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3" autoAdjust="0"/>
  </p:normalViewPr>
  <p:slideViewPr>
    <p:cSldViewPr snapToGrid="0">
      <p:cViewPr varScale="1">
        <p:scale>
          <a:sx n="73" d="100"/>
          <a:sy n="73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17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1 273 8744,'0'0'7016,"14"-9"-6703,-12 8-302,29-19 279,47-41 1,6-22 320,-16 14 70,-33 39 220,-35 31-884,0-1 0,1 0 0,-1 1 0,0-1 0,0 0 0,1 1 0,-1-1 0,0 0 0,0 1 0,0-1 0,1 1 0,-1-1 0,0 0 0,0 1 0,0-1 0,0 1 0,0-1 0,0 0 0,0 1 0,0-1 0,0 1-1,0-1 1,0 1 0,0-1 0,0 0 0,0 1 0,0-1 0,0 1 0,-1-1 0,1 0 0,0 1 0,-2 20 180,0-7-103,-3 22 104,-2 0 0,-17 54 0,20-74-106,0 1 1,-3 26-1,1-7 970,13-46-678,-2 9-3155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65 7632,'0'0'2582,"-12"-2"-1874,-82-16 1187,65 12 689,74-1 448,659-4 1137,-549 15-3312,-96-1-359,1-2 0,72-9 0,-83-1-47,-3 0-356,-16 7-2943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7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39 10752,'0'0'10558,"8"1"-9926,21 1 101,1 0-1,32-3 1,68-10 1429,-76 5-1349,-7 4-30,-33 2-323,0 0-1,0-2 1,-1 1-1,1-2 1,20-5-1,-25 4 163,0-1-443,-3 4-4392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2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13264,'0'0'848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2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8136,'0'0'5200,"92"-28"-4760,-39 22 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2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219 691 3616,'0'0'8144,"-10"-1"-7507,-33-3-10,40 4-551,1 0 1,-1 0-1,0 1 1,1-1 0,-1 1-1,1 0 1,-1 0-1,1 0 1,-1 0 0,1 0-1,0 1 1,-1-1-1,1 1 1,0-1-1,0 1 1,0 0 0,-2 2-1,-7 6 319,1-4-129,2 2 1,-1-1 0,1 1-1,0 0 1,0 1-1,1-1 1,0 2-1,1-1 1,0 1-1,0 0 1,1 0-1,-7 21 1,10-24-146,0 0 0,0 0 1,1 1-1,0-1 0,0 0 0,1 0 0,0 1 1,0-1-1,0 0 0,1 1 0,0-1 1,1 0-1,0 0 0,0 0 0,0 0 0,1 0 1,0-1-1,1 1 0,-1-1 0,1 0 0,6 8 1,-7-10-54,1 1 1,0-1-1,0 0 1,0 0-1,0 0 1,0 0-1,1-1 1,0 0-1,0 0 0,0 0 1,0-1-1,0 1 1,1-1-1,-1 0 1,0-1-1,1 1 1,0-1-1,-1-1 1,1 1-1,0-1 1,-1 1-1,1-2 1,0 1-1,8-2 1,40-12 89,-1-3 1,81-38 0,-71 28-46,-46 19-76,-1-1 0,1-1-1,-2 0 1,28-23 0,-37 27-16,1-1 1,-1 0-1,-1 0 1,1 0-1,7-14 1,-11 18-12,-1 1-1,1-1 1,-1 0-1,0 0 1,0 0-1,0 0 1,0 0-1,0 0 1,-1 0-1,1 0 1,-1 0 0,0 0-1,0 0 1,0-1-1,0 1 1,0 0-1,-1 0 1,0 0-1,-1-4 1,2 6-4,-1-1 0,0 1 0,1 0 0,-1 0 1,0-1-1,0 1 0,0 0 0,0 0 0,0 0 0,0 0 0,0 0 0,0 1 0,-1-1 1,1 0-1,0 0 0,0 1 0,-1-1 0,1 1 0,0-1 0,-1 1 0,-1-1 0,1 1 0,-1 0 0,0 0 0,1 0 0,-1 0-1,0 1 1,1-1 0,-1 1 0,1 0 0,-1-1-1,-4 3 1,1 1-1,-1-1-1,1 1 1,0 0-1,0 1 1,0-1 0,1 1-1,-6 7 1,5-5-7,2-3 12,0 0 1,0 0-1,1 0 1,-1 1-1,1 0 1,0 0-1,0 0 1,1 0-1,0 0 1,0 0 0,0 1-1,0-1 1,1 1-1,0-1 1,0 1-1,0 9 1,1-1 27,0-1 0,1 0 0,4 22 0,-4-31-18,0 0 0,1 0 0,-1-1 0,0 1 0,1 0 0,0-1 0,0 1 0,0-1 0,1 0 0,-1 1 0,1-1 0,-1 0 0,1-1 0,0 1 0,0 0 0,5 2 0,-4-3 5,-1-1 0,0 1 1,0-1-1,1 0 0,-1 0 0,0-1 1,1 1-1,-1-1 0,1 1 0,-1-1 1,1 0-1,-1 0 0,0-1 0,1 1 1,-1-1-1,1 0 0,-1 0 0,0 0 1,5-2-1,6-3 37,-1-1 1,0 0-1,14-11 1,-20 13-33,188-135 796,-194 140-823,-1-1 1,1 1-1,-1-1 1,1 1-1,0-1 1,-1 1-1,1 0 1,0-1-1,-1 1 1,1 0-1,0 0 1,-1-1-1,1 1 1,0 0-1,-1 0 1,1 0-1,0 0 1,0 0-1,-1 0 1,1 0-1,0 0 1,-1 0-1,1 0 1,0 0 0,0 1-1,-1-1 1,1 0-1,0 0 1,-1 1-1,1-1 1,-1 1-1,1-1 1,0 1-1,0 1 6,1-1 0,-1 1 0,0 0 0,-1 0 0,1 0 0,0 0 0,-1 0 0,1 0 0,-1 0 0,1 0 0,-1 3 0,1 7 38,-1 1-1,0-1 1,-2 13-1,-3-1 65,3-17-54,1 0 1,-1 0-1,1 0 0,1 0 0,-1 0 1,1 0-1,1 0 0,1 10 1,-2-17-55,0 1 1,0-1-1,0 0 1,0 0 0,0 0-1,0 1 1,0-1-1,0 0 1,1 0 0,-1 0-1,0 1 1,0-1-1,0 0 1,0 0 0,1 0-1,-1 0 1,0 0 0,0 0-1,0 1 1,1-1-1,-1 0 1,0 0 0,0 0-1,1 0 1,-1 0-1,0 0 1,0 0 0,0 0-1,1 0 1,-1 0 0,0 0-1,0 0 1,1 0-1,-1 0 1,0 0 0,0 0-1,0 0 1,1 0-1,-1-1 1,0 1 0,0 0-1,1 0 1,-1 0-1,0 0 1,0 0 0,1-1-1,8-7 65,122-138 324,-120 133-369,9-12 6,-19 24-27,0 1 0,0-1-1,-1 0 1,1 1-1,0-1 1,0 0-1,0 1 1,0-1-1,0 1 1,0-1-1,0 1 1,0 0-1,0-1 1,0 1-1,0 0 1,0 0 0,0 0-1,1 0 1,-1 0-1,0 0 1,0 0-1,2 0 1,-2 2 1,1 1-1,-1-1 1,0 0 0,0 1 0,0-1-1,0 1 1,0-1 0,-1 1 0,1-1-1,-1 1 1,1-1 0,-1 1-1,0 3 1,1 1 8,0 0 3,1 0 0,0 0-1,0 0 1,1 0 0,-1-1-1,2 1 1,-1-1 0,1 0 0,0 0-1,0 0 1,9 9 0,-11-12-12,1-1 1,-1 0-1,1 0 1,0 0-1,-1-1 1,1 1-1,0-1 0,0 1 1,0-1-1,0 0 1,0 0-1,0 0 1,1 0-1,-1-1 1,0 0-1,0 1 0,0-1 1,1 0-1,-1 0 1,0-1-1,0 1 1,1-1-1,-1 0 1,0 1-1,0-1 1,0-1-1,5-1 0,9-8 10,0 0 0,-1-1 0,0-1 0,-1 0 0,-1-1 0,0 0 0,16-22 0,-10 8-5,-2-1-1,0-1 0,-2 0 0,18-48 0,-23 51-5,29-66 41,-4-2 0,29-123 0,-50 156-31,15-76 19,-30 119-30,-3 14 0,-4 12 0,-7 20 16,1 0 1,1 0-1,1 1 0,2 1 0,-9 46 0,-12 152 28,25-77-47,6-131 18,0-1 1,2 1 0,0 0 0,1-1-1,13 35 1,-12-41 13,1-1 0,0 0 0,1 0 0,13 17 0,-15-23-11,-1 1 1,1-2-1,0 1 1,1 0-1,-1-1 1,1 0-1,-1 0 1,1-1-1,0 1 1,9 2-1,-11-5-9,1 0 0,0-1 0,-1 1 0,1-1 0,0 0 0,-1 0 0,1-1 0,-1 0 0,1 1 0,0-1 0,-1-1 0,1 1 0,-1-1 0,5-2 0,0 0 9,1-1 0,-1 0 0,0-1 0,0 0 0,8-8 0,-9 6-6,0 0 0,-1 0 0,-1-1 0,1 0 0,-1 0 0,-1-1 0,0 0 0,0 0 0,-1 0 0,4-12 0,-2 0 17,-1 0 0,-1 0 0,3-43 0,-6 61-20,-1 1 1,0-1-1,0 0 1,0 0-1,-1 1 0,1-1 1,-1 0-1,0 1 1,0-1-1,-1 0 1,-1-3-1,3 7-7,0 0 0,0 0 1,0-1-1,-1 1 0,1 0 0,0 0 0,0 0 1,-1 0-1,1 0 0,0 0 0,0 0 0,-1 0 1,1 0-1,0-1 0,0 1 0,-1 0 0,1 0 0,0 0 1,0 0-1,-1 1 0,1-1 0,0 0 0,0 0 1,-1 0-1,1 0 0,0 0 0,0 0 0,-1 0 1,1 0-1,0 0 0,0 1 0,0-1 0,-1 0 0,1 0 1,0 0-1,0 1 0,0-1 0,0 0 0,-1 0 1,1 1-1,-9 10 43,8-10-36,-9 15 23,1-1 0,0 1-1,1 0 1,1 1 0,0 0-1,1 0 1,-5 29 0,8-34-8,1 1 0,1-1 0,0 1 1,1-1-1,1 1 0,-1 0 0,2-1 0,0 1 0,0-1 1,1 0-1,1 0 0,5 12 0,-9-23-21,1 0 1,-1 0-1,1-1 1,-1 1-1,1 0 0,-1 0 1,1 0-1,0-1 1,0 1-1,-1 0 0,1-1 1,0 1-1,0-1 1,0 1-1,0-1 0,-1 1 1,1-1-1,0 1 1,0-1-1,0 0 0,0 0 1,0 0-1,1 1 1,2-1 2,-1 0 1,0 0-1,0-1 0,0 1 1,-1-1-1,1 1 1,6-3-1,2-2 7,-1 0 0,1 0 0,9-8 0,40-30 70,-44 29-44,2 1 0,-1 1 1,1 1-1,36-16 0,-52 26-36,0 0 0,0 0 0,1 0 0,-1 1 0,0-1 0,1 1 0,-1 0 0,1 0 0,-1 0 0,0 0 0,1 0 0,-1 0 0,1 1 0,-1-1 0,0 1 0,1-1 0,-1 1 0,0 0 0,0 0 0,0 0 0,1 0 0,-1 1 0,0-1 0,0 1 0,-1-1 0,3 3 0,3 4 7,-1 0 1,0 0 0,0 0 0,-1 1-1,5 11 1,12 18 39,-15-26-125,1-1 1,1-1 0,0 1 0,0-1-1,1-1 1,0 0 0,1 0-1,0-1 1,0-1 0,22 11-1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9944,'0'0'2960,"103"-8"-2488,-30 4 0,9 2-80,3-4 8,-2 0-80,-11 0 16,-3 6-176,-7 0 0,-8-12-80,-5-6 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3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61 262 5320,'0'0'5040,"9"-14"-4648,-7 10-355,13-21 230,-1 0 1,-1 0 0,12-35 0,10-48 1629,-58 195 333,-48 222-592,40-90-506,3-15 282,24-181-1195,0-2 168,1 1 1,0 25 0,0-24 567,1-21-176,1-16-511,1-11-179,2 1 0,1-1 0,0 1-1,12-38 1,-11 47-50,2 0 0,0-1 1,0 2-1,2-1 0,0 1 0,0 0 0,1 1 0,12-13 0,-20 24-34,0 1-1,0-1 0,1 1 1,-1 0-1,0 0 1,1 0-1,-1 0 0,1 0 1,0 0-1,-1 0 0,1 0 1,0 0-1,-1 1 1,1-1-1,0 1 0,0-1 1,0 1-1,-1 0 1,1 0-1,3 0 0,-4 0-1,1 0-1,-1 1 0,0-1 1,0 1-1,1 0 1,-1-1-1,0 1 0,0 0 1,0 0-1,0 0 0,1 0 1,-1 0-1,-1 0 0,1 0 1,0 0-1,0 0 1,0 0-1,-1 1 0,1-1 1,0 0-1,-1 1 0,1-1 1,-1 0-1,0 1 1,1-1-1,-1 3 0,17 120 146,-8-40-44,-7-74-90,0 0-1,1-1 0,4 11 1,-6-16-4,0-1 0,1 1 1,0-1-1,0 1 1,0-1-1,0 0 1,1 1-1,-1-1 0,1 0 1,4 3-1,-5-5-4,-1-1 1,1 1-1,0 0 0,0-1 0,0 0 1,0 1-1,0-1 0,0 0 0,0 0 0,0 0 1,0 0-1,0-1 0,0 1 0,0 0 1,0-1-1,0 1 0,0-1 0,0 0 0,0 0 1,3-2-1,3-1 5,0 0 0,0-1 0,8-7 0,17-17 85,-3-2 0,46-56 0,-24 25 44,-29 36-83,-14 14-15,1 0 1,1 0-1,0 1 1,1 1-1,19-14 1,-30 23-37,0 1 0,0-1 0,1 0 0,-1 1 1,0-1-1,1 1 0,-1-1 0,1 1 0,-1 0 0,1 0 0,-1 0 1,0-1-1,1 1 0,-1 1 0,1-1 0,-1 0 0,1 0 0,-1 0 1,0 1-1,1-1 0,-1 1 0,1-1 0,-1 1 0,0 0 0,0-1 1,1 1-1,-1 0 0,0 0 0,0 0 0,0 0 0,0 0 0,2 2 0,2 3 4,0 1-1,-1 0 1,1 0-1,5 12 0,-2-4 5,43 65 96,-49-75-96,0-1 33,-3-6 11,-5-18 33,5 15-83,-15-60 93,15 61-90,-1-1 1,1 1-1,-1 0 0,0 0 0,0 0 0,-1 0 0,1 0 0,-1 1 1,0-1-1,1 1 0,-2-1 0,-3-3 0,5 6-8,1 1 1,0-1-1,-1 1 0,1-1 0,0 1 0,-1 0 1,1-1-1,0 1 0,-1 0 0,1 0 0,-1 0 0,1 0 1,0 0-1,-1 0 0,1 1 0,-1-1 0,1 0 1,0 1-1,-1-1 0,1 1 0,0-1 0,0 1 1,-1 0-1,1-1 0,0 1 0,0 0 0,0 0 1,0 0-1,0 0 0,0 0 0,0 0 0,0 0 0,0 0 1,0 2-1,-4 3 3,1 0 1,0 0-1,0 1 1,-5 13-1,4-6-3,0 0 0,1 0 0,1 0 0,0 1-1,1-1 1,-1 22 0,3-26-2,1-1 0,0 0 0,0 0 0,1 0 0,0 0 0,0 0 0,1 0 0,1 0 0,-1 0 0,1-1 0,7 10 0,-10-16 2,0 0-1,0 0 0,0 0 1,1-1-1,-1 1 0,1-1 1,-1 1-1,1-1 0,-1 1 1,1-1-1,0 0 0,-1 0 1,1 0-1,0 0 1,0 0-1,0 0 0,0 0 1,0-1-1,0 1 0,3 0 1,-2-1 4,-1-1 1,1 1-1,-1 0 1,1-1-1,-1 0 1,0 1-1,1-1 1,-1 0-1,0 0 1,1 0 0,-1-1-1,0 1 1,0-1-1,3-1 1,5-7 32,0 0 1,-1 0-1,-1-1 1,14-20-1,-21 28-37,17-28 87,-14 23-53,0 0 0,1 0 0,0 0 1,0 0-1,1 1 0,0 0 0,0 0 0,8-6 0,-13 13-31,0 0 0,-1-1-1,1 1 1,0-1 0,0 1-1,0 0 1,0 0 0,0-1 0,0 1-1,-1 0 1,1 0 0,0 0 0,0 0-1,0 0 1,0 0 0,0 0-1,0 1 1,0-1 0,0 0 0,0 0-1,-1 1 1,1-1 0,0 0-1,0 1 1,0-1 0,-1 1 0,1-1-1,0 1 1,0 0 0,-1-1-1,1 1 1,-1 0 0,1-1 0,0 1-1,0 1 1,19 33 43,-16-26-28,2 1-6,0 0-1,0-1 1,0 0-1,1 0 1,1 0-1,-1-1 1,1 0-1,11 8 1,-16-14-5,0 0 0,0 0 0,1 0 0,-1 0 0,0-1 0,1 0 0,-1 1 0,1-1 0,-1 0 0,1-1 1,0 1-1,-1 0 0,1-1 0,0 0 0,-1 0 0,1 0 0,0-1 0,-1 1 0,1-1 0,0 0 0,-1 0 0,1 0 0,-1 0 0,1-1 1,-1 1-1,0-1 0,0 0 0,5-3 0,3-4 34,-1 0 0,0 0 0,-1-1 0,0 0 0,-1-1 0,12-18 0,37-76 260,-51 92-262,23-51 156,-18 36-40,2 2 0,17-30 0,-30 56-151,0-1-1,0 1 0,0-1 0,1 1 1,-1 0-1,0-1 0,0 1 0,1-1 0,-1 1 1,0-1-1,1 1 0,-1 0 0,0-1 1,1 1-1,-1 0 0,0-1 0,1 1 1,-1 0-1,1 0 0,-1 0 0,1-1 0,-1 1 1,0 0-1,1 0 0,-1 0 0,1 0 1,-1 0-1,1-1 0,-1 1 0,1 0 1,-1 0-1,1 1 0,-1-1 0,2 0 0,-1 1 3,-1 0 0,1 0-1,0 0 1,0 0 0,-1 0-1,1 0 1,-1 0 0,1 0-1,-1 0 1,1 1 0,-1-1-1,0 0 1,1 2 0,3 45 123,-4-47-125,1 39 76,-2 0-1,-2-1 1,-12 56 0,13-85-59,0 0 1,-1 0-1,0-1 0,-1 1 1,0-1-1,-1 0 1,1 0-1,-2 0 0,-5 7 1,9-14-19,0-1 1,1 1-1,-1-1 1,0 0-1,1 0 0,-1 0 1,0 0-1,0 0 1,0 0-1,0 0 1,0-1-1,0 1 1,0-1-1,0 1 1,0-1-1,0 0 0,0 0 1,-1 0-1,1 0 1,0 0-1,0 0 1,0-1-1,0 1 1,0-1-1,0 0 1,0 1-1,0-1 1,0 0-1,0 0 0,-1-1 1,-9-5 11,1 0 0,0-1-1,-16-15 1,11 10 1,16 13-18,0 0-1,0 0 0,-1 0 0,1 0 0,0 0 0,-1-1 0,1 1 1,0 0-1,0 0 0,-1 0 0,1 0 0,0-1 0,0 1 0,0 0 0,-1 0 1,1 0-1,0-1 0,0 1 0,0 0 0,-1 0 0,1-1 0,0 1 1,0 0-1,0-1 0,0 1 0,0 0 0,0 0 0,0-1 0,0 1 1,0 0-1,0-1 0,0 1 0,0 0 0,0-1 0,0 1 0,0 0 1,0 0-1,0-1 0,0 1 0,0 0 0,0-1 0,16-1 1,31 9 12,-39-5-1,60 11 74,-46-7-40,1-2-1,45 4 1,-63-9-132,0 1 0,-1-1 1,1 0-1,-1 0 0,1 0 0,-1 0 1,7-3-1,3-4-4250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0 932 4512,'0'0'7057,"10"8"-6544,33 26 15,-42-33-500,0-1 0,0 1 0,0 0-1,0-1 1,0 1 0,0-1 0,0 0-1,1 1 1,-1-1 0,0 0-1,0 0 1,0 0 0,0 0 0,0 0-1,1 0 1,-1 0 0,0 0 0,0 0-1,0 0 1,0-1 0,0 1 0,1 0-1,-1-1 1,0 1 0,0-1 0,0 1-1,0-1 1,0 0 0,0 1 0,-1-1-1,1 0 1,1-1 0,3-2 126,9-6 109,-1-1 1,0 0 0,0-1 0,-1 0-1,-1-1 1,17-25 0,49-95 761,-47 76-574,-28 53-427,25-43 475,30-77-1,-26 44-93,79-231 1708,-106 298-1773,0 1 0,-2-1 0,1 0 1,-1 0-1,0-25 0,-13 70 632,-15 73-677,11-50-140,-10 85 0,20-97-93,-20 288 436,29-280-281,-4-49-195,0 1 0,1-1 0,0 1 0,-1-1-1,1 0 1,0 1 0,0-1 0,0 0 0,0 0 0,0 0 0,1 1-1,-1-2 1,1 1 0,-1 0 0,1 0 0,0 0 0,0-1-1,2 3 1,-3-4-10,0 0 1,0 0-1,0 0 0,0 0 0,0-1 0,0 1 0,0 0 1,0 0-1,0-1 0,0 1 0,0 0 0,0-1 0,0 1 0,0-1 1,0 1-1,0-1 0,1 0 0,16-13 75,-18 14-85,21-21 82,-1-1 0,-1-1 0,-1-1 0,24-39 0,-18 26 11,59-104 420,-83 141-513,0 0 0,0 0 1,0 0-1,0 0 1,0 0-1,0 0 1,0 0-1,0 0 1,0 0-1,0 0 1,0 0-1,0 1 1,0-1-1,0 0 1,0 0-1,0 0 1,0 0-1,0 0 0,0 0 1,1 0-1,-1 0 1,0 0-1,0 0 1,0 0-1,0 0 1,0 0-1,0 0 1,0 0-1,0 0 1,0 1-1,0-1 1,0 0-1,0 0 1,1 0-1,-1 0 1,0 0-1,0 0 0,0 0 1,0 0-1,0 0 1,0 0-1,0 0 1,0 0-1,0 0 1,0 0-1,1-1 1,-1 1-1,0 0 1,0 0-1,0 0 1,0 0-1,0 0 1,0 0-1,0 0 1,0 0-1,0 0 0,0 0 1,0 0-1,0 0 1,0 0-1,0 0 1,0 0-1,1 0 1,-1-1-1,0 1 1,0 0-1,1 13 68,-2 15-16,-7 244 175,8-267-214,0 0 0,0 1 0,1-1 0,0 0 1,0 0-1,0 1 0,0-1 0,1 0 0,0 0 0,0 0 0,0-1 0,5 9 0,-6-13-11,0 1-1,-1 0 1,1-1-1,0 1 1,0-1-1,0 0 1,0 1 0,0-1-1,0 0 1,0 1-1,0-1 1,0 0-1,0 0 1,0 0-1,0 0 1,0 0 0,0 0-1,0 0 1,0 0-1,-1 0 1,1 0-1,0-1 1,0 1-1,0 0 1,0-1 0,0 1-1,0-1 1,0 1-1,0-1 1,-1 1-1,1-1 1,1 0-1,24-21 47,-7 0-21,-1 0 0,-1-1 1,-1-1-1,19-39 0,22-35 125,-50 88-142,4-5 131,-7 16-67,-3 10-35,-1 16-14,2-1-1,0 0 1,2 0 0,0 0 0,2 0 0,1-1 0,11 25-1,-16-45-22,0-1-1,1 0 1,-1 0 0,1 1-1,0-1 1,0-1-1,0 1 1,1 0-1,-1-1 1,1 0-1,0 0 1,0 0-1,6 4 1,-7-6-3,-1 0 0,0 0 1,1 0-1,-1-1 0,1 1 0,-1-1 1,1 1-1,0-1 0,-1 0 1,1 0-1,-1 0 0,1 0 0,-1 0 1,1-1-1,-1 1 0,1-1 1,-1 0-1,1 1 0,-1-1 0,1 0 1,-1-1-1,0 1 0,0 0 1,1-1-1,-1 1 0,3-4 0,6-6 19,0 0-1,0-1 1,-1-1 0,-1 0-1,0 0 1,-1-1-1,0 0 1,8-21-1,-6 7 79,-1 0 0,-1 0-1,8-50 1,-16 76-85,0 0 0,0-1 0,0 1 0,-1 0 1,1-1-1,0 1 0,-1 0 0,0 0 0,1 0 0,-3-5 0,-3-15 90,6 19-80,0 3-18,6 9 7,2-2-15,0-1 0,0 0 1,0 0-1,0-1 0,1 0 0,0-1 1,0 0-1,0 0 0,1-1 0,-1 0 1,1-1-1,0 0 0,0 0 0,-1-1 1,15 0-1,3-2-36,0 0 0,0-2 0,-1 0 0,37-11 0,-63 14 40,0 0 0,0 0 0,0 0 0,1 0 0,-1 0 0,0 0 0,0-1 0,0 1 0,0 0-1,1 0 1,-1 0 0,0 0 0,0 0 0,0 0 0,0 0 0,0 0 0,1 0 0,-1 0 0,0 0 0,0 0 0,0 0 0,0 0 0,1 0 0,-1 1 0,0-1-1,0 0 1,0 0 0,0 0 0,0 0 0,1 0 0,-1 0 0,0 0 0,0 0 0,0 0 0,0 1 0,0-1 0,0 0 0,0 0 0,0 0 0,1 0 0,-1 0-1,0 0 1,0 1 0,0-1 0,-4 9 20,-13 15-9,14-21-7,-7 11 9,0 0 1,1 0-1,0 0 1,-6 18-1,12-26-5,1 0 0,0 1-1,0-1 1,0 1 0,1-1 0,0 1 0,0 0 0,1-1 0,-1 1 0,2 0-1,-1-1 1,1 1 0,2 8 0,-3-13-7,1 0 1,-1 0-1,1 0 1,-1 0-1,1-1 0,0 1 1,0 0-1,0-1 0,0 1 1,0-1-1,0 1 1,1-1-1,-1 1 0,0-1 1,1 0-1,-1 0 1,1 0-1,-1 0 0,1 0 1,0 0-1,-1 0 0,1 0 1,0 0-1,0-1 1,-1 1-1,1-1 0,0 0 1,0 1-1,0-1 0,0 0 1,0 0-1,0 0 1,-1 0-1,1 0 0,0-1 1,0 1-1,0-1 0,2 0 1,0 0 2,1-1 1,0 0 0,0 0-1,-1 0 1,1-1 0,-1 1-1,0-1 1,0 0 0,0-1-1,0 1 1,0-1 0,-1 1-1,4-5 1,-3 0 8,1-1 0,-1 1 0,-1-1 0,1 1 0,-1-1 0,-1 0 0,0 0 0,0-1 0,-1 1-1,0 0 1,0 0 0,-1-1 0,0 1 0,-1 0 0,0-1 0,-1 1 0,0 0 0,0 0 0,-1 0 0,0 0 0,-7-13 0,-8 5 87,16 16-94,1 1 0,0-1-1,0 0 1,0 0 0,0 0-1,0 0 1,0 0 0,0 0-1,0 0 1,0 0-1,-1-2 1,2 2-6,0 0-1,1 1 1,-1-1 0,0 1-1,1-1 1,-1 1 0,0-1-1,1 1 1,-1 0 0,1-1-1,-1 1 1,1-1-1,-1 1 1,1 0 0,-1 0-1,1-1 1,-1 1 0,1 0-1,-1 0 1,1-1 0,0 1-1,-1 0 1,1 0 0,-1 0-1,2 0 1,19-3 17,-17 2-12,45-5 28,0 2-1,0 2 0,1 3 0,-1 1 0,73 14 0,-118-16-107,-1 1 0,1 0 0,-1 0 0,1 1 1,-1-1-1,0 1 0,0 0 0,1-1 0,-1 1 0,-1 1 0,1-1 0,0 0 0,4 5 0,-10-1-4557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3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6728,'0'0'5190,"17"-3"-4675,303-54 2021,-190 39-1453,-1 1 760,157-41 0,-177 30-1167,-61 16-3261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335 704 4816,'0'0'8486,"-10"-9"-8011,-34-29-28,40 36-364,0-1 1,0 0-1,0 1 1,-1-1-1,1 1 1,0 0 0,-1 1-1,0-1 1,1 1-1,-1 0 1,0 0-1,0 1 1,0-1 0,0 1-1,0 0 1,0 0-1,1 1 1,-11 1-1,5 1 71,-1 1-1,1-1 1,0 2 0,0-1-1,0 2 1,-12 8-1,13-8-49,1 1 0,1-1 1,-1 2-1,1-1 0,0 1 0,1 0 0,0 0 0,0 1 0,0 0 1,1 0-1,1 0 0,0 1 0,0 0 0,1-1 0,0 1 0,0 0 1,-1 18-1,4-19-24,0-1-1,0 1 1,1-1 0,0 1 0,1 0 0,0-1-1,0 0 1,1 1 0,5 10 0,-6-15-33,1 1 1,0 0 0,0-1-1,0 1 1,1-1 0,-1 0-1,1 0 1,0-1 0,0 1-1,1-1 1,-1 0-1,0 0 1,1 0 0,0 0-1,0-1 1,7 3 0,2-1 49,1-1 0,0 0 0,0-1 0,0-1-1,0 0 1,0-1 0,0-1 0,0 0 0,-1-1 0,1 0 0,0-1 0,-1-1 0,16-6 0,-4 0 61,-1-1 0,0-2 0,0 0 0,-2-1-1,1-2 1,22-19 0,-35 26-81,-1 1 26,0 0-1,0 0 1,-1-1-1,0 0 1,0-1-1,-1 0 0,-1 0 1,1 0-1,7-17 1,-15 27-100,0 0 1,-1 0-1,1 0 0,0 0 1,0 0-1,0 0 1,0 0-1,0 0 1,0 0-1,0 0 1,0 0-1,0 0 1,0 0-1,0 0 1,0 0-1,-1 0 1,1 0-1,0 0 1,0 0-1,0 0 0,0 0 1,0 0-1,0 0 1,0 0-1,0 0 1,0 0-1,0 0 1,0 0-1,0 0 1,0 0-1,0 0 1,0 0-1,0 0 1,0 0-1,0 0 0,-1-1 1,1 1-1,0 0 1,0 0-1,0 0 1,0 0-1,0 0 1,0 0-1,0 0 1,0 0-1,0 0 1,0 0-1,0 0 1,0 0-1,0-1 1,0 1-1,0 0 0,0 0 1,1 0-1,-1 0 1,0 0-1,0 0 1,0 0-1,0 0 1,0 0-1,0 0 1,0 0-1,0 0 1,0 0-1,0 0 1,0 0-1,0 0 0,0-1 1,-7 6 111,-9 8-43,9-3-45,0-1 1,0 1-1,1 0 0,0 0 0,0 1 0,1 0 0,1 0 0,-5 17 1,7-22-19,1-1 0,0 1 0,0 0 0,0-1 0,1 1 0,0 0 0,0 0 0,1-1 0,-1 1 0,1 0 0,0-1 0,1 1 0,-1-1 0,1 1 0,0-1 0,0 0 0,1 0 0,0 0 0,0 0 0,4 5 0,-5-7-2,1-1 0,-1 0 1,1 0-1,-1 0 1,1 0-1,0 0 0,0 0 1,0-1-1,0 1 1,0-1-1,0 0 0,0 0 1,1 0-1,-1 0 1,0-1-1,0 1 1,1-1-1,-1 0 0,1 0 1,-1 0-1,0 0 1,1-1-1,-1 1 0,0-1 1,0 0-1,1 0 1,-1 0-1,0 0 0,0-1 1,5-3-1,-2 2 2,0-1 0,0 1 1,-1-1-1,1-1 0,-1 1 0,0-1 0,0 0 0,-1 0 0,1-1 1,-1 1-1,0-1 0,-1 0 0,0 0 0,4-9 0,-4 6 8,-1 0-1,0-1 0,-1 1 0,0-1 1,-1 1-1,0-1 0,0 1 1,-1-1-1,-3-16 0,3 21-2,0 0-1,-1-1 1,1 1-1,-1 1 0,0-1 1,0 0-1,0 0 1,-1 1-1,0-1 1,0 1-1,0 0 1,0 0-1,-1 0 1,0 1-1,0-1 0,0 1 1,0-1-1,0 1 1,-8-4-1,7 6 11,-1 0-1,0 0 1,1 0 0,-1 0-1,0 1 1,0 0-1,1 0 1,-1 1-1,0-1 1,1 1 0,-1 1-1,1-1 1,-1 1-1,1 0 1,-1 0-1,1 0 1,0 1 0,-9 6-1,14-9-21,0-1 0,1 1 0,-1 0 0,0 0 1,0 0-1,0 0 0,0 0 0,0 0 0,1 0 0,-1 0 0,0 0 0,0 0 0,0 0 0,0 0 0,0 0 0,0 0 0,1 0 0,-1 0 0,0 1 0,0-1 1,0 0-1,0 0 0,0 0 0,0 0 0,1 0 0,-1 0 0,0 0 0,0 0 0,0 0 0,0 0 0,0 1 0,0-1 0,0 0 0,0 0 0,0 0 1,0 0-1,1 0 0,-1 0 0,0 1 0,0-1 0,0 0 0,0 0 0,0 0 0,0 0 0,0 0 0,0 0 0,0 1 0,0-1 0,0 0 0,0 0 0,0 0 1,0 0-1,0 0 0,0 1 0,0-1 0,-1 0 0,1 0 0,0 0 0,0 0 0,0 0 0,0 0 0,0 0 0,0 1 0,0-1 0,11-1 23,110-31 34,4 0-45,-105 28-11,1 1 0,0 1 1,0 1-1,22 1 0,-38 0 9,-1 0 0,0 1 0,1-1 1,-1 1-1,0 0 0,0 1 0,0-1 0,0 0 0,0 1 0,0 0 0,0 0 0,0 0 0,-1 1 0,1-1 0,3 4 1,-5-3-1,0 0 0,0 0 0,0 0 0,0 1 0,0-1 0,0 0 0,-1 1 0,0-1 0,0 1 0,0 0 0,0-1 0,0 1 1,-1 0-1,0 0 0,1 0 0,-2 6 0,0 4 34,-1 0 0,-1 0-1,0 0 1,-1-1 0,-8 20 0,-5 18 239,17-51-275,0 1 1,0-1-1,-1 1 1,1-1-1,0 0 1,0 1-1,-1-1 1,1 1-1,0-1 1,0 1-1,0-1 1,0 1-1,0-1 1,0 1-1,0-1 1,0 1-1,0-1 1,0 1-1,0-1 1,0 1-1,0-1 1,0 1-1,0-1 1,0 1-1,1-1 1,-1 1-1,0 0 1,11-12 224,-2 1-210,4-4 44,8-9 41,0 1-1,38-28 1,27-17 202,-85 67-308,-1-1 1,1 1 0,-1 0-1,1-1 1,-1 1-1,1 0 1,-1-1-1,1 1 1,0 0 0,-1 0-1,1-1 1,-1 1-1,1 0 1,-1 0-1,1 0 1,0 0 0,-1 0-1,1 0 1,0 0-1,-1 0 1,1 0 0,-1 0-1,1 0 1,0 0-1,-1 0 1,1 1-1,-1-1 1,2 1 0,-2-1 1,1 1 0,0 0 0,0 0 0,0 0 0,-1 0 0,1 0 0,-1 0 0,1 0 0,-1 0 0,1 1 0,-1-1 0,1 0 0,-1 2 0,3 42 103,-3-40-89,-1 13 53,0-14-43,1 0 0,-1 0 0,1 1 0,0-1 0,1 0-1,-1 0 1,1 0 0,-1 1 0,3 6 0,-2-11-25,0 0 0,0 1-1,-1-1 1,1 1-1,0-1 1,0 0 0,0 1-1,0-1 1,-1 0-1,1 0 1,0 0 0,0 0-1,0 0 1,0 0-1,0 0 1,0 0-1,-1 0 1,1 0 0,0 0-1,0-1 1,0 1-1,0 0 1,-1 0 0,1-1-1,0 1 1,0-1-1,0 1 1,-1-1 0,1 1-1,1-2 1,23-16 40,-13 8-15,-6 5-16,0-1 0,1 1 0,0 0 1,0 0-1,0 0 0,0 1 0,15-6 0,-21 10-11,0 0-1,0 0 1,0 0-1,0 0 1,-1 0-1,1 0 1,0 1 0,0-1-1,0 0 1,-1 0-1,1 1 1,0-1-1,0 1 1,-1-1-1,1 0 1,0 1 0,-1-1-1,1 1 1,0 0-1,-1-1 1,1 1-1,-1-1 1,1 1-1,-1 0 1,1 0 0,-1-1-1,1 2 1,13 28 31,-1-3-7,-11-24-24,0 0-1,0-1 0,1 1 0,-1-1 0,1 0 0,-1 0 1,1 0-1,0 0 0,0 0 0,0-1 0,0 1 0,0-1 1,0 0-1,0 0 0,1 0 0,-1 0 0,0-1 1,0 1-1,4-1 0,1-1 5,-1 0 0,0 0 0,0 0-1,0-1 1,0-1 0,0 1 0,11-6 0,15-9 21,-23 11-10,0 0-1,1 1 1,0 1-1,0 0 1,0 0-1,13-2 1,-23 6-17,1 0 1,-1 0 0,1 0-1,-1 0 1,1 1-1,-1-1 1,0 0-1,1 1 1,-1-1 0,1 1-1,-1 0 1,0-1-1,1 1 1,-1 0 0,0 0-1,0 0 1,1 0-1,-1 0 1,0 0-1,0 0 1,0 0 0,0 0-1,0 0 1,-1 1-1,1-1 1,0 0 0,-1 1-1,2 1 1,0 3 1,1 1-1,-1 0 1,0-1 0,1 14 0,0 18 16,-2 1 0,-2 0 0,-1-1-1,-11 55 1,5-29-9,-35 289 152,39-326-146,3-17 69,7-33-14,64-250 368,-48 192-332,5-22 22,4 1 0,54-117 1,-77 200-119,29-52 17,-33 64-24,0 1-1,0 0 1,1 1-1,0-1 1,0 1-1,0 0 1,0 0-1,10-6 0,-14 10-3,0 0-1,1 0 0,-1 1 0,0-1 1,1 0-1,-1 1 0,1-1 1,-1 1-1,1 0 0,-1-1 0,1 1 1,0 0-1,-1 0 0,1 0 1,-1 0-1,1 0 0,-1 1 0,1-1 1,-1 0-1,1 1 0,-1-1 0,1 1 1,-1-1-1,1 1 0,-1 0 1,0-1-1,1 1 0,-1 0 0,0 0 1,0 0-1,0 0 0,1 0 0,-1 1 1,0-1-1,0 0 0,-1 0 1,1 1-1,1 1 0,1 3-5,0-1 0,0 1 0,-1 0-1,0 1 1,0-1 0,0 0 0,-1 1 0,1 6-1,-1 1 1,0 1-1,-1 0 1,-1-1-1,0 1 1,-2 0-1,-6 25 1,7-33 13,0 0 1,0-1 0,-1 0-1,0 1 1,0-1-1,-1 0 1,0 0-1,0-1 1,0 1-1,-1-1 1,1 0-1,-1 0 1,0 0-1,-1-1 1,1 0 0,-11 6-1,16-9-4,-1-1 1,0 1-1,1-1 0,-1 0 1,1 1-1,-1-1 1,0 0-1,1 0 0,-1 1 1,0-1-1,0 0 0,1 0 1,-1 0-1,0 0 0,1 0 1,-1 0-1,0 0 1,0 0-1,1 0 0,-1 0 1,0 0-1,0 0 0,1 0 1,-1-1-1,0 1 0,1 0 1,-1-1-1,0 1 1,1 0-1,-1-1 0,1 1 1,-1-1-1,1 1 0,-1-1 1,1 1-1,-1-1 0,1 1 1,-1-1-1,1 0 0,-1 1 1,1-1-1,0 0 1,-1 0-1,1-1 2,-1 0 1,1 0-1,0 0 1,-1 0-1,1 0 0,0 0 1,0 1-1,1-1 1,-1 0-1,0 0 1,1 0-1,-1 0 0,1 0 1,-1 0-1,2-1 1,2-4-9,0 1 1,0 0 0,1 1 0,-1-1-1,1 1 1,0 0 0,1 0-1,0 0 1,12-7 0,3 0-34,38-15 0,-19 9-3,-18 7 25,1 2 0,0 0 0,0 2-1,1 0 1,0 2 0,0 1 0,0 0 0,27 1-1,-49 3 13,0 0 0,0 1 0,0-1 0,0 1 0,0 0 0,0-1 0,0 1 1,-1 0-1,1 0 0,0 0 0,0 0 0,-1 1 0,1-1 0,0 0 0,-1 1 0,0-1 0,1 1 0,-1-1 0,0 1 0,1 0 0,-1-1 0,0 1 0,0 0 0,0 3 0,5 7-14,-2 1 1,6 24 0,-2-9-16,-6-23 30,-1-1-1,1 0 1,0 0 0,0 0 0,1 0 0,-1 0-1,1 0 1,0-1 0,0 1 0,0-1 0,0 0-1,1 0 1,-1 0 0,1 0 0,0-1 0,0 1-1,0-1 1,0 0 0,0 0 0,0-1-1,7 3 1,-7-4 5,0 1 0,0-1 1,-1 0-1,1 0 0,0 0 0,0 0 0,-1-1 0,1 0 0,0 0 0,0 0 0,-1 0 0,1 0 0,-1-1 1,1 1-1,-1-1 0,0 0 0,0 0 0,1 0 0,-1-1 0,-1 1 0,1-1 0,0 1 0,-1-1 0,1 0 1,-1 0-1,3-4 0,-2 1 16,1 0 0,-1 0-1,0-1 1,-1 1 0,1-1 0,-1 1 0,0-1 0,-1 0 0,0 0 0,0 0 0,0 0 0,-1 1 0,0-1 0,0 0 0,-1 0 0,0 0-1,0 0 1,-4-11 0,4 15-12,0 0 0,-1 1 0,1-1 0,-1 1 0,1-1 0,-1 1 0,0 0 0,0-1 0,0 1 0,0 0 0,0 0 0,0 1 0,-1-1 0,1 0 0,-1 1 0,1-1 0,-1 1 0,0 0 0,1 0 0,-1 0 0,0 0 0,0 0 0,0 1 1,1-1-1,-1 1 0,0 0 0,-5 0 0,-5 0-20,0 0 1,0 1 0,0 1 0,-21 5-1,19-6-6,71-21-97,-24 9 64,2 2 0,-1 1 0,1 2 0,1 1 1,63 0-1,-95 5 47,-1 0 0,1 0 0,0 1 0,0-1 0,-1 1 0,1 0 0,0 0 0,-1 0 0,1 0 0,-1 0 0,0 0 0,1 1 0,-1-1 0,0 1 0,0 0 0,0 0 0,0 0 0,0 0 0,0 0 0,0 0 0,-1 0-1,1 0 1,-1 1 0,0-1 0,1 1 0,-1-1 0,0 1 0,1 3 0,0 6 16,1 0 1,-2 1-1,1-1 0,-2 24 0,0-35-11,0-1 2,0 1 0,0-1-1,0 1 1,0 0 0,0-1-1,0 1 1,0-1 0,0 1 0,0-1-1,0 1 1,0-1 0,0 1 0,0-1-1,1 1 1,-1-1 0,0 1 0,0-1-1,1 1 1,-1-1 0,0 1 0,0-1-1,1 1 1,-1-1 0,1 0 0,-1 1-1,0-1 1,1 0 0,-1 1 0,1-1-1,0 0 2,0 0 0,0 0-1,0 0 1,0 0-1,0 0 1,0-1-1,0 1 1,0 0 0,-1-1-1,1 1 1,0 0-1,0-1 1,0 1 0,-1-1-1,2-1 1,32-32 68,-28 28-53,12-13 26,2-3-4,0 1-1,2 2 1,32-25 0,-52 43-37,-1 0 0,0 0 0,1 0 0,-1 0 0,1 1 0,0-1-1,-1 0 1,1 1 0,-1-1 0,1 1 0,0-1 0,0 1 0,-1 0 0,1 0 0,0 0 0,-1 0 0,1 0 0,0 0 0,0 0 0,-1 1 0,1-1 0,0 0 0,-1 1 0,1 0 0,2 1 0,-1 0-1,-1 0-1,0 0 1,0 0-1,0 1 1,0-1 0,0 1-1,0-1 1,0 1 0,-1 0-1,0 0 1,1-1-1,-1 1 1,1 6 0,5 16 2,-3-10-1,0 0-1,1-1 0,1 0 1,12 24-1,-15-34 1,-1 0 0,1-1 1,0 1-1,0-1 0,0 0 0,0 0 0,1 0 1,-1 0-1,1-1 0,0 1 0,0-1 0,-1 0 1,2 0-1,-1-1 0,0 1 0,0-1 0,0 0 1,1 0-1,-1 0 0,0 0 0,6-1 0,-2 0 11,-1 0 0,0-1 0,1 0 0,-1-1 0,0 1-1,1-1 1,-1-1 0,0 1 0,-1-1 0,1-1 0,0 1-1,-1-1 1,0 0 0,0 0 0,0-1 0,0 0 0,-1 0-1,0 0 1,0-1 0,0 0 0,4-7 0,1-1 19,-2 1 1,0-2 0,-1 1-1,0-1 1,-1 0 0,-1-1 0,0 1-1,4-30 1,-8 44-35,-1 0 0,0 0 0,0 0 0,1-1 0,-1 1 0,0 0 0,0 0 0,0 0 0,0-1 0,0 1 0,0 0 0,-1 0 0,1-1 0,0 1 0,-1 0 0,1 0 0,-1 0 0,1 0 0,-1 0 0,1-1 0,-1 1 0,-1-1 0,1 1 0,0 1 0,0 0 0,0 0 0,0 0 0,0 0 0,0 0 0,0 0 0,0 0 0,0 0 0,0 0 0,0 0 0,1 0 0,-1 1 0,0-1 0,0 0 0,0 1 0,0-1 0,0 0 0,0 1 0,0-1 0,0 2 0,-5 2 0,0 0 0,1 0 0,0 1 0,0 0 0,0 0 0,-6 8 0,7-6 0,0 0 0,1 0 0,-1 1 0,2-1 0,-1 1 0,1 0 0,0 0 0,1 0 0,-1 9 0,1-14 0,1 1 0,0 0 0,0-1 0,0 1 0,1-1 0,-1 1 0,1 0 0,0-1 0,0 1 0,0-1 0,0 0 0,1 1 0,-1-1 0,1 0 0,0 0 0,0 0 0,0 0 0,0 0 0,1 0 0,-1-1 0,1 1 0,3 2 0,-3-3 0,-1-1 0,1 0 0,0 0 0,0 0 0,-1-1 0,1 1 0,0 0 0,0-1 0,0 0 0,0 0 0,0 0 0,0 0 0,-1 0 0,1-1 0,0 1 0,0-1 0,4-1 0,6-3 0,0 0 0,15-8 0,-22 10 0,25-14 0,-1-1 0,35-29 0,-36 25 0,1 2 0,32-18 0,-57 36 0,0 0 0,0 0 0,0 0 0,0 1 0,0-1 0,0 1 0,7 0 0,-11 1 0,0 0 0,0 0 0,1 0 0,-1 0 0,0 0 0,0 0 0,0 0 0,1 0 0,-1 1 0,0-1 0,0 0 0,0 1 0,0-1 0,0 1 0,0 0 0,0-1 0,0 1 0,0 0 0,0-1 0,0 1 0,0 0 0,0 0 0,0 0 0,0 0 0,-1 0 0,1 0 0,-1 0 0,1 0 0,0 0 0,-1 0 0,0 0 0,1 1 0,-1-1 0,0 0 0,1 0 0,-1 2 0,1 94 0,-1-96 0,0-1 0,0 1 0,0 0 0,0-1 0,0 1 0,0 0 0,1-1 0,-1 1 0,0 0 0,0-1 0,1 1 0,-1 0 0,0-1 0,1 1 0,-1-1 0,0 1 0,1-1 0,-1 1 0,1-1 0,-1 1 0,1-1 0,-1 1 0,1-1 0,0 1 0,-1-1 0,1 0 0,-1 1 0,2-1 0,0 0 0,-1 0 0,0 0 0,1 0 0,-1 0 0,0 0 0,1-1 0,-1 1 0,0 0 0,1-1 0,-1 1 0,0-1 0,1 0 0,0 0 0,4-3 0,-1 0 0,0 0 0,0 0 0,8-9 0,4-8 0,-10 10 0,1 1 0,0 0 0,1 0 0,0 1 0,1 0 0,15-11 0,-3 11 0,-22 9 0,1 0 0,0 0 0,-1 0 0,1 0 0,-1 0 0,1 0 0,0 0 0,-1 0 0,1 1 0,-1-1 0,1 0 0,-1 0 0,1 0 0,-1 1 0,1-1 0,-1 0 0,1 1 0,-1-1 0,1 1 0,-1-1 0,0 0 0,1 1 0,-1-1 0,1 1 0,-1-1 0,0 1 0,0-1 0,1 1 0,-1-1 0,0 1 0,0 0 0,0-1 0,1 1 0,-1 0 0,7 29 0,13 41 0,-18-64 0,1-1 0,0 1 0,0-1 0,0 0 0,1 0 0,0 0 0,8 10 0,-11-16 0,1 1 0,-1 0 0,0-1 0,0 1 0,0-1 0,1 0 0,-1 1 0,0-1 0,1 0 0,-1 0 0,0 0 0,1 0 0,-1 0 0,0 0 0,1 0 0,-1 0 0,0 0 0,3-1 0,24-8 0,-18 4 0,0-1 0,0 0 0,-1-1 0,1 0 0,-2 0 0,1-1 0,-1 0 0,11-14 0,54-81 0,-57 79 0,5-10 0,-2-1 0,-1 0 0,-2-2 0,16-53 0,25-158 0,-55 241 0,-1 1 0,0-1 0,-1 0 0,1 0 0,-1 0 0,-1 0 0,1 0 0,-3-9 0,3 16 0,-1 0 0,1 0 0,0 0 0,0-1 0,-1 1 0,1 0 0,0 0 0,-1 0 0,1 0 0,0 0 0,0 1 0,-1-1 0,1 0 0,0 0 0,-1 0 0,1 0 0,0 0 0,0 0 0,-1 0 0,1 0 0,0 1 0,0-1 0,0 0 0,-1 0 0,1 0 0,0 0 0,0 1 0,0-1 0,-1 0 0,1 0 0,0 1 0,0-1 0,0 0 0,0 0 0,0 1 0,-1-1 0,1 0 0,0 0 0,0 1 0,0-1 0,0 1 0,-10 16 0,-4 15 0,2 1 0,2 0 0,1 1 0,1 0 0,2 0 0,1 1 0,2 0 0,1 0 0,2 0 0,6 45 0,-5-68 0,2 1 0,-1 0 0,2-1 0,-1 0 0,2 0 0,8 17 0,-12-26 0,0 0 0,1 0 0,0 0 0,0 0 0,0-1 0,0 1 0,0-1 0,0 1 0,1-1 0,-1 1 0,1-1 0,0 0 0,-1 0 0,1-1 0,0 1 0,0 0 0,0-1 0,1 0 0,-1 0 0,0 0 0,0 0 0,1 0 0,-1-1 0,0 1 0,1-1 0,-1 0 0,0 0 0,7-1 0,-3-1 0,0 0 0,1-1 0,-1 1 0,0-1 0,0-1 0,0 0 0,-1 0 0,7-5 0,49-44 0,-23 18 0,74-72 0,-112 106 0,0 0 0,-1 0 0,1 1 0,0-1 0,-1 0 0,1 1 0,0-1 0,0 0 0,0 1 0,0-1 0,0 1 0,0-1 0,0 1 0,-1 0 0,1-1 0,0 1 0,0 0 0,1 0 0,-1 0 0,0-1 0,0 1 0,0 0 0,0 0 0,0 1 0,0-1 0,0 0 0,0 0 0,0 0 0,0 1 0,0-1 0,0 0 0,0 1 0,0-1 0,-1 1 0,1-1 0,0 1 0,0 0 0,1 0 0,0 3 0,1-1 0,-1 1 0,0 0 0,0 0 0,-1 0 0,1 0 0,-1 0 0,1 6 0,3 9 0,-1 1 0,-1 0 0,-1 1 0,-1-1 0,-1 0 0,-1 1 0,0-1 0,-2 0 0,0 0 0,-10 32 0,13-50 0,0-1 0,-1 0 0,1 0 0,0 0 0,-1 0 0,1 0 0,-1 0 0,1 0 0,-1 0 0,1 0 0,-1 0 0,0 0 0,1 0 0,-1-1 0,0 1 0,0 0 0,0 0 0,0-1 0,0 1 0,0-1 0,0 1 0,0 0 0,0-1 0,0 0 0,0 1 0,0-1 0,0 0 0,0 1 0,0-1 0,0 0 0,0 0 0,-1 0 0,1 0 0,0 0 0,0 0 0,0 0 0,0-1 0,0 1 0,0 0 0,0-1 0,0 1 0,0 0 0,0-1 0,-2-1 0,-5-2 0,0-1 0,1-1 0,-1 1 0,-9-12 0,5 6 0,10 10 0,0 0 0,1 0 0,0 1 0,0-1 0,-1 0 0,1 0 0,0 0 0,0 0 0,0 0 0,0 0 0,0-1 0,0 1 0,0 0 0,1 0 0,-1-1 0,0 1 0,0-3 0,2 3 0,0 0 0,0 0 0,0 1 0,1-1 0,-1 0 0,0 1 0,1-1 0,-1 1 0,0-1 0,1 1 0,-1-1 0,1 1 0,-1 0 0,0 0 0,1 0 0,1 0 0,4-1 0,-2 0 0,31-6 0,1 1 0,57-1 0,130 4 0,-223 4 4,0-1-1,-1 0 1,1 0 0,0 0-1,-1 0 1,1 0 0,0 0-1,-1-1 1,1 1 0,-1 0-1,1 0 1,0 0 0,-1-1-1,1 1 1,-1 0 0,1-1-1,-1 1 1,1 0 0,0-1-1,-1 1 1,0-1 0,1 1-1,-1-1 1,1 1 0,-1-1-1,1 1 1,-1-1 0,0 1-1,0-1 1,1 1 0,-1-1-1,0 0 1,1 0 0,-5-14-5400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3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6520,'0'0'6465,"11"0"-5597,342-10 3739,-304 8-4076,22 0 210,135-12 1904,-155 2-1545,-47 10-1018,0 1 0,0-1-1,0 0 1,0 0 0,0 0-1,0 0 1,-1-1 0,1 1-1,3-5 1,-6 6-250,0-1 1,0 1-1,0-1 1,0 1-1,-1-1 1,1 0-1,-1 1 1,1-1-1,-1 1 1,0-1-1,0 0 0,1 1 1,-1-1-1,-1-2 1,1 3-392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4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5520,'0'0'12022,"11"-8"-11702,-7 5-283,12-8 137,-1 0 1,0-1-1,-1-1 0,13-14 0,-11 8 82,-1-1-1,-1 0 1,-1-1 0,-1-1 0,-1 0-1,-1 0 1,-1-1 0,12-43-1,-11 37 262,-8 25-398,-1 0 0,1-1 0,-1 1 1,1 0-1,-1 0 0,0-7 0,-1 11-16,0-3 429,0 9-334,0 36-26,-1 0 78,6 53-1,-4-84-186,1 1-1,0-1 1,1-1-1,0 1 1,1 0-1,0-1 1,0 1-1,1-1 1,12 17-1,-16-26-48,1 1-1,-1-1 0,1 0 1,-1 0-1,1 0 0,0 0 0,0 0 1,-1 0-1,1 0 0,0 0 1,0-1-1,0 1 0,0-1 1,0 1-1,0-1 0,0 0 1,0 0-1,0 0 0,0 0 1,0 0-1,0 0 0,4-1 0,6-2 41,-1 0 1,20-7-1,-21 7-24,19-9 60,-1-2 1,41-26-1,-55 32-36,70-44 348,-83 51-389,0 0 1,0 0 0,0 1 0,0-1 0,0 0 0,1 1 0,-1-1 0,0 1 0,0-1 0,1 1 0,-1 0-1,0-1 1,0 1 0,1 0 0,-1 0 0,0 0 0,1 0 0,-1 0 0,0 0 0,1 0 0,-1 0 0,0 1-1,1-1 1,-1 0 0,0 1 0,0-1 0,1 1 0,-1 0 0,0-1 0,0 1 0,0 0 0,2 1 0,-2 0 5,1 1 1,-1 0 0,0 0 0,0-1-1,0 1 1,0 0 0,0 0 0,0 0 0,-1 0-1,1 0 1,-1 0 0,0 0 0,0 3 0,-1 21 100,2 29 174,-1-56-287,0 1 0,0-1 0,0 0 0,0 1-1,0-1 1,0 1 0,1-1 0,-1 1 0,0-1 0,0 0 0,0 1-1,0-1 1,1 0 0,-1 1 0,0-1 0,0 1 0,1-1 0,-1 0-1,0 0 1,1 1 0,-1-1 0,0 0 0,1 1 0,-1-1 0,1 0-1,-1 0 1,0 0 0,1 0 0,-1 1 0,1-1 0,-1 0 0,1 0-1,0 0 1,17-5 105,20-20-24,-35 23-69,113-92 274,-115 93-285,-1 0-1,1 1 0,0-1 0,0 0 0,0 1 0,0-1 0,0 1 0,0-1 0,0 1 0,1 0 0,-1-1 0,0 1 0,0 0 0,0 0 0,0 0 0,0 0 0,0 0 0,1 0 0,-1 0 0,0 0 1,0 0-1,0 0 0,0 1 0,0-1 0,0 0 0,0 1 0,1-1 0,-1 1 0,0-1 0,-1 1 0,3 1 0,0 1 6,1 1 0,-1 0-1,0 0 1,0 0 0,0 1 0,1 4-1,9 10 29,8 10-2,-16-21-48,0 0 0,1-1 0,-1 0 0,2 0 0,-1 0 0,1-1 0,0 0 0,0 0 0,13 7-1,-12-7-84,0 0-863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8.9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85 119 10040,'0'0'12841,"-8"-2"-12421,-26-4-40,34 6-358,-1 0 0,1-1 0,-1 1 0,1 0 1,-1 0-1,1 0 0,-1 0 0,0 0 0,1 0 1,-1 0-1,1 0 0,-1 0 0,1 0 1,-1 0-1,1 1 0,-1-1 0,1 0 0,-1 0 1,0 0-1,1 1 0,0-1 0,-1 0 0,1 1 1,-1-1-1,1 0 0,-1 1 0,1-1 0,0 1 1,-1-1-1,1 0 0,0 1 0,-1-1 0,1 1 1,0-1-1,0 1 0,-1-1 0,1 1 0,0 0 1,0-1-1,0 1 0,0-1 0,0 1 0,0 0 1,0 1 85,0 0 1,0 0-1,1 0 1,-1 0-1,1-1 0,0 1 1,-1 0-1,2 1 1,-1-1-65,0-1 1,0 0-1,0 0 1,0 0-1,0 0 1,0 0-1,0 0 1,1 0-1,-1 0 0,0 0 1,0 0-1,1-1 1,-1 1-1,1-1 1,-1 1-1,0-1 1,1 1-1,-1-1 0,1 0 1,-1 1-1,1-1 1,-1 0-1,1 0 1,-1 0-1,1-1 1,-1 1-1,1 0 1,-1 0-1,1-1 0,-1 1 1,1-1-1,-1 0 1,0 1-1,1-1 1,-1 0-1,3-1 1,-2 0 4,0 1 1,0 0-1,0-1 1,0 0-1,0 1 1,0-1-1,0 0 0,-1 0 1,1 0-1,-1 0 1,1 0-1,-1 0 1,0-1-1,0 1 1,0 0-1,0-1 1,0 1-1,0-1 1,-1 1-1,1-1 1,0-4-1,-2 4 20,1 0 1,0 0-1,-1 0 1,0 0-1,0 0 0,0 0 1,0 0-1,0 1 0,-1-1 1,1 0-1,-1 1 0,1-1 1,-4-3-1,4 6-41,0-1 1,1 0-1,-1 1 1,0-1-1,0 1 1,1-1-1,-1 1 1,0-1-1,0 1 1,0 0-1,0-1 1,0 1-1,0 0 0,1 0 1,-1 0-1,0 0 1,0 0-1,-2 0 1,2 0-2,-1 0 0,1 1 1,-1-1-1,1 1 0,0 0 1,-1-1-1,1 1 0,0 0 1,-1 0-1,1 0 0,0 0 1,0 0-1,0 0 0,-2 2 0,1-1 12,0 1-1,0 0 0,0-1 1,1 1-1,-1 0 1,1 0-1,0-1 0,0 1 1,0 0-1,0 0 0,0 0 1,1 1-1,-1-1 0,1 0 1,0 3-1,0-5-16,0 1 0,0-1-1,1 0 1,-1 0 0,0 1 0,1-1 0,-1 0 0,0 0 0,1 0-1,-1 1 1,1-1 0,0 0 0,0 0 0,-1 0 0,1 0-1,0 0 1,0 0 0,0-1 0,0 1 0,0 0 0,0 0-1,0-1 1,0 1 0,0 0 0,0-1 0,0 1 0,0-1-1,1 1 1,-1-1 0,0 0 0,0 0 0,1 1 0,-1-1-1,0 0 1,0 0 0,1 0 0,-1 0 0,2-1 0,1 1 5,-1-1 0,1 0 0,-1 0 0,0 0 0,0-1 0,0 1 0,0-1 0,0 1 0,0-1 0,0 0 0,0 0 0,0-1 0,-1 1 0,1-1 0,-1 1 0,0-1 0,0 1 0,0-1 0,3-5 0,-3 5-3,0 0-1,-1-1 0,1 1 0,-1 0 1,0 0-1,0-1 0,0 1 0,0-1 0,0 1 1,-1-1-1,0 1 0,1-1 0,-1 1 1,-1-1-1,1 1 0,0-1 0,-1 1 1,0-1-1,-1-4 0,1 7-23,0 0 0,0 0 0,0 0 0,0 0 0,0 0 0,0 1 0,0-1 0,0 0 0,0 0 0,0 1 0,0-1 0,-1 1 0,1-1 0,0 1 0,0-1 0,-1 1 0,1 0 0,0 0 0,-1 0 0,1 0 0,0 0 0,-1 0 0,1 0 0,0 0 0,-1 0 0,-1 1 0,-2 0 0,0 0 0,0 0 0,0 0 0,0 1 0,-7 3 0,7-2 0,0 0 0,0 0 0,0 0 0,1 1 0,-1 0 0,1 0 0,0 0 0,0 1 0,0 0 0,1-1 0,0 1 0,-1 0 0,2 1 0,-1-1 0,-3 11 0,6-15 0,-1 0 0,1-1 0,0 1 0,0 0 0,0 0 0,0-1 0,1 1 0,-1 0 0,0-1 0,0 1 0,0 0 0,0 0 0,1-1 0,-1 1 0,0 0 0,1-1 0,-1 1 0,0-1 0,1 1 0,-1 0 0,1-1 0,-1 1 0,1-1 0,-1 1 0,1-1 0,0 0 0,-1 1 0,1-1 0,0 1 0,-1-1 0,1 0 0,0 0 0,-1 1 0,1-1 0,0 0 0,-1 0 0,1 0 0,0 0 0,0 0 0,-1 0 0,2 0 0,2 1 0,0-1 0,0 0 0,1 0 0,-1-1 0,7 0 0,-5-1 0,1 0 0,-1-1 0,0 1 0,0-1 0,0 0 0,0-1 0,-1 1 0,6-6 0,-9 8 0,0 0 0,0-1 0,-1 1 0,1-1 0,0 0 0,-1 1 0,1-1 0,-1 0 0,0 0 0,0 0 0,0 0 0,0 0 0,0 0 0,0 0 0,0-1 0,-1 1 0,1 0 0,-1 0 0,0-1 0,1 1 0,-1 0 0,0 0 0,0-1 0,-1 1 0,1 0 0,0-1 0,-1-1 0,0 1 0,-1 1 0,1 0 0,0 0 0,-1 0 0,1 0 0,-1 0 0,0 0 0,1 1 0,-1-1 0,0 0 0,0 1 0,0-1 0,0 1 0,0 0 0,-1 0 0,1 0 0,0 0 0,-1 0 0,1 0 0,0 1 0,-1-1 0,1 1 0,-1-1 0,1 1 0,-3 0 0,1 0 0,0 0 0,1 0 0,-1 0 0,0 0 0,1 1 0,-1 0 0,0 0 0,1 0 0,-1 0 0,1 0 0,-1 1 0,1-1 0,0 1 0,0 0 0,-1 0 0,-2 3 0,4-3 0,0 1 0,0-1 0,1 0 0,-1 1 0,1-1 0,-1 1 0,1-1 0,0 1 0,0 0 0,0 0 0,0-1 0,1 1 0,-1 0 0,1 0 0,-1 0 0,1 0 0,0 0 0,0 0 0,1-1 0,-1 1 0,1 5 0,0-7 0,-1 1 0,1 0 0,0-1 0,0 1 0,-1-1 0,1 1 0,0-1 0,0 1 0,0-1 0,0 0 0,1 1 0,-1-1 0,0 0 0,1 0 0,-1 0 0,0 0 0,1 0 0,0 0 0,-1 0 0,1 0 0,-1-1 0,1 1 0,0-1 0,-1 1 0,1-1 0,0 0 0,0 1 0,-1-1 0,1 0 0,0 0 0,0 0 0,-1-1 0,1 1 0,0 0 0,-1 0 0,3-2 0,0 1 0,-1 0 0,0 0 0,1-1 0,-1 1 0,0-1 0,0 0 0,0 0 0,-1 0 0,1-1 0,0 1 0,-1 0 0,1-1 0,-1 0 0,0 0 0,0 0 0,0 0 0,0 0 0,0 0 0,-1 0 0,0 0 0,1-1 0,-1 1 0,0 0 0,-1-1 0,1 1 0,0-6 0,-2 6 850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14368,'0'0'2831,"91"-16"-2799,-39 16 16,11-2-152,-3-4 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5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4312,'0'0'13143,"-11"3"-12907,-35 10 15,41-11-187,1-1 0,-1 1-1,1 0 1,0 1 0,0-1 0,0 1-1,0 0 1,1 0 0,-1 0 0,1 0-1,-1 0 1,1 1 0,0 0 0,0 0 0,-3 7-1,0 0 138,1 1-1,0 0 0,-6 24 0,8-25-108,1 1-1,0-1 0,0 1 1,1 0-1,1 0 0,1 13 1,0-18-19,0 1 1,0-1 0,1 0 0,0 0 0,0 0 0,0 0-1,1 0 1,1 0 0,-1 0 0,1-1 0,5 7 0,-8-12-53,0 1 0,0-1 0,0 1 0,1-1 1,-1 0-1,1 1 0,-1-1 0,1 0 0,-1 0 0,1 0 1,0 0-1,-1 0 0,1 0 0,0-1 0,0 1 1,0-1-1,0 1 0,-1-1 0,1 0 0,0 1 0,0-1 1,0 0-1,0 0 0,0 0 0,0-1 0,2 0 0,0 0 13,0 0-1,0-1 0,-1 0 0,1 0 0,-1 0 0,1 0 0,-1 0 0,0-1 0,0 0 0,0 1 0,0-1 0,2-4 0,9-13 98,-1 0 1,-1-1-1,-2-1 1,0 0-1,0 0 1,-2 0-1,8-41 1,-12 44-2,-3 13-43,0 0 0,1 0 0,-1 0 0,4-7 0,-4 12 85,0 7-17,11 34 49,2 0 1,25 46-1,-35-78-147,0 0-1,1 0 1,0-1 0,0 0-1,0 0 1,1 0-1,0-1 1,12 10-1,-14-13-27,1-1-1,-1 0 1,0 0-1,1 0 1,-1 0 0,1-1-1,0 1 1,0-1-1,-1-1 1,1 1-1,0-1 1,0 1-1,0-1 1,0-1-1,0 1 1,-1-1-1,8-1 1,2-2 30,1-1-1,-1-1 1,0 0 0,-1 0-1,18-13 1,13-5 80,-7 3-244,-19 10 280,30-14 0,-44 23-493,0 1 0,0-1 0,0 1 0,0 0 0,0 0 0,0 0 0,0 1 0,0-1 0,0 1 0,0 0 0,0 0 1,0 0-1,0 1 0,5 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5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65 596 4416,'0'0'9313,"6"-11"-8832,47-80 1078,-51 86-1271,2-2 237,-1 14-62,-3 6-318,-1 0 1,0 0-1,-1 0 1,-5 23-1,0-4-12,-79 425 1929,73-371-1448,-2 11 1006,42-236 209,-17 77-1650,3 0 0,2 1 0,25-64 0,-16 67-73,-5 11 35,28-49 0,-40 83-107,0 0 0,2 1 0,0 0 0,0 1 0,1 0 0,0 1-1,1 0 1,17-13 0,-25 20-21,1 1-1,0-1 1,0 1-1,0 0 1,0 0-1,0 0 0,0 1 1,1 0-1,-1-1 1,1 1-1,-1 1 1,0-1-1,9 1 1,-11 0-9,1 1 1,-1-1-1,0 1 1,1 0-1,-1 0 1,0 0-1,0 0 1,0 0-1,0 1 1,0-1-1,0 1 1,0-1-1,0 1 1,-1 0-1,1-1 1,-1 1-1,1 0 1,-1 0-1,0 0 1,1 0-1,-1 1 1,0-1-1,0 0 1,-1 0-1,1 1 1,0 3-1,3 8 15,-1 1-1,0 0 1,-1-1 0,-1 1-1,-1 0 1,0 0-1,-4 28 1,3-32-5,-1-1 1,-1 0-1,0 0 1,0 0-1,-1 0 1,0 0-1,-1-1 1,0 0 0,-1 0-1,0 0 1,0-1-1,-10 11 1,14-17-10,0 0 0,-1 0 0,1 0 0,-1 0 0,0 0 0,0 0 1,0-1-1,0 0 0,0 1 0,0-1 0,0 0 0,0 0 0,0-1 1,0 1-1,-1-1 0,1 1 0,-6-1 0,-1-1 19,0-1 0,0 0-1,0 0 1,-12-5 0,-16-4 85,34 11-96,15 7 4,-5-2-17,11 5-12,0-1-1,0-1 1,1 0 0,0-1-1,1-2 1,-1 0 0,1 0-1,0-2 1,1 0 0,-1-1-1,0-2 1,0 1 0,1-2-1,25-4 1,-34 2 4,1 1 0,-1-2 0,0 1 0,0-2 0,0 1 0,0-2 0,-1 1 0,0-2 0,0 1 0,0-1 0,-1 0 0,0-1 0,-1 0 0,10-11 0,-10 7 2,1 1 0,-1-1 0,-1 0 1,0-1-1,-1 0 0,-1 0 0,0 0 0,0 0 0,-1-1 0,-1 0 0,2-17 0,-5 29 8,1 1-1,-1-1 0,0 1 1,1-1-1,-1 0 0,0 1 1,0-1-1,0 1 0,-1-1 1,1 1-1,0-1 0,-1 0 1,1 1-1,0-1 0,-1 1 1,0-1-1,1 1 0,-1 0 1,0-1-1,0 1 0,0 0 1,0-1-1,0 1 0,0 0 1,0 0-1,0 0 0,0 0 1,-1 0-1,1 0 0,0 0 1,-1 0-1,1 1 0,-1-1 1,1 1-1,-3-2 0,2 2 1,-1 0 0,1 0 0,-1 0-1,1 0 1,-1 1 0,1-1 0,-1 1 0,1-1 0,-1 1-1,1 0 1,0 0 0,-1 0 0,1 0 0,0 0-1,0 1 1,0-1 0,0 1 0,0-1 0,0 1 0,0 0-1,-2 3 1,-3 2 3,2 1 0,-1 0 1,1 1-1,0-1 0,0 1 0,1 0 0,1 0 0,-1 0 0,1 1 0,-2 11 1,4-13-2,1 0 0,-1-1 1,1 1-1,0 0 1,1-1-1,0 1 1,0-1-1,1 1 1,0-1-1,0 1 1,1-1-1,0 0 0,7 13 1,-4-10-1,0-1 1,0 0 0,1 0-1,1-1 1,-1 1-1,2-2 1,-1 1 0,13 8-1,-16-13 1,-1 0-1,1 0 0,0-1 1,0 1-1,0-1 1,0 0-1,0-1 0,0 1 1,1-1-1,-1 0 1,0-1-1,1 1 0,-1-1 1,1 0-1,-1 0 1,0-1-1,1 1 0,-1-1 1,7-2-1,-1-2 1,1 1 0,-1-2-1,-1 0 1,1 0 0,-1-1-1,0 0 1,-1 0 0,1-1-1,-1-1 1,-1 1 0,9-12-1,-6 5 17,0-1-1,-1 1 1,-1-2 0,-1 1-1,0-1 1,8-29-1,21-59 396,-37 105-411,0-1-1,1 1 0,-1-1 1,0 1-1,0-1 0,0 1 1,1 0-1,-1-1 0,0 1 1,0-1-1,1 1 1,-1 0-1,0-1 0,1 1 1,-1 0-1,1-1 0,-1 1 1,0 0-1,1 0 0,-1-1 1,1 1-1,-1 0 1,1 0-1,-1 0 0,1 0 1,-1 0-1,1 0 0,-1-1 1,1 1-1,-1 0 0,1 0 1,-1 0-1,0 1 1,1-1-1,-1 0 0,1 0 1,0 0-1,0 1 3,0-1 0,0 1 0,0-1 1,0 1-1,0-1 0,0 1 0,0 0 0,0-1 0,0 1 0,0 0 1,0 0-1,0 0 0,-1 0 0,1 0 0,1 2 0,10 24 87,-1 0-1,-1 1 1,11 52 0,-15-46 6,-2-13-3,12 39 0,-14-54-79,0-1 1,0 0-1,1-1 0,0 1 0,-1 0 0,1-1 0,1 1 1,-1-1-1,1 0 0,-1 0 0,1 0 0,7 4 0,-9-7-10,0 0 0,0 0 0,0-1-1,0 1 1,0-1 0,0 1 0,0-1-1,0 0 1,0 0 0,0 0 0,0 0-1,1 0 1,-1 0 0,0-1 0,0 1-1,0-1 1,0 1 0,0-1 0,0 0-1,2-1 1,36-20 65,-18 5-39,-1-1-1,0 0 1,20-24-1,31-28 172,-63 65-122,-11 14 11,-2 4-43,3-4-27,1 0 0,0-1-1,1 1 1,0-1 0,0 1 0,1-1 0,0 1-1,1-1 1,-1 0 0,2 0 0,5 12-1,-7-17-22,0 0 0,0 0-1,0 0 1,0-1 0,0 1-1,1-1 1,-1 1-1,1-1 1,-1 0 0,1 0-1,0 0 1,0-1 0,0 1-1,0 0 1,0-1-1,1 0 1,-1 0 0,0 0-1,1 0 1,4 0 0,-5-1-5,0 0 0,-1 0 1,1-1-1,0 1 1,-1-1-1,1 0 0,-1 0 1,1 0-1,-1 0 1,1 0-1,-1 0 1,0-1-1,1 1 0,-1-1 1,0 1-1,0-1 1,0 0-1,0 0 0,-1 0 1,1 0-1,0 0 1,-1-1-1,1 1 1,-1 0-1,2-5 0,-1 2 3,-1 0-1,0 1 0,0-1 0,0 0 0,-1 0 1,1 0-1,-1 0 0,0 0 0,-1 1 1,1-1-1,-1 0 0,-2-8 0,-3-8 17,-12-28 0,16 43-8,-3-6 3,0 0 0,0 1 0,-1 0-1,-1 0 1,0 1 0,0-1 0,-1 1 0,-10-9 0,27 24-19,0 0 0,1 0 1,-1-1-1,1 0 0,0-1 0,0 0 0,21 3 0,-18-4 2,351 43-282,-345-45 275,-15-1 7,0 1-1,0 0 1,0 0-1,0 0 1,0 0 0,0 1-1,0 0 1,0 0-1,-1 0 1,7 2-1,-9-2 9,-1-1-1,1 1 0,-1-1 1,0 0-1,1 1 0,-1-1 1,0 1-1,0-1 0,1 0 1,-1 1-1,0-1 0,0 1 1,0-1-1,0 1 0,0-1 1,1 1-1,-1-1 0,0 1 1,0-1-1,0 1 0,0-1 0,0 1 1,-1 0-1,1-1 0,0 1 1,0-1-1,0 0 0,0 1 1,0-1-1,-1 1 0,1-1 1,0 1-1,0-1 0,-1 1 1,1-1-1,-1 1 0,-14 18 4,11-15-4,-56 63 59,43-50-18,0 1-1,1 0 1,1 2-1,-24 38 1,37-53-24,0-1 0,0 1 0,0 0 0,0 0 0,1 0 0,0 0 0,0 0 1,0 0-1,1 6 0,0-10-14,0 0 0,0 1 0,0-1 0,0 0 0,1 1 1,-1-1-1,1 0 0,-1 1 0,1-1 0,-1 0 0,1 0 1,0 0-1,-1 0 0,1 0 0,0 1 0,0-1 0,0-1 0,0 1 1,0 0-1,0 0 0,0 0 0,0 0 0,0-1 0,0 1 0,1 0 1,-1-1-1,0 1 0,0-1 0,1 0 0,-1 1 0,0-1 1,1 0-1,-1 0 0,0 0 0,1 0 0,-1 0 0,3 0 0,1-1-2,0 0 0,0 0 0,0 0 0,0 0 0,0-1 0,0 0 1,0 0-1,0 0 0,-1-1 0,1 0 0,-1 1 0,0-2 0,0 1 0,0 0 0,6-7 0,6-8-23,28-40 0,-35 46 17,17-30-23,-2 0-1,-1-2 1,-3-1-1,19-59 1,-24 63 31,-2 1 0,-2-2 0,-1 0 0,-3 0 0,4-69 0,-11 105 3,0-1-1,0 0 1,-1 1-1,0-1 1,-1 0-1,1 1 1,-6-13-1,7 19-5,0 0 1,0 0-1,0-1 0,0 1 0,0 0 0,0 0 0,0 0 0,-1-1 0,1 1 0,0 0 0,0 0 0,0 0 0,0 0 0,-1 0 0,1-1 0,0 1 0,0 0 0,0 0 1,-1 0-1,1 0 0,0 0 0,0 0 0,0 0 0,-1 0 0,1 0 0,0 0 0,0 0 0,-1 0 0,1 0 0,0 0 0,0 0 0,0 0 0,-1 0 0,1 0 0,0 0 1,-1 0-1,-8 8 2,-5 12 0,5-3-2,1 1 0,1-1 0,1 2 0,1-1 0,-5 26 0,-6 96 0,15-126 0,-1 17-13,1 0 0,2 1 0,7 50 0,-4-64 8,-1 1-1,2-1 1,1 0-1,0-1 1,1 1-1,1-1 1,13 21-1,-18-33 12,1 1-1,0-1 1,0 0-1,1 0 1,0 0-1,-1-1 1,2 1 0,10 6-1,-13-9-6,0-1 1,0 1-1,0-1 0,0 0 0,0 0 0,0 0 0,1-1 0,-1 1 1,0-1-1,1 0 0,-1 0 0,0 0 0,1 0 0,-1 0 1,0-1-1,0 0 0,1 1 0,-1-1 0,5-2 0,2-2-2,0 0 0,0-1-1,0 0 1,0-1-1,-1 0 1,0 0-1,0-1 1,-1 0-1,0-1 1,10-14 0,3-8 61,33-64 0,-30 47 50,-14 35-46,-10 13-60,0 0-1,0 0 1,1 0 0,-1 0-1,0 0 1,0 0-1,0 0 1,0 0-1,0 0 1,1 0-1,-1 0 1,0 0-1,0 0 1,0 0-1,0 0 1,0 0-1,1 0 1,-1 0-1,0 0 1,0 0 0,0 0-1,0 0 1,0 1-1,1-1 1,-1 0-1,0 0 1,0 0-1,0 0 1,0 0-1,0 0 1,0 0-1,0 0 1,0 1-1,0-1 1,1 0-1,-1 0 1,0 0-1,0 0 1,0 0 0,0 0-1,0 1 1,0-1-1,0 0 1,0 0-1,0 0 1,2 29 82,-2-23-88,2 32 110,2 0-1,1 0 0,12 41 1,-16-74-82,1 0 0,0 0 0,-1 0 0,2 0 1,-1 0-1,0 0 0,1 0 0,0-1 0,0 0 1,1 1-1,5 4 0,-7-7-12,0 0 0,0 0 0,0-1 0,0 1 0,0-1 0,1 0 0,-1 0 0,0 0 0,1 0 0,-1 0 0,1 0 0,0 0 0,-1-1-1,1 0 1,-1 1 0,1-1 0,0 0 0,-1 0 0,1 0 0,0-1 0,-1 1 0,1-1 0,-1 1 0,1-1 0,2-1 0,7-3 35,0-1-1,-1 0 1,0-1 0,20-16-1,38-40 207,-41 37-120,-19 17-95,0 1 1,0 0 0,1 0-1,0 1 1,1 1 0,21-11-1,-24 14-38,0 1-1,0-1 0,0 1 1,10-1-1,-8 2-5,-4 0-1,0 0 0,0-1-1,0 1 1,-1-1 0,1 0 0,-1-1 0,1 1-1,-1-1 1,8-5 0,-14 3 7,-6 5-19,-7 3-17,0 3 43,0 1 0,1 0 0,0 1 0,0 1 0,-11 10-1,18-14-5,1 0-1,0 0 1,1 1-1,-1-1 1,1 1-1,0 0 0,1 1 1,-1-1-1,1 1 1,0-1-1,1 1 1,-3 12-1,4-16 1,0 0-1,0 0 1,1 0-1,0 0 1,0 0 0,-1 0-1,2 0 1,-1 0 0,0 0-1,1 0 1,-1 0-1,1 0 1,0 0 0,0-1-1,0 1 1,0 0-1,0 0 1,1-1 0,0 1-1,-1-1 1,1 1 0,0-1-1,0 0 1,0 1-1,0-1 1,1 0 0,-1 0-1,0-1 1,1 1-1,-1 0 1,1-1 0,0 0-1,0 1 1,-1-1 0,1 0-1,4 0 1,4 1-1,-1-1-1,0-1 1,1 0 0,-1 0 0,0-1 0,1 0 0,-1-1 0,0 0-1,0-1 1,15-6 0,2-1 22,-1-2 0,39-24 0,134-102-172,-184 125 136,0-2-1,-1 0 0,0-1 1,12-19-1,-26 35 16,0 0 0,0 0-1,0 0 1,0 0 0,0 0 0,-1 0 0,1 0-1,0 0 1,0 0 0,0 0 0,0 0 0,0 0 0,0 0-1,0 0 1,-1 0 0,1 0 0,0 0 0,0 0-1,0 0 1,0 0 0,0 0 0,0 0 0,0 0-1,-1 0 1,1-1 0,0 1 0,0 0 0,0 0-1,0 0 1,0 0 0,0 0 0,0 0 0,0 0-1,0 0 1,0-1 0,0 1 0,0 0 0,0 0-1,0 0 1,0 0 0,0 0 0,0 0 0,0-1-1,0 1 1,0 0 0,0 0 0,0 0 0,0 0-1,0 0 1,-12 6 22,-4 10-14,1 1 0,0 1 0,2 0 0,-19 30 0,27-38-17,0 0 0,0 1 1,1-1-1,1 1 1,-1 0-1,2 0 0,0 0 1,0 1-1,1-1 0,0 0 1,1 13-1,0-23 7,0 0-1,0 0 0,0 0 1,0 0-1,0 0 1,0 0-1,0 0 1,1 0-1,-1 0 1,0 0-1,1 0 1,-1 0-1,0 0 0,1 0 1,-1 0-1,1 0 1,0 0-1,-1 0 1,1-1-1,0 1 1,0 0-1,-1 0 1,1-1-1,0 1 0,0-1 1,0 1-1,0-1 1,0 1-1,0-1 1,0 1-1,0-1 1,0 0-1,0 1 1,0-1-1,0 0 1,0 0-1,0 0 0,0 0 1,0 0-1,0 0 1,0 0-1,0 0 1,0 0-1,0-1 1,2 0-1,1 0 0,1 0-1,-1-1 1,0 0 0,0 0-1,1-1 1,-2 1-1,1-1 1,0 1 0,4-6-1,0-1 1,0-1-1,-1 0 0,0 0 0,-1-1 0,10-21 0,-10 18-18,1 0-1,1 1 0,11-16 0,-6 5-54,-13 22 38,0 6 4,-4 9 6,3-6 21,0 0 0,0 1 0,1-1 0,0 0 0,0 1 0,1-1 0,2 13 0,1-4-16,0 0-1,9 21 1,-11-34 20,-1 0 1,1-1 0,-1 1-1,1-1 1,0 1-1,0-1 1,0 0 0,0 0-1,0 0 1,0 0-1,1 0 1,-1-1 0,1 1-1,-1 0 1,1-1-1,0 0 1,0 0 0,-1 0-1,1 0 1,0 0-1,0 0 1,0-1 0,0 0-1,0 1 1,0-1-1,0 0 1,0 0 0,5-1-1,2-1 1,0 1-1,-1-1 1,1-1-1,0 0 1,-1 0-1,0-1 1,13-7-1,1-3 3,-1-1 0,0-1 0,-2 0 0,0-2 0,-1-1-1,25-31 1,-6 2-2,52-91 0,-52 71-50,30-74-1,-54 107 3,-1-1 0,-2 0-1,-1-1 1,5-43 0,-15 80 49,1-1 0,-1 1 0,0-1 0,0 1 0,0-1-1,0 1 1,0-1 0,0 1 0,0-1 0,0 1 0,0-1 0,0 0 0,0 1 0,0-1-1,0 1 1,0-1 0,-1 1 0,1-1 0,0 1 0,0-1 0,-1 1 0,1 0 0,0-1-1,0 1 1,-1-1 0,1 1 0,-1 0 0,0-1 0,1 1 0,-1 0 0,0 0 0,0 0 0,0 0 0,1 0 0,-1 0-1,0 0 1,0 0 0,0 1 0,1-1 0,-1 0 0,0 0 0,1 1 0,-1-1 0,0 1 0,0 0 0,-28 24-12,13-5 22,1 1 0,2 1 0,-14 26 0,13-23-1,-2 5 1,2-1 0,1 2-1,1 0 1,1 0 0,2 1 0,-7 46-1,13-59 3,1 0 0,1-1 0,1 1 0,1 0 0,0 0 0,2 0 0,0-1 0,1 1-1,1-1 1,0 0 0,1 0 0,14 27 0,-18-42-6,0 0 0,-1 0 0,1 0-1,1 0 1,-1 0 0,0 0 0,1-1 0,-1 1 0,1-1-1,0 0 1,0 0 0,0 0 0,0 0 0,0 0 0,0 0-1,1-1 1,5 2 0,-4-2-1,0 0-1,0-1 1,0 1 0,0-1-1,0-1 1,0 1 0,0-1-1,0 0 1,0 0 0,0 0-1,7-3 1,2-2-1,-1-1-1,1-1 1,-1 0 0,-1 0 0,1-1 0,-1-1 0,14-15-1,5-9 1,-2-1 0,-1-2 0,-1-1-1,-3-1 1,25-52 0,-10 5-28,42-139 0,-73 196 55,-2 0 1,4-40-1,-9 66-19,-1-1 0,0 1 0,0 0 1,0 0-1,-1-1 0,1 1 0,-1 0 1,0 0-1,-1-4 0,2 6-6,-1 0 0,1 1 0,0-1 0,0 1 0,-1-1 0,1 0 0,-1 1 0,1-1 0,0 1 0,-1-1 0,1 1 0,-1-1 0,1 1 0,-1-1 0,0 1 0,1 0 0,-1-1 0,1 1 0,-1 0 0,0 0 0,1-1 0,-1 1 0,0 0 0,1 0 0,-1 0 0,0 0 0,1 0-1,-1 0 1,0 0 0,1 0 0,-1 0 0,0 0 0,1 0 0,-1 0 0,0 0 0,1 0 0,-1 1 0,0-1 0,1 0 0,-1 1 0,1-1 0,-1 0 0,1 1 0,-1-1 0,0 1 0,-6 4 24,1 0-1,-1 1 1,1-1 0,0 2 0,1-1-1,0 0 1,0 1 0,0 0-1,-7 14 1,-1 8 56,-13 39 0,9-21-10,0-1 8,3 0-1,1 1 1,3 0-1,1 1 1,3 0-1,2 1 1,2 70-1,3-102-1,1-1-1,3 19 1,-4-29-60,1 0-1,0 0 1,0-1-1,0 1 1,0-1 0,1 1-1,0-1 1,0 0-1,6 6 1,-8-10-21,0 0 0,0 0 0,0-1 0,0 1 0,0-1 0,0 1 0,0-1 0,1 1 0,-1-1 0,0 1 0,0-1 0,0 0 0,1 0 0,-1 0 0,0 0 0,0 0 0,1 0 0,-1 0 0,0 0 0,0 0 0,1-1 0,-1 1 0,0 0 0,0-1 0,0 1 0,0-1 0,1 1 0,-1-1 0,1-1 0,35-24 0,-33 23 0,18-17 0,29-33 0,-31 30 0,31-27 0,-50 49 0,0 0 0,0 0 0,1 0 0,-1 0 0,0 0 0,0 1 0,1-1 0,-1 0 0,1 0 0,-1 1 0,1-1 0,-1 1 0,1-1 0,-1 1 0,1 0 0,-1 0 0,3 0 0,-3 0 0,1 1 0,-1-1 0,0 1 0,0 0 0,0 0 0,0-1 0,0 1 0,0 0 0,0 0 0,0 0 0,0 0 0,-1 0 0,1 0 0,0 0 0,0 1 0,-1-1 0,1 0 0,-1 0 0,1 0 0,-1 1 0,1 1 0,3 12 0,-1 0 0,-1 0 0,0 0 0,0 26 0,-2-24 0,1 0 0,0 0 0,2-1 0,4 19 0,-7-34 0,1 1 0,-1-1 0,1 1 0,-1 0 0,1-1 0,0 1 0,-1-1 0,1 0 0,0 1 0,0-1 0,0 0 0,0 1 0,0-1 0,0 0 0,1 0 0,-1 0 0,0 0 0,1 0 0,-1 0 0,1 0 0,-1 0 0,1-1 0,1 2 0,0-2 0,-1 0 0,0 0 0,1 0 0,-1 0 0,1-1 0,-1 1 0,0-1 0,1 1 0,-1-1 0,0 0 0,0 0 0,1 0 0,-1 0 0,2-2 0,7-4 0,-1 0 0,0-1 0,-1-1 0,16-16 0,-1-5 0,-17 20 0,2-1 0,0 2 0,18-17 0,-27 25 0,0 1 0,0 0 0,0-1 0,1 1 0,-1 0 0,0 0 0,0-1 0,1 1 0,-1 0 0,0 0 0,1-1 0,-1 1 0,0 0 0,1 0 0,-1 0 0,0 0 0,1-1 0,-1 1 0,0 0 0,1 0 0,-1 0 0,1 0 0,-1 0 0,0 0 0,1 0 0,-1 0 0,0 0 0,1 0 0,-1 0 0,1 0 0,-1 1 0,0-1 0,1 0 0,-1 0 0,0 0 0,1 0 0,-1 0 0,1 1 0,0 16 0,-13 28 0,12-44 0,-19 47 0,-33 62 0,27-59 0,5-12 0,-1-1 0,-2 0 0,-2-2 0,-43 49 0,61-78 0,-1 1 0,-15 11 0,22-18 0,-1 1 0,0-1 0,0 1 0,0-1 0,0 0 0,0 0 0,-1 0 0,1 0 0,0 0 0,0-1 0,-1 1 0,1-1 0,0 1 0,-1-1 0,1 0 0,-1 0 0,1 0 0,-5 0 0,6-1 0,0 0 0,1 0 0,-1 0 0,0 0 0,0 0 0,0 0 0,1 0 0,-1 0 0,0 0 0,1 0 0,-1-1 0,1 1 0,0 0 0,-1 0 0,1 0 0,0-1 0,0 1 0,0 0 0,-1 0 0,1-1 0,1 1 0,-1 0 0,0-1 0,0 1 0,0 0 0,1-2 0,9-34 0,-5 25 0,0 1 0,1 0 0,0 1 0,1-1 0,1 1 0,-1 1 0,2-1 0,16-14 0,5-1 0,49-30 0,5-4 0,-24 15 882,-19 18-5845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12760,'0'0'4055,"87"-44"-3783,-23 24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1 846 4720,'0'0'6141,"11"-10"-5633,-7 6-449,12-11 199,0-1-1,-2 0 0,23-32 0,101-177 2150,-99 155-1195,38-98 1,-65 136-742,-2-2 0,0 0 0,8-65 0,-17 42 401,-1 56-824,0 0 1,0 0 0,0 0 0,0 0-1,0 0 1,-1 0 0,1 0 0,0 0-1,0 0 1,-1 0 0,1 0-1,0 0 1,-1 0 0,1 0 0,-2-1-1,2 2-29,-1-1 0,1 1 0,0 0 0,-1 0-1,1 0 1,-1 0 0,1 0 0,0 0 0,-1 0-1,1 0 1,-1 1 0,1-1 0,0 0 0,-1 0 0,1 0-1,-1 0 1,1 0 0,0 1 0,-1-1 0,1 0-1,0 0 1,0 1 0,-1-1 0,1 0 0,0 0 0,-1 1-1,1-1 1,0 0 0,0 1 0,0-1 0,-1 0-1,1 1 1,0-1 0,0 1 0,0-1 0,0 0 0,0 1-1,-47 73 657,34-51-551,2 1 1,1 1-1,0 0 1,2 0-1,-6 33 1,9-29-2,1 0 0,1 0 0,1 0 1,2 0-1,1 0 0,6 37 0,-2-27 4,8 36 136,-11-70-214,-1 1 0,1 0 0,0-1 0,1 1 0,-1-1 0,1 0 0,0 1 0,0-1 0,8 8 0,-10-12-32,1 0-1,-1 0 0,1 0 0,-1 0 1,1 0-1,-1-1 0,1 1 0,-1 0 1,1-1-1,0 1 0,-1-1 1,1 0-1,0 1 0,-1-1 0,1 0 1,0 0-1,0 0 0,-1 0 1,1 0-1,0-1 0,-1 1 0,1-1 1,0 1-1,-1-1 0,1 1 0,0-1 1,-1 0-1,1 0 0,-1 0 1,0 1-1,2-3 0,4-1 5,0-2 0,-1 1 1,0 0-1,9-12 0,55-72 134,14-17 91,-60 69-23,-25 39-208,0 0 0,-1 1 0,1-1 0,0 0 0,0 1 0,0 0 0,1-1 0,-1 1 0,1-1 0,-1 5 0,-3 38 22,3-29-19,-2 21 6,0-15 15,2 0 0,0 0 0,1 1 0,1-1 0,7 37 1,-8-56-33,1-1 1,0 0 0,-1 0 0,1 1 0,0-1 0,0 0 0,1 0 0,-1 0 0,0 0 0,1 0 0,-1-1 0,1 1 0,0 0 0,-1-1 0,1 1 0,0-1 0,0 1 0,0-1 0,0 0 0,0 0 0,0 0-1,0 0 1,1 0 0,-1 0 0,0-1 0,1 1 0,-1-1 0,0 0 0,1 1 0,-1-1 0,0 0 0,3-1 0,1 1 0,0-1 0,-1 0 1,1-1-1,-1 1 0,1-1 0,-1 0 1,0 0-1,0-1 0,0 0 0,0 0 0,0 0 1,7-6-1,8-12 24,-1-1 0,-2 0 0,0-1 0,17-32 0,-5 9 45,-16 28 21,1 0 0,1 1 0,21-20 0,-35 37-97,1-3 36,1 1 0,0-1 0,0 1 0,0 0 1,0 0-1,0 0 0,7-3 0,-9 5-26,0 0 0,0 0 0,0 0 1,0 0-1,0 0 0,0 0 0,0 1 0,0-1 0,0 0 0,0 1 0,0-1 0,0 0 0,0 1 0,0-1 0,0 1 0,0 0 0,-1-1 0,1 1 0,0 0 0,0-1 1,-1 1-1,1 0 0,0 0 0,-1 0 0,1-1 0,0 1 0,-1 0 0,0 0 0,1 0 0,-1 0 0,1 2 0,4 10 23,0 1 0,-1 0 1,-1-1-1,0 1 0,-1 0 0,0 1 0,-1 14 0,7 46 272,-8-75-299,0 1 0,0 0 0,0-1 0,0 1 0,0-1 0,0 1 0,1-1 0,-1 1 0,0-1 0,0 1 0,1-1 0,-1 0 0,0 1 1,0-1-1,1 1 0,-1-1 0,0 1 0,1-1 0,-1 0 0,1 1 0,0-1 0,7-4 99,9-22 13,-12 17-82,20-32 76,16-23 48,-37 58-141,1 0 0,0 0 0,0 1 0,1-1 0,-1 1 1,1 1-1,10-7 0,-15 10-17,-1 1 0,1-1 0,0 1 0,0 0 0,-1-1-1,1 1 1,0 0 0,0-1 0,-1 1 0,1 0 0,0 0 0,0 0 0,0 0 0,0 0 0,-1 0 0,1 0 0,0 0 0,0 0 0,0 0 0,-1 0 0,1 0 0,0 0 0,0 1 0,0-1 0,-1 0 0,1 1 0,0-1-1,0 1 1,-1-1 0,1 1 0,0-1 0,-1 1 0,1-1 0,-1 1 0,1-1 0,-1 1 0,1 0 0,-1-1 0,1 1 0,-1 0 0,0 0 0,1-1 0,-1 1 0,0 0 0,1 0 0,-1 0 0,0-1 0,0 1-1,0 0 1,0 0 0,0 1 0,1 7 10,0 0 0,0 0 0,-2 16 0,0-17 6,-1 28 41,1-18 14,0 0 0,1 0 1,3 22-1,-3-39-72,0-1 0,0 0 1,0 0-1,0 0 0,0 0 0,0 0 1,0 0-1,1 0 0,-1 1 0,0-1 0,0 0 1,0 0-1,0 0 0,0 0 0,0 0 0,0 0 1,0 0-1,0 0 0,1 0 0,-1 0 1,0 0-1,0 0 0,0 0 0,0 1 0,0-1 1,0 0-1,1 0 0,-1 0 0,0 0 0,0 0 1,0 0-1,0 0 0,0 0 0,0 0 1,1-1-1,-1 1 0,0 0 0,0 0 0,0 0 1,0 0-1,0 0 0,0 0 0,0 0 0,1 0 1,-1 0-1,0 0 0,0 0 0,0 0 0,0-1 1,10-6 51,7-11-10,82-103 192,-98 119-233,1 0 0,-1 1-1,0 0 1,1-1 0,0 1-1,-1 0 1,1-1 0,0 1-1,-1 0 1,1 0 0,0 1-1,0-1 1,0 0 0,4 0-1,-6 1-1,1 0-1,0 0 0,0 0 1,0 1-1,0-1 0,0 0 1,0 1-1,0-1 0,-1 0 0,1 1 1,0-1-1,0 1 0,-1 0 1,1-1-1,0 1 0,0-1 1,-1 1-1,1 0 0,-1 0 1,1-1-1,-1 1 0,1 0 1,-1 0-1,1 0 0,-1 0 1,0-1-1,1 1 0,-1 0 1,0 0-1,0 0 0,0 0 1,0 1-1,6 23-6,2 0-1,0-1 1,18 39 0,-23-58 1,-1 0 1,1 0 0,0-1 0,0 1-1,0-1 1,1 0 0,0 0 0,-1 0-1,1 0 1,1-1 0,-1 1 0,9 4-1,-10-7 11,1 1 1,0-1-1,0 0 0,-1 0 0,1 0 0,0-1 0,0 1 0,0-1 0,0 0 0,0 0 0,0 0 0,0-1 0,0 1 0,0-1 0,-1 0 1,1 0-1,0 0 0,5-3 0,1-1 12,-1 0 0,1 0 0,-1-1 0,-1-1 0,1 1 0,-1-1 0,0-1 0,12-13 0,-9 7-10,0-1 1,-1 0 0,-1 0-1,11-25 1,-17 33-10,-1 0 0,0 0 0,0 0 0,1-10 0,-3 15 3,1 0 0,-1 0 0,0 0 0,0 0 0,0-1 0,0 1 0,0 0 0,0 0-1,0 0 1,-1 0 0,1 0 0,-1 0 0,0 0 0,0 0 0,1 0 0,-1 0 0,0 0 0,0 1-1,-3-4 1,3 5 2,0-1-1,0 1 0,0 0 0,0 0 0,0-1 0,0 1 0,0 0 0,-1 0 0,1 0 1,0 0-1,0 0 0,0 1 0,0-1 0,0 0 0,0 0 0,0 1 0,0-1 0,0 1 1,0-1-1,0 1 0,0-1 0,0 1 0,0-1 0,0 1 0,0 0 0,0 0 1,0 0-1,-1 1 0,-23 26 29,23-23-26,-1-1 0,0 1 0,1 0 0,0 0 0,0 0 0,1 0 0,-1 0 0,1 1 0,0-1 0,1 0 0,-1 1 0,1-1 0,0 0 0,0 1 0,1-1 0,-1 0 0,1 1 0,0-1 0,3 8 0,-1-6 1,0 1 0,0-1 0,1 0 1,0-1-1,0 1 0,1-1 0,-1 1 0,1-1 1,1-1-1,-1 1 0,1-1 0,12 9 0,-8-7 17,2 0-1,-1-1 0,1 0 0,0-1 0,0 0 0,0-1 0,1-1 1,-1 1-1,1-2 0,0 0 0,0 0 0,0-2 0,0 1 1,0-2-1,0 0 0,0 0 0,0-1 0,14-4 0,-13 4-125,-1 1-1047,-7-2-3067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10752,'0'0'1912,"40"-58"-1960,-40 52-48,0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3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7328,'0'0'2465,"14"-9"-1946,6-5-295,0 2 0,1 0 0,1 2 1,34-13-1,7 5 642,110-16 0,68 8 699,-47 6-2751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8136,'0'0'6432,"12"1"-5652,56 2 1336,0-4 1,112-14 0,-173 13-1890,1 1 0,-1-2-1,0 1 1,8-4 0,0-1-2952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6328,'0'0'9544,"4"-10"-9064,12-36-33,-13 41-351,0 1 0,0 0 0,0 0 0,1 0-1,0 0 1,-1 1 0,1-1 0,0 1 0,1 0-1,-1 0 1,1 0 0,8-3 0,-1-1 274,-11 6-302,0 0 0,1 1 0,-1-1-1,0 0 1,0 1 0,0-1 0,0 1-1,1 0 1,-1-1 0,0 1 0,0 0-1,1 0 1,-1 0 0,0 0 0,1 0-1,-1 0 1,2 0 0,-2 1-28,0-1 1,0 0-1,-1 1 1,1-1-1,0 1 1,-1-1-1,1 1 1,0 0-1,-1-1 1,1 1-1,-1 0 0,1-1 1,-1 1-1,1 0 1,-1 0-1,1 0 1,-1-1-1,0 1 1,1 1-1,0 5 95,1 0 0,-2 0 0,1 0 0,-1 1 0,0 7 0,-1-4-20,1 9 201,1 1 0,5 29 0,-4-41-216,1 1 1,0-1 0,0 0-1,0 0 1,1 0 0,1 0-1,7 12 1,-10-19-60,-1 1 0,1-1-1,0 1 1,0-1 0,0 0 0,0 0 0,0 0-1,0 0 1,0 0 0,1-1 0,-1 1-1,5 2 1,-4-4-7,0 1-1,-1-1 0,1 0 0,-1 0 1,1 0-1,0 0 0,-1-1 0,1 1 1,-1-1-1,1 1 0,-1-1 0,1 0 1,-1 0-1,5-2 0,9-6 71,0 0 1,-1 0-1,0-2 0,-1 0 0,0 0 0,0-1 0,-2-1 0,16-18 1,-21 19-39,0 1 0,-1-1 0,0 0 1,-1-1-1,0 0 0,-1 1 0,0-1 1,2-20-1,-1 12 82,12-38 0,-15 56-138,-1 0 0,1 1 1,0-1-1,0 1 0,0 0 0,0 0 1,0 0-1,1 0 0,-1 0 1,0 0-1,1 0 0,0 1 1,-1-1-1,1 1 0,0 0 1,5-2-1,7-2 15,31-5 1,-32 7-16,24-2 15,-1 1 0,1 2 1,0 1-1,-1 2 0,63 10 1,-74-5 1,-1 1 1,1 1-1,28 13 1,14 5 71,-68-26-97,1 0 1,0 0-1,-1 0 1,1 1-1,0-1 0,-1 0 1,1 0-1,0 1 1,-1-1-1,1 0 1,-1 1-1,1-1 1,-1 1-1,1-1 0,-1 1 1,1-1-1,-1 1 1,0-1-1,1 1 1,-1-1-1,1 1 0,-1 0 1,0-1-1,0 1 1,1-1-1,-1 1 1,0 0-1,0-1 1,0 1-1,0 0 0,0-1 1,0 1-1,0 0 1,0-1-1,0 1 1,0 0-1,0-1 0,0 1 1,0 0-1,-1-1 1,1 1-1,0 0 1,0-1-1,-1 1 1,1-1-1,0 1 0,-1-1 1,1 1-1,-1-1 1,1 1-1,-1-1 1,1 1-1,-1-1 0,0 1 1,-5 6 10,-1-1 1,0 1-1,-10 5 1,10-6-11,-77 53 61,-21 17 44,92-65-83,1 0 0,0 1 0,1 1 0,0 0 0,-15 24 0,16-21 20,-14 26 82,23-39-96,-1 1 0,1-1-1,0 0 1,0 1 0,0-1-1,0 1 1,1 0 0,-1-1-1,1 1 1,0 4 0,0-7-23,0 0 1,1 0 0,-1 0-1,0 0 1,1 0 0,-1 0-1,1 0 1,-1 0 0,1 0 0,-1-1-1,1 1 1,-1 0 0,1 0-1,0 0 1,0-1 0,-1 1 0,1 0-1,0-1 1,0 1 0,0-1-1,0 1 1,-1-1 0,1 1 0,0-1-1,0 0 1,0 1 0,0-1-1,0 0 1,0 0 0,0 0-1,0 1 1,0-1 0,1 0 0,0-1-1,5 1 22,-1-1-1,0 0 0,0 0 0,10-3 0,-5 0 0,0 0-1,-1-1 1,0 0-1,0-1 1,0 0-1,0-1 1,-1 0-1,12-12 1,8-10 58,26-36 1,-15 18-12,-20 24 53,0-1 0,30-50 0,-45 62-67,-5 12-59,0-1 0,0 1 1,0 0-1,0 0 0,0 0 0,0-1 1,0 1-1,0 0 0,0 0 0,0-1 1,0 1-1,0 0 0,0 0 0,0 0 1,0-1-1,0 1 0,0 0 0,0 0 1,0-1-1,0 1 0,0 0 0,0 0 1,0-1-1,0 1 0,0 0 0,-1 0 1,1 0-1,0 0 0,0-1 0,0 1 1,0 0-1,0 0 0,-1 0 0,1 0 1,0-1-1,0 1 0,0 0 0,-1 0 1,1 0-1,0 0 0,-1 0 0,1 0 53,-12 35 135,12-29-184,0 0 0,0 1 0,0-1-1,1 0 1,0 0 0,0 0 0,1 0 0,0 0 0,0 0-1,0 0 1,1 0 0,0-1 0,0 1 0,0-1 0,0 0-1,1 0 1,5 6 0,-6-8-2,0 0 1,0 0-1,0 0 0,0-1 1,0 1-1,1-1 0,-1 1 1,1-1-1,-1 0 0,1-1 1,0 1-1,0-1 0,0 1 1,0-1-1,0 0 0,0-1 1,0 1-1,0-1 0,0 0 1,1 0-1,-1 0 0,0 0 1,0-1-1,0 0 0,0 1 0,7-4 1,-2 1 14,0-1 0,0 0 0,-1-1 0,0 0 0,0 0 0,0 0 0,0-1 0,-1-1 0,0 1 1,-1-1-1,1 0 0,-1 0 0,0-1 0,-1 0 0,0 0 0,4-9 0,-1-2 22,-5 14-28,-1-1 0,0 0 0,0 0 0,0 0 0,0 0 0,-1 0 0,0-1 0,0 1 0,-1 0 0,0-9 0,-4-32 79,4 47-92,1-1-1,0 0 1,-1 1-1,1-1 1,0 0-1,0 1 0,0-1 1,-1 1-1,1-1 1,0 1-1,0 0 1,0-1-1,0 1 1,0 0-1,0-1 0,0 1 1,0 0-1,1 0 1,22-4 5,18 0-18,-30 2 4,-1 1 1,0 0-1,1 0 0,-1 1 1,0 1-1,1 0 1,-1 0-1,0 1 1,15 5-1,-25-7 7,1 1 0,-1 0 0,0 0 0,0 0 0,1 0 1,-1 0-1,0 1 0,0-1 0,0 0 0,0 0 0,0 1 0,0-1 0,-1 0 0,1 1 0,0-1 0,-1 1 1,1-1-1,-1 1 0,1-1 0,-1 1 0,0 0 0,0-1 0,1 1 0,-1-1 0,0 1 0,-1 0 0,1 1 0,-1 7-4,0-1 0,-1 0-1,-3 12 1,3-16 4,-9 30 14,6-17 9,-1-1 1,-4 30-1,9-43-19,1-1-1,0 1 1,-1-1-1,1 1 1,1 0-1,-1-1 1,0 1-1,1-1 1,0 1-1,0-1 1,0 1 0,0-1-1,0 0 1,1 1-1,-1-1 1,1 0-1,0 0 1,0 0-1,3 3 1,-3-5 0,-1 1 0,1-1 0,0 0 1,0 0-1,0 0 0,0 0 0,1 0 1,-1 0-1,0-1 0,0 1 0,1-1 1,-1 1-1,0-1 0,0 0 0,1 0 1,-1 0-1,0 0 0,1 0 0,-1-1 1,0 1-1,0-1 0,1 1 0,-1-1 1,0 0-1,0 0 0,3-1 0,7-4 5,-1-1 0,1 0-1,12-10 1,-18 13-2,23-19 56,-1-2 1,40-45 0,-65 67-54,-1 0 1,1 1-1,0-1 1,0 0 0,1 1-1,-1 0 1,6-4-1,-8 6-7,-1 0-1,1 0 0,-1 0 1,1-1-1,0 1 0,-1 0 0,1 0 1,-1 0-1,1 0 0,-1 0 1,1 0-1,0 0 0,-1 0 0,1 1 1,-1-1-1,1 0 0,0 0 1,-1 0-1,1 1 0,-1-1 1,1 0-1,0 1 0,0 0 0,-1 0-1,1 0 1,0 0 0,0 0-1,-1 0 1,1 0 0,0 0-1,-1 0 1,1 1 0,-1-1-1,0 0 1,1 0-1,-1 1 1,0 1 0,4 18 0,-3-11 0,0-1 0,1 1 0,0-1-1,0 1 1,1-1 0,0 0 0,1 0 0,0 0-1,7 11 1,-10-19 0,0 0-1,0 0 1,0-1-1,0 1 1,0 0 0,0 0-1,0 0 1,0-1-1,0 1 1,0 0 0,0-1-1,0 1 1,1-1-1,-1 1 1,0-1 0,0 0-1,1 0 1,-1 1-1,0-1 1,2 0-1,0-1 4,0 1-1,0-1 0,0 1 0,0-1 0,-1 0 0,1 0 0,0 0 0,4-3 0,2-2 7,-1 1-1,0-1 0,0-1 0,8-9 1,-6 4 3,-1 1 0,13-22 0,10-14 84,-23 29 6,-9 19-17,-2 7-54,-38 138 109,28-104-117,-132 399 235,129-401-210,-1-2 1,-3 0-1,-27 42 0,43-75-31,0 0 0,0 0 0,-1-1 0,0 0 0,-7 7 0,11-11-15,-1 1-1,1-1 0,-1 0 0,0 1 0,1-1 0,-1 0 0,1 1 0,-1-1 0,0 0 0,0 0 0,1 0 0,-1 1 1,0-1-1,1 0 0,-1 0 0,0 0 0,0 0 0,1 0 0,-1 0 0,-1-1 0,2 1-1,-1-1-1,0 1 0,0-1 1,0 0-1,0 1 1,0-1-1,1 0 0,-1 0 1,0 0-1,1 0 0,-1 1 1,0-1-1,1 0 1,-1 0-1,1 0 0,0 0 1,-1-2-1,-1-4-3,0-1-1,1 1 1,0 0 0,0-1-1,1 1 1,0-1-1,0 1 1,1-1 0,2-14-1,1 5-9,1-1 1,0 1-1,9-18 0,-6 18-6,0 1 0,2 0 0,0 1 0,0 0 0,1 1 0,1 0 0,18-16 0,-6 9-46,0 1 0,2 2 1,38-22-1,129-71-250,-133 70 216,-23 15 56,-4 2 46,-1-1 0,-1-2 1,-1-2-1,-2 0 0,-1-2 1,-1 0-1,-1-2 0,-2-1 1,23-46-1,-27 42 32,-7 14-4,26-39 0,-36 60-25,-1 1-1,1-1 0,-1 1 0,0-1 0,0 0 0,0 1 0,0-1 0,1-5 1,-2 6 18,-1 5-1,-4 16 3,3-3-20,1 0-1,0 0 0,1 0 0,1 0 0,0 0 1,1 0-1,1 0 0,0 0 0,2-1 0,6 17 1,-10-29 0,0 0 0,0 0 1,1-1-1,-1 1 0,1 0 1,0-1-1,0 1 0,0-1 0,0 0 1,0 0-1,0 0 0,1 0 1,-1 0-1,1 0 0,0-1 1,-1 1-1,1-1 0,0 0 1,4 2-1,-3-2 3,-1-1 0,1 0 0,-1 0 0,1 0 0,0 0 0,-1-1 0,1 1 0,0-1 0,-1 0 0,1 0 1,-1 0-1,0-1 0,1 1 0,2-3 0,7-4 17,-1 0 0,0-1 0,0-1 1,-1 0-1,0 0 0,14-19 0,32-55 100,-23 31-20,-33 51-99,0 1 0,0-1 0,1 0 0,-1 1 0,1-1 0,-1 1 0,1-1 0,-1 1 0,1 0 0,0 0 0,0-1 0,0 1 0,2-1-1,-3 2-3,-1 0-1,1 0 0,-1 0 0,1 0 0,-1 0 0,1 0 0,-1 0 0,1 0 0,-1 0 0,1 0 0,-1 0 0,1 1 0,-1-1 0,0 0 0,1 0 0,-1 0 0,1 1 0,-1-1 0,0 0 0,1 0 0,-1 1 0,1-1 0,-1 1 0,1 0 3,0 0 0,0 1-1,-1-1 1,1 0 0,0 1 0,-1-1 0,1 0 0,-1 1 0,0-1-1,0 1 1,1 1 0,0 20 37,0-1 0,-5 35 0,0 10 149,4-63-174,3 33 124,-3-36-139,0-1 0,0 1-1,0-1 1,0 1-1,0 0 1,0-1 0,0 1-1,1-1 1,-1 1 0,0-1-1,0 1 1,0-1 0,1 1-1,-1-1 1,0 1 0,1-1-1,-1 1 1,0-1-1,1 1 1,-1-1 0,1 0-1,-1 1 1,1-1 0,-1 0-1,1 1 1,-1-1 0,1 0-1,-1 0 1,1 1 0,-1-1-1,1 0 1,-1 0-1,1 0 1,-1 0 0,1 0-1,0 0 1,-1 0 0,1 0-1,-1 0 1,1 0 0,-1 0-1,1 0 1,0 0 0,-1 0-1,1-1 1,-1 1-1,1 0 1,-1 0 0,1-1-1,-1 1 1,1 0 0,-1-1-1,1 0 1,16-11-2,0-2 0,23-24 0,-22 19 0,26-19 0,-15 12 0,-24 21 0,0 0 0,-1 1 0,2 0 0,-1-1 0,1 2 0,-1-1 0,1 1 0,0-1 0,12-3 0,-18 7 0,1 0 0,0 0 0,0 0 0,-1 0 0,1 1 0,0-1 0,-1 0 0,1 0 0,0 1 0,-1-1 0,1 0 0,0 1 0,-1-1 0,1 0 0,-1 1 0,1-1 0,-1 1 0,1-1 0,-1 1 0,1-1 0,-1 1 0,1-1 0,-1 1 0,0 0 0,1-1 0,-1 1 0,0 0 0,0-1 0,1 1 0,-1 0 0,0-1 0,0 1 0,0 0 0,0 0 0,0-1 0,0 2 0,2 29 0,-2-30 0,0 8-2,0-2-3,-1-1 0,1 0 0,1 1 0,-1-1 0,1 1 0,0-1 0,0 0 0,1 0-1,0 0 1,0 0 0,5 10 0,-6-15 6,1 0 0,-1 0-1,0 0 1,1 0 0,-1 0-1,1-1 1,-1 1 0,1 0-1,0-1 1,-1 1 0,1-1-1,-1 0 1,1 0 0,0 1-1,-1-1 1,1 0 0,3-1-1,29-3 27,-16-1-24,0 0-1,-1-2 1,0 0-1,-1-1 1,19-11 0,71-56 4,-59 40-6,-33 26-1,-25 22 0,-1 0 0,-5 5 0,2 0 0,0 1 0,1 1 0,2 0 0,-1 1 0,2 0 0,-14 41 0,23-57 0,1 0 0,0 0 0,1 1 0,-1-1 0,1 0 0,0 1 0,1-1 0,-1 0 0,2 8 0,-2-12 0,1 0 0,-1 0 0,0 0 0,1 0 0,-1 0 0,0 0 0,1 0 0,0 0 0,-1 0 0,1 0 0,-1 0 0,1 0 0,0-1 0,0 1 0,-1 0 0,1 0 0,0-1 0,0 1 0,0 0 0,0-1 0,0 1 0,0-1 0,0 1 0,0-1 0,0 0 0,0 1 0,0-1 0,0 0 0,0 0 0,0 1 0,0-1 0,1 0 0,-1 0 0,0 0 0,0-1 0,0 1 0,0 0 0,0 0 0,0-1 0,0 1 0,0 0 0,0-1 0,0 1 0,0-1 0,0 1 0,0-1 0,0 0 0,1-1 0,7-3 0,-1-1 0,0 0 0,0 0 0,-1-1 0,1 0 0,-1-1 0,-1 0 0,7-9 0,5-11 0,16-33 0,-28 49 0,8-5 0,-4 7 0,-10 10 0,0 1 0,0-1 0,0 0 0,0 0 0,0 0 0,0 0 0,0 0 0,0 1 0,0-1 0,0 0 0,0 0 0,0 0 0,0 0 0,0 0 0,0 1 0,0-1 0,0 0 0,0 0 0,0 0 0,0 0 0,0 1 0,0-1 0,0 0 0,0 0 0,0 0 0,0 0 0,0 0 0,0 0 0,1 1 0,-1-1 0,0 0 0,0 0 0,0 0 0,0 0 0,0 0 0,0 0 0,1 0 0,-1 0 0,0 0 0,0 0 0,0 0 0,0 0 0,0 0 0,1 1 0,-1-1 0,0 0 0,0 0 0,0 0 0,0 0 0,0 0 0,1-1 0,-1 1 0,0 0 0,0 0 0,0 0 0,0 0 0,0 0 0,1 0 0,-1 0 0,0 0 0,0 0 0,0 0 0,0 0 0,0 0 0,0 0 0,1-1 0,-1 1 0,0 0 0,0 17 0,-31 169 0,11-87 0,2 2 0,-49 153 0,49-203 0,-2-2 0,-1 0 0,-3-1 0,-55 80 0,73-118 0,-1-1 0,-1 0 0,1-1 0,-2 0 0,1 0 0,-1 0 0,-15 9 0,21-15 0,-1 0 0,1-1 0,-1 1 0,1-1 0,-1 1 0,0-1 0,0 0 0,0-1 0,0 1 0,0-1 0,1 0 0,-1 0 0,0 0 0,0 0 0,0 0 0,0-1 0,0 0 0,0 0 0,1 0 0,-1 0 0,0-1 0,1 1 0,-1-1 0,1 0 0,-6-4 0,2 1 0,0-1 0,1 0 0,0 0 0,0-1 0,0 0 0,1 0 0,0 0 0,1 0 0,-1-1 0,2 0 0,-1 0 0,1 0 0,0 0 0,0 0 0,1-1 0,0 1 0,1-1 0,0 0 0,0-11 0,1 7 0,0 0 0,1 0 0,0 0 0,1 0 0,1 0 0,0 0 0,0 0 0,1 1 0,1 0 0,0 0 0,1 0 0,8-12 0,-5 13 0,-1 0 0,2 1 0,0 0 0,0 1 0,0 0 0,1 1 0,1 0 0,-1 1 0,1 0 0,15-6 0,18-7 0,70-18 0,-89 30 0,23-5 0,-27 8 0,-1-1 0,25-10 0,-30 10 489,-4 1-830,-12 4 196,1 1 0,-1 0 0,0-1 0,0 1 0,0 0 0,0 0 1,0-1-1,0 1 0,0 0 0,0-1 0,0 1 0,0 0 0,0-1 0,0 1 0,0 0 0,0-1 0,0 1 0,-1 0 0,1-1 0,0 1 0,0 0 0,0 0 0,0-1 0,-1 1 0,1 0 0,0-1 0,0 1 0,0 0 1,-1 0-1,1 0 0,0-1 0,-1 1 0,1 0 0,-1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35 15680,'0'0'767,"-97"-30"-183,73 26 0,24 10-96,4-2 8,-2-4-272,8 4 8,8 2-144,8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9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11152,'0'0'9667,"6"-9"-9143,22-26-5,-26 32-392,1 1-1,0-1 1,-1 1-1,1-1 1,0 1-1,1 0 1,-1 0-1,0 0 1,1 0-1,-1 1 1,1 0 0,5-2-1,-2 1 170,-5 1-191,0 0 0,0 1 0,0-1 0,0 1-1,0-1 1,0 1 0,0 0 0,0 0 0,0 0-1,0 0 1,0 0 0,0 0 0,0 1 0,3 0-1,-4 0-23,0 0 0,1-1-1,-1 1 1,0 0-1,0 0 1,0 0 0,0 1-1,0-1 1,0 0 0,0 0-1,0 1 1,0-1-1,0 0 1,-1 1 0,1-1-1,-1 1 1,1-1 0,0 3-1,1 3 274,0 0-1,1 0 0,0 0 1,0 0-1,1-1 1,0 1-1,7 9 0,-7-12-80,-1 0-1,2-1 0,-1 1 1,0-1-1,1 0 0,-1 0 0,1 0 1,0 0-1,0-1 0,10 3 1,-12-4-265,0-1 0,0 1 0,0-1 0,0 0 0,0 0 0,0 0 0,0 0 0,-1-1 0,6 0 0,5-3-5076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7832,'0'0'9375,"0"17"-8721,-12 294 2164,11-292-2634,-2 49 1180,-2-1-1,-22 96 1,25-156-1191,0 11 1247,2-18-1386,0 1 1,0-1 0,1 0-1,-1 1 1,0-1 0,1 1-1,-1-1 1,1 0 0,-1 1-1,0-1 1,1 0 0,-1 0 0,1 1-1,-1-1 1,1 0 0,-1 0-1,1 1 1,-1-1 0,1 0-1,-1 0 1,1 0 0,-1 0-1,1 0 1,-1 0 0,1 0-1,-1 0 1,1 0 0,-1 0-1,1 0 1,-1 0 0,1 0-1,0-1 1,27-3 230,34-9-1,-37 6-90,50-5-1,-15 5 29,-47 4-131,1 0 1,0 2 0,0 0 0,0 0 0,-1 2 0,1-1-1,0 2 1,25 5 0,-15-5 312,-23-2-276,-11-18-2782,5 8-1328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10152,'0'0'3106,"14"-3"-2528,93-29 768,-78 25-643,-1 1 0,2 2 0,-1 1 1,0 1-1,33 2 0,-17 5 696,-42-5-1222,1 1 0,0 0 0,-1 0 0,1 0-1,-1 0 1,1 1 0,-1-1 0,0 1 0,6 4 0,-9-6-152,0 0 0,0 1 1,0-1-1,1 1 0,-1-1 1,0 1-1,0-1 0,0 1 1,0-1-1,0 1 0,0-1 0,0 1 1,0-1-1,0 1 0,0-1 1,0 1-1,0-1 0,0 1 1,0-1-1,-1 1 0,1-1 1,0 1-1,0-1 0,-1 0 1,1 1-1,0-1 0,0 1 1,-1-1-1,1 0 0,0 1 0,-1-1 1,1 0-1,-1 1 0,1-1 1,0 0-1,-1 1 0,1-1 1,-1 0-1,-18 12-168,16-11-10,0 0 0,0 0 1,0-1-1,0 1 1,-1-1-1,1 0 0,0 1 1,0-1-1,-1-1 1,1 1-1,0 0 0,-5-2 1,-1 1-2394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8536,'0'0'6312,"11"-3"-5576,34-8 147,0 3 0,1 1 0,74 0 1,-82 6-336,-9 1 255,0 0 0,41 6 0,-42-5 300,-27-1-898,-15 6 278,5-6-679,0-1 1,-1 0-1,1-1 1,-10-2-1,-3-3-3325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8336,'0'0'3518,"10"-2"-2683,74-9 1889,168 0 0,-191 12-724,82 13 0,-128-13-1475,1 0 320,-7 3-3801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5120,'0'0'11303,"12"-4"-10528,29-8 96,1 2 0,-1 2 0,2 1 0,60 0 0,-54 7 1382,-45-5-2706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1084 5624,'0'0'5709,"6"-11"-5042,87-128 1255,-50 74-961,-2-1-1,57-132 1,-57 96 189,39-152-1,-52 164 114,-93 312 536,29-88-1437,5-25-83,-41 131 290,28-104-280,26-74-39,-3-1 0,-50 104 0,50-125-45,15-25-9,-2-1 1,0 0-1,-12 17 1,36-69 448,-2 17-605,2 0 0,0 2 0,26-24 0,-2 0 7,13-10 13,77-61 0,-87 78-68,28-20-23,26-23 4,-51 42 15,-35 28 16,1 0 1,-2 0 0,1-1 0,-1 0-1,16-22 1,-12 14 3,3-4 74,-8 0 107,-6 20-56,-3 2-5,-3 7-117,-4 10 26,0 1 0,1 0-1,-6 34 1,11-45-25,0 1-1,0-1 1,1 0-1,0 1 0,0-1 1,1 1-1,0-1 1,0 0-1,1 1 1,0-1-1,0 0 0,6 12 1,-5-15-5,-1 0 0,1-1 0,0 1 0,0-1-1,0 0 1,0 0 0,1 0 0,-1-1 0,1 1 0,0-1 0,0 0 0,0 0 0,0 0 0,0 0 0,0-1 0,0 1 0,1-1 0,-1 0 0,8 0-1,-6 0 3,1-1-1,-1 1 1,1-2-1,-1 1 1,1-1-1,-1 0 0,0 0 1,1 0-1,-1-1 1,0 0-1,0 0 0,11-6 1,23-15 43,-24 15-25,-1-1 0,0 0 0,-1-1 0,23-20-1,-29 22-12,-1-1 0,0 1-1,0-1 1,10-19 0,-14 23-11,-1-1 0,0 1 0,1-1 1,-2 0-1,1 1 0,-1-1 0,0 0 1,0 0-1,0 0 0,-1-11 0,0 16-2,0 0-1,0 0 0,0 1 0,0-1 0,0 0 0,0 0 1,0 1-1,-1-1 0,1 0 0,0 1 0,0-1 0,-1 0 1,1 1-1,0-1 0,-1 0 0,1 1 0,0-1 0,-1 0 1,1 1-1,-1-1 0,1 1 0,-1-1 0,0 1 0,1-1 0,-2 0 1,1 1 0,1 0 0,-1 0 0,0 0 0,0 1 1,0-1-1,0 0 0,0 0 0,1 0 0,-1 1 0,0-1 1,0 1-1,0-1 0,1 0 0,-1 1 0,0-1 1,1 1-1,-1-1 0,0 2 0,-30 33 48,29-33-46,-4 7 4,0 1 1,0-1-1,1 1 0,0 0 1,1 1-1,-6 20 0,9-27-6,0 1 1,0-1-1,0 1 0,1 0 0,-1-1 1,1 1-1,0 0 0,0-1 0,1 1 1,0 0-1,-1-1 0,2 1 0,-1-1 1,0 1-1,1-1 0,0 0 0,0 0 1,0 1-1,4 4 0,-3-6 5,0-1 0,0 1 0,0-1 0,0 0 1,0 0-1,0 0 0,1-1 0,-1 1 0,1-1 0,0 1 0,-1-1 0,1 0 0,0-1 0,-1 1 0,1-1 0,0 1 0,0-1 0,0 0 1,-1 0-1,1-1 0,0 1 0,0-1 0,-1 0 0,5-1 0,8-3 19,-1 0 0,0-1-1,0 0 1,20-13 0,-15 6-3,1-1 1,-2-1-1,31-30 0,46-59 65,-65 66-46,-1-2-1,-2-1 1,-2 0 0,23-53-1,-19 29 16,-4-2-1,22-85 0,-45 141-46,-1 6-3,0 0-1,-1-1 1,1 1 0,-1 0 0,0-1-1,-1 1 1,0-1 0,0 0 0,0 1-1,0-1 1,-2-6 0,2 12-5,0-1 0,-1 1 0,1-1 0,0 1 0,-1 0 0,1-1 0,0 1 0,-1 0 0,1-1 1,-1 1-1,1 0 0,0-1 0,-1 1 0,1 0 0,-1 0 0,1-1 0,-1 1 0,1 0 0,-1 0 0,1 0 0,-1 0 0,0 0 0,1 0 1,-1-1-1,1 1 0,-1 1 0,1-1 0,-1 0 0,1 0 0,-1 0 0,1 0 0,-1 0 0,1 0 0,-1 1 0,1-1 0,-1 0 0,1 0 1,-1 1-1,1-1 0,-1 0 0,1 1 0,0-1 0,-1 0 0,1 1 0,-1 0 0,-21 18 14,7-1-4,0 0 1,1 1-1,1 1 1,-16 31-1,10-11 20,-21 64-1,32-77-17,1 0 0,1 0 0,2 0 0,-2 41 0,5-52 3,1 0 0,1 0 0,1 0 0,0 0 1,1 0-1,1 0 0,0-1 0,1 0 0,7 16 0,-10-27-9,0-1 0,0 1 0,0-1 1,0 1-1,1-1 0,-1 0 0,1 0 0,0 0 1,0-1-1,0 1 0,0-1 0,1 1 0,-1-1 1,1 0-1,-1 0 0,1-1 0,5 3 0,-2-3 0,-1 0-1,0 0 0,1 0 0,-1-1 1,1 0-1,-1 0 0,0 0 0,1-1 1,-1 0-1,7-2 0,9-4 4,0-1 0,-1-1 1,0-1-1,36-23 0,-2-2 35,61-52-1,-141 107 10,0 0-26,-25 25 1,43-38-26,0 1 1,1 0-1,0 0 1,0 0-1,1 1 1,0 0-1,0 0 0,-3 11 1,5-11-3,1 0 1,0 1-1,0-1 1,1 1 0,0-1-1,0 1 1,1 0-1,2 9 1,-2-14 0,1 0 0,0-1 0,0 1 0,0 0 0,1-1 0,-1 0 0,1 1 0,0-1 0,0 0 0,1 0 0,-1 0 0,1 0 0,0 0 0,0-1 0,1 1 0,-1-1 0,0 0 0,6 4 0,-6-5 2,0-1 0,0 0 1,1 0-1,-1 0 0,0 0 0,0 0 1,1 0-1,-1-1 0,0 0 0,1 0 1,-1 0-1,0 0 0,1 0 0,-1-1 1,1 1-1,-1-1 0,0 0 0,0 0 1,0 0-1,1 0 0,-1-1 0,0 1 1,3-3-1,4-2 9,0-1 1,0 0-1,-1-1 1,0 1-1,9-12 0,3-6 14,-2 0 0,-1-1 0,-1-1 0,-1 0 0,20-48 0,44-154 54,-73 208-69,19-68 135,-4-1-1,17-144 1,-39 217-73,0 17-72,0-1 1,0 1 0,0 0-1,-1 0 1,1 0 0,0-1 0,0 1-1,0 0 1,0 0 0,0 0 0,0-1-1,0 1 1,-1 0 0,1 0 0,0 0-1,0 0 1,0-1 0,0 1 0,-1 0-1,1 0 1,0 0 0,0 0 0,0 0-1,-1 0 1,1 0 0,0 0-1,0-1 1,0 1 0,-1 0 0,1 0-1,0 0 1,-1 0 0,0 1 5,-1 0-1,1 0 1,0 0 0,0 0 0,0 0-1,-1 0 1,1 0 0,0 0 0,0 0-1,0 0 1,0 1 0,1-1 0,-1 0 0,0 1-1,-1 2 1,-10 24 22,2 0-1,0 1 1,2 0-1,0 0 0,3 1 1,0 0-1,0 36 1,3-1 7,4-1 0,12 88 0,-6-100-240,2 0 0,21 61-1,-24-99-1706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11048,'0'0'928,"75"-12"-896,-3 6-88,7-2 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1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3504,'0'0'3822,"10"-4"-3252,30-14 24,-27 10-1123,-9 0 6250,-4 8-5539,0 0 1,1-1-1,-1 1 1,0 0-1,0-1 1,0 1 0,0 0-1,1-1 1,-1 1-1,0 0 1,0-1-1,1 1 1,-1 0-1,0 0 1,0-1-1,1 1 1,-1 0-1,0 0 1,1-1-1,-1 1 1,0 0-1,1 0 1,-1 0 0,0 0-1,1 0 1,0-1-1,5-2-36,1 0 1,-1-1-1,0 0 1,0 0-1,0-1 0,-1 0 1,1 0-1,5-8 0,-5 4 74,-11 8 202,2 1-244,-41 3 478,2 0-3681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4416,'0'0'18777,"0"17"-18548,-6 310 894,13 63 383,-4-351-658,14 70-1,-16-102-681,-1-6-128,0 0 0,-1-1 0,1 1 0,0 0 0,0 0 0,0-1 0,0 1 0,0 0 0,1-1 0,-1 1 0,0 0 0,0-1 0,0 1 0,1 0 0,-1-1 0,0 1 0,1-1 0,-1 2 0,4 0 474,-8-7 37,-2 1-532,-1 1 0,1-1-1,-1 1 1,0 0 0,0 1 0,-1-1-1,1 1 1,-10-1 0,-1 1-13,1 0 1,0 1-1,-1 1 0,1 1 1,0 0-1,-20 5 0,17-3 25,-45 10-13,59-12 1,0 1 0,-1 0-1,1 1 1,0 0 0,0 0 0,1 0-1,-10 7 1,-7 0-40,17-8 100,3-2 124,5 0-89,414-52 74,-110 16 38,-171 29 315,-135 7-519,-1 1-13,-1 0 0,1-1-1,0 1 1,-1 0 0,1 0 0,0-1 0,-1 1-1,1-1 1,-1 1 0,1 0 0,-1-1 0,0 1 0,1-1-1,-1 1 1,1-1 0,-1 0 0,0 1 0,1-1-1,-1 0 1,0 1 0,1-1 0,-1 0 0,0 0-1,0 1 1,0-1 0,-25 5 51,20-4-42,-67 11 89,-100 3 0,15-2-87,103-7-12,-62 10 9,-31 7 166,93-22-374,54-3-352,6-1 138,8-5-154,13-7-450,-13 8-2879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2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53 6128,'0'0'8896,"-4"12"-8212,-8 33 119,3 0 1,-7 79-1,11 109 1285,14-93-858,-7-122-819,1 0 1,1 1-1,1-1 1,0-1-1,12 27 1,-28-153 2484,-3-3-2576,-36-213 213,26 221-257,21 92-208,1-1 1,1 0-1,0-26 0,1 35-48,0 2-13,0 0 1,1 0-1,-1 0 0,1 1 1,-1-1-1,1 0 0,0 0 1,0 0-1,0 1 0,0-1 1,0 0-1,0 1 0,0-1 1,1 1-1,-1-1 0,1 1 1,-1 0-1,1 0 0,-1-1 1,1 1-1,0 0 0,-1 0 1,1 1-1,0-1 0,0 0 1,0 1-1,-1-1 0,1 1 1,3-1-1,10-2 29,0 0-1,30 0 1,-21 1 9,22 0 18,1 1-1,61 8 1,-99-7-51,0 2-1,0-1 0,0 1 1,-1 1-1,1 0 1,-1 0-1,1 1 1,-1 0-1,0 0 1,0 0-1,-1 1 1,0 1-1,1-1 0,-2 1 1,12 13-1,-13-15-2,-2 2 0,1-1-1,0 0 1,-1 1 0,0 0-1,-1-1 1,1 1-1,-1 0 1,0 1 0,0-1-1,-1 0 1,0 0 0,0 1-1,-1-1 1,1 1 0,-1-1-1,-1 0 1,1 1 0,-1-1-1,0 1 1,-1-1-1,1 0 1,-4 7 0,1-3 7,-1 1 1,-1-1 0,0 0 0,0-1-1,-1 1 1,0-1 0,-1 0-1,1-1 1,-2 0 0,-12 10-1,-11 5 98,-59 32 1,57-36-45,8-6 18,-1 0 0,-45 13 0,1-1 214,61-22-229,3 0 182,19 0-107,54 7-63,134 25 1,-175-29-84,0 1 1,0 2-1,-1 0 0,-1 2 1,39 22-1,-51-26 13,-1 1 1,0 0-1,0 1 1,0 0-1,-1 1 1,13 18-1,-21-27-14,-1 0 1,1 1-1,-1-1 0,1 0 0,-1 1 1,1-1-1,-1 1 0,0-1 1,0 0-1,0 1 0,0-1 0,0 1 1,0-1-1,0 1 0,0-1 0,-1 1 1,1-1-1,0 0 0,-1 1 1,1-1-1,-1 1 0,0-1 0,0 2 1,-2 1-2,1 0 1,-1-1 0,1 1 0,-1 0-1,0-1 1,-5 5 0,-2-1 12,0 0 1,-1-1-1,1 0 0,-1 0 0,-1-1 1,1 0-1,-1-1 0,-18 4 1,3-3 38,-1 0 0,-46 1 0,24-7 16,-58-8 0,28 1-593,76 8 399,-21-4-1396,25 3 1354,0 1-1,-1-1 1,1 1 0,0-1 0,0 1 0,-1-1 0,1 1 0,0-1-1,0 1 1,0-1 0,0 1 0,0-1 0,-1 1 0,1-1 0,0 1 0,0-1-1,0 1 1,1-1 0,-1 1 0,0-1 0,0 1 0,0-1 0,0 1-1,0-1 1,1 1 0,-1-1 0,0 1 0,0-1 0,1 1 0,-1-1-1,0 1 1,1 0 0,-1-1 0,0 1 0,1-1 0,0 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20.2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427 1 15176,'0'0'3215,"-9"4"-2792,-131 65 1579,74-36-936,10-4 825,-70 48 1,122-74-1744,1-1 0,0-1 1,1 1-1,0 0 0,-1 0 1,1 0-1,0 0 0,0 1 1,0-1-1,-3 5 0,5-7-155,0 0-1,0 1 1,0-1-1,0 0 0,0 1 1,0-1-1,0 0 0,0 1 1,1-1-1,-1 0 1,0 1-1,0-1 0,0 0 1,0 0-1,0 1 0,1-1 1,-1 0-1,0 0 1,0 1-1,0-1 0,1 0 1,-1 0-1,0 1 0,0-1 1,1 0-1,-1 0 0,0 0 1,1 0-1,-1 1 1,0-1-1,0 0 0,1 0 1,-1 0-1,0 0 0,1 0 1,0 0-1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82 3808,'0'0'4538,"-12"4"-4154,-93 27 1559,41-8 2908,64-23-4390,-10 0 3147,3-2 1934,36-12-5335,0 2-1,1 1 1,0 2 0,56-11-1,-51 12-93,56-12 218,1 4 1,0 4-1,106-1 1,-154 12-165,-29 0 33,-1 0 0,1 1 0,-1 1 0,0 0 0,25 6 0,-37-7-137,0 1 1,0-1 0,0 1-1,0 0 1,-1 0-1,1 0 1,0-1-1,0 2 1,-1-1 0,1 0-1,0 0 1,-1 1-1,1-1 1,-1 0 0,2 3-1,-2 4-516,1 0 0,-2 0 0,1 1 0,-1-1 1,0 0-1,-3 17 0,1-6-3051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3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5824,'0'0'6886,"-12"0"-6183,-41 1 21,46 0-384,-1 0-1,1 1 1,0 0 0,0 0 0,0 1-1,0 0 1,0 0 0,1 0 0,-1 1-1,-7 6 1,9-6-64,0 1 0,0-1 0,0 1 0,1 1 0,-1-1-1,2 0 1,-1 1 0,-4 8 0,7-11-111,-1 0 0,1 0 0,0 0 0,0 1 0,0-1 0,0 1 0,1-1 0,-1 5 0,1-7-78,0 1-1,0-1 1,0 0 0,0 1 0,1-1 0,-1 0 0,0 1 0,1-1-1,-1 0 1,1 1 0,0-1 0,-1 0 0,1 0 0,0 0 0,0 0-1,-1 0 1,1 1 0,0-2 0,0 1 0,0 0 0,2 1 0,-1-1-11,1 1 0,0-1 0,0 0 0,1 0 0,-1 0 0,0-1 1,0 1-1,0-1 0,1 0 0,-1 0 0,0 0 0,0 0 0,1 0 0,-1-1 1,0 1-1,0-1 0,0 0 0,0 0 0,0 0 0,0 0 0,0-1 1,0 1-1,0-1 0,0 0 0,-1 0 0,1 0 0,-1 0 0,4-4 1,3-4 70,-7 8-87,1 0 1,-1 0-1,0-1 0,0 1 0,0-1 0,0 1 0,0-1 0,-1 0 0,1 0 0,-1 0 0,0 0 0,0 0 0,0 0 1,0 0-1,0 0 0,0-5 0,-1 7-44,0 1-1,-1 0 1,1 0 0,0 0-1,0-1 1,0 1 0,0 0-1,-1 0 1,1 0 0,0-1-1,0 1 1,0 0 0,-1 0-1,1 0 1,0 0 0,0 0 0,-1-1-1,1 1 1,0 0 0,-1 0-1,1 0 1,0 0 0,0 0-1,-1 0 1,1 0 0,0 0-1,0 0 1,-1 0 0,1 0-1,0 0 1,-1 0 0,1 0 0,0 0-1,0 0 1,-1 1 0,1-1-1,0 0 1,0 0 0,-1 0-1,1 0 1,0 0 0,0 1-1,0-1 1,-1 0 0,1 0-1,0 0 1,0 1 0,0-1-1,0 0 1,-1 1 0,-12 8 166,-5 7-143,1 1-1,-19 23 0,14-7-3896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5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70 4512,'0'0'12505,"15"1"-12273,-4-1-186,13 1 75,-1-2 0,36-4 0,209-41 867,-242 40-853,-17 4-23,1 0 1,-1 0 0,14 0-1,-7-1 141,-3 1 703,-13 2-938,0 0-1,0 1 1,0-1-1,1 1 1,-1-1-1,0 0 1,0 1-1,0-1 1,0 1-1,-1-1 1,1 0-1,0 1 1,0-1-1,0 1 1,0-1-1,0 0 1,0 1-1,-1-1 1,1 0-1,0 1 1,0-1-1,0 0 1,-1 1-1,1-1 1,0 0-1,0 1 1,-1-1-1,1 0 1,0 0-1,-1 0 1,1 1-1,0-1 1,-1 0-1,-16 16 69,0 0 0,0-1 0,-2-2 0,-34 21 0,10-6-10,-10 7 3,13-10 66,-51 43 1,6-1 180,35-30 23,14-13 35,36-23-296,-2 2 1,1-1 10,6-4-38,52-13-16,109-15 0,-150 28-44,8-1 7,0 2 0,-1 1 0,1 0 0,25 5 0,-7-6 261,-21 0-3931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5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11472,'0'0'418,"-3"11"-191,-10 48 438,2 0-1,3 0 1,-1 115 0,5 257 1984,-8-255-783,10-157-1548,-1-1-1,-1 1 0,-1-1 1,0 0-1,-14 32 0,12-21-485,7-29 124,0 0-1,1 0 1,-1 0-1,0 0 1,0 0-1,0 0 1,0 0-1,0 0 1,0 0-1,0 0 0,0 0 1,0 0-1,1 0 1,-1 0-1,0 0 1,0-1-1,0 1 1,0 0-1,0 0 1,0 0-1,0 0 0,0 0 1,0 0-1,0 0 1,0 0-1,0 0 1,0 0-1,0-1 1,0 1-1,0 0 1,0 0-1,0 0 1,0 0-1,0 0 0,0 0 1,0 0-1,0 0 1,0-1-1,0 1 1,0 0-1,0 0 1,0 0-1,0 0 1,0 0-1,0 0 1,0 0-1,0 0 0,0 0 1,0 0-1,0-1 1,0 1-1,0 0 1,-1 0-1,1 0 1,0 0-1,0 0 1,0 0-1,0 0 1,0 0-1,0 0 0,0 0 1,0 0-1,0 0 1,0 0-1,-1 0 1,1 0-1,0 0 1,0 0-1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56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5320,'0'0'5857,"-1"13"-5421,-2 412 2084,6-304-1875,2-7-26,-1-53 97,-5 85 1,-2-97-293,3-31-123,-1-1 0,-1 1 0,-1-1 0,-6 27 0,8-40-213,-3 9 295,3-11-196,0-8-75,3-23-1277,5-30 0,-7 57 861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5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89 195 5416,'0'0'11201,"2"17"-10809,10 106 369,-9-9 158,4 40 407,-5-76 346,-2-78-1660,0 0 1,0 0-1,0 0 0,0-1 0,0 1 0,0 0 0,0 0 1,0 0-1,0 0 0,0 0 0,0 0 0,1 0 0,-1 0 0,0 0 1,0 0-1,0 0 0,0 0 0,0 0 0,0 0 0,0 0 0,0 0 1,0 0-1,0 0 0,0 0 0,0 0 0,0 0 0,0 0 0,1 0 1,-1 0-1,0 0 0,0 0 0,0 0 0,0 0 0,0 0 1,0 0-1,0 0 0,0 0 0,0 0 0,0 0 0,0 0 0,0 0 1,1 0-1,-1 0 0,0 0 0,0 0 0,0 0 0,0 0 0,0 0 1,0 0-1,0 0 0,0 0 0,0 0 0,3-12 187,3-371 653,-7 347-760,-5-38-1,-1-24 103,8 96-190,-1 1 0,1-1 1,-1 0-1,1 1 0,0-1 0,0 1 0,0-1 0,0 1 0,0-1 0,0 1 0,0 0 0,0-1 0,1 1 0,-1 0 0,0 0 1,2-1-1,26-16 5,-17 12-4,0 1 0,0 0 0,1 1 0,-1 0 0,1 1 0,0 1 0,0 0 0,0 0 0,0 1 0,20 2 0,-28 0-2,-1 0 1,1 0-1,-1 1 0,0 0 1,1 0-1,-1 0 1,0 0-1,0 1 1,-1 0-1,1 0 1,-1 0-1,1 0 1,-1 0-1,0 1 0,0-1 1,0 1-1,0 0 1,1 4-1,1-1 5,-1 1 0,0 0 0,0 0 0,-1 0-1,0 1 1,0-1 0,-1 1 0,2 12 0,-4-13 4,-1 0 0,1 1 0,-2-1 1,1 0-1,-1 0 0,0 0 0,0 0 1,-1-1-1,0 1 0,-1-1 0,0 1 0,-5 7 1,3-5 24,-1-1 1,0 0 0,0-1 0,0 0-1,-1 0 1,0 0 0,-1-1 0,-13 9-1,7-5 65,12-9-65,1 1 0,0-1 1,-1 0-1,0-1 0,1 1 0,-1 0 0,0-1 0,0 0 1,0 1-1,-3 0 0,5-3-26,1 1 0,0-1 0,0 1 1,0 0-1,0-1 0,0 1 0,0-1 0,0 1 1,0-1-1,1 1 0,-1 0 0,0-1 0,0 1 1,0-1-1,0 1 0,0 0 0,1-1 0,-1 1 0,0 0 1,0-1-1,1 1 0,0-1 0,1 0-4,1 1 0,0-1 1,0 1-1,0-1 0,0 1 0,0 0 0,0 0 0,0 0 0,0 1 1,-1-1-1,1 1 0,0-1 0,0 1 0,0 0 0,-1 0 0,5 2 0,42 24-53,-37-19 30,-1 1 0,0 0 1,0 0-1,-1 1 0,-1 0 0,0 1 0,0 0 1,-1 1-1,12 21 0,-15-24 4,0 0 0,-2 0 0,1 0 0,-1 1 1,0-1-1,-1 1 0,0 0 0,-1 0 0,0-1 0,0 1 0,-1 0 1,0 0-1,-1 0 0,-3 18 0,3-24 15,-1 1 0,1-1 0,-1 1 0,0-1 0,0 0 1,0 0-1,0 0 0,-1 0 0,1 0 0,-1 0 0,0-1 0,-1 1 0,1-1 0,0 0 1,-1 0-1,0 0 0,0 0 0,0-1 0,0 1 0,0-1 0,0 0 0,0 0 0,-7 1 1,2-1 21,0-1 1,-1 0 0,0 0 0,1-1 0,-1 0 0,1 0 0,-1-1 0,1-1 0,-1 0 0,-13-4 0,-12-7 52,1-1 0,0-2 0,-60-37 0,79 43-115,3 4-46,0-2 0,1 1-1,0-1 1,0-1 0,-11-12 0,12 2-560,8 13-2255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0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3856,'0'0'19089,"11"7"-18896,-5-2-162,-1-2-11,-1 0 0,0 0 0,1 0 0,0-1 0,0 1 0,0-1 0,0 0 0,0 0 0,0-1 0,1 0 0,-1 0 0,0 0 0,1 0 0,-1-1 0,11 0 0,185-31 632,104-8-27,48 8 16,-304 24-540,-24 3-47,0 1-1,0 2 0,30 1 1,3 1 36,-1-2 1,74-11 0,54-1 250,-161 13-310,17 0 57,48-5 1,-48 7-25,-12 1-25,-19-3-29,0 0-1,1 1 1,-1 0 0,0 1 0,15 4 0,-20-5-10,1 0 1,-1 0 0,1-1-1,-1 0 1,8 0 0,-7 0-1,0-1 1,0 2-1,0-1 1,10 3-1,61 17 92,-57-15-28,28 5-1,-20-5-28,-9-2-7,36 0 1,14 3 58,-43-7-69,-24 1-15,1-1 0,-1 1 0,0 0 0,0 0 0,1 0 0,-1 0 0,0 0 0,0 1 0,1-1 0,-1 0 0,0 1 0,0 0 0,4 1 0,27 9 117,-22-10 182,-19-7-216,-17-8-28,-31-16 60,33 17-44,-38-15 1,19 10-11,29 12-33,0 0 0,0 1 0,-1 0-1,0 1 1,-18-3 0,-21-5 260,67 14-277,0 0 0,1 1 0,-1 0 0,18 7 0,6 1-18,0-1-4,59 23-1,-67-23 9,-23-8 11,0 0 1,-1 1-1,1-1 0,0 1 0,-1 0 1,8 6-1,-13-8-9,0 0 1,0 1 0,0-1-1,0 1 1,0-1-1,-1 0 1,1 1 0,0-1-1,-1 1 1,0 0-1,1-1 1,-1 1 0,0-1-1,0 1 1,1-1 0,-1 1-1,-1 0 1,1-1-1,0 1 1,0-1 0,0 1-1,-1 0 1,1-1-1,-1 1 1,0-1 0,1 1-1,-1-1 1,0 0-1,-1 3 1,-4 7 17,-1 0-1,-13 16 0,16-21-13,-24 33 22,-33 40 92,57-75-122,1-1-1,-1 0 0,0 0 0,0 0 1,0-1-1,-4 3 0,-20 14-142,8-5-329,13-10-2909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4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6728,'0'0'9991,"15"-8"-9609,88-38 301,-87 40-478,0 0-1,0 2 0,0 0 0,1 0 1,31-1-1,-31 5 124,0 0 0,27 6 1,-38-5-217,1 1 1,-1 0-1,1 0 0,-1 0 1,0 1-1,0 0 1,0 1-1,0-1 1,8 8-1,-10-9-44,-1 1 0,1 0 0,-1 0 0,1 0 0,-1 1 0,0-1 0,0 1 0,0 0 0,-1 0 0,1 0 0,-1 0-1,0 0 1,0 1 0,-1-1 0,1 0 0,-1 1 0,1 7 0,-1 20 291,-1 1 0,-2-1 1,-1 0-1,-8 34 0,11-61-273,-1 0-1,1 0 1,0 1 0,1-1-1,-1 0 1,1 0 0,0 0-1,1 0 1,-1 0 0,1 0-1,3 7 1,-4-9-44,0-1-1,0 1 1,1-1 0,-1 0 0,0 0-1,1 1 1,0-1 0,0 0-1,-1 0 1,1-1 0,0 1 0,0 0-1,1-1 1,-1 1 0,0-1-1,1 1 1,-1-1 0,0 0 0,1 0-1,-1 0 1,1-1 0,0 1-1,4 0 1,9-12-483,-12 7-3018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1 8640,'0'0'5326,"-13"12"-4707,-92 83 704,3 2 712,82-78-1053,-32 26 0,2-4 320,13-14-233,33-27-4002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246 117 4912,'0'0'1906,"11"-7"-1526,17-11 69,32-27 0,-54 40-370,-4 4 104,0-1 1,0 1-1,0-1 1,0 0-1,0 1 0,0-1 1,0 0-1,-1 0 0,1-1 1,-1 1-1,1 0 0,-1 0 1,0-1-1,0 1 1,0-1-1,0 1 0,1-5 1,-7 8 109,-1 0 0,1 1 0,0 0 0,0 0 0,-5 4 0,-81 49 1307,-99 79-1,185-130-1429,0 0-1,0 0 1,-1-1 0,-8 4-1,13-6-202,0-1 0,1 0 0,-1 1 1,0-1-1,0 0 0,1 1 0,-1-1 0,0 0 0,0 0 0,1 0 0,-1 0 0,0 0 0,0 0 0,1 0 0,-1 0 0,0 0 0,0 0 0,0 0 0,1 0 0,-1-1 0,0 1 0,1 0 0,-1 0 0,0-1 0,0 1 0,1-1 0,-1 1 0,1-1 0,-1 1 0,0-1 0,1 1 0,-1-1 0,1 1 0,-1-1 1,1 1-1,0-1 0,-1 0 0,1 1 0,-1-1 0,1 0 0,0 0 0,0 1 0,-1-1 0,1 0 0,0-1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22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21607,'0'0'706,"8"0"31,138-5 3436,151-7-308,-161-4-3260,-82 8-255,74-2-1,193-1 18,-224 6-367,89-7 0,-160 10 0,-29 3 0,-1-1 0,1 2 0,-1-1 0,1 0 0,-1 1 0,1-1 0,-5 4 0,-14 6 0,-34 7 880,25-9-5832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7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5016,'0'0'5476,"2"10"-5082,2 15-128,-1 1 1,-1 0-1,-3 43 0,-14 91 628,2-26-171,7 66 356,2-18-88,-29 95 971,31-266-1829,-8 27 1199,10-38-1319,1 0 1,-1 0-1,0 0 0,0 0 1,0 0-1,0 0 1,0 0-1,0 0 0,0 0 1,0 0-1,0 0 0,0 0 1,1 0-1,-1 0 1,0 0-1,0 0 0,0 0 1,0 0-1,0 0 1,0 0-1,0 0 0,0 0 1,0 0-1,0 0 1,1 0-1,-1 1 0,0-1 1,0 0-1,0 0 1,0 0-1,0 0 0,0 0 1,0 0-1,0 0 1,0 0-1,0 0 0,0 0 1,0 0-1,0 0 1,0 1-1,0-1 0,0 0 1,0 0-1,4-11 52,7-65-498,-7 48-2198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8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5720,'0'0'1658,"1"18"-1316,1 46 352,-12 113 1,-4-74 17,-2 19 798,-2 138 0,18-242-1333,0 59 974,2 0-1,14 77 1,-15-133-615,-1-8 40,2-18 123,1-13-3014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0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0 4312,'0'0'8013,"-1"10"-7396,-28 210 1626,14-105-1211,2-17-224,6-64-512,1-5 196,2 0 1,-2 39-1,6-59-189,1 1 0,1-1 1,0 1-1,3 10 0,-4-12 379,1-2 125,8-11-440,-2-2-294,1 1 0,-1 1-1,1-1 1,0 2 0,0-1 0,1 1-1,-1 0 1,1 1 0,0 0 0,0 1 0,20-2-1,104-14 262,-118 19-311,-15 0-25,-1-1-1,1 0 1,-1 0-1,0 0 1,1 0-1,-1 0 1,1 1-1,-1-1 1,1 0-1,-1 0 1,1 0-1,-1 0 1,1-1-1,-1 1 1,0 0-1,1 0 1,-1 0-1,1 0 1,-1 0 0,1 0-1,-1-1 1,0 1-1,1-1 1,-1 1-6,0 0 1,1 0 0,-1 0 0,0 0 0,0 0-1,0 0 1,0 0 0,0 0 0,0 0 0,0 0 0,0 0-1,0 0 1,0 0 0,0 0 0,0 0 0,0 0-1,1 0 1,-1 0 0,0-1 0,0 1 0,0 0-1,0 0 1,0 0 0,0 0 0,0 0 0,0 0 0,0 0-1,0 0 1,0 1 0,1-1 0,-1 0 0,0 0-1,0 0 1,0 0 0,0 0 0,0 0 0,0 0 0,0 0-1,0 0 1,0 0 0,0 0 0,0 0 0,0 0-1,0 0 1,1 0 0,-1 0 0,0 0 0,0 0-1,0 0 1,0 1 0,0-1 0,0 0 0,0 0 0,0 0-1,0 0 1,0 0 0,0 0 0,0 0 0,0 0-1,0 0 1,0 0 0,0 1 0,-6-9-3952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8640,'0'0'1016,"10"-1"-890,164-14 1969,-144 13-1769,219-27 2093,-129 6-881,-103 18-1317,-8 3 791,-26 3-422,-38 3-589,-29 3-2865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6520,'0'0'773,"12"-2"-513,340-30 3743,-255 32-1791,-93 0-2295,1 0 1,-1 1 0,1 0-1,-1 0 1,1 1 0,6 2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0 5624,'0'0'2382,"-9"11"-1963,-34 42 602,-63 102 1,78-100-328,3 2 0,-31 97 1,44-110-279,2-1 0,2 1 0,2 1 0,-1 64 1,7-91-207,2 1 1,0-1 0,1 1 0,0-1-1,8 23 1,-7-31-44,-1 0-1,1-1 1,1 1-1,0-1 1,0 0-1,1 0 1,0 0-1,0-1 1,1 0-1,15 13 0,-20-19-140,0-1-1,-1 0 0,1 0 0,0 0 1,0 0-1,0 0 0,0 0 0,0-1 0,0 1 1,0-1-1,0 1 0,0-1 0,1 0 0,-1 0 1,0 1-1,0-2 0,0 1 0,0 0 0,0 0 1,1-1-1,-1 1 0,0-1 0,2-1 1,15-6-2387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1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4616,'0'0'5474,"-6"13"-4876,2-3-468,-4 9 234,-2 0 0,-19 31 0,11-21 196,1 0-1,1 2 0,2-1 1,1 2-1,-10 40 0,21-64-395,0 0 0,1 0 0,0 0 0,0 0 0,1 1 0,0-1 0,0 0 1,1 0-1,0 1 0,1-1 0,4 13 0,-4-15-58,0 0 1,0 0 0,1-1-1,0 1 1,0-1-1,1 0 1,-1 0 0,1 0-1,0 0 1,1-1 0,-1 1-1,1-1 1,0 0 0,0-1-1,0 1 1,6 2-1,-6-4-56,0-1 0,0 1 0,0-1 0,1 0 0,-1-1 0,0 1 0,1-1 0,-1 0 0,0-1 0,0 1 0,1-1 0,-1 0 0,0 0 0,0-1 0,7-2 0,-9 2-173,0 0 0,0-1-1,-1 1 1,1-1 0,-1 1 0,1-1-1,-1 0 1,0 0 0,3-6-1,-1 4-1789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2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10040,'0'0'1770,"12"-3"-1452,41-8 346,0 2 0,62-2 0,75 9 1910,-168-4-1827,-8 2-2966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2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0 7832,'0'0'713,"10"12"-384,13 18 98,0 1 0,-2 1 0,25 51 0,-36-58-221,-2 1 0,0 0-1,-2 0 1,0 0 0,-2 1-1,-1 0 1,-1 0 0,-2-1 0,0 1-1,-2 0 1,-7 36 0,3-30 97,-2-1 0,-2 0 1,-1 0-1,-1-1 0,-1 0 1,-2-1-1,-1-1 0,-38 51 1,47-70-336,-19 24 696,-31 31 0,51-58-801,-1-1 0,1 0 0,-2 0 0,1 0 1,0-1-1,-1 0 0,0 0 0,-1-1 0,1 0 0,-18 5 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4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69 5016,'0'0'8582,"-11"-6"-8178,-36-19 8,45 24-371,-1 1-1,1 0 1,0-1-1,0 1 1,-1 0-1,1 0 1,0 0-1,0 0 0,-1 0 1,1 1-1,0-1 1,0 1-1,0-1 1,0 1-1,0 0 1,-1 0-1,1 0 1,1 0-1,-1 0 1,0 0-1,0 1 1,0-1-1,1 0 1,-1 1-1,0 0 0,-2 3 1,-1 0 118,0-1-59,-42 41 883,43-40-852,-1 0-1,1 0 1,0 1-1,1-1 0,0 1 1,-1 0-1,-2 9 1,5-13-97,0 0 1,1-1-1,-1 1 1,1 0-1,0-1 1,0 1-1,0 0 1,0-1-1,0 1 1,0 0-1,0-1 1,0 1-1,0 0 1,1-1-1,-1 1 1,1 0-1,0-1 1,-1 1-1,1-1 1,0 1 0,1 1-1,0-1-1,0 0-1,-1 0 1,1-1 0,0 0-1,0 1 1,1-1 0,-1 0-1,0 0 1,0 0 0,1 0-1,-1 0 1,0 0 0,4 0-1,1 0 8,-1 0 0,1-1 0,0 1 0,-1-2 0,1 1 0,0-1 0,-1 1 0,1-2 0,0 1 0,7-4 0,-6 1-12,-1 0 0,1 0 0,-1-1 1,0 0-1,0-1 0,-1 0 0,0 0 0,8-9 0,-5 3 21,0 1-1,-1-1 1,-1-1-1,9-16 1,-15 27-34,-1 0 1,1 0-1,0 0 1,-1 0-1,1-1 1,-1 1-1,1 0 1,-1 0-1,0 0 1,0 0-1,0-1 0,0 1 1,-1 0-1,1 0 1,0 0-1,-1 0 1,0 0-1,1 0 1,-1 0-1,0 0 1,0 0-1,0 0 1,0 0-1,-1 0 1,1 0-1,0 1 1,-1-1-1,1 0 1,-1 1-1,-2-3 1,0 2 10,1 0 1,0 0-1,-1 0 1,1 0-1,-1 1 1,0-1-1,1 1 1,-1 0-1,0 0 1,0 0-1,0 1 1,0-1-1,1 1 1,-1 0-1,0 0 1,-5 1-1,0 1 37,1 0-1,-1 0 0,1 1 0,0 0 0,-1 1 1,1-1-1,1 2 0,-1-1 0,1 1 0,-1 0 1,-10 10-1,14-10-11,0-1 0,0 0 0,1 1 0,-1 0 0,1 0 0,0 0 0,0 0 0,1 0 0,0 1 0,0-1 0,0 1 0,0 0 0,1-1 0,0 1 0,0 0 0,0 0 0,1 0 0,1 9 0,-1-13-35,0 0 0,1 0-1,-1 0 1,1 0 0,0 0-1,0-1 1,0 1 0,0 0-1,0 0 1,0 0-1,0-1 1,1 1 0,-1-1-1,0 1 1,1-1 0,0 1-1,-1-1 1,1 0 0,0 0-1,-1 0 1,1 0 0,0 0-1,4 1 1,-4-1-7,0 0 1,1 0 0,-1-1-1,0 1 1,1-1 0,-1 0-1,1 0 1,-1 0-1,0 0 1,1 0 0,-1 0-1,1 0 1,-1-1-1,0 1 1,1-1 0,-1 0-1,0 0 1,1 0-1,-1 0 1,4-2 0,-3 0 10,0 0 0,0 0 1,0 0-1,0 0 0,-1-1 1,1 1-1,-1-1 0,0 0 1,0 1-1,0-1 0,-1 0 1,1 0-1,-1 0 1,2-7-1,-3 9-5,0 0 1,0-1-1,1 1 1,-1 0-1,-1 0 1,1 0-1,0 0 1,0 0-1,-1 0 1,1 0-1,-1 0 1,0 0-1,1 0 1,-1 0-1,0 0 1,0 1-1,0-1 0,0 0 1,-1 1-1,1-1 1,0 0-1,-1 1 1,1 0-1,-1-1 1,0 1-1,1 0 1,-1 0-1,0 0 1,0 0-1,1 0 1,-1 0-1,-3-1 1,2 2 1,0-1 0,-1 1 1,1 0-1,0 0 1,-1 0-1,1 0 0,-1 1 1,1-1-1,0 1 1,0 0-1,-1 0 0,1 0 1,0 0-1,0 0 1,0 1-1,0 0 0,0-1 1,0 1-1,1 0 0,-4 3 1,-2 2 26,0 0-1,0 0 1,1 1 0,0 0 0,-8 12 0,12-14-20,-1 0 1,1 0-1,1 1 1,-1-1 0,1 1-1,0-1 1,0 1 0,1 0-1,0 0 1,0-1 0,1 10-1,0-13-10,0 0-1,0-1 1,0 1-1,1 0 0,-1 0 1,1-1-1,-1 1 1,1-1-1,0 1 1,0-1-1,1 1 0,-1-1 1,0 1-1,1-1 1,-1 0-1,1 0 0,0 0 1,0 0-1,0 0 1,0 0-1,0 0 1,0-1-1,0 1 0,1-1 1,-1 1-1,1-1 1,-1 0-1,1 0 1,-1 0-1,1-1 0,3 2 1,-3-2-3,0 0 0,0 0 0,0 0 1,0-1-1,0 1 0,0-1 0,0 0 0,0 1 0,0-2 0,0 1 1,0 0-1,0 0 0,-1-1 0,1 1 0,-1-1 0,1 0 1,-1 0-1,1 0 0,-1 0 0,0 0 0,0-1 0,0 1 0,2-4 1,0 0 9,0 0-1,0 0 1,0 0 0,-1-1 0,0 1 0,0-1 0,-1 0 0,3-11 0,-3 8 35,-1-1 0,0 1 0,-1 0 0,-1 0 0,-1-13 0,2 21-43,0 0-1,0 0 1,-1 0 0,1 0 0,-1 0 0,1 0-1,-1 0 1,0 0 0,1 1 0,-1-1 0,0 0-1,0 0 1,-1 1 0,1-1 0,0 1 0,-1-1 0,1 1-1,0-1 1,-1 1 0,0 0 0,1 0 0,-1-1-1,0 1 1,1 1 0,-1-1 0,0 0 0,0 0-1,0 1 1,0-1 0,0 1 0,0-1 0,-3 1 0,2 0 3,0 1 0,0 0 1,0 0-1,0 0 1,0 1-1,0-1 0,1 1 1,-1-1-1,1 1 1,-1 0-1,1 0 1,0 0-1,-1 0 0,1 1 1,0-1-1,-2 4 1,1-3-2,1 0 0,-1 1 1,1-1-1,0 1 1,0 0-1,0 0 0,0-1 1,1 1-1,0 1 1,-1-1-1,0 6 1,3-8-13,-1 0 1,0 0 0,0-1 0,1 1 0,-1 0 0,1 0 0,0 0 0,0 0 0,-1-1 0,1 1 0,0 0 0,1-1 0,-1 1 0,0-1-1,0 1 1,1-1 0,-1 1 0,0-1 0,1 0 0,0 0 0,-1 0 0,1 0 0,0 0 0,-1 0 0,1 0 0,3 1 0,-1-1 3,0 0 1,0 0 0,0 0-1,0 0 1,1 0 0,-1-1-1,0 0 1,0 0 0,1 0-1,6-1 1,-8 0-2,0 0 0,0 0 0,-1 0 0,1-1 0,0 1 0,-1-1 1,1 1-1,-1-1 0,0 0 0,1 0 0,-1 0 0,0 0 0,3-5 0,-4 6 1,0-1 0,0 0 0,0 1 0,0-1 0,0 0 1,0 1-1,0-1 0,-1 0 0,1 0 0,-1 0 0,1 0 0,-1 0 0,0 1 1,0-1-1,0 0 0,0 0 0,0 0 0,0 0 0,0 0 0,-1 0 0,0-3 0,0 4 1,0-1 0,0 1 0,0 0 0,0 0 0,0 0 0,0 0 0,0 0-1,0 0 1,0 1 0,0-1 0,-1 0 0,1 0 0,0 1 0,0-1-1,-1 1 1,1-1 0,-1 1 0,1 0 0,0-1 0,-1 1 0,1 0-1,-1 0 1,1 0 0,-1 0 0,1 0 0,0 0 0,-1 1 0,1-1 0,-1 0-1,1 1 1,-2 0 0,0 0 0,-1 0 0,1 0 0,0 0 0,0 0 0,0 1 0,0-1 0,0 1 0,0 0 0,1 0 0,-1 0 0,1 0 0,-5 5 0,6-6 0,1 0 0,-1 1 0,0-1-1,1 1 1,0-1 0,-1 1-1,1-1 1,0 1 0,-1-1-1,1 1 1,0 0 0,0-1-1,0 1 1,1-1 0,-1 1-1,0-1 1,0 1 0,1-1-1,-1 1 1,1-1 0,0 1-1,-1-1 1,1 0 0,0 1-1,0-1 1,0 0 0,1 2-1,4 4 62,0 1 0,1-2 0,10 10-1,-4-5 44,-14-11-111,1-1-1,0 1 1,0 0 0,-1 0 0,1-1-1,0 1 1,-1 0 0,1 0-1,0-1 1,-1 1 0,1 0 0,0 0-1,-1 0 1,1 0 0,0 0 0,-1-1-1,1 1 1,0 0 0,-1 0 0,1 0-1,-1 0 1,1 0 0,0 0 0,-1 0-1,1 0 1,0 0 0,-1 0 0,1 1-1,-1-1 1,1 0 0,0 0 0,-1 0-1,1 0 1,0 0 0,-1 1 0,1-1-1,0 0 1,0 0 0,-1 1-1,1-1 1,0 0 0,-1 0 0,1 1-1,0-1 1,0 0 0,0 1 0,-1-1-1,1 0 1,0 1 0,0-1 0,0 0-1,0 1 1,0-1 0,0 1 0,0-1-1,0 0 1,0 1 0,0-1 0,0 0-1,0 1 1,0-1 0,0 1 0,0-1-1,0 0 1,0 1 0,0-1 0,0 0-1,1 1 1,-1 0 0,-10-12-450,-14-13-63,8 12-3774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23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8336,'0'0'12889,"8"-5"-12308,-5 3-528,4-4 104,1 1 0,0 0-1,0 1 1,0-1 0,1 2 0,15-6 0,18 1 654,-1 3-1,85-2 1,-60 4-181,-31 2-256,177-6 2021,-178 10-2272,-22-1-3553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5:45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468 141 6224,'0'0'8048,"1"-10"-7710,2-2-221,-1 6-27,-1 0 0,0 1 0,0-1-1,-1 0 1,1-7 0,-2 10 52,0 1 0,1-1-1,-1 1 1,0-1 0,0 1-1,0-1 1,-1 1 0,1 0-1,0-1 1,-1 1 0,0 0-1,-3-3 1,1 0 95,0 1 1,0 0-1,-1 0 1,-8-5-1,6 5 40,0 2 0,0-1 0,0 1 0,-1 0 0,1 1-1,-1 0 1,-13-1 0,9 4-78,1 0 0,0 1 0,0 0 1,1 1-1,-1 0 0,1 1 0,-1 0 0,-10 7 0,8-5-36,-2 2-9,-1 1 1,2 0 0,0 1-1,-18 17 1,20-14-42,0 0 1,1 0-1,0 1 1,1 1-1,1 0 1,-14 33-1,10-12 84,1 0 0,-9 47 0,17-67-100,2 0 1,0 1-1,0 22 0,2-31-53,1 0 0,0 0 0,0-1 0,1 1 0,0 0 0,1-1-1,-1 0 1,7 13 0,1-2 27,-5-10-32,0 1 0,0-1 0,1 0 0,9 11 0,9 9 34,-18-20-43,1 0-1,1 0 1,-1-1 0,1 0-1,1 0 1,0-1 0,0 0-1,0-1 1,0 0 0,16 7 0,4-2 56,1-2 1,1-1 0,0-1 0,37 3 0,-52-9-53,-1-1-1,1 0 0,0-1 1,-1-1-1,1 0 0,-1-1 1,1 0-1,-1-2 0,0 0 1,21-10-1,-21 8 0,0-2 1,0 1-1,-1-2 0,0 0 1,-1 0-1,23-24 0,-30 27-22,2-1 7,-1 0-1,0-1 1,0 0 0,-1 0 0,5-10 0,-10 17-14,10-19 51,0-2 1,-1 1-1,-2-2 0,0 1 1,-2-1-1,4-26 0,-7 24-1,-2 0 0,-1 0-1,-1 0 1,-5-33-1,4 44-10,-2 0 0,1 1 0,-2-1 0,0 1-1,0 0 1,-2 1 0,0-1 0,-15-22 0,16 29-28,0 0 0,-1 1 0,1 0 0,-2 0 0,1 0 0,0 1 1,-1 0-1,0 0 0,0 1 0,-14-5 0,-9-2 44,-51-11-1,48 14-19,21 5-38,0 0 0,-1 0 0,1 1-1,0 1 1,-1 0 0,1 1-1,-1 0 1,1 1 0,-1 1 0,1 0-1,0 1 1,-15 4 0,16-3-1,1 1 0,-1 0 0,-17 11 1,26-14-415,-1 0 0,0 1 0,0 0 0,1 0 1,0 0-1,0 0 0,0 1 0,0-1 0,0 1 1,0 0-1,1 0 0,-3 6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5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1773 2704,'0'0'8652,"-2"-12"-8248,-4-38 111,3-1 0,2-55 0,35-362 1873,-40 47-158,-1 346-1813,2 30-35,2 0 1,2-51-1,3 46 92,-6-56 0,0 3 1548,4 102-1894,-2 2 653,0 0-755,0 1 0,0 0 0,1 0-1,-1 0 1,1 1 0,-1-1 0,1 0 0,-1 3 0,-9 13 148,15-34 121,0 0 0,-1 0 0,2-27 0,-6 45-283,-1 1 0,1-1 0,-1 1 0,0-1 0,0 0 0,0 0 1,0 0-1,-2 2 0,-2 2-3,-27 30 9,7-10-6,2 2 1,1 0-1,-32 51 0,25-36 63,17-27-42,6-8 8,7-12 29,8-14-29,35-74 25,-14 30-21,55-89 0,-79 144-39,18-25 1,-22 30-7,0 1 0,0-1 0,1 1 0,-1 0 0,0-1 0,1 1 0,0 0 0,-1 0 0,1 0 0,-1 0 0,1 0 0,0 0 0,0 1 0,0-1 0,-1 0 0,4 1 0,-4 0-3,1 1 0,0 0-1,-1 0 1,1 0 0,0 0-1,-1 1 1,1-1-1,-1 0 1,0 1 0,1-1-1,-1 1 1,2 2 0,3 3-8,14 18 14,34 53 1,-47-66 13,11 17 22,-4-6 57,23 29-1,-28-37-9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16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5824,'0'0'10381,"0"11"-9899,0 155 1238,0-146-1410,1-1-1,1 0 1,0 0-1,2 0 1,0 0 0,7 19-1,-10-36-267,-1 0 0,1 0 1,0 0-1,0 0 0,0-1 0,0 1 1,1 0-1,-1-1 0,0 1 0,1-1 0,-1 1 1,1-1-1,0 0 0,-1 1 0,1-1 0,0 0 1,0 0-1,-1 0 0,1 0 0,0-1 1,0 1-1,0 0 0,0-1 0,0 0 0,0 1 1,0-1-1,0 0 0,1 0 0,-1 0 0,0 0 1,0 0-1,0-1 0,0 1 0,0-1 1,2 0-1,5-2 58,-1 1 0,0-2 1,0 1-1,0-1 1,-1-1-1,1 1 0,7-7 1,34-36 375,-37 35-279,0 0 0,1 1 1,18-13-1,-21 15 10,-9 7-171,0 1 0,0 0-1,0 0 1,0 0 0,0 0 0,0 0-1,1 0 1,-1 0 0,0 1 0,1-1-1,-1 0 1,3 0 0,-4 4-2,1 0 0,-1 0 0,1 0 0,-1 0 0,0 0 0,0 0 0,0 0 0,-1 0 0,-1 6 0,-7 39 70,-2-1 0,-3 0 1,-1-1-1,-26 51 0,30-75 7,-2-2 0,0 1 0,-2-2 0,0 0-1,-1-1 1,-21 19 0,37-37-100,-1 1 0,1-1-1,0 1 1,-1-1 0,1 1-1,0-1 1,-1 0 0,1 1 0,-1-1-1,1 1 1,-1-1 0,1 0-1,0 0 1,-1 1 0,1-1 0,-1 0-1,0 0 1,1 0 0,-1 1-1,1-1 1,-1 0 0,1 0 0,-1 0-1,1 0 1,-1 0 0,1 0-1,-1 0 1,0 0 0,1 0 0,-1 0-1,1-1 1,-1 1 0,1 0-1,-1 0 1,1 0 0,-1-1-1,1 1 1,-1 0 0,1-1 0,-1 1-1,1 0 1,0-1 0,-1 1-1,1 0 1,0-1 0,-1 1 0,1-1-1,0 1 1,-1-1 0,0-1 12,1 1 1,-1-1 0,1 1-1,0-1 1,-1 1-1,1-1 1,0 1 0,0-1-1,0 1 1,0-1-1,0 0 1,0 1 0,0-1-1,0 1 1,1-1-1,-1 1 1,1-1 0,0-1-1,2-1 8,1-1 1,-1 0-1,1 1 0,0 0 1,0 0-1,0 0 0,1 0 1,-1 1-1,1 0 0,6-4 0,55-25 154,-38 21-109,0 1 0,1 2 0,1 1 0,-1 1 0,40-3 0,153 3 355,-174 6-335,46 6-310,-58-1-3737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27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53 128 4720,'0'0'16857,"-6"13"-16607,-5 13-27,1 1-1,-13 53 0,22-71-139,0-1-1,1 1 1,0 0 0,1 0 0,0 0-1,0 0 1,1-1 0,5 17-1,-6-21-44,0-1 0,0 1 0,1 0 0,-1-1 0,1 0 0,0 1 0,0-1 0,0 0-1,0 0 1,1 0 0,-1 0 0,1 0 0,0-1 0,0 1 0,0-1 0,0 0 0,0 1-1,1-2 1,-1 1 0,1 0 0,-1-1 0,6 2 0,-6-3-18,1 0 1,-1 0-1,1 0 1,-1-1-1,1 1 1,-1-1-1,0 0 1,1 0-1,-1 0 1,0-1-1,0 1 0,0-1 1,0 0-1,0 0 1,4-3-1,6-6 53,20-21 0,-31 30-61,9-10 37,-2 0 0,0 0 0,0-1 0,-2 0-1,9-18 1,27-75 203,-28 65-145,24-41 238,-21 48-98,-17 31-218,5-6 237,-5 23-57,-5 58 0,-12 119 80,-15-18-43,-55 175 1,80-326-169,-1 0 0,-1-1 0,-1 0 0,-1 0 0,-17 27 0,26-46-64,0 0 1,-1-1 0,1 1-1,-1 0 1,1 0-1,-1-1 1,0 1 0,1-1-1,-1 1 1,0-1 0,0 0-1,0 0 1,0 0-1,-1 0 1,1 0 0,0 0-1,0 0 1,-1-1-1,1 1 1,0-1 0,0 0-1,-1 0 1,1 0 0,-4 0-1,3-1 4,0 1-1,0-2 1,0 1-1,-1 0 1,1 0-1,0-1 1,1 0 0,-1 1-1,0-1 1,0 0-1,1-1 1,-1 1-1,1 0 1,0-1-1,-1 1 1,1-1 0,-2-3-1,-1-3 25,-1 0 0,1 0 0,1-1 0,0 1-1,0-1 1,1 0 0,0 0 0,0 0 0,-1-16 0,4 20-28,0 1 0,0 0 0,0-1 0,1 1 1,-1-1-1,1 1 0,0 0 0,1 0 0,0-1 0,-1 1 0,2 0 1,-1 0-1,0 1 0,1-1 0,0 0 0,0 1 0,1 0 1,-1-1-1,1 1 0,7-5 0,0 0 1,1 1 0,1 0 0,-1 1 1,1 0-1,0 1 0,1 1 0,0 0 0,-1 1 0,2 1 0,-1 0 0,21-2 0,-7 3-1,0 1-1,0 2 1,0 1 0,0 1-1,28 6 1,-29-4 20,-18-4 4,-1 0-1,1 1 1,-1 0 0,0 0-1,11 5 1,-9-6-134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31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354 701 4912,'0'0'5533,"-12"-1"-5074,-1 0-307,-1 0-1,1 1 1,0 1 0,0 0 0,0 1 0,1 0 0,-1 1 0,0 0 0,1 1-1,-17 8 1,-1 5 417,0 1 0,-44 35 0,69-48-446,0-1 1,0 1-1,0 0 1,0 0-1,1 1 1,0-1-1,0 1 1,-3 7-1,6-11-61,0 0 0,0 1-1,1-1 1,-1 1 0,0-1-1,1 0 1,-1 1 0,1 0-1,0-1 1,0 1 0,0-1-1,0 1 1,1-1 0,-1 1-1,1-1 1,-1 1 0,1-1-1,0 1 1,0-1 0,0 0-1,0 1 1,0-1 0,1 0-1,1 3 1,1 0 20,1 0 0,-1-1 0,1 0 0,-1 0 0,1 0 0,0 0 0,1-1 0,-1 0 0,1 0 0,-1 0 0,1-1 0,0 0 0,0 0 0,0 0 0,0-1 0,8 1 0,-7-1 8,1-1 0,0 0 1,0 0-1,-1-1 0,1 0 1,0 0-1,-1-1 0,1 0 1,-1 0-1,0-1 0,0 0 1,13-7-1,1-4 49,0-1 0,-2-1 0,0-1-1,-1-1 1,0 0 0,-2-1 0,0-1 0,-1-1 0,-1 0-1,18-37 1,-8 7 72,-3-1 0,-1 0 0,21-97 0,-27 82 29,4-70 0,-17 125-166,0 1 0,-1 0 0,0-1 1,-1 1-1,0 0 0,-1-1 1,-1 1-1,1 0 0,-8-17 0,9 28-65,1-1 0,-1 1-1,1 0 1,0 0 0,-1 0-1,1 0 1,-1 0 0,1 0-1,-1 0 1,1 0 0,-1 0-1,1 0 1,-1 0 0,1 1-1,0-1 1,-1 0 0,1 0-1,-1 0 1,1 0 0,-1 1-1,1-1 1,0 0 0,-1 1-1,1-1 1,0 0 0,-1 1-1,-12 8 58,13-9-62,-10 9 33,1 0 0,1 1 0,-1-1 0,1 2 0,1-1 0,0 1 0,1 0 0,0 0 0,0 1 0,1 0 0,-3 13 0,-6 21 158,-11 77-1,17-77-67,4-25-50,1 0-1,1 1 1,1-1-1,1 0 1,1 0-1,1 0 1,0 1-1,2-2 1,0 1-1,2 0 1,0-1-1,17 38 1,-21-56-59,-1 1 0,1 0 0,0-1 0,-1 1 0,1-1 0,0 0 0,1 1 0,-1-1 1,0 0-1,1 0 0,-1 0 0,1-1 0,0 1 0,-1-1 0,1 1 0,0-1 0,0 0 0,0 0 0,0 0 0,0-1 0,0 1 0,0-1 1,0 1-1,4-1 0,-2 0 8,0-1 0,-1 1 0,1-1 1,0 0-1,0-1 0,-1 1 0,1-1 1,-1 0-1,1 0 0,-1 0 0,0-1 0,0 1 1,0-1-1,7-6 0,0-2 26,6-4 61,22-27 1,-35 36-87,1 0 0,-2 1 0,1-1 1,-1-1-1,0 1 0,0 0 0,0-1 0,-1 1 1,2-12-1,-4 16-15,0 1 0,0-1 1,0 0-1,0 0 0,0 0 1,-1 1-1,1-1 0,-1 0 0,1 0 1,-1 1-1,0-1 0,0 0 0,1 1 1,-1-1-1,0 1 0,0-1 1,-1 1-1,1 0 0,-2-2 0,2 1 8,-1 1-1,1 0 1,0-1-1,0 1 1,0-1-1,0 1 1,0-1-1,0 1 0,1-1 1,-1 0-1,0 1 1,1-1-1,-1 0 1,1-2-1,-1 1 148,2-1 47,12 6-146,-5 0-57,0 0-1,-1 1 0,0 0 0,1 0 1,-1 1-1,0 0 0,-1 1 0,1-1 1,-1 1-1,0 0 0,0 1 0,0-1 1,8 12-1,-5-5 12,-1 1 1,-1 0-1,0 1 0,0 0 1,-1 0-1,5 21 0,-8-26 0,0 0 0,0-1 0,1 1 0,1-1 0,-1 0 0,7 9 0,-9-15-11,0 1 1,0-1-1,0 0 0,0 0 1,0 0-1,0 0 0,0 0 1,1 0-1,-1 0 0,1-1 1,0 1-1,-1-1 0,1 0 0,0 0 1,0 0-1,0 0 0,-1 0 1,1-1-1,0 1 0,0-1 1,0 0-1,0 0 0,4 0 1,0-1 2,0-1 0,0 0 0,0 0 0,0 0 1,0-1-1,-1 0 0,1-1 0,-1 1 0,8-6 0,2-4 82,27-29 0,12-8 105,-35 37-74,-15 16-42,-6 9-61,-2 2-18,1-1-1,1 0 0,0 0 0,1 0 0,0 1 1,4 18-1,-4-27-4,1 0 1,0 0-1,0 0 0,1 0 1,0 0-1,0 0 0,0 0 1,0 0-1,1-1 1,0 1-1,0-1 0,0 0 1,0 1-1,1-2 1,-1 1-1,1 0 0,0-1 1,8 6-1,-10-8 1,0-1-1,0 1 0,0 0 1,0-1-1,0 0 1,0 1-1,0-1 1,0 0-1,0 0 1,0 0-1,0-1 0,0 1 1,-1 0-1,1-1 1,0 1-1,0-1 1,0 1-1,0-1 1,0 0-1,0 0 0,-1 0 1,1 0-1,0 0 1,-1 0-1,1-1 1,1-2-1,4-1 11,-1-2 1,-1 1-1,1-1 0,8-13 0,2-9 21,-1 0-1,-1-2 1,14-47-1,19-101 109,-25 90-63,16-72 52,29-100 100,-86 404-254,-178 712-185,193-842 210,-63 197 130,52-182-13,15-28-117,0 0 1,0 0-1,0 0 1,0 0-1,0 0 1,0 0-1,0 0 1,-1 0 0,1 1-1,0-1 1,0 0-1,0 0 1,0 0-1,0 0 1,0 0-1,0 0 1,0 0-1,0 0 1,0 0-1,0 0 1,0 0-1,0 0 1,0 1-1,0-1 1,-1 0-1,1 0 1,0 0-1,0 0 1,0 0-1,0 0 1,0 0-1,0 0 1,0 0-1,0 0 1,0 0-1,-1 0 1,1 0-1,0 0 1,0 0-1,0 0 1,0 0-1,0 0 1,0 0-1,0 0 1,0 0-1,0 0 1,-1 0-1,1 0 1,0 0-1,0-1 1,0 1-1,0 0 1,0 0-1,0 0 1,0 0-1,0 0 1,0 0-1,0 0 1,0 0-1,0 0 1,0 0-1,-1 0 1,1-1-1,3-15 52,4-6-30,2 0 1,-1 1-1,2 0 0,1 1 1,1 0-1,0 0 0,2 1 1,0 1-1,1 1 1,30-28-1,42-32 8,-40 37-8,-1-1 0,65-80 0,-73 73 14,-3-2 1,33-59-1,-26 26 98,44-125-1,-80 192-87,-3 7 9,1 0 0,-2-1 0,1 1 0,-1-1 0,0 1 0,0-11 0,-15 51 139,-15 84-57,4 1 0,-14 230 0,32-49 356,8-285-602,3-10-963,-4-3 899,0 0 1,0 0-1,0 0 1,0 0-1,0 0 1,0 0-1,-1 0 1,1 0-1,0 0 1,-1 0-1,1 0 1,0 0-1,0-3 1,6-16-1684,-6 14-1482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31.6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28 200 12160,'0'0'990,"-5"-11"-794,-15-34-24,20 44-165,-1 0 0,1 0 0,-1-1 0,1 1 0,0 0 0,-1-1 0,1 1 0,0-1 0,0 1 0,0 0 0,0-1 0,0 1 0,0 0 0,1-1 0,-1 1 0,0-1-1,1 1 1,-1 0 0,1 0 0,-1-1 0,1 1 0,0 0 0,-1 0 0,2-2 0,1-2 33,2-1 36,-1-1 0,1 1 1,0 1-1,0-1 1,1 1-1,0-1 1,0 2-1,0-1 1,0 1-1,1 0 0,-1 0 1,1 0-1,9-2 1,1-1 235,0 2-1,0-1 1,0 2 0,31-4 0,-23 6 329,0 1 0,0 1 0,0 2 0,37 5 0,-61-7-609,-1 0 0,1 0 0,0 1 0,-1-1-1,1 0 1,0 0 0,-1 0 0,1 0 0,0 1 0,-1-1 0,1 0 0,0 0-1,-1 1 1,1-1 0,-1 1 0,1-1 0,-1 1 0,1-1 0,-1 0-1,1 1 1,-1 0 0,1-1 0,-1 1 0,1-1 0,-1 1 0,0 0 0,1-1-1,-1 1 1,0 0 0,0-1 0,0 1 0,1 0 0,-1 0 0,-3 8-2600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31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89 11256,'0'0'2712,"20"-62"-2440,4 50 8,10 4-96,3 2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47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0 356 5224,'0'0'10486,"13"-5"-10174,0 1-214,-5 2-42,-1 0 0,0-1 0,0 1 0,0-2 0,0 1 0,0-1 0,-1 0 0,11-8-1,-2-2 195,0 0-1,-1-1 1,-1 0-1,15-22 1,37-73 777,-56 97-728,20-26 0,-12 18-90,-15 19-183,-1 0 0,1 0 1,0 1-1,0-1 0,-1 1 1,1 0-1,0-1 0,4 0 1,-5 1 1,1 0 1,-1 0-1,1 1 0,-1-1 1,0 0-1,1 0 1,-1 0-1,0-1 1,0 1-1,1 0 1,-1 0-1,1-3 0,-1 3 102,-1 1-120,0 0 1,0 0-1,0 0 0,0 0 1,0 0-1,0 0 1,1 0-1,-1 0 1,0 0-1,0 0 1,0 0-1,0 0 0,0 1 1,0-1-1,0 0 1,0 0-1,0 0 1,0 0-1,1 0 0,-1 0 1,0 0-1,0 0 1,0 0-1,0 0 1,0 1-1,0-1 1,0 0-1,0 0 0,0 0 1,0 0-1,0 0 1,0 0-1,0 0 1,0 0-1,0 1 0,0-1 1,0 0-1,0 0 1,0 0-1,0 0 1,0 0-1,0 0 1,0 0-1,0 0 0,0 1 1,0-1-1,-1 0 1,1 0-1,0 0 1,0 0-1,0 0 0,0 0 1,0 0-1,0 0 1,0 0-1,0 0 1,0 0-1,0 0 1,0 0-1,-1 1 0,1-1 1,0 0-1,0 0 1,0 0-1,0 0 1,0 0-1,0 0 0,0 0 1,-1 0-1,-3 5 53,-1 0 0,1 0-1,0 1 1,0-1 0,1 1-1,0 0 1,0 0-1,-5 13 1,-13 55 203,21-71-249,-4 11 41,-10 56 301,13-63-302,0-1 0,1 1 0,0-1 1,0 1-1,0 0 0,1-1 0,0 1 1,3 8-1,-3-11-31,1-1 0,0 0 1,-1 0-1,1 0 0,1 0 0,-1 0 0,0 0 0,1-1 1,-1 1-1,1-1 0,0 1 0,0-1 0,0 0 0,0 0 1,0 0-1,0-1 0,1 1 0,-1-1 0,0 0 1,1 0-1,-1 0 0,1 0 0,-1-1 0,5 1 0,-1 0 7,1-1-1,0 1 0,0-2 0,-1 1 1,1-1-1,-1 0 0,1-1 1,0 0-1,-1 0 0,8-4 0,-1-1 24,-1 0 0,0-1-1,0 0 1,-1-1 0,14-14 0,48-55 220,-37 36-95,-29 33-122,15-16 51,-22 24-93,0 0-1,0-1 1,1 1-1,-1 0 1,1 0-1,-1 0 1,1 0-1,-1 0 1,1 1-1,-1-1 1,1 0-1,0 1 1,2-1-1,-3 1-7,-1 0 1,1 1-1,-1-1 0,1 0 0,-1 1 0,0-1 0,1 1 1,-1-1-1,1 1 0,-1-1 0,0 1 0,1-1 0,-1 1 1,0-1-1,0 1 0,1-1 0,-1 1 0,0-1 0,0 1 1,0 0-1,0-1 0,0 1 0,0-1 0,0 1 0,0-1 1,0 1-1,0 0 0,0-1 0,0 1 0,0-1 0,0 1 1,-1 0-1,-3 28 77,3-23-35,-19 122 748,19-127-781,1 0 0,0-1 1,0 1-1,0 0 0,0-1 1,0 1-1,0 0 0,0-1 1,0 1-1,0 0 0,0-1 1,0 1-1,0 0 0,0-1 0,1 1 1,-1 0-1,0-1 0,0 1 1,1-1-1,-1 1 0,1 1 1,0-2-11,-1 0 0,1 0 0,-1 0 0,1 0 0,-1 0 0,1 0 0,-1 0 1,1 0-1,-1 0 0,1 0 0,-1-1 0,0 1 0,1 0 0,-1 0 0,1 0 0,-1-1 1,1 1-1,-1 0 0,1 0 0,-1-1 0,1 0 0,25-25 74,-22 23-54,23-27 32,1 1 0,56-44 1,-82 71-59,1 1-1,-1-1 1,1 0 0,-1 1-1,1-1 1,0 1 0,0 0 0,0 0-1,0 0 1,0 0 0,4 0 0,-5 1 1,-1 0 0,0 1 0,0-1 1,1 0-1,-1 1 0,0-1 1,0 1-1,0-1 0,0 1 0,0 0 1,0-1-1,0 1 0,0 0 1,0 0-1,0 0 0,0-1 0,0 1 1,0 0-1,-1 0 0,1 0 1,0 1-1,-1-1 0,1 0 0,-1 0 1,1 0-1,-1 0 0,1 0 1,-1 2-1,13 48 97,-11-39-65,1 1-1,1-1 1,4 13 0,-5-18 3,0-1 1,1 0 0,-1 0 0,1 0 0,0 0 0,1 0 0,0-1 0,-1 0 0,2 0 0,10 9 0,-12-12-22,0 1 1,1-1-1,-1 0 0,1 0 1,-1-1-1,1 1 1,0-1-1,0 0 0,0 0 1,0 0-1,0-1 1,-1 0-1,1 0 0,0 0 1,0-1-1,7-1 0,-7 1-181,31-8 499,-35 8-633,1 0 1,-1 0-1,1 0 1,-1 0 0,1 0-1,-1 0 1,0 0 0,1 0-1,-1 0 1,0-1 0,0 1-1,0 0 1,0-1-1,0 1 1,0-1 0,0 1-1,1-4 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48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10040,'0'0'1984,"0"-69"-1472,12 61-72,3 2 8,3 2-144,10-2 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0.9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0 16647,'0'0'-33,"-2"10"-60,-73 439 1891,51-290 373,18-128-640,23-31-546,6-3-730,0-2 0,0 0 0,23-8 0,-26 6-117,0 1-1,1 1 1,-1 1-1,29-2 1,-19 7 155,-1 1 0,1 2 0,35 7 0,-57-10-111,-9-2-193,-14-7-623,11 6 370,-27-17-2128,26 15-26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25.4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0 147 9344,'0'0'23000,"8"3"-22648,25 8-289,-33-11-63,1 0 0,0 0 0,0 0 0,0 1 0,-1-1 0,1 0 0,0 0 0,-1 1 0,1-1 0,0 1 0,-1-1 0,1 1 0,0-1 0,-1 1 0,1-1 0,-1 1 0,1-1 0,-1 1 0,1 0 0,-1-1 0,1 1 0,-1 0 0,0-1 0,1 1 0,-1 0 0,0 0 0,0-1 0,1 1 0,-1 0 0,0 0 0,0 1 0,1 3 0,8 44 0,5 61 0,-6-39 0,-2-29 0,-3-7 0,2-1 0,2 1 0,15 49 0,-16-58 0,-38-171 0,-7-65 0,35 188 0,-1-8 0,-1-36 0,6 55 0,0 0 0,1 0 0,0 0 0,1 0 0,0 0 0,7-19 0,-7 26 0,0-1 0,1 1 0,0-1 0,-1 1 0,2 0 0,-1 0 0,0 0 0,1 0 0,0 1 0,-1 0 0,2-1 0,-1 1 0,0 1 0,8-5 0,4 0 0,0 0 0,32-9 0,-40 13 0,1 1 0,-1 0 0,1 1 0,-1 0 0,1 0 0,0 0 0,0 1 0,-1 1 0,1 0 0,0 0 0,-1 0 0,1 1 0,-1 1 0,0-1 0,14 7 0,-15-5 0,1-1 0,-1 2 0,0-1 0,0 1 0,8 8 0,-12-11 0,-1 1 0,0 0 0,1 0 0,-1 0 0,0 0 0,-1 1 0,1-1 0,-1 0 0,1 1 0,-1-1 0,0 1 0,0 0 0,0-1 0,0 7 0,-1-4 0,0 0 0,-1 0 0,1 0 0,-1 0 0,-1-1 0,1 1 0,-1 0 0,0-1 0,0 1 0,0-1 0,-1 0 0,0 1 0,0-1 0,0 0 0,-1-1 0,1 1 0,-1-1 0,0 1 0,-7 4 0,-7 6 0,-1 0 0,-1-2 0,-28 15 0,46-26 0,-21 9 0,0-1 0,-36 12 0,22-9 0,28-10 0,-5 0 0,20 1 0,9 0 0,15 1 0,0 1 0,-1 2 0,33 12 0,-45-13 0,-1 0 0,0 1 0,0 1 0,-1 0 0,0 2 0,23 20 0,-33-26 0,0 0 0,-1 0 0,0 0 0,0 1 0,-1 0 0,1-1 0,-1 1 0,0 1 0,-1-1 0,0 0 0,4 13 0,-6-16 0,0-1 0,1 0 0,-1 1 0,0-1 0,0 0 0,0 1 0,0-1 0,-1 0 0,1 0 0,0 1 0,-1-1 0,0 0 0,0 0 0,1 1 0,-1-1 0,-1 0 0,1 0 0,0 0 0,0 0 0,-1-1 0,1 1 0,-1 0 0,1 0 0,-1-1 0,0 1 0,0-1 0,0 0 0,0 1 0,0-1 0,0 0 0,0 0 0,0 0 0,0 0 0,0-1 0,-1 1 0,1-1 0,-3 1 0,-5 1 0,-1-1 0,0 0 0,1 0 0,-1-1 0,-15-2 0,-54-12 0,55 9 0,0 1 0,-28-2 0,52 6 0,-11 0 0,-1 0 0,-16 2 0,26-1 0,-1 0 0,0 0 0,1 0 0,-1 0 0,1 0 0,-1 1 0,1-1 0,-1 1 0,1 0 0,0 0 0,0 1 0,-3 1 0,-6 10-3935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1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11448,'0'0'1701,"10"-7"-1306,-3 3-317,5-5 97,0 1 0,1 1 0,0 0 0,19-7 0,-25 12-59,21-8 527,0 1 0,33-6-1,-51 14-363,-1 0-1,0 0 1,0 0-1,1 2 0,-1-1 1,0 1-1,1 0 1,-1 1-1,0 0 0,0 1 1,10 3-1,-19-6-261,1 0-1,-1 0 1,0 0-1,1 0 1,-1 0-1,0 0 1,1 0-1,-1 0 1,0 1-1,1-1 1,-1 0-1,0 0 1,1 0-1,-1 0 1,0 0 0,1 1-1,-1-1 1,0 0-1,0 0 1,1 1-1,-1-1 1,0 0-1,0 0 1,0 1-1,1-1 1,-1 0-1,0 1 1,0-1-1,0 0 1,0 1-1,0-1 1,1 0 0,-1 1-1,0-1 1,0 0-1,0 1 1,0-1-1,0 0 1,0 1-1,0-1 1,0 0-1,0 1 1,0-1-1,-1 0 1,1 1-1,0-1 1,0 0-1,0 1 1,0-1-1,0 0 1,-1 1 0,1-1-1,0 1 1,-8 3-2879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1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1 209 10544,'0'0'1205,"4"-13"-1088,15-40 15,-17 48-84,1 0-1,0 1 0,0-1 0,0 0 1,1 1-1,-1 0 0,1 0 0,0 0 1,0 0-1,7-4 0,1 0 158,1 1 1,18-8-1,-8 4 71,-8 3-15,0 1-1,0 0 1,1 1 0,0 1-1,0 1 1,0 0-1,1 1 1,-1 0-1,1 2 1,0 0 0,0 1-1,-1 0 1,1 2-1,0 0 1,18 5-1,0 2 426,-15-3 532,34 6 0,-47-11-615,-10-2-3528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2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94 8336,'0'0'4905,"10"-6"-4217,-8 5-652,8-7 165,1 2-1,0 0 1,0 0-1,0 1 1,1 0-1,13-3 1,19-4 583,1 2 0,0 2 0,52-3 0,-93 11-735,48-2 1282,0 2 0,84 11 0,-128-11-1156,0 1 421,-6 4-3451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2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8032,'0'0'5128,"12"1"-4384,-7 0-648,1-1 10,0 1 0,0-1-1,-1 2 1,1-1 0,0 1 0,-1-1-1,1 1 1,-1 1 0,0-1 0,1 1 0,-1 0-1,-1 0 1,8 6 0,10 11 525,-1 1 0,-1 1 0,-1 0 0,19 29-1,-7-7 233,-13-21 272,28 51 1,-42-65-1335,14 28 2036,-13-21-6009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3.0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518 0 8840,'0'0'724,"-12"7"-175,-132 92 1467,128-86-1778,-25 20 595,1 2-1,2 1 0,-62 76 1,79-83-409,-1 0 236,1 1 0,2 1 0,-21 42 0,40-73-640,-1 1 1,1-1-1,0 1 0,-1 0 1,1-1-1,0 1 1,-1-1-1,1 1 1,0-1-1,0 1 0,0 0 1,-1-1-1,1 1 1,0 0-1,0-1 0,0 1 1,0 0-1,0-1 1,0 1-1,0-1 1,0 1-1,1 0 0,-1-1 1,0 1-1,0 0 1,1-1-1,-1 1 0,0-1 1,0 1-1,1-1 1,-1 1-1,1-1 1,-1 1-1,0-1 0,1 1 1,-1-1-1,1 1 1,-1-1-1,1 0 0,0 1 1,-1-1-1,1 0 1,-1 1-1,1-1 1,-1 0-1,1 0 0,0 0 1,-1 1-1,1-1 1,0 0-1,-1 0 0,1 0 1,0 0-1,-1 0 1,1 0-1,-1 0 1,2-1-1,5 0-11,-1 1 0,0-2 0,0 1 0,10-4 0,14-6-2553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4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64 10152,'0'0'3417,"-2"12"-2798,-3 39 25,1 0 0,3 0 0,3 1-1,1-1 1,3-1 0,13 54 0,-8-61-120,-4-22 249,-2 1 1,0 1 0,3 40 0,-3-98 335,-41-190-230,9 82-548,17 95-215,5 28-33,1 1 1,-2-25-1,6 39-55,0 0 0,0 0 1,0 0-1,1 0 0,0 0 0,-1 0 0,2 0 1,-1 0-1,1 0 0,0 0 0,0 0 0,0 1 1,4-7-1,-2 7-2,-1-1 0,1 2 1,0-1-1,1 0 0,-1 1 1,0 0-1,1 0 0,0 0 0,0 0 1,0 1-1,0 0 0,0 0 1,0 0-1,0 1 0,1-1 0,-1 1 1,1 1-1,-1-1 0,1 1 0,8 0 1,-9 0 5,0 1 0,0-1-1,0 1 1,0 0 0,0 0 0,0 1 0,-1-1 0,1 1 0,0 0 0,-1 0 0,1 1-1,-1-1 1,0 1 0,0 0 0,0 0 0,0 1 0,-1-1 0,1 1 0,-1-1-1,0 1 1,0 0 0,4 7 0,-3-2 34,-1-1 0,0 1 0,-1 0 1,0 0-1,0 0 0,0 1 0,-2-1 0,1 0 0,-1 0 0,0 1 0,-1-1 0,0 0 0,0 0 0,-1 0 0,0 1 0,-1-2 1,-6 16-1,-3 1 167,-1-1 1,-1 0 0,-1 0 0,-29 34 0,42-56-194,0 0 0,0 1 1,1-1-1,-1 1 0,1-1 0,-1 1 1,1-1-1,0 1 0,0 0 1,-1 6-1,2-8-32,0 1 1,0-1-1,0 1 0,0-1 1,1 1-1,-1-1 0,1 1 1,-1-1-1,1 1 0,0-1 0,-1 0 1,1 1-1,0-1 0,0 0 1,0 1-1,0-1 0,0 0 1,0 0-1,0 0 0,0 0 1,0 0-1,3 1 0,4 4 2,1-1 1,17 8-1,11 6-7,75 51-21,-109-69 22,30 22 82,-32-23-81,-1 1 0,1-1 0,-1 1 1,1-1-1,0 1 0,-1-1 1,1 1-1,-1 0 0,1-1 0,-1 1 1,1 0-1,-1-1 0,0 1 0,1 0 1,-1-1-1,0 1 0,0 0 1,1 0-1,-1-1 0,0 1 0,0 0 1,0 0-1,0 0 0,0-1 0,0 1 1,0 0-1,0 0 0,0-1 1,0 1-1,-1 0 0,1 0 0,0-1 1,0 1-1,-1 0 0,1 0 0,-1-1 1,1 1-1,0 0 0,-1-1 1,1 1-1,-2 0 0,-4 4 18,0 0 0,0-1 1,-1 0-1,0 0 0,1-1 0,-2 0 0,1 0 1,0 0-1,0-1 0,-1 0 0,1 0 0,-15 0 1,-5-1 29,1-1 1,-39-5 0,19 0-68,23 4-21,2 0-147,0-1-1,-29-6 1,49 8 136,-1-1 1,1 1-1,0-1 1,-1 0-1,1 1 1,0-1 0,0 0-1,-1 0 1,1 0-1,0 0 1,0 0-1,0 0 1,0 0-1,-1-2 1,-3-5-4121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4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10448,'0'0'5336,"14"-3"-4615,70-9 603,113-3 0,126 9 3185,-326 12-7538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9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219 811 5120,'0'0'6464,"-12"2"-5944,3-1-392,3-1-37,0 0-1,-1 1 0,1 0 1,0 1-1,0-1 0,0 1 1,0 0-1,0 1 1,0-1-1,-9 7 0,2 0 270,1 0 0,-1 1-1,2 1 1,-1 0 0,1 0-1,1 1 1,0 1 0,-8 13-1,17-24-277,-1 0 0,1 0 0,0 0 0,0 1 0,0-1 0,0 0-1,0 1 1,0-1 0,1 0 0,-1 1 0,1-1 0,0 1 0,-1-1-1,1 1 1,0-1 0,1 1 0,-1-1 0,0 1 0,1-1 0,-1 1-1,1-1 1,0 0 0,0 1 0,0-1 0,0 0 0,0 0 0,0 0-1,1 1 1,-1-1 0,1 0 0,-1-1 0,1 1 0,0 0 0,0 0-1,0-1 1,0 1 0,0-1 0,3 2 0,1 0 4,-1-1 1,1 1 0,0-1-1,-1-1 1,1 1-1,0-1 1,0 0-1,0 0 1,1-1-1,-1 0 1,0 0-1,0 0 1,0-1 0,0 0-1,6-1 1,0-2-36,-1 0 0,0 0 0,0-1 0,-1 0 0,1-1 0,-1 0 0,-1-1 0,1 0 0,-1-1 0,0 0 0,-1 0 0,0-1 0,0 1 0,-1-2 0,11-16 0,10-25 39,-2-1 0,-3-2 0,-2-1 1,-2 0-1,-3-1 0,-2-1 1,-3 0-1,-2-1 0,1-61 0,-9 104-34,0-1 0,-2 0 0,0 1 0,0-1-1,-2 0 1,-5-21 0,8 36-42,-1-1-1,1 1 1,-1 0 0,1 0 0,-1-1-1,1 1 1,-1 0 0,0 0 0,0 0-1,1 0 1,-1 0 0,0 0 0,0 0-1,0 0 1,0 0 0,0 0-1,0 1 1,-3-2 0,3 2-2,0 0 0,0-1 0,0 1 0,0 0 0,0 0 0,0 0 0,0 0 0,0 1 0,0-1-1,1 0 1,-1 0 0,0 1 0,0-1 0,0 0 0,0 1 0,0-1 0,0 1 0,0-1 0,0 2 0,-4 1 23,1 1 0,0 0 1,0 0-1,1 1 0,-1-1 0,-4 10 1,-1 3 35,0 1 0,2 0 0,0 0 0,-8 38 0,9-22 95,-5 67 1,12-61 23,1 0 0,14 71 0,-11-85-112,-1-3 25,1 1 1,1-1 0,1-1 0,2 1 0,0-1-1,18 32 1,-17-40 60,1-1-1,22 22 1,-31-32-127,1-2-9,-1 1 0,1-1 0,-1 1 0,1-1 0,-1 0 0,1 0 0,0 0 0,-1 0 0,1 0 0,0-1 0,0 1 0,4 0 0,14 3 128,-18-4-138,0-1 0,0 1 0,-1-1 0,1 0 0,0 0 0,0 1 0,-1-2 0,1 1 0,-1 0 0,3-2 0,6-2 17,-5 2-19,0-1-1,0 1 0,0-1 0,0 0 0,-1 0 0,1-1 0,-1 0 0,0 1 0,-1-2 0,1 1 0,-1-1 0,5-8 0,4-9 54,20-48 1,-19 39-27,-11 25-42,0 0 1,0-1-1,0 1 1,-1 0-1,0-1 1,-1 0-1,2-13 1,0 11 63,-3 21 22,-8 13-65,6-16-10,-1 0-1,1 0 1,1 0-1,-2 13 1,3-17-11,-1 20 54,1 0-1,3 25 0,-2-43-37,0 1 0,0-1 0,0 0 0,1 1 0,0-1 0,1 0 0,-1 0-1,1 0 1,0-1 0,1 1 0,-1-1 0,9 10 0,-11-14-16,1 0 0,-1 0 0,1 0 0,-1-1 0,1 1 0,-1 0 0,1 0 0,0-1 0,-1 1 0,1-1 0,0 0 0,-1 1 0,1-1 0,0 0 0,0 0 0,-1 0 0,1 0 0,0-1 0,-1 1 0,1 0 0,0-1 0,0 1 0,-1-1-1,1 1 1,-1-1 0,1 0 0,2-1 0,2-1 3,0-1 0,0 0-1,-1 0 1,1 0 0,5-7-1,9-8 13,-1-2 0,-1 0 0,-1-2 0,-1 0 0,22-41 0,-30 45-41,-6 13 16,0 1 0,0 0 0,1 0 0,0 1 0,0-1 0,3-4 0,-5 9 9,-1 0 1,0-1-1,0 1 0,0 0 0,1 0 0,-1 0 1,0 0-1,0 0 0,1 0 0,-1 0 0,0 0 1,0 0-1,0 0 0,1 0 0,-1 0 0,0 0 1,0 0-1,1 0 0,-1 0 0,0 0 0,0 0 1,0 0-1,1 0 0,-1 1 0,0-1 1,0 0-1,0 0 0,1 0 0,-1 0 0,0 0 1,0 1-1,0-1 0,0 0 0,1 0 0,-1 0 1,0 0-1,0 1 0,0-1 0,8 11 18,-5-5-4,2 0 1,0 0 0,-1 1-1,0 0 1,0-1 0,0 2 0,-1-1-1,0 0 1,0 1 0,3 13-1,-1-3 11,-1-6-18,0 0 0,1 0 0,0 0 0,1-1 0,0 0 1,10 13-1,-13-21-4,-1 0 0,1 0 1,0-1-1,-1 1 1,1-1-1,0 0 1,0 1-1,1-1 0,-1-1 1,0 1-1,1 0 1,-1-1-1,1 0 1,-1 0-1,1 0 0,0 0 1,-1 0-1,1-1 1,0 0-1,0 0 1,-1 0-1,1 0 1,0 0-1,0-1 0,6-1 1,2-2 6,1-1-1,-1 0 1,0-1 0,-1 0 0,1-1-1,-1 0 1,-1-1 0,1 0 0,-1-1 0,-1 0-1,0 0 1,0-1 0,-1-1 0,11-16-1,-16 23-12,-1 0 0,1 0 0,-1 0 0,0-1 0,-1 1 0,1 0 0,-1-1 0,0 1 0,0-1 0,0 0 0,-1 1-1,1-1 1,-1 0 0,0 1 0,-2-10 0,2 13 4,-1 0 0,1 0 0,-1 0 1,1 0-1,-1 1 0,0-1 0,0 0 0,1 0 0,-1 0 0,0 0 0,0 1 0,0-1 1,0 1-1,0-1 0,0 0 0,0 1 0,0-1 0,0 1 0,0 0 0,0-1 0,0 1 0,-1 0 1,1 0-1,0 0 0,0 0 0,0 0 0,0 0 0,0 0 0,0 0 0,-1 0 0,1 0 1,0 1-1,0-1 0,0 0 0,0 1 0,0-1 0,0 1 0,0-1 0,-1 2 0,-6 2 11,1 0-1,0 0 0,-12 10 0,12-9 13,1 1 0,0 0-1,1 0 1,-1 0 0,1 1-1,0 0 1,-6 12 0,9-15-10,0-1 1,1 1 0,-1 0 0,1 0 0,0 0 0,0 0 0,0-1 0,1 1 0,-1 1 0,1-1-1,0 0 1,0 0 0,1 0 0,-1 0 0,1 0 0,-1 0 0,4 7 0,-2-8-10,0 0 0,0 0 0,0 0 0,0 0 0,0 0 0,1-1 0,-1 1 1,1-1-1,0 1 0,0-1 0,0 0 0,0 0 0,0-1 0,0 1 0,1-1 0,-1 1 0,0-1 0,1 0 1,-1 0-1,5 0 0,4 1 0,0-1 0,0 0 0,0 0 0,21-3 0,-5-2-17,0-1 0,0-2 0,-1 0 0,0-2 1,28-13-1,126-70-148,-173 87 153,62-41 255,-71 47-243,1-1 0,0 0-1,0 0 1,0 0-1,0 0 1,0 0-1,0 0 1,0 1-1,0-1 1,0 0-1,0 0 1,0 0-1,0 0 1,0 0 0,0 1-1,0-1 1,0 0-1,0 0 1,0 0-1,0 0 1,0 0-1,0 1 1,0-1-1,0 0 1,1 0-1,-1 0 1,0 0 0,0 0-1,0 0 1,0 0-1,0 1 1,0-1-1,0 0 1,0 0-1,1 0 1,-1 0-1,0 0 1,0 0 0,0 0-1,0 0 1,0 0-1,0 0 1,1 0-1,-1 0 1,0 0-1,0 0 1,0 0-1,0 0 1,0 0-1,1 0 1,-1 0 0,0 0-1,0 0 1,0 0-1,-7 14 110,-15 13 59,-22 31 47,41-53-194,0 0-1,1 0 1,0-1 0,-1 2 0,1-1 0,1 0-1,-1 0 1,1 1 0,0-1 0,-1 9-1,2-13-14,0 1-1,0-1 0,0 1 0,1-1 0,-1 1 0,0-1 1,0 0-1,1 1 0,-1-1 0,1 1 0,-1-1 0,1 0 1,0 1-1,0-1 0,-1 0 0,1 0 0,0 1 0,0-1 1,0 0-1,0 0 0,0 0 0,0 0 0,2 1 1,0-1-1,-1 0 1,1 0 0,-1 0 0,1-1 0,-1 1-1,1-1 1,0 1 0,0-1 0,-1 0 0,1 0-1,5-1 1,1 0 4,0-1-1,0 0 0,0 0 1,0-1-1,-1 0 1,13-7-1,6-5-30,-1-2 0,-1-1 0,0 0 0,-1-2-1,-2-1 1,0-1 0,-1-1 0,-1 0 0,-1-2 0,28-47 0,32-91-19,-74 151 23,-1-1 1,-1 0-1,0 0 1,-1 0-1,0-1 0,-1-24 1,-1 37 31,15-17-78,-7 8 47,-1 0 0,1 0 0,-2-1-1,0 0 1,8-19 0,18-63-107,-7 20 29,-21 62 65,0 2 2,0 0 1,-1 0 0,0 0-1,-1 0 1,2-15 0,-6 23 0,-4 6 16,-4 8 1,-8 16 35,3 2-1,0 0 0,-14 45 1,-21 102 263,27-88-87,6-18 150,4 0 0,-8 142 0,20-209-328,1 0 1,0 0 0,0-1-1,0 1 1,1 0 0,-1 0-1,1-1 1,0 1 0,0-1-1,1 1 1,-1-1 0,1 1-1,0-1 1,1 0 0,4 8-1,-6-12-23,0 1 0,-1-1 0,1 1 0,0-1 1,0 1-1,0-1 0,0 0 0,0 1 0,0-1 0,0 0 0,0 0 0,0 0 0,0 1 0,0-1 0,0 0 0,0-1 0,0 1 0,0 0 0,0 0 0,0 0 0,0-1 0,0 1 0,0 0 0,1-1 0,22-13 69,2-10-37,0 0 0,41-54 0,-10 11-63,-47 56 45,-2 2 36,-10 24-24,-6 12-32,3-11 0,1 0 0,0 1 0,1-1 0,1 1 0,-1 26 0,3-42 0,0 1 0,0-1 0,0 1 0,0-1 0,0 1 0,1-1 0,-1 1 0,1-1 0,-1 1 0,1-1 0,-1 0 0,1 1 0,0-1 0,0 0 0,0 0 0,-1 0 0,1 1 0,0-1 0,1 0 0,-1 0 0,0 0 0,0 0 0,0-1 0,3 2 0,-2-1 0,1 0 0,-1-1 0,1 1 0,-1-1 0,1 0 0,0 0 0,-1 0 0,1 0 0,0 0 0,-1-1 0,1 1 0,4-2 0,4-2 0,1 0 0,-1-1 0,0-1 0,19-12 0,69-62 0,-81 66 0,-25 30 0,1 1 0,0 0 0,1 1 0,-4 29 0,8-43 0,1-1 0,0 1 0,0 0 0,1 0 0,-1 0 0,1 0 0,0 0 0,0-1 0,2 7 0,-3-9 0,0 0 0,1 0 0,-1 0 0,1-1 0,-1 1 0,1 0 0,-1 0 0,1 0 0,0 0 0,-1-1 0,1 1 0,0 0 0,0-1 0,0 1 0,-1-1 0,1 1 0,0-1 0,0 1 0,0-1 0,0 1 0,0-1 0,0 0 0,0 1 0,0-1 0,0 0 0,0 0 0,0 0 0,0 0 0,0 0 0,0 0 0,0 0 0,0 0 0,0 0 0,0-1 0,0 1 0,0 0 0,0-1 0,0 1 0,1-1 0,3-2 0,0 0 0,1-1 0,-1 1 0,-1-1 0,1 0 0,-1 0 0,1-1 0,-1 0 0,0 1 0,-1-1 0,1 0 0,-1-1 0,0 1 0,0 0 0,-1-1 0,1 0 0,-1 0 0,-1 0 0,2-9 0,0 4 0,-2 0 0,0 0 0,0 0 0,-1 0 0,0-1-1,-1 1 1,0 0 0,-1 0 0,-6-20 0,-18-6 1,27 37-1,-1 0 0,0-1 0,0 1 0,0-1 0,0 1 0,0 0 0,1-1 0,-1 1 0,0-1 0,0 1 0,1 0 0,-1-1 0,0 1 0,1 0 0,-1 0 0,0-1 0,1 1 0,-1 0 0,0 0 0,1-1 0,-1 1 0,1 0 0,-1 0 0,1 0 0,-1 0 0,0 0 0,1 0 0,-1-1 0,1 1 0,0 0 0,19 0 0,-12-1 0,31-4 0,-13 1 0,34 0 0,-51 4 0,0 1 0,0-1 0,0 2 0,0-1 0,0 1 0,-1 0 0,15 7 0,-21-9 0,-1 1 0,0 0 0,0 0 0,1-1 0,-1 1 0,0 0 0,0 0 0,0 0 0,0 0 0,0 1 0,0-1 0,-1 0 0,1 0 0,0 0 0,0 1 0,-1-1 0,1 0 0,-1 1 0,1-1 0,-1 1 0,0-1 0,0 0 0,1 4 0,-1 2 0,0 0 0,-1 1 0,-2 12 0,0 6 0,3-26 0,0 0 0,0 0 0,0 0 0,0 1 0,0-1 0,0 0 0,0 0 0,0 0 0,0 1 0,0-1 0,0 0 0,0 0 0,0 0 0,0 0 0,0 1 0,0-1 0,0 0 0,0 0 0,0 0 0,0 0 0,1 0 0,-1 1 0,0-1 0,0 0 0,0 0 0,0 0 0,0 0 0,1 0 0,-1 0 0,0 0 0,0 1 0,0-1 0,0 0 0,1 0 0,-1 0 0,0 0 0,0 0 0,0 0 0,0 0 0,1 0 0,-1 0 0,0 0 0,0 0 0,1 0 0,11-6 0,15-16 0,-21 17 0,16-12 0,-6 3 0,37-22 0,-52 36 0,0-1 0,0 1 0,0-1 0,0 1 0,0 0 0,1-1 0,-1 1 0,0 0 0,0 0 0,0 0 0,0 0 0,0 0 0,0 0 0,1 0 0,-1 0 0,0 0 0,0 0 0,0 1 0,0-1 0,0 0 0,0 1 0,0-1 0,0 1 0,0-1 0,0 1 0,0 0 0,0-1 0,0 1 0,0 0 0,0 0 0,-1-1 0,1 1 0,0 0 0,0 0 0,-1 0 0,1 1 0,4 6 0,-1-1 0,0 1 0,-1 1 0,3 7 0,4 8 0,8 8 0,-10-21 0,-2 0 0,1 1 0,5 16 0,-12-27 38,0 0 1,0 0-1,0-1 0,0 1 0,0 0 1,0-1-1,-1 1 0,1 0 0,0-1 1,0 1-1,-1-1 0,1 1 1,0 0-1,-1-1 0,1 1 0,-1-1 1,1 1-1,-1-1 0,1 1 1,-1-1-1,1 1 0,-2 0 0,-6 4-4994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9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36 14272,'0'0'2711,"66"-22"-2639,-50 16-184,-4 0 8,-6 4-160,-3 2 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6:59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9344,'0'0'968,"117"-26"-416,-41 3 16,17-1 16,4 0 8,-5 0 0,-19 8 0,-19 6-192,-17 2 0,-13 2-176,-12 2 0,-6 4-152,-10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2:33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8336,'0'0'21034,"11"1"-20721,0 1-225,2 0 42,1 0 0,0-1 0,14-1 0,7-1 87,163 1 2034,-155 1-2251,54-5 0,-1 0 0,-86 4 0,-1 1 0,1 1 0,-1-1 0,16 7 0,18 2 0,-42-10 0,0 0 0,-1 1 0,1-1 0,-1 0 0,1 0 0,-1 1 0,1-1 0,-1 0 0,1 1 0,-1-1 0,1 1 0,-1-1 0,1 1 0,-1-1 0,0 0 0,1 1 0,0 1 0,4 4 0,-5-7 0,1 1 0,-1 0 0,0 0 0,0 0 0,0-1 0,0 1 0,0 0 0,1 0 0,-1 0 0,0-1 0,0 1 0,0 0 0,0 0 0,0-1 0,0 1 0,0 0 0,0 0 0,0-1 0,0 1 0,0 0 0,0 0 0,0-1 0,0 1 0,0 0 0,0 0 0,0-1 0,0 1 0,0 0 0,0 0 0,0-1 0,-1 1 0,1 0 0,0 0 0,0 0 0,0-1 0,0 1 0,0 0 0,-1 0 0,1 0 0,0-1 0,-4-1-3935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0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13 166 9744,'0'0'1464,"-12"-83"-1000,20 55-104,10 4 8,6 8-104,8 2-8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2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1 492 5520,'0'0'9650,"4"-12"-9230,58-130 794,-3 10-107,-41 87-729,-2 9 369,16-60-1,-22 68 475,-20 55-241,7-5-749,1 1-1,1 0 0,2 31 0,0-41-123,1 0 1,0 0-1,1-1 0,1 1 0,0-1 0,0 0 0,10 17 0,-12-25-66,0 1 1,1-1-1,0 0 1,0-1-1,0 1 1,0 0-1,0-1 1,1 0-1,0 0 1,-1 0-1,1 0 1,0 0-1,1-1 1,-1 0-1,0 0 1,1 0-1,-1 0 1,1-1-1,0 1 1,-1-1-1,1 0 1,0-1 0,0 1-1,-1-1 1,1 0-1,0 0 1,0-1-1,0 1 1,-1-1-1,1 0 1,0 0-1,-1-1 1,1 0-1,-1 1 1,8-5-1,-2 0 38,0-1-1,0 1 1,0-2-1,-1 1 1,0-1 0,-1-1-1,14-16 1,0-6 210,21-36 1,9-15 286,-10 31 168,-42 51-737,0 0-1,0 0 1,0 0-1,0-1 1,1 1-1,-1 0 1,0 0 0,0 0-1,0 0 1,0-1-1,0 1 1,0 0-1,1 0 1,-1 0-1,0 0 1,0 0-1,0 0 1,0 0 0,1-1-1,-1 1 1,0 0-1,0 0 1,0 0-1,1 0 1,-1 0-1,0 0 1,0 0-1,0 0 1,1 0 0,-1 0-1,0 0 1,0 0-1,0 0 1,1 0-1,-1 0 1,0 0-1,0 0 1,0 0-1,1 0 1,-1 1 0,0-1-1,0 0 1,0 0-1,0 0 1,1 0-1,-1 0 1,0 0-1,0 1 1,0-1-1,0 0 1,0 0 0,1 0-1,-1 0 1,0 1-1,0-1 1,0 0-1,0 0 1,0 0-1,0 0 1,0 1 0,0-1-1,0 0 1,1 14 124,-29 146 430,23-138-482,-2 0-1,0-1 1,-2 1-1,0-2 1,-14 23-1,22-42-67,-1 3 22,0 0 0,0-1-1,-1 1 1,1-1-1,-1 1 1,0-1-1,0 0 1,0 0-1,-1 0 1,-6 4-1,9-6-26,1-1-1,0 0 1,-1 0-1,1 1 1,-1-1-1,1 0 1,-1 0-1,1 0 1,-1 1 0,1-1-1,-1 0 1,1 0-1,-1 0 1,1 0-1,-1 0 1,0 0-1,1 0 1,-1 0-1,1 0 1,-1 0-1,1 0 1,-1-1-1,1 1 1,-1 0-1,1 0 1,-1 0-1,1-1 1,-1 1-1,1 0 1,0-1-1,-1 1 1,1 0-1,-1-1 1,1 1-1,0 0 1,-1-1-1,1 1 1,0-1-1,-1 1 1,1-1-1,0 1 1,0-1-1,0 1 1,-1-1-1,1 1 1,0-1-1,0 1 1,0-1-1,0 1 1,0-1-1,0 1 1,0-1-1,0 1 1,0-1-1,0 1 1,0-1-1,0 0 1,0 1-1,1-1 1,-1 0-1,9-31 65,-6 26-70,0 1 1,0 0 0,1 0-1,0 1 1,0-1 0,0 1 0,0 0-1,0 0 1,1 0 0,0 0-1,0 1 1,0 0 0,0 0-1,1 0 1,-1 1 0,1 0-1,-1 0 1,1 0 0,0 1-1,0 0 1,0 0 0,9 0-1,11-1-59,1 3 0,0 0-1,45 8 1,-54-6-9,39 6-2823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2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13056,'0'0'968,"70"-12"-1072,-15 6 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4.5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1119 6632,'0'0'4282,"11"4"-3843,-4-2-361,-4 0-35,1-1 0,0 1 1,0-1-1,0 0 0,-1 0 0,1-1 1,0 1-1,0-1 0,0 0 0,1 0 0,-1 0 1,0-1-1,0 1 0,-1-1 0,1 0 1,0 0-1,0 0 0,0-1 0,4-1 1,20-14 358,-1-1-1,0-1 1,-2-1 0,0-1 0,34-39 0,-14 8 569,61-93 0,-69 83-126,42-97-1,-11 20 409,-64 131-1143,-2 5-14,0-1 1,0 0 0,0 0-1,0 0 1,-1 0-1,1 0 1,-1 0 0,0 0-1,0 0 1,0-5-1,-2 13 10,0 0 0,1 0 0,-1-1 0,0 1-1,-4 7 1,-2 9-15,-23 76 207,9-35 48,3 2 1,-19 121-1,36-180-315,1-1 1,0 1-1,0-1 1,0 0-1,0 1 1,1-1-1,-1 1 1,1-1-1,0 0 1,0 1-1,0-1 0,0 0 1,1 0-1,-1 0 1,4 5-1,-4-7-15,1 0 0,-1 0 0,1 1 0,-1-1 0,1 0 0,-1 0 0,1 0 0,0-1 0,-1 1 0,1 0 0,0-1 0,0 1 0,0-1 0,-1 1 0,1-1 0,0 0 0,0 0 0,0 0 0,0 0 0,0 0 0,0 0 0,-1 0 0,1-1 0,0 1 0,0-1 0,0 1 0,-1-1 0,4-2 0,11-4 37,-1-1 0,-1 0 1,1-1-1,-1-1 0,-1-1 1,0 0-1,18-19 0,74-99 150,-66 78-136,143-193 218,-148 191-115,-1-1 0,44-106 1,-72 148-126,-2 4 25,1 0 0,-1 0 0,-1-1 0,1 1 0,-1-1 0,1-16 1,-5 22 153,-4 7-62,-4 9-23,-170 360 947,115-196-543,-10 21 425,56-142-361,13-53-364,6-3-238,0 0-1,0 0 1,0 0 0,-1 0 0,1 0-1,0 0 1,0 0 0,0-1 0,0 1-1,0 0 1,0 0 0,0 0 0,0 0-1,0 0 1,0 0 0,0 0 0,0 0-1,0 0 1,0-1 0,0 1 0,0 0-1,0 0 1,0 0 0,0 0 0,0 0-1,0 0 1,0 0 0,0-1-1,0 1 1,0 0 0,0 0 0,0 0-1,0 0 1,0 0 0,0 0 0,0 0-1,0 0 1,0-1 0,0 1 0,0 0-1,0 0 1,0 0 0,0 0 0,0 0-1,0 0 1,1 0 0,-1 0 0,0 0-1,0 0 1,0 0 0,0 0-1,0-1 1,0 1 0,0 0 0,0 0-1,1 0 1,-1 0 0,0 0 0,0 0-1,0 0 1,0 0 0,0 0 0,1 0-1,3-4 17,0 0-1,0 0 0,0-1 0,0 1 0,-1-1 0,0 0 1,0 0-1,4-9 0,11-18 44,-4 12-35,131-172 146,-145 192-176,3-3 10,0 0-1,0 0 1,0 0-1,0 0 0,6-4 1,-8 7-7,-1 0 0,1 0 0,-1-1 0,1 1 1,-1 0-1,1 0 0,-1 0 0,1 0 0,-1 0 0,1 0 1,0 0-1,-1-1 0,1 2 0,-1-1 0,1 0 1,-1 0-1,1 0 0,-1 0 0,1 0 0,0 1 0,0-1 0,0 1 0,0 0 0,-1-1 0,1 1 0,0 0 0,-1 0 0,1 0 0,-1-1 0,1 1-1,-1 0 1,1 0 0,-1 0 0,0 0 0,1 0 0,-1 0 0,0 1 0,8 40 55,3 67 1,-7-62 28,9 50-1,-12-94-76,1 10 36,1-1 0,1 0 0,-1 0 0,12 23 0,-14-33-37,1 1 1,-1-1-1,1 1 0,0-1 1,-1 0-1,1 0 0,0 0 0,0 0 1,0 0-1,1-1 0,-1 1 0,0 0 1,1-1-1,-1 0 0,1 0 0,-1 1 1,1-1-1,0-1 0,-1 1 0,1 0 1,0-1-1,-1 1 0,1-1 0,0 0 1,0 0-1,0 0 0,-1 0 0,5-1 1,-3-1 0,1 1 1,-1-1-1,0 1 0,0-1 1,-1 0-1,1-1 1,0 1-1,-1 0 1,1-1-1,-1 0 1,0 0-1,0 0 0,0 0 1,0-1-1,0 1 1,-1-1-1,0 0 1,3-5-1,1-2 4,-1-1 0,0 1 1,-1-1-1,0 0 0,2-15 0,-3 11 3,-1-1-1,0 1 1,-2 0-1,1-1 1,-2 1-1,-5-29 0,6 44-11,0 0-1,0 0 0,-1 0 1,1 0-1,0 0 0,-1 0 1,1 0-1,-1 0 0,1 0 1,-1 0-1,0 0 0,1 0 1,-1 1-1,0-1 0,0-1 1,0 2 0,1 0 0,-1-1 0,1 1 0,-1 0 1,1 0-1,0 0 0,-1 0 0,1 0 0,-1 0 0,1 0 1,-1 0-1,1 0 0,-1 0 0,1 0 0,-1 0 1,1 0-1,-1 0 0,1 0 0,-1 0 0,1 0 1,-1 1-1,1-1 0,-1 0 0,-1 1 8,1 1-1,-1-1 1,1 0 0,0 1-1,-1-1 1,1 0-1,0 1 1,0-1 0,0 1-1,0 0 1,0-1 0,0 1-1,0 0 1,0 2-1,-1 2 10,1 0-1,-1 0 0,1 0 1,0 1-1,1-1 0,0 0 1,0 0-1,0 0 0,1 1 1,0-1-1,0 0 0,0 0 1,1 0-1,0 0 0,0 0 1,0 0-1,1-1 1,0 1-1,0-1 0,1 0 1,-1 0-1,1 0 0,0 0 1,0 0-1,1-1 0,-1 0 1,1 0-1,0 0 0,0-1 1,10 6-1,-1-2-245,-1-1-1,1-1 1,24 7-1,-33-11 145,0 0 0,0 0-1,0 0 1,0-1 0,0 0 0,0 0 0,0 0-1,0-1 1,0 0 0,0 0 0,0 0 0,0 0-1,0-1 1,8-3 0,-2-5-1173,-7 6-2448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4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0 291 9536,'0'0'176,"103"-39"-72,-35 1 264,21 0 0,8-2 64,4 5 0,1 7 8,5 8 0,-8-2-72,-2 8 8,1 4-144,-13 4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07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24 405 4512,'0'0'9390,"-1"14"-8762,-1 21 330,-10 54-1,9-75-640,1 1 0,0-1 0,1 1 0,1-1 0,0 1 0,1 0 1,0-1-1,2 1 0,-1-1 0,2 1 0,6 17 0,-10-30-275,1 0 0,0 0 0,0 0 1,0 0-1,0-1 0,0 1 0,0 0 0,0 0 0,0-1 0,1 1 0,-1-1 0,1 1 1,-1-1-1,1 0 0,-1 1 0,1-1 0,0 0 0,0 0 0,0 0 0,-1-1 0,1 1 1,0 0-1,0-1 0,0 1 0,0-1 0,0 1 0,0-1 0,1 0 0,-1 0 1,0 0-1,0 0 0,0 0 0,0-1 0,0 1 0,0 0 0,3-2 0,5-2 75,1 0 0,-1 0 0,0-1 0,0-1 0,12-8 0,-1-3 50,0-1-1,0-1 1,-2-1-1,-1-1 1,27-38-1,-45 59-164,10-15 103,-1-1 0,0 1 0,11-31 1,-11 24 109,16-28 0,-15 28 177,-10 21-95,-3 13-171,-19 63 120,16-56-173,0-1-1,1 1 1,1 0-1,1 0 1,0 1 0,1 33-1,2-42-8,2 0 0,-1 0 0,6 19 1,-5-26-40,-1 0 1,0-1-1,1 1 1,0-1-1,0 1 1,0-1-1,0 0 0,0 0 1,1 0-1,0 0 1,-1 0-1,1 0 1,0-1-1,5 4 1,-7-6-18,0 1 0,1-1 0,-1 1 0,0-1 1,1 1-1,-1-1 0,0 0 0,1 0 0,-1 0 0,1 0 0,-1 0 0,0 0 1,1 0-1,-1 0 0,0 0 0,1-1 0,-1 1 0,0-1 0,1 1 0,-1-1 1,0 1-1,1-1 0,-1 0 0,1-1 0,28-24 74,-25 22-64,12-15 36,-1 0 0,0-1 0,24-43 0,-19 23 45,22-55 0,-3 5 172,-37 84-273,2-1 315,-1 21-55,3 38-4,3 97 0,-9-128-109,-2 1-1,0 0 1,-2 0 0,0-1-1,-10 34 1,13-54-134,-1 1 1,1-1-1,-1 0 1,1 1-1,-1-1 0,0 0 1,0 0-1,1 1 1,-1-1-1,0 0 0,0 0 1,0 0-1,0 0 1,0 0-1,0 0 0,0-1 1,-1 1-1,1 0 1,0 0-1,0-1 0,-1 1 1,-1 0-1,0-1 8,0 1 1,1-1-1,-1 0 0,0 0 1,0 0-1,0 0 0,0 0 1,0-1-1,0 1 0,-4-2 0,-1 0 24,0-1 0,1 0 0,-1-1 0,1 0 0,0 0 0,0 0 0,-7-6-1,-1 1 20,12 8-54,10 5-55,2 1 34,-1-1 0,0-1 0,1 1 0,0-1 0,0-1 0,0 0 0,0 0 0,0-1 0,1 0 0,-1 0 0,0-1 0,1 0 0,-1-1 0,0 0 0,0 0-1,0-1 1,1 0 0,-2-1 0,1 0 0,0-1 0,-1 1 0,1-2 0,-1 1 0,0-1 0,0 0 0,10-10 0,-1 0 1,-1-1-1,0 0 1,-2-1 0,0-1 0,0 0-1,-2-1 1,0 0 0,11-26-1,-13 23 144,19-26 0,-29 48-113,-15 45 128,10-31-103,-1 0 0,2 1 0,0-1 0,1 1 0,0 0-1,1 0 1,1 1 0,1-1 0,1 18 0,-1-28-34,1 0 15,0 1 0,-1-1-1,2 1 1,-1-1 0,1 0 0,3 7 0,-4-10-20,-1-1 1,1 0 0,0 0 0,0 0 0,0 0 0,-1-1-1,1 1 1,0 0 0,0 0 0,1 0 0,-1-1 0,0 1-1,0-1 1,0 1 0,0-1 0,1 1 0,-1-1 0,0 1 0,0-1-1,1 0 1,-1 0 0,0 0 0,0 0 0,1 0 0,-1 0-1,0 0 1,1 0 0,-1 0 0,0-1 0,0 1 0,0-1-1,1 1 1,1-2 0,7-2 2,0-2 0,0 1-1,0-1 1,-1-1 0,0 0 0,0 0 0,-1-1-1,0 0 1,0 0 0,10-16 0,-5 8 28,1 1 1,17-15-1,-31 30-32,0 0 0,0 0 0,0-1 0,0 1 0,0 0 0,0 0 0,0 0-1,0 0 1,0 0 0,0 0 0,0 0 0,1-1 0,-1 1 0,0 0 0,0 0 0,0 0-1,0 0 1,0 0 0,0 0 0,0 0 0,0 0 0,1 0 0,-1 0 0,0 0-1,0-1 1,0 1 0,0 0 0,0 0 0,0 0 0,1 0 0,-1 0 0,0 0 0,0 0-1,0 0 1,0 0 0,0 0 0,1 0 0,-1 0 0,0 0 0,0 1 0,0-1-1,0 0 1,0 0 0,0 0 0,0 0 0,1 0 0,-1 0 0,0 0 0,0 0 0,0 0-1,0 0 1,0 0 0,0 1 0,0-1 0,0 0 0,0 0 0,1 0 0,-1 0-1,0 0 1,0 1 0,-2 11 83,2-9-74,-1 0 0,1 0 0,0-1 1,0 1-1,0 0 0,0 0 0,1 5 0,0-5-7,0 0-1,0 0 1,0-1 0,1 1-1,-1 0 1,1 0-1,0-1 1,0 1 0,0-1-1,0 1 1,1-1 0,-1 0-1,0 0 1,1 0-1,0 0 1,-1-1 0,1 1-1,0-1 1,0 1 0,0-1-1,0 0 1,0 0-1,0 0 1,0-1 0,0 1-1,1-1 1,-1 0 0,0 1-1,0-1 1,0-1-1,6 0 1,9-2-30,-1 0-1,0-2 0,-1 0 1,26-11-1,-31 12 11,89-43-197,-47 22 91,-23 5 162,-23 15 67,-21 15 7,-18 13 127,2 2-1,0 1 1,2 2-1,-45 55 1,72-82-242,0 0 0,0 0 0,1 0 0,-1-1 0,0 1 0,1 0 0,-1 0 0,1 0 0,-1 0 0,1 0 0,0 0 0,-1 0 0,1 0 0,0 0 0,0 0 0,0 1 0,-1 1 0,2-3 0,-1 1 0,0-1 0,1 0 0,-1 1 0,0-1 0,1 0 0,-1 1 0,0-1 0,1 0 0,-1 0 0,0 1 0,1-1 0,-1 0 0,1 0 0,-1 0 0,1 1 0,-1-1 0,1 0 0,-1 0 0,0 0 0,1 0 0,-1 0 0,1 0 0,-1 0 0,1 0 0,0 0 0,4-1 0,-1 1 0,1-1 0,-1 0 0,1-1 0,-1 1 0,7-4 0,4-4 0,0 0 0,-1-2 0,18-15 0,-16 12 0,27-19 0,-30 28 0,-7 9 0,-8 20 0,0-14 0,2-7 0,0 0 0,-1 0 0,1 0 0,0 0 0,0 0 0,1 0 0,-1 0 0,1 1 0,0-1 0,-1 0 0,1-1 0,0 1 0,1 0 0,-1 0 0,1 0 0,3 4 0,-4-5 0,1 0 0,-1-1 0,1 1 0,0-1 0,-1 1 0,1-1 0,0 0 0,0 0 0,0 0 0,0 0 0,0 0 0,0 0 0,0-1 0,1 1 0,-1-1 0,0 1 0,0-1 0,0 0 0,1 0 0,-1 0 0,0 0 0,0 0 0,1-1 0,1 0 0,11-2 0,-1-2 0,0 0 0,0 0 0,0-2 0,-1 1 0,0-2 0,0 0 0,-1 0 0,0-1 0,0-1 0,-1 1 0,17-21 0,1-6 0,-2-1 0,42-74 0,-30 38 0,-4-2 0,48-145 0,-80 210 0,-1 5 0,0 1 0,-1-1 0,0 0 0,0 1 0,0-1 0,0 0 0,-1 0 0,0-8 0,0 13 0,0-1 0,0 1 0,0 0 0,0 0 0,0-1 0,0 1 0,0 0 0,0-1 0,0 1 0,0 0 0,0 0 0,0-1 0,-1 1 0,1 0 0,0 0 0,0-1 0,0 1 0,-1 0 0,1 0 0,0 0 0,0-1 0,0 1 0,-1 0 0,1 0 0,0 0 0,0 0 0,-1-1 0,1 1 0,0 0 0,0 0 0,-1 0 0,1 0 0,0 0 0,-1 0 0,1 0 0,0 0 0,0 0 0,-1 0 0,1 0 0,0 0 0,-1 0 0,1 0 0,0 0 0,0 0 0,-1 0 0,0 1 0,-11 8 0,1 5 0,0 0 0,1 1 0,1 1 0,1 0 0,0 0 0,1 0 0,0 1 0,-6 30 0,6-16 0,2-1 0,2 1 0,1 1 0,1-1 0,1 0 0,2 0 0,1 0 0,2 0 0,13 50 0,-18-80 1,13 30 1009,-12-30-1230,0 0 0,-1 0 0,1 0 1,0 0-1,0 0 0,0 0 0,0 0 1,0 0-1,0 0 0,0-1 0,0 1 0,0 0 1,0-1-1,0 1 0,0-1 0,1 0 1,-1 1-1,0-1 0,0 0 0,1 1 1,-1-1-1,2 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0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1 211 4008,'0'0'9284,"9"-11"-8696,4-6-234,2 0 1,0 1 0,0 1 0,2 1 0,34-24 0,9 9 531,-54 26-732,0 1 1,1 0-1,-1 1 0,0-1 1,1 1-1,-1 1 1,1-1-1,8 1 1,-13 1-117,-1-1 0,1 1 0,-1-1 0,1 1 0,-1 0 0,0 0 0,1-1 1,-1 1-1,0 0 0,1 0 0,-1 0 0,0 1 0,0-1 0,0 0 0,0 0 0,0 1 0,0-1 0,0 0 1,-1 1-1,1-1 0,0 1 0,0 2 0,1 2 70,0 0 0,0 0 1,-1 0-1,1 11 0,-2 13 143,-1 0 1,-2-1-1,-1 1 1,-8 33-1,5-33 117,1 0 0,2 0-1,2 0 1,0 34 0,2-61-295,0 0-1,1 0 1,-1 0 0,1 0-1,0-1 1,0 1 0,0 0 0,0 0-1,1-1 1,-1 1 0,0-1-1,1 1 1,0-1 0,0 0-1,0 0 1,4 4 0,-2-3-3,0 0 0,1 0 0,-1 0 0,1-1 0,0 0 0,0 0 0,0 0 0,9 2 0,-2-2 31,1 0 0,0-1 1,0 0-1,0-1 0,0 0 0,24-5 1,-30 4-68,-1 0 0,1-1 0,-1 0 0,1-1 0,-1 0 0,0 0 0,0 0 0,0 0 0,-1-1 0,1 0 0,-1 0 0,0-1 0,0 0 0,0 0 0,0 0 0,-1 0 0,0 0 0,0-1 0,-1 0 0,0 0 0,4-7 0,5-10 92,-1-1 0,-1 0 0,-1 0 0,-1-1 0,-1 0 1,-2 0-1,5-40 0,-4-97 587,-6 160-695,1-1 0,-1 0 0,0 1-1,1-1 1,0 0 0,0 1 0,0-1 0,0 0 0,0 1-1,0 0 1,1-1 0,-1 1 0,1 0 0,-1-1 0,1 1-1,0 0 1,0 0 0,0 1 0,2-3 0,-1 3-6,0-1 0,1 1 0,-1 0 1,0 0-1,0 0 0,0 0 0,1 1 0,-1 0 1,0-1-1,1 1 0,-1 0 0,0 0 1,1 1-1,-1-1 0,5 2 0,13 3 57,0 0 0,-1 2-1,1 0 1,30 17 0,-38-17 42,0 1 1,0 0-1,-1 1 1,0 0 0,-1 1-1,0 0 1,15 18-1,-25-26-64,0 0 0,1 0 0,-1-1 0,0 1-1,0 0 1,0 0 0,0 0 0,-1 0 0,1 0 0,0 0 0,-1 1-1,1-1 1,-1 2 0,-9-3-166,5-1-2534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1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0 4816,'0'0'17569,"2"13"-17155,1 9-120,-2 1 1,0 0-1,-1 0 0,-7 40 0,0-20 90,4-18 53,-1 0 0,-1-1 0,-11 30 0,14-47-179,0 1 1,1-1 0,0 0-1,0 1 1,1-1-1,0 11 1,0-9 119,0-9-353,1 1 1,-1 0-1,1-1 1,-1 1-1,1-1 1,-1 1-1,1-1 1,0 1-1,-1-1 1,1 1-1,0-1 1,-1 1-1,1-1 1,0 0-1,-1 0 1,1 1-1,0-1 1,0 0-1,-1 0 1,1 0-1,0 0 1,0 0-1,0 0 1,25-1 100,-1-1 0,42-10 0,23-3 58,-40 5 12,-45 9-2531,-7-2 1244,-10-3-1647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2.3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 5920,'0'0'13857,"9"1"-13343,16 2 161,46-3 0,-13 0 199,-35 1-328,0-1 0,30-5 0,-36 6-218,-15-1-247,1 0 0,-1 1 1,1-1-1,-1 0 0,0 0 1,1 0-1,-1-1 0,0 1 1,1-1-1,-1 1 0,3-2 1,-5 2 63,6-1-1098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2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95 5824,'0'0'10401,"16"-6"-9792,5-2-489,114-39 1253,-112 39-994,1 2 1,0 1-1,0 1 0,31-1 0,52-1 1076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2:34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10448,'0'0'11489,"8"-3"-10841,-7 3-622,13-6 572,1 2 0,24-5 0,251-15 4774,-107 11-2415,-149 10-2932,64-4-25,-94 7 0,-1 0 0,1 0 0,-1 1 0,1-1 0,0 1 0,-1-1 0,1 1 0,3 2 0,-8 4 987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4.4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23 6632,'0'0'16590,"10"2"-16211,-3 0-299,2-1 7,-1 1 0,1-1 0,-1 0 1,1-1-1,-1 0 0,11-1 0,258-29 2149,-223 29-1501,-31 2-198,-17 2 168,-3-1-1913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4.9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8640,'0'0'8505,"10"3"-7960,-2-1-439,2 2 50,0-1 1,0-1 0,0 0-1,1 0 1,17 0-1,26-1 598,-25 0-248,1-1-1,-1-1 1,1-1-1,41-9 1,-61 7-700,1 0 0,-1 0 1,0-1-1,9-6 0,-13 8-1324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5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13 6392,'0'0'4712,"-10"0"-3992,-16 1-298,-34 2 4859,80-1-2065,3 1-2894,0-2 0,0-1 0,1-1 0,23-3 0,4-1 44,16 0 82,72-2 1098,-128 9-737,-2-1-1320,-3 0-2695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7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 6944,'0'0'8605,"1"12"-8008,1 2-390,-1-2-17,0 0 1,-1 0 0,0 0-1,-1 12 1,0-14-26,-3 29 785,-15 68-1,13-79-394,2 0 1,-3 45-1,5-39 511,-7 36 1,7-44-277,3-22-623,-1-1 1,-1 1-1,1-1 0,0 1 1,-1-1-1,0 1 1,-1 3-1,1-5-106,1 0 0,-1 0 0,1 0 0,0 0 0,-1 0 0,1 0-1,0 0 1,0 0 0,0 0 0,0 0 0,1 0 0,-1 1 0,0-1 0,1 0 0,0 0 0,-1-1 0,1 1 0,0 0 0,0 0 0,0 0 0,0 0 0,0-1 0,3 3 0,1-2-36,0 0 0,0-1 0,0 0 0,1 1 0,-1-2 1,1 1-1,-1-1 0,0 0 0,1 0 0,5-1 0,58-11 57,-60 10-52,25-5 66,-8 1 97,29-3-1,-43 6-106,-12 3-75,1-1 1,0 1 0,0 0 0,0-1 0,0 1 0,0 0-1,-1 0 1,1-1 0,0 1 0,0 0 0,0 0-1,0 0 1,0 0 0,0 0 0,0 0 0,0 1-1,0-1 1,0 0 0,-1 0 0,1 1 0,0-1 0,0 0-1,1 2 1,2 1-184,-4-6-1062,-8-7-261,2 5-2185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7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10152,'0'0'4729,"13"-2"-4102,290-52 3488,-269 52-3175,-26 2-548,-1 0 1,0 0-1,0-1 0,9-2 1,4 1 1951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8.1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10040,'0'0'3898,"17"4"-3260,-5-1-515,15 4 271,0-2 0,50 4 0,26-10 2382,109-15 0,-194 15-1631,-15 1-3596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8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27 8432,'0'0'2905,"10"-3"-2461,-3 1-408,12-4 436,2 1 0,-1 1 1,34-2-1,-46 5-217,-1 2 1,1-1-1,-1 1 1,0 0-1,0 0 1,13 5 0,-16-5-99,0 1 0,0 0 1,-1 0-1,1 0 1,-1 0-1,0 1 0,1-1 1,-1 1-1,0 0 1,-1 0-1,1 0 0,0 0 1,3 6-1,7 15 1152,12 33-1,0-1 443,-24-55-1700,-1 0-1,1 0 1,-1 0 0,1 0 0,0-1-1,-1 1 1,1 0 0,0 0-1,0-1 1,0 1 0,-1 0 0,1-1-1,0 1 1,0-1 0,0 1-1,0-1 1,0 1 0,0-1-1,0 0 1,0 0 0,0 1 0,0-1-1,0 0 1,0 0 0,0 0-1,0 0 1,2 0 0,0-1-548,0 1 0,0-1-1,0 0 1,0 0 0,-1 0 0,1 0 0,5-3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8.9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412 1 11152,'0'0'616,"-12"5"-436,-229 120 1657,185-96-774,38-20-111,0 0 0,-29 21-1,40-23-137,-5 4-1700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19.9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6224,'0'0'10365,"14"-2"-9827,547-45 2501,-168 20-1478,-344 21-1322,67-3 545,-85 4-379,-26 4-91,-19 4-160,-55 18-564,44-10-2969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21.1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21 125 9344,'0'0'4180,"3"11"-3575,45 387 4708,-45-349-4074,-2-28-107,-1-16-350,-1-7 177,-27-114-704,-10-58-231,34 150 5,2-1 1,0 0-1,2 0 1,0 0-1,2 0 1,7-36-1,-7 55-20,0 1 0,0 0 0,0-1-1,1 1 1,0 0 0,0 0 0,0 1 0,1-1-1,0 1 1,0 0 0,0 0 0,0 0 0,0 0-1,1 1 1,0-1 0,0 1 0,0 0 0,0 1-1,0-1 1,0 1 0,11-3 0,-2 1 9,0 1 0,0 0 0,1 0 0,0 2 1,-1 0-1,1 0 0,20 3 0,-26-2 21,1 1 0,-1 0 0,1 1 0,-1 0 1,1 1-1,-1 0 0,0 0 0,0 1 0,0 0 0,0 0 0,-1 1 1,0 0-1,13 10 0,-20-13-25,0-1 1,0 0-1,0 0 1,0 1-1,0-1 0,0 1 1,0-1-1,-1 1 1,1-1-1,0 1 0,-1-1 1,1 1-1,-1 0 1,0-1-1,1 1 1,-1 0-1,0-1 0,0 1 1,0 2-1,-1-1 8,0 0 0,0 1 0,0-1-1,0 0 1,0 0 0,-1 1 0,1-1-1,-1 0 1,-2 3 0,-5 5 48,0 0 0,-1 0 0,-17 14 0,21-20-45,-22 20 190,-50 32 0,63-47-127,0-1 0,-1 0 1,-1-2-1,0 0 0,-25 7 1,42-14-85,0 0 0,0 0 0,0 0 0,0 0 1,-1 0-1,1 0 0,0 0 0,0 0 1,0 0-1,0 0 0,0 0 0,-1 0 0,1 1 1,0-1-1,0 0 0,0 0 0,0 0 1,0 0-1,-1 0 0,1 0 0,0 0 0,0 0 1,0 0-1,0 0 0,0 1 0,0-1 1,-1 0-1,1 0 0,0 0 0,0 0 1,0 0-1,0 1 0,0-1 0,0 0 0,0 0 1,0 0-1,0 0 0,0 0 0,0 1 1,0-1-1,0 0 0,0 0 0,7 5 73,21 4-51,-21-7-7,35 14-19,0 3 0,46 26 0,-43-22-34,-32-16 19,-2-2 9,-1 0 1,1 1-1,15 13 1,-24-18 10,0 1 1,0 0-1,0-1 0,-1 1 1,1 0-1,0 0 0,-1 0 1,0 0-1,1 0 0,-1 1 1,0-1-1,0 0 0,0 1 0,0-1 1,-1 0-1,1 1 0,-1-1 1,1 1-1,-1-1 0,0 1 1,0-1-1,0 1 0,-1 3 1,0-3 4,0-1 1,0 1 0,0-1 0,-1 1-1,1-1 1,-1 1 0,0-1 0,0 0-1,0 0 1,0 0 0,0 0 0,0 0-1,0-1 1,-1 1 0,-2 1 0,-43 22 155,42-22-138,-11 4 48,-1 0 0,1-1 0,-2-1 0,1 0 0,0-2 0,-37 3 0,25-5-323,-1-2-1,0-1 1,-45-9 0,63 8-3418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2:3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228 87 8432,'0'0'12823,"-8"2"-12248,5-2-531,-2 0 88,-1 1-1,0 0 1,1 0-1,-1 1 1,1-1-1,0 1 1,-1 1 0,1-1-1,0 1 1,0-1-1,-6 6 1,-16 15 909,15-13-582,0-1-1,1 2 1,1-1 0,0 2-1,-13 18 1,16-20-106,1 1 1,0 1-1,1-1 1,-6 21-1,9-25-181,1-1-1,0 1 0,0-1 0,0 1 0,1-1 0,0 1 1,0-1-1,1 1 0,0-1 0,3 12 0,-3-14-116,0-1 0,0 0 0,0 0 0,0 0-1,1 0 1,0 0 0,-1 0 0,1-1-1,0 1 1,0 0 0,0-1 0,1 1 0,-1-1-1,1 0 1,-1 0 0,1 0 0,0 0-1,0-1 1,0 1 0,-1-1 0,2 1 0,-1-1-1,0 0 1,0 0 0,0 0 0,0-1 0,1 1-1,-1-1 1,0 0 0,1 0 0,-1 0-1,0 0 1,4-1 0,0 0-55,0-1 0,0 0 0,0-1 0,0 1 0,0-1 0,-1 0 0,1-1 0,-1 0 0,6-4 0,-1-1 0,-1 0 0,-1 0 0,18-22 0,-10 9 0,-9 14 0,-1 0 0,-1-1 0,0 0 0,10-18 0,3-6 0,-18 30 0,2-1 0,-1 10 0,-1-3 0,8 24 0,1 0 0,16 30 0,-21-48 0,1 0 0,-1-1 0,2 1 0,-1-1 0,1-1 0,0 1 0,0-1 0,1 0 0,15 9 0,-14-9 0,-3-4 0,-1 1 0,0 0 0,1-1 0,0 0 0,0-1 0,0 1 0,0-1 0,0 0 0,0-1 0,7 2 0,0-3 0,-1 0 0,21-2 0,-27 1 0,-1 0 0,0-1 0,0 1 0,1-1 0,-1 0 0,0-1 0,-1 1 0,9-6 0,-4 1 0,-1-1 0,1 0 0,-1 0 0,-1 0 0,1-1 0,-1 0 0,-1-1 0,0 0 0,0 0 0,-1 0 0,6-16 0,-4 5 0,0-1 0,-2-1 0,0 1 0,2-43 0,-6 59 0,-1-1 0,0 1 0,0 0 0,-1-1 0,0 1 0,0-1 0,-1 1 0,1 0 0,-1 0 0,-1 0 0,1 0 0,-1 0 0,0 0 0,0 1 0,-1-1 0,0 1 0,0 0 0,-7-7 0,5 6 94,-25-23 767,29 28-1237,0-1 0,0 1 0,0-1 0,0 1-1,0 0 1,-1 0 0,1 0 0,0 0 0,-1 0 0,1 1 0,-1-1 0,-3 0-1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38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191 0 6824,'0'0'9839,"0"14"-9317,1-7-464,-1 18 319,-1-1 1,-1 1-1,-8 41 1,9-61-309,-8 27 556,-1-1-1,-17 36 1,23-59-437,0 0 0,0 0 0,-1-1 0,0 1 0,-1-1 0,0 0 0,0-1 0,0 1 0,-1-1 0,0 0 0,0-1 1,0 0-1,-9 5 0,15-10-175,1 1 1,-1-1-1,0 1 1,0-1-1,0 1 1,0-1-1,0 0 1,0 1 0,0-1-1,0 0 1,0 0-1,0 0 1,0 0-1,0 0 1,0 0-1,0 0 1,0 0-1,0 0 1,0 0 0,0-1-1,0 1 1,0 0-1,0-1 1,0 1-1,0-1 1,0 1-1,0-1 1,0 1-1,1-1 1,-1 0-1,0 1 1,0-1 0,1 0-1,-1 0 1,0-1-1,-1 0-326,1 0-1,0 0 1,0-1-1,0 1 1,0-1-1,1 1 0,-1-1 1,1 1-1,-1-1 1,1-3-1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2.9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374 115 4120,'0'0'5114,"-8"-11"-4412,-31-32 3,36 41-601,0-1 0,0 1 0,-1 1-1,1-1 1,-1 0 0,1 1 0,-1 0 0,1-1 0,-1 1-1,0 1 1,1-1 0,-1 1 0,0-1 0,0 1 0,1 0-1,-6 1 1,-1-1 164,-2 0-26,0 1 0,0 0 0,0 1 0,1 0 0,-1 1 0,1 0 0,-1 1 0,1 0 0,0 1 0,1 1 0,-1-1 0,1 1 0,-15 12 0,19-13-117,-1 0 0,1 0 1,0 1-1,1 0 1,-1 0-1,1 0 1,0 1-1,1 0 0,0 0 1,0 0-1,0 0 1,1 1-1,0-1 0,0 1 1,1 0-1,0 0 1,1 0-1,-1 0 1,1 0-1,1 12 0,0-16-63,0-1 0,0 1 0,1-1-1,0 1 1,0 0 0,0-1-1,0 0 1,0 1 0,1-1 0,-1 0-1,1 1 1,0-1 0,0 0-1,0 0 1,0-1 0,1 1 0,-1 0-1,1-1 1,-1 1 0,1-1-1,0 0 1,0 0 0,0 0 0,0 0-1,1-1 1,-1 1 0,0-1-1,1 0 1,-1 0 0,1 0 0,-1 0-1,1-1 1,-1 1 0,1-1-1,4 0 1,0 0 15,0-1-1,0 1 1,0-2-1,0 1 1,0-1-1,0 0 1,0-1 0,-1 1-1,1-2 1,-1 1-1,0-1 1,0 0-1,0-1 1,0 1-1,6-7 1,1-4 83,-1 0 0,0 0 0,-1-2 0,-1 1 0,15-31 0,-10 14 302,-3 0 0,14-46-1,-26 71-111,-3 12-70,-4 14-75,2 7-109,0 0 1,2 0-1,1 41 1,1-58-70,1 0 0,0 0 1,1 0-1,0 0 1,0 0-1,0-1 0,1 1 1,0 0-1,1-1 1,-1 0-1,2 0 0,-1 0 1,1 0-1,0-1 0,9 10 1,-12-14-12,0-1 1,-1 1 0,1-1-1,0 0 1,-1 1-1,1-1 1,0 0-1,0 0 1,0 0 0,0 0-1,0-1 1,0 1-1,1-1 1,-1 1-1,0-1 1,0 0 0,0 1-1,0-1 1,1 0-1,-1 0 1,0-1-1,0 1 1,0 0-1,1-1 1,-1 0 0,0 1-1,0-1 1,0 0-1,0 0 1,0 0-1,0 0 1,-1 0 0,1 0-1,0-1 1,0 1-1,2-4 1,5-5 39,0 0-1,-1 0 1,-1-1 0,13-22 0,-18 29-40,82-148 586,-54 89-187,-30 62-399,0 0-1,0 1 0,0-1 1,0 1-1,1-1 0,-1 0 1,0 1-1,0-1 1,1 1-1,-1-1 0,0 1 1,1-1-1,-1 1 1,0-1-1,1 1 0,-1-1 1,0 1-1,1 0 0,-1-1 1,1 1-1,-1 0 1,1-1-1,-1 1 0,1 0 1,0-1-1,-1 1 1,1 0-1,0 0 0,0 0-4,-1 1 1,1-1-1,0 1 0,-1-1 0,1 1 0,-1 0 0,1-1 0,-1 1 1,1 0-1,-1 0 0,0-1 0,1 1 0,-1 0 0,0 0 0,1 0 0,-1 1 1,8 40 131,-5-10-41,-2 0-1,-1-1 1,-1 1 0,-1 0 0,-2-1 0,-2 0 0,-15 52-1,19-78-70,1-1-1,-1 0 1,0 0-1,0 1 1,-5 4-1,7-8-23,-1 0 1,1-1-1,-1 1 0,1-1 0,-1 1 0,1-1 0,-1 1 0,1-1 0,-1 1 0,0-1 0,1 1 0,-1-1 0,0 0 0,1 1 0,-1-1 1,0 0-1,0 1 0,1-1 0,-1 0 0,0 0 0,0 0 0,1 0 0,-1 0 0,0 0 0,0 0 0,0 0 0,1 0 0,-1 0 0,0 0 1,0-1-1,1 1 0,-1 0 0,0 0 0,1-1 0,-1 1 0,0-1 0,1 1 0,-1 0 0,0-1 0,1 1 0,-2-2 0,-10-10 49,0-1-1,0 0 0,1-1 0,-13-21 0,24 35-54,0-1 0,0 1 0,0 0 0,0 0 0,-1 0 0,1-1 0,0 1 0,0 0 0,0 0-1,0 0 1,0-1 0,0 1 0,-1 0 0,1 0 0,0-1 0,0 1 0,0 0 0,0 0 0,0-1 0,0 1-1,0 0 1,0 0 0,0-1 0,0 1 0,0 0 0,0 0 0,0-1 0,1 1 0,-1 0 0,0 0-1,0-1 1,0 1 0,0 0 0,0 0 0,0 0 0,1-1 0,-1 1 0,0 0 0,0 0 0,0 0 0,1-1-1,-1 1 1,0 0 0,0 0 0,0 0 0,1 0 0,-1 0 0,0 0 0,0 0 0,1 0 0,-1-1 0,0 1-1,0 0 1,1 0 0,-1 0 0,0 0 0,0 0 0,1 0 0,-1 0 0,0 0 0,0 0 0,1 1-1,-1-1 1,0 0 0,0 0 0,1 0 0,-1 0 0,0 0 0,1 1 0,18 4 26,4 6-14,-1 1 0,-1 1-1,24 19 1,-13-9-7,41 23-184,-71-45 141,0 0 1,0-1-1,0 1 1,0-1-1,0 1 1,0-1 0,0 0-1,0 0 1,1 0-1,-1 0 1,0 0-1,0 0 1,0-1-1,4 0 1,5-3-3874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4.1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102 865 7632,'0'0'5706,"7"-11"-5090,20-35 198,29-67 0,78-269 1741,-52 126-1126,-79 247-1356,6-10 162,-7 17-147,-1-1 0,0 1 0,0 0 0,0-1 1,0 1-1,0-1 0,0 1 0,0-5 0,-1 7-76,0 0-1,0 0 0,0 0 0,0 0 1,0 0-1,-1 0 0,1 0 1,0 0-1,0 0 0,0 0 0,0 0 1,0 0-1,0 0 0,0 0 0,-1 0 1,1 0-1,0 0 0,0 0 1,0 0-1,0 0 0,0 0 0,0 0 1,-1 0-1,1 0 0,0 0 0,0 0 1,0 0-1,0 0 0,0 0 1,0 0-1,0 0 0,0 0 0,-1 0 1,1 0-1,0 0 0,0 0 0,0-1 1,0 1-1,0 0 0,0 0 1,0 0-1,0 0 0,0 0 0,0 0 1,0 0-1,0 0 0,0-1 0,0 1 1,0 0-1,0 0 0,0 0 1,0 0-1,0 0 0,0 0 0,0 0 1,0-1-1,0 1 0,-8 12 264,6-10-229,-21 42 223,2 1-1,2 0 1,-15 55 0,12-35-59,-101 259 722,41-112-126,46-122-362,-15 41 881,46-122-656,12-24-344,192-255 399,-197 267-720,31-37 78,1 2 1,78-68-1,-1 9 38,-95 88-94,-12 12-10,-6 6-11,-32 65 57,20-47-27,2 0 0,0 1 0,-11 44 0,22-62-21,-1-1 0,1 1-1,1 15 1,-1-22-1,1-1-1,1 1 1,-1-1-1,0 1 1,1-1 0,-1 1-1,1-1 1,0 1 0,0-1-1,0 1 1,0-1 0,0 0-1,0 0 1,1 0 0,-1 1-1,1-1 1,-1-1-1,4 4 1,-5-5-8,1 0 0,-1 0 0,1 0 0,-1 0 0,1 0 1,-1 0-1,1 0 0,-1 0 0,1 0 0,-1 0 0,0 0 0,1-1 0,-1 1 0,1 0 0,-1 0 0,1 0 0,-1-1 0,0 1 0,1 0 0,-1-1 1,1 1-1,-1 0 0,0-1 0,0 1 0,1 0 0,-1-1 0,0 1 0,1-1 0,-1 1 0,0 0 0,0-1 0,1 0 0,6-16 83,0-9-28,-2 0-1,-1-1 1,-2 1 0,0-34 0,1 2 78,-3 52-120,1 0 0,0-1 0,0 1 0,1 0 0,0 0 0,0 0 0,0 0 1,1 1-1,-1-1 0,1 0 0,1 1 0,-1 0 0,1 0 0,5-6 0,-6 8-15,0 1 0,0-1 0,0 1 0,0 0 0,0 0 0,0 1 0,0-1 0,1 0 0,-1 1 0,0 0 1,1 0-1,0 0 0,-1 0 0,1 1 0,-1-1 0,1 1 0,0 0 0,-1 0 0,1 0 0,0 1 0,-1-1 0,1 1 0,-1 0 0,1 0 0,-1 0 0,5 2 0,2 3-1,0 0 0,0 1 0,-1 0 0,0 0 0,0 1-1,-1 1 1,15 17 0,-9-10 14,5 8 68,25 40-1,-30-42 74,1-1 1,32 36-1,-43-53-101,0 0 0,1 0 1,-1-1-1,1 0 1,0 0-1,5 3 0,-8-5-46,-1-1-1,1 1 0,-1 0 1,1-1-1,0 1 0,-1-1 1,1 0-1,0 1 0,0-1 1,-1 0-1,1 0 0,0 0 1,-1 0-1,1 0 0,0-1 1,0 1-1,-1 0 0,1-1 1,-1 1-1,1-1 0,0 0 1,-1 0-1,2 0 0,0-6-1308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7.9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259 776 5624,'0'0'7478,"-11"-6"-6856,4 1-474,4 3-105,1 0 0,0 0 0,-1 0 1,1 0-1,-1 1 0,0 0 0,1-1 0,-1 1 1,0 0-1,0 0 0,0 0 0,0 1 1,0-1-1,0 1 0,0-1 0,0 1 1,0 0-1,0 0 0,0 0 0,0 1 0,0-1 1,0 1-1,0 0 0,0 0 0,-3 1 1,-8 6 239,0 1 1,1 1 0,0 0 0,1 0 0,0 1-1,1 1 1,-11 14 0,15-19-113,2 1 0,-1 0 1,1 1-1,0-1 0,1 1 1,0 0-1,1 0 0,-1 1 1,2-1-1,-1 1 0,1-1 0,-1 20 1,3-25-105,0 1 0,1-1 1,-1 1-1,1-1 0,0 0 1,0 1-1,1-1 0,-1 0 1,1 0-1,0 0 0,0 0 0,0 0 1,0 0-1,1-1 0,-1 1 1,1-1-1,0 0 0,0 1 1,1-1-1,-1-1 0,0 1 1,1 0-1,0-1 0,0 0 1,0 0-1,0 0 0,0 0 0,8 2 1,-3-2 8,1 1 0,-1-2 0,1 1 0,0-1 0,-1-1 0,1 0 0,0 0 1,-1-1-1,1 0 0,0-1 0,-1 0 0,12-4 0,-1-2 26,1-2 0,-1 0 0,-1-1 1,0-1-1,-1 0 0,0-2 0,-1 0 0,24-25 1,-4-2 149,-2-2 0,37-59 0,-67 96-212,-4 4-13,1 0 0,-1 0 0,1 0 0,-1-1 0,0 1 0,1 0 0,-1-1 0,0 1 0,-1-1 0,1 0 0,0-3 0,-1 6-21,0-1 1,0 1-1,0 0 1,0 0-1,-1 0 1,1-1-1,0 1 1,0 0-1,0 0 1,0 0-1,-1 0 1,1-1-1,0 1 1,0 0-1,-1 0 1,1 0-1,0 0 1,0 0-1,-1 0 1,1 0-1,0 0 1,0 0-1,-1 0 1,1 0-1,0 0 1,0 0-1,-1 0 0,1 0 1,0 0-1,0 0 1,0 0-1,-1 0 1,1 0-1,0 0 1,0 0-1,-1 0 1,1 1-1,0-1 1,0 0-1,0 0 1,-1 0-1,1 0 1,0 1-1,0-1 1,0 0-1,0 0 1,-1 0-1,1 1 1,0-1-1,0 0 1,-13 10 103,5 1-57,0 0-1,0 0 0,1 0 1,0 1-1,1 0 1,-6 15-1,10-22-32,0-1 0,1 1 0,0 0 0,-1 0 0,2 0 0,-1-1 0,1 1 0,-1 0 0,1 0 1,1 0-1,-1 0 0,1 0 0,0 0 0,0 0 0,0-1 0,0 1 0,1 0 0,0-1 0,0 1 0,3 4 0,-1-5 7,-1 0-1,1 0 0,0-1 0,0 0 1,0 0-1,0 0 0,1 0 1,-1 0-1,1-1 0,0 0 1,0 0-1,0 0 0,0-1 1,0 0-1,0 1 0,0-2 1,0 1-1,0-1 0,0 0 0,1 0 1,-1 0-1,0 0 0,0-1 1,0 0-1,0 0 0,0-1 1,0 1-1,0-1 0,0 0 1,-1-1-1,1 1 0,-1-1 1,6-3-1,-6 1 6,1 0 0,-1 0 0,1 0 0,-2-1 0,1 1 0,0-1 0,-1 0 0,0 0 0,-1 0 0,1 0 0,-1-1 0,-1 1 0,1-1 0,-1 1 0,0-1 0,0 0 0,-1 1 0,0-1 0,0 0 0,-1 0 0,1 1 0,-1-1 0,-1 1 0,0-1 0,1 1 0,-2-1 0,1 1 0,-1 0 0,0 0 0,0 0 0,-1 0 0,0 1 0,-5-7 0,5 8 0,-1 0 1,0 0-1,0 1 1,0-1-1,0 1 1,0 0-1,-8-3 1,-4-8 77,17 13-79,12-1 49,177-8-88,-175 10 17,-1 0 1,0 0-1,1 1 0,-1 1 0,0 0 0,1 1 0,-1 0 1,18 8-1,-29-10-2,0 1-1,0-1 1,0 1 0,0-1 0,-1 1-1,1-1 1,-1 1 0,1 0 0,-1 0-1,1 0 1,-1 0 0,0 0 0,0 0-1,0 0 1,0 0 0,0 0-1,-1 1 1,1-1 0,-1 0 0,1 1-1,-1-1 1,0 0 0,0 3 0,0 8 46,0 0 1,-5 26-1,3-19 1,1-13-11,0 0 0,0-1 1,0 1-1,-1 0 0,0-1 0,0 1 1,-1-1-1,-5 9 0,6-5 202,14-19-73,3-9-101,19-31 0,-26 36-56,0 0 0,1 1 0,0 0 0,1 1 0,0 0 1,1 0-1,0 1 0,13-8 0,-24 17-15,1 1 1,-1-1 0,1 1 0,0 0-1,-1-1 1,1 1 0,0 0-1,-1-1 1,1 1 0,0 0-1,0 0 1,-1 0 0,1 0-1,0 0 1,-1 0 0,1 0-1,0 0 1,0 0 0,-1 0-1,1 0 1,0 0 0,0 0 0,-1 1-1,1-1 1,0 0 0,-1 0-1,1 1 1,0-1 0,-1 0-1,1 1 1,-1-1 0,1 1-1,-1-1 1,1 1 0,0-1-1,-1 1 1,0 0 0,1-1-1,-1 1 1,1-1 0,-1 1 0,0 0-1,1-1 1,-1 2 0,2 4 6,0 1 1,0-1 0,-1 0 0,1 9 0,-1-4 2,2 9-5,-1-6 13,0 1 1,1-1-1,1 0 0,6 19 0,-8-30-10,-1 1 0,1-1 0,0 0 0,0 0 0,0 0 0,0 0 0,1 0 0,-1 0 0,1-1 0,-1 1 0,1-1 0,0 0 1,0 0-1,0 0 0,0 0 0,1 0 0,-1 0 0,0-1 0,1 0 0,-1 0 0,1 0 0,6 1 0,-6-2 2,-1 0 0,1 0 1,0-1-1,0 0 0,0 0 0,0 0 0,-1 0 0,1 0 1,0-1-1,-1 1 0,1-1 0,-1 0 0,0 0 0,5-4 1,3-3 43,0 0 0,16-19 0,126-170 736,-138 168-621,-13 25-120,0 0 0,0 1 0,1-1 0,-1 1 0,1-1 0,0 1 0,0 0 0,1 0 0,6-6 0,-10 10-43,0-1 0,0 1 0,1 0 0,-1 0 0,0 0 0,0-1 0,1 1 0,-1 0 0,0 0 0,0 0 0,1 0 0,-1 0 0,0 0 0,1 0 0,-1 0 0,0 0 0,1-1 0,-1 1 0,0 0 0,1 0 0,-1 1 0,0-1 0,0 0 0,1 0-1,-1 0 1,0 0 0,1 0 0,-1 0 0,0 0 0,0 0 0,1 1 0,-1-1 0,0 0 0,0 0 0,1 0 0,-1 0 0,0 1 0,0-1 0,1 0 0,-1 0 0,0 1 0,0-1 0,0 0 0,0 0 0,1 1 0,-1-1 0,0 0 0,0 1 0,0-1 0,0 0 0,0 1 0,0-1 0,0 0 0,0 0 0,0 1 0,0-1 0,0 0 0,0 1 0,0-1 0,0 1 0,-2 25 137,1-22-119,-5 46 109,-3-1 1,-30 93-1,39-139-133,-1 0 0,0 0 0,-1 0 0,1-1 0,0 1 0,-1-1 0,0 1 0,1-1 0,-1 1 0,0-1 0,0 0 0,0 0 0,-1 0 0,1 0 0,0 0 0,-1-1 0,1 1 0,-1-1 0,-3 2 0,4-2 0,0-1 0,0 0 0,-1 1 0,1-1 0,-1 0 0,1 0 0,0-1 0,-1 1 0,1 0 0,0-1 0,0 0 0,-1 1 0,1-1 0,0 0 0,0 0 0,0 0 0,0 0 0,0-1 0,0 1 0,0 0 0,0-1 0,0 1 0,-2-5 0,-17-14 0,25 22 0,0 0 0,0-1 0,0 1 0,0-1 0,0 0 0,0 0 0,0-1 0,0 1 0,0-1 0,7 0 0,5 0 0,32-3 0,-34 0-4,0-1 1,-1 0-1,1-1 1,-1-1-1,0 0 1,0 0-1,-1-2 1,0 1-1,0-2 1,0 0-1,-1 0 0,-1-1 1,17-18-1,-7 3-8,0-1 0,-2 0 1,-1-2-1,-1 0 0,13-32 0,-8 8-46,28-109 1,-4-59 72,-42 203-3,8-53 44,-11 63-40,1 1-1,-1-1 1,0 1-1,-1 0 1,0-1-1,0 1 1,0 0-1,-4-10 1,5 16-16,0 0 0,0-1 0,0 1 1,0 0-1,0 0 0,0 0 0,0-1 0,0 1 1,-1 0-1,1 0 0,0 0 0,0-1 1,0 1-1,0 0 0,0 0 0,-1 0 0,1 0 1,0 0-1,0-1 0,0 1 0,-1 0 1,1 0-1,0 0 0,0 0 0,0 0 0,-1 0 1,1 0-1,0 0 0,0 0 0,0 0 1,-1 0-1,1 0 0,0 0 0,0 0 0,-1 0 1,1 0-1,-8 7 4,-6 16-3,12-19-1,-17 32 0,3 0 0,1 2 0,1 0 0,-16 78 0,22-67 0,2 2 0,2-1 0,2 1 0,10 96 0,-7-140 0,0 0 0,0 0 0,1 0 0,-1-1 0,2 1 0,-1-1 0,5 9 0,-6-13 0,0 0 0,0-1 0,1 1 0,-1 0 0,0-1 0,1 1 0,-1-1 0,1 0 0,-1 1 0,1-1 0,-1 0 0,1 0 0,0 0 0,0 0 0,0 0 0,0-1 0,-1 1 0,1 0 0,0-1 0,0 1 0,0-1 0,0 0 0,0 0 0,0 0 0,0 0 0,0 0 0,0 0 0,0 0 0,3-2 0,17-5 0,-2-1 0,1 0 0,-1-2 0,29-19 0,-20 11 0,-10 5 0,38-19 0,-50 30 0,-1-1 0,0 1 0,1 0 0,-1 0 0,1 1 0,0 0 0,0 0 0,-1 1 0,1-1 0,12 2 0,-18-1 0,0 0 0,0 0 0,-1 0 0,1 0 0,0 1 0,0-1 0,0 0 0,-1 0 0,1 0 0,0 1 0,0-1 0,-1 0 0,1 1 0,0-1 0,-1 1 0,1-1 0,0 0 0,-1 1 0,1 0 0,-1-1 0,1 1 0,-1-1 0,1 2 0,-1-2 0,0 1 0,0 0 0,0-1 0,0 1 0,0 0 0,0-1 0,-1 1 0,1 0 0,0-1 0,0 1 0,-1-1 0,1 1 0,-1-1 0,1 1 0,0-1 0,-1 1 0,1-1 0,-1 1 0,1-1 0,-1 1 0,0-1 0,-3 4 0,-1-1 0,1 0 0,-1-1 0,0 1 0,-6 1 0,-10 3 0,-1 1 0,1 1 0,-23 13 0,37-18 0,1 0 0,0 0 0,0 0 0,1 1 0,-1-1 0,1 1 0,0 1 0,0-1 0,1 1 0,-1-1 0,1 1 0,0 1 0,1-1 0,-4 8 0,6-10 0,1-1 0,-1 1 0,1-1 0,0 0 0,0 1 0,0-1 0,0 1 0,0-1 0,1 1 0,-1-1 0,1 0 0,0 1 0,0-1 0,1 0 0,-1 0 0,1 0 0,-1 0 0,1 0 0,0 0 0,0 0 0,0 0 0,0-1 0,1 1 0,-1-1 0,1 1 0,0-1 0,-1 0 0,1 0 0,0-1 0,0 1 0,0 0 0,0-1 0,1 0 0,-1 0 0,0 0 0,1 0 0,-1 0 0,0-1 0,1 1 0,-1-1 0,1 0 0,-1 0 0,1 0 0,-1-1 0,1 1 0,-1-1 0,0 0 0,1 0 0,-1 0 0,5-2 0,5-6 0,0 1 0,0-2 0,-1 0 0,-1 0 0,0-1 0,0 0 0,15-23 0,-11 15 0,1 1 0,19-18 0,-34 36 0,-1 0 0,0 0 0,0 0 0,0-1 0,0 1 0,0 0 0,0 0 0,0 0 0,0 0 0,0 0 0,1 0 0,-1 0 0,0 0 0,0 0 0,0 0 0,0-1 0,0 1 0,0 0 0,1 0 0,-1 0 0,0 0 0,0 0 0,0 0 0,0 0 0,0 0 0,0 0 0,1 0 0,-1 0 0,0 0 0,0 0 0,0 0 0,0 0 0,0 0 0,1 0 0,-1 0 0,0 1 0,0-1 0,0 0 0,0 0 0,0 0 0,0 0 0,0 0 0,1 0 0,-1 0 0,0 0 0,0 0 0,0 1 0,1 9 0,-5 22 0,2-19 0,0-2 0,-2 46 0,4-53 0,0 1 0,0-1 0,1 1 0,0-1 0,-1 1 0,2-1 0,-1 1 0,0-1 0,1 0 0,3 5 0,-5-8 0,1 0 0,0 0 0,0 0 0,0 0 0,1 0 0,-1-1 0,0 1 0,0-1 0,0 1 0,0 0 0,1-1 0,-1 0 0,0 1 0,0-1 0,1 0 0,-1 0 0,0 0 0,1 0 0,-1 0 0,0 0 0,1 0 0,-1 0 0,0 0 0,0 0 0,1-1 0,-1 1 0,0-1 0,0 1 0,1-1 0,-1 1 0,0-1 0,2-1 0,5-2 0,0-1 0,15-11 0,113-94 0,-135 109 0,0 0 0,-1 0 0,1 1 0,0-1 0,0 1 0,0-1 0,0 0 0,0 1 0,0-1 0,0 1 0,0 0 0,0-1 0,0 1 0,0 0 0,0 0 0,0 0 0,0-1 0,0 1 0,1 0 0,-1 1 0,-1-1 0,1 0 0,-1 1 0,0-1 0,1 1 0,-1-1 0,1 0 0,-1 1 0,0-1 0,1 1 0,-1-1 0,0 1 0,1 0 0,-1-1 0,0 1 0,0-1 0,0 1 0,0-1 0,1 1 0,-1-1 0,0 1 0,0 0 0,0-1 0,0 2 0,-1 6 0,1 1 0,-1-1 0,-3 14 0,2-12 0,0-3 0,1-2 0,0-1 0,1 1 0,-1 0 0,1-1 0,0 7 0,0-10 0,0-1 0,0 1 0,0-1 0,0 1 0,1-1 0,-1 1 0,0-1 0,0 1 0,0-1 0,1 1 0,-1-1 0,0 0 0,0 1 0,1-1 0,-1 1 0,0-1 0,1 0 0,-1 1 0,1-1 0,-1 0 0,1 1 0,0-1 0,-1 0 0,1 1 0,0-1 0,0 0 0,0 0 0,0 0 0,0 0 0,0 0 0,0-1 0,0 1 0,0 0 0,0 0 0,0-1 0,0 1 0,0 0 0,0-1 0,1 0 0,5-3 0,0-1 0,0 1 0,-1-2 0,10-7 0,-12 8 0,1 0 0,0 1 0,1 0 0,-1 0 0,1 0 0,0 1 0,12-6 0,-18 9 0,1 0 0,0 0 0,-1 0 0,1 0 0,-1 0 0,1 0 0,0 0 0,-1 0 0,1 0 0,-1 0 0,1 0 0,-1 1 0,1-1 0,-1 0 0,1 0 0,0 1 0,-1-1 0,1 0 0,-1 0 0,0 1 0,1-1 0,-1 1 0,1-1 0,-1 1 0,0-1 0,1 1 0,10 17 0,-3-7 0,-6-8 0,0-1 0,0 0 0,0 0 0,0 0 0,1 0 0,-1 0 0,1-1 0,-1 1 0,1-1 0,0 0 0,0 0 0,0 0 0,-1 0 0,1 0 0,0 0 0,0-1 0,5 1 0,-4-1 0,1-1 0,-1 1 0,0-1 0,0 0 0,0 0 0,0-1 0,-1 1 0,1-1 0,0 0 0,-1 0 0,6-3 0,4-5 0,0-1 0,-1-1 0,-1 1 0,0-2 0,13-17 0,-5 2 0,-1-1 0,-1-1 0,-2 0 0,-1-2 0,18-59 0,28-171 0,-58 226 0,-14 70 0,5-1 0,2 0 0,2 0 0,1 0 0,4 62 0,27 134 0,-25-205 0,15 55 0,-12-56 0,7 40 0,-14-59 96,0 0 0,0 0 0,0 0 0,0-1 0,0 1 0,-1 0 0,1 0 0,-3 4 0,-8 13-5089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8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1 190 15272,'0'0'1945,"10"-8"-1481,20-13-228,0 2 0,1 1 1,46-18-1,81-21 166,-132 50-248,-1 1 1,1 1 0,1 1-1,36 0 1,-52 1 185,-4 2-3086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8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0 133 9744,'0'0'800,"63"-6"-264,3-4 16,21-4-40,24-6 0,9 0-48,1 4 0,-6 10-104,-16 0 8,-10 0-128,-21-3-8,-7-1-16,-17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49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 5720,'0'0'8688,"10"11"-7923,29 39-9,-38-48-693,1 0 1,-1 1 0,0-1-1,0 1 1,0-1-1,0 0 1,0 1-1,-1 0 1,1-1 0,-1 1-1,0-1 1,1 1-1,-1 0 1,0-1-1,-1 1 1,1-1 0,0 1-1,-2 4 1,0 6 230,-3 92 1711,5-66-1157,-2 0 1,-12 68-1,-31 77 2521,42-160-2783,3-22-456,0 1 0,0 0 0,-1 0 0,1 0-1,-1 0 1,0-1 0,1 1 0,-1 0-1,0 0 1,-1-1 0,0 3 0,1-5-91,1 0 1,0 0-1,0 0 1,0 1-1,0-1 1,0 0-1,0 0 1,-1 0-1,1 0 1,0 0 0,0 0-1,0 0 1,0 1-1,0-1 1,0 0-1,0 0 1,0 0-1,0 0 1,0 0-1,0 0 1,0 1-1,0-1 1,-1 0-1,1 0 1,0 0-1,0 0 1,0 1-1,0-1 1,0 0-1,1 0 1,-1 0-1,0 0 1,0 0-1,0 1 1,0-1-1,0 0 1,0 0-1,0 0 1,0 0-1,0 0 1,0 0 0,0 1-1,0-1 1,0 0-1,1 0 1,-1 0-1,0 0 1,0 0-1,0 0 1,0 0-1,0 0 1,1 1-1,10-4 418,14-8-444,-7 1 61,0 0 0,1 2 1,0 0-1,24-7 0,82-13 179,-94 22-188,-17 4 38,0 1 0,26 1-1,-20 0 133,-19 0-183,-24-11-2610,14 5-1568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50.1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1 177 11352,'0'0'1662,"11"-11"-1102,-3 3-426,3-4 50,1 2 1,-1 0 0,2 0-1,-1 1 1,15-8 0,5 1 581,1 0 0,0 2 0,58-15 1,-40 23 884,-32 4-363,-15 1-440,-6 1 165,-10-6-4412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7:50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 7024,'0'0'5136,"16"-8"-4186,-5 2-757,17-8 351,0 1 1,30-9-1,-25 13 217,-1 1 0,1 1 0,0 2 1,1 1-1,-1 1 0,40 3 1,-51 3 52,2 0-2528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07.9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0 4816,'0'0'15961,"-5"12"-15619,-30 91 673,31-90-681,0-1 0,0 0-1,-1 0 1,-1 0 0,0 0 0,0-1 0,-1 0-1,-1-1 1,0 1 0,-13 12 0,18-19-253,-1-1 0,0 0-1,0 0 1,0 0 0,0 0 0,0 0 0,-1-1-1,0 0 1,1 0 0,-1 0 0,0-1 0,0 1 0,0-1-1,1 0 1,-1-1 0,-1 1 0,1-1 0,0 0 0,0 0-1,-9-2 1,-3 0-322,-39 0 898,53 2-977,-1 0-1,1 1 0,0-1 0,-1 1 0,1 0 0,-1 0 1,1 0-1,0 0 0,0 1 0,0-1 0,0 1 0,-5 4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6520,'0'0'11418,"1"11"-11181,2 7-94,-2 0 0,0 0 0,-2 0 0,0 0 0,0 0 0,-7 27-1,2-27-34,-1 0-1,-1 0 1,0-1-1,-1 0 1,-1-1-1,-1 0 1,0 0-1,-1-1 1,0-1-1,-18 16 1,20-21-8,-1-1 1,0 0 0,0 0 0,-1-1 0,0 0 0,0-1 0,-1 0 0,0-2 0,0 1 0,0-1 0,0-1 0,-1 0-1,1-1 1,-27 1 0,27-5-123,14 0 361,17-4-1800,-14 4-31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2:40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184 14 10152,'0'0'16173,"-8"-2"-15723,1 0-313,2 0-12,1 0 0,-1 1 0,0 0 1,0 0-1,0 0 0,0 0 0,0 1 0,0 0 0,-8 1 0,5 0 173,4 0-135,0-1 1,0 1-1,0 0 1,0 0-1,0 1 1,1-1-1,-1 1 1,0 0-1,1 0 1,-1 0 0,-3 2-1,-4 5 275,10-8-348,-1 0 0,0 1 0,0-1 1,0 1-1,1-1 0,-1 1 1,1 0-1,-1-1 0,1 1 1,0 0-1,0 0 0,0 0 0,0 0 1,-1 2-1,-4 16 107,-6 34 0,11-47-182,0-1 0,0 1 0,1 0 0,0-1 0,1 1 0,-1 0 0,1-1 0,1 1 0,2 9 0,-3-13-15,1 0 0,0-1 0,0 1 0,0 0 0,0-1 0,0 1 0,0-1 0,1 1 0,-1-1 0,1 0 0,0 0 0,5 3 0,0 0 0,1-1 0,0 0 0,11 3 0,-7-4 0,1-1 0,-1 0 0,1-1 0,-1 0 0,1-1 0,13-2 0,11 1 0,-15 1 0,0-1 0,0-1 0,0-1 0,23-6 0,-31 0 850,-9 2-5635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1.6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111 140 4720,'0'0'11197,"3"11"-10866,-3-9-317,4 8 82,-1 0 0,-1 1 0,0 0 1,0-1-1,-1 1 0,-1 19 0,-22 154 1229,10-108-410,-2 104-1,14-168-691,-2 0-1,1 1 1,-2-1 0,-3 13 0,-5 27 911,11-51-1095,0 0 1,-1 0 0,1 0-1,0 0 1,0-1-1,0 1 1,0 0 0,-1 0-1,1 0 1,0 0 0,-1-1-1,1 1 1,-1 0 0,1-1-1,-1 1 1,1 0 0,-1 0-1,1-1 1,-1 1-1,1-1 1,-1 1 0,0-1-1,0 1 1,1-1 0,-3 1-1,3-1 91,-10-22 331,6 3-366,1 1-1,0-1 1,1 0 0,2 0 0,1-33-1,0 45-74,0-1 0,0 0-1,1 1 1,0-1 0,0 1 0,1 0-1,0-1 1,0 1 0,1 1 0,0-1-1,0 0 1,1 1 0,-1 0 0,1 0-1,0 0 1,12-9 0,-12 12-7,-1 0 0,1 1 0,0-1 0,0 1 0,0 0 1,0 0-1,1 0 0,-1 1 0,9-1 0,-10 1-7,-1 1 0,1 0 0,0 0 1,-1 0-1,1 0 0,0 0 0,0 1 0,-1 0 0,1 0 0,0 0 1,-1 0-1,1 1 0,-1-1 0,0 1 0,5 2 0,0 2 8,2 2 15,0-1 1,0 1 0,-1 0-1,0 1 1,0 0 0,10 16 0,-15-19-2,-1 0 1,1 1 0,-1-1-1,0 1 1,-1 0 0,0 0 0,0 0-1,0 0 1,-1 0 0,0 0-1,-1 0 1,1 1 0,-1-1-1,-2 8 1,2-10-8,-1 0 0,0 0 0,-1 0 0,1 0 1,-1 0-1,0 0 0,0 0 0,0 0 0,-1-1 0,0 1 0,0-1 0,0 0 0,0 0 0,-1 0 0,1 0 0,-1-1 1,0 0-1,0 1 0,-1-1 0,-6 3 0,8-4-10,-1-1 0,0 1 0,0-1 0,0 0 0,0-1 0,0 1-1,0-1 1,0 1 0,0-1 0,0 0 0,0-1 0,0 1 0,-6-2 0,-7-2 39,-30-12-1,17 6-6,21 8-20,0-1 0,1 0 0,0 0 0,0-1 1,0 0-1,0 0 0,0-1 0,1 0 0,-14-11 1,20 15-24,1 1 0,-1-1 0,0 0 0,1 1 1,-1-1-1,1 0 0,-1 0 0,1 1 1,-1-1-1,1 0 0,0 0 0,-1 0 1,1 0-1,0 1 0,0-1 0,-1 0 0,1 0 1,0 0-1,0-1 0,0 1-1,1 1 0,-1 0 0,1-1 0,-1 1 0,1 0 0,-1 0 0,0-1-1,1 1 1,-1 0 0,1 0 0,-1 0 0,1 0 0,-1-1 0,1 1 0,-1 0 0,1 0 0,0 0-1,-1 0 1,1 0 0,-1 0 0,1 1 0,-1-1 0,1 0 0,0 0 0,45 14-60,-36-10 63,26 7-27,1-2 0,-1-2 1,1-1-1,0-2 0,43 0 0,-68-5 25,0-1 0,0 0 0,0-1-1,-1 0 1,1-1 0,-1 0 0,0-1 0,0 0 0,-1-1 0,1 0 0,-1 0 0,16-15 0,-19 13 35,0 0 1,-1 0-1,1-1 1,-2 0 0,10-17-1,-1 0 30,-6 12 37,0-1-1,8-20 0,-27 61 220,1-6-206,-7 27 0,10-25-21,3-8-20,1-1 1,-5 26-1,8-35-59,0 0-1,0-1 1,0 1 0,0 0-1,1 0 1,-1-1 0,1 1-1,0 0 1,0-1 0,0 1-1,0 0 1,1-1 0,0 0-1,0 1 1,2 2 0,-3-5-11,0 0 0,-1 0 1,1 0-1,0 0 0,0-1 1,0 1-1,0 0 0,0-1 1,0 1-1,1-1 0,-1 1 1,0-1-1,0 1 0,0-1 1,0 0-1,1 0 0,-1 0 1,0 1-1,0-1 0,0 0 1,1-1-1,-1 1 0,0 0 1,0 0-1,0 0 0,1-1 1,-1 1-1,0-1 0,0 1 1,0-1-1,0 1 0,2-2 1,4-2-9,0 0 0,0-1 0,9-9 0,-11 10 9,4-4-21,-1-1 1,0 0 0,9-14-1,-12 16-5,1-1 0,0 1 0,0 0 0,0 0 0,1 1 0,14-11-1,-8 6-33,-4 6 89,-8 5-31,0 1-1,0 0 1,-1 0-1,1 0 1,0 0-1,-1 0 1,1 0-1,-1 0 1,1 0-1,-1 0 1,1 0-1,-1 0 1,0 0-1,1 2 0,10 36 42,-9-30-31,0 1-1,1 0 1,0-1 0,1 0 0,0 0 0,0 0 0,1 0-1,9 12 1,-13-20-10,1 0 0,-1 0 0,1 0 0,-1 0 0,1-1 0,-1 1 0,1-1 0,-1 1 0,1-1 0,-1 0 0,1 0 0,-1 1 0,1-1 0,0 0 0,-1 0 0,1 0 0,-1-1-1,1 1 1,-1 0 0,1-1 0,0 1 0,-1-1 0,1 1 0,1-2 0,3 0 5,1-1-1,-1 0 0,1-1 0,5-4 1,2-3 1,-1 0 0,0-2 1,-1 1-1,0-2 0,-1 1 1,-1-1-1,0-1 0,8-16 0,56-130-7,-72 154-3,22-55 22,-4-1 0,-2-2 0,17-117 0,-35 181-22,5-52 38,-5 49-29,1 0 0,-1 0 0,0 1 0,-1-1 0,1 0-1,-1 0 1,0 1 0,0-1 0,0 0 0,0 1 0,-2-5-1,2 11 3,-1 0-1,1-1 0,0 1 1,0 0-1,0-1 0,1 1 1,-1 0-1,0 4 0,-7 56 40,3 1-1,3 0 1,2 0-1,3 0 1,3-1-1,3 1 1,2-1-1,26 80 0,-31-127 21,0 1-1,13 23 0,-17-36-61,1 0-1,-1 0 1,1 0-1,0 0 1,0-1-1,0 1 1,0-1-1,1 1 1,-1-1-1,1 0 1,0-1 0,0 1-1,0-1 1,7 4-1,-10-6-105,1 0 1,-1-1-1,1 1 0,-1 0 1,1 0-1,-1-1 0,1 1 0,-1 0 1,0-1-1,1 0 0,-1 1 1,0-1-1,1 0 0,-1 0 1,0 1-1,0-1 0,1 0 0,-1 0 1,0-1-1,0 1 0,0 0 1,0 0-1,-1 0 0,1-1 1,0 1-1,0 0 0,-1-1 0,1 1 1,-1-1-1,1 1 0,-1 0 1,0-1-1,1 1 0,-1-1 1,0-1-1,0-9-3738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1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 9944,'0'0'1302,"17"-11"-910,1 0-257,1 1 0,-1 1 0,1 1 0,1 0 0,-1 1-1,33-6 1,5 6 484,0 2-1,0 3 0,67 5 1,165 33-359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4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1 517 5320,'0'0'6188,"4"-15"-5662,-1 2-391,4-11 176,0 0 1,12-24 0,45-74 1449,-35 70-1074,-19 36-411,1 0 0,1 0 1,1 1-1,14-15 1,7-7 291,-14 17 53,36-29-1,-54 46-555,1 1 0,-1 1 1,1-1-1,-1 0 0,1 0 0,0 1 0,0 0 0,-1-1 0,1 1 0,6-1 0,-8 2-42,0 0 1,0 0 0,0 0-1,1 1 1,-1-1 0,0 0-1,0 1 1,0-1 0,0 1-1,0-1 1,0 1 0,0-1-1,0 1 1,0 0-1,0 0 1,0-1 0,-1 1-1,1 0 1,0 0 0,0 0-1,-1 0 1,1 0 0,-1 0-1,1 0 1,-1 0 0,1 0-1,-1 0 1,1 0-1,-1 0 1,0 1 0,0 1-1,3 11 105,-1 0 0,-1 0-1,0 0 1,-1 0-1,0 0 1,-1 0-1,-4 18 1,2-6 41,1-7 47,-1 1 1,0-1 0,-2 1 0,-11 31 0,15-48-121,0-1 0,0 1 0,1-1 0,-1 1 0,1-1 1,0 1-1,0 0 0,0 2 0,12-14 455,43-63-142,-41 52-321,0 1 0,33-33 0,-29 34-36,24-20 69,-39 35-103,0 1 1,0 0-1,0 0 0,0 1 1,0-1-1,0 1 1,1-1-1,-1 1 0,1 0 1,-1 0-1,1 1 1,4-2-1,-7 3-8,0 0 0,-1 0 0,1 0 0,0 0 0,-1 0 0,1-1 0,-1 1 0,1 0 0,-1 0 0,0 0 0,1 0 0,-1 0 0,0 0 0,0 1 0,0-1 0,0 2 0,3 21 53,0 45 76,-3-36 18,2 0 0,8 46 0,-9-76-138,-1 0 1,1-1-1,0 1 1,0 0-1,0-1 1,0 1-1,0 0 1,0-1-1,1 0 1,-1 1-1,1-1 1,0 0-1,0 0 1,0 0 0,0 0-1,0 0 1,4 3-1,-4-4 2,1 0 0,-1 0 0,1 0 0,-1-1 0,1 1 0,0-1 0,-1 1 0,1-1 0,0 0 0,-1 0 0,1 0 0,0 0 0,-1-1 0,1 1 0,3-2 0,3-1 12,0 0 0,-1-1 0,1 0 0,-1 0 0,0-1 1,0 0-1,-1-1 0,1 0 0,7-8 0,2-3 2,-7 9-1,-1-1-1,-1 0 0,1 0 0,-2-1 1,1 0-1,-1 0 0,6-14 1,-12 23-29,-1 0 0,1 0 0,-1 0 0,0 0 0,1 0 0,-1 0 0,0 0 0,0 0 0,1 0 0,-1 0 0,0 0 0,0 0 0,0 0 0,-1-2 0,1 3-1,0 0-1,0 0 0,0-1 1,-1 1-1,1 0 1,0 0-1,0 0 1,0 0-1,-1-1 0,1 1 1,0 0-1,0 0 1,-1 0-1,1 0 1,0 0-1,0 0 0,-1 0 1,1 0-1,0 0 1,-1 0-1,1 0 1,0 0-1,0 0 0,-1 0 1,1 0-1,0 0 1,0 0-1,-1 0 1,1 0-1,0 0 0,0 0 1,-1 1-1,1-1 1,-3 1 8,1 1 0,-1-1 0,1 1 0,0-1 0,-1 1 0,1 0 0,0 0 0,0 0 0,-2 3-1,-1 2-1,0 0 0,1 1-1,0-1 1,1 1-1,0-1 1,0 1 0,0 0-1,1 1 1,-1 11-1,2-17-6,1 0 0,0 1 0,0-1 0,0 0 0,0 1-1,0-1 1,1 0 0,0 0 0,-1 0 0,1 1-1,0-1 1,1 0 0,-1 0 0,0 0 0,1-1-1,0 1 1,0 0 0,0 0 0,0-1 0,0 0-1,0 1 1,1-1 0,-1 0 0,1 0 0,-1 0 0,1 0-1,4 2 1,-5-3-4,0 0-1,0-1 1,0 1 0,-1-1-1,1 1 1,0-1 0,0 1-1,0-1 1,0 0-1,0 0 1,0 0 0,0 0-1,0 0 1,0-1 0,0 1-1,-1 0 1,1-1-1,0 0 1,0 1 0,2-2-1,0 0 4,-1-1 1,1 1-1,-1-1 0,0 1 0,0-1 0,0 0 0,0 0 0,-1-1 0,4-4 0,-2 2 6,0 0-1,-1 0 0,0-1 1,0 1-1,-1-1 0,1 1 1,-2-1-1,1 0 0,-1 0 1,0 0-1,0-11 0,-1 10 3,-2 1 0,1-1 0,-1 0-1,0 1 1,-1 0 0,0 0 0,0-1 0,0 2 0,-1-1-1,-8-11 1,7 14 12,0-1 0,0 2 0,-1-1 0,1 1 0,-1-1 0,0 1 0,1 1 0,-1-1 0,-1 1 1,1 0-1,0 1 0,0-1 0,-1 1 0,1 1 0,-1-1 0,-8 1 0,15 0-20,0 0-1,0 0 1,-1 0 0,1 0 0,0 0 0,0-1-1,-1 1 1,1 0 0,0 0 0,0 0 0,-1 0-1,1 1 1,0-1 0,0 0 0,-1 0-1,1 0 1,0 0 0,0 0 0,-1 0 0,1 0-1,0 0 1,0 0 0,-1 1 0,1-1 0,0 0-1,0 0 1,0 0 0,-1 0 0,1 1 0,0-1-1,0 0 1,0 0 0,0 1 0,0-1-1,-1 0 1,1 1 0,6 7 49,15 6 5,-11-10-37,0-1 0,0-1 0,1 0 0,-1 0 0,1-1 0,0 0 0,11-1-1,10-1-1,33-6 0,-41 2-11,19-3 34,-40 8-28,-1-1-1,0 1 0,0 0 1,1 0-1,-1 0 1,0 1-1,1-1 1,-1 1-1,0-1 1,0 1-1,0-1 0,1 1 1,-1 0-1,2 2 1,-3-3-2,-1 1 1,1 0-1,0-1 0,-1 1 1,1 0-1,-1 0 0,1 0 1,-1 0-1,1 0 0,-1-1 1,1 1-1,-1 0 0,0 0 1,0 0-1,1 0 0,-1 0 1,0 0-1,0 0 1,0 0-1,0 0 0,0 0 1,-1 2-1,-6 25 128,2-8 4,5 15 101,6-21-134,-6-13-104,1-1-1,-1 0 1,1 0-1,-1 1 1,1-1-1,-1 0 1,0 0-1,1 0 1,-1 1-1,1-1 1,0 0-1,-1 0 1,1 0-1,-1 0 1,1 0-1,-1 0 1,1 0-1,-1 0 1,1-1-1,-1 1 1,1 0 0,-1 0-1,1 0 1,-1 0-1,1-1 1,-1 1-1,0 0 1,2-1-1,111-74 79,-69 43-43,-41 31-33,-1-1 1,0 1-1,0-1 1,1 1-1,-1 0 1,1 0-1,-1 0 1,1 0-1,0 0 1,-1 0-1,1 1 1,0 0-1,2-1 0,-3 1-3,-1 1 0,0-1 0,1 0 0,-1 1-1,0-1 1,1 1 0,-1 0 0,0-1-1,0 1 1,1 0 0,-1 0 0,0 0-1,0 0 1,0 0 0,0 0 0,0 0 0,0 0-1,0 0 1,-1 0 0,1 0 0,0 1-1,-1-1 1,1 0 0,-1 0 0,1 2-1,13 38 65,-10-28-10,1 0 0,0 0 1,0 0-1,11 16 0,-11-21-15,-4-6-21,0 0-1,0-1 0,0 1 1,0 0-1,1 0 1,-1-1-1,0 1 0,1-1 1,0 1-1,2 1 1,-4-3-17,0 0 1,1 0 0,-1 0-1,1 0 1,-1 0 0,1 0-1,-1 1 1,1-1 0,-1 0-1,0-1 1,1 1 0,-1 0-1,1 0 1,-1 0 0,1 0-1,-1 0 1,0 0 0,1 0-1,-1-1 1,1 1 0,0-1-1,11-13 92,-8 5-72,0 0-1,0-1 1,-1 1-1,0-1 1,2-13 0,6-23 14,-9 40-37,0 1 1,0-1 0,0 1-1,0 0 1,1 0-1,0 0 1,0 0 0,1 0-1,-1 1 1,1-1-1,0 1 1,0 0 0,0 0-1,1 0 1,-1 1 0,1 0-1,0 0 1,0 0-1,0 0 1,1 1 0,-1 0-1,0 0 1,1 0-1,0 1 1,6-2 0,22-1 101,38 1 0,5-2-2,-70 5-455,36-3 666,-40 3-833,-1 0 0,0 0-1,0 1 1,0-1-1,0 1 1,0-1 0,0 1-1,0 0 1,3 1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7.4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1 245 5120,'0'0'12489,"10"-11"-12079,3-6-263,53-61 848,-57 69-788,0 2-1,1-1 1,0 1 0,1 1 0,-1 0 0,1 0 0,0 1-1,1 0 1,-1 1 0,13-3 0,-21 6-149,-2 1-31,0 0 0,0 0 0,0 0 0,0 0 0,0 0 0,0 1 0,0-1 0,0 0 0,0 0 0,0 1 0,0-1 0,0 0 0,0 1 0,0-1 0,-1 1 0,1-1 0,0 1 0,0 0 0,0-1 0,-1 1 0,1 0 0,0-1 0,-1 1 0,1 0 0,0 0 0,-1 0 0,1 0 0,-1 0 0,1 0 0,-1-1 0,0 1 0,1 0 0,-1 0 0,0 0 0,0 2 0,2 2 54,0 1 0,-1 0 0,0 0-1,0 0 1,0 6 0,-13 194 1087,14-195-1068,0 0 1,0 0-1,1 0 0,0 0 0,1-1 0,0 1 0,7 11 0,-4-7 18,-5-11-64,0 1-1,0-1 1,1 0-1,-1 0 1,1 0 0,0 0-1,0 0 1,1-1 0,-1 1-1,1-1 1,-1 0-1,1 0 1,8 5 0,-9-7-27,0 0 0,-1 0 0,1 0 1,0-1-1,0 1 0,0-1 0,0 0 0,0 0 1,0 0-1,0 0 0,0 0 0,0 0 0,0-1 1,-1 1-1,1-1 0,0 0 0,0 0 1,0 0-1,-1-1 0,1 1 0,-1 0 0,1-1 1,3-3-1,4-2 29,-1-1 0,0-1 1,-1 1-1,1-2 0,-2 1 0,1-1 1,-2 0-1,1 0 0,-1-1 0,-1 0 1,0 0-1,0-1 0,-1 1 0,-1-1 1,3-15-1,1-17 231,-2 1 0,-1-84 0,-4 123-267,0-8 26,1 0 0,0 0-1,1 0 1,0 0 0,8-20 0,-10 32-41,0-1-1,0 1 1,1-1 0,-1 0-1,0 1 1,1-1 0,-1 1-1,0-1 1,1 1 0,-1 0 0,1-1-1,-1 1 1,1-1 0,-1 1-1,1 0 1,-1-1 0,1 1 0,-1 0-1,1 0 1,0-1 0,-1 1-1,1 0 1,-1 0 0,1 0 0,0 0-1,-1 0 1,2 0 0,20 5 82,16 18 19,-1 8-4,-28-22-31,0-1 0,18 12 0,-7-6 123,-17-11-142,0 0 0,1-1 1,-1 0-1,1 0 0,-1 0 0,1 0 1,7 2-1,-10-4 25,2 1 19,-7-6-292,0 1-262,-1-1-265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8.2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 18847,'0'0'-113,"-3"15"-366,-40 162 1409,40-162-217,-1 1 0,2-1 1,0 0-1,1 20 0,1-34-678,0-1-1,0 0 0,0 1 1,0-1-1,0 0 0,1 1 1,-1-1-1,0 0 0,0 0 1,1 1-1,-1-1 0,0 0 1,0 0-1,1 1 0,-1-1 1,0 0-1,1 0 0,-1 0 1,0 1-1,0-1 0,1 0 1,-1 0-1,1 0 0,-1 0 1,0 0-1,1 0 0,-1 0 1,0 0-1,1 0 0,-1 0 1,1 0-1,18 0 741,-3 1-362,158 33 1154,-166-32-1471,-7-2-87,0 0 0,0 1 1,0-1-1,0 0 0,0 0 1,0 0-1,0 1 0,0-1 1,0 0-1,0 0 0,-1-1 1,1 1-1,0 0 0,0 0 1,0 0-1,1-1 0,-2 1-9,1 0 0,-1 0 1,0 0-1,1 0 0,-1 0 0,0 0 0,1 0 0,-1 0 1,0 0-1,1 0 0,-1 0 0,0 0 0,1 0 0,-1-1 0,0 1 1,1 0-1,-1 0 0,0 0 0,0 0 0,1-1 0,-1 1 1,0 0-1,0 0 0,1-1 0,-1 1 0,0 0 0,0 0 0,0-1 1,1 1-1,-1 0 0,0-1 0,0 1 0,0 0 0,0-1 1,0 1-1,0 0 0,0-1 0,0 1 0,0 0 0,0-1 1,0 1-1,0 0 0,0-1 0,0 1 0,0 0 0,0-1 0,0 1 1,0 0-1,-1-1 0,-1-10-260,-2-9-16,1 7-3662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8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 8536,'0'0'4052,"10"-2"-3358,9-1 89,0 0 1,0 2-1,0 0 0,31 3 0,24 1 776,-2 0-451,-44-1-442,30-2 0,-32 0-166,-25-5-561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19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7328,'0'0'3737,"14"-3"-3112,11-3-401,16-4 732,2 2 0,62-3 0,59 23 2407,-148-9-5498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2.4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3912,'0'0'13215,"10"1"-12829,2 1-193,0-1 0,0 0 0,-1-1 0,1 0 0,0-1-1,17-4 1,92-16 914,-69 14-500,61-18-1,-75 19-108,-36 6-430,0 0 0,0 0 0,0 0 1,0 1-1,0-1 0,0 0 0,0 1 1,0-1-1,0 1 0,0 0 0,-1 0 1,1 0-1,0 0 0,0 0 0,2 2 1,-4-3 136,0 0-197,0 1 1,0-1-1,0 0 0,0 0 1,0 0-1,-1 0 1,1 0-1,0 1 0,0-1 1,0 0-1,0 0 0,0 0 1,0 0-1,0 0 0,0 1 1,0-1-1,0 0 1,0 0-1,0 0 0,0 0 1,0 1-1,0-1 0,0 0 1,0 0-1,0 0 1,0 1-1,0-1 0,0 0 1,0 0-1,0 0 0,0 0 1,0 1-1,0-1 0,0 0 1,0 0-1,0 0 1,1 0-1,-1 0 0,0 1 1,-4-1-617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16687,'0'0'-120,"11"-1"-445,299-20 2049,-302 20-1473,-1 0 0,0 0-1,1 0 1,-1-1 0,8-3 0,-12 4-681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4.0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0 334 6128,'0'0'6733,"7"-11"-6202,-2 1-396,5-8 323,0 1 0,23-30 0,-23 38-225,-1 1 0,1-1-1,1 2 1,-1-1 0,1 1 0,0 1 0,1 0-1,0 1 1,0 0 0,0 1 0,0 0 0,25-4-1,-34 8-187,0 0 0,0 0 0,0 0 0,0 0 0,0 0 0,0 1-1,-1-1 1,1 1 0,0 0 0,0 0 0,-1 0 0,1 0 0,0 0-1,-1 1 1,1-1 0,-1 1 0,1-1 0,-1 1 0,0 0 0,0 0 0,0 0-1,0 0 1,0 1 0,0-1 0,-1 0 0,1 1 0,-1-1 0,0 1-1,1 0 1,0 2 0,2 9 106,0 0 1,-1 1-1,0-1 0,1 26 1,-2-21-34,16 113 712,-16-122-739,0-1-1,0 1 0,1 0 0,5 13 0,-6-20-37,-1 1 0,1 0 1,0-1-1,0 0 0,0 1 0,0-1 0,1 0 0,-1 0 0,1 0 1,0 0-1,0-1 0,0 1 0,0-1 0,5 3 0,-5-4-18,0 0 0,-1-1 1,1 1-1,0-1 0,0 0 0,0 1 0,0-1 0,0 0 0,0-1 0,0 1 0,0-1 0,0 1 0,-1-1 0,1 0 0,0 0 1,0 0-1,-1 0 0,1 0 0,3-3 0,2-1 18,0-1 1,0 1-1,-1-2 1,10-9 0,-6 4 1,-1 0 1,-1 0 0,0-1-1,-1-1 1,-1 1 0,0-1-1,0-1 1,-2 1 0,0-1 0,0 0-1,2-17 1,-3 6 28,0-1 0,-2 0 0,-2 0 1,0 0-1,-6-42 0,5 60-43,0 1-1,0-1 1,1 0 0,2-16-1,-2 23-29,1-1-1,-1 1 0,1-1 0,0 1 1,0 0-1,0-1 0,0 1 1,0 0-1,0 0 0,1-1 1,-1 1-1,1 0 0,-1 0 1,1 1-1,0-1 0,0 0 1,0 1-1,0-1 0,0 1 1,3-2-1,0 0-1,1 1-1,0 0 1,-1 0 0,1 1 0,0 0-1,0 0 1,0 0 0,0 1 0,0 0-1,0 0 1,0 0 0,-1 1 0,1 0-1,0 0 1,0 0 0,0 1 0,6 3-1,9 4 54,-1 0-1,0 2 0,22 16 0,-27-17 14,-13-9-56,0 0-1,-1 0 0,1 0 0,-1 0 1,1 0-1,-1 1 0,1-1 1,-1 0-1,0 1 0,1-1 1,-1 1-1,0 0 0,0-1 0,0 1 1,-1 0-1,1 0 0,0 0 1,0-1-1,-1 1 0,1 4 0,-4 12-3727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23.2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1 177 8432,'0'0'15785,"5"-9"-15416,26-62 1299,-28 66-1394,1-1 0,0 1 1,0 0-1,0 0 0,1 1 1,-1-1-1,1 1 0,0 0 1,11-6-1,-5 2-71,-4 4 71,0 0 0,0 0 0,0 1 0,1 0 0,0 0 0,12-2 0,7-3 662,-25 8-910,0 0 0,0-1 0,0 1 0,0 0 0,0 0 0,0 0 1,0 0-1,0 1 0,0-1 0,0 0 0,-1 1 0,1-1 0,0 1 0,0 0 1,0 0-1,-1 0 0,1 0 0,0 0 0,-1 0 0,1 0 0,-1 0 0,1 0 1,-1 1-1,0-1 0,1 1 0,0 1 0,5 11-26,-5-11 0,0 0 0,0 1 0,0-1 0,0 1 0,-1-1 0,0 1 0,1 0 0,-1 0 0,-1 0 0,1 0 0,-1-1 0,1 1 0,-1 0 0,0 0 0,0 0 0,-1 0 0,-1 7 0,-3 8 0,-2 0 0,0 0 0,-1 0 0,-18 30 0,-4-9 0,24-32 0,-1 1 0,0-1 0,-1 0 0,0-1 0,0 0 0,0 0 0,-1 0 0,0-1 0,-13 6 0,11-2 0,9-8 0,1 0 0,0-1 0,-1 1 0,1-1 0,-1 1 0,0-1 0,1 0 0,-1 0 0,0 0 0,0 0 0,0 0 0,0 0 0,-3 1 0,4-1 0,9-4 0,0-3 0,0 1 0,1 0 0,0 0 0,0 1 0,0 0 0,13-4 0,-1 1 0,-17 5 0,1 0 0,-1 0 0,1 1 0,0 0 0,7-1 0,9 1 0,-1 2 0,30 3 0,-5 1 0,-22-3 855,-2 0-1751,-6-2-2998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4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1 6424,'0'0'6161,"1"13"-5588,1-1-416,-1 7 175,0 1 0,-2 28 1,-3-1 585,-3 0 1,-1 0-1,-18 55 1,20-78-378,6-20-359,-1 0-1,0 0 1,0 0 0,0 0 0,0-1 0,-1 1 0,1 0-1,-1-1 1,0 1 0,0-1 0,-3 4 0,5-7-145,1 0-1,-1 0 1,0 0 0,0 0 0,0 0 0,0 0-1,1 0 1,-1 0 0,0 0 0,0 0 0,0 0 0,1 0-1,-1 0 1,0 0 0,0 0 0,0 0 0,0 1-1,0-1 1,1 0 0,-1 0 0,0 0 0,0 0 0,0 0-1,0 1 1,0-1 0,0 0 0,0 0 0,0 0-1,0 0 1,1 0 0,-1 1 0,0-1 0,0 0 0,0 0-1,0 0 1,0 1 0,0-1 0,0 0 0,0 0-1,0 0 1,0 0 0,0 1 0,0-1 0,0 0 0,0 0-1,-1 0 1,1 0 0,0 1 0,0-1 0,0 0-1,0 0 1,0 0 0,0 0 0,0 0 0,0 1 0,-1-1-1,1 0 1,0 0 0,0 0 0,0 0 0,0 0-1,0 0 1,-1 0 0,1 1 0,23-4 266,-1 1-122,16 4 119,51-3-1,-22-1 182,-62 3-372,-6 1-390,-12-1-436,6-4-2586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5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9440,'0'0'405,"8"-12"559,2 4-433,0 0 1,1 0-1,19-10 1,-25 16-336,-1-1-1,1 1 1,0 1 0,0-1 0,-1 1 0,1 0 0,0 0 0,0 0-1,0 1 1,1-1 0,-1 1 0,8 1 0,1 2 39,1-2 0,-1 0 0,0 0 0,0-1 0,0-1 0,1 0 0,-1-1 0,19-6-1,-11 6-2671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5.5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13960,'0'0'0,"95"-6"-544,-53 6 552,8 0 248,1 0-8,-5 2 168,-14 2-8,-3-4 40,-5 0 16,-10 0-104,-2 0 0,-2 0-209,-4 0 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26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1 319 4816,'0'0'8942,"10"-6"-8542,10-6 108,-1-1 0,19-18 0,35-45 1860,-46 46-1868,6 1 167,-27 23-590,-1 2 1,1-1-1,1 1 1,-1 0 0,0 0-1,1 1 1,0-1-1,0 2 1,0-1-1,0 1 1,12-3 0,3-1 111,-20 5-144,1 1 1,-1-1-1,1 1 1,-1-1-1,1 1 1,-1 0-1,1 0 1,-1 0-1,1 0 1,-1 0 0,1 1-1,-1-1 1,1 1-1,-1 0 1,1 0-1,-1-1 1,0 2-1,1-1 1,3 3-1,1 1 115,-1 0-1,0 1 0,-1 0 1,10 12-1,-2-2 38,-6-6-28,0-1 0,7 17 0,-11-19-73,1-1 0,-1 1 1,1-1-1,0 0 0,0 0 0,1-1 0,0 1 0,0-1 0,0 0 0,10 7 0,-12-11-54,0 1 1,0-1-1,0 0 1,0 0-1,0 0 1,0 0-1,0 0 1,0-1-1,1 1 1,-1-1-1,0 0 1,0 0-1,0 0 1,1-1-1,-1 1 1,0-1-1,5-1 1,-3 0 8,0 0 0,0-1 0,0 1 1,0-1-1,0-1 0,-1 1 0,1-1 0,-1 1 1,4-6-1,6-8 110,0-1 1,-2 1-1,20-39 0,-19 30 147,16-46 0,-26 58-346,-5 26-490,2 3-2930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33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12664,'0'0'1624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49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323 714 4120,'0'0'5374,"-10"-4"-5024,4 2-280,-3-2 95,1 1-1,-1 0 0,0 0 0,0 1 0,0 0 0,-17-1 1,16 3 138,0 0 1,0 0-1,1 1 1,-1 0-1,0 1 1,1 0-1,-1 0 1,1 1 0,0 1-1,0-1 1,0 2-1,0-1 1,1 1-1,-10 7 1,11-7-59,1 0 1,0 0-1,0 1 0,0 0 0,1 0 1,0 0-1,0 0 0,1 1 1,-1 0-1,1 0 0,-4 10 1,8-15-223,-2 1 52,1 0 0,-1 0-1,1 0 1,0 1 0,-1-1 0,2 1-1,-1-1 1,0 1 0,1-1 0,0 1 0,-1-1-1,1 1 1,1-1 0,-1 1 0,0 0-1,1-1 1,0 1 0,0-1 0,2 5-1,2 5 97,0 0 0,2-1 0,-1 1 0,2-1 0,17 21 0,-20-27-122,0-1 1,0-1 0,1 1-1,0-1 1,0 0 0,0 0 0,0 0-1,1-1 1,0 0 0,-1-1 0,1 1-1,0-1 1,10 1 0,-10-1-16,1-1 1,-1 0 0,0 0 0,0-1 0,1 0-1,-1 0 1,0 0 0,1-1 0,-1-1-1,0 1 1,0-1 0,0 0 0,0-1-1,0 1 1,0-1 0,-1-1 0,1 1 0,-1-1-1,0 0 1,0-1 0,-1 0 0,1 0-1,-1 0 1,0 0 0,6-9 0,-8 8 8,1 0 0,-2-1 0,1 1 0,-1-1 0,0 1 0,-1-1 0,1 0 0,-1 0 0,-1 0 0,1 1 1,-1-1-1,0 0 0,-1 0 0,0 0 0,-2-12 0,-1 4 9,0 0 1,-1 0-1,-1 1 0,0 0 1,-1 0-1,-10-14 1,16 25-38,-1 0 0,0 1 0,0-1 0,-1 0 0,1 1 0,0-1 0,-1 1 0,1 0 0,-1 0 0,0 0 0,0 0 0,0 0 0,0 1 0,0 0 0,0-1 1,-5 0-1,3 0 27,-4 0 149,9 2-189,0 0 1,0 0-1,-1 0 1,1 0-1,0 0 0,0 1 1,0-1-1,0 0 1,-1 0-1,1 0 0,0 0 1,0 1-1,0-1 1,0 0-1,0 0 0,0 0 1,0 1-1,-1-1 1,1 0-1,0 0 0,0 0 1,0 1-1,0-1 0,0 0 1,0 0-1,0 1 1,0-1-1,0 0 0,0 0 1,0 0-1,0 1 1,0-1-1,0 0 0,1 0 1,-1 1-1,0-1 1,0 0-1,0 0 0,0 0 1,0 0-1,0 1 0,0-1 1,1 0-1,23 24 137,-20-20-133,-1-1-1,1 1 1,0-1-1,0 0 1,0 0 0,1-1-1,-1 1 1,1-1 0,-1 0-1,1 0 1,0-1-1,5 2 1,1 0-2,0-2 0,0 1-1,0-1 1,16-1 0,-11-1 17,0-1 1,0 0-1,0-2 0,0 1 1,25-12-1,-30 11-3,0-1 0,0 0-1,-1-1 1,0 0 0,0-1 0,-1 0-1,0 0 1,12-13 0,-9 4 95,-1 0-1,19-34 1,-10 13 114,-20 37-224,0 0 0,1 0-1,-1-1 1,0 1 0,0 0 0,0 0-1,0-1 1,1 1 0,-1 0 0,0 0-1,0 0 1,0 0 0,1-1 0,-1 1-1,0 0 1,0 0 0,1 0 0,-1 0-1,0 0 1,0 0 0,1-1 0,-1 1-1,0 0 1,0 0 0,1 0 0,-1 0-1,0 0 1,1 0 0,-1 0 0,0 0-1,0 0 1,1 0 0,-1 0 0,0 1-1,10 7 52,5 20-8,-12-24-35,2 9 19,0 0 1,0 0 0,-1 0-1,-1 0 1,0 1-1,0 0 1,-2-1 0,0 1-1,0 0 1,-1 0-1,-1-1 1,0 1-1,-1 0 1,-8 26 0,10-38-13,-1 1 0,0-1 0,0 1 1,0-1-1,0 0 0,0 0 0,0 1 0,-1-1 1,1 0-1,-1 0 0,1 0 0,-1-1 1,0 1-1,0 0 0,0-1 0,0 1 1,0-1-1,0 1 0,0-1 0,0 0 1,-1 0-1,1 0 0,0 0 0,-1 0 1,1-1-1,-1 1 0,1-1 0,-1 0 1,1 1-1,-3-1 0,1-1 1,-1 1 1,1-1-1,0 0 0,0 0 0,0 0 1,0-1-1,0 1 0,0-1 0,0 0 1,0 0-1,1 0 0,-1-1 0,1 1 1,0-1-1,-1 0 0,1 0 0,-3-4 1,-22-33 63,26 36-79,0 1-1,-1-1 1,2 0 0,-1 0-1,0 0 1,1-1 0,0 1-1,0 0 1,0-5-1,0 3 8,1 6-12,0 0-1,-1-1 1,1 1-1,0 0 1,0-1-1,0 1 1,0-1-1,0 1 1,0 0-1,0-1 1,0 1-1,0 0 1,0-1-1,0 1 1,0-1-1,0 1 1,0 0-1,0-1 1,0 1-1,1 0 1,-1-1 0,0 1-1,0 0 1,0-1-1,1 1 1,-1 0-1,0-1 1,0 1-1,1 0 1,-1 0-1,0-1 1,0 1-1,1 0 1,-1 0-1,0 0 1,1-1-1,-1 1 1,0 0-1,1 0 1,-1 0-1,0 0 1,1 0-1,-1 0 1,1 0-1,-1-1 1,0 1-1,1 0 1,-1 0-1,1 1 1,-1-1-1,3 0-5,0 0 0,0 0 0,0 0 0,-1 1 0,1-1 0,0 1 0,-1 0 0,1 0 0,0 0 0,-1 0 0,1 0 0,1 2-1,34 23-43,-17-11 34,-10-8 7,5 4-3,1-1-1,-1 0 1,1-1 0,1-1 0,0-1 0,27 7 0,-39-13 20,0-1 1,-1 0-1,1 0 1,0-1-1,0 0 1,0 0-1,0 0 1,0-1-1,-1 1 1,1-2 0,-1 1-1,9-5 1,-5 2 9,1-1 0,-1 0 0,0-1 0,0 0 1,12-13-1,18-23 73,-11 10 73,1 2 0,41-33 0,-68 62-158,0 1 0,0-1 0,0 1 0,0 0 0,1-1 0,-1 1 1,0 0-1,1 1 0,-1-1 0,1 0 0,-1 1 0,1-1 0,-1 1 1,1 0-1,-1 0 0,1 0 0,-1 0 0,1 0 0,0 1 1,-1-1-1,1 1 0,-1-1 0,4 3 0,1 0-1,-1 1 0,1-1 0,-1 2 0,0-1 0,0 1 0,0 0 0,6 6 0,-45-19 212,29 7-204,-1 1 0,1-1-1,-1 1 1,1 0 0,-1 0-1,0 0 1,1 0 0,-1 1-1,1 0 1,-1 0 0,1 0-1,-1 1 1,1-1 0,0 1-1,-6 3 1,5-2-3,0 0 0,-1 0 0,1 1-1,0-1 1,1 1 0,-1 0 0,1 0 0,-1 1 0,1-1 0,1 1 0,-5 6 0,6-6-6,0 1 0,0 0 0,0 0 0,1 0 0,0 0 1,0 0-1,1 0 0,-1 0 0,2 12 0,0-8-2,0 0 0,0 0-1,1-1 1,1 1 0,4 12 0,-4-16-7,0-1 1,0 1-1,0 0 1,1-1-1,0 1 1,0-1-1,1 0 1,-1-1-1,1 1 1,0-1-1,0 0 1,1 0-1,-1 0 1,1-1-1,0 0 1,0 0-1,0 0 1,0-1-1,0 0 1,0 0-1,1 0 1,7 0-1,1 0 15,0-1 0,0-1 0,0 0-1,0-1 1,-1 0 0,1-1-1,0-1 1,26-9 0,-19 5 3,0-1 0,0-2 1,-1 0-1,0-1 0,-1-1 0,-1-1 1,0-1-1,0 0 0,28-31 0,-34 28 2,0-1-1,-2 0 0,12-26 0,-1 4 33,-22 39-42,0 0 0,1 1 0,-1-1 1,1 0-1,-1 0 0,0 0 0,0 1 0,0-1 0,1 0 0,-1 0 0,0 0 0,0 0 0,0 0 1,0 0-1,0 1 0,-1-1 0,1 0 0,0 0 0,0 0 0,0 0 0,-1 0 0,-4 0 22,-1 11-22,-3 20-6,4-16-3,0 0 0,1 1 1,1 0-1,0 0 0,0 17 0,2-10-29,1-7 18,0 0 0,3 21 0,-2-31 10,0-1 0,0 0 0,0 1 0,1-1 0,-1 0 0,1 1 0,0-1 0,0 0 0,1 0 0,-1-1 0,1 1 0,4 4 0,-3-4-2,1 0-1,-1 0 1,0-1-1,1 0 1,0 0-1,0 0 1,0 0-1,0-1 1,0 0-1,0 0 1,1 0-1,10 2 0,-9-4 8,1 1 0,0-1 0,-1 0 0,1-1 0,0 0-1,-1 0 1,1-1 0,-1 0 0,9-3 0,5-4-4,1 0 1,-1-2 0,-1-1-1,0 0 1,0-1-1,-1-1 1,-1-1 0,19-21-1,-1-2-34,-2-1 0,46-71-1,-49 60-19,-3-2 0,42-102 0,-53 106-12,-1 0 0,-2 0 0,9-70 0,-22 112 62,0 0-16,0 1 1,0-1-1,-1 0 1,0 0-1,0 0 1,0 0 0,-1 0-1,-2-10 1,3 15 21,0 1 0,-1 0 0,1 0 1,0-1-1,-1 1 0,1 0 0,0 0 0,-1-1 1,1 1-1,0 0 0,-1 0 0,1 0 0,0 0 1,-1 0-1,1-1 0,0 1 0,-1 0 0,1 0 1,-1 0-1,1 0 0,0 0 0,-1 0 1,1 0-1,-1 0 0,1 1 0,0-1 0,-1 0 1,1 0-1,0 0 0,-1 0 0,1 0 0,0 1 1,-1-1-1,1 0 0,0 0 0,-1 0 0,1 1 1,0-1-1,-1 0 0,1 1 0,0-1 0,0 0 1,-1 0-1,1 1 0,0 0 0,-17 18-60,15-15 40,-16 19-32,1 1 0,2 1 0,0 0-1,2 2 1,1-1 0,1 1 0,-9 35 0,7-11 45,2 1 0,2 1 1,-1 57-1,9-94 29,1-1 0,0 1 0,1-1 0,1 1 0,0-1 0,2 0 0,-1 0 0,2 0 0,0 0 0,1-1 0,12 22 0,-16-33-13,0 0 0,1 0 0,0 0 0,0 0 0,0-1 0,0 0 0,0 1 0,0-1 0,1 0 0,-1 0 0,0-1 0,1 1 0,0-1 0,-1 0 0,1 0 0,0 0 0,0 0 0,0-1 0,-1 1 0,1-1 0,0 0 0,4-1 0,6 0-1,0 0 1,0-1-1,0-1 1,22-7-1,-17 3-9,-1-1 0,0-1 0,0 0 0,-1-2-1,0 0 1,-1-1 0,0 0 0,-1-1 0,0-1-1,-1 0 1,-1-1 0,0-1 0,-1 0-1,12-21 1,-7 6 3,-1 0 0,-1-1-1,-2 0 1,-1-1 0,-2 0 0,-1-1-1,7-46 1,-13 53-14,-1 1 0,-1-1 0,-1 0 0,-1 0 0,-6-31 0,6 54 16,0 0 0,0-1 0,-1 1 0,1 0 0,-1-1 0,0 1 0,0 0 0,0 0 1,0 1-1,-1-1 0,0 0 0,1 1 0,-7-6 0,7 7 0,0 1-1,1 0 1,-1 0 0,0 0-1,0 0 1,0 0 0,0 1-1,0-1 1,0 1 0,0-1-1,0 1 1,0-1-1,0 1 1,0 0 0,0 0-1,0 0 1,0 0 0,0 1-1,0-1 1,0 0 0,0 1-1,0 0 1,0-1-1,0 1 1,0 0 0,1 0-1,-1 0 1,0 0 0,0 0-1,1 0 1,-4 3 0,-2 3-8,1-1 1,-1 1 0,1 1 0,1-1 0,-1 1 0,1 0 0,1 0 0,-6 12 0,-26 77-43,26-65 41,-6 19 34,3 1 1,1 0 0,-7 105-1,17-137-9,-1 18 101,2 67-1,2-94-60,0 0 0,1 0 0,0 0-1,1-1 1,0 1 0,0-1-1,1 1 1,1-1 0,0-1-1,12 19 1,-15-24-16,1 0 0,0-1 0,0 1-1,1-1 1,-1 1 0,1-1 0,5 4-1,-6-6-23,-1 0 1,0 0-1,0-1 0,1 1 0,-1-1 0,0 1 0,0-1 0,1 0 0,-1 0 0,0 0 0,1 0 0,-1 0 0,0 0 0,1-1 0,-1 1 0,0-1 0,4-1 0,2-1 6,-1-1 0,1 1 0,-1-2 0,0 1 0,0-1-1,-1 1 1,0-2 0,1 1 0,-2-1 0,1 0 0,5-8-1,7-10 41,24-45 0,-33 52-33,9-17 2,-12 21-14,1 0-1,0 1 1,1 0-1,16-19 1,-23 30-20,-1 0 1,1 1-1,0-1 1,0 0 0,0 1-1,-1-1 1,1 1-1,0-1 1,0 1-1,0 0 1,0-1 0,0 1-1,0 0 1,0 0-1,0-1 1,0 1-1,0 0 1,0 0 0,0 0-1,0 0 1,0 1-1,0-1 1,0 0-1,2 1 1,0 0-4,0 0-1,-1 1 1,1-1-1,0 1 1,0 0-1,-1 0 1,1 0-1,1 2 1,5 5-9,-1 0-1,0 1 1,6 11-1,25 34-9,-31-46 24,-8-18 0,-11-21 0,6 22 16,0 2-1,-1-1 1,0 1-1,0 0 1,-8-6-1,12 10-9,0 1-1,-1-1 1,1 1-1,-1-1 1,1 1-1,-1 0 1,0 0-1,1 0 1,-1 0-1,0 1 1,0-1-1,0 1 1,0-1-1,0 1 0,0 0 1,1 0-1,-1 0 1,0 1-1,-4 0 1,4 0 4,1 0 0,0 1 0,-1-1 0,1 1 0,0-1 0,0 1 0,0 0 0,0 0 1,0 0-1,0 0 0,1 0 0,-1 0 0,-1 3 0,-18 33 85,20-35-85,-3 7 12,0 0-1,1 0 1,0 0-1,1 0 1,0 1-1,0-1 1,1 15-1,1-19-8,0 0 0,0 0 0,0 0 0,1 0 0,0 0 0,0 0 0,1 0 0,0 0 0,0-1 0,0 1 0,0-1 0,1 1 0,0-1 0,5 7 0,-7-11-9,0-1 0,0 1 0,0 0 0,0 0 0,0-1 0,0 1 1,0-1-1,1 1 0,-1-1 0,0 1 0,0-1 0,0 0 0,1 0 0,-1 0 0,0 1 0,0-1 0,1 0 0,-1 0 0,0-1 0,0 1 0,1 0 0,-1 0 0,0-1 1,0 1-1,0 0 0,1-1 0,-1 1 0,0-1 0,0 0 0,1 0 0,4-2 11,-1-1 0,-1 1-1,1-1 1,0 0 0,4-4 0,-2-2-4,0 1-1,0-1 1,-1 0 0,-1 0 0,7-15-1,16-29 22,-28 53-32,0 1 0,1-1 0,-1 0 0,0 0 0,1 1 0,-1-1 0,1 0 1,-1 1-1,1-1 0,-1 0 0,1 1 0,-1-1 0,1 1 0,0-1 0,-1 1 0,1-1 0,0 1 0,-1 0 1,1-1-1,0 1 0,0 0 0,-1-1 0,1 1 0,0 0 0,0 0 0,0 0 0,-1 0 0,1 0 1,0 0-1,0 0 0,0 0 0,-1 0 0,1 0 0,0 0 0,0 0 0,0 0 0,-1 1 0,1-1 1,0 0-1,0 1 0,3 2 0,-1 0 1,0 1-1,0-1 1,-1 0 0,1 1-1,3 6 1,9 13 0,-14-23-1,3 5 0,1 0 0,0-1 0,0 1 0,0-1 0,0-1 0,12 7 0,-15-9 0,0 0 0,0-1 0,1 1 0,-1-1 0,0 0 0,0 0 0,1 0 0,-1 0 0,0 0 0,0-1 0,1 1 0,-1 0 0,0-1 0,0 0 0,0 0 0,0 1 0,0-1 0,0 0 0,0-1 0,0 1 0,0 0 0,0 0 0,3-4 0,3-3 0,1 0 0,-1 0 0,-1-1 0,0 0 0,11-18 0,23-53 0,-28 49-21,-2 0 0,-1 0 1,6-40-1,10-100-89,-23 149 104,1-7-25,-1 0 0,-1 0 0,-2 0 0,-1 0 0,-1 0 0,-2 1 0,-7-32 0,11 59 29,0 0 0,-1 1 0,1-1 1,0 0-1,0 1 0,0-1 0,0 0 0,-1 1 0,1-1 0,0 0 0,-1 1 0,1-1 0,0 1 0,-1-1 0,1 1 0,-1-1 0,1 1 0,-1-1 0,1 1 0,-1-1 0,1 1 0,-1 0 0,0-1 0,1 1 0,-1 0 0,1 0 0,-2-1 0,1 1 0,0 0 1,0 1-1,0-1 1,0 1-1,0-1 1,0 0-1,0 1 1,0 0-1,1-1 1,-1 1-1,0-1 1,0 1-1,1 0 1,-1 0-1,0-1 1,0 2-1,-21 37-19,15-21-5,1-1 0,1 1 0,1 0 0,-5 35 0,2 77-81,7-125 104,1 32 6,1-1 0,2 0 0,2 0 1,1-1-1,1 1 0,27 64 0,-32-91 21,1 0 0,0 0-1,1 0 1,0-1 0,0 0-1,1 0 1,6 8 0,-9-13-14,0 0 1,0-1-1,0 1 1,1-1 0,-1 0-1,0 0 1,1 0-1,0 0 1,-1 0 0,1-1-1,0 0 1,0 0 0,0 0-1,0 0 1,0 0-1,0-1 1,0 0 0,0 0-1,7 0 1,-1-2 5,0 0 1,0 0 0,0-1-1,0 0 1,0-1-1,-1 0 1,0 0 0,0-1-1,0 0 1,0-1-1,-1 0 1,0 0 0,0-1-1,-1 0 1,1 0-1,-1-1 1,-1 0 0,0 0-1,8-13 1,-6 6 11,1-1 1,5-18 0,-11 28-30,-1-1 0,1 0 0,-2 0-1,1 0 1,-1 0 0,0-1 0,-1-12 0,0 18 5,0 0-1,0 0 1,-1 0-1,1 0 1,-1 0 0,0 0-1,0 0 1,0 0-1,1 0 1,-2 0 0,0-2-1,1 4-2,1 0 1,0-1-1,0 1 0,-1 0 1,1 0-1,0-1 0,-1 1 0,1 0 1,0 0-1,-1 0 0,1-1 0,0 1 1,-1 0-1,1 0 0,0 0 1,-1 0-1,1 0 0,0 0 0,-1 0 1,1 0-1,-1 0 0,1 0 0,0 0 1,-1 0-1,0 0 0,0 1 0,1-1 0,-1 1 0,0-1 0,0 1 0,0 0 0,1-1 0,-1 1 0,0 0 0,0 0 0,1 0 0,-1-1 0,1 1 0,-1 0 0,0 1 0,-2 6 5,0-1 0,0 1 0,1-1 1,0 1-1,0 0 0,1 0 0,-1 0 0,2 0 0,-1 0 1,2 14-1,0-10 9,1-1 0,0 0 0,1 0 0,0-1 1,0 1-1,1 0 0,7 12 0,-10-20-8,0-1 0,0 1-1,1-1 1,-1 0 0,1 0-1,-1 0 1,1 0 0,0 0 0,0 0-1,0 0 1,0-1 0,0 1 0,0-1-1,0 1 1,0-1 0,1 0-1,-1 0 1,1 0 0,-1 0 0,5 1-1,-4-2 3,0 0-1,1 0 1,-1-1-1,0 1 1,0-1-1,0 0 1,0 1-1,0-1 1,0-1-1,0 1 1,0 0-1,0-1 1,-1 0-1,5-3 0,3-2 5,-1-2 0,0 1-1,-1-1 1,0-1 0,0 1-1,-1-1 1,9-17-1,-13 20-10,57-98 186,-60 104-185,0 1 1,0 0-1,0-1 1,0 1 0,0 0-1,1-1 1,-1 1-1,0 0 1,0-1-1,0 1 1,1 0-1,-1-1 1,0 1 0,0 0-1,1 0 1,-1-1-1,0 1 1,1 0-1,-1 0 1,0 0 0,1-1-1,-1 1 1,0 0-1,1 0 1,-1 0-1,0 0 1,1 0-1,-1 0 1,0 0 0,1 0-1,-1 0 1,1 0-1,-1 0 1,3 12 51,-6 27-25,3-36-23,-4 37 33,1-9 28,-1 0 1,-1-1-1,-10 31 0,12-47-16,7-8 65,17-12 112,-9 2-212,24-6 62,0 1-1,66-5 1,-47 7-39,45-9-164,-80 12-253,-13 0-196,-7 0-828,-4 3 1087,1 0 0,-1 0-1,0 0 1,1 0-1,-1 1 1,0 0-1,1-1 1,-7 2 0,-2-2-154,-18-1-3500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49.8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146 43 12552,'0'0'230,"-12"-2"-28,-7-2-142,-6-1 114,0 1 0,-32-2 0,49 5 147,13-2-97,15-3 23,131-1 771,-53 5-482,40-1-822,-118 3-1054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50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1 113 9944,'0'0'648,"62"-56"-472,-33 35-272,1 3-8,-2 6-136,0 6 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54.2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1283 5520,'0'0'1840,"13"-3"-1335,15-3-25,0-1 1,0-2-1,-1-1 0,38-18 0,-48 16-166,-1 0 0,0 0-1,-1-2 1,0 0-1,-1 0 1,-1-2 0,0 1-1,19-34 1,1-10 1226,33-80 1,-58 120-1223,26-71 1134,-13 31-217,-21 58-1126,1-1-1,-1 0 1,1 0-1,0 0 1,0 1-1,0-1 1,0 1-1,0-1 1,0 0-1,0 1 1,0 0-1,1-1 1,-1 1-1,0 0 1,1-1-1,-1 1 1,1 0-1,0 0 1,2-1-1,-3 2-49,1 0 0,-1 0 0,0 0 0,1 1-1,-1-1 1,0 0 0,1 1 0,-1-1 0,0 0 0,0 1 0,0 0-1,1-1 1,-1 1 0,0 0 0,0 0 0,0-1 0,0 1-1,0 0 1,0 0 0,0 0 0,-1 0 0,1 0 0,0 0-1,0 1 1,-1-1 0,1 1 0,9 17 121,-2 0 1,0 1-1,-1 0 0,-1 0 1,-1 0-1,-1 1 0,2 24 1,-3-16 51,0 43 1,-3-61-148,0 0 0,-2-1-1,1 1 1,-1 0 0,0-1 0,-1 0 0,-7 17 0,9-25-55,0 1-1,-1-1 1,1 0 0,-1 1 0,1-1 0,-1 0 0,0 0 0,0 0 0,0 0 0,0-1 0,0 1 0,0 0 0,-1-1 0,1 1 0,-1-1 0,1 0 0,-1 0 0,1 0 0,-1 0 0,1 0 0,-1-1-1,0 1 1,0-1 0,1 0 0,-1 0 0,0 0 0,0 0 0,1 0 0,-5-1 0,-6-2 117,0 0 0,0-2 1,1 1-1,-23-13 0,18 9 20,-12-10 263,22 14-176,20 13-202,-3-3-53,0 0 0,0-1 0,0-1 0,1 0 0,0 0 1,0-1-1,19 3 0,-11-3 10,0-1 1,-1-1-1,38-3 0,-43 0-4,0-1 0,0 0 0,-1 0 0,0-2 0,1 1 0,-1-2 0,-1 0 0,1 0 0,10-8 0,-1-1 11,0-1 0,-2-1 0,28-29 0,-24 19 17,-1-1 1,-1-1-1,-1-1 1,22-45-1,-21 30 33,-2-2 0,21-74 0,-29 79-19,46-199 195,-53 213-170,0-1 0,-3 0 0,0 0-1,-1 0 1,-2 0 0,-8-41 0,3 53 56,7 16-123,0 1 1,0 0-1,0-1 0,-1 1 1,1 0-1,0 0 0,-1-1 0,1 1 1,0 0-1,-1 0 0,1 0 0,0-1 1,-1 1-1,1 0 0,0 0 0,-1 0 1,1 0-1,0 0 0,-1 0 0,1 0 1,-1-1-1,1 1 0,0 0 0,-1 0 1,0 1-1,0-1 2,-1 1 1,0 1-1,1-1 1,-1 0-1,1 0 0,-1 0 1,1 1-1,-1-1 1,1 1-1,0-1 0,0 1 1,0 0-1,0-1 1,-2 4-1,-9 21-3,1 0-1,2 1 1,0 0 0,2 0-1,-5 30 1,6-27-9,-2 15-25,1 1-1,1 46 0,6 93-77,0-156 98,4 37-44,26 131 0,-29-191 50,0 0-1,1 1 1,0-1 0,0 0 0,1 0-1,-1-1 1,1 1 0,1 0 0,-1-1-1,1 0 1,0 0 0,0 0 0,8 7 0,-9-9 8,0-1 0,0 0 0,0 0 0,1 0 0,-1 0 0,1-1 0,-1 0 0,1 1 0,-1-1 0,1-1 0,0 1 0,0 0 0,-1-1 0,1 0 0,0 0 0,0 0 0,0 0 0,-1-1 0,1 1 0,0-1 0,0 0 0,-1 0 0,8-3 0,1-2 25,1-1-1,-1 0 1,11-9 0,-2 1 9,-14 9-21,0 1 0,0-2 0,-1 1-1,0 0 1,0-1 0,0 0 0,-1-1-1,0 1 1,-1-1 0,4-9 0,20-30 189,-24 37-37,-8 7-35,3 3-127,0 0 1,0 1-1,0-1 1,0 0 0,0 0-1,0 1 1,1-1-1,-1 0 1,0 1-1,0-1 1,0 1 0,1-1-1,-1 1 1,0-1-1,1 1 1,-1 0 0,0-1-1,0 2 1,-3 5-4,1-1 0,-1 1 0,1 0 0,1 0 0,-1 0 0,1 1 0,0-1 0,1 0 0,0 1 0,0 0 0,1-1 0,0 1 0,1 10 0,0-13-5,-1 0-1,1 0 0,1 0 1,-1 0-1,1 0 0,0-1 1,0 1-1,0-1 0,1 1 1,-1-1-1,1 0 0,0 0 1,1 0-1,-1 0 0,1 0 1,-1-1-1,1 0 0,0 0 1,0 0-1,1 0 0,4 2 1,-8-4 4,1 0 0,0 0 0,0-1 1,-1 1-1,1-1 0,0 1 0,0-1 0,0 0 0,0 0 1,0 0-1,0 0 0,-1 0 0,1 0 0,0 0 1,0 0-1,0-1 0,0 1 0,0-1 0,-1 0 1,1 1-1,0-1 0,0 0 0,-1 0 0,1 0 1,-1 0-1,1 0 0,-1-1 0,1 1 0,-1 0 1,0-1-1,0 1 0,1-1 0,-1 1 0,0-1 1,0 1-1,-1-1 0,1 0 0,1-2 0,1-2 21,-1-1-1,1 1 1,-1-1-1,-1 1 0,1-1 1,-1 0-1,0 0 1,-1 1-1,1-13 0,-2 13 2,0 0 0,0 0-1,-1-1 1,1 1 0,-1 0-1,0 0 1,-1 1-1,0-1 1,0 0 0,0 1-1,0-1 1,-1 1 0,0 0-1,0 0 1,0 1 0,-1-1-1,0 1 1,0 0-1,0 0 1,0 1 0,0-1-1,-12-4 1,17 8-14,-13-6 75,7 5-48,7 5-20,3 0-18,0 0 0,0-1 0,0 1 0,0-1 0,1 0 0,-1 0 0,1-1 0,0 1-1,0-1 1,0 0 0,0 0 0,0-1 0,0 1 0,0-1 0,0 0 0,1-1 0,-1 1 0,0-1 0,7 0-1,8-1-16,0-1-1,0-1 1,35-8-1,-28 3 32,0 0-1,-1-2 1,0-1 0,-1-1-1,34-22 1,-17 16 104,-42 18-116,0 0-1,0 0 0,0 0 1,0 0-1,0 0 0,0 0 1,1 0-1,-1 0 1,0 0-1,0 0 0,0 0 1,0 0-1,0 0 0,1 0 1,-1 0-1,0 0 0,0 0 1,0 0-1,0 0 0,0 0 1,1 0-1,-1 0 0,0 0 1,0 0-1,0 0 1,0 1-1,0-1 0,0 0 1,0 0-1,1 0 0,-1 0 1,0 0-1,0 0 0,0 0 1,0 1-1,0-1 0,0 0 1,0 0-1,0 0 0,0 0 1,0 0-1,0 1 1,1 9 41,-5 14 17,3-21-44,-1 13 20,0 0 0,1 0 0,1 0 0,0 0 0,1-1 0,1 1 0,6 26 0,-8-41-33,0 0 1,1 0 0,-1 1 0,0-1-1,0 0 1,1 0 0,-1 0 0,1 0-1,-1 0 1,1 0 0,-1 0 0,1 0-1,0 0 1,-1 0 0,1-1 0,0 1 0,0 0-1,0 0 1,0-1 0,0 1 0,-1 0-1,1-1 1,0 1 0,2 0 0,-2-1 0,1 0 1,-1 0 0,0 0 0,1-1-1,-1 1 1,0 0 0,1 0 0,-1-1-1,0 1 1,0-1 0,1 1 0,-1-1-1,0 0 1,0 0 0,0 1 0,2-3-1,5-4 19,-1-1 0,1 0 0,10-15 0,-17 20-21,14-20 76,0-1 0,-2-1 0,17-45 0,-26 59-60,-2 7-17,-1 0 0,1 1-1,0-1 1,0 1-1,0-1 1,0 1 0,1 0-1,-1 0 1,1 0-1,4-4 1,-7 7-1,1 0 0,-1 0 0,1 0 0,-1 0 0,1 0 0,-1 0 0,1 0 0,-1 0 0,0 0 0,1 0 0,-1 1 0,1-1 0,-1 0 0,1 0 0,-1 0 0,0 1 0,1-1 0,-1 0 0,0 0 0,1 1 0,-1-1 0,0 0 0,1 1 0,-1-1 0,0 0 0,1 1 0,-1-1 0,0 1 0,0-1 0,0 0 0,1 1 0,-1-1 0,0 1 0,0-1 0,0 1 0,0-1 0,0 0 0,0 1 0,0 0 0,1 1 0,2 5 0,3 10 0,1 0 0,0-1 0,1 0 0,1 0 0,1-1 0,0-1 0,22 25 0,-31-38 0,0 0 0,-1 0 0,1 0 0,0 0 0,0 0 0,0 0 0,0 0 0,0-1 0,0 1 0,0 0 0,1-1 0,-1 1 0,0-1 0,0 1 0,0-1 0,1 1 0,-1-1 0,0 0 0,0 0 0,1 0 0,-1 0 0,0 0 0,1 0 0,-1 0 0,0 0 0,0 0 0,1 0 0,-1-1 0,0 1 0,0-1 0,1 1 0,-1-1 0,0 1 0,0-1 0,0 0 0,0 1 0,0-1 0,0 0 0,0 0 0,0 0 0,0 0 0,0 0 0,0 0 0,-1 0 0,1 0 0,0 0 0,-1 0 0,1-1 0,3-6 0,-1 0 0,0 0 0,0 0 0,0-1 0,1-16 0,-2 13 0,-1 0 0,0 1 0,-1-1 0,-1 0 0,0 0 0,0 0 0,-1 0 0,-1 1 0,0-1 0,-7-18 0,7 21 0,3 9 0,0 0 0,0-1 0,0 1 0,0 0 0,0 0 0,0-1 0,0 1 0,0 0 0,0 0 0,0-1 0,0 1 0,0 0 0,0-1 0,0 1 0,0 0 0,0 0 0,0-1 0,0 1 0,1 0 0,-1 0 0,0-1 0,0 1 0,0 0 0,0 0 0,0 0 0,1-1 0,-1 1 0,0 0 0,0 0 0,0 0 0,1 0 0,-1-1 0,0 1 0,0 0 0,1 0 0,-1 0 0,0 0 0,0 0 0,1 0 0,-1 0 0,0 0 0,1 0 0,22 5 0,57 1 0,-43-2 0,0-2 0,-1-1 0,62-7 0,-89 4 0,0 0 0,0-1 0,0-1 0,0 0 0,-1 0 0,1 0 0,-1-1 0,0 0 0,0-1 0,-1 0 0,13-12 0,-7 4 0,0 0 0,-2-1 0,1 0 0,16-33 0,-18 28 0,-2 0 0,0 0 0,-1-1 0,-2 0 0,0 0 0,2-23 0,-4 15 0,-1-1 0,-1 0 0,-7-54 0,4 77 0,1 1 0,-2-1 0,1 1 0,-1 0 0,0 0 0,0 0 0,0 0 0,-8-9 0,5 7 0,6 7 0,0 0 0,-1 0 0,1 0 0,-1 0 0,1 0 0,-1 1 0,1-1 0,-1 0 0,0 0 0,0 1 0,1-1 0,-1 0 0,0 1 0,0-1 0,1 1 0,-1-1 0,0 1 0,0 0 0,0-1 0,0 1 0,0 0 0,0-1 0,0 1 0,0 0 0,0 0 0,0 0 0,0 0 0,0 0 0,0 0 0,0 0 0,0 0 0,0 0 0,1 1 0,-1-1 0,0 0 0,0 1 0,0-1 0,0 1 0,0-1 0,0 1 0,0-1 0,1 1 0,-1-1 0,0 1 0,1 0 0,-1-1 0,0 1 0,1 0 0,-1 0 0,0-1 0,1 1 0,0 0 0,-1 1 0,-4 6 0,0 0 0,1 0 0,-1 0 0,-3 13 0,-2 19 0,1 0 0,1 0 0,-2 83 0,7-72-11,3 1 0,2-1 0,14 89 0,-8-104-62,0-1-1,15 38 1,-21-69 83,-1 0 0,1-1 0,-1 1 0,1-1 0,0 0 0,0 1 0,0-1 0,1 0 0,-1 0 0,1 0 0,0-1 0,3 4 0,-4-6-5,0 1 1,-1 0-1,1 0 0,0-1 1,0 1-1,0-1 1,0 0-1,0 0 0,0 1 1,0-1-1,0 0 0,0-1 1,-1 1-1,1 0 0,0 0 1,0-1-1,0 1 1,0-1-1,0 0 0,-1 0 1,1 1-1,0-1 0,0 0 1,2-3-1,8-5-5,0-1 0,0 0 0,-1-1 0,0 0 0,13-19 0,-9 11 0,8-13 0,-19 26 0,-1 0 0,2 0 0,-1 0 0,1 1 0,-1-1 0,2 1 0,6-5 0,-12 10 0,0 0 0,1-1 0,-1 1 0,1 0 0,-1 0 0,0 0 0,1 0 0,-1 1 0,0-1 0,1 0 0,-1 0 0,1 0 0,-1 0 0,0 0 0,1 0 0,-1 1 0,0-1 0,1 0 0,-1 0 0,0 0 0,1 1 0,-1-1 0,0 0 0,1 1 0,-1-1 0,0 0 0,0 1 0,0-1 0,1 0 0,-1 1 0,0-1 0,0 0 0,0 1 0,0-1 0,0 0 0,1 1 0,-1 0 0,7 18 0,-7-16 0,5 16 0,-1 1 0,2 32 0,-4-30 0,10 45 0,-12-66 0,0 0 0,0 0 0,0 0 0,0-1 0,1 1 0,-1 0 0,0 0 0,1-1 0,-1 1 0,0 0 0,1 0 0,-1-1 0,1 1 0,-1 0 0,1-1 0,0 1 0,-1-1 0,1 1 0,-1-1 0,1 1 0,0-1 0,0 1 0,-1-1 0,1 1 0,0-1 0,0 0 0,-1 0 0,1 1 0,0-1 0,0 0 0,0 0 0,0 0 0,-1 0 0,1 0 0,0 0 0,0 0 0,0 0 0,0 0 0,-1 0 0,1-1 0,0 1 0,0 0 0,0-1 0,-1 1 0,1 0 0,0-1 0,0 0 0,6-3 0,-1 0 0,1 0 0,-1-1 0,7-7 0,-4 4 0,1-2 0,14-10 0,-23 19 0,0 0 0,0 0 0,0 1 0,0-1 0,0 1 0,0-1 0,0 1 0,0-1 0,0 1 0,1 0 0,-1-1 0,0 1 0,0 0 0,1 0 0,-1 0 0,0 0 0,0 0 0,0 0 0,2 0 0,-2 1 0,-1 0 0,1 0 0,0 0 0,-1-1 0,1 1 0,-1 0 0,1 0 0,-1 0 0,1 0 0,-1 0 0,0 0 0,1 0 0,-1 0 0,0 0 0,0 0 0,0 2 0,1 1 0,4 17 0,-2 0 0,0 0 0,-2 0 0,0 0 0,-1 0 0,-1 0 0,-5 26 0,0-13 0,-2 0 0,-1-1 0,-22 54 0,25-74 0,-1 0 0,0 0 0,0-1 0,-12 15 0,14-22 0,1 0 0,-1 0 0,0 0 0,0 0 0,-1-1 0,1 1 0,-1-1 0,0-1 0,0 1 0,-12 4 0,15-7 0,-1-1 0,1 0 0,-1 1 0,1-1 0,-1 0 0,0-1 0,1 1 0,-1 0 0,1-1 0,0 0 0,-1 0 0,1 0 0,-1 0 0,1-1 0,0 1 0,-3-3 0,-5-2 0,0-1 0,1 0 0,-11-11 0,12 10 0,0-1 0,0 0 0,1 0 0,1-1 0,0 0 0,0 0 0,1 0 0,0-1 0,0 0 0,1-1 0,1 1 0,0-1 0,1 0 0,0 0 0,1 0 0,-2-21 0,5 29 0,-1 0 0,1-1 0,0 1 0,0 0 0,1 0 0,-1 0 0,1 0 0,0 1 0,0-1 0,0 0 0,1 1 0,-1-1 0,1 1 0,0 0 0,0 0 0,0 0 0,0 0 0,6-4 0,5-2 0,0 0 0,1 0 0,19-8 0,-18 11 0,1 1 0,0 1 0,1 0 0,-1 1 0,30-1 0,9-3 0,65-3 0,-97 4 0,-24 6-25,1 0 1,-1 0-1,0 0 0,0-1 1,0 1-1,0 0 1,0 0-1,1 0 0,-1 0 1,0 0-1,0-1 0,0 1 1,0 0-1,0 0 1,0 0-1,0 0 0,0-1 1,0 1-1,0 0 0,0 0 1,0 0-1,1-1 1,-1 1-1,0 0 0,0 0 1,-1 0-1,1-1 0,0 1 1,0 0-1,0 0 1,0 0-1,0 0 0,0-1 1,0 1-1,0 0 0,0 0 1,0 0-1,0 0 1,0-1-1,-1 1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55.9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170 513 4216,'0'0'4602,"11"0"-4211,30 1-31,-20-4 152,-21 3-442,1-1 0,-1 1 0,0 0-1,1-1 1,-1 1 0,0 0 0,0-1 0,1 1 0,-1 0 0,0-1 0,0 1 0,0-1 0,1 1 0,-1 0 0,0-1 0,0 1-1,0-1 1,0 1 0,0-1 0,0 1 0,0 0 0,0-2 0,-14 3 2519,2 4-2163,-1 1 0,1 1 0,0 0 0,1 0 0,0 1 0,-20 19 0,11-10 19,8-7-157,0 1 0,1 0 0,0 0-1,1 1 1,1 1 0,-15 23 0,21-30-172,0-1 0,0 1 1,1 0-1,-1 0 0,1-1 0,1 2 0,-1-1 0,1 0 1,0 0-1,1 0 0,-1 1 0,1-1 0,0 0 0,1 1 1,0-1-1,0 0 0,0 0 0,1 0 0,3 11 0,-4-15-69,0 0-1,0 0 1,0 0-1,0-1 0,0 1 1,1 0-1,-1 0 1,1-1-1,-1 1 0,1-1 1,-1 1-1,1-1 1,0 0-1,0 1 0,0-1 1,-1 0-1,1 0 1,0 0-1,1-1 0,-1 1 1,0 0-1,0-1 1,0 0-1,0 1 1,0-1-1,1 0 0,-1 0 1,0 0-1,0 0 1,0 0-1,0-1 0,1 1 1,-1-1-1,0 1 1,0-1-1,0 0 0,2-1 1,3-1 68,0-1 1,0 0-1,-1 0 0,1 0 1,-1-1-1,0 0 0,-1 0 1,1 0-1,7-11 1,-6 6 3,-1 0 0,0 0 1,-1-1-1,0 0 0,6-21 1,12-64 684,-13 49-139,-7 22 114,-2 23-353,-1 6-113,2 10-249,2 7 55,0 0-1,1-1 1,15 40-1,-17-53-91,0 0-1,1 0 1,-1 0-1,1-1 0,1 0 1,-1 0-1,1 0 0,0 0 1,0-1-1,1 0 1,-1 0-1,1 0 0,0-1 1,1 0-1,6 4 0,-9-7-12,-1 0-1,1-1 1,0 1-1,0 0 0,0-1 1,0 0-1,0 0 0,0 0 1,0-1-1,0 1 0,0-1 1,-1 0-1,1 0 1,0-1-1,0 1 0,-1-1 1,1 1-1,-1-1 0,1 0 1,3-4-1,2 0 13,-1 0 0,1-1 0,-2 0 0,1 0 0,-1-1 0,11-14 0,0-9 34,-1-1 0,-1 0 0,-2-1 0,-1-1 0,11-44 0,-15 42 24,-2-1 0,-1 0 1,-1 0-1,-3-1 0,-1 1 0,-1-1 0,-2 1 0,-11-56 0,6 69-7,5 18-20,1 1-1,0 0 1,0-1 0,-1-10-1,2 16-50,0 0 0,-1 0 0,1 0 0,0 0 0,0 0 0,0 1 0,0-1 0,0 0 0,0 0 0,0 0 0,0 0 0,-1 0 0,1 0 0,0 0 0,0 0 0,0 0 0,0 0 0,0 0 0,-1 0 0,1 0 0,0 0-1,0 0 1,0 0 0,0 0 0,0 0 0,0 0 0,-1 0 0,1 0 0,0 0 0,0 0 0,0 0 0,0 0 0,0 0 0,0 0 0,-1 0 0,1 0 0,0 0 0,0 0 0,0-1 0,0 1 0,0 0 0,0 0 0,0 0 0,0 0 0,-1 0-1,1 0 1,0 0 0,0-1 0,0 1 0,0 0 0,0 0 0,-7 18 119,2 27-37,2 0 1,3 0-1,5 64 0,-1-74-50,2-1 0,1 0 0,1 0 0,2-1 0,16 36 0,66 106 138,-88-167-175,1 0-1,0-1 1,1 0 0,0 0-1,12 11 1,-16-16-1,-1 0 0,1-1 0,0 1 0,0-1 0,0 1 0,0-1-1,1 0 1,-1 0 0,0 0 0,0 0 0,1-1 0,-1 1 0,0 0 0,1-1 0,-1 0 0,1 1 0,-1-1 0,1 0 0,-1 0 0,0-1 0,1 1 0,-1 0 0,1-1 0,-1 0 0,5-1 0,-5 0-61,1 1 0,-1-1 0,1 0 0,-1 0 0,0 0 1,0 0-1,1-1 0,-2 1 0,1-1 0,0 1 0,0-1 0,-1 0 0,1 1 0,-1-1 0,0 0 1,0 0-1,1-5 0,-1 4-545,0-1 0,0 1 1,-1-1-1,0 1 0,0 0 1,0-1-1,0 1 1,0 0-1,-1-1 0,-2-7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51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0 9240,'0'0'10078,"5"11"-9507,27 47 620,43 60 0,-61-99-940,20 27 584,28 52-1,-28-36-367,-3 2 0,-3 2 0,-3 1-1,-3 0 1,-3 2 0,-3 0 0,-3 1-1,-3 0 1,-3 1 0,-3 0 0,-3 0-1,-9 73 1,-8-30 740,-56 211-1,51-264-1176,-3-2 1,-34 62-1,41-86-34,-72 116 4,16-32 0,64-100 0,-31 49 0,35-60 0,-1 0 0,-1-1 0,1 1 0,-1-1 0,-15 11 0,15-14-3936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56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10448,'0'0'2118,"12"7"-1446,3 1-434,0 0-1,0-1 1,1-1-1,-1 0 1,31 6 0,41-1 1156,101-1 0,-102-6-552,-10 1 68,31 1 1199,-92-1-967,-14-1-1194,-7-2-2398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1:58.9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 51 5824,'0'0'19822,"-3"11"-19554,-13 36 4,14-42-163,0 0 0,0 0 0,-1 0 0,1-1 0,-1 1 0,0-1 0,-1 0 0,-5 6 0,-6 9 254,8-8-214,1 0 0,0 1 0,0 0 1,1 0-1,-4 19 0,7-24-94,0 1 1,1-1-1,0 0 0,1 1 1,-1-1-1,2 1 0,-1-1 1,1 1-1,0-1 0,4 15 1,0-11 8,1-1-1,0 0 1,0 0 0,1-1 0,0 0 0,1 0 0,14 12-1,-15-15-16,0-1-1,1 0 1,0 0-1,0-1 0,0 0 1,1 0-1,0-1 1,-1 0-1,1 0 0,0-1 1,0-1-1,1 1 1,-1-1-1,0-1 0,0 0 1,0 0-1,1-1 1,-1 0-1,11-3 0,-16 3-20,-1 0 0,0 0 0,1-1 0,-1 0 0,0 0 0,0 0 0,0 0 0,0 0 0,0 0 0,-1-1 0,1 1 0,-1-1 0,1 0 0,-1 0 0,0 0 0,0 0 0,0 0 0,-1 0 0,1 0 0,-1-1 0,2-3 0,2-9 162,-1 0-1,0 0 1,1-20 0,-3 26-80,-2-29 303,1 32-340,-1 0 0,1 0 1,-1 0-1,-1-7 1,0-6 16,1 17-88,-2-1 0,3 5 0,-3-4 0,7 11 0,1 0 0,-2 1 0,1 0 0,-1 0 0,4 13 0,-1-4 0,14 27 0,-15-36 0,-2 0 0,1-1 0,0 0 0,0 0 0,1 0 0,0-1 0,0 0 0,1 0 0,0 0 0,0-1 0,13 8 0,-13-9 0,0 0 0,1-1 0,0 0 0,0 0 0,1 0 0,-1-1 0,0-1 0,1 1 0,0-1 0,0-1 0,-1 0 0,1 0 0,0-1 0,0 0 0,17-2 0,-15-1 0,-1 0 0,0 0 0,0-1 0,-1-1 0,1 1 0,-1-2 0,0 1 0,0-1 0,-1-1 0,0 1 0,0-2 0,0 1 0,-1-1 0,0 0 0,-1 0 0,0-1 0,0 0 0,0 0 0,5-15 0,46-79 0,-54 99 0,-1 0 0,-1 0 0,1 0 0,0 0 0,-1 0 0,0-1 0,0 1 0,0 0 0,-1-1 0,1 1 0,-1-1 0,0 1 0,0 0 0,-1-1 0,1 1 0,-1-1 0,0 1 0,0 0 0,-1 0 0,1 0 0,-1-1 0,0 2 0,0-1 0,0 0 0,-1 0 0,1 0 0,-5-4 0,2 2 0,0 1 0,0 0 0,-1 0 0,1 1 0,-1 0 0,0 0 0,0 0 0,0 0 0,-1 1 0,1 0 0,-1 1 0,0-1 0,0 1 0,-10-2 0,-124-17 0,102 14 0,37 7 0,1-1 0,0 1 0,0 0 0,-1-1 0,1 1 0,0-1 0,0 1 0,0-1 0,0 0 0,0 0 0,0 1 0,0-1 0,0 0 0,0 0 0,0 0 0,0 0 0,0 0 0,1 0 0,-1 0 0,0-1 0,1 1 0,-1 0 0,1 0 0,-1 0 0,1-1 0,0 1 0,-1-2 0,11-6 996,-2 4-3586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00.2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6128,'0'0'5473,"6"-10"-4924,16-30 7,-11 29 6208,-20 24-3713,9-12-2912,-1 1 0,1 0 0,-1-1-1,1 1 1,-1-1 0,1 1 0,0 0 0,0-1 0,0 1 0,0 0 0,0-1 0,1 1 0,-1 0 0,0-1 0,1 1 0,-1-1 0,1 1 0,-1 0 0,1-1 0,0 1 0,0-1 0,0 0 0,2 3 0,-2-3-89,0 0 1,0-1 0,0 1 0,0-1-1,0 1 1,0-1 0,0 1 0,0-1-1,1 0 1,-1 1 0,0-1-1,0 0 1,0 0 0,1 0 0,-1 0-1,0 0 1,0 0 0,0-1 0,1 1-1,-1 0 1,0 0 0,0-1 0,0 1-1,0-1 1,0 1 0,1-1-1,-1 0 1,0 1 0,0-1 0,-1 0-1,1 0 1,2-1 0,0 0 87,0-1 1,0 0-1,0 1 0,0-1 1,-1-1-1,1 1 0,-1 0 1,3-6-1,-4 9-113,-1-1-1,0 1 0,0 0 1,0 0-1,0-1 0,0 1 1,0 0-1,0 0 1,0-1-1,0 1 0,0 0 1,0 0-1,0-1 0,0 1 1,0 0-1,0-1 1,0 1-1,0 0 0,0 0 1,0-1-1,0 1 1,0 0-1,-1 0 0,1-1 1,0 1-1,0 0 0,0 0 1,0 0-1,0-1 1,-1 1-1,1 0 0,0 0 1,0 0-1,-1-1 1,1 1-1,0 0 0,0 0 1,-1 0-1,1 0 1,-15-3 937,14 3-929,1 0 0,-1 0 0,0 0-1,1 0 1,-1 0 0,0 0 0,0 0 0,1 0 0,-1 0 0,0 0 0,1 0 0,-1-1 0,0 1 0,1 0-1,-1 0 1,0-1 0,1 1 0,-1 0 0,1-1 0,-1 1 0,1-1 0,-1 1 0,1-1 0,-1 1-1,0-2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16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5120,'0'0'9541,"-5"13"-9224,-17 41 7,20-49-251,-1-1-1,1 1 0,-1 0 1,0-1-1,0 0 0,-1 1 1,1-1-1,-6 4 1,-10 14 245,-7 24 179,1 1 1,3 1 0,2 1 0,-17 65 0,24-63-164,2 2 0,2-1 0,3 1 1,2 0-1,2 1 0,3-1 0,1 0 0,16 80 1,-9-97-56,1 1 1,2-2-1,1 1 1,2-2-1,21 37 1,-29-61-104,0 1 0,12 14 1,-11-16 12,0 1 0,9 17 0,-11-17-11,0 1 0,0-1 0,1-1 1,0 1-1,1-1 0,0-1 0,17 15 0,-18-17-77,9 7 439,-15-13-529,0 0 0,-1 0 0,1 0 1,-1 0-1,1-1 0,-1 1 1,1 0-1,-1 0 0,1 0 0,-1 0 1,1-1-1,-1 1 0,1 0 0,-1 0 1,1-1-1,-1 1 0,0 0 0,1-1 1,-1 1-1,1 0 0,-1-1 1,0 1-1,1-1 0,-1 1 0,0 0 1,0-1-1,1 1 0,-1-1 0,0 1 1,0-1-1,0 1 0,0-1 1,1 1-1,-1-1 0,0 1 0,0-1 1,0 0-1,0 0 0,2-14-26,0-1 1,0 1-1,-2-1 0,-1-21 0,1-22-4171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19.6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433 151 4720,'0'0'7345,"-1"-11"-6980,1-2-233,1 9-67,-1-1 0,-1 0 0,1 0 1,0 1-1,-1-1 0,0 0 0,0 1 1,-3-7-1,1 5 167,0 0-1,0 0 1,0 0-1,-1 1 1,0 0 0,0-1-1,0 1 1,0 1-1,-1-1 1,0 1 0,0 0-1,-1 0 1,-7-5 0,9 8-123,1 0 1,-1 1 0,0-1 0,0 1-1,0 0 1,0 0 0,1 0 0,-1 0-1,0 1 1,0-1 0,0 1 0,1 0-1,-1 0 1,0 1 0,1-1 0,-1 1-1,-5 3 1,-5 3 170,1 1 0,-23 19 0,19-14-66,0 1 0,1 1 0,1 0 0,0 1 0,1 1 0,-17 27 0,28-39-149,-5 8 126,0 0 0,1 0 0,1 0 1,0 1-1,-6 24 0,11-35-106,0 0 0,1 1-1,-1-1 1,1 0 0,0 1 0,0-1 0,1 0 0,-1 1 0,1-1 0,0 0 0,2 6 0,-2-7-49,1 0 1,-1-1 0,1 1-1,-1-1 1,1 1-1,0-1 1,0 0-1,0 0 1,1 1-1,-1-2 1,0 1 0,1 0-1,-1 0 1,1-1-1,0 1 1,-1-1-1,5 2 1,2-1 22,-1 1 1,1-1-1,-1 0 1,1-1-1,0 0 1,0-1-1,-1 1 1,1-2-1,0 1 1,0-1-1,0-1 1,-1 1-1,1-1 0,-1-1 1,1 0-1,-1 0 1,0-1-1,0 1 1,9-8-1,-16 11-55,-1 0-1,0-1 1,0 1 0,1 0-1,-1 0 1,0 0-1,0-1 1,0 1-1,1 0 1,-1-1 0,0 1-1,0 0 1,0 0-1,0-1 1,0 1 0,0 0-1,1-1 1,-1 1-1,0 0 1,0-1-1,0 1 1,0 0 0,0-1-1,0 1 1,0 0-1,0-1 1,-1 1-1,1 0 1,0 0 0,0-1-1,0 1 1,0 0-1,0-1 1,0 1 0,-1 0-1,1 0 1,0-1-1,0 1 1,0 0-1,-1 0 1,1-1 0,0 1-1,-1 0 1,1-1-4,-1 1 0,1-1 0,-1 1 1,0-1-1,1 1 0,-1-1 0,1 1 0,-1 0 1,0-1-1,0 1 0,1 0 0,-1 0 0,0-1 1,0 1-1,1 0 0,-1 0 0,0 0 0,-1 0 1,-20 5 4,0 0 0,1 2 1,0 1-1,0 0 0,-20 12 1,32-14 13,1-1 0,-1 1 1,1 1-1,0 0 0,0 0 1,0 0-1,1 1 0,1 0 1,-1 0-1,1 1 0,1 0 1,-1 0-1,-3 11 0,7-14 6,1 0-1,-1 1 1,2-1 0,-1 0-1,1 1 1,0-1 0,0 0-1,0 1 1,1-1-1,0 1 1,0-1 0,5 12-1,-5-16-11,1 1 0,-1-1 0,1 1 0,-1-1 0,1 1 0,0-1 0,0 0 0,0 0 0,1 0 0,-1 0 0,0-1 0,1 1 0,4 2 0,36 15 64,-33-16-62,0-2 0,0 1 1,0-1-1,0-1 0,12 0 1,10 0 8,-16 0 4,0-1 0,0 0 0,-1-2 0,1 1 0,-1-2 1,1 0-1,-1-1 0,0-1 0,-1 0 0,26-15 0,-33 17-15,0 0-1,0-1 1,-1 0-1,0-1 1,0 1-1,0-1 1,-1 0-1,9-12 1,1-6 8,15-30 1,-7 11-12,-17 30 1,0 0 0,-1-1 0,5-22 0,0 2 39,-6 24 1,-2 11 38,-1 18 50,-2-10-160,1 27 45,-1-16 10,1 0 1,0 1 0,2-1-1,0 0 1,10 35 0,-12-54-33,0 0 0,0 0 0,0-1 1,0 1-1,1 0 0,-1 0 1,0 0-1,1-1 0,-1 1 0,0 0 1,1-1-1,-1 1 0,1 0 1,-1-1-1,1 1 0,-1 0 0,1-1 1,0 1-1,-1-1 0,1 1 1,0-1-1,-1 1 0,1-1 0,0 0 1,0 1-1,0-1 0,-1 0 1,1 1-1,0-1 0,0 0 0,0 0 1,-1 0-1,1 0 0,0 0 1,0 0-1,0 0 0,0 0 0,-1 0 1,1 0-1,0-1 0,0 1 1,0 0-1,-1 0 0,1-1 0,0 1 1,0-1-1,-1 1 0,1 0 1,0-1-1,-1 1 0,1-1 0,0 0 1,-1 1-1,1-1 0,0-1 1,4-3-10,0 0 0,-1 0 1,1-1-1,-1 1 0,4-9 0,6-15-23,14-41-1,-18 42-50,2 1 0,17-32 1,-26 53 74,2-1-15,-2 10-2,8 10 7,-6-9 16,0 1 0,-1 1 0,1-1 0,-1 1 0,5 10-1,9 10 6,2 4 26,6 5 13,-23-33-36,1 0 0,0-1 1,0 1-1,-1-1 0,1 1 0,0-1 0,0 0 1,0-1-1,1 1 0,-1-1 0,0 1 1,0-1-1,0-1 0,0 1 0,0 0 1,6-2-1,-5 0 1,-1 0-1,1 0 1,-1 0 0,0 0-1,1-1 1,-1 1 0,0-1-1,-1 0 1,1 0 0,0-1 0,-1 1-1,0-1 1,0 0 0,0 0-1,0 0 1,-1 0 0,1 0-1,-1 0 1,0-1 0,1-4 0,0 2 2,-1 1 1,0-1 0,-1 1 0,0-1 0,0 0 0,0 1 0,-1-1 0,0 0 0,0 0 0,0 1-1,-1-1 1,0 0 0,-4-12 0,4 17-10,0 0 1,1 0-1,-1 0 0,0 0 1,-1 0-1,1 0 0,0 1 0,0-1 1,-1 0-1,1 0 0,-1 1 1,0-1-1,-2-1 0,3 3-1,1 0 0,-1-1 0,0 1 0,0 0 0,1 0 0,-1 0 0,0 0 0,0 0 0,0 0 0,1 0 0,-1 0 0,0 0 0,0 0 1,1 0-1,-1 1 0,0-1 0,0 0 0,1 0 0,-1 1 0,0-1 0,0 0 0,1 1 0,-1-1 0,0 1 0,1-1 0,-1 1 0,1-1 0,-1 1 0,1 0 0,-1-1 0,1 1 0,-1 0 0,1-1 0,0 1 0,-1 0 0,1-1 0,0 1 0,-1 1 0,-4 6 9,1 0 0,0 1 0,0 0 0,1 0 0,0 0 0,0 0-1,1 0 1,1 1 0,-1-1 0,1 0 0,1 1 0,0-1 0,0 1 0,1-1 0,0 1 0,1-1 0,0 1-1,0-1 1,1 0 0,4 10 0,-3-8 28,-1-3-5,0 0-1,0 0 1,1 0 0,0-1-1,5 8 1,-8-13-20,1 0 0,0-1-1,-1 1 1,1 0 0,0-1 0,0 1-1,0-1 1,0 1 0,0-1 0,0 0-1,0 0 1,0 0 0,1 0 0,-1 0-1,0-1 1,0 1 0,1-1 0,-1 1-1,1-1 1,-1 0 0,0 0 0,1 0-1,2-1 1,0 1 6,0-1 1,0-1-1,-1 1 0,1-1 1,-1 0-1,1 0 0,-1 0 0,0 0 1,1-1-1,-1 0 0,0 0 1,5-4-1,3-6 19,1-1 1,10-15-1,-2 2-37,-2 2 21,-16 20-16,0 0 0,0 0 0,0 1-1,0 0 1,1 0 0,0 0 0,0 0 0,0 0-1,1 1 1,-1 0 0,9-5 0,-12 7-5,-1 1 0,1 0 1,0-1-1,0 1 0,0 0 0,0-1 1,0 1-1,0 0 0,0 0 0,0 0 1,0 0-1,0 0 0,-1 0 0,1 0 1,0 0-1,0 0 0,0 1 0,0-1 1,2 1-1,-2 0 3,0 0 0,0 0 0,0 0 0,-1 0 0,1 0-1,0 0 1,0 0 0,0 0 0,-1 0 0,1 0 0,-1 1 0,1-1 0,-1 0 0,1 0 0,-1 3 0,3 13 22,0-1 1,-2 1-1,0 0 0,-2 22 1,1-5 117,0-34-137,-1 1 0,1-1 0,0 0 0,0 0 0,0 1 0,0-1 0,0 0 0,0 0 0,0 1 0,0-1 0,0 0 0,0 1 0,0-1 0,0 0 0,0 0 0,0 1 0,0-1 0,0 0 0,0 0 0,1 1 0,-1-1 0,0 0 0,0 0 0,0 1 0,0-1 0,0 0 0,1 0 0,-1 0 1,0 1-1,0-1 0,0 0 0,1 0 0,-1 0 0,0 0 0,0 0 0,1 1 0,-1-1 0,0 0 0,0 0 0,1 0 0,-1 0 0,0 0 0,0 0 0,1 0 0,-1 0 0,1 0 0,13-10 84,11-21-72,-25 30-19,11-14 0,0 0-1,21-21 0,-29 32-8,1 1 0,-1 0 0,1 0 0,0 0 0,0 0 0,0 1 0,0-1 0,0 1 0,1 0 0,-1 1 0,1-1 0,0 1 0,-1 0 0,1 0 0,8-1 0,-12 3 7,-1-1 1,1 0-1,0 1 0,0-1 0,0 0 0,0 1 0,0-1 0,0 1 0,-1 0 0,1-1 0,0 1 0,-1-1 0,1 1 0,0 0 0,-1 0 0,1-1 1,-1 1-1,1 0 0,-1 0 0,1 0 0,-1 0 0,1 0 0,-1 1 0,8 24 14,-7-23-10,26 106 157,-26-105-133,0 1-1,0-1 1,0 0 0,0 0-1,1 0 1,0-1 0,0 1-1,0 0 1,0-1 0,1 1-1,-1-1 1,1 0 0,0 0-1,3 4 1,-4-6-7,1 1 0,-1-1 0,1 0 0,-1 0 0,1 0 0,0 0 0,-1 0 0,1 0 0,0-1 0,0 1 0,-1-1 0,1 0 0,0 0 0,0 0 0,0 0 0,-1 0 0,1-1 0,0 1-1,0-1 1,-1 0 0,1 0 0,3-1 0,11-5-11,0-1 0,0 0-1,29-21 1,-9-2-4562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25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136 658 4616,'0'0'12442,"-12"-1"-12027,1 0-279,0 1 1,-18 1-1,27-1-94,-1 1 0,1 0 1,0 0-1,0 0 0,0 0 0,-1 0 0,1 0 0,0 1 0,0-1 1,1 1-1,-1-1 0,0 1 0,0 0 0,1 0 0,-1-1 0,-1 5 1,-18 35 862,16-30-643,3-5-162,0 0 0,0 0 0,0 0 0,1 0 0,0 0 0,0 0 0,1 0 0,0 0-1,0 1 1,0-1 0,1 0 0,0 0 0,0 0 0,0 0 0,1 0 0,0 0 0,0 0 0,0-1 0,6 10 0,-6-12-51,2 4 78,0 0 0,1 0 0,0 0 1,8 8-1,-11-13-91,1 0 0,0 0 0,0 0 0,1 0 0,-1 0 0,0 0 0,0-1 0,1 0 0,-1 0 0,1 0 0,0 0 0,6 1 0,4 0 22,1-1 1,0 0-1,0 0 0,0-2 1,0 0-1,0-1 0,0 0 0,0-1 1,-1-1-1,1 0 0,-1-1 1,0-1-1,0 0 0,23-15 1,-30 16-41,0-1 0,0 0 0,-1-1 1,0 0-1,0 0 0,-1 0 1,6-9-1,19-25 61,-13 21-61,-1-1 0,-1 0 0,-1-1 0,0-1 1,-2 0-1,-1-1 0,11-34 0,40-181-20,-62 237 3,37-196 38,-33 175-29,-1 0 1,1-39 0,-6 47 7,-1 10 306,-43 235 295,32-165-448,-18 126 359,21-110-190,-4-1-1,-26 81 1,41-161-340,-1 2 16,-1 1 0,1 0-1,0-1 1,1 1 0,-1 0 0,0 0 0,1 0 0,0 0 0,-1 0-1,1 0 1,0 0 0,1-1 0,-1 1 0,0 0 0,1 0-1,0 0 1,1 5 0,-2-8-9,0 0 0,0 1 0,0-1 0,0 1 0,0-1 0,0 0 0,0 1 0,0-1 0,0 1 0,0-1 0,0 0 0,-1 1 0,1-1 0,0 0 0,0 1 0,0-1 0,-1 0 0,1 1 0,0-1 0,0 0 0,-1 0 0,1 1 0,0-1 0,-1 0 0,1 1 0,-3-1 100,8-8-65,58-91-106,-49 74 16,1 0 0,1 1-1,1 1 1,38-39 0,-54 61 41,0-1 1,0 1 0,1 0 0,-1 0 0,1-1 0,-1 1-1,1 0 1,0 1 0,-1-1 0,1 0 0,0 0 0,0 1 0,-1-1-1,1 1 1,0-1 0,0 1 0,0 0 0,3 0 0,-4 0 2,1 1 0,-1 0 0,1-1 1,-1 1-1,0 0 0,0 0 0,1 0 0,-1 0 1,0 0-1,0 0 0,0 0 0,0 0 1,0 1-1,0-1 0,0 0 0,-1 1 0,1-1 1,0 0-1,-1 1 0,1-1 0,0 3 1,5 18-7,6 31 0,-9-36 14,0-1 0,1 0 0,1 0 1,8 19-1,-11-33 0,-1 1 0,0 0 0,1-1 0,0 0 0,0 1 0,-1-1 0,1 0 0,0 0 0,1 0 0,-1 0 0,0 0 0,1 0 0,-1-1 0,1 1 0,-1-1 0,1 0 0,0 0 0,3 1 0,-2-1 1,1 0-1,0 0 1,-1-1 0,1 0 0,0 0 0,0 0 0,-1-1 0,1 0 0,0 0 0,5-2-1,8-3 0,0-2 0,-1 0-1,0-1 1,22-15 0,16-15-139,79-73-1,-133 110 129,1 1-1,-1-1 0,0 1 0,1-1 1,-1 1-1,0-1 0,0 0 1,0 0-1,0 0 0,0 0 1,0 0-1,-1 0 0,1 0 1,-1 0-1,1 0 0,-1 0 1,0-3-1,0 4 7,0 1-1,0-1 1,0 0 0,0 1-1,0-1 1,-1 1-1,1-1 1,0 0 0,0 1-1,-1-1 1,1 1 0,0-1-1,-1 1 1,1-1-1,-1 1 1,1-1 0,-1 1-1,1-1 1,-1 1-1,1 0 1,-1-1 0,0 0-1,0 1 5,-1 0 0,1-1-1,-1 1 1,1 0-1,-1 0 1,1-1 0,0 1-1,-1 0 1,1 1-1,-1-1 1,1 0 0,-1 0-1,1 1 1,-2-1 0,-5 3 5,-1 0 1,1 0 0,0 0 0,1 1-1,-1 0 1,1 1 0,-12 9 0,1 1 37,-23 28 1,22-23-16,15-16-14,-1 1 1,1 1-1,0-1 0,1 0 1,-1 1-1,1 0 0,0 0 1,-3 9-1,5-13-9,1 1 0,-1-1 0,1 0 0,-1 0 1,1 1-1,0-1 0,0 1 0,0-1 0,0 0 0,1 1 0,-1-1 0,0 0 0,1 1 1,0-1-1,-1 0 0,1 0 0,0 0 0,0 0 0,0 1 0,1-1 0,-1-1 0,0 1 0,1 0 1,0 0-1,-1 0 0,4 2 0,-2-2-4,0 1 1,1-1-1,-1 0 1,0 0-1,1 0 0,0-1 1,-1 1-1,1-1 1,0 0-1,0 0 1,0 0-1,-1 0 0,1-1 1,0 0-1,0 1 1,0-2-1,0 1 1,0 0-1,0-1 0,0 0 1,0 1-1,0-2 1,-1 1-1,1 0 1,0-1-1,-1 1 0,1-1 1,-1 0-1,1-1 1,-1 1-1,0 0 1,0-1-1,0 0 1,0 0-1,-1 0 0,5-6 1,1-3-26,0-1 0,-1-1 0,0 0 1,-1 0-1,-1 0 0,0 0 0,-1-1 1,3-23-1,-5 29 13,1 0-2,-3 9 12,1-1 0,-1 1-1,0-1 1,0 1-1,1-1 1,-1 1 0,0-1-1,0 1 1,0-1 0,0 1-1,0-1 1,0 0 0,0 1-1,0-1 1,0 1-1,0-1 1,0 1 0,0-1-1,0 0 1,0 1 0,0-1-1,-1 1 1,1-1-1,-7 23 109,6-9-74,0-1 0,1 0 1,0 1-1,3 22 0,0 4 61,-2-35-78,-1-1-1,1 1 0,-1 0 0,1-1 0,0 1 0,0-1 0,1 1 0,-1-1 0,1 1 0,0-1 0,0 0 1,0 0-1,4 5 0,-5-6-5,0-1 1,1 0 0,-1 1 0,1-1 0,0 0-1,-1 0 1,1 0 0,0 0 0,-1 0-1,1 0 1,0-1 0,0 1 0,0-1-1,0 1 1,0-1 0,0 0 0,0 0-1,0 1 1,0-1 0,-1-1 0,1 1 0,0 0-1,0 0 1,0-1 0,0 1 0,0-1-1,3-1 1,10-5 59,-1-1 0,16-12 0,11-6 37,-11 6-42,-26 16-61,0 0 0,0 1 0,0 0 0,1 0 0,-1 1-1,1-1 1,-1 1 0,1 0 0,0 0 0,0 0 0,0 1 0,8-2 0,-13 3-7,1 1 1,0-1 0,0 1-1,0-1 1,-1 0-1,1 1 1,0-1 0,-1 1-1,1 0 1,0-1 0,-1 1-1,1 0 1,-1-1-1,1 1 1,-1 0 0,1 0-1,-1-1 1,1 1-1,-1 0 1,0 0 0,0 0-1,1 0 1,-1 1-1,6 23 43,-5-22-32,0 36 98,-1-5 90,0-34-194,0 1 0,0-1 1,0 0-1,0 0 0,1 0 0,-1 0 1,0 0-1,0 0 0,0 0 1,1 0-1,-1 1 0,0-1 0,0 0 1,0 0-1,0 0 0,1 0 1,-1 0-1,0 0 0,0 0 0,0 0 1,1 0-1,-1 0 0,0 0 1,0 0-1,0-1 0,1 1 0,-1 0 1,0 0-1,0 0 0,0 0 0,1 0 1,-1 0-1,0 0 0,0 0 1,0-1-1,0 1 0,0 0 0,1 0 1,-1 0-1,0 0 0,0 0 1,0-1-1,13-9 16,-8 6-7,10-10-4,0 1 0,-1-2 0,15-19 0,-19 22-30,0 0 0,1 0-1,0 1 1,1 0 0,0 1-1,25-16 1,-36 25 13,0 1 1,0-1-1,0 0 1,0 1-1,0-1 1,1 0-1,-1 1 1,0 0-1,0-1 1,1 1-1,-1 0 1,0-1-1,1 1 1,-1 0-1,0 0 1,1 0-1,-1 0 1,0 1-1,1-1 1,-1 0-1,0 0 1,1 1-1,-1-1 1,0 1-1,0-1 1,3 2-1,-3 0 6,0 0 0,1-1 0,-1 1 0,0 0 1,0 0-1,0 0 0,0 0 0,-1 0 0,1 0 0,0 0 0,-1 1 0,0-1 0,1 0 0,-1 0 0,0 3 0,6 104 121,-6-92-86,0-12-4,0-1 1,0 1-1,0 0 0,1-1 1,0 1-1,0 0 1,1 5-1,-1-9-22,0 0 0,-1 0 0,1 0-1,0 0 1,0 0 0,0 0 0,0 0 0,0 0-1,0 0 1,0-1 0,0 1 0,0 0 0,0 0-1,0-1 1,0 1 0,1-1 0,-1 1 0,0-1-1,0 0 1,1 1 0,-1-1 0,0 0 0,1 0-1,-1 0 1,0 0 0,0 0 0,1 0 0,-1 0-1,0-1 1,1 1 0,1-1 0,7-2 3,-1 0 1,1-1 0,-1 0-1,1 0 1,-1-1-1,0-1 1,11-8-1,3-1-23,-7 5-31,0-1 1,0-1 0,-1-1 0,-1 0-1,0 0 1,18-24 0,-1 1-87,-24 29 95,0 0 1,0 0 0,-1-1 0,0 0 0,-1 0 0,0 0 0,0-1 0,-1 1-1,0-1 1,0 0 0,3-16 0,-5 19-7,-1 4 22,0-1 0,0 1 1,-1 0-1,1-1 0,-1 1 0,0-1 1,1 1-1,-1-1 0,0 1 0,-1 0 1,1-3-1,-1 5 15,0 0 1,1 0-1,-1 0 1,0 1-1,1-1 1,-1 0-1,1 1 1,-1-1-1,1 1 1,-1-1-1,0 1 1,1-1-1,-1 1 1,1-1-1,0 1 1,-1-1-1,1 1 1,-1-1-1,1 1 1,0 0-1,0-1 1,-1 2-1,0 0 3,-50 67 25,-9 13 34,52-70-48,1 1-1,1-1 0,0 1 0,1 0 1,-5 19-1,-14 90 176,23-120-176,1 0-1,0-1 0,-1 1 1,1 0-1,0 0 0,0-1 1,0 1-1,0 0 1,0 0-1,1 0 0,0 2 1,-1-3-7,0-1-1,1 0 1,-1 1 0,0-1 0,0 0 0,1 1 0,-1-1 0,0 0 0,0 1 0,1-1 0,-1 0 0,1 0 0,-1 1 0,0-1 0,1 0 0,-1 0 0,0 0 0,1 1 0,-1-1 0,1 0 0,-1 0 0,1 0 0,-1 0 0,0 0 0,1 0 0,-1 0 0,1 0 0,-1 0 0,1 0 0,2-1-2,-1 0 0,1 0 1,-1 0-1,1 0 0,-1 0 1,0-1-1,1 1 0,-1-1 1,0 0-1,0 0 0,0 1 1,3-6-1,6-5-13,-2-2 0,0 1 0,0-1-1,11-28 1,19-64-109,-23 57 16,-15 47 93,0 1 0,-1-1-1,1 0 1,0 0-1,-1 0 1,0 1 0,1-1-1,-1 0 1,0 0-1,0 0 1,0 0 0,0-2-1,-1 5 13,0 0-1,1 0 1,-1-1 0,1 1-1,-1 0 1,1 0-1,-1 0 1,1-1-1,0 1 1,-1 0 0,1 0-1,0 0 1,0 0-1,-1 0 1,1 0 0,0 0-1,0 0 1,0 0-1,1 1 1,-2 6-1,-20 87-1,-16 107 84,34-177-39,-1-1 0,0 0 0,-11 28 0,10-39-2,0 0-1,-1-1 0,0 0 1,-1 0-1,0-1 1,0 0-1,-14 15 1,14-19-15,1 0 0,-1-1 0,-1 0 0,1 0 0,-1 0 0,0-1 1,-9 5-1,11-8-14,0 0 0,0 0-1,0 0 1,0-1 0,0 1 0,-1-2 0,1 1 0,0-1 0,-1 1 0,1-2 0,-13-1 0,9 1-22,0-1 0,0 0 1,0-1-1,1 0 0,-1 0 0,1-1 1,0 0-1,0 0 0,0-1 0,1-1 1,-1 0-1,1 0 0,0 0 0,1-1 1,-10-10-1,17 16 3,-1 0 0,1 0 1,-1 0-1,1 0 0,-1-1 0,1 1 1,0 0-1,-1 0 0,1 0 1,0 0-1,0-1 0,0 1 1,0 0-1,0 0 0,0 0 0,0 0 1,0-1-1,1 1 0,-1 0 1,0 0-1,1 0 0,-1 0 0,1 0 1,-1 0-1,1 0 0,-1 0 1,1 0-1,0 0 0,-1 0 0,1 0 1,1-1-1,2-2-15,0 0 0,0 1 0,0 0 0,0 0 0,0 0 0,8-4-1,44-17-96,1 2-1,121-29 1,-143 39 109,-1 0 1,0-2-1,-1-2 0,37-23 1,-60 32 19,0 0-1,-1-1 1,0 0 0,0-1 0,-1 0 0,10-14 0,3-2 7,-14 15-1,-1 0 0,0 0 0,0-1-1,-1 0 1,-1 1 0,0-2 0,0 1-1,-1 0 1,-1-1 0,2-19 0,-6 16 98,0 9-11,1 7 16,1 13-77,-1 12 6,2 0-1,6 38 1,-6-57-39,0 0 0,1-1 1,0 1-1,1 0 0,-1-1 0,1 1 1,0-1-1,1 0 0,-1 0 0,1 0 1,1-1-1,-1 1 0,1-1 0,7 6 1,-11-9-3,1-1-1,0 0 1,0 0 0,0 0 0,0-1 0,0 1 0,0 0 0,0-1-1,0 1 1,0-1 0,0 0 0,0 0 0,0 0 0,1 0-1,-1 0 1,0 0 0,0 0 0,0-1 0,0 1 0,0-1 0,0 1-1,0-1 1,0 0 0,3-2 0,5-2 11,-1-1 1,0 0-1,12-11 1,-13 11-12,16-15 12,-2-2 0,0-1 0,24-33 0,-3 4 1,-41 50-32,1-1 0,-1 1 0,1 1 1,0-1-1,0 0 0,0 1 0,0-1 0,0 1 1,1 0-1,-1 0 0,1 0 0,6-2 0,-10 4 12,0 0 0,1 0 0,-1 0 0,0 1 0,1-1 0,-1 0-1,0 0 1,1 0 0,-1 0 0,0 0 0,1 0 0,-1 0-1,0 1 1,1-1 0,-1 0 0,0 0 0,0 0 0,1 1 0,-1-1-1,0 0 1,0 0 0,0 1 0,1-1 0,-1 0 0,0 0 0,0 1-1,0-1 1,0 0 0,1 1 0,-1-1 0,0 0 0,0 1-1,0-1 1,0 0 0,0 1 0,0-1 0,0 0 0,0 1 0,0-1-1,1 17 5,-2-14-3,-7 111 395,8-110-353,2 6 258,12-21-154,12-17-97,-18 18-50,0 1-1,1 0 1,0 1-1,20-14 1,-3 4-38,-22 14 30,0 0 0,0 1 1,1 0-1,-1 0 0,1 0 0,0 1 0,-1-1 1,1 1-1,0 0 0,1 1 0,-1-1 0,0 1 1,0 0-1,1 0 0,5 1 0,-10 0 9,0 1 1,1 0-1,-1 0 0,0 0 1,1-1-1,-1 1 0,0 1 1,0-1-1,0 0 0,0 0 1,0 0-1,0 1 1,0-1-1,0 0 0,-1 1 1,1-1-1,0 1 0,-1-1 1,1 1-1,-1-1 0,0 1 1,1-1-1,-1 1 0,0 1 1,5 42 57,-5-44-57,1 36 94,-1-18 21,0-1 0,6 30 1,-6-47-110,0 0 0,1 0-1,-1-1 1,1 1 0,-1 0 0,1 0 0,-1 0 0,1 0 0,-1 0 0,1-1 0,-1 1-1,1 0 1,0 0 0,0-1 0,-1 1 0,1-1 0,0 1 0,0-1 0,0 1 0,0-1-1,0 1 1,0-1 0,-1 0 0,1 1 0,0-1 0,0 0 0,0 0 0,0 0 0,0 0-1,0 0 1,0 0 0,0 0 0,0 0 0,0 0 0,0 0 0,0 0 0,2-1 0,4-1 13,-1 0 0,1 0 0,12-7 0,-17 8-20,12-6-14,-1 0 0,0-1 0,-1 0 0,1-1 0,-2-1-1,1 0 1,-1 0 0,-1-1 0,0 0 0,10-16 0,-10 13-19,-5 9 11,-1 0-1,0-1 1,-1 1-1,0-1 1,0 0-1,0 0 1,0 0-1,-1 0 1,3-9-1,-3 4-16,-1 9 26,-1 0 1,1 0-1,-1 0 1,1-1-1,-1 1 1,0 0-1,0-1 1,0 1 0,0-3-1,-22 24-88,-1 11 80,2 0 0,-33 60-1,43-70 25,6-9 7,0 0 0,1 0 0,1 0 0,0 0 0,0 1 0,-1 12 0,-2 10 69,6-34-74,-1 1 0,1-1 0,0 1 1,0-1-1,0 1 0,0-1 0,-1 1 0,1-1 0,0 1 0,0-1 1,0 1-1,0 0 0,0-1 0,0 1 0,0-1 0,0 1 0,0-1 1,1 1-1,-1 0 0,0-1 0,0 1 0,0-1 0,1 1 0,-1-1 1,0 1-1,1-1 0,-1 0 0,0 1 0,1-1 0,-1 1 0,1 0 1,0-1 2,0 0 1,0 0 0,0 0 0,1 0 0,-1 0 0,0-1-1,0 1 1,0 0 0,0 0 0,0-1 0,0 1 0,0-1-1,0 1 1,1-2 0,33-23 93,-21 10-87,-1 0-1,-1-1 1,0 0 0,11-23 0,-9 17-22,-5 4-6,7-7-16,-23 56 5,1-5 24,-69 260 76,-9-54 9,70-199-19,-2-1 1,-1 0 0,-2-2-1,-41 52 1,58-79-61,0-1 0,-1 0 1,1 0-1,0 0 1,-1 0-1,0 0 0,1 0 1,-1-1-1,0 1 1,0-1-1,0 0 0,0 0 1,0 0-1,0 0 1,-6 0-1,3-1 18,1 0-1,-1 0 1,1 0-1,0-1 1,-1 0 0,1 0-1,0 0 1,-10-5-1,6 2 7,0 0 0,0-1 0,0 0 0,1-1 0,0 0 0,0 0 0,0-1 0,1 0 0,-12-15 0,11 12-57,2-1-1,-1 0 1,1 0-1,-7-18 1,13 27 18,0 1-1,0 0 1,0 0 0,0 0-1,0-1 1,0 1 0,0 0 0,0 0-1,1 0 1,-1-1 0,0 1-1,1 0 1,-1 0 0,1 0-1,-1 0 1,1 0 0,0 0 0,-1 0-1,1 0 1,0 0 0,0 0-1,0 0 1,0 1 0,0-1-1,0 0 1,0 0 0,0 1 0,0-1-1,2 0 1,2-2-19,1 0 1,0 0 0,0 1-1,7-2 1,19-4 0,0 2 0,0 1 0,1 2 0,-1 1 0,1 1 0,50 7 0,-20-2 33,-58-4-43,0-1 1,-1 1 0,1 0-1,0-1 1,-1 0-1,1 0 1,-1-1-1,1 1 1,-1-1 0,0 0-1,6-3 1,-10 5-11,1-1-1,-1 1 1,1 0 0,-1-1 0,1 1 0,-1 0-1,0-1 1,1 1 0,-1 0 0,1-1 0,-1 1-1,0-1 1,0 1 0,1-1 0,-1 1 0,0-1 0,0 1-1,0-1 1,1 1 0,-1-1 0,0 0 0,0 1-1,0-1 1,0 1 0,0-1 0,0 1 0,0-1-1,0 1 1,0-1 0,0 1 0,-1-1 0,1 0 0,0 1-1,0-1 1,0 1 0,-1-1 0,1 1 0,-1-1-1,-14-13-3329,12 12 1678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25.5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63 14464,'0'0'2495,"-6"-62"-2399,6 66-120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39.0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15 4720,'0'0'8608,"-10"-3"-8184,1 0-304,5 1-69,0 1 0,0 0 1,0 0-1,0 0 0,0 0 0,0 0 0,0 1 0,0 0 1,0 0-1,0 0 0,0 0 0,-1 1 0,1-1 0,-7 3 1,-16 5 389,22-7-315,-1 0 1,0 0 0,1 1-1,-1-1 1,1 2-1,0-1 1,-1 0-1,1 1 1,0 0 0,1 0-1,-1 1 1,0-1-1,1 1 1,-6 6-1,6-5 153,0 1 0,1 0-1,-1 0 1,1 0 0,0 0-1,-3 13 1,5-17-224,1 0 1,0 0-1,0 0 0,0 0 1,0 0-1,0 0 0,0 0 1,1 0-1,-1 0 1,1 0-1,-1-1 0,1 1 1,0 0-1,-1 0 0,1 0 1,0-1-1,0 1 0,0 0 1,1-1-1,-1 1 0,0-1 1,1 1-1,-1-1 1,1 0-1,-1 1 0,1-1 1,0 0-1,1 1 0,13 6 116,-1 0-1,2-1 1,-1 0-1,19 4 1,26 11 264,-59-22-415,0 1-1,0 0 1,-1 0-1,1 0 1,0 0-1,-1 0 1,1 0-1,0 1 1,-1-1-1,0 0 1,1 1-1,1 2 1,-3-3-5,1 0 0,-1-1 0,0 1 0,1 0 0,-1 0 0,0 0 0,0 0 0,0 0 0,1 0-1,-1 0 1,0 0 0,0 0 0,0 0 0,-1 0 0,1 0 0,0 0 0,0 0 0,-1 1 0,-1 2 20,0 0 0,-1 0 0,1-1 0,-1 1 0,0-1-1,0 0 1,0 1 0,0-2 0,-6 5 0,4-3 8,-1-1-1,0 1 1,0-1-1,0-1 1,0 1 0,-1-1-1,1 0 1,0-1-1,-1 0 1,-7 1 0,-30 8 217,18 5 224,26-14-433,19-1 150,-1 1-164,1 0 0,-1-1 0,0-1 1,0-1-1,0 0 0,0-2 0,0 0 0,0-1 0,24-10 0,69-36 64,-96 42-74,-1 0 0,0-1 0,0-1 0,-1 0 0,14-14 0,23-33 117,-35 43-35,3-3 7,-14 9-47,-4 8-57,0 1 0,0-1 0,1 0-1,-1 0 1,0 0 0,1 0 0,-1 0-1,1 1 1,-1-1 0,1 0 0,-1 0-1,1 1 1,0-1 0,-1 0 0,1 1-1,0-1 1,0 0 64,-2 7 98,-28 50 196,26-49-349,1-1-1,1 1 1,-1 0-1,1 1 1,0-1-1,0 0 1,1 0-1,0 0 1,1 8-1,0-11-3,0 1-1,0-1 1,0 0-1,1 0 1,-1 0-1,1 0 1,0 0-1,0-1 1,0 1-1,1 0 1,-1-1-1,1 0 1,0 0-1,0 1 1,0-1-1,5 3 1,-4-3-8,-1-1 1,1 1-1,0-1 1,1 0-1,-1 0 1,0-1-1,1 1 1,-1-1-1,1 0 1,-1 0-1,1 0 1,7 0-1,2-2 22,0 0 0,26-5-1,-30 4-16,-2 0-9,0-1 1,0 0-1,0 0 1,-1 0-1,0-1 1,0 0-1,0-1 1,9-7-1,-4 3-25,0-2 0,-1 1 0,16-21 0,-24 27 5,0-1-1,0 1 1,0-1-1,-1 1 1,0-1 0,1 0-1,-2 0 1,1 0-1,-1 0 1,0 0-1,0 0 1,0 0 0,0-7-1,-1 12 15,0-1 0,-1 1 0,1-1 0,0 1 0,0-1 0,0 1-1,0 0 1,-1-1 0,1 1 0,0-1 0,-1 1 0,1 0 0,0-1 0,-1 1 0,1 0-1,0-1 1,-1 1 0,1 0 0,0-1 0,-1 1 0,1 0 0,-1 0 0,1-1 0,-1 1-1,1 0 1,-1 0 0,1 0 0,-1 0 0,1 0 0,0 0 0,-1 0 0,1 0 0,-1 0-1,1 0 1,-1 0 0,1 0 0,-1 0 0,1 0 0,-1 0 0,1 0 0,-1 0 0,1 1-1,-1-1 1,0 1 0,-22 11 43,21-11-44,-13 9 14,1 0 0,0 0 0,-23 25 0,31-29-2,1 0 1,0 0-1,0 1 0,1 0 1,0 0-1,0 0 1,0 0-1,1 0 0,0 1 1,-3 15-1,6-21-4,0 1-1,0-1 1,0 1 0,0-1-1,1 1 1,-1-1-1,1 0 1,0 1 0,0-1-1,0 0 1,0 1 0,0-1-1,0 0 1,0 0-1,1 0 1,-1 0 0,1 0-1,0 0 1,-1 0-1,3 1 1,-1 0-2,-1-1 0,1 0 0,0 0 0,0 0 0,0 0 0,0 0 0,0 0 0,0-1 1,0 0-1,0 0 0,1 0 0,-1 0 0,0 0 0,5 0 0,-6-1 0,1-1 0,-1 1 0,0-1 1,1 1-1,-1-1 0,0 0 0,1 0 1,-1 0-1,0-1 0,0 1 0,0 0 0,0-1 1,0 1-1,0-1 0,0 0 0,2-2 1,24-35 14,-25 34-11,18-34 5,-17 30-10,0 0 1,0 1-1,1 0 0,0-1 1,11-11-1,-29 90 52,-55 233 101,62-273-115,-2 0 1,-14 37-1,16-51-2,-1-1 1,-1 0-1,0 0 0,-1 0 0,-19 22 0,11-14 37,13-18-43,0 1 0,-1 0 0,1-1 0,-1 0 0,-11 9 0,16-14-30,-1 1 0,1-1 1,-1 1-1,0-1 0,0 1 1,1-1-1,-1 0 0,0 1 0,0-1 1,1 0-1,-1 0 0,0 1 1,0-1-1,0 0 0,1 0 0,-1 0 1,0 0-1,-1 0 0,2-1-4,-1 1 0,1 0 0,0 0 0,-1-1-1,1 1 1,0 0 0,-1 0 0,1-1 0,0 1 0,-1 0-1,1-1 1,0 1 0,0-1 0,0 1 0,-1 0 0,1-1-1,0 1 1,0-1 0,0 1 0,0-1 0,0 1 0,0 0-1,0-2 1,-1 0-6,1-1-1,1 0 1,-1 0-1,0 1 1,1-1-1,-1 0 1,1 0-1,2-4 0,3-5-14,1 0 0,1 1 0,-1-1 0,2 2-1,-1-1 1,2 1 0,11-10 0,81-58-136,-74 59 100,-1-1 0,42-41 0,-45 34 21,-2-2 0,0-1-1,-3 0 1,27-53 0,-15 34 70,-15 26 48,-15 22-45,3 1 192,-4 0-219,1 0 0,-1 0-1,1 0 1,-1 0 0,1 0 0,-1-1 0,1 1 0,-1 0-1,1 0 1,-1 0 0,1 0 0,-1 1 0,0-1 0,1 0-1,-1 0 1,1 0 0,-1 0 0,1 0 0,-1 1 0,1-1-1,-1 0 1,0 0 0,1 1 0,-1-1 0,1 1-1,-2 14 175,0 0-1,-5 21 1,-2 14 35,7-41-163,0-9-39,1 1 0,-1 0 0,1 0 0,0 0 0,0-1 0,-1 1 1,1 0-1,0 0 0,0 0 0,0 0 0,0 0 0,0-1 0,0 1 0,0 0 0,0 0 0,0 0 0,1 0 1,-1 0-1,0 0 0,0-1 0,1 1 0,-1 0 0,1 1 0,1-3 6,0 0 0,0 0 0,0 0 0,0-1 0,-1 1 0,1-1 0,0 1 0,-1-1 0,3-2 0,-1 1 1,43-47 31,-21 23-7,42-37 1,-38 42-40,-29 22-5,1 0-1,-1 0 1,1 0-1,-1 0 0,1 0 1,-1 1-1,1-1 1,-1 0-1,1 0 1,-1 1-1,1-1 1,-1 0-1,0 1 1,1-1-1,-1 0 1,1 1-1,-1-1 1,0 1-1,1-1 1,-1 1-1,0-1 1,0 1-1,1-1 1,-1 1-1,0-1 1,0 1-1,0-1 1,0 1-1,0-1 0,0 1 1,0-1-1,0 1 1,0 0-1,4 20 50,-1 4 59,0-1 1,2 0-1,1 0 0,1 0 0,0-1 1,17 33-1,-13-40 97,-7-10-298,-7-9-763,0-1 449,1-1-1,-1 1 1,1-1-1,-1 0 1,1 0-1,1 0 1,-1 0-1,0-6 1,0 5-2064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2:39.5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137 0 8032,'0'0'1529,"14"12"-1090,4 1-286,9 7 294,36 36 1,-39-33-91,2 1 222,-2 1 0,0 1 0,23 34 0,-22-21-15,-2 1-1,-1 0 1,-3 2-1,-1 0 1,-2 2 0,17 73-1,-14-27 542,15 170-1,-34-236-957,-1-1 0,-1 1 0,0-1-1,-2 1 1,-2-1 0,-14 44-1,-2-12 358,-47 85 0,57-119-408,-1 0 1,-1 0-1,-1-1 0,0-1 1,-2-1-1,0 0 0,-1-1 1,0-1-1,-2-1 0,0 0 1,-32 17-1,-133 57-21,114-61-3153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36.9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1 172 6632,'0'0'14426,"9"-12"-14093,33-41 5,-35 45-227,0 0 1,1 0-1,0 1 1,0 1-1,0-1 1,1 1-1,0 1 1,17-8-1,0-1 196,-20 11-190,0 0-1,1 1 1,-1-1-1,1 1 1,0 0-1,12-1 1,5-1 518,-22 3-581,0 1-1,0-1 1,0 1 0,0 0 0,0-1-1,-1 1 1,1 0 0,0 1-1,0-1 1,0 0 0,0 0 0,0 1-1,0-1 1,3 2 0,-3 0 4,1 0 0,0 0-1,-1 0 1,0 1 0,1-1 0,-1 1 0,4 4 0,-2-1-1,-1 0 0,1 1 0,-1-1-1,0 1 1,-1-1 0,1 1 0,-1 0 0,-1 0 0,2 7-1,0 12 99,0 30-1,-1-6 69,1-28-87,1 0-1,1 0 1,1 0-1,1-1 1,19 40-1,-23-56-97,0 0 0,0 0-1,1-1 1,-1 1-1,1-1 1,0 0-1,0 0 1,1 0-1,-1-1 1,1 1-1,0-1 1,0 0-1,0-1 1,0 1 0,0-1-1,1 0 1,-1 0-1,1-1 1,-1 1-1,1-1 1,0 0-1,7-1 1,3 1 55,-1 0 1,1-2-1,-1 0 0,1-1 1,-1 0-1,0-2 1,18-5-1,-33 9-95,1 0 0,-1 0 0,1 0 0,-1 0 0,1 0 0,-1-1 0,1 1 1,-1 0-1,1 0 0,-1-1 0,1 1 0,-1 0 0,0 0 0,1-1 0,-1 1 0,1-1 0,-1 1 0,0 0 0,1-1 0,-1 1 0,0-1 0,0 1 0,1-1 0,-1 1 0,0-1 1,0 1-1,0-1 0,0 1 0,1-1 0,-1 1 0,0-1 0,0 1 0,0-1 0,0 1 0,0-1 0,0 1 0,0-1 0,0 1 0,-1-1 0,1 1 0,0-1 0,0 1 0,0-1 1,-1 1-1,1-1 0,0 1 0,0-1 0,-1 1 0,1 0 0,0-1 0,-1 1 0,0-1 0,-10-4-4851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42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8336,'0'0'14559,"8"1"-14279,11-1-71,0 0-1,0-1 0,19-4 1,17-5 567,0 2 0,92-2 0,-59 13-73,35 0 193,328-22 1819,-392 16-2017,0-4 0,68-16 1,-114 21-697,1 1 0,0 0 0,0 1 1,0 0-1,24 4 0,-20 0-2,-18-4-34,0 0 0,-1-1 1,1 1-1,0 0 0,-1 0 0,1 0 1,-1 0-1,1 0 0,0-1 0,-1 1 0,1 0 1,-1 0-1,1 0 0,0 0 0,-1 0 0,1 0 1,-1 1-1,1-1 0,0 0 0,-1 0 1,1 0-1,-1 0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37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873 1 6928,'0'0'3065,"-10"6"-2426,4-2-579,-16 10 583,1 0 0,0 2 1,-34 33-1,-180 224 4799,199-234-4602,-2-2-1,-1-2 0,-64 44 0,3-1 363,80-62-859,-1-1 0,-1-1 1,0-1-1,-40 18 0,47-21-132,13-9-146,0 1 0,0-1 0,0 0-1,0 1 1,-1-1 0,1 0 0,0 0 0,0 0 0,-4 0 0,13-7 220,12-6-274,-17 11-11,73-46 48,-16 10-3723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41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402 543 3712,'0'0'8008,"-11"5"-7564,-14 7 16,-1-2 0,-27 7 1,42-14-204,-79 22 1490,77-21-1471,1 1 0,0 1 0,0-1 0,-21 15 0,20-10-1,6-6-16,0 1 0,0 1 0,1-1-1,-7 9 1,7-7-58,0 1-1,0 0 0,1 0 1,0 0-1,0 0 1,1 1-1,-5 15 1,8-21-135,0 0 0,0 0 0,1 1 0,-1-1 1,1 0-1,0 1 0,0-1 0,0 0 1,0 1-1,0-1 0,1 0 0,0 0 0,-1 1 1,1-1-1,1 0 0,-1 0 0,0 0 1,1 0-1,-1 0 0,1 0 0,0 0 0,0-1 1,0 1-1,0-1 0,5 5 0,-1-2-19,0 0-1,1-1 1,-1 0-1,1 0 1,0 0-1,0-1 1,0 0-1,0 0 1,1-1 0,-1 0-1,1 0 1,-1-1-1,1 0 1,0 0-1,-1-1 1,1 0-1,0 0 1,0 0-1,-1-1 1,1-1-1,0 1 1,-1-1-1,0-1 1,1 1-1,-1-1 1,8-5-1,3-1 38,0-2-1,-1 0 1,0-1-1,29-28 0,-35 30-34,-1-1 0,-1 0 0,0 0 0,-1-1 0,0 0 0,0 0-1,9-26 1,-10 21-1,1-1 14,-2-1 0,1 0 1,-2-1-1,5-39 0,-4-141 184,-8 158-177,-2-1 0,-15-71 0,-16 2 41,35 111-107,0 0 0,0 0 0,-1 0 0,1 0 0,0 0 0,0 0 0,-1 0 0,1 0 0,-1 0 0,1 0 0,-1 0 0,1 1 0,-1-1 0,0 0 0,1 0 0,-1 0 0,0 1 0,0-1 0,1 0 0,-1 1 1,0-1-1,0 1 0,0-1 0,0 1 0,0-1 0,0 1 0,0 0 0,-1-1 0,0 1-1,1 1 1,0-1-1,-1 1 1,1-1-1,0 1 0,0-1 1,-1 1-1,1-1 1,0 1-1,0 0 0,0 0 1,0 0-1,0 0 1,0 0-1,0 0 0,0 0 1,0 0-1,0 0 1,0 0-1,1 0 1,-2 2-1,-9 18 3,0 1 1,1 0-1,-13 43 0,-10 75 15,28-113-20,-1 3 29,2 0-1,1 1 0,1 0 1,2 0-1,1 0 1,1 0-1,2-1 0,1 1 1,16 53-1,-19-79-12,0 1 0,0-1 0,0 1 0,1-1 0,0 0 0,0 0 0,1-1 0,-1 1 0,1-1 0,0 1 0,0-1 0,1 0 0,-1-1 0,1 1 0,-1-1 0,1 0 0,1 0 0,-1 0 0,0-1 0,0 0 0,1 0 0,0 0 0,6 1 0,3-1 59,0-1-1,0 0 1,0-1-1,0-1 1,0-1-1,0 0 1,-1 0 0,1-2-1,19-6 1,-33 10-71,4-2 13,-1 0 1,1 0 0,0 0 0,-1 0 0,0-1-1,1 0 1,-1 1 0,0-2 0,0 1 0,-1 0 0,1-1-1,-1 0 1,0 0 0,6-8 0,-5 4 10,1 0 1,-1 0-1,-1 0 0,0 0 1,0-1-1,-1 1 1,3-15-1,-2 12 13,-1-5-3,-2 15-38,0 1 1,1-1-1,-1 0 0,0 0 1,1 0-1,-1 1 0,1-1 1,-1 0-1,1 0 0,0 1 1,-1-1-1,1 0 1,0 1-1,-1-1 0,1 1 1,0-1-1,0 1 0,-1-1 1,1 1-1,0 0 0,0-1 1,0 1-1,0 0 0,-1 0 1,1-1-1,1 1 1,27-5 6,-24 6-7,0-1 0,0 1 0,0-1 0,0 2 0,0-1 0,0 0 0,0 1 0,-1 0 0,1 0 0,0 0 0,4 4 0,-7-5 0,0 1 0,-1 0 0,1 0 0,0 0 0,0 0 0,-1 0 0,1 0 0,-1 1 0,0-1 0,0 0 0,0 1 0,0-1 0,0 1 0,0-1 0,-1 1 0,1 0 0,-1-1 0,0 1 0,1-1 0,-1 1 0,-1 0 0,1 4 0,-8 49 13,5-36-1,0 1 0,1-1 0,1 1-1,3 35 1,-2-54-6,0 0 1,1 0-1,-1 0 0,1 0 0,-1 0 0,1 0 0,0 0 1,0-1-1,-1 1 0,1 0 0,1 0 0,-1-1 0,0 1 1,0 0-1,1-1 0,-1 1 0,1-1 0,-1 0 1,1 1-1,-1-1 0,1 0 0,0 0 0,0 0 0,0 0 1,-1-1-1,1 1 0,0 0 0,0-1 0,0 1 0,0-1 1,0 0-1,0 1 0,0-1 0,0 0 0,0 0 0,0-1 1,0 1-1,0 0 0,0-1 0,3 0 0,4-1 3,0-1 0,0 0-1,0 0 1,0-1 0,-1 0-1,1 0 1,9-8 0,-9 5-4,-1 0 0,0 0 0,-1-1-1,1 0 1,-1 0 0,-1-1 0,0 1 0,0-2 0,0 1 0,4-13 0,-2 2 28,-1 1 1,-1-1 0,0-1 0,2-28-1,-8 31 21,-4 18-19,-1 9-28,1 1-13,2-1 0,-1 1 0,1 0 0,0 0 0,1-1 0,0 1 0,1 0-1,1 19 1,0-24 6,0 0-1,-1 0 1,2 0-1,-1 0 1,1 0 0,-1 0-1,1 0 1,1-1-1,-1 1 1,1-1-1,-1 1 1,1-1 0,0 0-1,1 0 1,-1 0-1,1-1 1,0 1-1,0-1 1,5 4-1,-7-7 4,-1 1-1,1 0 1,0-1-1,0 1 0,0-1 1,0 0-1,0 1 0,0-1 1,0 0-1,0 0 0,0 0 1,0 0-1,0-1 0,0 1 1,0-1-1,0 1 0,0-1 1,0 0-1,-1 1 0,4-3 1,34-23 11,-26 15-4,-1-1-1,0 0 0,0-1 0,-1-1 1,-1 0-1,0 0 0,-1-1 0,-1 0 1,0-1-1,10-30 0,-1-8 24,-3 0-1,6-57 1,-11 61-5,13-90 28,-21 138-53,-1 2-2,0 0-1,1 0 0,-1 0 0,0-1 0,0 1 0,1 0 1,-1 0-1,0 0 0,0 0 0,0-1 0,1 1 0,-1 0 1,0 0-1,0-1 0,0 1 0,0 0 0,0 0 0,0-1 1,1 1-1,-1 0 0,0 0 0,0-1 0,0 1 0,0 0 1,0-1-1,0 1 0,0 0 0,0 0 0,0-1 0,0 1 0,0 0 1,0-1-1,0 1 0,0 0 0,-1 0 0,1-1 0,0 1 1,0 0-1,0 0 0,0-1 0,0 1 0,-1 0 0,1 0 1,0-1-1,0 1 0,-1 0 0,0 2 0,0 0 0,0 0 0,1 0 0,-1 1 0,0-1 0,1 0 0,-1 1 0,1 3 0,-20 153-17,-66 399-101,78-526 119,-1-1-1,-1 1 0,-2-2 0,-1 1 1,-21 33-1,1-20 121,32-43-116,1 0 0,-1 0 0,0-1 0,0 1 0,0-1 0,0 1 0,0-1 0,0 1 0,0-1 0,0 1 0,0-1 0,0 0 1,0 0-1,-1 1 0,1-1 0,0 0 0,0 0 0,0 0 0,0 0 0,0 0 0,0-1 0,0 1 0,-2 0 0,2-1-2,1 1 0,-1 0 1,0 0-1,1 0 0,-1 0 0,1 0 1,-1-1-1,0 1 0,1 0 0,-1 0 1,1-1-1,-1 1 0,1-1 0,-1 1 0,1 0 1,-1-1-1,1 1 0,-1-1 0,1 1 1,0-1-1,-1 1 0,1-1 0,0 0 1,-1 1-1,1-1 0,0 1 0,0-1 1,-1 0-1,1 1 0,0-1 0,0 1 1,0-1-1,0 0 0,0 1 0,0-1 1,0 0-1,0 0 0,7-18-12,1 2-1,0-1 1,1 1-1,1 0 1,21-25 0,70-73-69,-52 64 51,124-123-81,-146 147 102,-2 0 0,-1-2 1,-2 0-1,0-2 0,-2 0 1,-2-2-1,-1 0 0,-1-1 0,-2 0 1,-1-1-1,-2-1 0,-1 0 1,8-63-1,-17 79 32,0 0 1,-1 0 0,-1 0-1,-1 0 1,0 0 0,-9-29-1,11 48-22,0 0 0,0 0 0,-1 0-1,1 0 1,0 0 0,-1 0-1,1 1 1,0-1 0,-1 0-1,1 0 1,-1 0 0,1 1-1,-1-1 1,0 0 0,0 0-1,1 1 0,-1 0-1,1 0 1,0 0-1,-1-1 1,1 1-1,0 0 0,0 0 1,-1 0-1,1 0 1,0 1-1,-1-1 1,1 0-1,0 0 1,-1 0-1,1 0 1,0 0-1,0 0 0,-1 0 1,1 0-1,0 1 1,0-1-1,-1 0 1,1 0-1,0 0 1,0 1-1,-1-1 0,1 0 1,0 0-1,0 1 1,-16 27 96,12-20-104,-5 12 25,2 0 0,0 0-1,1 1 1,0-1 0,2 1-1,-2 31 1,2 133 79,4-122-48,1-11 25,1-1 1,3 0-1,13 58 0,-11-75 13,8 29 117,-15-62-201,6 12 62,-5-14-83,0 1 0,-1 0 0,1 0 0,0-1 0,-1 1 0,1 0 0,0-1 0,-1 1 0,1 0 0,-1-1 1,1 1-1,0-1 0,-1 1 0,1-1 0,-1 0 0,0 1 0,1-1 0,-1 1 0,1-1 0,-1-1 0,2-1-135,0 0-1,0-1 1,-1 1-1,1-1 1,-1 1-1,0-1 0,0 0 1,0 1-1,-1-1 1,0 0-1,1 0 0,-1-5 1,-5-11-4970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41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 11152,'0'0'1393,"13"-4"-777,-5 2-509,6-3 85,0 1 0,0 1 0,0 0 1,1 1-1,17-1 0,101 9 1625,-122-5-1466,0 1 1,1 0-1,-1 1 0,20 8 1,-16-6 86,-15-5-418,1 0 0,-1 0 0,1 0 0,-1 0 0,1 0 0,-1 0 0,1 0 0,-1 1 0,1-1 0,-1 0 0,1 0 0,-1 1 0,1-1 0,-1 0 0,0 0 0,1 1 0,-1-1 0,0 1 0,1-1 0,-1 0 0,0 1 0,1-1 0,-1 1 0,0-1 0,0 0 0,1 1 0,-1-1 0,0 1 0,0-1 0,0 1 0,0 0 0,-8 8-2714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41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10752,'0'0'1096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44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0 350 6128,'0'0'7081,"10"2"-6613,-2-1-360,-5 0-68,0 0 1,0-1-1,0 1 0,0-1 0,0 1 0,0-1 1,0 0-1,0 0 0,0-1 0,0 1 0,0 0 0,0-1 1,0 0-1,0 0 0,0 0 0,-1 0 0,1 0 1,0-1-1,4-2 0,8-9 269,0 0 0,-2-1 0,0 0 0,0-1 0,-1-1 0,16-29 0,47-108 2068,-54 118-985,-24 35-283,-4 6-692,-2 9-285,0-1-1,2 1 1,0 0-1,0 1 1,2-1-1,0 1 1,1 0-1,-5 31 1,8-40-96,1 1 0,-1-1 0,1 0-1,0 1 1,1-1 0,0 0 0,0 1 0,1-1 0,-1 0 0,2 0 0,-1 0 0,1 0 0,0-1-1,0 1 1,1-1 0,0 1 0,0-1 0,0 0 0,1-1 0,0 1 0,0-1 0,10 8 0,-8-8 7,0-1 1,1 0 0,0 0 0,-1 0 0,2-1 0,-1 0 0,0 0 0,0-1-1,14 1 1,-16-2-7,1 0-1,-1-1 1,0 0 0,1-1-1,-1 1 1,1-1-1,-1 0 1,0-1-1,0 0 1,0 0 0,0 0-1,0-1 1,9-4-1,-6 1 16,-1 0 0,0-1 0,0 0 0,-1 0 0,0-1 1,0 0-1,-1 0 0,0 0 0,0-1 0,-1 0 0,9-19 0,-3-3 134,0 0 0,7-46 1,-10 43-51,3-1 51,-8 27-71,0 0-1,-1-1 0,3-11 0,-1 7 294,-4 13-398,1 0-1,-1 0 1,0 0 0,1 0-1,-1 0 1,0 0 0,0 0-1,1 0 1,-1 0 0,0 0-1,0 0 1,1 0 0,-1 1-1,0-1 1,0 0-1,1 0 1,-1 0 0,0 0-1,0 1 1,0-1 0,1 0-1,-1 0 1,0 1 0,0-1-1,0 0 1,0 0-1,1 1 1,-1-1 0,0 0-1,11 29 223,0 10-141,2 3 24,-2 1-1,-2 0 0,6 87 1,-15-123-99,0-1-1,0 1 1,-1-1 0,0 1 0,0-1 0,-1 0 0,0 0-1,-3 7 1,4-9-6,-1-1-1,0 0 1,0 0 0,0 0-1,0-1 1,-1 1 0,1 0-1,-1-1 1,0 1-1,0-1 1,1 0 0,-1 0-1,-1 0 1,1-1 0,0 1-1,-5 1 1,5-2-1,-1 0 1,0-1-1,0 1 1,1-1-1,-1 1 1,0-1-1,0-1 1,0 1-1,1 0 1,-1-1-1,0 0 1,-6-2-1,-46-20 157,32 12-61,22 10-84,-1-1 1,1 1-1,0-1 0,-1 0 0,1 0 0,0 0 1,-3-3-1,-6-5 57,10 9-49,1 1-28,0-1 0,0 1 0,0 0 0,0-1 0,0 1-1,1 0 1,-1 0 0,0-1 0,0 1 0,0 0 0,1-1 0,-1 1 0,0 0 0,0 0 0,0 0 0,1-1 0,-1 1 0,0 0 0,1 0 0,-1 0 0,0-1 0,0 1 0,1 0 0,-1 0 0,0 0 0,1 0 0,-1 0 0,0 0-1,1 0 1,68-11 6,-43 6-9,34-2 1,-25 5-1,1 1 67,56-9 1,-62 7-17,-23 2-39,0 1-1,0-1 1,0 0-1,0-1 0,0 1 1,-1-1-1,12-5 0,-12 4 11,-2 0-759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44.3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11 100 12760,'0'0'712,"-10"-65"-328,20 55-48,2 2 0,2 2-112,14 0 0,9 2-168,5 10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50.4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1 367 5320,'0'0'11425,"4"-11"-11088,2-8-225,3-14 301,2 1 0,19-37 0,-13 37-40,-8 16-5,0 0 0,21-28 0,-18 28-164,-9 12-132,-1 0 1,1 0 0,0 0 0,0 1 0,0 0 0,1-1 0,-1 1-1,1 0 1,0 1 0,0-1 0,0 1 0,7-4 0,0 2 95,-9 3-139,-1 0 0,0 1 0,1-1 0,-1 1 0,1-1 0,-1 1 0,0 0 1,1 0-1,-1-1 0,1 1 0,-1 0 0,1 0 0,-1 0 0,1 1 0,-1-1 0,1 0 0,-1 1 0,1-1 0,1 1 0,0 0 17,0 0-1,0 0 1,0 0 0,0 0-1,-1 0 1,1 1 0,0 0-1,-1-1 1,1 1 0,-1 0-1,1 0 1,-1 0 0,0 0-1,0 1 1,3 4 0,0 0 35,-1 1 0,0 0 0,-1 1 1,0-1-1,0 0 0,-1 1 0,0 0 1,0 0-1,-1-1 0,0 1 0,-1 16 1,4 18 224,-5-21-19,1-20-230,-1 0 0,1 0 1,0 0-1,0 0 0,0 0 1,0 0-1,0 0 0,1 0 1,-1 0-1,1 0 0,-1 0 1,2 3-1,-2-5 51,10 2 212,-6-2-156,5-9-44,0 0-60,-2 0 0,1-1 0,7-15 1,-11 18-41,0 0 0,1 0 0,-1 1 1,1-1-1,1 1 0,-1 0 1,1 1-1,0-1 0,0 1 1,8-5-1,15-9 60,-25 15-61,0 1 0,0 0 1,1 0-1,0 0 0,-1 0 0,1 1 0,0-1 1,0 1-1,1 1 0,-1-1 0,11-1 1,-15 3-14,1 1 1,-1-1 0,0 1 0,1-1 0,-1 1-1,1 0 1,-1-1 0,0 1 0,0 0 0,1 0-1,-1 0 1,0 0 0,0 0 0,0 0 0,0 0-1,0 1 1,0-1 0,0 0 0,-1 0 0,1 1-1,0-1 1,-1 1 0,2 1 0,10 36 96,-9-24-72,11 40 91,-13-51-102,1 0 0,-1 0 0,1 0 1,0 0-1,0-1 0,0 1 0,1-1 0,-1 1 0,1-1 1,5 5-1,8 7 83,-14-12-88,0-1-1,0 0 0,1 1 0,-1-1 0,1 0 1,0 0-1,3 2 0,7 2 29,-11-4-35,0-1 0,1 1 0,-1-1-1,0 0 1,1 0 0,0 0 0,-1 0 0,1 0-1,0-1 1,-1 1 0,1-1 0,0 1 0,0-1 0,-1 0-1,6-1 1,3 0 8,1-2 0,0 1 0,-1-1 0,0-1 0,0 0 0,0 0 0,14-9 0,-19 10 0,-1-1 0,1 1-1,-1-1 1,0 0 0,-1 0-1,1-1 1,5-6 0,-8 8-11,0-1 0,0 1 0,0-1 1,-1 0-1,1 0 0,-1 1 0,0-1 0,0 0 1,0 0-1,-1 0 0,1 0 0,-1-8 0,-1 7-3,0-1-1,0 1 1,0-1-1,-1 1 1,1 0-1,-1-1 1,-1 1-1,1 0 1,-1 0-1,0 0 1,0 1-1,0-1 0,-1 1 1,1-1-1,-1 1 1,0 0-1,-1 1 1,1-1-1,-1 1 1,-4-3-1,7 5-1,0 1 0,0-1 0,1 1 0,-1 0 0,0 0 0,0 0 0,0 0 0,0 0 0,0 0 0,0 0 0,1 1 0,-1-1 0,0 1 0,0-1 0,0 1 0,1 0 0,-1-1 0,0 1 0,1 0 0,-1 0 0,1 0 0,-1 1 0,1-1 0,0 0 0,-2 2 0,-4 4 0,1 0 0,-1 1 0,-6 11 0,6-8 14,0 1 1,1-1-1,0 2 0,1-1 1,-5 18-1,8-23-6,1 0 0,-1 1 1,1-1-1,0 1 0,1-1 1,0 1-1,0-1 0,1 1 1,0-1-1,0 1 0,3 8 0,-1-9 8,1 0-1,-1-1 0,1 1 0,1-1 0,-1 0 0,1 0 0,0-1 0,1 1 0,-1-1 0,1 0 0,0-1 0,0 1 0,1-1 0,-1 0 0,1-1 0,13 6 0,-12-7 3,-1 0-1,1 0 1,0-1-1,0 0 1,-1 0-1,1-1 1,0 0-1,0 0 1,0-1-1,0 0 1,-1 0-1,1-1 0,13-4 1,-1-2 33,-1-1 0,0-1 0,34-22-1,-43 24-25,1 0 0,-1-1 0,-1 0 0,0-1 0,0 1-1,-1-2 1,0 0 0,0 0 0,5-13 0,-3 6-2,-2-1 1,0 0-1,-1 0 1,-2-1-1,5-22 1,-9 23 78,-2 78 0,-1-26-79,5 34-1,-2-53-12,7 45 11,-8-54-19,1-1-1,1 0 1,-1 0-1,1 0 0,-1 0 1,1 0-1,0 0 1,1-1-1,-1 1 0,5 5 1,-6-8-1,0 0 0,0 0 0,0 0 0,0-1 0,0 1 1,0 0-1,0-1 0,0 1 0,1 0 0,-1-1 0,0 1 0,0-1 0,1 0 0,-1 1 1,0-1-1,1 0 0,-1 0 0,0 0 0,1 0 0,-1 0 0,0 0 0,0 0 1,1 0-1,-1-1 0,0 1 0,1 0 0,-1-1 0,0 1 0,0-1 0,0 0 1,1 1-1,-1-1 0,0 0 0,0 0 0,0 1 0,0-1 0,0 0 0,1-2 1,4-3 9,0-1 0,-1 0 0,0 0 0,6-12 0,-10 16-12,12-20 34,-2-1 0,0 0-1,-2 0 1,7-27-1,-11 35-4,-4 11 1,1 0 0,-1-1 1,0 1-1,0 0 1,0-7-1,4 2 41,-5 10-69,0-1 0,0 1 0,0 0 0,0-1 0,1 1 0,-1 0 0,0 0 1,0-1-1,0 1 0,0 0 0,0-1 0,0 1 0,0 0 0,0-1 0,0 1 0,0 0 0,0-1 0,0 1 0,0 0 1,0-1-1,0 1 0,0 0 0,0 0 0,0-1 0,0 1 0,0 0 0,0-1 0,-1 1 0,1 0 0,0 0 0,0-1 1,0 1-1,-1-1 0,1 6 14,0-1-1,1 0 1,-1 0 0,1 0 0,1 8 0,0-6-8,-1 8 15,1-1 0,1 0 0,0 1 0,6 14 0,-2-6 0,-6-18-13,1 1 1,-1 0-1,1-1 1,0 1-1,0-1 1,6 9-1,-3-7 10,-4-4-12,0 1-1,1-1 1,-1 0 0,1 0-1,-1 0 1,1-1 0,0 1-1,0 0 1,0-1 0,0 1-1,0-1 1,0 1 0,0-1-1,4 2 1,5-1 46,-10-1-51,-1-1 0,1 0 1,-1 0-1,1 0 0,-1 1 0,1-1 0,-1 0 1,1 0-1,-1 0 0,1 0 0,-1 0 0,1 0 1,-1 0-1,1 0 0,-1 0 0,1 0 0,-1-1 1,1 1-1,-1 0 0,1 0 0,-1 0 0,1 0 1,-1-1-1,0 1 0,1 0 0,-1-1 0,1 1 1,-1 0-1,0-1 0,1 1 0,-1 0 0,0-1 0,1 1 1,-1-1-1,0 0 0,17-10 130,-15 11-124,-1-1 1,1 1-1,-1-1 1,0 0-1,1 0 1,-1 0-1,0 0 1,0 0-1,0 0 0,1 0 1,-1 0-1,0 0 1,0-1-1,-1 1 1,1 0-1,0-1 1,1-1-1,28-73 48,-12 31-4,-13 37-51,-1-1 0,0 0 0,-1 0 0,3-12 0,-4 5-3,0 0 0,0-1 0,-2-17 0,28 33 72,159-11 116,-175 11-169,1-1-1,-1 0 0,0-1 0,19-6 1,-28 11-493,-5 6 109,-8 15-216,7-15 261,-3 11-3806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52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5520,'0'0'14710,"11"-2"-14466,294-34 1701,-256 31-1623,20-1 123,-16 15 70,-49-8-387,-1 0 0,1 1 1,-1-1-1,1 1 0,-1 0 1,6 3-1,1 1-4186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53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7632,'0'0'10615,"10"2"-10271,15 0-91,0-1 0,0-1 0,43-6 0,35-1 469,-72 8-284,-1-1 1,0-2 0,1-1-1,56-14 1,-77 16 118,-10 1-549,0 0 0,1 0 0,-1 0 0,0 0-1,0 0 1,1 0 0,-1 0 0,0 0 0,0 0 0,1 0-1,-1 0 1,0 0 0,0 0 0,0 0 0,1 0 0,-1 0 0,0 0-1,0 0 1,1 0 0,-1 0 0,0 0 0,0 0 0,1 0-1,-1 0 1,0 0 0,0-1 0,0 1 0,0 0 0,1 0 0,-1 0-1,0 0 1,0-1 0,0 1 0,0 0 0,1 0 0,-1 0 0,0-1-1,0 1 1,0 0 0,0 0 0,0-1 0,0 1 0,0 0-1,0 0 1,0 0 0,0-1 0,0 1 0,0 0 0,0 0 0,0-1-1,0 1 1,0 0 0,0 0 0,0-1 0,0 1 0,0 0 0,0 0-1,0 0 1,0-1 0,-1 1 0,1-1-95,0 1 0,0-1 1,1 1-1,-1-1 0,0 1 0,0-1 0,0 1 1,0-1-1,1 1 0,-1-1 0,0 1 0,1-1 1,-1 1-1,0-1 0,1 1 0,-1-1 0,0 1 1,1 0-1,-1-1 0,1 1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54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1 6224,'0'0'7562,"-6"10"-6860,-91 123 2744,78-106-2354,2 0-1,-25 51 1,36-65-608,1 1 0,0-1 0,1 1 1,-2 17-1,5-31-462,1 1 1,0 0-1,0-1 0,0 1 1,-1 0-1,1 0 0,0-1 1,0 1-1,0 0 0,0-1 1,0 1-1,0 0 0,0-1 1,1 1-1,-1 0 1,0 0-1,0-1 0,0 1 1,1 0-1,-1-1 0,0 1 1,1-1-1,-1 1 0,1 0 1,-1-1-1,0 1 0,1-1 1,-1 1-1,1-1 0,0 1 1,-1-1-1,1 0 0,-1 1 1,1-1-1,0 0 1,-1 1-1,1-1 0,0 0 1,0 1-1,1-1-51,-1 0 0,1 0 1,-1-1-1,1 1 0,-1 0 1,1-1-1,-1 1 0,1-1 1,-1 1-1,0-1 0,1 1 0,-1-1 1,0 0-1,0 0 0,1 0 1,-1 0-1,2-2 0,26-32-1660,-25 30-280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43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209 217 9144,'0'0'11527,"-8"2"-10849,7-1-655,-5 0 154,-1 1 1,1 0 0,0 1 0,0 0 0,0-1-1,0 2 1,1-1 0,-1 1 0,1 0-1,-7 7 1,-14 16 1130,-26 36 0,46-55-1027,0 1-1,0 0 0,1 1 0,0-1 0,1 1 0,0 0 0,0 0 0,1 0 0,-2 13 0,4-14-17,0 0 0,1 0 0,0 0-1,0 0 1,1 0 0,2 15-1,-2-20-152,1 0 1,-1 0-1,1-1 0,0 1 0,0 0 0,0 0 0,0-1 0,0 1 0,1-1 0,0 0 0,-1 0 1,1 0-1,1 0 0,-1 0 0,0-1 0,7 4 0,-5-3-97,1 0 0,0-1-1,0 0 1,1 0 0,-1 0 0,0-1 0,1 0-1,-1 0 1,0-1 0,1 0 0,-1 0 0,1 0-1,-1-1 1,0 0 0,1 0 0,-1-1 0,0 0-1,0 0 1,10-5 0,1 0-5,-1-2 0,0 0 0,-1-1 0,0-1 0,23-21 0,-13 8-8,-1-1 0,-1-1 0,-1-1 0,-1-1 0,-2-1 0,19-37 0,-37 66 0,-1 0 0,0 0 0,0 0 0,0 0 0,0-1 0,0 1 0,1 0 0,-1 0 0,0 0 0,0 0 0,0-1 0,0 1 0,0 0 0,0 0 0,0 0 0,0 0 0,0-1 0,0 1 0,0 0 0,0 0 0,1 0 0,-1-1 0,0 1 0,0 0 0,-1 0 0,1 0 0,0-1 0,0 1 0,0 0 0,0 0 0,0 0 0,0-1 0,0 1 0,0 0 0,0 0 0,0 0 0,0 0 0,0-1 0,-1 1 0,1 0 0,0 0 0,0 0 0,0 0 0,0 0 0,0 0 0,-1-1 0,1 1 0,0 0 0,0 0 0,-1 0 0,1 0 0,0 0 0,-1 0 0,1 0 0,-1 0 0,1 1 0,-1-1 0,1 0 0,0 0 0,-1 0 0,1 1 0,0-1 0,-1 0 0,1 0 0,0 1 0,-1-1 0,1 0 0,0 1 0,0-1 0,-1 0 0,1 1 0,0-1 0,-3 5 0,1 0 0,0 0 0,0 0 0,0 0 0,1 0 0,0 1 0,0-1 0,0 0 0,1 1 0,0-1 0,0 0 0,0 1 0,2 8 0,-1-9 0,0 0 0,1-1 0,0 0 0,0 1 0,0-1 0,0 0 0,1 0 0,0 0 0,0 0 0,0-1 0,0 1 0,0-1 0,1 0 0,-1 0 0,9 5 0,-2-1 0,0-1 0,19 9 0,-25-13 0,1-1 0,-1 1 0,1-1 0,0 0 0,0 0 0,-1-1 0,1 1 0,0-1 0,8-1 0,1 0 0,0-2 0,-1 1 0,0-2 0,1 0 0,-2 0 0,1-1 0,0-1 0,16-10 0,-22 11 0,0 0 0,0 0 0,0-1 0,-1 0 0,0 0 0,0-1 0,-1 0 0,1 0 0,-2 0 0,1-1 0,-1 1 0,0-1 0,0 0 0,3-14 0,-3 3 0,0 0 0,-2-1 0,-1 0 0,0 1 0,-1-1 0,-4-22 0,1 24 0,-1 1 0,0 0 0,-2 0 0,-10-25 0,-2 14 0,18 26 0,-1 1 0,0 0 0,-1-1 0,1 1 0,0 0 0,0 0 0,0 0 0,-1 0 0,1 0 0,-1 0 0,1 0 0,-1 0 0,1 0 0,-1 1 0,1-1 0,-3 0 0,3 1 22,1 0 0,0 1 0,0-1 0,0 0 1,0 0-1,0 0 0,0 0 0,0 1 0,-1-1 0,1 0 0,0 0 0,0 0 0,0 0 1,0 1-1,0-1 0,0 0 0,0 0 0,0 0 0,0 1 0,0-1 0,0 0 0,0 0 1,0 0-1,0 1 0,0-1 0,0 0 0,0 0 0,0 0 0,1 1 0,-1-1 0,0 0 0,0 0 1,0 0-1,0 0 0,0 1 0,0-1 0,1 0 0,-1 0 0,0 0 0,0 0 0,0 0 1,0 0-1,0 1 0,1-1 0,6 8-4360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3:54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144 0 11048,'0'0'2301,"-3"15"-1953,1-7-288,-3 15 180,-1 0 1,-16 38-1,7-23 115,1-4 424,-29 52 1,39-79-576,1 0 1,-1 0 0,2 1 0,-5 13 0,-4 15 1257,9-33-1369,2 1 822,4-4-3143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2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57 864 6128,'0'0'5049,"1"11"-4460,0 153 1143,-27 142 1267,13-179-1611,11-108-716,0-1 1,-11 37-1,11-50 776,4-18-972,1-154 309,-3 106-498,9-92 0,-2 97-68,-1 11 24,16-68 0,-16 93-162,0-3 16,1-1-1,1 2 1,12-24 0,-16 39-60,0 1 1,0 0 0,0-1-1,1 1 1,0 1-1,0-1 1,0 1-1,1 0 1,0 0-1,0 0 1,0 1-1,0 0 1,14-6-1,-13 7 13,-5 2-28,0 0-1,0 0 1,0 0 0,0 0-1,0 0 1,0 1 0,0-1-1,0 1 1,0-1 0,0 1-1,0 0 1,1 0 0,-1 0-1,0 0 1,0 0 0,0 0-1,0 1 1,0-1 0,0 1-1,0 0 1,0-1 0,3 3-1,3 0 14,-1 1-1,-1 1 1,1-1-1,0 1 1,-1 1-1,0-1 1,0 1-1,-1 0 1,0 0-1,0 0 1,0 1-1,-1 0 1,5 10-1,-3-6 11,-2 0 0,1 0 0,-2 0 0,1 1 0,-2-1-1,1 1 1,-1 0 0,0 19 0,-2-23-23,0-1 0,-1 1 0,1-1 1,-1 0-1,-1 1 0,1-1 0,-1 0 0,-1 0 1,1 0-1,-1 0 0,0 0 0,-1-1 0,0 1 1,0-1-1,0 0 0,-1 0 0,0-1 0,0 1 1,-9 7-1,9-9 13,0 0-1,0 0 1,-1-1 0,1 1-1,-1-1 1,0-1 0,0 1 0,0-1-1,0 0 1,-1 0 0,1-1 0,0 0-1,-8 1 1,9-2 10,0 0 0,-1 0 0,1 0 0,0-1 0,0 0 0,0 0-1,0 0 1,0 0 0,1-1 0,-1 0 0,0 0 0,1 0 0,-1 0 0,1-1 0,-1 0 0,1 0 0,-6-5-1,3 2 82,2 0 95,16-3-177,42-18-66,67-26 1,-51 25-25,-40 17-17,1 1 1,55-10-1,-70 16 44,47-10-238,-64 16 252,0 0 1,1 0-1,-1 0 1,1 0-1,-1 0 0,1 1 1,0-1-1,-1 0 1,1 1-1,1-1 1,-2 4-1,0-2 0,-7 19 9,3-12 8,2 1-1,-1 0 1,-3 16-1,8-25-7,-1 0-1,1 0 1,0 1 0,-1-1-1,1 0 1,1 0-1,-1 0 1,0 0 0,1 1-1,0-1 1,-1 0-1,1 0 1,0 0 0,1 0-1,-1 0 1,1 0-1,-1-1 1,3 4-1,0-1-2,-1-1 8,0 1 0,1-1-1,-1 0 1,1 0 0,0-1-1,8 7 1,-11-10-6,0 1 1,0-1-1,-1 0 0,1 1 0,0-1 1,0 0-1,0 0 0,0 0 1,0 1-1,0-1 0,-1 0 0,1 0 1,0 0-1,0-1 0,0 1 1,0 0-1,0 0 0,0 0 0,1-1 1,-1 0 2,1 0 0,-1 0 1,1 0-1,-1 0 0,0 0 1,0-1-1,1 1 0,-1-1 1,0 1-1,0 0 0,0-1 1,0 0-1,1-2 0,0-1 1,0-1 0,-1 0 0,1 0 0,-1 0 0,0 0 0,0 0 0,-1 0 0,0-6 0,-4-50 16,4 54-21,-2-2 1,1 0 0,-2 0-1,1 1 1,-1-1-1,0 0 1,-1 1 0,-1 0-1,1 0 1,-1 0-1,-1 0 1,1 1-1,-2 0 1,1 0 0,-12-11-1,16 18-2,0-1 0,0 1 0,0 0 0,0 0 0,1 0 0,-2 0 0,1 1 0,0-1 0,0 0 0,0 1 0,-3-1 0,-13-4 0,18 5-1,0 0 0,-1-1 0,1 1 0,0 0 0,0 0 0,0 0 0,0 0 0,0 0 0,0-1 0,-1 1 0,1 0 0,0 0 0,0 0 0,0 0 0,0 0 0,-1 0 0,1 0 0,0 0 0,0 0 0,0 0 0,0 0 0,-1 0 0,1 0 0,0 0 0,0 0-1,0 0 1,-1 0 0,1 0 0,0 0 0,0 0 0,0 0 0,0 0 0,-1 0 0,1 0 0,0 0 0,0 0 0,0 0 0,0 0 0,-1 0 0,1 0 0,0 1 0,0-1 0,0 0 0,0 0 0,0 0 0,0 0 0,-1 0 0,1 1 0,0-1 0,0 0 0,5 7-58,21 7 44,-20-10 13,1 0 1,-1-1-1,1 0 0,0 0 1,0 0-1,0-1 0,0 0 0,11 1 1,-3-1-10,-1-2-1,1 0 1,0-1 0,0 0 0,-1-1 0,1 0 0,20-7-1,-16 2-4,0-1 0,0-1 0,-1 0-1,31-22 1,-28 17 15,-1-1 0,0-1 0,-2-1-1,0-1 1,0 0 0,21-31 0,-30 35 0,-1 1 1,0-1-1,-1-1 1,-1 1-1,0-1 1,-1 0-1,-1-1 1,0 1-1,-1-1 1,-1 1-1,1-24 0,-2 7 9,-1 1 0,-2 0 0,-11-56 0,0 60 22,2 8 18,11 18-47,0 0 0,0 1 0,-1-1 0,1 1 0,0-1 0,-1 1 0,1-1 0,0 1 0,-1-1 0,1 1 0,0-1 0,-1 1 0,1-1 0,-1 1 0,1 0 0,-1-1 0,1 1 0,-1 0 0,1-1 0,-1 1 0,1 0 1,-1 0-1,0 0 0,1-1 0,-1 1 0,1 0 0,-1 0 0,0 0 0,1 0 0,-1 0 0,1 0 0,-1 0 0,0 0 0,1 0 0,-1 0 0,1 1 0,-1-1 0,1 0 0,-1 0 0,0 0 0,1 1 0,-1-1 0,1 0 0,-1 1 0,1-1 0,-1 0 0,0 2 0,-2 0 2,0 0-1,0 1 1,0 0-1,1-1 1,-1 1-1,-2 5 0,-8 14-12,1 0-1,1 1 1,1 0-1,1 1 1,2 0-1,-9 43 1,5 1 26,-2 86 0,12-104 17,1 0-1,3 0 1,18 97 0,-19-138-14,11 35 74,-13-42-81,1 0 0,0 0 0,0 0 0,0 0 0,0 0 0,0 0 0,0-1 0,0 1 0,1 0 0,-1-1 0,1 1 0,-1-1 0,1 1 0,0-1 0,-1 0 0,1 0 0,3 2 0,-1-4-1,-1 1-1,1-1 1,0 1 0,-1-1 0,1 0 0,-1-1-1,1 1 1,-1-1 0,1 1 0,4-5 0,-1 3 6,75-45 102,14-7-9,-45 29-71,-20 11-23,33-13 0,-40 18-12,-19 8-4,-1-1 1,1 1 0,-1 1-1,1-1 1,0 1 0,-1 0-1,10-1 1,0-1 31,-14 3-32,0 0 1,0 0 0,0 0-1,1-1 1,-1 1 0,0 0-1,0 0 1,0 0 0,0 0-1,0 0 1,1 0 0,-1-1 0,0 1-1,0 0 1,0 0 0,0 0-1,0 0 1,0-1 0,0 1-1,1 0 1,-1 0 0,0 0-1,0 0 1,0-1 0,0 1-1,0 0 1,0 0 0,0 0-1,0-1 1,0 1 0,0 0-1,0 0 1,0 0 0,0-1-1,0 1 1,-1 0 0,1 0-1,0 0 1,0 0 0,0-1-1,0 1 1,0 0 0,0 0-1,0 0 1,0 0 0,-1-1-1,1 1 1,0 0 0,0 0-1,0 0 1,0 0 0,0 0-1,-1 0 1,1 0 0,0-1-1,0 1 1,0 0 0,-1 0-1,1 0 1,0 0 0,0 0-1,-29-9 55,23 7-51,1 1-1,-2-1 1,1 1 0,0 1-1,0-1 1,0 1-1,0 0 1,0 0 0,-1 1-1,1-1 1,0 2-1,0-1 1,0 1 0,-7 2-1,3 0 3,1 0 1,-1 0-1,1 1 0,0 0 0,0 1 1,1 0-1,-14 13 0,17-14-11,0 0 0,1 0 0,-1 0 0,1 1 1,1 0-1,-6 11 0,8-15 3,0 1 0,0-1 0,0 1 1,0 0-1,1-1 0,-1 1 0,1 0 0,0 0 0,0-1 1,0 1-1,0 0 0,0 0 0,1-1 0,-1 1 1,1 0-1,0-1 0,0 1 0,0 0 0,2 3 0,-2-5 3,0 1-1,-1-1 0,2 0 1,-1 0-1,0 0 0,0 0 0,0 0 1,0 0-1,1 0 0,-1 0 1,0 0-1,1-1 0,-1 1 0,1 0 1,-1-1-1,1 1 0,-1-1 1,1 0-1,-1 1 0,1-1 0,0 0 1,-1 0-1,1 0 0,-1 0 0,1 0 1,-1 0-1,1-1 0,-1 1 1,1-1-1,-1 1 0,1-1 0,-1 1 1,1-1-1,1-1 0,8-3 14,0-1 0,0 0-1,14-12 1,-14 10 1,-2 2-3,1-2-1,-2 1 0,1-1 1,-1-1-1,8-10 0,-15 19-11,0 0-1,1 0 0,-1 0 1,0 1-1,0-1 1,0 0-1,0 1 0,0-1 1,0 0-1,0 1 0,0-1 1,0 1-1,0 0 0,0-1 1,0 1-1,0 0 0,0 0 1,0-1-1,-1 1 0,1 0 1,0 1-1,23 23-22,-20-20 12,0 0 0,0 0-1,1 0 1,9 7 0,-13-11 9,0 0 0,1 0-1,0 0 1,-1 0 0,1 0 0,0 0 0,-1 0 0,1-1 0,0 1 0,0-1 0,-1 0 0,1 1 0,0-1 0,0 0 0,0 0 0,0 0 0,-1 0-1,1 0 1,0 0 0,0-1 0,0 1 0,2-2 0,4-1 2,-1 0-1,1-1 0,-1 0 1,0 0-1,-1-1 1,1 0-1,-1 0 1,0-1-1,0 1 1,-1-1-1,1-1 1,-1 1-1,-1-1 1,6-9-1,-7 10 1,0-1 0,0 0 0,0 1 0,-1-1 0,0 0 0,-1 0 0,0-1 0,0 1 0,0 0 0,-1 0 0,0-1 0,-1-9 0,1-7 0,-1 24 0,1-1-1,0 1 1,0 0-1,0-1 1,0 1-1,0 0 0,0-1 1,0 1-1,0 0 1,0-1-1,0 1 1,0 0-1,0-1 1,0 1-1,0 0 1,0-1-1,0 1 1,0 0-1,0 0 1,1-1-1,-1 1 1,0 0-1,0-1 1,0 1-1,1 0 1,-1 0-1,0-1 1,0 1-1,0 0 1,1 0-1,-1 0 0,0-1 1,1 1-1,-1 0 1,0 0-1,1 0 1,8 8-43,8 23-23,-11-13 31,-1 1 1,0 0-1,-2 0 0,2 22 1,-4-36 34,0 1 0,-1-1 1,2 1-1,-1-1 0,1 1 0,0-1 1,0 0-1,0 0 0,1 0 0,0 0 1,0 0-1,0 0 0,0-1 0,1 1 1,0-1-1,0 0 0,0 0 0,0-1 1,1 1-1,-1-1 0,7 3 0,-7-4 4,-1 0 0,1 0 0,0-1 0,1 1 0,-1-1 0,0 0 0,0 0 0,0 0 0,1-1 0,-1 0 0,0 0 0,1 0 0,-1 0 0,0 0 0,1-1-1,-1 0 1,0 0 0,0 0 0,0-1 0,1 1 0,-2-1 0,1 0 0,0 0 0,0 0 0,0-1 0,-1 1 0,6-6 0,22-19 14,-22 21-3,-1-1 0,0 0 0,0 0 1,-1-1-1,0 0 0,0 0 0,-1 0 0,10-18 0,-2-7 45,18-63 0,-27 80-36,-3 11-14,-1 1 0,1-1 0,-1 1 0,-1-1 0,1 0 0,0-5 0,-1 9 40,-4 26-11,-2 60-34,6-72 17,0 0 0,3 26 0,-2-33-12,0 0 0,0 0-1,1 0 1,-1 0 0,2 0 0,-1 0 0,0-1 0,6 9 0,-7-13-7,1 0 1,0 1-1,-1-1 0,1 0 0,0 0 1,0 0-1,0 0 0,0 0 1,0 0-1,0-1 0,0 1 0,0-1 1,0 1-1,1-1 0,-1 0 0,0 0 1,0 0-1,0 0 0,0 0 0,0 0 1,1-1-1,-1 1 0,2-1 0,1 0 2,1-1-1,-1 1 0,1-1 0,-1 0 0,0-1 1,0 1-1,8-6 0,-9 4 4,1-1-1,-1 1 1,0-1-1,-1 0 0,1 0 1,4-10-1,11-14 46,-13 21 24,-1-1 0,1-1 0,-1 1 0,-1-1 0,5-15 0,-2 7 253,-2 17-265,-5 1-61,0 1-1,0-1 1,0 0 0,0 0 0,0 0-1,0 1 1,0-1 0,0 0-1,0 0 1,0 0 0,0 0 0,0 1-1,0-1 1,0 0 0,0 0-1,0 0 1,0 0 0,0 1 0,0-1-1,0 0 1,1 0 0,-1 0 0,0 0-1,0 0 1,0 0 0,0 1-1,0-1 1,0 0 0,1 0 0,-1 0-1,0 0 1,0 0 0,0 0 0,0 0-1,1 0 1,-1 0 0,0 0-1,0 0 1,0 0 0,0 0 0,1 0-1,-1 0 1,0 0 0,0 0 0,0 0-1,0 0 1,1 0 0,-1 0-1,0 0 1,0 0 0,0 0 0,0 0-1,1 0 1,-1 0 0,0 0-1,0 0 1,0-1 0,0 1 0,1 0-1,-9 33-9,-16 48 0,19-69 1,0-1 0,-1 0 0,0 0 0,0 0 0,-1-1-1,-1 0 1,-13 14 0,13-16 30,6-5-11,0-1 0,0 0 0,-1 0 1,1 0-1,-1 0 0,-5 3 0,7-4 11,17-10-1,-7 3-46,0 0-1,0 1 0,0 0 0,14-5 0,-20 9 19,0 1-1,0-1 1,0 0 0,0 1-1,0-1 1,1 1 0,-1 0-1,0 0 1,0 1 0,0-1-1,0 0 1,0 1 0,0 0-1,0 0 1,0 0-1,0 0 1,-1 0 0,1 0-1,4 4 1,-4-3 0,0 0 0,0 1 0,-1-1 0,1 1 0,-1 0 0,1 0 0,-1 0 0,0 0 0,0 0 0,0 0 0,-1 1 0,1-1 0,-1 1 0,0-1 0,0 1 0,0-1 0,0 1 0,0 0 0,-1 0 0,0-1 0,0 1 0,0 0 0,-1 4 0,0 2-5,-1 0 0,0 0 0,0 0 0,-1 0 0,-1 0 0,1 0 1,-2-1-1,1 0 0,-11 16 0,4-9 23,0-1 1,-22 23-1,27-32-10,0-1 0,0 1 0,-1-2 0,1 1 0,-1-1 1,0 0-1,0 0 0,-15 5 0,5-3 8,1-2 1,-1 0 0,0-1 0,0-1-1,0 0 1,0-1 0,-1-1 0,-25-3-1,18 0 5,18 3-22,0 0-1,-1-1 1,1-1 0,-8-1 0,7 1-11,-4-3-70,12 4 83,0 1-1,0-1 0,0 1 0,0-1 0,0 0 0,0 1 1,0-1-1,0 0 0,0 1 0,1-1 0,-1 1 1,0-1-1,0 0 0,0 1 0,1-1 0,-1 1 0,0-1 1,1 1-1,-1-1 0,0 1 0,1-1 0,-1 1 0,1-1 1,0 0-1,9-12-23,2 1 1,-1 0-1,2 1 1,-1 0-1,2 1 1,18-12-1,92-43-111,-81 45 89,-9 5-10,-2-1-1,43-29 0,-52 29 25,1 0 1,0 1 0,35-14-1,-42 20-19,31-19-1,7-3-36,-43 24 56,1-1-1,20-17 1,-24 18 21,1-1-1,0 1 1,0 1 0,1 0 0,11-5-1,4-1 31,-24 10-18,0 0 1,0 1-1,1-1 1,-1 1-1,1 0 1,-1 0 0,1 0-1,0 0 1,0 0-1,-1 1 1,1-1 0,0 1-1,0-1 1,-1 1-1,1 0 1,0 0 0,0 1-1,0-1 1,-1 1-1,1-1 1,0 1 0,4 1-1,7 4 24,-11-5-19,0 0 1,0 1 0,-1-1-1,1 0 1,-1 1 0,1 0-1,-1-1 1,4 4 0,-6-5-3,0 0-1,0 0 1,0 0 0,0 0 0,0 0 0,0 1 0,0-1 0,0 0-1,0 0 1,0 0 0,1 0 0,-1 0 0,0 0 0,0 0 0,0 1-1,0-1 1,0 0 0,0 0 0,0 0 0,0 0 0,0 0 0,0 0-1,0 0 1,0 1 0,0-1 0,0 0 0,0 0 0,-1 0-1,1 0 1,0 0 0,0 0 0,0 0 0,0 1 0,0-1 0,0 0-1,0 0 1,0 0 0,0 0 0,0 0 0,0 0 0,-1 0 0,1 0-1,0 0 1,0 0 0,0 0 0,0 1 0,0-1 0,-11 3 26,-19 3 33,23-5-27,-110 27 143,113-26-166,-1 0-1,0 0 1,1 1 0,-1 0-1,1 0 1,0 0 0,0 1-1,0-1 1,1 1 0,-1 0-1,1 0 1,0 0 0,0 1-1,0-1 1,1 1 0,-1 0-1,1-1 1,0 1 0,-2 10-1,3-11-4,-1-1 0,1 1 0,1-1 0,-1 1 0,0 0 0,1 0 0,0-1 0,0 1 0,0 0 0,0 0 0,1-1 0,-1 1 0,1 0 0,0-1 0,0 1 0,0-1 0,1 1 0,-1-1 0,1 1 0,0-1 0,0 0 0,0 0 0,0 0 0,0 0 0,1 0 0,0-1-1,-1 1 1,6 3 0,-6-4 0,1-1 1,-1 0-1,1 1 0,-1-1 0,1 0 0,0 0 0,0 0 0,0-1 0,-1 1 0,1-1 0,0 1 0,0-1 0,0 0 0,0 0 1,0 0-1,0-1 0,-1 1 0,1-1 0,3 0 0,-2-1-3,-1 0 0,1 0 0,-1 0 0,1 0 0,-1-1 0,0 1 0,0-1 0,0 0 0,0 0 0,0 0 0,4-7 0,1-2-7,-1-1 1,-1 1-1,0-2 1,-1 1-1,0-1 0,4-20 1,-6 12-6,-1 0 0,0-43 0,-2 51 9,-1 12 14,0 6 15,-1 8 22,2-1-39,1 1 0,0-1 0,1 1 1,0-1-1,1 1 0,0-1 0,1 0 1,0 0-1,1-1 0,0 1 0,12 17 0,-14-24-7,1 0 0,1 0 0,-1-1 1,0 1-1,1-1 0,0 0 0,0 0 0,0-1 0,0 1 0,0-1 0,10 2 0,-2 0 13,1-1 1,0 0-1,22 0 1,-29-3-15,1 0-1,-1-1 1,0 0 0,0-1-1,0 0 1,0 0 0,0 0-1,0-1 1,0 0 0,-1 0 0,1-1-1,-1 1 1,0-2 0,0 1-1,0-1 1,-1 1 0,0-1-1,5-6 1,10-13-17,-1 0 0,30-52 0,-36 53 6,3-4 1,-2-1 0,-1-1 0,-2 0 0,-1-1 0,-1 0 0,8-50-1,8-188 1,-24 238-20,-2 1 1,-2-1-1,0 0 0,-8-29 1,9 55 16,1 1-1,0-1 1,-1 0 0,1 1 0,-1 0-1,0-1 1,0 1 0,0 0 0,-1 0 0,1 0-1,-5-4 1,4 4-4,-1 0-13,-1 10-6,3-4 22,-6 12 4,0 0 0,1 1 0,0 0 0,-6 24 0,-11 70-35,8-31 28,9-42 16,2-1 1,-1 64-1,2-19 10,-19 133 162,23-207-143,0-1 1,1 1-1,-1 0 0,1-1 0,4 13 0,0 4 78,-5-22-107,1 0-1,-1 0 1,0 0 0,1 0-1,-1 0 1,1 0-1,0 0 1,-1 0-1,1 0 1,0 0-1,-1 0 1,1 0-1,0 0 1,0 0-1,0-1 1,0 1-1,0 0 1,0-1-1,0 1 1,0-1 0,0 1-1,0-1 1,0 1-1,0-1 1,0 0-1,1 0 1,-1 1-1,1-1 1,2 0 2,0 1-1,-1-1 1,1 0 0,0-1 0,-1 1 0,1-1-1,-1 1 1,5-2 0,-1-1-4,-1 1 0,0-1 0,0-1 0,-1 1 0,1-1 0,-1 0 0,1 0 0,-1 0 0,-1-1 0,1 0 0,-1 1 0,1-2 0,3-6 0,4-8 0,-1 0 0,12-33 0,-8 20 0,-7 13 29,6-11 39,-14 31-67,0 0 0,0 0-1,0 0 1,0 0 0,1 0 0,-1 0-1,0 0 1,0 0 0,0 0-1,0 0 1,0 0 0,1 0-1,-1 0 1,0 0 0,0 0-1,0 0 1,0 0 0,0 0 0,1 0-1,-1 0 1,0 0 0,0 1-1,0-1 1,0 0 0,0 0-1,0 0 1,1 0 0,-1 0-1,0 0 1,0 0 0,0 0 0,0 1-1,0-1 1,0 0 0,0 0-1,0 0 1,0 0 0,0 0-1,0 0 1,0 1 0,1-1-1,-1 0 1,0 0 0,0 0 0,0 0-1,0 0 1,0 1 0,0-1-1,0 0 1,0 0 0,-1 0-1,1 0 1,0 0 0,0 1-1,2 12 2,-6 12 11,1 0-1,2 0 0,0 1 0,2-1 0,0 0 0,2 0 1,7 29-1,-9-49 15,0 0 0,1 0 0,0 0 0,-1-1 0,2 1 0,4 7 0,-7-11-20,1 0 1,0-1-1,0 1 1,0 0 0,0 0-1,-1 0 1,1-1-1,0 1 1,1-1 0,-1 1-1,0-1 1,0 1-1,0-1 1,0 1 0,0-1-1,0 0 1,1 0-1,-1 1 1,0-1-1,0 0 1,0 0 0,1 0-1,-1 0 1,0-1-1,0 1 1,0 0 0,0 0-1,1-1 1,-1 1-1,0-1 1,0 1 0,0-1-1,0 1 1,1-2-1,17-8 57,-11 7-52,0-2 0,0 1 0,0-1 0,-1 0 0,1 0 0,-1-1 0,0 0 0,8-10 0,45-56-1,-50 58-19,-20 24-56,6-4 45,0-1 1,1 1-1,0-1 0,0 1 1,0 0-1,1 0 0,-4 11 1,5-14 15,1 0 0,-1-1 0,1 1 0,-1 0 0,1-1 0,0 1 0,0 0 0,0-1 0,0 1 0,0 0 0,1-1 0,-1 1 0,1 0 0,0-1 0,0 1 0,0-1 0,0 1 0,0-1 0,0 1 0,1-1 0,1 2 0,-2-2 0,1-1 0,0 0 0,-1 0 1,1 1-1,0-1 0,0-1 0,0 1 0,0 0 0,0 0 0,0-1 0,0 1 0,0-1 0,0 0 0,0 1 0,0-1 0,0 0 0,0 0 0,0 0 0,0-1 0,0 1 0,0 0 0,0-1 0,0 1 0,0-1 0,0 0 0,0 0 0,0 1 0,-1-1 0,1 0 0,0-1 0,0 1 0,-1 0 0,1 0 1,-1-1-1,1 1 0,-1-1 0,0 0 0,1 1 0,-1-1 0,0 0 0,0 1 0,0-1 0,-1 0 0,1 0 0,0 0 0,-1 0 0,1 0 0,0-3 0,0-5-17,-1 0 0,0 0 0,-1 0 0,0 0 0,-1 0 0,0 0 0,0 0 0,-1 1 0,0-1 0,0 1 0,-6-10 0,3 6-3,5 10 5,-1 0-1,1 0 1,-1 1-1,0-1 1,0 1-1,0-1 1,0 1-1,0 0 1,0 0-1,-1-1 1,1 2-1,-1-1 0,0 0 1,1 0-1,-1 1 1,0 0-1,0-1 1,0 1-1,-4 0 1,7 1-29,15 15-136,74 19 86,-80-30 74,0 0 1,0 1-1,0 0 0,12 8 0,-18-10 12,0-1 0,0 1 0,0 0 0,-1 0-1,1 0 1,-1 0 0,0 0 0,1 1 0,-1-1-1,-1 0 1,1 1 0,0 0 0,1 7-1,3 5-10,-6-14 20,1-1 1,0 0-1,-1 1 0,1-1 0,-1 1 0,1-1 0,-1 1 1,0-1-1,0 1 0,0 0 0,1-1 0,-1 1 0,-1-1 1,1 1-1,0-1 0,-1 4 0,0-4 14,1 1 1,-1 0-1,1-1 0,-1 1 1,1 0-1,0 0 0,0 0 1,-1 0-1,1-1 0,0 1 1,1 0-1,-1 0 0,0 0 1,1 0-1,0 3 0,-3-1 34,0 0-1,-1 0 0,1 1 1,-1-2-1,-5 7 0,3-7-19,4-3-20,0 0 0,1 0-1,-1 1 1,0-1 0,0 1-1,0-1 1,1 1 0,-1-1 0,0 1-1,0-1 1,1 1 0,-1 0 0,0-1-1,1 1 1,-1 0 0,1 0-1,-1-1 1,1 1 0,0 0 0,-1 0-1,1 0 1,-1 1 0,1-2-5,0 0-1,0 0 1,0 0 0,0 1 0,0-1 0,0 0-1,0 0 1,0 0 0,0 0 0,0 0 0,0 0-1,0 0 1,0 0 0,0 0 0,0 0 0,0 0-1,0 0 1,0 1 0,0-1 0,-1 0 0,1 0-1,0 0 1,0 0 0,0 0 0,0 0 0,0 0 0,0 0-1,0 0 1,0 0 0,0 0 0,0 0 0,0 0-1,0 0 1,-1 0 0,1 0 0,0 0 0,0 0-1,0 0 1,0 0 0,0 0 0,0 0 0,0 0-1,0 0 1,0 0 0,0 0 0,0 0 0,-1 0-1,1 0 1,0 0 0,0 0 0,0 0 0,0 0-1,0 0 1,0 0 0,0-1 0,0 1 0,0 0 0,0 0-1,0 0 1,0 0 0,0 0 0,0 0 0,0 0-1,0 0 1,0 0 0,0 0 0,0-1 0,-1 1-1,1-1 1,0 1-1,-1-1 1,1 1 0,0-1-1,0 1 1,0-1 0,0 0-1,-1 1 1,1-1-1,0 1 1,0-1 0,0 0-1,0 1 1,0-1 0,1 1-1,-1-1 1,0-1-1,4-11-7,1 0 0,0 1 0,1-1 0,0 1 0,1 0-1,0 0 1,10-11 0,9-8-77,33-32 0,-59 62 79,1 0 0,-1 0 1,1 1-1,0-1 0,-1 0 0,1 0 0,0 1 1,0-1-1,-1 0 0,1 1 0,0-1 0,0 1 0,0-1 1,0 1-1,0 0 0,0-1 0,-1 1 0,1 0 0,0 0 1,0-1-1,0 1 0,0 0 0,0 0 0,0 0 1,0 0-1,0 0 0,0 0 0,0 1 0,0-1 0,0 0 1,0 0-1,0 1 0,0-1 0,0 1 0,0-1 1,0 1-1,-1-1 0,1 1 0,0-1 0,0 1 0,-1 0 1,1-1-1,0 1 0,0 1 0,3 4 9,0 0 1,-1 0-1,0 1 0,0-1 0,2 10 0,2 5 5,-5-18-4,4 10 32,0-1 0,12 16 1,-17-25-24,2-1 1,-1 1-1,0 0 1,0-1-1,1 1 1,0-1-1,-1 0 1,1 0-1,0 0 1,0 0-1,0-1 1,0 1-1,0-1 0,1 0 1,3 2-1,5-1 19,29 4 64,-39-5-100,0-1 0,1 0 1,-1 0-1,1-1 0,-1 1 1,1 0-1,-1-1 0,1 0 1,-1 1-1,0-1 0,0 0 1,1 0-1,2-2 0,-4 2-16,-1 1-1,0-1 0,0 1 0,0 0 1,0-1-1,1 1 0,-1-1 1,0 1-1,0-1 0,0 1 0,0-1 1,0 1-1,0 0 0,0-1 0,0 1 1,0-1-1,0 1 0,0-1 1,-1 1-1,1-1 0,0 1 0,0 0 1,0-1-1,0 1 0,-1-1 0,1 1 1,0 0-1,0-1 0,-1 1 0,1 0 1,0-1-1,-1 1 0,1 0 1,0-1-1,-1 1 0,-16-15-526,15 12 461,-43-32-2699,40 31 762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2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14272,'0'0'1752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2.6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9144,'0'0'601,"17"1"-202,228 4 1246,-37-22 36,-60 4 447,-140 13-1651,-9 2 131,-7 1-1993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2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11352,'0'0'1600,"64"-38"-1472,3 22-304,5 0 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5.9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280 728 4416,'0'0'9360,"-11"7"-8686,-202 151 2778,207-154-3288,1 1 1,0-1-1,0 1 0,0 0 0,0 1 0,1-1 1,0 1-1,0 0 0,1 0 0,0 0 1,-4 9-1,7-14-133,0 1-1,0-1 1,0 0 0,0 0 0,1 0 0,-1 0-1,0 0 1,0 0 0,1 0 0,-1 0 0,1 0-1,-1 0 1,1 0 0,-1 0 0,1 0 0,0 0-1,-1-1 1,1 1 0,0 0 0,-1 0 0,1 0 0,0-1-1,0 1 1,0-1 0,0 1 0,0-1 0,0 1-1,0-1 1,0 1 0,0-1 0,0 0 0,0 1-1,0-1 1,0 0 0,0 0 0,2 0 0,2 1 33,0 0 0,0-1 1,0 0-1,0 1 1,0-2-1,9 0 0,-4-3 3,-1 1-1,1-1 1,-1 0-1,-1-1 0,1 0 1,-1 0-1,0-1 1,11-10-1,7-8 118,22-28 0,-34 37-115,5-6 1,-1 0 0,-1-1 0,-1 0 0,-1-2 0,-1 0 0,-1 0 0,-1-1 1,10-33-1,-7 7-24,-2-1 0,-2 0 1,-3 0-1,-2-1 0,-2-1 1,-3 1-1,-1 0 1,-15-96-1,14 146-38,0 0 0,0-1 1,1 1-1,-2 0 0,1 0 1,0 0-1,-1 0 0,1 0 0,-3-3 1,3 5-6,1 1 1,-1-1 0,1 1 0,-1-1 0,1 1 0,-1 0 0,1-1 0,-1 1-1,1 0 1,-1-1 0,1 1 0,-1 0 0,0 0 0,1-1 0,-1 1 0,1 0 0,-1 0-1,0 0 1,1 0 0,-1 0 0,-1 0 0,1 0 2,0 1 0,0-1 1,0 1-1,0-1 0,-1 1 0,1 0 1,0-1-1,0 1 0,0 0 0,0 0 1,0 0-1,1 0 0,-1 0 0,0 0 1,-1 1-1,-8 13 58,0 1-1,2-1 1,-1 1 0,-9 30-1,-17 73 203,22-56-91,3 0 0,3 0 0,1 73 0,5-102-33,2 0 1,2-1-1,6 36 1,-5-49-31,1-1 0,1 0 0,1 0 0,0-1-1,1 1 1,18 27 0,-14-26-1,-9-13-80,1 0 1,1-1 0,-1 1 0,1-1 0,8 8 0,-11-12-21,1-1 0,-1 1 1,0-1-1,1 1 0,-1-1 0,1 0 1,0 0-1,-1 0 0,1 0 0,0 0 1,0-1-1,0 1 0,-1-1 0,1 0 1,0 0-1,0 0 0,0 0 0,0 0 1,3-2-1,4 0 7,1-1 1,-1 0-1,0-1 1,0 0-1,0-1 0,0 0 1,10-7-1,-1-1 23,0-1 0,22-22 0,-35 30-26,0 0-1,-1 0 1,0 0-1,0-1 0,0 0 1,-1 0-1,5-10 1,-8 14-3,0 0 1,0 0-1,0 0 1,0 0-1,-1 0 1,1 0-1,-1 0 1,0 0-1,0 0 1,0 0 0,0 0-1,0 0 1,-1 0-1,1 0 1,-1 0-1,0 0 1,0 0-1,0 1 1,0-1-1,-1 0 1,1 0-1,-1 1 1,-2-4-1,1 2 0,0 1-1,0 0 0,0 0 0,0 0 0,-1 0 1,0 1-1,1-1 0,-6-2 0,1 0 23,8 5-32,0 0 0,0 0-1,0 0 1,1 0 0,-1 0 0,0 0-1,0 0 1,0 0 0,1 0 0,-1 0-1,0 0 1,0-1 0,0 1 0,1 0-1,-1 0 1,0 0 0,0 0 0,0 0-1,0-1 1,0 1 0,1 0 0,-1 0-1,0 0 1,0-1 0,0 1 0,0 0-1,0 0 1,0 0 0,0-1 0,0 1-1,0 0 1,0 0 0,0 0 0,0-1-1,0 1 1,0 0 0,0 0 0,0-1-1,0 1 1,0 0 0,0 0 0,0 0-1,0-1 1,0 1 0,0 0 0,0 0-1,0 0 1,0-1 0,-1 1 0,1 0-1,0 0 1,0 0 0,0 0 0,0-1-1,-1 1 1,1 0 0,0 0 0,0 0-1,0 0 1,0 0 0,-1 0 0,1 0-1,0-1 1,0 1 0,-1 0 0,1 0-1,0 0 1,21-4 37,-16 4-30,28-8 17,-3 1 12,36-4 1,-56 10-34,-1 1 1,0-1-1,0 2 1,0-1 0,0 1-1,0 1 1,0 0 0,14 4-1,-21-5-4,-1 0 1,1 0-1,0 0 0,-1 0 0,1 0 0,-1 0 1,1 1-1,-1-1 0,0 1 0,1-1 0,-1 1 1,0-1-1,0 1 0,0 0 0,0-1 0,0 1 1,0 0-1,-1 0 0,1-1 0,-1 1 0,1 0 1,-1 0-1,0 0 0,1 0 0,-1 0 0,0 0 1,0 0-1,-1 0 0,1 0 0,-1 3 1,-1 7 15,-1 1 0,0 0 0,-9 18 0,5-11 41,6-15-45,0-1 0,0 1 0,0-1-1,0 1 1,1-1 0,-1 1 0,1-1-1,0 1 1,1 0 0,-1-1 0,3 10 0,-2-12-12,0 0 1,0 1-1,0-1 1,0 0-1,1 0 1,-1 0-1,1 1 1,-1-2-1,1 1 1,0 0-1,0 0 1,0 0-1,0-1 1,0 1-1,0-1 1,0 0-1,1 1 1,-1-1-1,0 0 0,1 0 1,-1-1-1,1 1 1,2 0-1,0 0 8,1 0 0,-1 0-1,1-1 1,0 0-1,-1 0 1,1 0 0,-1-1-1,1 0 1,-1 0-1,1 0 1,-1-1 0,1 0-1,-1 0 1,0 0-1,0-1 1,6-3 0,4-5 31,0 0 0,-1-1 1,20-21-1,-23 22-4,-11 11-35,0 0-1,0 0 0,0 0 1,0 0-1,0 0 0,0 0 1,0-1-1,1 1 0,-1 0 1,0 0-1,0 0 1,0 0-1,0 0 0,0 0 1,0 0-1,1 0 0,-1 0 1,0 0-1,0 0 0,0 0 1,0 0-1,0 0 0,1 0 1,-1 0-1,0 0 0,0 0 1,0 0-1,0 0 0,0 0 1,1 0-1,-1 0 0,0 0 1,0 0-1,0 1 0,0-1 1,0 0-1,0 0 0,1 0 1,-1 0-1,0 0 0,0 0 1,0 0-1,0 1 0,0-1 1,0 0-1,0 0 0,0 0 1,0 0-1,0 1 0,4 11-11,-1 12 12,-3-19 0,1 0 0,-1-1-1,1 1 1,0 0 0,0 0-1,1-1 1,-1 1 0,1-1 0,0 1-1,1-1 1,-1 0 0,1 1-1,-1-1 1,1-1 0,0 1 0,1 0-1,-1-1 1,1 0 0,-1 1-1,1-1 1,7 4 0,-7-5-4,0 0 0,0 0-1,0 0 1,0-1 0,0 1 0,0-1 0,1 0 0,-1 0 0,1-1-1,-1 1 1,0-1 0,1 0 0,-1 0 0,1 0 0,-1-1 0,0 0 0,1 0-1,-1 0 1,0 0 0,1 0 0,-1-1 0,0 0 0,0 0 0,4-3-1,12-8 0,-2-2-1,0 0 0,25-26 0,-33 30 5,-1-1-1,0 0 1,0 0-1,-1 0 1,-1-1-1,11-27 1,-4-1 18,-1 0 1,-3-2-1,-1 1 1,-2-1-1,-2 0 1,-2 0-1,-2-1 1,-7-73-1,6 113 15,-1 0 0,0-1 0,0 1 0,0 0-1,-1 0 1,0 0 0,1 0 0,-1 0 0,-5-6-1,4 17 38,0 0 0,0 1 0,0-1 0,1 0-1,-3 12 1,-16 144 67,0-2-37,16-128-81,-73 363 133,69-367-97,-1 0-1,-2-1 0,-17 30 1,18-36 35,10-19-77,-1-1-1,1 0 1,-1 1-1,0-1 0,0 0 1,0 0-1,0 0 1,0 0-1,0 0 1,-1-1-1,1 1 1,0 0-1,-1-1 1,0 0-1,1 0 1,-1 0-1,-4 1 1,3 0 2,-6 3 40,9-4-48,0-1-1,0 1 1,1-1 0,-1 1 0,0-1 0,0 0 0,0 1 0,0-1 0,0 0 0,0 1 0,0-1 0,0 0-1,0 0 1,0 0 0,0 0 0,0 0 0,0 0 0,0 0 0,0 0 0,0-1 0,0 1 0,0 0 0,0-1-1,0 1 1,0 0 0,0-1 0,-1 0 0,2-1-10,-1 1-1,1 0 1,0 0 0,0-1-1,0 1 1,0 0-1,0-1 1,0 1 0,0 0-1,1 0 1,-1-1 0,0 1-1,1 0 1,-1 0 0,1 0-1,-1-1 1,1 1-1,1-1 1,12-28-77,-2 9 49,1 1 0,0 0 0,1 1 0,1 1 0,1 0-1,1 1 1,0 1 0,27-20 0,104-78-250,-122 92 220,-2-1-1,0-2 0,31-42 0,-31 32 48,-2-1-1,-1-2 1,29-74-1,-29 53 67,-3 0 0,10-65-1,-4-50 188,-18 141 132,-15 126-194,9 409 347,1-456-451,-1-28-26,1 0 1,3 19-1,-4-10 157,0-27-215,1 0 0,-1 0 0,0 1 1,0-1-1,0 0 0,0 0 0,0 1 0,0-1 1,1 0-1,-1 0 0,0 1 0,0-1 0,0 0 1,0 0-1,0 1 0,0-1 0,0 0 1,0 1-1,0-1 0,0 0 0,0 0 0,0 1 1,0-1-1,-1 0 0,1 0 0,0 1 0,0-1 1,0 0-1,0 0 0,0 1 0,-1-1 1,1 0-1,0 0 0,0 0 0,0 1 0,0-1 1,-1 0-1,1 0 0,0 0 0,0 0 0,-1 1 1,1-1-1,0 0 0,0 0 0,-1 0 1,1 0-1,0 0 0,0 0 0,-1 0 0,1 0 1,-1 0-1,-17 2-1926,-4-11 712,-1-1 0,-23-13 0,16 5-2737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6.1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98 12456,'0'-2'77,"0"1"0,1-1 1,-1 1-1,0-1 0,1 1 0,0 0 1,-1-1-1,1 1 0,0 0 1,0-1-1,-1 1 0,1 0 0,0 0 1,0 0-1,1-1 0,-1 1 1,0 0-1,0 1 0,3-3 1,30-15 290,-30 16-280,14-5 23,0 1 0,0 0-1,0 2 1,36-5 0,79 0 697,-33 4 61,-97 5-822,49-4 606,-49 4-465,0 0-1,1 0 1,-1 0 0,1 0 0,-1 1 0,0-1 0,1 1 0,5 2-1,-10-3-295,1 0 0,-1 0 0,1 0 0,-1 0 0,1 0 0,-1 0 0,0 0 0,1 0-1,-1 0 1,1 0 0,-1 0 0,1 1 0,-1-1 0,1 0 0,-1 0 0,1 0 0,-1 1 0,0 0-1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6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11656,'0'0'1032,"44"-62"-1184,-4 54 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7.8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 6520,'0'0'1374,"10"-4"-770,31-11 47,-39 14-557,-1 1 1,1-1-1,-1 1 0,0 0 0,1 0 0,-1 0 1,1-1-1,-1 1 0,1 0 0,-1 1 1,1-1-1,-1 0 0,0 0 0,1 1 0,-1-1 1,1 1-1,-1-1 0,0 1 0,1-1 1,-1 1-1,0 0 0,0 0 0,1 0 0,-1 0 1,0-1-1,1 3 0,0 0 136,1 0 1,-1 1-1,-1-1 0,1 1 0,0-1 0,1 8 1,-2-10-190,7 27 844,-1 1 0,-1 0 0,-1 0 0,1 31 0,-4 20 4177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08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12552,'0'0'1237,"5"14"-632,-3-6-488,5 15 315,-1 1 1,5 36 0,-5-10 241,12 179 2680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44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1 10752,'0'0'6713,"-10"3"-6192,0 0-437,-62 21 1020,59-18-785,1-1-1,-1 2 1,1-1 0,-12 10-1,5-2 508,-19 21-1,31-29-447,1 1-1,0 1 1,1-1-1,-1 1 1,1 0-1,-3 8 1,7-14-274,0 0 0,1-1 0,-1 1 1,1 0-1,-1 0 0,1-1 0,0 1 1,-1 0-1,1 0 0,0-1 1,1 1-1,-1 0 0,0 0 0,0 0 1,1-1-1,-1 1 0,1 0 0,-1-1 1,1 1-1,0 0 0,0-1 1,-1 1-1,1-1 0,0 1 0,0-1 1,1 0-1,-1 1 0,0-1 0,2 2 1,2 1 64,0-1 1,0 1-1,0-1 1,1 0-1,-1 0 0,1-1 1,5 3-1,5-1 30,-1 0-1,0-1 1,1 0-1,0-2 1,-1 1-1,1-2 1,0 0-1,18-3 1,3-3 277,1-1 0,45-15 0,-74 18-563,1 0 0,-1 0 0,0-1 0,-1 0 0,10-8 1,-5 4-3426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11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295 596 5016,'0'0'6177,"-12"0"-5577,-2 0-313,1 0 1,-1 1-1,1 1 1,-1 0-1,1 1 0,0 0 1,0 1-1,-17 8 1,17-5 74,0 0 0,0 1 0,1 1 0,0 0 0,0 1 0,1 0 0,-15 18 0,22-23-219,0-1-1,1 1 1,0 0 0,0 0 0,0 0 0,1 1 0,0-1-1,0 1 1,0-1 0,0 1 0,1 0 0,0 0 0,0-1-1,1 1 1,-1 0 0,1 0 0,1 0 0,-1 0 0,1 0-1,0-1 1,4 12 0,-5-15-113,0 0 0,1-1-1,0 1 1,-1 0 0,1-1 0,0 1-1,0-1 1,0 1 0,0-1 0,0 1-1,0-1 1,0 0 0,0 1 0,1-1-1,-1 0 1,0 0 0,1 0 0,-1 0-1,1 0 1,-1 0 0,1 0 0,0-1-1,-1 1 1,1-1 0,0 1 0,-1-1-1,1 1 1,0-1 0,0 0 0,-1 0-1,1 0 1,0 0 0,0 0 0,-1 0-1,1-1 1,0 1 0,0-1 0,-1 1-1,4-2 1,2-1 49,-1 0 0,1-1 1,-1 0-1,0 0 0,0 0 0,-1 0 0,1-1 0,7-9 1,-4 3 15,-1 0 1,-1 0 0,0-1 0,10-21-1,15-52 265,-31 83-350,1-5 27,0 4-4,-1-1-1,1 0 1,-1 0 0,0 0 0,0 0 0,0 0 0,0 0-1,-1 0 1,0 0 0,0 0 0,0 0 0,-1-5 0,1 8 87,0 6 5,0 10-96,1 0 0,1 0 0,0 0 0,1-1 0,0 1 0,1-1 0,1 0 0,0 0 0,1 0 0,1-1 0,0 0-1,1 0 1,0-1 0,1 0 0,0 0 0,1-1 0,17 16 0,-24-25-20,-1 0-1,1 0 0,0 0 0,0-1 1,0 1-1,0-1 0,0 0 0,1 0 1,-1 0-1,0 0 0,0-1 1,1 1-1,-1-1 0,1 0 0,-1 1 1,0-2-1,1 1 0,-1 0 0,0-1 1,1 1-1,3-3 0,3 0 1,1 0-1,-1-1 1,-1 0-1,1-1 1,11-8 0,-4 1 4,0-1 1,-2 0 0,0-1 0,0-1-1,-1-1 1,-1 0 0,19-30 0,-12 13 13,-1-2 0,-2 0 0,15-44 0,40-149 57,-62 187-40,-2 0 1,-2 0-1,3-71 1,-9 110-26,0-1 0,0 0 0,0 1 0,0-1 0,0 0 0,0 1 0,-1-1 1,1 1-1,-1-1 0,0 1 0,0-1 0,0 1 0,0-1 0,0 1 1,0 0-1,-1 0 0,1 0 0,-1-1 0,-2-2 0,3 5-12,0 0-1,1 0 0,0 0 0,-1 1 1,1-1-1,-1 0 0,1 0 1,-1 0-1,1 1 0,-1-1 0,1 0 1,-1 0-1,1 1 0,0-1 1,-1 0-1,1 1 0,0-1 0,-1 1 1,1-1-1,0 0 0,-1 1 1,1-1-1,0 1 0,0-1 0,-1 1 1,-7 14 61,7-14-61,-67 141 357,59-119-300,1 0 0,1 1 0,0 0 0,-3 36 0,5-19 29,2 1 0,2 0 0,2 0 0,2 0 0,8 41 1,-10-78-73,0 0 0,0 0 1,1 0-1,0 0 0,0 0 0,0-1 1,0 1-1,1-1 0,0 1 1,0-1-1,0 0 0,0 0 1,1 0-1,0-1 0,0 1 1,0-1-1,0 0 0,0 0 1,0 0-1,6 2 0,-5-3 0,1-1 0,-1 1 0,0-1 0,0 0 0,1 0 0,-1-1 0,1 1 0,-1-1 0,1 0 0,-1-1 0,0 0 0,1 1 0,-1-2 0,0 1 0,0-1 0,1 1 0,-1-1 0,7-5 0,26-20 100,-14 8-38,-11 5 62,-14 13-59,-8 9-81,-5 4 15,8-7-3,1 0 1,-1 0-1,1 1 0,0-1 1,-5 9-1,9-12-12,1-1 0,-1 0 0,0 1 0,1-1 0,-1 1 0,1-1 0,-1 1 0,1-1 0,0 1 0,0-1 0,-1 1 0,1-1 0,0 1-1,0-1 1,1 1 0,-1 0 0,0-1 0,0 1 0,1-1 0,-1 1 0,1-1 0,0 0 0,-1 1 0,1-1 0,0 1 0,0-1 0,-1 0 0,1 0 0,0 0 0,0 1 0,2 0 0,-1-1 1,0 0 1,0 0-1,0 0 1,0 0 0,0 0-1,0 0 1,0-1-1,1 1 1,-1-1-1,0 0 1,0 1-1,0-1 1,1 0 0,2-1-1,32-3 62,-35 4-64,0-1 0,0 1-1,0-1 1,0 0 0,-1 1-1,1-1 1,0 0 0,-1 0-1,1 0 1,0-1 0,-1 1-1,1 0 1,-1-1 0,0 1-1,1 0 1,-1-1-1,0 0 1,0 1 0,0-1-1,0 0 1,0 1 0,-1-1-1,1 0 1,0 0 0,-1 0-1,1 0 1,-1 0 0,0 0-1,0 0 1,1 0-1,-1 0 1,-1 1 0,1-1-1,-1-4 1,1 1-6,-1 0 0,0 0 0,0 1 1,0-1-1,0 0 0,-1 1 0,0-1 0,0 1 0,0 0 0,-1 0 0,1 0 1,-1 0-1,-5-6 0,-18-6-36,22 15 34,1-1 0,1 1 0,-1-1 0,0 1 0,0-1 0,0 0-1,1 0 1,-1-1 0,-2-3 0,4 6 4,1 0 0,0 0 0,0-1 0,0 1 0,0 0 0,0 0 0,0 0 0,0 0 0,0-1 0,0 1 0,0 0 0,0 0 0,0 0 0,0-1 0,0 1 0,0 0 0,1 0 0,-1 0 0,0 0 0,0-1 0,0 1 0,0 0 0,0 0 0,0 0 0,0 0 0,0 0 0,1-1 0,-1 1 0,0 0 0,0 0 0,0 0 0,0 0 0,0 0 0,1 0 0,-1 0 0,0 0 0,0 0 0,0 0 0,0-1 0,1 1 0,-1 0 0,0 0 0,0 0 0,0 0 0,1 0 0,-1 0 0,0 0 0,0 0 0,1 1 0,11-2 0,-11 0 0,13 1-5,0-1 1,0 2-1,0 0 0,0 1 1,0 0-1,-1 1 0,1 0 1,-1 1-1,0 1 0,0 0 1,0 1-1,0 0 0,21 15 1,-31-18 5,0 0 1,0 1-1,0-1 1,0 1-1,-1 0 0,1 0 1,-1-1-1,0 2 1,0-1-1,-1 0 1,1 0-1,-1 1 1,0-1-1,0 0 1,0 1-1,0 8 0,-1-1 12,0-1 0,-1 1 0,0 0 0,0 0-1,-5 12 1,7-17 282,5-12-116,14-21-41,-10 13-106,-4 6-4,0-1 0,1 1 1,0 0-1,1 1 0,-1 0 0,1 0 0,16-9 0,-23 15-21,0 0 1,0-1-1,0 1 0,0 0 0,0-1 0,-1 1 0,1 0 0,0 0 0,0 0 0,0 0 0,0 0 0,0 0 0,0 0 0,0 0 0,0 1 0,0-1 0,0 0 0,0 0 0,-1 1 0,1-1 0,0 0 0,0 1 0,0-1 0,-1 1 0,1 0 0,0-1 0,0 1 0,-1-1 0,1 1 0,0 0 1,-1-1-1,1 1 0,0 1 0,1 3 26,1 0 0,-1 0 0,0 0 0,2 11 0,1 1 70,-3-12-74,1 4 33,1-1 1,-1 1-1,2-1 1,-1 0-1,8 10 1,-10-16-52,0 0 0,0 0 1,1 0-1,-1 0 0,0 0 1,1-1-1,-1 1 0,1-1 1,0 1-1,-1-1 0,1 0 0,0 0 1,0 0-1,0-1 0,-1 1 1,1-1-1,0 1 0,0-1 1,0 0-1,0 0 0,3-1 0,13-1 38,0-1 1,-1-1-1,34-12 0,53-27 122,-53 20-64,67-20 0,-81 30-72,36-16 1,-26 8-27,-47 21-4,1 0 0,-1-1 1,0 1-1,1-1 1,-1 0-1,0 1 0,0-1 1,0 0-1,1 0 1,-1 0-1,0 0 0,0 0 1,0 0-1,0 0 0,0 0 1,-1 0-1,1 0 1,0-1-1,0 1 0,-1 0 1,1 0-1,-1-1 0,1 1 1,-1 0-1,0-1 1,1 1-1,-1-2 0,0 1 159,0 4-46,0-5-28,0 3-76,-2-1 2,1 0 1,-1-1-1,0 1 0,0 0 1,1 0-1,-1 0 1,0 1-1,-4-2 1,-9 2-3,0 0 0,0 1 0,0 1 0,-1 0 0,2 1 0,-1 1 1,0 0-1,1 1 0,-16 8 0,6-1-11,1 0-1,-36 26 1,52-33-12,1 1 1,-1-1 0,1 1 0,0 1 0,0-1 0,1 1 0,0 0 0,0 0 0,1 1 0,0-1 0,0 1 0,-3 9 0,6-15 4,1-1 0,0 0 0,-1 0 0,1 0 1,0 0-1,0 1 0,0-1 0,0 0 0,0 0 1,0 0-1,0 1 0,0-1 0,0 0 0,1 0 1,-1 0-1,0 1 0,1-1 0,-1 0 0,1 0 1,-1 0-1,1 0 0,0 0 0,-1 0 0,2 1 1,0-1 0,-1 1 0,1-1 0,0 0 0,0 1 1,0-1-1,0 0 0,0-1 0,0 1 0,1 0 0,-1-1 1,0 1-1,3 0 0,3 0 0,1-1 0,-1 0 0,1 0 0,-1 0 0,16-4 0,-17 2-4,1 0 0,-1-1-1,1 0 1,-1 0 0,0-1 0,-1 0-1,1 0 1,0-1 0,-1 1-1,7-8 1,-3 2-19,0-1 0,-1 0 0,0 0 0,10-19 0,-12 18 14,8-13-78,-15 25 89,0 0 0,0 0 0,0-1 0,0 1 0,0 0 0,0 0 0,0 0 0,0 0 0,0 0 0,0 0 0,0 0 0,0 0 0,0 0 0,0-1 0,0 1 0,0 0 0,0 0 0,0 0 0,1 0 0,-1 0 0,0 0 0,0 0 0,0 0 0,0 0 0,0 0 0,0 0 0,0 0 0,0 0 0,0 0 0,0 0 0,1 0 0,-1 0 0,0 0 0,0 0 0,0 0 0,0 0 0,0 0 0,0 0 0,0 0 0,0 0 0,1 0 0,-1 0 0,0 0 0,0 0 0,0 0 0,0 0 0,0 0 0,0 0 0,0 0 0,0 0 0,0 0 0,0 0 0,1 0 0,-1 0 0,0 1 0,0-1 0,-1 14-51,-10 70 89,-6 34-3,-8-12 192,-66 178 1,81-254-165,-9 20 69,18-47-116,-1 0 0,0 0 1,0 0-1,0 0 0,0 0 0,0 0 1,-1-1-1,1 1 0,-1-1 1,0 1-1,-5 2 0,4-2-6,0-1 0,0 0 1,0 0-1,0 0 0,0-1 0,0 1 1,0-1-1,0 0 0,-1 0 0,1-1 1,-1 1-1,1-1 0,0 0 0,-1 0 0,1 0 1,-1-1-1,1 1 0,0-1 0,-1 0 1,1-1-1,0 1 0,0-1 0,0 0 1,0 0-1,-6-4 0,0-1-9,1 0 0,0 0 0,0-1 0,1-1 0,0 1 0,0-1 0,1 0 0,0-1 0,1 0 0,0 0 0,0 0 0,1-1 0,1 0 0,0 0 0,0 0 0,1 0 0,1-1 0,0 1 0,0-1 0,1 0 0,0 1 0,1-1 0,3-23 0,-1 29-4,0 0-1,0-1 1,0 1 0,1 0 0,0 0-1,0 0 1,0 1 0,1-1 0,0 1-1,0 0 1,1 0 0,-1 0 0,1 0-1,0 1 1,0 0 0,0 0-1,1 0 1,0 1 0,11-6 0,-4 3-12,1 0 0,0 1 1,0 0-1,0 1 0,1 1 1,0 1-1,28-2 0,20 6-54,-1 2-1,72 16 0,-89-5 77,-39-12 18,1-1-1,0 1 0,-1-1 0,1 0 0,0-1 0,12 1 0,-23-2-62,1 0-1,-1-1 1,1 0-1,-1 0 0,1 0 1,-1 0-1,1-1 1,0 1-1,0-1 1,-1 0-1,1 0 0,0 0 1,1 0-1,-1 0 1,0-1-1,1 1 0,-1-1 1,1 0-1,-3-4 1,-3-4-1040,1-1 1,1 1-1,-7-17 1,12 25 348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17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1 112 4720,'0'0'13569,"13"-9"-13088,48-26-13,-50 30-316,1-1 1,-1 2-1,1 0 1,14-3-1,10-4 239,-14 3 180,45-9 0,-56 15-350,0 0-1,-1 1 1,1 1 0,0-1 0,0 2 0,15 1 0,-24-1-165,-1-1 0,1 1 0,0 0-1,0 0 1,0-1 0,-1 1 0,1 0 0,-1 1-1,1-1 1,-1 0 0,1 0 0,-1 1 0,1-1-1,-1 0 1,0 1 0,0-1 0,0 1-1,0 0 1,0-1 0,0 1 0,0 0 0,-1 0-1,1 0 1,-1-1 0,1 1 0,0 2 0,0 5 59,0 0 1,0 0 0,-1 0-1,-1 10 1,1-19-111,-11 96 640,7-68-352,0 1-1,2-1 1,2 35 0,1-58-229,0 0 0,1-1 0,-1 1 0,1 0 0,0-1 1,0 0-1,0 1 0,1-1 0,-1 0 0,4 4 0,33 37 452,-36-42-476,2 2 13,-1-1-1,0-1 1,1 1 0,0-1 0,0 1 0,0-1 0,0-1-1,1 1 1,-1-1 0,11 3 0,1-1 150,0-1-1,24 1 1,-40-4-190,2 0-17,1 1 0,-1-1 0,0-1-1,0 1 1,0 0 0,1-1-1,-1 0 1,0 1 0,0-1-1,0 0 1,0-1 0,0 1-1,0-1 1,-1 1 0,6-4 0,-3 1-802,-1-1 1,1 0 0,-1 0 0,0 0 0,0 0-1,3-6 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17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702 1 10040,'0'0'856,"-16"9"-395,-261 175 1732,70-41-310,122-81-834,58-40-286,-34 21-1,58-42-634,0 1-1,0 0 0,0 0 1,1 1-1,-1-1 0,1 0 1,0 1-1,-4 4 0,6-6-95,0-1 0,-1 0-1,1 1 1,0-1 0,0 1 0,0-1-1,0 0 1,0 1 0,-1-1-1,1 1 1,0-1 0,0 0 0,0 1-1,0-1 1,0 1 0,0-1-1,0 1 1,0-1 0,1 0 0,-1 1-1,0-1 1,0 1 0,0-1-1,0 0 1,0 1 0,1-1 0,-1 0-1,0 1 1,2 0 10,-1 0 0,0-1 1,0 1-1,0-1 0,0 1 0,1-1 0,-1 1 1,0-1-1,0 0 0,1 0 0,-1 0 0,0 0 1,1 0-1,1 0 0,17-2-2435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19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0 125 6328,'0'0'12287,"11"-5"-11772,-3 1-395,-3 1-43,0 1 0,0-1 0,0 0 0,0-1 0,0 1 0,-1-1 0,0 0 0,0 0 0,0 0 0,7-9 0,-7 6 169,1 0 0,1 0 0,-1 1 0,1-1 0,0 1 0,0 1 1,1-1-1,0 1 0,13-7 0,-19 12-195,1-1 0,-1 1 1,1 0-1,0 0 0,-1 1 0,1-1 0,-1 0 1,1 0-1,0 1 0,-1-1 0,1 1 0,-1-1 1,1 1-1,-1 0 0,0 0 0,1 0 0,1 1 1,23 21 310,-19-14-268,0 1 0,0 1 0,-1-1 0,5 12 0,10 17 180,-5-10-248,-10-18 163,0 0 0,16 20-1,-19-28-668,0 1 1,1-1-1,-1 0 0,1 0 0,-1-1 0,1 1 0,4 2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0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0 5320,'0'0'1940,"-3"13"-1410,-34 251 1805,22-133-1450,-27 319 2007,1 214 2397,34-624-4318,3-20-452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7528,'0'0'2098,"6"12"-1630,8 21-146,-1 0-1,-2 1 0,-2 0 1,8 52-1,-6 3 625,-2 135 1,-21 91 749,12-312-1685,-3 52 284,-12 185 971,-20-5 1061,33-215-1632,3-15-278,4-11-377,-3 1-192,0 1 1,-1 0-1,1-1 0,-1 1 1,0-1-1,1-8 0,-1 5-1592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1.5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2400,'0'0'0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2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0 5920,'0'0'5946,"-5"12"-5086,0-2-653,-1 2 82,1 0-1,1 0 1,-1 0-1,-4 25 1,-17 196 2497,6-50-1120,-2 65 592,21-230-1914,1-15-176,0 1-1,0-1 0,0 1 0,0-1 0,0 0 0,1 1 0,1 5 0,-1-1 542,-2-8-685,1 1-1,0-1 1,0 0-1,0 0 1,0 0-1,0 1 1,0-1-1,0 0 1,0 0-1,0 0 1,0 1-1,0-1 1,0 0-1,0 0 1,0 0-1,0 1 1,0-1-1,0 0 1,0 0-1,1 0 1,-1 1-1,0-1 1,0 0-1,0 0 1,0 0-1,0 0 1,0 1-1,0-1 1,1 0-1,-1 0 1,0 0-1,0 0 1,0 0-1,0 0 1,1 0-1,-1 1 1,0-1-1,0 0 1,0 0-1,1 0 1,-1 0-1,0 0 1,0 0-1,0 0 0,1 0 1,-1 0-1,0 0 1,0 0-1,0 0 1,1 0-1,-1 0 362,14-7 66,28-8-275,1 1 0,1 2 1,0 2-1,0 2 0,51-2 0,-30 15 59,-65-5-234,1 0 0,-1 0 0,1 0 0,-1 0 0,0 0 0,1 0 0,-1 1 0,0-1 0,1 0 0,-1 0 0,1 0 0,-1 0 0,0 1 0,1-1 1,-1 0-1,0 0 0,0 0 0,1 1 0,-1-1 0,0 0 0,1 1 0,-1-1 0,0 0 0,0 1 0,0-1 0,1 1 0,-1-1-27,0 1 1,0-1-1,0 0 0,0 0 0,0 1 0,-1-1 1,1 0-1,0 0 0,0 1 0,0-1 1,0 0-1,0 0 0,-1 0 0,1 1 0,0-1 1,0 0-1,0 0 0,-1 0 0,1 1 1,0-1-1,0 0 0,0 0 0,-1 0 1,1 0-1,0 0 0,0 0 0,-1 0 0,1 0 1,0 1-1,-1-1 0,1 0 0,0 0 1,0 0-1,-1 0 0,1 0 0,0 0 0,0-1 1,-1 1-1,1 0 0,0 0 0,0 0 1,-1 0-1,1 0 0,0 0 0,-1 0 1,-16-3-1200,11 2-1766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2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10752,'0'0'3358,"13"-1"-2732,217-10 2400,-204 11-2294,-1 1 0,42 8 0,-20-3 349,-30 0-156,-11-2-70,-9-6-621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3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6424,'0'0'11181,"12"-6"-10593,16-6-163,-1 2 0,2 1 0,49-10 0,-44 14-71,23-4 663,82-3 0,-73 19-35,-56-10-541,-5 5 541,-6-3-957,0 1 0,0 0 1,-1 0-1,1 0 0,0 0 0,-1 1 1,1-1-1,0 0 0,0 0 1,-1 1-1,1-1 0,-2 2 0,-3 0-33,1-2-67,0 0 0,-1 0 0,1 0 0,0-1 0,-1 0 0,-6-1 0,-4-3-3445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45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0 187 9040,'0'0'15391,"12"4"-15039,-4 0-270,-2-1-33,-1-1-1,0 0 1,1 0 0,-1 0 0,1-1 0,-1 0-1,1 0 1,0 0 0,-1-1 0,1 0 0,0 0-1,10-2 1,57-12 764,1 2-1,104-3 0,-24 7-116,37 1-9,-125 10-432,0-3-1,93-12 1,410-70 1006,-444 56-780,-26 5 73,-97 20-540,6 0 78,0-1-1,0 1 1,15-7-1,-30 13 898,1 0-1741,2-2-3580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4.4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5920,'0'0'16603,"9"1"-16077,140-2 1417,26 2-294,-153 0-1401,0 0 38,0 1-1,-1 0 1,1 2 0,-1 0-1,0 2 1,36 13-1,-56-18-151,-1 4 172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5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235 0 6328,'0'0'14583,"-13"16"-14023,2-4-426,-16 22 371,-28 43 0,-18 49 1329,61-103-1343,2 1-1,1 0 1,-10 38-1,17-57-388,1 0-1,0-1 1,1 1-1,-1 0 0,1-1 1,0 1-1,0 0 1,0-1-1,1 1 1,-1 0-1,1-1 1,1 1-1,-1-1 1,0 1-1,1-1 0,0 1 1,0-1-1,0 0 1,1 0-1,0 0 1,-1 0-1,1-1 1,0 1-1,1-1 1,-1 1-1,1-1 0,-1 0 1,1-1-1,0 1 1,0-1-1,0 1 1,9 2-1,9 3 60,0-1 1,1-2-1,-1 0 0,37 3 1,94-4 246,-112-4-298,-32-3-681,-13-1-430,-10-4-4141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6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43 9848,'0'0'3800,"10"-1"-3207,114-1 1295,90-4 1110,1-15 114,-195 21-2966,4-1 1477,-43-4-1025,-13 1-962,15 2-2795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6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326 1 9040,'0'0'1552,"-15"18"-894,14-17-643,-37 46 717,-36 60 0,35-40 464,-39 89 1,59-110-622,3 0 1,1 1 0,-9 53 0,21-85-384,1 1 0,1-1 0,1 1 0,0-1 0,2 18 0,-1-24-68,1-1 0,0 1 0,0 0 0,1-1 0,0 1 0,0-1 0,1 0 0,0 0 0,0 0 0,6 7 0,-6-11-53,-1 0 1,1-1-1,0 0 1,0 0-1,0 0 1,1 0-1,-1-1 1,0 0-1,1 0 1,0 0-1,-1 0 1,1 0-1,0-1 1,0 0-1,0 0 1,8 0-1,9 0 105,-1-1 0,34-4 0,-36 2-109,105-18 42,-80 10-2916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26.9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10040,'0'0'858,"12"1"-276,-3-1-484,0 0 0,1 1 0,-1 1 0,0-1 0,0 2 0,0-1 0,-1 1 0,1 0 0,0 1 0,-1 0 0,10 7 0,7 7 131,-2 0 1,0 2 0,-2 1 0,0 1-1,-1 1 1,-1 0 0,21 36 0,-22-29 102,-1 1 1,-1 1-1,-2 0 1,-1 1-1,16 69 1,-24-76-39,-2-1-1,-1 1 1,-1 0 0,-1 0 0,-1-1-1,-1 1 1,-1 0 0,-11 39 0,9-46-21,-1-1 1,0 0-1,-1-1 1,-1 0-1,-1 0 1,0-1-1,-1 0 1,-1 0-1,0-1 1,-2-1 0,1 0-1,-22 18 1,29-27-190,-1 0 0,-1-1 0,1 0 0,0 0 0,-1 0 0,0-1 0,0 0 0,0 0 0,0 0 0,0-1 0,-1 0 0,1-1 0,-12 1 0,-14-5-2928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84 8336,'0'0'14559,"8"1"-14279,11-1-71,0 0-1,0-1 0,19-4 1,17-5 567,0 2 0,92-2 0,-59 13-73,35 0 193,328-22 1819,-392 16-2017,0-4 0,68-16 1,-114 21-697,1 1 0,0 0 0,0 1 1,0 0-1,24 4 0,-20 0-2,-18-4-34,0 0 0,-1-1 1,1 1-1,0 0 0,-1 0 0,1 0 1,-1 0-1,1 0 0,0-1 0,-1 1 0,1 0 1,-1 0-1,1 0 0,0 0 0,-1 0 0,1 0 1,-1 1-1,1-1 0,0 0 0,-1 0 1,1 0-1,-1 0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209 217 9144,'0'0'11527,"-8"2"-10849,7-1-655,-5 0 154,-1 1 1,1 0 0,0 1 0,0 0 0,0-1-1,0 2 1,1-1 0,-1 1 0,1 0-1,-7 7 1,-14 16 1130,-26 36 0,46-55-1027,0 1-1,0 0 0,1 1 0,0-1 0,1 1 0,0 0 0,0 0 0,1 0 0,-2 13 0,4-14-17,0 0 0,1 0 0,0 0-1,0 0 1,1 0 0,2 15-1,-2-20-152,1 0 1,-1 0-1,1-1 0,0 1 0,0 0 0,0 0 0,0-1 0,0 1 0,1-1 0,0 0 0,-1 0 1,1 0-1,1 0 0,-1 0 0,0-1 0,7 4 0,-5-3-97,1 0 0,0-1-1,0 0 1,1 0 0,-1 0 0,0-1 0,1 0-1,-1 0 1,0-1 0,1 0 0,-1 0 0,1 0-1,-1-1 1,0 0 0,1 0 0,-1-1 0,0 0-1,0 0 1,10-5 0,1 0-5,-1-2 0,0 0 0,-1-1 0,0-1 0,23-21 0,-13 8-8,-1-1 0,-1-1 0,-1-1 0,-1-1 0,-2-1 0,19-37 0,-37 66 0,-1 0 0,0 0 0,0 0 0,0 0 0,0-1 0,0 1 0,1 0 0,-1 0 0,0 0 0,0 0 0,0-1 0,0 1 0,0 0 0,0 0 0,0 0 0,0 0 0,0-1 0,0 1 0,0 0 0,0 0 0,1 0 0,-1-1 0,0 1 0,0 0 0,-1 0 0,1 0 0,0-1 0,0 1 0,0 0 0,0 0 0,0 0 0,0-1 0,0 1 0,0 0 0,0 0 0,0 0 0,0 0 0,0-1 0,-1 1 0,1 0 0,0 0 0,0 0 0,0 0 0,0 0 0,0 0 0,-1-1 0,1 1 0,0 0 0,0 0 0,-1 0 0,1 0 0,0 0 0,-1 0 0,1 0 0,-1 0 0,1 1 0,-1-1 0,1 0 0,0 0 0,-1 0 0,1 1 0,0-1 0,-1 0 0,1 0 0,0 1 0,-1-1 0,1 0 0,0 1 0,0-1 0,-1 0 0,1 1 0,0-1 0,-3 5 0,1 0 0,0 0 0,0 0 0,0 0 0,1 0 0,0 1 0,0-1 0,0 0 0,1 1 0,0-1 0,0 0 0,0 1 0,2 8 0,-1-9 0,0 0 0,1-1 0,0 0 0,0 1 0,0-1 0,0 0 0,1 0 0,0 0 0,0 0 0,0-1 0,0 1 0,0-1 0,1 0 0,-1 0 0,9 5 0,-2-1 0,0-1 0,19 9 0,-25-13 0,1-1 0,-1 1 0,1-1 0,0 0 0,0 0 0,-1-1 0,1 1 0,0-1 0,8-1 0,1 0 0,0-2 0,-1 1 0,0-2 0,1 0 0,-2 0 0,1-1 0,0-1 0,16-10 0,-22 11 0,0 0 0,0 0 0,0-1 0,-1 0 0,0 0 0,0-1 0,-1 0 0,1 0 0,-2 0 0,1-1 0,-1 1 0,0-1 0,0 0 0,3-14 0,-3 3 0,0 0 0,-2-1 0,-1 0 0,0 1 0,-1-1 0,-4-22 0,1 24 0,-1 1 0,0 0 0,-2 0 0,-10-25 0,-2 14 0,18 26 0,-1 1 0,0 0 0,-1-1 0,1 1 0,0 0 0,0 0 0,0 0 0,-1 0 0,1 0 0,-1 0 0,1 0 0,-1 0 0,1 0 0,-1 1 0,1-1 0,-3 0 0,3 1 22,1 0 0,0 1 0,0-1 0,0 0 1,0 0-1,0 0 0,0 0 0,0 1 0,-1-1 0,1 0 0,0 0 0,0 0 0,0 0 1,0 1-1,0-1 0,0 0 0,0 0 0,0 0 0,0 1 0,0-1 0,0 0 0,0 0 1,0 0-1,0 1 0,0-1 0,0 0 0,0 0 0,0 0 0,1 1 0,-1-1 0,0 0 0,0 0 1,0 0-1,0 0 0,0 1 0,0-1 0,1 0 0,-1 0 0,0 0 0,0 0 0,0 0 1,0 0-1,0 1 0,1-1 0,6 8-4360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271 1 10752,'0'0'6713,"-10"3"-6192,0 0-437,-62 21 1020,59-18-785,1-1-1,-1 2 1,1-1 0,-12 10-1,5-2 508,-19 21-1,31-29-447,1 1-1,0 1 1,1-1-1,-1 1 1,1 0-1,-3 8 1,7-14-274,0 0 0,1-1 0,-1 1 1,1 0-1,-1 0 0,1-1 0,0 1 1,-1 0-1,1 0 0,0-1 1,1 1-1,-1 0 0,0 0 0,0 0 1,1-1-1,-1 1 0,1 0 0,-1-1 1,1 1-1,0 0 0,0-1 1,-1 1-1,1-1 0,0 1 0,0-1 1,1 0-1,-1 1 0,0-1 0,2 2 1,2 1 64,0-1 1,0 1-1,0-1 1,1 0-1,-1 0 0,1-1 1,5 3-1,5-1 30,-1 0-1,0-1 1,1 0-1,0-2 1,-1 1-1,1-2 1,0 0-1,18-3 1,3-3 277,1-1 0,45-15 0,-74 18-563,1 0 0,-1 0 0,0-1 0,-1 0 0,10-8 1,-5 4-3426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0 187 9040,'0'0'15391,"12"4"-15039,-4 0-270,-2-1-33,-1-1-1,0 0 1,1 0 0,-1 0 0,1-1 0,-1 0-1,1 0 1,0 0 0,-1-1 0,1 0 0,0 0-1,10-2 1,57-12 764,1 2-1,104-3 0,-24 7-116,37 1-9,-125 10-432,0-3-1,93-12 1,410-70 1006,-444 56-780,-26 5 73,-97 20-540,6 0 78,0-1-1,0 1 1,15-7-1,-30 13 898,1 0-1741,2-2-3580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64 8840,'0'0'9559,"-4"8"-8883,1-2-575,-2 4 225,1-1-1,0 2 0,0-1 1,1 0-1,-3 20 1,1 28 1226,4 1 0,7 82 1,1-95 22,24 79 0,-10-69 1948,-13-44-3248,-5-10-250,-4-5-25,0-8 0,-5-40 0,-2 1 0,-24-81 0,16 69 0,-35-107 0,46 153 0,1-1 0,1 1 0,-1-20 0,3 24 0,1 11 0,0-1 0,0 0 0,0 1 0,1-1 0,-1 0 0,0 1 0,1-1 0,-1 0 0,1 1 0,-1-1 0,1 1 0,0-1 0,0 1 0,0-1 0,0 1 0,0 0 0,0-1 0,0 1 0,0 0 0,1 0 0,-1 0 0,0 0 0,3-2 0,3-1 0,1 0 0,0 0 0,11-4 0,-8 4 0,2-1 0,0 1 0,0 0 0,1 1 0,-1 1 0,1 0 0,0 0 0,0 2 0,-1 0 0,16 1 0,-8 2 0,-1 0 0,1 1 0,-1 1 0,0 1 0,28 12 0,-42-15 0,1 0 0,0 1 0,-1 0 0,1 0 0,10 9 0,-15-11 0,-1-1 0,0 0 0,1 1 0,-1-1 0,0 1 0,0-1 0,0 1 0,0 0 0,0-1 0,-1 1 0,1 0 0,0 0 0,-1 0 0,1 0 0,-1-1 0,0 1 0,0 0 0,0 0 0,1 0 0,-2 0 0,1 0 0,0 0 0,0 0 0,-1-1 0,1 1 0,-1 0 0,1 0 0,-2 2 0,-2 5 0,-1-1 0,0 0 0,-1 1 0,0-2 0,0 1 0,-10 9 0,-48 38 0,51-46 0,0 0 0,-1-1 0,0 0 0,-1-1 0,-24 8 0,44-13 0,0 0 0,1 0 0,-1 0 0,0-1 0,7 1 0,24 5 0,0 1 0,-1 2 0,35 15 0,-57-20 0,-1 1 0,1 0 0,-1 1 0,-1 0 0,1 1 0,-1 0 0,0 0 0,-1 2 0,0-1 0,-1 1 0,12 16 0,-18-22 0,-1-1 0,0 1 0,0-1 0,-1 1 0,1 0 0,-1 0 0,0-1 0,0 1 0,0 0 0,-1 0 0,1 0 0,-1 0 0,0 0 0,0 0 0,0 0 0,0 0 0,-1 0 0,0 0 0,0 0 0,0 0 0,0 0 0,-1-1 0,1 1 0,-1 0 0,0-1 0,0 1 0,0-1 0,0 0 0,-1 0 0,0 0 0,1 0 0,-1 0 0,-6 4 0,0 1 0,-1-1 0,0 0 0,-1 0 0,1-1 0,-1-1 0,-1 1 0,1-2 0,-16 5 0,10-5 0,-1-1 0,0 0 0,0-1 0,0-1 0,-18-1 0,-18-5 0,1-3 0,-95-25 0,104 21 0,32 10 0,-23-7 0,34 8 0,-1 1 0,0-1 0,1 0 0,-1 0 0,1 1 0,-1-1 0,1 0 0,-1 0 0,1 0 0,0-1 0,-1 1 0,1 0 0,0 0 0,0-1 0,-1-1 0,1 2 36,1 1 0,0 0 0,0-1 0,0 1 0,0 0 0,0-1 0,0 1 0,0 0 0,0-1 0,0 1 0,0-1 1,0 1-1,0 0 0,0-1 0,0 1 0,1 0 0,-1-1 0,0 1 0,0 0 0,0-1 0,0 1 0,1 0 0,-1-1 0,0 1 0,0 0 0,1-1 0,3-2-2628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47.4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64 8840,'0'0'9559,"-4"8"-8883,1-2-575,-2 4 225,1-1-1,0 2 0,0-1 1,1 0-1,-3 20 1,1 28 1226,4 1 0,7 82 1,1-95 22,24 79 0,-10-69 1948,-13-44-3248,-5-10-250,-4-5-25,0-8 0,-5-40 0,-2 1 0,-24-81 0,16 69 0,-35-107 0,46 153 0,1-1 0,1 1 0,-1-20 0,3 24 0,1 11 0,0-1 0,0 0 0,0 1 0,1-1 0,-1 0 0,0 1 0,1-1 0,-1 0 0,1 1 0,-1-1 0,1 1 0,0-1 0,0 1 0,0-1 0,0 1 0,0 0 0,0-1 0,0 1 0,0 0 0,1 0 0,-1 0 0,0 0 0,3-2 0,3-1 0,1 0 0,0 0 0,11-4 0,-8 4 0,2-1 0,0 1 0,0 0 0,1 1 0,-1 1 0,1 0 0,0 0 0,0 2 0,-1 0 0,16 1 0,-8 2 0,-1 0 0,1 1 0,-1 1 0,0 1 0,28 12 0,-42-15 0,1 0 0,0 1 0,-1 0 0,1 0 0,10 9 0,-15-11 0,-1-1 0,0 0 0,1 1 0,-1-1 0,0 1 0,0-1 0,0 1 0,0 0 0,0-1 0,-1 1 0,1 0 0,0 0 0,-1 0 0,1 0 0,-1-1 0,0 1 0,0 0 0,0 0 0,1 0 0,-2 0 0,1 0 0,0 0 0,0 0 0,-1-1 0,1 1 0,-1 0 0,1 0 0,-2 2 0,-2 5 0,-1-1 0,0 0 0,-1 1 0,0-2 0,0 1 0,-10 9 0,-48 38 0,51-46 0,0 0 0,-1-1 0,0 0 0,-1-1 0,-24 8 0,44-13 0,0 0 0,1 0 0,-1 0 0,0-1 0,7 1 0,24 5 0,0 1 0,-1 2 0,35 15 0,-57-20 0,-1 1 0,1 0 0,-1 1 0,-1 0 0,1 1 0,-1 0 0,0 0 0,-1 2 0,0-1 0,-1 1 0,12 16 0,-18-22 0,-1-1 0,0 1 0,0-1 0,-1 1 0,1 0 0,-1 0 0,0-1 0,0 1 0,0 0 0,-1 0 0,1 0 0,-1 0 0,0 0 0,0 0 0,0 0 0,0 0 0,-1 0 0,0 0 0,0 0 0,0 0 0,0 0 0,-1-1 0,1 1 0,-1 0 0,0-1 0,0 1 0,0-1 0,0 0 0,-1 0 0,0 0 0,1 0 0,-1 0 0,-6 4 0,0 1 0,-1-1 0,0 0 0,-1 0 0,1-1 0,-1-1 0,-1 1 0,1-2 0,-16 5 0,10-5 0,-1-1 0,0 0 0,0-1 0,0-1 0,-18-1 0,-18-5 0,1-3 0,-95-25 0,104 21 0,32 10 0,-23-7 0,34 8 0,-1 1 0,0-1 0,1 0 0,-1 0 0,1 1 0,-1-1 0,1 0 0,-1 0 0,1 0 0,0-1 0,-1 1 0,1 0 0,0 0 0,0-1 0,-1-1 0,1 2 36,1 1 0,0 0 0,0-1 0,0 1 0,0 0 0,0-1 0,0 1 0,0 0 0,0-1 0,0 1 0,0-1 1,0 1-1,0 0 0,0-1 0,0 1 0,1 0 0,-1-1 0,0 1 0,0 0 0,0-1 0,0 1 0,1 0 0,-1-1 0,0 1 0,0 0 0,1-1 0,3-2-2628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6728,'0'0'576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101 274 8136,'0'0'16522,"1"-8"-16265,0-1-175,-1 3-2,1 0 0,0 0 0,0 0 1,4-10-1,-4 4 436,-1 11-426,0 0 0,-1 0 0,1 0 0,0 0 0,1 0 0,-1 0 0,0 1 0,0-1 0,0 0 0,0 0-1,1 0 1,-1 0 0,0 0 0,1-1 0,-3-25 2405,2 22-1694,-1-7 95,1 12-881,1 0 0,-1 0 0,0 0 0,0 0 0,0 0 0,0 0 0,0 0-1,0 0 1,0 0 0,0 0 0,0 0 0,0 0 0,0 0 0,1 0 0,-1 0 0,0 0-1,0 0 1,0 0 0,0 0 0,0 0 0,0 0 0,0 0 0,0 0 0,0 0 0,0 0 0,1 0-1,-1 0 1,0 0 0,0 0 0,0 0 0,0 0 0,0 0 0,0 0 0,0 0 0,0 0 0,0 0-1,0-1 1,0 1 0,0 0 0,0 0 0,0 0 0,0 0 0,0 0 0,0 0 0,0 0-1,1 0 1,-1 0 0,0 0 0,0 0 0,0-1 0,0 1 0,0 0 0,0 0 0,0 0 0,0 0-1,-1 0 1,1 0 12,-1 0-1,1 1 1,0-1-1,-1 0 0,1 1 1,-1-1-1,1 0 1,-1 1-1,1-1 0,0 1 1,-1-1-1,1 0 1,0 1-1,-1-1 0,1 1 1,-1 0-1,1 0-20,-6 24-6,-5 40 0,7-38 0,-8 31 0,-9 42 0,11-49 0,10-51 0,0 0 0,0 0 0,0 0 0,0 0 0,0 0 0,0 0 0,0 0 0,0 0 0,0 0 0,-1-1 0,1 1 0,0 0 0,0 0 0,0 0 0,0 0 0,0 0 0,0 0 0,0 0 0,0 0 0,-1 0 0,1 0 0,0 0 0,0 0 0,0 0 0,0 0 0,0 0 0,0 0 0,0 0 0,-1 0 0,1 0 0,0 0 0,0 0 0,0 0 0,0 0 0,0 0 0,0 0 0,0 0 0,0 0 0,-1 0 0,1 0 0,0 0 0,0 0 0,0 1 0,0-1 0,0 0 0,0 0 0,0 0 0,0 0 0,0 0 0,0 0 0,-1 0 0,1 0 0,0 1 0,-2-15 0,2 13 0,-8-124 0,7 84 0,3-133 0,-2 124 0,1 39 0,0 1 0,-1-19 0,0 6 0,-1 23 0,-1 3 0,-2 4 0,-2 36 0,2 0 0,1 64 0,-1 23 0,3-62 0,1-47 0,-4 38 0,3-17 0,1-47 77,1 0 0,0 1 0,1-1 0,-1 0 0,4-6 0,-1-1-4474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9648,'0'0'12045,"8"2"-11336,23 3-231,0 0 0,0-2 0,0-2 0,0 0 0,1-2-1,-1-2 1,0 0 0,34-10 0,-3-2 1150,110-13 0,-169 28-1557,28-5 1503,-29 5-1492,0 0 1,-1-1-1,1 1 1,0-1-1,-1 0 1,1 1-1,0-1 1,-1 0-1,1 0 1,-1 0-1,1 0 1,-1 0-1,2-2 1,-4 2-83,0 1 0,-1 0 0,1 0 0,-1 0 0,1 0 0,-1 0 0,1 0 0,-1 0 0,-1 1 0,-2-1 0,-360 35 0,335-35 0,1 2 0,-58 12 0,86-14 0,0 0 0,0 0 0,-1 1 0,1-1 0,0 1 0,0-1 0,0 1 0,0-1 0,-1 1 0,1 0 0,0-1 0,0 1 0,-1 2 0,20 2 0,20-2 0,-27-2 0,-1 0 0,1-1 0,11 0 0,4-4-3935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96 11760,'0'0'3345,"4"-9"-2800,23-68 3280,-23 67-1595,-3 16-627,-4 22-429,-30 207 1362,27-170-1854,5-43-187,-2 0 1,-4 24-1,0-28 290,3-15 44,1-12-127,3 5-598,-1-1 1,1 0-1,0 1 1,0-1-1,2-4 1,-1-12 101,6-73 69,1-48-126,-2 82-149,2 87-451,-7-22-3063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43 121 9040,'0'0'22740,"8"-2"-22102,139-37-297,-87 25-341,96-10 0,-53 10 0,-85 12 0,32-1 0,-49 3 0,4 2 0,-21 0 0,-124 9 0,92-9 0,-91 15 0,47 5 0,-55 10 0,139-30 0,11-1 0,19-2 0,-16 1 0,127-15 0,-63 5 0,119-29 0,-84 15 0,-37 9 850,-31 5-5635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53 8336,'0'0'18914,"-3"-8"-18641,-7-23 19,4 17 1236,5 17 941,0 4-1522,-5 7-947,-12 25 0,1-3 0,11-21 0,1 0 0,1 1 0,1-1 0,0 1 0,-2 21 0,2-6 0,1-22 0,1-1 0,0 1 0,1 0 0,0 0 0,0 0 0,3 11 0,1 12 0,-3-22 0,0 0 0,3 13 0,-3-20 0,0 0 0,0 0 0,1 0 0,-1-1 0,0 1 0,1 0 0,0-1 0,-1 1 0,1-1 0,0 1 0,5 3 0,-5-5 0,-1 0 0,1 0 0,0-1 0,0 1 0,0 0 0,0-1 0,0 1 0,0-1 0,-1 0 0,1 1 0,0-1 0,0 0 0,0 0 0,0-1 0,4 0 0,32-7 0,-31 6 0,23-6 0,1 1 0,45-19 0,-72 25 0,-5 3 0,0-2 0,1 0 0,-1 0 0,1 0 0,0 1 0,-1-1 0,1 0 0,-1 0 0,1 0 0,-1 0 0,1 0 0,-1 0 0,1 0 0,-1 0 0,1 0 0,-1 0 0,1 0 0,0 0 0,-2 0 0,-4-5-3935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24 10248,'0'0'9045,"-9"4"-8553,4-1-318,-10 5 636,-1 0 1,-17 6-1,16-11 4505,13-4-1832,6-1-1912,0 2-1571,0-1 0,0 0 0,0 0 0,0 0 0,0 1 0,-1-2 0,1 1 0,0 0 0,-1 0 0,1 0 0,-1-1 0,1 1 0,-1-1 0,0 1 0,1-1 0,-1 0 0,0 0 0,0 1 0,0-1 0,0 0 0,-1 0 0,1 0 0,0 0 0,-1 0 0,0 0 0,1 0 0,-1 0 0,0 0 0,0 0 0,0 0 0,0-4 0,-1 6 0,1-1 0,0 1 0,0 0 0,0-1 0,0 1 0,0-1 0,-1 1 0,1 0 0,0-1 0,0 1 0,-1 0 0,1-1 0,0 1 0,-1 0 0,1-1 0,0 1 0,-1 0 0,1 0 0,0-1 0,-1 1 0,1 0 0,0 0 0,-1 0 0,1 0 0,-1-1 0,1 1 0,-1 0 0,1 0 0,0 0 0,-1 0 0,1 0 0,-1 0 0,1 0 0,-1 0 0,1 0 0,0 0 0,-1 0 0,1 1 0,-1-1 0,1 0 0,0 0 0,-1 0 0,1 0 0,0 1 0,-1-1 0,1 0 0,-1 1 0,-15 12 0,12-9 0,0 1 0,1 0 0,-5 9 0,7-13 0,1 0 0,-1 0 0,1 1 0,-1-1 0,1 0 0,-1 1 0,1-1 0,0 0 0,0 1 0,0-1 0,0 1 0,0-1 0,0 1 0,0-1 0,0 0 0,0 1 0,1-1 0,-1 0 0,0 1 0,1-1 0,0 0 0,0 2 0,0-2 0,0 0 0,0-1 0,0 1 0,0 0 0,0 0 0,0-1 0,0 1 0,0-1 0,0 1 0,0-1 0,1 1 0,-1-1 0,0 0 0,0 0 0,1 0 0,-1 1 0,0-1 0,0 0 0,1-1 0,-1 1 0,0 0 0,0 0 0,1 0 0,-1-1 0,0 1 0,0 0 0,0-1 0,0 0 0,2 0 0,-1 0 0,-1 1 0,0-1 0,0 1 0,0-1 0,0 1 0,0-1 0,0 0 0,0 1 0,-1-1 0,1 0 0,0 0 0,0 0 0,0 0 0,-1 1 0,1-1 0,0 0 0,-1 0 0,1-1 0,-1 1 0,1 0 0,-1 0 0,0 0 0,1 0 0,-1 0 0,0 0 0,0-1 0,0 1 0,0 0 0,0 0 0,0 0 0,0 0 0,-1-2 0,1 3 9,0-1 0,0 1-1,0 0 1,0 0 0,0 0 0,0 0-1,0 0 1,0 0 0,0 0 0,0 0 0,0-1-1,0 1 1,0 0 0,0 0 0,0 0-1,0 0 1,0 0 0,0 0 0,-1 0 0,1 0-1,0 0 1,0 0 0,0 0 0,0 0 0,0 0-1,0-1 1,0 1 0,0 0 0,0 0-1,-1 0 1,1 0 0,0 0 0,0 0 0,0 0-1,0 0 1,0 0 0,0 0 0,0 0-1,0 0 1,-1 0 0,1 0 0,0 1 0,0-1-1,0 0 1,0 0 0,0 0 0,0 0-1,0 0 1,0 0 0,-1 0 0,1 0 0,0 0-1,0 0 1,0 0 0,0 0 0,-5 9 483,-2 6-5411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61 7832,'0'0'15711,"-8"-2"-15351,-23-5 0,26 5-167,1 1 1,-1 0-1,1 0 0,-1 1 0,1-1 0,-1 1 0,1 0 0,-1 1 1,1-1-1,-1 1 0,1-1 0,-1 2 0,1-1 0,0 0 0,0 1 0,-1-1 1,1 1-1,0 1 0,0-1 0,1 0 0,-1 1 0,0 0 0,1 0 1,-7 6-1,-1 5 430,1-1 1,0 2 0,1-1 0,-14 32-1,18-38-139,4-4-476,-1 1 0,1-1 0,0 0 0,0 0 1,0 1-1,1-1 0,-1 1 0,1-1 0,1 7 0,0 3-16,5 23 0,-4-31 8,0 0 0,1 0 0,5 10 0,3 10 0,-8-19 0,0 1 0,0-1 0,1 1 0,0-1 0,0 0 0,1 0 0,-1-1 0,2 0 0,-1 1 0,7 5 0,-10-11 0,0-1 0,0 1 0,0 0 0,-1 0 0,1-1 0,0 1 0,0-1 0,0 0 0,0 0 0,0 1 0,0-1 0,0 0 0,1-1 0,-1 1 0,0 0 0,0-1 0,-1 1 0,1-1 0,0 1 0,0-1 0,0 0 0,0 0 0,2-1 0,4-3 0,-1 1 0,0-1 0,0 0 0,7-7 0,-1-1 0,0-2 0,-1 1 0,-1-2 0,-1 1 0,0-1 0,13-32 0,-22 47 0,8-14 0,-7 13 0,0 0 0,-1 0 0,1 0 0,-1 0 0,0-1 0,0 1 0,0-1 0,0 1 0,0-1 0,1-4 0,-2 7 0,0 1 0,0-1 0,0 0 0,0 0 0,0 0 0,0 0 0,0 0 0,1 0 0,-1 1 0,0-1 0,0 0 0,0 0 0,0 0 0,0 0 0,1 0 0,-1 0 0,0 0 0,0 0 0,0 0 0,0 0 0,1 0 0,-1 0 0,0 0 0,0 0 0,0 0 0,0 0 0,1 0 0,-1 0 0,0 0 0,0 0 0,0 0 0,0 0 0,1 0 0,-1 0 0,0 0 0,0 0 0,0 0 0,0 0 0,1 0 0,-1 0 0,0-1 0,0 1 0,0 0 0,0 0 0,0 0 0,0 0 0,0 0 0,1-1 0,-1 1 0,0 0 0,0 0 0,0 0 0,0 0 0,0-1 0,6 40 0,-5-27 0,1 0 0,1 0 0,0 0 0,6 17 0,-6-22 0,1 0 0,0 0 0,0 0 0,0-1 0,1 0 0,-1 1 0,2-2 0,-1 1 0,9 7 0,-10-11 0,-1 1 0,0-1 0,1 0 0,-1 0 0,1 0 0,0-1 0,-1 1 0,1-1 0,0 0 0,0 0 0,0 0 0,0 0 0,0-1 0,0 0 0,0 0 0,0 0 0,0 0 0,0-1 0,6 0 0,3-3 0,0-1 0,0 0 0,-1 0 0,0-1 0,0 0 0,-1-1 0,1-1 0,-2 0 0,1 0 0,-1-1 0,0-1 0,-1 1 0,10-14 0,16-32 0,-33 50 0,1 1 0,-2 0 0,1 0 0,0-1 0,-1 1 0,0-1 0,0 0 0,0 1 0,0-8 0,1-10 0,-1 17 0,-2-1 0,1 1 0,0 0 0,-1-1 0,0 1 0,-2-7 0,-1-5 0,2 10 0,0-1 0,-1 0 0,0 1 0,0-1 0,-1 1 0,0 0 0,0 0 0,-1 0 0,0 1 0,0 0 0,0 0 0,-1 0 0,0 0 0,-12-8 0,16 12 45,-1 1-1,0-1 1,-1 1 0,1 0 0,0 0-1,0 0 1,0 0 0,-1 1 0,1-1-1,0 1 1,-1 0 0,1 0-1,0 0 1,-1 1 0,1-1 0,0 1-1,-1-1 1,-4 3 0,3-1-729,0 0 1,0 0-1,1 1 1,-1-1-1,1 1 1,-6 5-1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8336,'0'0'17294,"-2"10"-16757,-22 136 1551,12 49 644,3-118-1954,4-38-281,0 39 0,2 43-497,3-120 0,0-1 0,0 0 0,0 1 0,0-1 0,0 0 0,1 1 0,-1-1 0,0 0 0,0 1 0,0-1 0,1 0 0,-1 1 0,0-1 0,1 0 0,-1 0 0,0 1 0,0-1 0,1 0 0,-1 0 0,0 0 0,1 1 0,-1-1 0,1 0 0,-1 0 0,0 0 0,1 0 0,-1 0 0,0 0 0,1 0 0,-1 0 0,1 0 0,-1 0 0,0 0 0,1 0 0,-1 0 0,1 0 0,16-2 0,-16 1 0,65-15 0,-38 9 0,57-8 0,-49 11 0,-20 2 0,0 0 0,1 2 0,25 1 0,-35-1 0,0 0 0,1 0 0,12-2 0,12-1 0,-29 2 0,-2 2 0,-17-18-772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13264,'0'0'7666,"12"-1"-7115,293-5 4327,-277 7-3960,-19-1-71,-1 0 0,0 1 0,16 2 1,-23-3-784,-1 0 0,1 0 1,0 0-1,-1 0 1,1-1-1,0 1 0,-1 0 1,1 0-1,0-1 1,-1 1-1,1 0 0,0-1 1,-1 1-1,1-1 0,-1 1 1,1-1-1,-1 1 1,1-1-1,-1 1 0,1-1 1,-1 1-1,0-1 0,1 0 1,-1 1-1,0-1 1,1 0-1,-1 1 0,0-1 1,0 0-1,0 0 0,1-1 1,-1 1-32,-1-4-556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4:52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6728,'0'0'576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11048,'0'0'10334,"7"-4"-9726,14-6-154,1 0 1,0 2-1,32-8 0,-18 8 51,-8 1 154,1 2 0,0 0 0,34 0 1,31 9 2095,-43-10 300,-46 3-3232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10040,'0'0'10397,"10"-3"-9859,13-5-58,1 1 0,-1 1 0,39-3 0,-60 9-438,4-1 196,0 1-1,1 0 1,-1 1 0,0-1-1,9 3 1,-14-3-146,1 1 0,-1-1 0,1 1 0,0 0 0,-1 0 0,1 0 0,-1 0 0,0 0 0,1 0 0,-1 0 0,0 0-1,0 1 1,1-1 0,-1 0 0,0 1 0,0-1 0,-1 1 0,1-1 0,0 1 0,0-1 0,-1 1 0,1 0 0,0 2 0,0 1 111,4 15 1110,4 28 0,-9-45-1196,0-1 0,0 0 0,1 0 0,-1 0 0,1 1 0,-1-1 0,1 0 0,0 0 0,0 0 0,0 0 0,0 0 0,0 0 0,0 0 0,1 0 0,-1-1 0,1 1 0,-1 0 0,1-1 0,0 1 0,0-1 0,-1 0 0,1 1 0,0-1 0,0 0 0,0 0 0,0 0 0,0-1 0,1 1 0,-1 0 0,0-1 0,0 1 0,3-1 0,0 0-223,-1 1 0,0-1 1,0-1-1,0 1 0,0-1 1,0 1-1,5-3 0,-5 2-470,-1-1 1,1 1-1,-1-1 0,1 0 1,-1 1-1,0-2 0,5-2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518 0 12760,'0'0'3612,"-10"7"-2950,-128 85 1198,57-36-821,27-20 459,-70 62 0,96-72 404,-51 36 0,76-62-2316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4:52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0 289 8032,'0'0'11435,"3"-12"-11101,0 0-274,2-11 457,1 0 1,13-31-1,-14 42-89,1 0 0,0 1 0,0 0 0,1 0 0,1 1 0,-1 0 0,2 0 0,12-11 0,-16 18-158,-1 1 1,1 1-1,0-1 1,9-1-1,-6 1-56,51-6 1314,-52 8-1269,0 0-1,0 1 1,13 2-1,-10-1 61,-3 0-125,0 1 0,-1 0-1,0 0 1,1 0 0,-1 1-1,0 0 1,0 0 0,-1 0-1,11 11 1,-1-2 436,-10-8-559,-1 0-1,1 0 1,-1 0-1,0 0 1,6 12-1,0-2-13,-7-12-57,-1 0 0,1 0 0,0 0 0,0 0 0,0-1 0,0 0 0,0 0 0,1 1 0,-1-2 0,7 3 0,17 12 0,-22-12 0,1 0 0,0-1 0,0 0 0,1-1 0,-1 1 0,1-1 0,-1-1 0,1 1 0,0-1 0,7 1 0,-3 0 0,23-10 0,-31 7 0,1 1 0,-1-1 0,0 0 0,0 0 0,0-1 0,0 1 0,0 0 0,0-1 0,0 0 0,0 0 0,0 0 0,3-3 0,28-30 0,7-26 0,-10 14 0,-29 44 85,-1 0 0,1 0 0,-1 0 0,0 0 0,0 0 0,0-1 0,0 1 0,0 0 0,-1-4 0,2-17-4870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16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1 248 7432,'0'0'12711,"10"-12"-12128,33-39-18,-39 47-449,-1-1 0,0 0 0,0 0-1,-1 0 1,1 0 0,1-7 0,-3 9-19,0 0 0,0 0 1,1 0-1,-1 0 1,1 0-1,-1 0 0,4-3 1,5-7 195,-4 6 45,-1 0 0,1 0 0,0 1 0,0 0 0,10-7 0,-14 12-260,0-1 1,0 1-1,0 0 1,0 0-1,1 1 0,-1-1 1,0 0-1,1 1 1,-1-1-1,0 1 0,1 0 1,-1-1-1,1 1 0,-1 1 1,0-1-1,1 0 1,-1 0-1,0 1 0,1-1 1,-1 1-1,0 0 1,1 0-1,-1 0 0,3 2 1,13 7 316,-1 2-1,23 19 1,17 12 577,-53-41-906,-1-1 0,1 1 0,-1-1 0,1 0 0,-1 0 0,1 0 0,0 0 0,-1-1 0,1 1 0,7-1 0,42-6 536,-8 1-128,-35 5-298,0-1 0,1-1 0,-1 1 0,0-2 0,0 1 0,12-7 0,-20 8-178,-1-1 1,0 1-1,1-1 0,-1 0 0,0 0 0,0 1 0,-1-1 0,1 0 0,0 0 0,0 0 0,-1 0 0,1 0 1,-1 0-1,0 0 0,0 0 0,0-3 0,2-5-92,2-5-276,1 1 0,10-22 1,-3 10-4575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14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1 220 3408,'0'0'12096,"5"-12"-11622,2-4-295,-1 3 103,0-1 0,1 1 1,12-19-1,24-24 1509,-38 52-1520,0 1 0,0 0 0,0 0-1,0 1 1,1-1 0,-1 1 0,1 0 0,0 1 0,6-2 0,-10 5-174,-1 0 0,1 0 1,0 0-1,0 0 0,-1 0 0,1 0 1,-1 0-1,1 0 0,-1 0 0,0 1 1,0-1-1,0 1 0,1 3 0,-1-2-5,4 12 62,-1-1-1,0 1 0,-1-1 1,-1 1-1,-1 0 1,0 28-1,3 38 400,-1-60-445,-2-6 19,1 0 0,1-1 0,1 1 0,0-1-1,11 28 1,-10-35-74,-1 0-1,1-1 1,0 0 0,1 0-1,-1-1 1,2 1-1,-1-1 1,0 0-1,1-1 1,0 0 0,1 0-1,-1 0 1,1-1-1,0 0 1,8 3 0,-14-7-42,1 1 0,-1-1 0,0 0 0,1 1 0,-1-1 0,1 0 0,-1-1 0,1 1 0,-1 0 0,0-1 0,1 1 0,-1-1 0,0 1 0,1-1 0,-1 0 0,0 0 0,0 0 0,0-1 0,0 1 0,0 0 0,0-1 0,0 1 0,0-1 0,-1 0 0,1 0 0,2-3 0,5-5 36,-1-1-1,0-1 1,8-15 0,-14 24-37,11-24 116,20-55 0,4-9 126,-33 80-218,0 0 0,0 0-1,-1-1 1,3-20 0,-5 23-21,0 0 1,1 1 0,0-1-1,0 1 1,1 0 0,0 0-1,1 0 1,-1 0 0,1 0-1,10-13 1,-8 15 1,1-3-1,0 1-1,1 0 0,0 0 1,11-7-1,-17 13-11,1 0-1,0 0 0,1 1 1,-1-1-1,0 1 0,0 0 1,1 0-1,-1 0 0,0 0 1,1 1-1,-1-1 0,1 1 1,-1 0-1,1 0 0,-1 0 1,1 1-1,5 1 0,14 2 25,0 2-1,0 1 0,-1 0 0,40 20 0,-36-17 120,-23-10-93,-1 1 0,1-1 0,-1 1 0,1 0 0,-1 0-1,0 0 1,0 0 0,1 0 0,-1 0 0,0 1 0,0-1 0,0 1 0,0 0 0,0-1 0,1 3 0,2-3 210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15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42 190 6928,'0'0'8866,"1"12"-8227,6 58 128,8 124 1859,-8-76-101,-4-107-2114,0 2 80,-3-12-472,0-1-1,0 0 1,0 0-1,0 0 1,0 1-1,0-1 1,0 0-1,0 0 1,0 1-1,0-1 1,0 0-1,0 0 1,0 0-1,0 1 1,0-1 0,0 0-1,0 0 1,-1 0-1,1 1 1,0-1-1,0 0 1,0 0-1,0 0 1,0 0-1,-1 1 1,1-1-1,0 0 1,0 0-1,0 0 1,0 0-1,-1 0 1,1 0 0,0 1-1,0-1 1,0 0-1,-1 0 1,1 0-1,0 0 1,0 0-1,0 0 1,-1 0-1,-1-3 112,0-1 0,0 1 0,1 0 0,-1-1 0,1 1 0,-2-7 0,-8-27 46,-1 2-59,3 0 0,1 0 0,1-1 0,-2-37 0,8 38-18,-1 12-1,2-1 0,0 1 1,6-32-1,-1 37-43,1 1-1,0 0 1,1 0 0,2 0-1,9-15 1,-16 28-38,1 0 1,-1 0-1,1 0 1,0 1 0,0-1-1,0 1 1,0 0-1,1 0 1,-1 0-1,1 1 1,0-1-1,0 1 1,0 0-1,0 0 1,0 0-1,1 0 1,-1 1 0,0 0-1,1 0 1,-1 0-1,1 0 1,-1 1-1,1-1 1,-1 1-1,1 1 1,0-1-1,-1 0 1,1 1-1,7 2 1,-5 0 18,0-1 1,0 1-1,0 0 0,0 1 1,0 0-1,-1 0 0,0 0 1,0 1-1,0 0 0,0 0 1,-1 0-1,0 1 0,0 0 1,0 0-1,-1 0 0,0 0 0,4 8 1,-6-10 21,0 1 0,0-1-1,-1 0 1,1 1 0,-1 0 0,1 4 0,-2-7-38,0 0 0,0-1 0,0 1 1,0 0-1,-1 0 0,1-1 0,-1 1 0,1 0 1,-1-1-1,1 1 0,-1-1 0,0 1 1,0-1-1,0 1 0,0-1 0,0 1 0,0-1 1,0 0-1,-1 1 0,0 0 0,-4 2 13,0 0 0,-1 0 0,1-1 0,-1 0 0,0 0 0,1-1 0,-1 0 0,0 0 0,0 0 0,-1-1 0,1 0 0,-10 0 0,-12 2 62,15-1-39,0 0 0,-17-2 0,26 0-37,0 0 0,-1 0 1,1-1-1,0 0 0,0 0 1,0-1-1,0 1 1,0-1-1,-7-4 0,10 5-54,0-1-1,0 0 0,0 0 1,0 0-1,0 0 0,1 0 1,-1 0-1,1 0 0,0-1 1,-1 1-1,1 0 0,0-1 1,-1-3-1,0-8-3878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17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6224,'0'0'17833,"13"1"-17547,1 1-196,-5 0-35,0-1 0,0-1 0,0 1 0,0-1 0,0-1 0,0 0 0,9-2 0,30-5 300,0 2 0,1 2 0,0 3 0,92 8 1,28 14 1125,-140-19-990,-28-1-454,1-1 0,0 0 0,-1 0 0,1 0 0,0 0 0,-1-1 0,1 1-1,0 0 1,-1-1 0,1 1 0,-1-1 0,1 1 0,2-3 0,-4 2-56,0 0-1,0 0 1,0 1 0,0-1 0,0 0 0,0 0 0,0 0-1,0 0 1,0 0 0,0 0 0,-1 0 0,1 0-1,0 0 1,-1 0 0,1 0 0,-1 0 0,1 0 0,-1 0-1,0 0 1,-10-15-4644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18.1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71 6520,'0'0'9094,"10"-2"-8420,198-27 1949,-83 16-977,-13 1 22,-78 5-935,-1-1-3484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25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21 4616,'0'0'16190,"13"1"-16029,31 0 132,61-7 0,126-9 712,-188 14-774,-1 1 0,1 2 0,42 8 0,-70-8-184,82 16 583,-87-19-547,-10 1-67,1 0 1,0-1-1,0 1 0,-1 0 1,1 0-1,0 0 0,0 0 1,-1 0-1,1 0 1,0 0-1,0 0 0,-1 0 1,1 0-1,0 0 0,0 0 1,-1 1-1,1-1 0,0 0 1,0 1-1,-1-1 0,1 0 1,0 1-1,-1-1 0,1 1 1,-1-1-1,2 1 0,-2 0 39,-2-1-126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4:53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221 1 7136,'0'0'14225,"-8"5"-14105,-26 21 5,31-23-98,1 0 0,-1 0 1,1 0-1,0 0 0,0 0 0,0 1 0,1-1 0,-1 1 1,1-1-1,0 1 0,0-1 0,-1 7 0,-1 0 48,-8 36 433,-5 15-123,3-15-137,10-33-144,0 0 0,-1-1-1,-10 24 1,9-26-23,0 1 0,-3 12 1,5-12 16,-11 23 0,8-20-36,0 1 0,1-1 0,1 1 0,-4 24 0,-5 17 149,10-39-121,0 0 0,1-1 0,-1 34 0,9 23 163,0-17-123,-1 2-4,1 12 20,-3-11 60,11 68 0,-5-68 10,0 70-1,-7-88-94,2-1 1,16 67 0,-1-11 42,13 61 64,-25-133-176,13 30 0,-7-23-2,-2-2-18,1-1 0,2 0 0,25 37 0,-31-51-2,-6-10-16,1 0 0,-1 0 1,1-1-1,0 1 0,6 6 0,8 7 16,-1 1 0,23 31-1,-28-34-40,1 1-1,1-1 0,0-1 1,30 24-1,-31-29 28,0-1 3,0 0 1,-1 1-1,19 21 0,-21-21-11,1 1 0,12 8 0,11 10 43,-29-24-32,9 7 172,-12-7-143,-8-5-116,-39-7-49,7 0-3661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26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5120,'0'0'9538,"9"0"-8994,31-3 2,-11-4 1945,-10 6-396,28-5 1,-28 3-1461,32-1 1,-11-3-46,-32 5-502,-1 1 0,1-1-1,13 0 1,53-1 330,-43 1-217,1 1 1,36 4 0,-31-4-16,-4-1-60,-18 1-1,0 0 0,0 0 0,0-1 0,0-1 0,-1-1 1,1 0-1,21-10 0,-29 12 32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0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0 3208,'0'0'18219,"4"11"-17952,1 0-179,-3-7-57,0-1 0,-1 1 0,0-1 0,1 1 0,-1 0 0,0 0 0,-1 0 0,1 0 0,-1 0 0,0 0 0,0 0 1,0 0-1,-1 7 0,-4 26 601,1 49 0,3-50-100,-7 53 0,6-73-251,1 1 1,0 19 0,2-22 12,-1 0-1,-1 0 1,-4 23 0,3-29-187,2-6-71,0 0 0,-1 1 1,1-1-1,-1 0 0,1 0 0,-1 0 0,0 0 0,0 1 1,-2 2-1,3-5-51,0 0-1,0 0 1,-1 0 0,1 0-1,0 1 1,0-1 0,0 0-1,0 0 1,0 0 0,-1 0-1,1 0 1,0 0 0,0 0-1,0 0 1,-1 0 0,1 0 0,0 0-1,0 0 1,0 0 0,0 0-1,-1 0 1,1 0 0,0 0-1,0 0 1,0 0 0,0 0-1,-1 0 1,1 0 0,0 0-1,0-1 1,0 1 0,0 0 0,-1 0-1,1 0 1,0 0 0,0 0-1,0 0 1,0-1 0,0 1-1,0 0 1,0 0 0,0 0-1,-1 0 1,1 0 0,0-1-1,0 1 1,0 0 0,0 0 0,0 0-1,0-1 1,-2-6-3577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8336,'0'0'10137,"13"3"-9724,1 1-294,0-1 5,-1 0 0,1-1 0,0 0 0,14 0 0,176-3 1561,-157-3-1312,-8 1 164,1 1 0,65 5 0,-94-2-353,-1-1 1,0 0-1,18-3 0,10 0 351,-25 5-325,-12-1-186,0-1-1,0 0 1,-1 0 0,1 1-1,0-1 1,0 0 0,0 0-1,0 0 1,-1 0 0,1 0 0,0 0-1,0 0 1,0 0 0,0 0-1,-1 0 1,1-1 0,0 1-1,0 0 1,1-1 0,-2 1-10,0 0-1,0-1 1,1 1 0,-1 0 0,0 0-1,1 0 1,-1 0 0,0 0-1,0 0 1,1 0 0,-1-1 0,0 1-1,1 0 1,-1 0 0,0 0 0,1 0-1,-1 0 1,0 1 0,1-1-1,-1 0 1,0 0 0,0 0 0,1 0-1,-1 0 1,0 0 0,1 0-1,-1 1 1,0-1 0,0 0 0,1 0-1,-1 0 1,0 0 0,0 1 0,0-1-1,1 0 1,-1 0 0,0 1-1,0-1 1,0 0 0,0 0 0,1 1-1,-1-1 1,0 0 0,0 1 0,0 0-16,0-1 1,1 1 0,-1-1 0,0 1 0,0 0 0,0-1 0,0 1 0,0-1-1,0 1 1,0 0 0,0-1 0,0 1 0,0 0 0,0-1 0,-1 1 0,1-1-1,0 1 1,0 0 0,-1-1 0,1 1 0,0-1 0,-1 1 0,0 0 0,-16 13-845,6-5-2970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1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 7024,'0'0'9305,"10"0"-8784,14-2 155,48-8 0,-35 5-143,0 1 0,65 2 0,-74 2-328,148 3 983,-117 2-657,-42-3-273,0-1 1,0 0 0,0-2-1,21-2 1,-28 2-166,-8 1-35,0 0 0,0 0 0,0 0 0,0 0 0,0-1 0,0 1 0,0-1 0,0 0 0,0 1 0,0-1 0,0 0 0,3-2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4008,'0'0'14447,"1"13"-14108,-2 169 932,-17 48 1407,8-159-644,4-49-1039,2-11-1550,2 0-4081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4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6224,'0'0'11503,"12"9"-11016,39 28-36,-48-35-390,1 0 1,-1 0 0,1 0-1,0 0 1,0-1-1,0 1 1,0-1 0,0 0-1,0 0 1,7 0-1,4 0 111,73 12 488,1-5 1,113-4-1,27-2-116,19-1-50,75-17 143,-188 18-307,-33 1 320,-100-3-605,0 0 0,0 0 1,0 0-1,0 0 0,0 0 1,0 1-1,0-1 0,0 1 0,0-1 1,2 2-1,-4-2-40,1 0 0,-1 1 1,0-1-1,0 0 0,0 0 0,0 1 0,0-1 1,0 0-1,0 0 0,0 1 0,0-1 0,0 0 1,0 0-1,0 1 0,0-1 0,0 0 0,0 0 1,-1 1-1,1-1 0,0 0 0,0 0 0,0 1 1,0-1-1,0 0 0,0 0 0,-1 0 0,1 1 1,0-1-1,0 0 0,0 0 0,-1 0 0,1 0 1,0 1-1,0-1 0,0 0 0,-1 0 1,1 0-1,0 0 0,0 0 0,-1 0 0,1 0 1,-45 20-218,45-19 204,-32 11-3237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6.4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162 187 5624,'0'0'11143,"-12"6"-10701,-34 20-26,41-24-320,1 1 0,0 0 0,0 0 0,1 1 0,-1-1 0,1 1 0,-1 0 0,1 0 0,0 0 0,0 0 0,-3 8 0,3-7 34,1 0-1,-1-1 1,0 1-1,-7 6 1,6-8-46,1 1 0,0 0 0,0-1 0,0 1 1,0 0-1,1 1 0,-1-1 0,1 0 0,0 1 0,0-1 1,1 1-1,-1 0 0,1-1 0,0 1 0,1 0 1,-1 0-1,1 9 0,0-8-9,1 0 1,0-1-1,1 1 1,0-1-1,-1 1 1,2-1 0,-1 1-1,1-1 1,-1 0-1,2 0 1,-1-1-1,0 1 1,1 0-1,7 6 1,-7-7-13,0 0 0,0-1 0,1 1 1,-1-1-1,1 0 0,0 0 0,0 0 1,0-1-1,1 0 0,-1 0 0,0 0 1,1 0-1,5 0 0,-3-1-18,-1-1-1,0 0 1,0 0 0,1-1-1,-1 0 1,0 0 0,0 0-1,0-1 1,13-5 0,4-3 129,1-1-1,40-26 1,-53 29-94,0-1 0,0 0 0,-1-1 0,0 0 0,0-1 0,13-17 0,-6 3 38,-13 20-88,-1 0 0,0 0 0,-1 0 0,1-1 0,-1 0-1,0 0 1,0 0 0,-1 0 0,4-10 0,-4 7 11,1-12 61,-3 20-91,0 0 0,0 1 0,0-1 0,0 0 0,0 0 0,0 1-1,0-1 1,0 0 0,-1 1 0,1-1 0,0 1 0,-1-1 0,1 0-1,0 1 1,-1-1 0,1 1 0,-1-1 0,1 1 0,-1-1 0,1 1-1,-1-1 1,1 1 0,-1-1 0,-1 1 0,-1-8 211,1 2-12,-6 12-89,5 0-99,-1 1 0,1-1 0,0 1 0,1 0-1,-1 0 1,1 0 0,1 0 0,-1 0 0,1 1 0,1-1-1,-1 0 1,1 1 0,0-1 0,2 8 0,-2-9-8,1-1 1,0 0 0,0 0-1,0 0 1,1 0 0,-1 0-1,1 0 1,0 0-1,1 0 1,-1-1 0,1 1-1,0-1 1,0 0-1,1 0 1,-1 0 0,1 0-1,0-1 1,0 1 0,0-1-1,6 4 1,-6-5-1,0-1 1,0 1-1,1-1 1,-1 0-1,0 0 1,1 0-1,-1-1 1,1 0-1,-1 0 1,1 0-1,-1 0 1,0-1-1,1 1 1,-1-1-1,1 0 1,-1 0-1,0-1 1,5-2-1,0 0 8,0-1 0,0 0 0,0-1 0,-1 1 0,0-2 0,12-11 0,-9 7-2,7-6 20,-2-1-1,17-22 0,-28 33-21,0-1-1,-1 0 0,0 1 0,0-2 1,-1 1-1,0 0 0,0 0 0,-1-1 1,2-14-1,-3 16-2,0-1 1,0 0-1,-1 1 1,0-1-1,-1 0 1,1 1-1,-1-1 1,-1 1-1,0-1 1,0 1-1,0-1 0,-1 1 1,0 0-1,0 0 1,-1 0-1,1 1 1,-2-1-1,1 1 1,-1 0-1,0 0 1,0 0-1,-1 1 1,1 0-1,-9-6 0,12 10-46,-1-1 0,1 1 0,-1 0-1,0 0 1,0 0 0,1 0-1,-1 0 1,0 0 0,0 1-1,0-1 1,0 1 0,0 0-1,0 0 1,0 0 0,-5 1-1,7-1-155,-1 1-1,1-1 0,-1 0 0,1 1 0,0-1 0,-1 1 0,1-1 0,-1 1 0,1 0 0,0 0 0,-1-1 0,1 1 0,0 0 0,0 0 0,0 0 0,0 1 0,0-1 0,0 0 0,0 0 0,0 0 0,0 1 0,1-1 0,-1 0 1,0 1-1,1-1 0,-1 1 0,0 2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7.1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1 7024,'0'0'9322,"-12"2"-8851,-3 1-222,0 1 1,-24 9 0,32-10-89,0 0 1,1 1 0,-1-1-1,1 1 1,0 1-1,1-1 1,-1 1 0,1 0-1,-1 0 1,-3 6-1,4-4-8,-1 0 157,1 0 0,0 0 0,0 1 1,-5 12-1,9-19-262,0 0 0,1 0 1,-1 1-1,1-1 0,-1 0 0,1 1 1,0-1-1,0 0 0,0 1 1,-1-1-1,1 0 0,0 1 0,0-1 1,1 0-1,-1 1 0,0-1 1,0 0-1,1 1 0,-1-1 0,1 0 1,-1 0-1,1 1 0,-1-1 1,1 0-1,0 0 0,0 0 1,-1 0-1,1 0 0,0 0 0,0 0 1,0 0-1,0 0 0,0 0 1,0-1-1,1 1 0,-1 0 0,0-1 1,2 2-1,6 1 79,1 0-1,-1-1 1,1 0 0,0 0-1,-1-1 1,17 0-1,61-5 411,42-14 936,-116 20-1066,-4-1 183,-6-4-770,-5 4 528,2 0-416,0-1-1,0 0 1,0 0-1,0 0 1,0 0-1,-1 1-1164,1-1 1164,-1 0 1,1 0-1,0 0 0,0 0 1,0 0-1,0 0 1,0 0-1,0 0 1,0 0-1,0 0 1,-1 0-1,1 0 1,0 0-1,0 0 1,0 0-1,0 0 1,0 0-1,-1-2-1164,1 2 1164,0 0 0,0 0 1,0 0-1,0 0 1,0 0-1,0-1 1,0 1-1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38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 6824,'0'0'6578,"7"13"-5819,-2-3-579,0-1-19,0 1-1,-1-1 1,0 1-1,0 0 0,-1 0 1,-1 0-1,3 18 1,14 291 4501,-15-276-3828,-2-22 72,-2-17-72,-1-7 362,-3-27-982,0 0 1,2-36 0,-5-40 115,-12 7 6,9 55-34,-4-59-1,10 77-103,3 22-147,1 0 0,-1 0-1,1 0 1,-1 0 0,1 0 0,0 0 0,1 0 0,-1 0-1,1 0 1,-1 0 0,3-6 0,-3 8-34,1 0 1,0 0-1,0-1 0,-1 1 1,1 0-1,1 0 1,-1 0-1,0 0 0,0 0 1,1 0-1,-1 1 1,1-1-1,-1 0 0,1 1 1,0-1-1,0 1 0,0 0 1,0-1-1,0 1 1,0 0-1,0 0 0,3-1 1,6-3 10,1 0 1,0 1-1,0 1 1,0-1-1,0 2 1,1 0-1,-1 0 1,1 1-1,-1 1 1,1 0-1,0 1 1,12 2-1,-14-2-8,-1 1 0,0 1 0,0 0 0,0 1-1,0-1 1,0 2 0,-1-1 0,1 2 0,-1-1 0,-1 1-1,1 0 1,-1 1 0,0 0 0,11 13 0,-16-16-8,-1-1 0,0 0 0,0 1 1,-1-1-1,1 1 0,-1 0 0,0 0 0,1-1 1,-2 1-1,1 0 0,0 0 0,-1 0 0,0 0 0,0 0 1,0 0-1,0 0 0,-1 0 0,1 0 0,-1 0 1,0-1-1,0 1 0,-1 0 0,1 0 0,-1-1 1,0 1-1,-2 3 0,-5 7 15,0-1 1,0 0-1,-1 0 1,-23 21-1,23-25-2,0-2 0,0 1-1,-1-1 1,0-1-1,0 0 1,-21 8-1,-9 4 196,41-18-219,0 0-1,-1 0 0,1 1 0,0-1 0,0 0 0,0 0 0,-1 0 0,1 1 0,0-1 0,0 0 0,0 1 0,0-1 0,-1 0 0,1 0 0,0 1 0,0-1 0,0 0 1,0 1-1,0-1 0,0 0 0,0 1 0,0-1 0,0 0 0,0 0 0,0 1 0,0-1 0,0 0 0,0 1 0,0-1 0,0 0 0,1 1 0,-1-1 0,0 0 1,0 0-1,0 1 0,0-1 0,1 0 0,-1 0 0,0 1 0,0-1 0,0 0 0,1 0 0,-1 0 0,0 1 0,0-1 0,1 0 0,-1 0 0,0 0 0,1 0 0,13 10-67,14 2-7,-22-10 62,-1 0 0,1 0 0,-1 1 0,1 0 0,-1 0 0,5 4 0,12 11-57,28 31 0,-42-41 45,-1 0-1,-1 1 1,0 0 0,0 0 0,0 0-1,-1 1 1,3 10 0,-3-7 4,-3-9 8,0 0 1,-1 1-1,0-1 1,0 1 0,0-1-1,1 9 1,-3-11 12,1 0 0,0 1 1,-1-1-1,0 0 0,1 0 0,-1 0 1,0 0-1,0 1 0,0-1 0,0-1 1,-1 1-1,1 0 0,-1 0 0,1 0 1,-1-1-1,1 1 0,-3 1 0,0 0 7,0-1-1,1 1 0,-1-1 0,-1 0 0,1 0 0,0-1 0,0 1 0,-1-1 0,1 0 1,-1 0-1,1 0 0,-1-1 0,0 0 0,1 0 0,-1 0 0,1 0 0,-8-2 0,-1 0 12,1 0-1,-1-1 0,1-1 0,-24-10 0,2-4-199,-56-40 1,88 56 100,-1 0 1,1 1 0,0-1-1,0 0 1,-1 0-1,1 0 1,1-1-1,-1 1 1,0 0-1,0-1 1,1 1 0,-1-1-1,1 1 1,0-1-1,0 0 1,-1-3-1,1-16-3917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0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197 510 4416,'0'0'8174,"-11"0"-7579,-38 3-10,42-1-447,1 0-1,0 0 0,0 0 1,0 1-1,0 0 0,1 0 1,-1 0-1,1 1 0,-1 0 1,1 0-1,1 0 0,-1 1 1,0 0-1,1 0 0,0 0 1,-4 6-1,1-2 140,3-4-131,0 0 1,1 0-1,-1 0 0,1 1 0,0 0 1,1-1-1,-1 1 0,1 0 0,0 0 0,1 0 1,-1 0-1,0 13 0,2-16-85,0 0 0,0 1 0,1-1 0,-1 0 0,1 0 0,0 1-1,0-1 1,0 0 0,1 0 0,-1 0 0,1 0 0,-1 0 0,1 0 0,0-1 0,0 1 0,0 0-1,1-1 1,-1 0 0,1 1 0,-1-1 0,1 0 0,0 0 0,0-1 0,-1 1 0,1-1 0,4 2-1,5 2 20,-1-1 0,1-1-1,0 0 1,0-1-1,0 0 1,0 0 0,0-2-1,0 1 1,1-2-1,-1 1 1,0-2 0,0 1-1,0-2 1,0 0-1,-1 0 1,14-6 0,-13 2-8,1 0 1,-2-1 0,1 0-1,-1-1 1,0-1 0,-1 1-1,0-2 1,-1 1 0,0-1-1,0-1 1,13-24 0,-19 28-45,1-1 0,-2 0 0,1 0 0,-1 0 1,0 0-1,-1 0 0,0 0 0,0 0 0,-1 0 0,-1-1 1,1 1-1,-1 0 0,-1 0 0,-3-12 0,-5-14 55,-2 1 0,-23-46 1,6 14 42,18 39-15,0-1-1,-2 1 0,-2 1 1,0 0-1,-1 1 0,-2 1 1,-27-29-1,45 53-109,0-1 18,-1 0 1,0 0-1,1 0 1,-1 0-1,0 1 1,0-1-1,0 0 0,0 0 1,0 1-1,0-1 1,0 1-1,0-1 1,-2 0-1,3 2-13,-1 0 0,0-1 0,1 1-1,-1 0 1,1 0 0,-1 0 0,1-1 0,-1 1 0,1 0-1,-1 0 1,1 0 0,0 0 0,0 0 0,-1 0 0,1 0-1,0 0 1,0 0 0,0 1 0,-2 21 14,2-1 0,0 1 1,1-1-1,1 1 0,8 30 1,-5-21-10,72 388 532,-75-412-517,18 66 177,-19-68-142,1 0 0,1-1-1,-1 1 1,1-1-1,0 0 1,0 0 0,0 0-1,1-1 1,-1 1-1,9 7 1,-12-12-66,1 0 0,-1 0-1,1 1 1,-1-1 0,1 0 0,-1 0 0,1 0-1,-1 1 1,1-1 0,0 0 0,-1 0 0,1 0 0,-1 0-1,1 0 1,-1 0 0,1 0 0,0 0 0,-1 0-1,1 0 1,-1-1 0,1 1 0,-1 0 0,1 0 0,-1 0-1,1-1 1,-1 1 0,1 0 0,-1-1 0,1 1-1,-1 0 1,1-1 0,0 0 0,3-5-3241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6984,'0'0'3137,"-5"15"-2794,-14 53 192,-11 79 0,-23 547 2575,49-625-2762,0 264 1867,5-317-2031,-1-8 66,0 0 0,1 0 0,0 0 0,0 0 0,1 0 0,4 12 0,4-38 430,8-28-3187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16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101 274 8136,'0'0'16522,"1"-8"-16265,0-1-175,-1 3-2,1 0 0,0 0 0,0 0 1,4-10-1,-4 4 436,-1 11-426,0 0 0,-1 0 0,1 0 0,0 0 0,1 0 0,-1 0 0,0 1 0,0-1 0,0 0 0,0 0-1,1 0 1,-1 0 0,0 0 0,1-1 0,-3-25 2405,2 22-1694,-1-7 95,1 12-881,1 0 0,-1 0 0,0 0 0,0 0 0,0 0 0,0 0 0,0 0-1,0 0 1,0 0 0,0 0 0,0 0 0,0 0 0,0 0 0,1 0 0,-1 0 0,0 0-1,0 0 1,0 0 0,0 0 0,0 0 0,0 0 0,0 0 0,0 0 0,0 0 0,0 0 0,1 0-1,-1 0 1,0 0 0,0 0 0,0 0 0,0 0 0,0 0 0,0 0 0,0 0 0,0 0 0,0 0-1,0-1 1,0 1 0,0 0 0,0 0 0,0 0 0,0 0 0,0 0 0,0 0 0,0 0-1,1 0 1,-1 0 0,0 0 0,0 0 0,0-1 0,0 1 0,0 0 0,0 0 0,0 0 0,0 0-1,-1 0 1,1 0 12,-1 0-1,1 1 1,0-1-1,-1 0 0,1 1 1,-1-1-1,1 0 1,-1 1-1,1-1 0,0 1 1,-1-1-1,1 0 1,0 1-1,-1-1 0,1 1 1,-1 0-1,1 0-20,-6 24-6,-5 40 0,7-38 0,-8 31 0,-9 42 0,11-49 0,10-51 0,0 0 0,0 0 0,0 0 0,0 0 0,0 0 0,0 0 0,0 0 0,0 0 0,0 0 0,-1-1 0,1 1 0,0 0 0,0 0 0,0 0 0,0 0 0,0 0 0,0 0 0,0 0 0,0 0 0,-1 0 0,1 0 0,0 0 0,0 0 0,0 0 0,0 0 0,0 0 0,0 0 0,0 0 0,-1 0 0,1 0 0,0 0 0,0 0 0,0 0 0,0 0 0,0 0 0,0 0 0,0 0 0,0 0 0,-1 0 0,1 0 0,0 0 0,0 0 0,0 1 0,0-1 0,0 0 0,0 0 0,0 0 0,0 0 0,0 0 0,0 0 0,-1 0 0,1 0 0,0 1 0,-2-15 0,2 13 0,-8-124 0,7 84 0,3-133 0,-2 124 0,1 39 0,0 1 0,-1-19 0,0 6 0,-1 23 0,-1 3 0,-2 4 0,-2 36 0,2 0 0,1 64 0,-1 23 0,3-62 0,1-47 0,-4 38 0,3-17 0,1-47 77,1 0 0,0 1 0,1-1 0,-1 0 0,4-6 0,-1-1-4474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1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4816,'0'0'18441,"11"8"-18080,33 28-20,-43-34-306,1-1-1,0 1 0,0 0 0,-1 0 1,1 0-1,-1 0 0,1 0 0,-1 0 1,0 0-1,0 0 0,0 1 0,0-1 1,0 0-1,-1 1 0,1-1 0,-1 0 1,1 1-1,-1-1 0,0 1 0,0-1 1,0 4-1,0 7 124,3 39 311,-2 0 0,-9 76-1,6-98-307,-20 123 522,8-69-307,-4 32 670,17-101-500,1-15-531,0 1 0,0-1 1,0 0-1,0 0 0,0 0 0,0 0 0,0 1 0,0-1 1,0 0-1,0 0 0,0 0 0,0 0 0,0 1 0,0-1 1,0 0-1,0 0 0,0 0 0,0 0 0,0 1 0,0-1 1,0 0-1,0 0 0,0 0 0,0 0 0,0 1 0,0-1 1,1 0-1,-1 0 0,0 0 0,0 0 0,0 0 0,0 0 0,0 1 1,0-1-1,1 0 0,-1 0 0,0 0 0,0 0 0,0 0 1,0 0-1,1 0 0,-1 0 0,0 0 0,0 0 0,0 0 1,1 0-1,21-1 255,93-31-46,-48 16-134,-49 10-59,-12 4-19,-1 0 1,0 0 0,1 1 0,-1 0 0,0 0-1,1 0 1,-1 1 0,1 0 0,6 0-1,23 1 39,-16-2-47,-1 7-8,-17-6-17,-9 0-626,-20-9-638,18 5-2422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2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 4416,'0'0'10017,"11"7"-9261,-3-2-570,-5-2-121,0-1 0,1 1 0,-1-1-1,1 0 1,-1 0 0,1-1 0,0 1 0,-1-1-1,1 1 1,0-1 0,0 0 0,0-1-1,0 1 1,0-1 0,0 0 0,0 0 0,0 0-1,6-1 1,-1-1 151,193-36 3273,-162 37-3020,-31 2-272,0-1 0,1-1 0,17-2-1,-23 3-80,-1-1 0,1 1 0,-1 0 0,0 0 0,1 1 0,6 0 0,1 4 465,-11-5-570,0 0 1,0 0 0,0 0-1,1 0 1,-1 0 0,0 0 0,0 0-1,0 1 1,0-1 0,0 0-1,0 0 1,0 0 0,0 0 0,1 0-1,-1 0 1,0 0 0,0 1-1,0-1 1,0 0 0,0 0-1,0 0 1,0 0 0,0 0 0,0 1-1,0-1 1,0 0 0,0 0-1,0 0 1,0 0 0,0 1-1,0-1 1,0 0 0,0 0 0,0 0-1,0 0 1,0 0 0,0 1-1,0-1 1,-1 0 0,1 0-1,0 0 1,0 0 0,0 0 0,0 0-1,0 1 1,-2-1-28,1 1 1,-1 0 0,1 0-1,-1-1 1,1 1-1,-1-1 1,1 1-1,-1-1 1,0 0-1,1 0 1,-1 1 0,1-1-1,-1 0 1,-3-1-1,-23-3-1966,25 4 520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3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7432,'0'0'6853,"10"3"-6105,16 4-286,1-2 1,0 0-1,0-2 1,0-1-1,47-3 0,192-20 2424,-249 21-2431,-1-1 0,1-1 0,0-1 0,18-5 1,-35 8-420,0 0 1,0 0 0,0 0-1,-1 0 1,1 0 0,0 1-1,0-1 1,0 0 0,0 0-1,0 0 1,0 0-1,0 1 1,0-1 0,1 0-1,-1 0 1,0 0 0,0 0-1,0 0 1,0 1 0,0-1-1,0 0 1,0 0 0,0 0-1,0 0 1,0 0 0,0 0-1,0 0 1,1 1 0,-1-1-1,0 0 1,0 0 0,0 0-1,0 0 1,0 0 0,0 0-1,1 0 1,-1 0 0,0 0-1,0 0 1,0 0-1,0 0 1,0 0 0,1 0-1,-1 0 1,0 0 0,0 0-1,0 0 1,-12 11 130,-42 16-384,-12 7-3590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4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4912,'0'0'12562,"11"6"-11997,36 18-26,-40-21-411,-1-1 0,1 0 0,-1 0 0,1-1 0,-1 1 0,1-2 0,0 1 0,0-1 0,0 0 0,-1 0 0,1-1 0,9-2 0,12 0 173,20 3 369,54 7 1,-3 0 166,-44 0-372,-39-4 198,30 1-1,-45-4-656,-1 0 1,0 0-1,0 0 0,0 0 0,0 0 1,0 0-1,0 0 0,1 0 0,-1 0 0,0 0 1,0 0-1,0 0 0,0 0 0,0 0 1,1 0-1,-1 0 0,0 0 0,0 0 0,0 0 1,0 0-1,0 0 0,0 0 0,1 0 0,-1 0 1,0 0-1,0 0 0,0 0 0,0-1 1,0 1-1,0 0 0,0 0 0,0 0 0,1 0 1,-1 0-1,0 0 0,0 0 0,0-1 1,0 1-1,0 0 0,0 0 0,0 0 0,0 0 1,0 0-1,0 0 0,0-1 0,0 1 1,0 0-1,0 0 0,0 0 0,0 0 0,0 0 1,0-1-1,0 1 0,0 0 0,0 0 0,0 0 1,0 0-1,0 0 0,0 0 0,-1-1 1,1 1-1,0 0 0,0 0 0,0 0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5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4008,'0'0'14169,"13"8"-13752,-5-3-344,1 1-2,0-1 0,0 0 0,0 0 0,1-1 0,-1 0 0,1-1 0,0 0 0,0-1 0,13 2 0,41 0 390,80-4 1,68-15 200,-183 12-577,44-3 119,269-16 672,-120 10-296,43 0 402,-240 13-754,29 5 0,-3 0 276,-34-1-210,-10 0-67,-7-5-222,0 0 0,0 0 0,0 0 0,0 0 0,0 0 0,0 0 0,0 0 0,0 0 0,0 0 1,0 0-1,1 0 0,-1 1 0,0-1 0,0 0 0,0 0 0,0 0 0,0 0 0,0 0 0,0 0 0,0 0 0,0 0 0,0 0 0,0 1 0,0-1 0,-1 0 0,1 0 0,0 0 0,0 0 0,0 0 1,0 0-1,0 0 0,0 0 0,0 0 0,0 0 0,0 0 0,0 1 0,0-1 0,0 0 0,0 0 0,0 0 0,0 0 0,0 0 0,-1 0 0,1 0 0,0 0 0,0 0 0,0 0 0,0 0 0,0 0 1,0 0-1,0 0 0,0 0 0,0 0 0,0 0 0,-1 0 0,1 0 0,-12-1-440,8 0-2878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6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274 497 5520,'0'0'7521,"-13"6"-6842,-87 37 754,88-37-1110,0 0 0,1 1 0,0 1 1,0 0-1,1 1 0,0 0 0,-11 13 1,-9 7 507,27-27-688,0 1 0,0 0 0,0 1-1,0-1 1,0 0 0,1 1 0,0-1 0,0 1 0,0 0-1,-3 8 1,5-10-64,-1 0 1,1 0-1,0 0 0,0 1 0,0-1 0,0 0 0,0 0 0,0 0 1,1 1-1,-1-1 0,1 0 0,0 0 0,-1 0 0,1 0 0,0 0 0,0 0 1,0 0-1,0 0 0,1 0 0,-1-1 0,1 1 0,-1 0 0,3 1 1,0 1-16,0-1 1,0 0 0,1 0 0,-1-1 0,1 1 0,-1-1 0,1 0-1,0 0 1,0-1 0,0 1 0,0-1 0,1 0 0,-1 0-1,0-1 1,0 0 0,0 0 0,1 0 0,-1 0 0,0-1-1,6-1 1,5-1 29,-1-1 1,0-1-1,0 0 0,0-1 0,20-12 0,-22 11-46,-1 0-1,0-1 1,0-1 0,-1 0-1,0 0 1,-1-1-1,0-1 1,0 1 0,12-20-1,1-4 42,3-3-2,-2-2 0,-1-1 1,28-66-1,-45 86-65,-1 1 0,-1-1 0,-1 0 1,-1 0-1,0 0 0,-2-23 0,-3 3 11,-1 0 0,-10-42 0,14 78-24,-1 1 0,0 0 0,0-1 0,0 1 0,-1 0 0,1 0 0,-1-1 0,1 1 0,-5-4 0,6 6-6,-1 1 0,0 0 0,1-1 1,-1 1-1,0 0 0,1-1 0,-1 1 0,0 0 1,0 0-1,0 0 0,1 0 0,-1 0 1,0 0-1,0 0 0,1 0 0,-1 0 1,0 0-1,0 0 0,0 0 0,1 0 0,-1 1 1,0-1-1,1 0 0,-1 1 0,0-1 1,-1 1-1,1 0 1,-1 0 1,0 0-1,0 0 0,1 0 1,-1 1-1,1-1 0,-1 1 1,1-1-1,-2 3 0,0 3 3,-1 0-1,1 0 1,1 1-1,-1 0 1,1-1-1,-1 13 1,-3 51 46,5-66-49,2 50 87,1-1 0,16 89 1,-12-103-34,-5-39-56,-1 7 17,1 0 1,1 0 0,-1 0 0,1 0 0,0-1 0,1 1 0,0-1 0,0 1 0,9 12 0,-9-16 4,-1 0-1,0 0 1,0 1-1,0-1 0,0 0 1,1 5-1,9 19-21,-12-28-40,1 0 1,-1 0-1,1 1 0,-1-1 1,1 0-1,0 0 1,-1 0-1,1 0 1,0 0-1,-1 0 1,1 0-1,-1 0 1,1 0-1,0 0 1,-1 0-1,1-1 1,-1 1-1,1 0 1,0 0-1,-1 0 1,1-1-1,-1 1 1,1 0-1,-1-1 1,1 1-1,-1-1 1,1 1-1,-1 0 1,0-1-1,1 1 1,-1-1-1,1 0 1,14-15-3615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7.0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8032,'0'0'6744,"5"11"-5770,0 2-621,26 50 1863,-29-58-1956,0 1 0,-1 0 0,1 0 0,-1-1 0,0 1 0,0 0 0,-1 0-1,0 0 1,0 0 0,0 0 0,-1 0 0,-1 6 0,-1 3 241,0 0 0,-1 0 0,-10 22 0,-8 21 944,-23 88 0,40-126-1155,3-11-157,1 0 1,0 1 0,0-1-1,1 0 1,0 0-1,1 0 1,0 0-1,0 0 1,1 0-1,0 0 1,6 16-1,-6-23-99,-1 0-1,1 0 0,0 0 0,0 0 0,0 0 0,0 0 0,0-1 0,0 1 0,0-1 0,1 1 1,-1-1-1,0 0 0,1 0 0,-1 0 0,1 0 0,0-1 0,2 1 0,46 7 175,-13-8-152,1-2 0,-2-1 0,1-2 0,53-14 0,-34 7-48,-7 6-1,-50 6-11,0 0 0,0 0 1,0 0-1,0 0 0,0 0 0,0 0 0,0 1 0,0-1 1,0 0-1,0 0 0,0 0 0,0 0 0,0 0 0,0 0 1,0 1-1,0-1 0,0 0 0,0 0 0,0 0 0,0 0 1,0 0-1,0 0 0,0 0 0,0 1 0,0-1 0,0 0 1,1 0-1,-1 0 0,0 0 0,0 0 0,0 0 0,0 0 1,0 0-1,0 0 0,0 0 0,0 0 0,1 0 0,-1 0 1,0 1-1,0-1 0,0 0 0,0 0 0,0 0 0,0 0 0,0 0 1,1 0-1,-1 0 0,0 0 0,0 0 0,0 0 0,0 0 1,0 0-1,0-1 0,1 1 0,-1 0 0,0 0 0,0 0 1,0 0-1,0 0 0,-8 8-654,5-8 284,0 0-1,0 1 0,0-1 1,0 0-1,0-1 1,0 1-1,1 0 0,-1-1 1,-3-1-1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25:47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5320,'0'0'14913,"11"6"-14441,-2 1-330,-5-5-91,0 1 1,-1 0 0,1-1 0,0 0 0,1 0-1,-1 0 1,0-1 0,0 1 0,1-1-1,-1 0 1,1 0 0,-1 0 0,1-1 0,5 0-1,67-1 1077,147-23-1,-185 19-684,1 2 0,68 4 0,-52 5 587,-56-6-964,-10-16-592,5 6-2925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3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0 7024,'0'0'19346,"-8"11"-19183,-27 33-9,34-43-141,0 0-1,0-1 1,1 1-1,-1 0 0,0 0 1,1 0-1,-1 0 1,1 0-1,-1 0 1,1 0-1,-1 0 1,1 0-1,0 0 1,-1 0-1,1 0 1,0 0-1,0 0 1,0 0-1,0 0 0,0 0 1,0 0-1,0 0 1,0 0-1,0 0 1,1 0-1,-1 0 1,1 2-1,1 5 86,-2 23 133,1-15-108,-1 0-1,0 1 1,-6 30-1,-6 3 40,2-11 57,-6 48 0,9-44 100,-23 75-1,-3 22 204,24-89-336,2-16 21,2-1 1,0 38 0,5-69-176,0 0 0,0 1-1,1-1 1,-1 0 0,1 0 0,0 0 0,0 0-1,0 0 1,0 0 0,1 0 0,-1 0 0,1-1-1,2 4 1,1 0 72,1 1-1,0-1 1,10 7-1,-16-12-99,5 2 9,0 1 1,1-1-1,-1 0 0,0 0 1,1-1-1,0 0 0,0 0 1,-1 0-1,1-1 1,11 2-1,8-1 11,35-1-1,9 1 1,-51 0 4,0-2 0,20-1 0,30 0-9,161 29 60,-185-19-79,59 18-1,-1 1-41,-21-9-21,-28-6 12,104 13 1,-69-16 36,-52-5 12,0-1-1,38-2 1,12-6-39,136-1-22,12-1 64,-37-2 98,97-6 87,9 7-21,-23 2-107,-52 2 8,-44 3-19,245-6-77,-44-13-6,-129 2 21,-249 17 15,342-8 63,-144-9-31,-48 2 4,57 9 24,53-4-8,356 21 88,-354 2-91,92 23 106,-124-8-39,28 6-10,-245-31-97,1 0 0,-1-1-1,1-1 1,-1-1 0,29-4-1,-49 4-11,0-1-1,0 1 1,0-1-1,0 1 0,0-1 1,0 1-1,0-1 1,0 1-1,0-1 1,0 1-1,0-1 0,0 1 1,0 0-1,0-1 1,-1 1-1,1-1 0,0 1 1,0-1-1,-1 1 1,1 0-1,0-1 1,0 1-1,-1 0 0,1-1 1,0 1-1,-1 0 1,1-1-1,-1 1 0,-12-15-74,-36-29-1498,40 37-1191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35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232 115 6520,'0'0'15775,"2"-10"-15424,6-29-38,-6 29 3399,-7 26-3257,-13 27 334,1 4-370,-2 0-1,-36 61 1,26-58-152,10-16 49,-26 35 1,40-62-222,0 0-1,1-1 1,0 2 0,-5 10-1,6-12-108,-3 13-84,6-19 97,0 1 1,0-1-1,0 1 0,0-1 1,0 1-1,1-1 1,-1 1-1,0-1 1,0 0-1,1 1 1,-1-1-1,0 1 0,1-1 1,-1 0-1,0 1 1,1-1-1,-1 0 1,0 1-1,1-1 0,-1 0 1,1 0-1,-1 1 1,1-1-1,-1 0 1,1 0-1,-1 0 1,1 1-1,-1-1 0,0 0 1,1 0-1,-1 0 1,1 0-1,-1 0 1,1 0-1,-1 0 0,1 0 1,-1 0-1,2-1 1,1-1 6,1 0 1,0-1 0,-1 0-1,0 0 1,1 0 0,2-4-1,-4 5 2,40-37 42,-24 23-53,0-1 0,-1 0 1,15-22-1,4-17-26,13-17 18,-40 59 42,0 0 1,8-17-1,0 0-10,-2 10 32,-13 19-40,0-1 1,0 0-1,0 1 0,0-1 0,0 0 0,-1 0 0,0 0 1,3-5-1,-1 0-13,-1-1 0,0 1 0,0-1 0,0 0 0,-1 0 0,0 0 0,-1 0 0,0 1 0,0-1 0,-3-14 0,-5 7 52,8 16-50,0 0 0,0 0 0,-1 0 0,1 0 0,0 0 0,0 0 0,0 0 0,-1 0 0,1 0 0,0 0 0,0 0 0,-1 0 0,1 0 0,0 0 0,0 0 0,0 0 0,-1 0 0,1 0 0,0 0 0,0 0 0,0 1 0,-1-1 0,1 0 0,0 0 0,0 0 0,0 0 0,0 0 0,0 1 0,-1-1 0,1 0 0,0 0 0,0 0 0,0 1 0,0-1 0,0 0 0,0 0 0,0 1 0,-9 27 62,5 30-40,2 0 0,3 0 0,11 84-1,-6-89 16,6 78 87,-6-90 126,-3-36-164,-3-5-85,0 0-1,0 0 0,0 0 1,0 0-1,1 0 1,-1 0-1,0 0 1,0 0-1,0 1 0,0-1 1,0 0-1,0 0 1,0 0-1,0 0 0,0 0 1,0 0-1,0 0 1,0 0-1,0 1 0,0-1 1,0 0-1,0 0 1,0 0-1,0 0 0,0 0 1,0 0-1,0 0 1,0 1-1,0-1 0,0 0 1,0 0-1,0 0 1,0 0-1,0 0 0,0 0 1,0 0-1,0 1 1,0-1-1,0 0 0,0 0 1,0 0-1,0 0 1,0 0-1,0 0 0,-1 0 1,1 0-1,0 0 1,0 0-1,0 0 0,0 1 1,0-1-1,0 0 1,0 0-1,0 0 1,-1 0-1,1 0 0,0 0 1,-12-13 178,-1 1-1,-16-13 1,17 17-156,-1 1 0,0 1-1,-1-1 1,1 2 0,-1 0-1,-1 1 1,-17-3 0,-9 8-3,21 0-60,11 3-34,22-13 65,7-8 7,-13 11 0,0 1 0,-1 0 0,0-1 0,-1 0 0,1-1 0,-1 1 0,8-15 0,-8 11 0,1 1 1,-1-1-1,2 1 1,-1 0-1,9-8 1,2-6 95,-17 29-104,-1 0 0,1-1 0,-1 1 0,0 0 0,0-1 0,0 1 0,-1-1 1,0 0-1,0 1 0,-4 6 0,3-6 18,0 1 0,0-1 0,1 1 0,0-1 0,-1 9 0,3-15-13,0 1 0,0 0 0,0-1 1,0 1-1,0-1 0,0 1 0,1 0 0,-1-1 0,0 1 1,0 0-1,1-1 0,-1 1 0,0-1 0,1 1 0,-1-1 1,0 1-1,1-1 0,-1 1 0,1-1 0,-1 1 0,1-1 1,-1 0-1,1 1 0,-1-1 0,1 0 0,-1 1 0,1-1 1,0 0-1,-1 0 0,1 1 0,-1-1 0,1 0 0,0 0 1,-1 0-1,1 0 0,0 0 0,-1 0 0,1 0 0,13-10-4091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16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65 9648,'0'0'12045,"8"2"-11336,23 3-231,0 0 0,0-2 0,0-2 0,0 0 0,1-2-1,-1-2 1,0 0 0,34-10 0,-3-2 1150,110-13 0,-169 28-1557,28-5 1503,-29 5-1492,0 0 1,-1-1-1,1 1 1,0-1-1,-1 0 1,1 1-1,0-1 1,-1 0-1,1 0 1,-1 0-1,1 0 1,-1 0-1,2-2 1,-4 2-83,0 1 0,-1 0 0,1 0 0,-1 0 0,1 0 0,-1 0 0,1 0 0,-1 0 0,-1 1 0,-2-1 0,-360 35 0,335-35 0,1 2 0,-58 12 0,86-14 0,0 0 0,0 0 0,-1 1 0,1-1 0,0 1 0,0-1 0,0 1 0,0-1 0,-1 1 0,1 0 0,0-1 0,0 1 0,-1 2 0,20 2 0,20-2 0,-27-2 0,-1 0 0,1-1 0,11 0 0,4-4-3935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57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87 687 4008,'0'0'9378,"9"-11"-9035,3-2-231,5-5 178,-1 0 0,20-30 1,-7-1 274,-2-1 1,-2-1 0,-2-1 0,18-61 0,-36 87-290,0 1 1,2-30-1,0-11 257,-6 60-459,0-1-1,-1 1 0,0 0 1,0-1-1,-2-11 0,2 15-23,-1 0 0,0 1 0,1-1 0,-1 0-1,0 1 1,0-1 0,-1 1 0,1-1 0,0 1 0,-1 0-1,1-1 1,-1 1 0,0 0 0,0 0 0,-4-3 0,4 6-14,0 1 1,0-1 0,0 1-1,0-1 1,0 1 0,0 0-1,0-1 1,1 1 0,-3 3-1,0 3 2,0-1 0,0 1 0,1 0 0,-3 11 0,-3 8 10,-10 27 64,-13 72 0,20-78-67,-47 201 220,35-144 19,-15 144-1,27-191-208,8-43-36,1 0 1,0 1 0,0 19-1,2-27-2,0 0-1,0-1 0,0 1 0,-1-1 0,0 1 1,-1-1-1,1 0 0,-1 0 0,-1 0 1,0-1-1,1 1 0,-2-1 0,-4 7 0,3-5 27,-5 15 122,8-16 119,4-26-209,1 7-92,2-1 0,0 1 0,0-1 0,1 1 1,1 0-1,0 1 0,10-15 0,-3 3 1,7-11 8,2 0 1,2 2-1,0 0 1,41-38-1,-13 21-22,92-67-1,-124 104-6,2 1-1,-1 0 0,1 2 0,1 0 0,0 2 1,25-5-1,4-3-2,-35 10 38,0 1-1,0 1 1,0 0 0,34 0-1,-54 6-8,0 0 1,1 0-1,-1-1 0,0 1 0,0-1 0,-1 1 0,-5 2 1,-211 121 83,197-111-84,-27 22 0,42-29 4,-1-1 0,1 1 1,0 1-1,1-1 0,-12 20 0,19-27-12,-1 0 0,1 0 0,-1 0 0,1 0 0,-1 0-1,1 0 1,0 0 0,0 1 0,0-1 0,0 0 0,0 0 0,0 0-1,0 0 1,0 1 0,0-1 0,0 0 0,1 0 0,-1 0 0,1 0-1,-1 0 1,0 0 0,1 0 0,0 1 0,-1-1 0,1-1 0,0 1-1,1 2 1,0-1 1,0 0 0,0 0 0,1 0-1,-1 0 1,1 0 0,0 0 0,-1-1 0,6 3-1,-1-1-6,1-1-1,-1 0 0,1 0 0,0 0 1,0-1-1,0-1 0,-1 1 1,1-1-1,0 0 0,0-1 1,0 0-1,0 0 0,-1-1 0,1 0 1,0 0-1,-1-1 0,13-5 1,-4 0 6,-1 0 1,1-1-1,-2-1 1,1 0 0,-1-1-1,-1 0 1,0-1-1,0 0 1,14-20 0,-25 28 11,0 1 0,0 0 1,-1 0-1,0-1 0,1 1 1,-1-1-1,0 1 1,0-1-1,-1 0 0,1 1 1,-1-1-1,0 0 0,0 0 1,0 1-1,0-1 1,-1 0-1,-1-6 0,0 2 14,0 1 0,-1-1 1,0 1-1,0 0 0,0 0 0,-1 0 0,-8-10 0,3-1 61,9 18-86,-1-1 1,1 1-1,0-1 1,0 1-1,0 0 0,-1-1 1,1 1-1,0-1 1,0 1-1,0-1 0,0 1 1,0-1-1,0 1 1,0-1-1,0 1 0,0-1 1,0 1-1,0-1 1,0 1-1,0-1 0,1 1 1,-1 0-1,0-1 1,0 1-1,0-1 0,1 1 1,-1-1-1,0 1 1,1-1-1,58-25-22,-16 6-22,1 2 1,1 2-1,53-12 0,-98 27 41,53-6 9,-51 7-5,1 0 1,-1 0-1,1 0 0,-1 0 1,1 0-1,-1 0 0,0 1 1,1-1-1,-1 1 0,1 0 1,-1 0-1,0 0 0,0 0 1,1 0-1,-1 0 0,0 1 1,3 2-1,-3-1 3,-1 0-1,0 0 1,0 1-1,0-1 1,0 0-1,0 1 1,-1-1 0,1 1-1,-1-1 1,0 1-1,0-1 1,0 1 0,-1-1-1,1 1 1,-2 4-1,0 7 10,0 4 27,1 0 1,1 0-1,4 36 0,-3-47-11,1 0-1,0 0 1,0-1-1,1 1 1,0-1-1,0 0 0,1 0 1,0 0-1,0 0 1,1-1-1,-1 0 1,9 9-1,-10-13-7,-1 0-1,1 0 0,0 0 1,0-1-1,-1 1 1,1-1-1,0 0 0,0 1 1,0-1-1,1-1 1,-1 1-1,0 0 0,0-1 1,0 0-1,1 1 1,-1-1-1,0-1 0,0 1 1,0 0-1,1-1 1,2-1-1,2 1-526,-1-2 0,1 1 0,-1-1 0,0 0 1,0 0-1,9-7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4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451 758 6128,'0'0'8921,"-10"-2"-8577,-77-19 1422,85 20-1624,0 1-1,-1-1 0,1 1 0,-1 0 0,1 0 0,-1 0 0,1 0 1,-1 1-1,1-1 0,-4 1 0,-17 1 724,18-2-713,0 0 0,0 0 0,0 0 0,0 0 0,0 1 0,0 0 0,0 0 0,0 0 0,0 0 0,-6 3 1,-47 27 1202,39-21-1094,11-5-120,1 1-1,-1 0 1,1 0 0,-10 12-1,-19 15 348,30-27-396,0 1 1,0-1 0,1 1 0,0 0 0,0 0-1,0 1 1,-5 12 0,-6 8 203,14-23-239,-1 0 0,1 0 0,0 0 0,1 0 0,-1 0 0,1 0 0,0 0 0,0 0 0,1 1 0,0-1 0,0 0 0,0 0 0,0 1 0,1-1 0,0 0 0,0 0 1,0 1-1,1-1 0,-1 0 0,1 0 0,1-1 0,-1 1 0,1 0 0,-1-1 0,1 1 0,1-1 0,-1 0 0,0 0 0,1 0 0,0-1 0,0 1 0,0-1 0,0 0 0,1 0 0,-1 0 0,1-1 0,8 4 0,4 1 88,1 0 0,0-1 1,36 7-1,-46-12-115,-1 0 0,1 0 0,0-1 0,0 0 0,0-1 0,-1 0 0,1 0 0,0-1 0,-1 0 0,1 0 0,-1 0 0,10-5-1,23-12 106,-27 14-81,1-1-1,-1-1 1,0 0-1,-1 0 1,0-1-1,0-1 1,-1 0-1,16-16 0,-24 21-27,1-1-1,-1-1 0,1 1 0,-1 0 0,-1-1 1,1 1-1,-1-1 0,0 0 0,0 0 0,-1 0 1,0 0-1,0 0 0,0 0 0,-1 0 0,0-1 1,0 1-1,0 0 0,-3-10 0,2 10-11,-1 1 0,0-1 0,-1 1 0,0-1 0,0 1 0,0 0 0,0 0 0,-1 0 0,0 1 0,0-1 0,0 1 0,0 0 0,-1 0 0,1 0 0,-1 1-1,-6-4 1,1 2-5,-26-11-3,34 15-3,-1 1 0,1-1-1,0 0 1,-1 1 0,1-1 0,-1 1 0,1 0 0,-1-1 0,1 1 0,0 0 0,-5 1 0,-26 2 85,32-3-76,20 9-238,-11-6 223,0-1-1,0 0 1,0 0-1,1-1 1,-1 0-1,0-1 1,1 0-1,-1 0 0,1-1 1,-1 0-1,15-3 1,-11 0 14,0 0-1,-1 0 1,0-1 0,1-1 0,-2 0 0,1-1 0,12-9-1,-14 9 2,-4 4 12,-1 0 0,0-1 0,0 1 0,7-9 0,-11 11-20,0 1 0,0 0-1,0 0 1,0-1 0,0 1-1,0 0 1,0 0 0,0-1-1,1 1 1,-1 0 0,0 0-1,0-1 1,0 1 0,0 0-1,1 0 1,-1 0 0,0 0-1,0-1 1,1 1 0,-1 0-1,0 0 1,0 0 0,1 0-1,-1 0 1,0 0 0,0-1-1,1 1 1,-1 0 0,0 0-1,1 0 1,-1 0 0,0 0-1,0 0 1,1 0 0,-1 0-1,0 0 1,0 0 0,1 1-1,-1-1 1,1 0 0,2 14 46,-6 26-56,2-36 13,-3 42-39,2-13 2,-2 1 0,-11 41 0,-52 295-116,58-304 139,-19 136-17,24-165-17,-4 54 74,10-79 70,1-19 10,5-21-8,33-131 79,-10 49-88,0 1 63,69-157 0,-99 263-158,64-177 78,15-38-46,-71 195-33,8-31 1,-10 30-38,11-29 1,-16 50 27,0 0 1,0 0-1,0-1 0,0 1 0,0 0 0,1 1 1,-1-1-1,1 0 0,0 1 0,3-3 1,-5 4 0,0 0 1,0 1 0,0-1-1,0 1 1,0-1-1,0 1 1,0-1 0,0 1-1,1-1 1,-1 1 0,0 0-1,0 0 1,0 0-1,0 0 1,1 0 0,-1 0-1,0 0 1,0 0 0,0 0-1,1 0 1,-1 1-1,0-1 1,0 0 0,0 1-1,0-1 1,0 1 0,0-1-1,0 1 1,0 0-1,0-1 1,0 1 0,0 0-1,0 0 1,0 0-1,0 0 1,0 1 0,4 5-7,0 1-1,0 1 1,-1-1 0,-1 1 0,1-1-1,-1 1 1,-1 0 0,0 0 0,0 0 0,1 18-1,-2-6-19,0 1-1,-2-1 1,-5 37-1,5-51 37,-1 0 0,0 0 1,-1 0-1,1-1 0,-1 1 0,-1-1 0,1 0 0,-1 0 1,0 0-1,-1 0 0,1-1 0,-1 1 0,-10 8 0,10-10 1,1-1-1,-1 1 0,0-1 0,0 0 1,0-1-1,0 1 0,-1-1 0,1 0 1,-1 0-1,0 0 0,1-1 0,-1 0 1,0 0-1,0-1 0,1 1 0,-1-1 1,-9-1-1,-11-4 99,-46-15 0,61 15-23,12 2-64,21 5-50,-2 3 32,1-1 0,0-1-1,33 0 1,-26-1 5,-24-1-2,1-1 1,0 1-1,-1-1 0,1 0 1,0-1-1,-1 1 1,10-3-1,6-2-41,-13 4 33,1-1 0,-1 0 0,0-1 0,0 1 0,0-1 0,-1-1 0,1 1 0,7-6 0,5-7 10,0 0-1,-1-2 0,-1 0 0,27-39 1,-8 3 59,-35 52-59,1 0 1,-1 0 0,1 0-1,-1 1 1,1-1 0,-1 0-1,1 1 1,0-1-1,0 1 1,2-2 0,-4 3-3,1-1 0,-1 1 0,1 0 0,-1 0 0,1-1-1,-1 1 1,1 0 0,-1 0 0,1 0 0,-1 0 0,1-1 0,-1 1 0,1 0 0,-1 0 0,1 0 0,-1 0 0,1 0 0,-1 0 0,1 0 0,-1 1 0,1-1 0,-1 0 0,1 0 0,-1 0 0,0 0 0,1 1 0,-1-1 0,1 0 0,-1 0-1,1 1 1,-1-1 0,0 0 0,1 1 0,-1-1 0,0 0 0,1 1 0,-1-1 0,0 1 0,1-1 0,-1 1 0,0-1 0,0 0 0,1 1 0,-1-1 0,0 1 0,0-1 0,0 2 0,2 9-3,-1 1 0,0-1 0,-1 1 0,0 0 0,-1 0 0,0-1 0,-1 1 0,0-1 0,-5 15 0,-2 14-2,-3 52 6,8-53-13,-10 45 0,-44 160-2970,5-56-1198,44-158 3684,-9 26-110,17-54 598,0 1 0,1-1-1,-1 1 1,1-1 0,-1 1 0,1-1-1,0 1 1,0 0 0,0-1-1,1 1 1,-1 2 0,2 10-21,-8-5 116,3-8 69,4-9-48,38-218 54,28-170-21,-59 357-135,1 1 0,2-1 0,2 2-1,19-40 1,12-35-9,-39 97-9,0 1 0,1-1 0,1 1-1,1 1 1,-1-1 0,2 1 0,0 1 0,13-15 0,-16 20 4,0 1 1,0-1 0,1 1 0,-1 0-1,1 1 1,0 0 0,1 0 0,-1 0-1,1 1 1,0 0 0,-1 1 0,1-1-1,0 1 1,1 1 0,-1 0 0,9-1-1,-12 3 2,0 0 0,0 0 1,0 0-1,0 0 0,0 1 0,0 0 0,0 0 0,-1 0 0,1 1 0,-1-1 0,9 7 0,-5-2-12,-1-1 0,1 1 0,-1 0 0,0 1 0,7 10 0,-9-9 6,1 0 0,-2 1 0,1 0 0,-1 0 0,-1 0 0,0 1 0,0-1 0,-1 1 0,-1-1 0,1 1 0,-2 0 0,1 0 0,-3 15 0,1-15 3,0 1 0,-1-1-1,-1 0 1,0 0 0,-1 0 0,0 0 0,0 0-1,-1-1 1,0 1 0,-1-1 0,0-1 0,-12 14-1,12-17 14,0-1-1,0 0 0,-1-1 0,0 0 0,0 0 0,0 0 1,0-1-1,-11 3 0,-7 5 26,17-8-16,-1 1 1,1-1-1,-1-1 0,0 0 0,-10 2 0,15-4-8,0 1 0,0-1 1,0 0-1,0 0 0,0-1 0,0 1 1,0-1-1,0 0 0,1 0 0,-1 0 1,0 0-1,0-1 0,-6-3 0,4 1 18,0 0-1,1 0 0,0 0 1,-10-11-1,14 15-17,0-1 0,1 0 0,-1 0 1,0 0-1,1 0 0,-1 0 0,0-1 0,1 1 0,-1 0 0,1 0 0,0 0 0,-1 0 0,1-1 0,0 1 0,0 0 0,0 0 0,0 0 0,0-1 1,0 1-1,0 0 0,0 0 0,0-1 0,1 1 0,-1 0 0,0 0 0,1 0 0,-1 0 0,1-1 0,-1 1 0,1 0 0,0 0 0,-1 0 0,1 0 1,0 0-1,1-1 0,0 1-3,1 0 1,-1 0 0,0 0-1,0 0 1,1 1 0,-1-1-1,0 1 1,1-1-1,-1 1 1,0 0 0,1 0-1,-1 0 1,3 1 0,12-2-17,31-2-39,69 4 1,-41 0-10,-58-2 46,-1-1 0,1 0 0,-1-1 0,1-1 0,-1-1 0,0-1 0,-1 0 0,20-10 0,2-9-9,-30 19 36,-1 1 0,1 0-1,0 0 1,0 1-1,11-4 1,-6 0 14,-8 4 15,-9 14-5,-6 6-27,0-1-1,-1-1 1,-25 26 0,23-27-3,0 1 0,1 0 1,1 1-1,-10 17 0,18-27-6,0 0 0,1 0-1,0 0 1,0 1-1,0-1 1,0 1 0,1-1-1,0 1 1,0 0-1,0-1 1,1 1 0,0 0-1,0-1 1,1 1-1,-1 0 1,1-1 0,0 1-1,1 0 1,2 5-1,-3-9 2,0 0 0,1 0 0,-1-1 0,1 1 0,-1-1 0,1 1 0,0-1 0,0 1 0,0-1 0,0 0 0,0 0 0,0 0 0,0 0 0,0 0 0,0-1 0,0 1 0,0-1 0,1 1 0,-1-1 0,0 0 0,0 0 0,1 0 0,2 0 0,2 0-1,-1-1 0,0 1 0,0-2 0,0 1 0,0 0 0,0-1 0,10-4 0,-1-2 5,-1 0 0,0-1-1,0 0 1,18-17 0,-28 23-2,0-1 1,0 1-1,-1-1 1,1 0-1,-1 0 1,0-1-1,0 1 1,-1-1 0,1 1-1,-1-1 1,0 0-1,0 0 1,-1 0-1,0 0 1,1 0-1,-2 0 1,1 0-1,0-7 1,-1 8 8,-6-41 80,5 43-86,1 0 1,-1 0 0,0 0-1,0 0 1,0 0-1,0 0 1,0 0-1,0 0 1,0 1 0,0-1-1,-1 0 1,1 1-1,-1-1 1,1 1-1,-1 0 1,0-1-1,0 1 1,-3-2 0,-11-4 5,8 3-9,-1 0 0,0 1 0,0-1 1,0 2-1,0-1 0,0 1 0,-18-1 1,27 3-5,0 0 0,-1 0 1,1 1-1,0-1 0,0 0 1,0 0-1,0 0 0,0 0 1,0 1-1,0-1 0,0 0 1,0 0-1,0 0 0,0 0 1,0 1-1,0-1 0,0 0 1,0 0-1,0 0 0,0 0 1,0 1-1,0-1 0,0 0 1,0 0-1,0 0 0,0 0 1,0 1-1,0-1 0,0 0 1,0 0-1,1 0 0,-1 0 1,0 1-1,0-1 0,0 0 1,0 0-1,0 0 0,0 0 1,1 0-1,-1 0 0,0 0 1,0 0-1,0 1 0,0-1 1,1 0-1,-1 0 0,0 0 1,0 0-1,0 0 0,0 0 1,1 0-1,-1 0 0,0 0 1,0 0-1,0 0 0,1 0 1,-1 0-1,0 0 0,0 0 1,0 0-1,0-1 0,1 1 1,-1 0-1,0 0 0,2 0-5,0 1 0,0-1-1,0 1 1,0-1 0,0 1-1,0 0 1,0 0-1,-1 0 1,1 0 0,0 0-1,2 2 1,10 6-13,3-3-1,1 0 1,0-2-1,1 0 0,-1 0 0,1-2 1,-1-1-1,1 0 0,0-1 0,28-4 1,-32 1 45,1 0-1,-1-1 1,0-1 0,-1-1 0,1 0 0,-1-1 0,0 0 0,-1-1 0,0 0 0,0-1 0,-1-1 0,0 0-1,11-13 1,-19 19 1,-1-1 0,0 0 0,0 0 0,-1 0 0,0 0 0,1 0 0,-2-1-1,1 1 1,-1-1 0,2-8 0,0-2 20,-2 16-47,-1 0-1,0 0 1,0 0-1,0 0 1,0 0-1,0 0 1,0 0 0,0 0-1,0 0 1,0 0-1,0 1 1,0-1 0,0 0-1,0 0 1,1 0-1,-1 0 1,0 0-1,0 0 1,0 0 0,0 0-1,0 0 1,0 0-1,0 0 1,0 0 0,1 0-1,-1 0 1,0 0-1,0 0 1,0 0-1,0 0 1,0 0 0,0 0-1,0 0 1,0 0-1,0 0 1,1 0 0,-1 0-1,0 0 1,0-1-1,0 1 1,0 0-1,0 0 1,0 0 0,0 0-1,0 0 1,0 0-1,0 0 1,0 0 0,0 0-1,1 0 1,-1 0-1,0-1 1,0 1-1,5 19-59,2 25-2,-4-7 4,5 58-50,-8-82 82,-1 0-1,0 0 0,0 1 1,-1-1-1,-5 14 0,6-24 30,0 0-1,0 0 0,0 1 0,-1-1 0,1 0 0,-1 0 1,0-1-1,0 1 0,0 0 0,0-1 0,0 1 1,-1-1-1,1 0 0,-1 1 0,-3 1 0,4-3 6,0 0-1,0 0 1,-1 0-1,1-1 1,0 1-1,0-1 0,-1 1 1,1-1-1,-1 0 1,1 0-1,0 0 1,-1 0-1,1 0 0,0-1 1,-1 1-1,1-1 1,0 1-1,-1-1 1,1 0-1,0 0 0,0 0 1,-2-1-1,-21-11 56,14 9-43,2-1 1,-1-1-1,0 1 0,1-1 0,0-1 1,1 0-1,-16-16 0,21 20-3,0 0 0,-1 0 1,1 0-1,-1 0 0,1 1 0,-5-3 0,-15-11 48,38 29-114,-1-1-1,2 0 0,24 15 1,-17-16 40,1-1 1,-1-1-1,1-1 1,1-1-1,0-1 1,0-1-1,0-2 1,42 2-1,-51-7 6,0 0 0,-1-1 0,1 0-1,-1-2 1,0 0 0,0 0 0,24-14 0,22-7 13,-48 21-4,0 0 0,0-2 0,13-8 0,-20 11 5,0 0 1,-1 0-1,0 0 1,0 0-1,0-1 1,0 0-1,-1 0 1,7-10-1,-11 12 1,1 1-1,0-1 1,-1 1-1,0-1 1,0 0 0,1 1-1,-2-1 1,1 1-1,0-1 1,0 0-1,-1 1 1,1-1 0,-1 1-1,0-1 1,0 1-1,0-1 1,0 1 0,0 0-1,-1 0 1,1-1-1,-1 1 1,1 0 0,-1 0-1,0 0 1,-3-2-1,2 2 5,0 0-1,1 0 1,-1 0-1,1-1 1,0 1-1,-1 0 1,1-1-1,-2-4 1,4-38-21,0 44-18,-2 4-7,0 0 25,0 0 0,0 0 0,1 0-1,0 0 1,-2 5 0,1-5 2,-4 12-7,0 0 0,0 0 0,2 0 0,0 0 0,0 1 0,2 0 0,0 0 1,1 0-1,0 0 0,1 0 0,3 20 0,-2-34 11,-1 1-1,1-1 1,0 0 0,0 1 0,1-1-1,-1 0 1,0 0 0,1 0-1,-1 0 1,1 0 0,-1 0 0,1 0-1,0-1 1,0 1 0,0 0-1,0-1 1,0 0 0,0 1 0,1-1-1,-1 0 1,0 0 0,1 0-1,-1-1 1,0 1 0,1 0 0,-1-1-1,1 0 1,-1 1 0,5-1-1,7 0 8,0 0-1,0-1 0,25-4 1,-31 3 0,0 0 0,0 0 0,0-1 1,-1 0-1,0 0 0,1-1 1,6-5-1,47-36 15,-20 13 50,-25 19-42,-1-1-1,0-1 0,-1 0 1,0-1-1,-1-1 1,21-35-1,-13 11-13,-2-1-1,25-79 1,-7-19-80,-5 14 25,-23 93 35,5-46 0,2-7 5,-14 71-23,-10 20-31,-10 23-46,-10 32-22,3 2 0,2 0 0,-18 88 0,32-108 61,-3 58-1,9-66 42,1-14 22,2 0 0,1 0 1,0 0-1,2 0 0,0 0 0,1-1 0,1 1 0,1-1 0,1 0 0,10 21 0,-6-14 5,-4-8 30,1-1-1,18 28 1,-22-39-31,0-1 0,0 1-1,1-1 1,0 0 0,0-1 0,0 1 0,1-1-1,-1 0 1,1-1 0,0 1 0,10 3 0,-5-2 5,0-2 1,0 1 0,1-1-1,-1-1 1,1 0-1,-1-1 1,1 0 0,0 0-1,0-1 1,-1-1-1,1 0 1,0-1 0,-1 0-1,1-1 1,-1 0-1,17-7 1,-12 3 11,1 0-1,-1-2 1,-1 1-1,20-15 1,-27 16-8,0 0 0,0-1 0,0 1 0,-1-2 0,0 1 0,-1-1 0,0 0 0,8-13 0,-11 14 7,0 1 0,0 0-1,0 0 1,-1-1 0,0 1 0,-1-1 0,0 0 0,0 0-1,0 1 1,-1-1 0,0 0 0,-1 0 0,0 1 0,0-1-1,0 0 1,-1 1 0,0-1 0,-5-8 0,7 13-19,-1 1 0,0 0 0,0 0 0,-1 0 0,1 0 0,0 0 0,-1 0 0,1 1 0,-1-1 0,1 0 0,-1 1 0,0-1 0,0 1 1,0-1-1,0 1 0,0 0 0,0 0 0,0 0 0,0 0 0,0 0 0,-1 1 0,1-1 0,0 1 0,-1-1 0,1 1 0,0 0 0,-1 0 0,1 0 0,0 0 1,-1 0-1,1 0 0,0 1 0,-1-1 0,1 1 0,0 0 0,0-1 0,0 1 0,-1 0 0,-2 2 0,-2 1-16,1 0 1,0 0-1,-1 0 1,1 1-1,1 0 0,-1 0 1,1 0-1,0 1 0,0-1 1,0 1-1,-5 10 0,4-5-1,3-5 7,0-1-1,0 0 1,0 1-1,1 0 0,0-1 1,0 1-1,0 0 1,1 0-1,0 0 1,0 7-1,0 13-23,0-19 19,1-1 0,0 1 1,0-1-1,0 1 0,1-1 1,-1 0-1,2 1 0,-1-1 0,1 0 1,0 0-1,0 0 0,0 0 0,1 0 1,0 0-1,7 9 0,-6-9 0,1-1 1,0 0-1,0 0 0,1 0 0,-1-1 0,1 0 0,0 0 0,0 0 0,0-1 0,1 0 0,-1 0 1,1 0-1,11 2 0,6 0 1,0-1 0,39 1 0,-42-4 8,8 0 9,0-2-1,36-6 1,20-1 99,-62 7-76,0-1-1,32-7 1,-44 6-16,0 0 0,0 0 0,-1-1 0,1-1 0,-1 0 0,0 0 0,9-7 0,-16 10-9,-2 2-14,0-1 0,0 1-1,-1 0 1,1-1 0,0 1 0,0-1 0,-1 1 0,1-1 0,0 1 0,-1-1 0,1 1 0,0-1 0,-1 0 0,1 1 0,-1-1 0,1 0 0,-1 0 0,1 1 0,-1-1-1,0 0 1,1 0 0,-1 0 0,0 1 0,0-1 0,0 0 0,1 0 0,-1 0 0,0 0 0,0 0 0,0 0 0,0 1 0,-1-1 0,1 0 0,0 0 0,0 0 0,0 0 0,-1 1-1,1-1 1,0 0 0,-1 0 0,1 0 0,-1 1 0,1-1 0,-1 0 0,0 0 0,-5-9-2883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4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7528,'0'0'641,"12"-3"-425,-4 2-188,23-6 126,0 1 0,35-1-1,-38 6-25,151 3 1046,93 10 905,-248-11-1888,55-4 596,-57 1-459,1 1-1,0 1 1,25 3 0,-28-5 308,-3-1-2050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4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9848,'0'0'1456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5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1128 4416,'0'0'3534,"-1"-11"-3056,-4-31 14,4 39-296,-1-1 1,1 0 0,-1 0 0,0 1-1,0-1 1,0 1 0,0-1-1,0 1 1,-1 0 0,-3-4-1,-4-5 394,7 8-407,1 0 1,-1 1-1,0-1 0,0 1 0,0-1 1,-1 1-1,1 0 0,-1 0 1,0 1-1,0-1 0,0 1 0,0-1 1,0 1-1,0 1 0,-9-3 0,8 3-40,-1 0-1,0 0 0,0 1 0,1 0 0,-1 1 0,0-1 0,1 1 0,-1 0 1,1 0-1,-1 1 0,-6 2 0,-7 4 80,1 2-1,1 0 1,-1 1-1,2 0 1,-1 2 0,-14 13-1,25-18-156,-1 0 1,1 0-1,1 1 0,-1-1 1,1 1-1,1 0 0,0 1 1,0-1-1,-3 13 0,6-17-48,0-1-1,0 0 0,1 1 0,-1-1 0,1 1 0,0-1 0,0 1 1,1-1-1,-1 0 0,1 1 0,0-1 0,0 0 0,1 1 0,-1-1 1,1 0-1,0 0 0,0 0 0,0 0 0,0 0 0,1-1 0,3 5 0,-2-3 2,1 0-1,-1 0 0,1-1 0,0 1 0,1-1 0,-1 0 0,1-1 0,0 1 1,-1-1-1,1 0 0,1-1 0,-1 1 0,11 1 0,-5-2 4,1 0 0,-1-2 0,1 1 0,-1-2 0,1 0 0,-1 0 0,1-1 0,-1 0 0,0-1 0,0-1 0,18-7 0,-6 0 26,0-2 0,-1 0-1,-1-1 1,30-25-1,-35 23-17,0-1 0,-1 0 0,-1-1 0,-1-1 0,-1 0 0,0-1 0,-2 0 0,0-1 0,-1 0 0,10-34 0,-10 12 25,-1 0-1,-2-1 1,1-86-1,-5 77-20,16-129 100,0-9-58,-19 163-108,0 27 30,0 0 1,0 0 0,0 1-1,0-1 1,0 0 0,0 0 0,0 0-1,0 0 1,0 0 0,0 0-1,-1 1 1,1-1 0,0 0-1,-1 0 1,1 0 0,0 1-1,-1-1 1,1 0 0,-1 0 0,0 1-1,1-1 1,-1 1 0,1-1-1,-2 0 1,0 2 0,0 0 0,0 0 0,1 0 0,-1 1-1,0-1 1,0 1 0,1-1 0,-1 1 0,1 0 0,-3 3 0,1-1-2,-7 9-13,0 0 0,1 1-1,1 0 1,-10 22 0,-21 62-69,30-66 53,0 0-1,-6 61 1,2-9-35,8-55 66,2 0 0,2 1 0,0 0-1,2-1 1,2 1 0,0-1 0,2 1-1,1-1 1,16 46 0,-18-66 16,1 0 0,0-1 0,0 1 0,0-1 0,1 0 0,11 10 0,4 8 37,-15-19-17,0 0-1,0 0 1,1-1-1,0 0 1,0 0-1,0 0 1,1-1 0,0 0-1,0 0 1,0-1-1,10 3 1,-12-5-5,0 0-1,0 0 1,0-1 0,0 0 0,0 0 0,0-1-1,1 0 1,-1 0 0,0 0 0,0-1 0,0 0-1,1 0 1,-1 0 0,0-1 0,0 0 0,-1 0 0,10-5-1,-2 0 18,-1 0 0,1 0 0,-2-2 0,1 1 0,-1-1 0,-1-1 0,1 0 0,-2 0 0,1-1 0,12-21 0,-17 25-32,9-16 47,0 0 1,-2 0-1,17-44 1,-23 48-43,1-4 19,8-32 1,-12 47-29,-2 8-9,-1 0 0,0 0 0,0 0 0,0 0 0,0 0 0,0 0-1,1 0 1,-1-1 0,0 1 0,0 0 0,0 0 0,0 0 0,0 0 0,0-1-1,0 1 1,0 0 0,0 0 0,0 0 0,0 0 0,1-1 0,-1 1-1,0 0 1,0 0 0,0 0 0,0-1 0,0 1 0,0 0 0,0 0 0,-1 0-1,1-1 1,0 1 0,0 0 0,0 0 0,0 0 0,0 0 0,0-1 0,0 1-1,0 0 1,0 0 0,0 0 0,-1 0 0,1 0 0,0-1 0,0 1 0,0 0-1,0 0 1,0 0 0,-1 0 0,1 0 0,0 0 0,0 0 0,0 0 0,-1 0-1,1-1 1,-1 1 22,-8 10 34,2 4-73,0 0-1,2 0 0,-1 0 1,-5 27-1,9-32 4,1 1 0,0-1 0,0 1 0,1 0 0,0-1 0,0 1 0,1 0 0,5 17 0,-3-19 6,0-1 0,1 0 0,0 0 0,1 0 0,-1 0-1,1-1 1,1 1 0,-1-1 0,1-1 0,0 1 0,0-1-1,1 0 1,-1 0 0,1-1 0,0 0 0,1 0 0,-1-1-1,8 3 1,-7-4-1,0 0 0,-1-1 0,1 0 0,0 0 0,0 0 0,0-1 0,0-1 0,-1 1 0,1-1 0,0 0 0,0-1 0,-1 0 0,1 0 0,-1-1 0,1 0 0,-1 0 0,13-8 0,-19 10 9,117-80 75,-107 73-62,-1-1-1,0-1 1,0 0-1,-1 0 1,-1 0-1,1-1 1,-2-1-1,10-18 1,-14 23 11,-1-1-1,0 1 1,-1-1-1,1 1 1,-1-1 0,-1 0-1,0 1 1,0-1-1,0 0 1,-3-10 0,1-35 144,3 51-161,-1-1-1,1 1 1,0-1 0,0 1 0,0 0-1,1-1 1,-1 1 0,0 0 0,1 0-1,-1 0 1,1 0 0,0 0-1,0 0 1,0 1 0,0-1 0,0 1-1,0-1 1,0 1 0,0 0-1,1-1 1,2 0 0,4-2-11,0 0 0,1 1 0,-1 0 0,12-2 0,-19 5 2,1-1 0,-1 1 1,1 0-1,-1 0 0,1 0 0,-1 0 1,1 0-1,-1 1 0,1-1 1,-1 1-1,0 0 0,1-1 1,-1 1-1,0 0 0,1 0 1,-1 1-1,0-1 0,3 2 0,-2 0-11,0 0 0,1 1 0,-1-1 0,-1 1 0,1 0 0,0-1 0,-1 1 0,0 1 0,2 4 0,3 7-45,-2 1 0,0 1 0,4 32 0,-9-48 56,2 10-19,0 6 8,1-1 1,1 1-1,9 26 0,-11-39 9,0-1 0,0 1-1,1 0 1,0-1 0,0 1-1,0-1 1,0 0 0,1 0 0,-1 0-1,1-1 1,0 1 0,0-1-1,1 0 1,-1 0 0,1 0 0,6 3-1,1-3 6,0 0 1,0 0-1,0-1 0,0-1 0,0 0 0,1-1 0,-1 0 0,0-1 0,15-2 1,18 0 9,-34 2-11,-1-1 0,1 0 1,0 0-1,0-1 0,-1 0 1,11-5-1,57-32 51,-63 32-35,0-1 0,-1-1 0,0-1 0,0 0 0,-1-1 0,-1 0 0,0-1 0,-1 0 0,0-1 0,-1 0 0,14-26 0,-22 34-14,0 1 0,-1-1 0,1 1 0,-1-1 0,0 0-1,-1 0 1,0 0 0,0 1 0,0-9 0,-1 9 7,1 1 0,-1 0 0,0 0 0,0-1 0,0 1 1,0 0-1,-1 0 0,0 0 0,1 0 0,-2 1 0,1-1 0,-5-6 0,5 9-4,1 0 0,-1-1-1,0 2 1,1-1 0,-1 0 0,0 0 0,0 0 0,0 1-1,0-1 1,0 1 0,0-1 0,0 1 0,0 0 0,0 0-1,0 0 1,0 0 0,0 0 0,0 0 0,-3 2-1,-38 11-25,37-10 13,1-1-1,0 1 1,0 1-1,0-1 1,1 0 0,-1 1-1,1 0 1,0 0 0,0 1-1,0-1 1,0 1-1,1 0 1,0 0 0,0 0-1,0 0 1,1 0-1,-4 10 1,1 2-28,0 0-1,2 0 1,0 0 0,-1 31 0,4-40 35,-1 1 1,2-1-1,-1 0 1,1 0-1,1 1 1,-1-1 0,1 0-1,1 0 1,0-1-1,0 1 1,0 0-1,1-1 1,0 0 0,0 0-1,1 0 1,0 0-1,0-1 1,8 8-1,-7-8 5,-1 0 0,1-1 1,0 1-1,1-1 0,-1-1 0,1 1 0,0-1 0,0 0 0,0-1 0,1 0 0,-1 0 0,1 0 0,0-1 0,12 2 0,-13-4-3,0 1-1,0-1 0,0 0 1,0-1-1,0 0 1,0 0-1,0-1 0,0 1 1,0-2-1,0 1 0,10-6 1,4-3 7,-1-1 1,21-16 0,-33 22-8,14-12 28,25-25-1,-26 23-16,-7 6-9,-5 5 2,0 0-1,1 1 1,16-10-1,-23 16-7,1 0 0,0 0 0,0 0 0,0 1-1,0-1 1,0 1 0,0 0 0,0 1 0,0-1 0,0 1-1,0 0 1,1-1 0,-1 2 0,7 0 0,-3 1-17,-1-1 0,1 2 0,-1-1 0,0 1 1,0 0-1,0 0 0,-1 1 0,13 8 0,-19-12 20,0 0 0,0 1 0,0-1 0,0 0-1,0 0 1,0 0 0,0 0 0,0 0 0,0 0 0,0 0-1,0 0 1,0 0 0,0 1 0,0-1 0,0 0 0,0 0-1,0 0 1,0 0 0,0 0 0,0 0 0,0 0 0,0 0-1,0 0 1,0 0 0,0 0 0,0 0 0,0 1 0,0-1-1,1 0 1,-1 0 0,0 0 0,0 0 0,0 0 0,0 0-1,0 0 1,0 0 0,0 0 0,0 0 0,0 0 0,1 0-1,-1 0 1,0 0 0,0 0 0,0 0 0,0 0 0,0 0-1,0 0 1,0 0 0,0 0 0,0 0 0,0 0-1,1 0 1,-3 0 7,-1-1 1,1 1-1,0 0 0,0-1 0,0 1 0,0-1 1,0 0-1,0 0 0,0 1 0,0-1 0,0-1 0,1 1 1,-4-2-1,-5-2 16,4 2-20,-1 2 1,0-1-1,1 1 1,-1 0-1,0 0 0,0 1 1,0 0-1,0 0 0,0 1 1,0 0-1,1 0 1,-1 1-1,0-1 0,1 1 1,-1 1-1,1-1 1,0 1-1,-1 0 0,1 1 1,1 0-1,-1 0 1,1 0-1,-10 8 0,5-1-19,0-1 1,0 1-1,1 1 0,-13 21 0,19-28 15,1-1-1,0 1 1,0 0 0,0 1-1,1-1 1,0 0 0,0 0-1,0 1 1,1-1-1,-1 0 1,1 1 0,1-1-1,-1 0 1,1 1 0,2 9-1,-2-11 1,1 0 0,-1 0 0,1 0 0,0 0 0,0-1 0,1 1 0,-1-1 0,1 1 0,0-1 0,0 0 0,0 0 0,0 0 0,0 0 0,1-1 0,-1 1 0,1-1 0,-1 0 0,1 0 0,0 0 0,0-1 0,0 1 0,0-1 0,0 0 0,0 0 0,6 0 0,10 2 0,1-2 0,0 0 0,38-4 0,-47 3 0,11-2 9,0 0 0,0-1 0,0-1 0,0-2 0,0 0 0,40-17 0,-25 5 14,-17 9 13,1-2 1,26-16-1,-30 14-5,-1 0-1,0-1 1,0 0-1,-2-1 1,0-1-1,0-1 1,-2 0-1,0-1 1,-1 0 0,-1-1-1,-1 0 1,10-24-1,4-34 11,-4-1 1,-2 0-1,-5-1 0,-2-1 0,-1-101 0,-9 151-43,-2-1-1,-2 0 1,0 1-1,-2-1 1,-14-46-1,18 75-3,1 0 0,-1 0 0,0 0 0,0 1-1,1-1 1,-2 0 0,1 0 0,0 1 0,0-1-1,0 1 1,-1-1 0,1 1 0,-1-1 0,1 1-1,-1 0 1,0 0 0,1 0 0,-1 0 0,0 0-1,0 0 1,0 0 0,-2 0 0,3 1-5,-1-1 1,0 1 0,1 0-1,-1 0 1,0 0-1,1 0 1,-1 1 0,0-1-1,1 0 1,-1 1 0,1-1-1,-1 1 1,1 0 0,-1-1-1,1 1 1,-1 0-1,1 0 1,-1 0 0,1 0-1,0 0 1,0 0 0,0 0-1,-1 1 1,1-1-1,0 0 1,-1 4 0,-11 18-31,1 2 0,2 0 0,0 0 0,1 1 0,2 0 0,-4 28 0,0-6 2,4-11-21,-4 45-1,2-5 12,-2 47-4,6-42-16,4-63 56,1-1 0,2 22 0,0-20 17,-2 33 1,-1-33 22,1 0 0,1 0 1,1 0-1,0-1 1,1 1-1,2 0 1,0-1-1,11 28 0,13 2 215,-26-43-207,1-1 1,1 0 0,-1 0-1,1 0 1,0 0-1,0-1 1,0 0 0,1 0-1,-1 0 1,10 4 0,-6-4 0,0 1 0,0-2 0,1 1 0,0-1 0,-1-1 0,13 2 0,-11-4-9,0-2 1,0 1-1,0-1 1,-1-1-1,1 1 1,-1-2-1,19-8 1,-17 5-11,-1-1 1,1 0-1,-1 0 1,0-2-1,-1 1 1,0-1-1,10-14 1,-15 18-12,-1 0 0,0-1 1,0 1-1,0-1 1,-1 0-1,1 0 1,2-12-1,11-57 71,-7 25-12,-6 36-45,0 2 23,-1 0 0,0 0 0,2-26 0,-1-4 32,-8 53-161,3-2 66,-1 0 0,1 1 0,-1-1-1,0 0 1,-1 0 0,-6 13 0,5-11 6,0 0 1,0 1 0,-2 16 0,2 9-41,2 0 1,3 38 0,-1-60 30,1 1 1,0-1 0,1 0 0,0 0 0,1 0 0,1-1 0,0 1 0,1-1-1,9 18 1,-12-28 25,0-1-1,-1 0 0,1 1 1,0-1-1,0 0 1,0 0-1,1-1 0,-1 1 1,0 0-1,1-1 0,-1 1 1,1-1-1,-1 0 1,1 0-1,0 0 0,0 0 1,-1 0-1,1-1 1,0 1-1,0-1 0,0 0 1,0 0-1,4 0 0,2 0 3,1-1 0,0-1 0,-1 0 0,1 0 0,15-6 0,69-38 90,-79 40-81,-1-1 1,0-1-1,0 0 1,-1-1-1,0-1 1,12-11 0,2-4 28,35-44 1,-18 11 16,-40 51-62,1 0 1,-1 0-1,-1-1 0,1 1 0,-2-1 1,5-15-1,-7 23 2,0-1-1,1 1 1,-1 0 0,0-1 0,0 1-1,0-1 1,0 1 0,0-1 0,0 1-1,0-1 1,0 1 0,0-1-1,0 1 1,0-1 0,0 1 0,0-1-1,0 1 1,0-1 0,-1 1 0,1-1-1,0 1 1,0-1 0,-1 1-1,1 0 1,0-1 0,0 1 0,-1-1-1,1 1 1,-1 0 0,1-1 0,0 1-1,-1 0 1,1-1 0,-1 1-1,1 0 1,0 0 0,-1 0 0,1-1-1,-1 1 1,1 0 0,-1 0 0,1 0-1,-1 0 1,1 0 0,-1 0-1,1 0 1,-1 0 0,1 0 0,-1 0-1,1 0 1,-1 0 0,1 0 0,-1 0-1,1 0 1,-1 1 0,1-1-1,-1 0 1,1 0 0,0 0 0,-1 1-1,0 0 1,-32 17-13,30-16 12,-5 3 1,0 0 0,1 0 0,0 0 0,0 1 0,0 0 0,1 0 0,0 0 0,0 1 0,0 0 0,1 1 0,0-1 0,-6 14 0,1 1-10,7-16 3,0-1 0,0 1 0,1 0 0,0 0 0,0 1-1,0-1 1,1 0 0,0 1 0,0-1 0,0 1 0,1-1 0,1 12 0,1-7-11,0-1 1,2 1 0,-1 0-1,1-1 1,1 0 0,0 0 0,9 14-1,-12-21 19,1 1 0,-1-1 0,1 0-1,0 0 1,0-1 0,0 1 0,1 0-1,-1-1 1,1 0 0,-1 0 0,1 0-1,0 0 1,0-1 0,0 1 0,0-1 0,0 0-1,0 0 1,0-1 0,0 1 0,0-1-1,0 0 1,0 0 0,7-1 0,-6 1 4,0-1 0,-1 0 1,1 0-1,0 0 1,-1-1-1,1 1 0,-1-1 1,0 0-1,1 0 0,-1-1 1,0 0-1,0 1 1,0-1-1,-1-1 0,1 1 1,-1 0-1,0-1 1,0 0-1,0 1 0,0-1 1,0-1-1,-1 1 0,0 0 1,0 0-1,0-1 1,0 1-1,-1-1 0,2-8 1,-2 4 9,0 0 0,0 0 1,-1-1-1,0 1 0,0 0 0,-1 0 1,-1 0-1,1 0 0,-2 0 1,1 0-1,-1 0 0,0 0 0,-1 1 1,-6-11-1,8 15-10,-1 0 0,0 0 0,-1 0 0,1 0 0,0 1 0,-1-1 0,0 1 0,0 0 0,0 0 0,-7-4 0,-2 1 14,0 1 0,-19-6 0,12 5-14,18 6-8,0-1 0,1 1-1,-1 0 1,0 0 0,0 0-1,1 0 1,-1 0 0,0 0-1,1 0 1,-1 1 0,0-1-1,0 1 1,1-1 0,-1 1-1,-2 1 1,4-2 1,0 0 1,0 0 0,0 0-1,0 0 1,1 0-1,-1 0 1,0 0-1,0 0 1,0 0-1,0 0 1,0 0-1,0 0 1,0 0-1,0 0 1,0 1-1,0-1 1,0 0-1,1 0 1,-1 0-1,0 0 1,0 0-1,0 0 1,0 0-1,0 0 1,0 0-1,0 0 1,0 0 0,0 0-1,0 1 1,0-1-1,0 0 1,0 0-1,0 0 1,0 0-1,0 0 1,0 0-1,0 0 1,0 0-1,0 0 1,0 0-1,0 1 1,0-1-1,0 0 1,0 0-1,11-1-12,318-81-13,-307 77 30,0 1 1,0 1-1,0 1 1,32 1-1,-52 1-1,0 0 1,0 0-1,0 0 0,0 0 0,0 1 0,-1-1 0,1 0 1,0 1-1,0 0 0,0-1 0,-1 1 0,1 0 1,0 0-1,-1 0 0,1 0 0,-1 0 0,1 0 0,-1 0 1,1 0-1,-1 1 0,0-1 0,0 0 0,1 1 0,0 2 1,-1 0 2,0-1 1,0 1-1,-1-1 1,0 0-1,1 1 1,-1-1 0,0 1-1,-1-1 1,1 1-1,-1-1 1,1 1-1,-3 3 1,-7 28 57,-3 0 0,0-1 0,-21 34 0,29-59-31,0 1 1,1-1-1,0 1 1,0 1-1,1-1 1,0 1-1,-1 15 1,4-26-28,0 0-1,0 1 1,0-1 0,0 0-1,0 0 1,0 1 0,0-1 0,0 0-1,0 0 1,0 1 0,1-1-1,-1 0 1,0 0 0,0 0 0,0 1-1,0-1 1,1 0 0,-1 0-1,0 0 1,0 0 0,0 0 0,1 1-1,-1-1 1,0 0 0,0 0-1,1 0 1,-1 0 0,0 0 0,0 0-1,1 0 1,-1 0 0,0 0-1,0 0 1,1 0 0,-1 0 0,0 0-1,0 0 1,1 0 0,-1 0-1,0 0 1,0 0 0,1 0-1,-1 0 1,0 0 0,0 0 0,1-1-1,-1 1 1,0 0 0,0 0-1,1-1 1,18-8 91,-14 5-85,139-87 197,17-10 64,-139 89-206,-16 8-50,1 0 1,-1 1 0,1-1-1,0 1 1,0 0-1,0 1 1,1 0-1,-1 0 1,12-1 0,-17 3-22,-1 1 0,0-1 0,0 0 0,0 1 0,1 0 1,-1-1-1,0 1 0,0 0 0,0 0 0,0 0 0,0-1 1,0 1-1,0 0 0,0 0 0,-1 0 0,1 1 0,1 0 1,12 23-13,4 18-37,-12-27 34,1 0 0,1 0-1,0 0 1,17 22 0,-20-30 20,1-2 1,0 1-1,0-1 0,1 0 1,0 0-1,0-1 0,0 0 1,1 0-1,13 6 1,-16-9 0,0 0 0,0-1 0,0 0 0,-1 0 0,2 0 0,-1-1 1,0 0-1,0 1 0,0-2 0,0 1 0,0-1 0,0 1 0,0-2 1,0 1-1,0 0 0,-1-1 0,1 0 0,7-4 0,-7 3 20,1 0 0,-1-1 0,1 0 0,-1 0 0,0 0 0,-1-1 0,1 1 1,-1-1-1,0-1 0,0 1 0,3-7 0,1-3-366,0-1 1,8-28 0,7-15-3178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51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9344,'0'0'1800,"7"-11"-1184,32-50 640,-36 53 1026,-3 17-1480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8:52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19 168 7232,'0'0'1689,"-4"-10"-1526,-10-33 17,14 42-174,0 1 1,0-1 0,0 1 0,0-1-1,0 0 1,0 1 0,0-1 0,0 1-1,0-1 1,0 0 0,0 1 0,0-1-1,0 1 1,0-1 0,1 1 0,-1-1-1,0 0 1,1 1 0,-1-1 0,0 1-1,1-1 1,-1 1 0,0 0 0,1-1-1,-1 1 1,1-1 0,-1 1 0,1 0-1,-1-1 1,1 1 0,-1 0-1,1-1 1,21-2 172,-17 2-123,193-4 790,-49 3-380,-8-9-198,-1-5 1,168-43-1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05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46 945 4416,'0'0'6656,"6"-10"-6375,19-31 4,-24 39-242,0 0 1,1 0-1,-1 1 0,1-1 0,-1 1 0,1-1 0,0 1 0,0-1 0,-1 1 0,1 0 1,0 0-1,0 0 0,0 0 0,0 0 0,0 1 0,1-1 0,-1 0 0,0 1 1,0 0-1,0-1 0,1 1 0,-1 0 0,0 0 0,0 0 0,0 1 0,1-1 0,-1 1 1,0-1-1,3 2 0,7 0 286,53 2 591,-57-4-832,0 1 0,0-2 0,-1 1 1,1-1-1,0 0 0,0 0 0,0-1 0,-1 0 0,1 0 1,-1-1-1,1 0 0,-1 0 0,0-1 0,12-8 1,-17 10-36,0 1 0,-1-1 1,1 0-1,-1 1 1,1-1-1,-1 0 1,1 0-1,-1 0 1,0 0-1,0 0 1,0 0-1,0 0 1,-1 0-1,1 0 1,0-1-1,-1 1 1,0 0-1,1 0 1,-1-5-1,-1 4-8,1-1-1,-1 1 1,0-1 0,0 1-1,0 0 1,-1-1 0,1 1-1,-1 0 1,0 0 0,0 0 0,-3-4-1,-4-3 15,0 0 1,-1 1-1,0 0 0,0 1 1,-19-12-1,20 15-5,0 0 0,-1 1 0,1 0 0,-1 0 0,0 1 0,0 0 0,-17-2 0,20 4-22,0 1 0,0-1 0,-1 1 0,1 1 0,0-1 0,0 1 0,-1 1 0,1-1 0,0 1 0,0 0 0,-10 5 0,12-3 19,-1 0-1,0 0 1,1 0 0,0 1 0,0 0 0,0 0 0,0 0-1,1 1 1,0-1 0,0 1 0,1 0 0,-1 0-1,1 0 1,1 1 0,-1-1 0,-2 11 0,4-12-15,1 0-1,-1-1 1,1 1 0,0 0 0,1-1 0,-1 1 0,1-1 0,-1 1-1,1 0 1,1-1 0,-1 0 0,1 1 0,1 3 0,6 9 155,19 30 0,-14-25-85,-9-15-71,1 0 0,0 1 0,0-2 0,1 1 0,-1-1-1,1 0 1,1 0 0,-1-1 0,1 0 0,0 0 0,0-1-1,1 0 1,-1-1 0,1 1 0,13 2 0,-2-1 20,1-2 0,0 0-1,0-1 1,0-1 0,36-2 0,-47-1-34,-1 0-1,1 0 1,-1 0-1,17-8 1,22-6 76,-28 11-63,0 0 1,-1-2-1,1 0 0,-2-2 1,1 0-1,-1-1 0,0-1 1,20-16-1,2-5 34,-3-2-1,42-47 1,-50 45-46,0-1 1,28-52-1,26-34 24,-74 111-39,-1-2 0,0 1-1,-1-1 1,0 0 0,-1 0-1,-1 0 1,0-1 0,-1 0-1,-1 0 1,0 0 0,-1-1-1,0 1 1,-1-1 0,-1 1-1,-3-27 1,1 21 11,-1 0 1,-1 1-1,0-1 1,-14-35-1,16 52-14,-1 0 0,1 0 0,-1 0 0,0 0 0,0 0 0,0 0 0,-5-3 1,4 3-10,1 1 1,0-1 0,0 0 0,0 0 0,-4-6 0,6 9-3,0 0 0,0 1 0,0-1 0,-1 1 0,1-1 0,0 1 0,0-1 0,-1 1 0,1-1 0,0 1 0,-1 0 1,1 0-1,0 0 0,-1 0 0,1 0 0,0 0 0,0 0 0,-1 0 0,1 0 0,0 1 0,-1-1 0,-1 1 0,-17 25-200,0 3 165,-6 9-16,1 2 1,1 0 0,-20 52-1,38-77 57,1-1 0,0 1-1,1 1 1,1-1 0,-2 26-1,-1 42 21,3-51 2,3-27-24,-1-1 0,1 1 1,-1-1-1,1 1 0,0 0 0,1-1 0,1 8 1,-1-6 0,0 1-1,0-1 1,0 1 0,-1 0 0,-1 12 0,1-13 1,-1 0 1,1 0-1,1 0 0,-1 0 1,1 1-1,0-1 1,2 6-1,14 42 7,-12-35 18,1 0 1,0 0 0,15 27-1,-13-34-13,1 0 0,0 0-1,11 10 1,12 15 69,-30-35-67,1 1 0,-1-1-1,1 0 1,0 0 0,-1 0 0,1 0 0,0 0 0,5 2-1,13 8 29,-14-8-35,-1 0 0,1 0 1,0-1-1,1 0 0,-1-1 0,0 0 1,1 0-1,-1 0 0,1-1 0,0 0 0,-1 0 1,1-1-1,0 0 0,12-2 0,12-3 50,-1-1-1,38-12 1,-45 12-12,1-3 4,0-1 1,0 0-1,-2-2 0,25-16 0,-41 23-23,0 0-1,-1-1 1,1 1-1,-1-2 0,7-8 1,6-6 34,-17 18-52,1 0 1,-1-1-1,0 0 1,1 1 0,-2-1-1,1 0 1,0 0-1,-1 0 1,0 0 0,1 0-1,-2-1 1,1 1-1,0-6 1,0 2 4,-1 0 1,0 0-1,-1 0 0,0 0 0,0 0 0,-2-9 1,1 14-7,1-1 0,-1 1 0,0-1 1,0 1-1,-1 0 0,1-1 0,-1 1 0,1 0 1,-1 1-1,0-1 0,0 0 0,0 1 0,0 0 1,-5-3-1,-1 0 11,1 0 0,-1 1-1,-1 0 1,-12-4 0,16 8-14,1-1 1,-1 1 0,1 0-1,0 0 1,-1 0-1,1 1 1,-1-1-1,1 2 1,0-1-1,0 0 1,0 1-1,0 0 1,-10 5-1,3 0-14,0-1 0,1 2 1,-1 0-1,-12 12 0,19-15 1,0 1 0,0-1 1,1 1-1,0 1 0,0-1 0,1 1 1,-1-1-1,1 1 0,1 0 1,-3 9-1,2-4-3,0 0 0,1 0 0,1 0-1,0 0 1,0 18 0,2-24 16,0 1 1,1-1-1,-1 0 0,1 0 0,0 1 0,1-1 0,-1 0 1,1-1-1,1 1 0,-1-1 0,1 1 0,0-1 0,0 0 1,0 0-1,1-1 0,0 1 0,6 4 0,7 4 39,0 0 0,1-2 0,33 16-1,-43-24-19,0 0 0,0 0 0,1 0 0,-1-2 0,0 1-1,1-1 1,-1 0 0,1-1 0,0 0 0,-1-1 0,19-3 0,-13 1 1,0 0 1,0-2 0,-1 0 0,0 0 0,0-2 0,25-13 0,-33 15-15,-1-1 1,1 1-1,-1-1 1,1 0-1,-2 0 1,1 0 0,-1-1-1,0 0 1,6-12-1,12-19 21,-6 14-4,-10 13-23,1 1 1,0 0-1,12-11 1,5-6-34,-18 19 32,1 1 1,0 0 0,0 0-1,13-9 1,-17 14-2,0 0 0,0 0 0,0 1 0,1-1 0,-1 1-1,1 0 1,-1 0 0,0 1 0,1-1 0,-1 1 0,1-1 0,0 1 0,-1 0 0,1 0 0,-1 1 0,8 0 0,6 5-42,1-1 0,-1 2 1,29 15-1,-34-15 10,-2-6 59,-9-6-2,-10-11 15,5 13-37,-1-1 0,0 1 0,0 0 0,0 0 0,-1 0 0,1 1 0,0-1 0,-1 2 0,0-1 0,1 0 0,-1 1 0,0 0 0,0 0 0,0 1 0,0 0 0,0 0 0,0 0 0,1 1 0,-1 0 0,0 0 0,-8 3 0,2-1-14,0 0 1,0 2 0,0-1 0,1 2 0,-1-1 0,2 2-1,-1-1 1,0 1 0,-10 11 0,17-14 5,-1 0 0,1 0 0,1 1 0,-1-1 1,1 1-1,0 0 0,0 0 0,0 0 0,1 1 0,-1-1 0,1 1 1,-2 10-1,3-12 5,1 0 0,0 0 0,0-1 0,0 1 0,0 0 0,1-1 0,-1 1 0,1 0 0,0-1 0,0 1 0,0-1 1,0 1-1,1-1 0,0 0 0,-1 1 0,1-1 0,1 0 0,-1 0 0,0 0 0,1 0 0,3 3 0,-5-5-1,49 41 0,-45-39 0,0 0 0,0 0 0,1 0 0,-1-1 0,1 0 0,-1 0 0,1 0 0,11 1 0,-9-2 1,12 2 0,1-1 0,-1-1 0,24-1 1,-30-1 9,-1 0 0,1-1 0,0-1 0,-1 0 0,1-1 1,-1 0-1,0-1 0,0 0 0,-1-1 0,22-13 0,-16 6 5,-10 9-14,-1-1 1,0-1 0,1 1 0,-2-1-1,1 0 1,-1-1 0,0 0-1,0 1 1,6-12 0,15-17-12,-24 32 15,1-1 0,-1 1 0,0-1 0,-1 1 0,1-1 0,-1 0 0,1 0 0,-1 0 0,0 0 0,-1-1 0,1 1 0,-1 0 0,0-1 0,0 1 0,0-1 0,0-5 0,-1 0 47,-1 1 0,-1-1 0,-4-17 0,5 24-26,1 2-23,0-1-1,-1 1 1,1 0 0,0 0 0,0-1 0,-1 1-1,1 0 1,0-1 0,1 1 0,-1-1-1,0 1 1,0 0 0,0 0 0,1-1 0,-1 1-1,1 0 1,0-2 0,-1 3-24,0-1 17,0 0 1,0 0-1,0 1 1,1-1-1,-1 0 0,0 0 1,0 1-1,1-1 0,-1 0 1,0 1-1,1-1 1,-1 0-1,0 1 0,1-1 1,-1 1-1,1-1 1,-1 1-1,1-1 0,-1 1 1,1-1-1,0 1 1,-1-1-1,1 1 0,0 0 1,-1-1-1,1 1 1,1-1-1,23-4-114,-3 0 52,-20 2 68,-1 2 122,-1 0-123,0 1 0,0-1 0,0 0 0,1 0 0,-1 0-1,0 1 1,1-1 0,-1 0 0,1 0 0,-1 1 0,1-1 0,-1 0-1,1 1 1,0-1 0,-1 1 0,1-1 0,0 0 0,6-7 26,4-27 2,-1-1 1,-2 0-1,6-52 1,-6 33 1,-3 17-13,-2 0 0,-1-1 1,-2 1-1,-1 0 0,-14-75 0,7 60 52,8 53-72,0 0 0,0 1 0,0-1 1,0 0-1,0 0 0,0 0 1,0 0-1,0 0 0,0 0 0,0 0 1,-1 0-1,1 0 0,0 0 0,0 1 1,0-1-1,0 0 0,0 0 1,0 0-1,0 0 0,0 0 0,0 0 1,0 0-1,-1 0 0,1 0 0,0 0 1,0 0-1,0 0 0,0 0 1,0 0-1,0 0 0,0 0 0,-1 0 1,1 0-1,0 0 0,0 0 0,0 0 1,0 0-1,0 0 0,0 0 1,0 0-1,0 0 0,0 0 0,-1 0 1,1 0-1,0 0 0,0 0 0,0-1 1,0 1-1,0 0 0,0 0 1,0 0-1,0 0 0,0 0 0,0 0 1,-6 10-70,-8 39-15,2 0-1,1 1 0,4 1 1,-4 101-1,6-61 76,-1 35 28,7-110-4,0-1 0,1 1 0,1 0-1,0-1 1,11 30 0,-10-36 2,0-1-1,1 0 1,-1 0 0,2 0 0,-1-1 0,11 12-1,-12-15-2,0 0 0,0 0 0,1 0 0,-1-1 0,1 0-1,0 0 1,0 0 0,0-1 0,0 1 0,0-1 0,0 0-1,7 1 1,-2-3 13,0-1-1,-1 0 0,1 0 1,-1-1-1,1 0 0,-1 0 1,12-6-1,-11 4-10,0 0 1,0-1-1,-1-1 0,1 0 1,-1 0-1,0 0 0,-1-1 1,0-1-1,0 1 0,0-1 1,-1-1-1,0 1 0,6-13 1,-9 17-8,-2 1 4,0 0 0,1 0 1,-1-1-1,0 1 0,0 0 0,-1-1 1,1 0-1,-1 1 0,0-1 0,1 0 1,-2 0-1,1 1 0,0-1 0,-1-7 1,1 4 20,-1 0 0,0 0 0,-1 0 0,0 1 1,0-1-1,0 0 0,-1 0 0,0 1 0,0-1 1,-6-11-1,8 18-30,-1-1 1,1 1-1,0-1 0,0 0 0,0 1 1,0-1-1,0 1 0,0-1 1,0 1-1,0-1 0,0 0 1,0 1-1,0-1 0,0 1 1,0-1-1,0 1 0,0-1 0,1 0 1,-1 1-1,0-1 0,0 1 1,1-1-1,-1 1 0,0-1 1,1 1-1,-1-1 0,1 1 1,-1 0-1,0-1 0,1 1 0,-1 0 1,1-1-1,-1 1 0,1 0 1,-1-1-1,2 1 0,20-10-18,-15 8 5,0 1 1,0 0 0,0 1-1,14-1 1,-19 2 4,1-1 0,0 1-1,-1-1 1,1 1 0,-1 0 0,1 0-1,-1 0 1,0 0 0,1 1-1,-1-1 1,0 1 0,0-1 0,0 1-1,0 0 1,0-1 0,3 5 0,10 10-55,-11-12 44,0 0 0,0 0 0,0 1 0,-1 0 1,1 0-1,3 7 0,-2 2-18,-1 1 0,0-1 0,-1 1 0,3 29 1,-4-24 7,1-1 0,7 27 0,-9-42 26,0 0 0,0 0 0,1 0 0,-1 0-1,1-1 1,0 1 0,0 0 0,1-1 0,-1 1 0,1-1 0,-1 0-1,1 0 1,0 0 0,0 0 0,1-1 0,-1 1 0,0-1 0,1 0-1,-1 0 1,1 0 0,0 0 0,0-1 0,0 1 0,0-1-1,0 0 1,0 0 0,0 0 0,0-1 0,0 0 0,0 1 0,0-2-1,1 1 1,-1 0 0,5-2 0,2 0 10,0-1 0,-1 0 0,1-1 0,-1-1 0,1 1 0,12-10 1,58-41 66,-71 47-66,-6 5-8,14-9 29,-2-1 0,0 0 0,0-1 0,23-29 1,-29 24 71,-9 17-26,-5 11-63,-11 26-54,-7 14-7,21-45 38,0 0 0,0 0 1,0 0-1,0 0 0,1 0 0,-1 0 1,1 1-1,0-1 0,1 7 0,1-5 4,1 0 0,0 0 0,0 0-1,0 0 1,0-1 0,1 0 0,0 1 0,0-1 0,0-1-1,1 1 1,0 0 0,0-1 0,0 0 0,0 0-1,1-1 1,-1 0 0,1 0 0,0 0 0,0 0-1,12 2 1,-12-3 7,1-1 0,-1 0-1,1-1 1,-1 0-1,1 0 1,-1 0 0,1-1-1,-1 0 1,12-3 0,-14 2-1,1 0 1,-1 0-1,1-1 1,-1 1 0,0-1-1,0 0 1,0-1-1,0 1 1,-1-1 0,1 1-1,-1-1 1,0 0-1,3-6 1,-3 6 5,-1 0 1,0 0-1,1 0 0,-2-1 0,1 1 1,-1-1-1,1 1 0,-1-1 1,0 1-1,-1-1 0,1 0 1,-1 0-1,0 1 0,0-1 1,-1 0-1,1 0 0,-1 1 1,-1-6-1,0 4-1,0 0 1,-1-1-1,0 1 1,0 0-1,0 0 0,-1 1 1,0-1-1,0 1 1,0 0-1,-1 0 1,0 0-1,-7-5 1,-6-4 16,-1 2 1,-37-20 0,52 31-22,1 0-1,-1 0 0,1 0 1,-1 0-1,0 1 0,0-1 1,1 1-1,-6 0 1,-20-3 2,22 2-31,7 1 24,0 0 1,0 0-1,-1 0 1,1 0-1,0 0 1,0 0-1,-1 0 1,1 0 0,0 0-1,0 0 1,-1 0-1,1 0 1,0 0-1,0 0 1,-1 0-1,1 0 1,0 0-1,0 0 1,0-1-1,-1 1 1,1 0-1,0 0 1,0 0-1,0 0 1,-1 0 0,1-1-1,0 1 1,0 0-1,0 0 1,0 0-1,-1-1 1,1 1-1,0 0 1,0 0-1,0 0 1,0-1-1,0 1 1,0 0-1,0 0 1,0-1-1,0 1 1,0 0 0,0-1-15,28-8-80,61-9 53,-24 3-17,93-7 0,-80 14 31,-50 4 9,-1 1 0,1 1 0,49 4 0,-74-2 17,-1 0 1,1 1 0,-1-1-1,1 1 1,-1-1 0,0 1-1,1 0 1,-1 0 0,0 0-1,1 0 1,-1 1 0,0-1-1,0 1 1,0-1 0,0 1 0,0 0-1,-1-1 1,1 1 0,0 0-1,-1 0 1,1 0 0,-1 1-1,0-1 1,0 0 0,0 0-1,0 1 1,0-1 0,0 0-1,0 6 1,0 0 8,-1 1-1,0-1 1,0 1 0,-1-1 0,0 1-1,0-1 1,-4 12 0,-5 9 50,-1 0 1,-24 46 0,33-71-38,-5 6 61,3-3 100,15-9 27,5-6-174,-1-1 0,0 0 1,0-1-1,16-16 1,28-17 13,-34 27-22,0 2 0,1 0 1,1 1-1,0 2 0,0 1 0,37-8 0,-61 17-24,-1 0 0,1 1-1,-1-1 1,0 1 0,1 0 0,-1 0-1,1 0 1,-1 0 0,1 0 0,-1 1-1,1-1 1,-1 1 0,0-1 0,1 1-1,-1 0 1,0 0 0,0 0-1,4 2 1,-5-1 0,1 0-1,-1 0 1,0 0-1,1 0 1,-1 0-1,0 0 1,0 0-1,0 0 1,0 0-1,-1 1 1,1-1 0,0 0-1,-1 0 1,0 1-1,0-1 1,1 1-1,-1-1 1,-1 3-1,-3 61 0,2-44 0,0 38 0,3-52 0,0 0 0,0 0 0,0-1 0,1 1 0,0 0 0,1-1 0,0 0 0,6 12 0,-7-16 1,0 1-1,0-1 1,0-1-1,0 1 1,1 0-1,-1 0 1,1-1-1,-1 0 1,1 1-1,0-1 1,0 0-1,0 0 1,0-1 0,1 1-1,-1-1 1,0 1-1,1-1 1,-1 0-1,1 0 1,4 0-1,-3-1 2,-1 0-1,1 0 1,0 0-1,-1-1 1,1 1 0,-1-1-1,1 0 1,-1-1-1,0 1 1,1-1-1,-1 0 1,0 0 0,0 0-1,0-1 1,5-3-1,3-2 19,-1-1-1,0 0 0,0-1 1,-1 0-1,0-1 1,-1 0-1,0 0 0,13-23 1,58-108 182,-10 19-1,-69 120-194,0 0 0,1 1 0,-1-1 0,1 0 1,0 1-1,0-1 0,0 1 0,0-1 1,0 1-1,0 0 0,1 0 0,-1 0 0,1 0 1,-1 0-1,1 1 0,0-1 0,0 1 1,0 0-1,0-1 0,0 1 0,0 1 0,0-1 1,4 0-1,-6 1-8,0 0 1,0 0-1,0 0 0,0 1 0,0-1 1,0 0-1,-1 1 0,1-1 1,0 1-1,0-1 0,-1 1 1,1-1-1,0 1 0,-1 0 1,1-1-1,0 1 0,-1 0 1,1 0-1,-1-1 0,1 1 1,-1 0-1,0 0 0,1 0 1,-1-1-1,0 1 0,1 0 1,-1 1-1,6 31-28,-5-24 13,6 36-47,-3-1-1,0 54 1,-5-70-2,-1 0 0,-1-1 0,-2 1 0,-13 48 0,17-74 62,1 0 0,-1-1 0,0 1 0,1 0 0,-1-1 1,0 1-1,0-1 0,0 1 0,0-1 0,0 1 0,0-1 0,-1 0 0,1 1 0,0-1 0,-1 0 0,1 0 0,-1 0 0,1 0 0,-1 0 0,-2 1 0,2-2 7,1 0 0,-1 0 0,1 0-1,-1 0 1,0 0 0,1 0-1,-1 0 1,1-1 0,-1 1 0,0 0-1,1-1 1,-1 1 0,1-1 0,0 0-1,-1 0 1,1 1 0,-1-1 0,1 0-1,0 0 1,0 0 0,-1 0-1,0-2 1,-4-3 25,0 0 0,1-1-1,0 1 1,1-1 0,-1 0 0,1 0-1,0 0 1,1-1 0,0 0-1,-4-12 1,6 15-8,-1 0 0,1 1 0,-2-1 0,1 1 0,0-1 0,-4-4 0,4 4-236,3 13 106,0-2 104,1-1 1,-1 0 0,1 1-1,1-1 1,-1 0-1,1 0 1,-1 0 0,2 0-1,-1-1 1,0 1-1,1-1 1,4 5 0,1 1-4,0 0-3,0-1 1,1 0 0,0 0 0,1-1 0,0-1 0,0 0 0,1 0 0,-1-1 0,1-1 0,1 0-1,-1 0 1,1-2 0,17 4 0,20 2 14,0-2 0,55 0 0,-75-7 52,0-2 0,0-1-1,0-2 1,48-13 0,-75 17-10,-1 0 0,1 1 0,0-2 1,-1 1-1,1 0 0,-1 0 0,0-1 0,1 1 1,2-3-1,-5 3-168,1 0 0,0 1 1,-1-1-1,1 0 0,0 1 1,-1-1-1,1 0 0,-1 0 0,0 1 1,1-1-1,-1 0 0,1 0 1,-1 0-1,0 0 0,0 0 0,0 0 1,1 1-1,-1-1 0,0 0 1,0 0-1,0 0 0,0 0 1,0 0-1,-1 0 0,1 0 0,0 0 1,0 1-1,-1-1 0,1-1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0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5720,'0'0'4289,"12"-7"-3822,-3 2-346,0-1 63,0 0-1,1 1 1,0 1-1,0-1 0,0 1 1,0 1-1,17-4 1,52 0 752,0 3-1,1 4 1,124 15 0,-49-2-288,137 20 922,-288-32-1570,0 0 87,0-1-1,1 1 0,-1 0 0,0 1 0,0-1 0,5 3 0,-9-3-66,1-1 0,-1 1 0,1-1 0,-1 1 0,1-1 0,-1 1 0,1-1-1,-1 1 1,1-1 0,-1 1 0,0 0 0,1-1 0,-1 1 0,0 0 0,0-1 0,0 1 0,1 0-1,-1 0 1,0-1 0,0 1 0,0 0 0,0 0 0,0-1 0,0 1 0,0 0 0,-1-1-1,1 1 1,0 0 0,0 0 0,0-1 0,-1 1 0,1 0 0,0-1 0,-1 1 0,1-1-1,-1 1 1,1 0 0,0-1 0,-1 1 0,1-1 0,-1 1 0,0 0 0,-31 34-2270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0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1276 3808,'0'0'8426,"4"-10"-7995,-4 10-431,5-10 182,-1-1 1,-1 0-1,0 0 0,0-1 1,-1 1-1,0-1 1,-1 1-1,0-21 0,-36-300 2655,28 288-2409,-2 0-1,-17-51 0,18 68-210,-4-7 322,-25-51-1,26 64-337,1-1-1,1-1 1,1 1-1,1-1 1,-7-36-1,14 48-148,-1 0-1,2-1 1,-1 1-1,2 0 1,0 0-1,0 0 1,0 0-1,2 0 1,-1 1 0,1-1-1,1 1 1,0 0-1,0 0 1,1 0-1,1 1 1,-1 0-1,1 0 1,1 1 0,0 0-1,0 0 1,0 1-1,1 0 1,0 0-1,1 1 1,-1 0-1,15-6 1,-7 4-26,-3 0-1,1 1 0,0 1 0,0 0 1,1 1-1,0 0 0,0 1 0,0 1 0,19-1 0,-24 4-17,21 0 37,59 7 0,-83-6-48,1 0-1,-1 1 0,0 1 1,0-1-1,0 1 0,0 1 1,0-1-1,-1 1 0,0 1 1,0-1-1,0 1 0,8 7 1,-9-5-2,1 0 1,-1 1 0,0-1 0,-1 2-1,0-1 1,0 0 0,0 1-1,-1 0 1,-1 0 0,0 0-1,0 0 1,3 19 0,-5-15 21,0 1-1,0-1 1,-2 1 0,0-1-1,0 1 1,-1-1 0,-1 0 0,-7 23-1,7-29 6,1 1 1,-1-1-1,0 0 0,-1 0 0,0 0 0,0-1 0,0 0 1,-1 1-1,0-1 0,0-1 0,-1 1 0,1-1 0,-1 0 1,0 0-1,-9 5 0,-21 10 102,0 0 0,-39 13 0,20-14 42,39-14-63,0 1-1,-29 14 0,27-11-24,1 0 1,-22 7-1,28-11-48,-1 0 0,1 2 1,0-1-1,-16 13 0,-23 14 84,35-25-98,1 0 0,1 0 0,-1 1 0,1 1 0,1 0-1,0 1 1,0 1 0,-16 20 0,-9 10 54,31-37-57,0 0 0,1 1 0,0 0 0,0 0 0,0 0-1,0 0 1,1 1 0,0 0 0,1 0 0,-1 0 0,2 0-1,-4 10 1,4-4 5,0 0 0,0 0 0,1 0 0,2 19 0,-1-27-11,1 0 0,0 0 0,0 0-1,1-1 1,-1 1 0,1-1 0,0 1 0,0-1-1,1 0 1,-1 1 0,1-1 0,0-1 0,0 1-1,1 0 1,4 4 0,1 0 4,0 0 0,0 0 1,1-1-1,0 0 0,0-1 0,1 0 1,0 0-1,0-1 0,0-1 0,1 0 1,-1 0-1,1-1 0,0-1 0,0 0 1,23 0-1,-6-1 17,-1 0 29,0-1 1,0-2 0,0 0 0,0-2 0,44-12 0,41-15 79,-105 29-120,0-1 1,0-1-1,-1 1 1,1-1-1,12-10 1,17-7 18,-35 20-32,-1 0 0,1 0 0,0 1 0,-1-1 0,0 0-1,1 0 1,-1-1 0,1 1 0,-1 0 0,0 0 0,0-1 0,0 1-1,0-1 1,0 1 0,0-1 0,0 1 0,0-1 0,-1 1 0,1-1-1,0 0 1,-1 0 0,0 1 0,1-1 0,-1 0 0,0 0 0,0 1-1,0-1 1,0-2 0,-1-5 18,-1 1-1,0 0 1,-1 0 0,-6-16-1,-1-4 2,-34-89 148,34 95-135,8 19-25,0 0-1,1 1 1,0-1-1,-1 0 1,1 0 0,0 0-1,0-5 1,-7-7 23,6 13-41,7 10-27,24 34-50,35 71 0,-24-41 3,-33-61 66,0 0 0,14 14 1,-14-17 7,0 0 0,0 1 0,-1 0 0,8 14 0,-11-17 17,1-1 0,0 0 0,0 0 0,0 0 0,1 0 0,-1 0 0,10 6 0,-14-11-5,0 0 1,0 0-1,0 0 0,0 0 0,0 0 1,0 1-1,0-1 0,0 0 0,0 0 0,0 0 1,0 0-1,0 0 0,0 1 0,1-1 1,-1 0-1,0 0 0,0 0 0,0 0 1,0 0-1,0 0 0,0 0 0,1 0 0,-1 0 1,0 0-1,0 1 0,0-1 0,0 0 1,0 0-1,1 0 0,-1 0 0,0 0 0,0 0 1,0 0-1,0 0 0,1 0 0,-1 0 1,0 0-1,0 0 0,0 0 0,0-1 0,0 1 1,1 0-1,-1 0 0,0 0 0,0 0 1,0 0-1,0 0 0,0 0 0,0 0 1,1 0-1,-1 0 0,0-1 0,0 1 0,0 0 1,0 0-1,0 0 0,0 0 0,0 0 1,0-1-1,0 1 0,0 0 0,1 0 0,-1 0 1,0 0-1,0 0 0,0-1 0,0 1 1,0 0-1,0 0 0,-4-12-1141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17.5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96 11760,'0'0'3345,"4"-9"-2800,23-68 3280,-23 67-1595,-3 16-627,-4 22-429,-30 207 1362,27-170-1854,5-43-187,-2 0 1,-4 24-1,0-28 290,3-15 44,1-12-127,3 5-598,-1-1 1,1 0-1,0 1 1,0-1-1,2-4 1,-1-12 101,6-73 69,1-48-126,-2 82-149,2 87-451,-7-22-3063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11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0 595 4720,'0'0'10246,"1"-12"-9876,-1 1-270,0 7-58,0-1 0,0 1 0,0 0 0,1-1 0,0 1 0,0-1 0,0 1-1,0 0 1,1 0 0,-1-1 0,1 1 0,0 0 0,0 1 0,5-7 0,45-54 791,-28 37-249,30-44 0,-38 44-292,-2 4 85,1 0 0,26-29 0,-33 42-196,0-1 1,0-1 0,-1 1-1,-1-1 1,1 0 0,7-25 0,-2 8 232,6-37 842,-17 52-817,-3 12-205,-3 9-97,-7 20-120,1 0 1,1 1 0,2 0 0,0 1 0,3 0-1,0 0 1,1 0 0,1 31 0,3-50-18,1 1 1,0-1-1,0 0 1,1 1-1,0-1 1,1 0-1,0 0 0,0-1 1,1 1-1,1-1 1,0 1-1,0-1 1,11 14-1,-11-16 1,1 0-1,0-1 0,1 0 1,-1 0-1,1 0 0,0-1 1,1 0-1,-1 0 0,1-1 0,0 0 1,0 0-1,0-1 0,1 0 1,-1-1-1,1 1 0,13 0 1,-10-2 11,1-1 0,-1 0 0,1-1 0,-1 0 0,0-1 0,1 0 0,-1-1 0,0-1 1,0 0-1,-1 0 0,1-1 0,18-12 0,-14 8 22,0 0 0,-1-1 0,15-13 0,-25 18-9,0 0 0,1-1 1,-2 1-1,1-1 0,-1 0 0,0 0 0,0-1 1,0 1-1,-1-1 0,3-8 0,-6 14-22,1 1 0,-1-1 0,0 1 0,0-1 0,0 0 0,1 1 0,-1-1 0,0 1 0,0-1 0,0 0 0,0 1 0,0-1 0,0 0 0,0 1 0,-1-1 0,1 1 0,0-1 0,0 0 0,0 1 0,0-1 0,-1 1 0,1-1 0,0 1 0,-1-1 0,1 1 0,0-1 0,-1 1 0,1-1 0,-1 1 0,1-1 0,-1 1 0,1 0 0,-1-1 0,1 1 0,-1 0 0,1-1 0,-1 1 0,1 0 0,-1 0 0,0-1 0,1 1 0,-1 0 0,1 0 0,-2 0 0,1 0 3,-1 0 1,1 0-1,-1 0 1,1 0-1,0 0 1,-1 0-1,1 0 1,0 1-1,-1-1 1,1 0-1,0 1 1,-1-1-1,1 1 0,0 0 1,0-1-1,0 1 1,-1 0-1,1 0 1,-1 1-1,-9 12 5,3-6-6,1 1-1,0 0 0,1 1 0,-7 12 0,12-20-4,1 1 0,-1-1 0,1 1 0,0 0 0,0-1 0,0 1 0,0-1 0,0 1 0,1-1 0,-1 1 0,1-1 0,-1 1 0,1-1 0,0 1 0,0-1 0,0 0 0,1 1 0,2 3 0,-1-1 0,0 0 0,1 0 0,0-1 0,0 1 0,0-1 0,0 0 0,7 5 0,-7-6 0,0-1 0,1-1 0,-1 1 0,1 0 0,-1-1 0,1 0 0,-1 0 0,1-1 0,0 1 0,0-1 0,5 0 0,55-7 0,-61 7 0,0-1 4,0 0-1,0 0 0,0-1 1,0 1-1,0-1 0,0 0 1,0 0-1,-1 0 0,1 0 1,-1-1-1,0 1 0,1-1 1,-1 0-1,0 0 0,0 0 1,-1-1-1,1 1 0,-1 0 1,0-1-1,0 0 0,0 0 1,0 1-1,0-1 0,-1 0 1,0 0-1,0-1 0,0 1 1,0-6-1,1-1 7,-1 1 0,-1-1 0,0 0-1,0 0 1,-1 1 0,0-1 0,-1 0 0,0 1 0,-1-1 0,-5-11 0,5 16-8,0-1 1,-1 1 0,0 0 0,0 0 0,-1 0 0,0 1-1,0-1 1,0 1 0,0 0 0,-1 1 0,0-1 0,0 1-1,0 0 1,0 1 0,-1 0 0,0 0 0,1 0 0,-1 0-1,0 1 1,0 1 0,0-1 0,-1 1 0,-11-1 0,15 2-2,0 0 0,-1 1-1,1-1 1,-1 1 0,1 0 0,-8 2 0,-18 3-1,16-2-71,14-3 10,9-4 33,34-13-15,-12 4 25,41-11-1,-7 9 6,1 3 0,68-4-1,-123 15 14,85-2 0,-83 2 0,0 2 0,0 0 0,0 0 0,0 1 0,17 7 0,-28-10 1,0 2 0,-1-1 1,1 0-1,0 0 0,0 1 0,0-1 0,-1 1 0,1-1 0,-1 1 0,1 0 0,-1-1 0,0 1 0,1 0 0,-1 0 0,0 0 1,0 0-1,0 0 0,-1 0 0,1 0 0,-1 1 0,1-1 0,-1 0 0,1 0 0,-1 1 0,0-1 0,0 0 0,0 0 1,-1 5-1,0 2 7,-1 1 1,0-1-1,0 0 1,-1 0-1,-5 12 1,-1 0 61,-1-1 0,-1 0 1,-1-1-1,0 0 0,-1-1 1,-28 28-1,188-141 937,-117 76-940,8-4 39,43-20-1,-68 37-90,0 1 1,0 0-1,0 1 0,1 1 1,0 0-1,-1 1 1,25-1-1,-37 3-15,1 0 0,-1 0 1,0 1-1,0-1 0,0 0 0,0 1 1,1-1-1,-1 1 0,0-1 0,0 1 0,0 0 1,0 0-1,0-1 0,0 1 0,0 0 1,0 0-1,-1 0 0,1 0 0,0 0 1,0 0-1,-1 0 0,1 0 0,-1 0 1,1 0-1,-1 0 0,1 1 0,-1-1 1,0 0-1,1 0 0,-1 0 0,0 3 1,2 6 1,-1 0 0,-1 0 0,0 11 0,0-5-1,1 0-1,2 0 0,5 22 0,0 1 0,-5-28 4,1 0-1,-1 0 0,2-1 1,-1 1-1,1-1 0,1 0 1,0-1-1,0 1 0,13 13 1,-17-21 1,1 0 0,0 0 0,-1 0 0,1 0 0,0 0 0,0-1 0,0 1 0,0-1 0,0 0 0,1 0 0,-1 0 0,0 0 1,0 0-1,1-1 0,-1 0 0,0 1 0,1-1 0,-1 0 0,1-1 0,-1 1 0,0-1 0,1 1 0,-1-1 0,0 0 1,6-3-1,4-1 25,0-1 1,0-1 0,-1 0-1,21-15 1,-8 1 38,-2-1 0,30-34 0,-4 4 8,42-53 210,-88 101-273,0 0 0,1 1 1,-1-1-1,1 1 1,0 0-1,-1 0 0,1 0 1,1 0-1,-1 1 1,0-1-1,1 1 0,-1 0 1,1 1-1,4-2 0,-8 3-12,0 0 0,0 1-1,0-1 1,0 1 0,0-1-1,0 1 1,0-1 0,0 1-1,0 0 1,-1-1 0,1 1-1,0 0 1,0-1 0,-1 1-1,1 0 1,-1 0 0,1 0-1,-1 0 1,1 0-1,-1 0 1,1 0 0,-1 0-1,0 0 1,0 0 0,1 0-1,-1 1 1,6 34-21,-6-31 15,2 16-16,-1 0 0,-1 0 1,0 0-1,-2-1 0,-1 1 0,0 0 1,-2-1-1,0 0 0,-13 32 1,15-45 15,-1 4-13,-1 0-1,1-1 1,-2 0 0,-9 15-1,14-23 13,-1 0-1,1-1 1,-1 1-1,0 0 0,0 0 1,0-1-1,0 1 1,0-1-1,0 1 1,0-1-1,0 0 1,0 0-1,-1 0 1,1 0-1,0 0 1,-1-1-1,1 1 0,-1-1 1,1 1-1,-1-1 1,1 0-1,-1 0 1,1 0-1,-1 0 1,1-1-1,-4 0 1,-1-1 6,0-1 1,1 1 0,-1-1-1,1-1 1,0 1 0,0-1-1,-8-6 1,-21-13-127,22 17-264,13 6-31,26 12 206,12-1 144,72 12 1,-70-16 36,-19-3 6,33 1 0,-49-4 12,1-1 0,-1 0 0,0-1 0,1 1 0,-1-1 0,0 0 0,0-1 0,0 1 0,0-1 0,0 0 0,8-4 1,-12 5 14,0 1 1,0-1 0,-1 1 0,1-1 0,0 0 0,-1 1-1,1-1 1,-1 0 0,1 0 0,-1 0 0,1 1-1,-1-1 1,1 0 0,-1 0 0,0 0 0,1 0 0,-1 0-1,0 0 1,0 0 0,0 0 0,0 1 0,0-1 0,0 0-1,0 0 1,0 0 0,0 0 0,0 0 0,0 0 0,-1-1-1,-12-23-2355,11 22 1188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1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94 125 6728,'0'0'3802,"4"-10"-3332,0 0-301,0 1 163,0-1 0,-1-1 1,0 1-1,-1 0 0,3-19 0,-5 28-230,0 0 0,0 0 0,0 0 0,0 0 0,-1 0 0,1 0 0,0 1 0,0-1 0,-1 0 0,1 0 0,0 0 0,-1 0 0,1 0 1,-1 0-1,1 1 0,-1-1 0,0 0 0,1 0 0,-1 1 0,0-1 0,1 0 0,-1 1 0,0-1 0,0 1 0,0-1 0,-1 0 0,0 0 33,-1 1 1,0-1 0,1 0-1,-1 1 1,1 0-1,-1 0 1,0 0 0,1 0-1,-1 0 1,-2 1-1,-1 0 121,1 0 0,0 0-1,-1 1 1,1-1 0,0 1-1,0 0 1,0 1 0,1-1-1,-1 1 1,-4 4 0,2 0 269,-1-1 755,5-16-4024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49:57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8936,'0'0'0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16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0 3808,'0'0'7072,"1"10"-6922,1 16 72,-2 45-1,-2 14 266,-24 58 19,17-96-259,-21 63 0,-3 11 155,17-45 145,3 1 0,-6 128-1,18-148-216,1 46 227,1-78-307,-2 0 0,-3 25-1,-1 25 455,5-72-674,0-1 0,0 0 0,0 1 0,0-1 0,1 0 0,-1 0 0,1 1 0,0-1 0,0 0 0,1 2-1,-2-3 29,17 5 156,139-28-1,88-8-87,292-13 110,-451 32-160,165-1 0,-234 13-55,-1 1 0,0 1 0,25 7 0,-24-6 11,-13-3-23,1 1 0,-1-1 0,0 1 0,0 0 0,0 0 0,-1 0 0,1 0 0,0 0 0,3 4 0,-5-5-8,0 0 0,0 0 0,0 1 0,0-1 0,0 0 0,0 0 1,0 0-1,-1 1 0,1-1 0,0 0 0,-1 1 0,1-1 0,-1 0 0,0 1 0,1-1 0,-1 1 0,0-1 0,0 1 0,0-1 0,0 1 0,0-1 0,0 0 0,0 1 0,0-1 0,-2 3 0,-7 12-1153,-19 25-1,28-41 978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18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51 5120,'0'0'9698,"-10"-2"-9448,-32-5-14,40 7-216,0 1 1,1 0-1,-1-1 1,0 1-1,1 0 1,-1 0 0,1 0-1,-1 0 1,1 0-1,-1 0 1,1 0-1,0 1 1,0-1 0,-1 0-1,1 1 1,0-1-1,0 1 1,0 0 0,1-1-1,-1 1 1,0 0-1,0 1 1,-8 12 182,-18 15 346,1 1 0,-29 47 0,-24 30 614,68-99-994,9-8-136,1 0 0,-1 0-1,1 0 1,-1 1 0,1-1 0,0 0-1,-1 1 1,1-1 0,0 0-1,0 1 1,0 0 0,0-1 0,0 1-1,0 2 1,1-4 187,1-1-187,8-10 5,0 1-1,1 1 0,19-15 0,16-15 46,75-81 141,-101 98-201,-14 16-14,0 0-1,0 0 1,1 1-1,9-8 1,23-23 137,-37 34-138,0 1-1,1-1 1,-1 1-1,0-1 0,0 1 1,0-1-1,0 0 1,0 1-1,0-1 1,0 0-1,-1 0 0,1 0 1,-1 1-1,1-5 1,0 4 4,-1 0 0,1-1 1,-1 1-1,1 0 0,0 0 1,0 0-1,0 0 0,0 0 1,2-2-1,-3 4 7,0-4 109,1 7-47,22 13 47,-15-5-113,-1-1 1,0 1-1,-1 1 0,-1-1 1,7 20-1,0-3 2,53 145 281,-24-63 12,-40-106-282,0-1 0,0 0-1,0 0 1,1 0 0,-1 0-1,1 0 1,0 0-1,0 0 1,0 0 0,4 3-1,-9 0 213,-178-90 310,168 78-530,-1 1 0,0 0 0,0 1 0,-1 0 1,1 2-1,-25-3 0,3 4 83,35 2-103,0-1 0,0 0 0,0 0 0,0 0 0,0-1 0,-1 1 0,1 0 0,0 0 1,0-1-1,0 1 0,0 0 0,1-1 0,-1 1 0,0-1 0,0 1 0,-2-2 0,-11-4 40,13 6-7,19-6-109,0 0-2829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23.5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323 475 2904,'0'0'5824,"-10"-5"-5586,-32-15-6,39 19-195,0 0 0,0 0 0,0 1 0,0 0-1,0-1 1,0 1 0,0 0 0,0 1-1,0-1 1,0 0 0,0 1 0,0 0 0,0 0-1,0 0 1,0 0 0,0 0 0,1 0 0,-1 1-1,0-1 1,1 1 0,-1 0 0,1 0 0,0 0-1,-3 2 1,-11 8 141,-3-1 5,0 2 0,1 0 0,0 1 0,1 0 0,1 2 0,-24 27 0,36-36-103,0-1 1,1 1-1,0-1 1,0 1-1,1 0 1,-3 12-1,-1 3 221,5-19-267,0-1 0,0 1 0,1 0 0,-1-1 0,1 1 0,0 0 0,0 0 0,0 0 0,0-1 0,0 1 0,1 0 0,-1 0 0,1-1 0,0 1 0,-1-1 0,1 1 0,0 0 0,1-1 0,-1 1 0,0-1 0,1 0 0,0 0 0,-1 1 0,1-1 0,0 0 0,0 0 0,0-1 0,0 1 0,4 2 0,-2-1 6,1 0-1,0-1 1,-1 0 0,1 0 0,0 0-1,0 0 1,0-1 0,0 0 0,0 0-1,0 0 1,1-1 0,-1 0 0,0 0-1,0 0 1,6-1 0,-4 0-13,-1 0 0,1 0 0,-1-1 0,0 1 0,1-2 0,-1 1 0,0-1 0,0 1 0,-1-2 0,1 1 0,0-1 0,-1 1 0,0-2 0,7-6 0,-4 4 2,0-1-1,-1 1 0,0-2 1,0 1-1,-1-1 1,0 0-1,0 0 0,-1 0 1,0-1-1,-1 0 1,0 0-1,4-20 1,-1 0-13,-5 24-5,-1-1 1,1 1-1,-1-1 0,0 1 1,-1-1-1,1 0 1,-1 1-1,-1-1 1,1 0-1,-1 1 0,-2-9 1,1 8 6,-4-15 81,6 21-95,0 1 0,0-1 1,-1 1-1,1-1 0,0 1 1,0 0-1,0-1 0,-1 1 1,1-1-1,0 1 0,-1 0 1,1-1-1,0 1 0,-1-1 1,1 1-1,0 0 0,-1 0 0,1-1 1,-1 1-1,1 0 0,-1 0 1,1-1-1,0 1 0,-1 0 1,1 0-1,-1 0 0,1 0 1,-1 0-1,1 0 0,-1 0 1,1 0-1,-1 0 0,1 0 1,-2 0-1,0 2 2,0 0 1,0 0 0,0 0-1,0 1 1,0-1-1,0 1 1,-2 4-1,3-5-5,-9 18 31,0 0-1,2 1 1,0 0 0,1 0-1,2 0 1,0 1-1,1 0 1,1 0 0,1 0-1,1 1 1,1-1-1,4 30 1,-3-47-11,-1-1 0,1 1 0,0 0 0,0-1 0,1 1 0,0-1 0,-1 1 0,2-1 0,-1 0 0,0 0 0,1 0 0,0 0 0,-1 0 0,2-1 0,-1 1 0,5 3 0,-5-5-2,0 0-1,0 0 1,1 0-1,-1 0 1,0-1-1,1 1 1,-1-1 0,1 0-1,0 0 1,-1-1-1,1 1 1,0-1-1,-1 0 1,1 0-1,0 0 1,0 0-1,-1 0 1,1-1-1,0 0 1,5-2-1,7-2 8,-1-2 0,0 0 0,0 0 0,-1-2 0,0 0 0,0 0 0,-1-1 0,-1-1 0,1 0 0,-2-1 0,19-23 0,3-12 31,-2 0 1,27-57 0,-26 45-21,-30 55-35,47-92 32,-43 83-31,-1 0 1,0-1-1,-1 1 1,-1-1 0,3-21-1,7-228 140,-15 252-138,-1 10-2,-7 15-22,8-11 11,-30 44-37,21-34 31,1 1 0,1 1 0,-10 20 0,-6 37-37,6-14 15,-13 41 1,-2 6 5,28-88 37,1 1 0,0 0-1,2 1 1,0-1 0,1 1 0,1 26 0,2-31 40,0-1 0,2 1 0,0-1 0,0 0 1,1 0-1,1 0 0,8 17 0,4 11 94,-15-33-111,1 0 0,0-1-1,0 1 1,1-1 0,0 0-1,0 0 1,1 0 0,0-1-1,0 0 1,0 0 0,1 0-1,0 0 1,0-1 0,0 0-1,1 0 1,9 5-1,-15-10-26,10 5 45,0 0-1,1-1 0,13 3 1,-21-6-33,0 0 0,0-1 0,1 0 0,-1 0 0,0 0 0,1 0-1,-1-1 1,0 1 0,0-1 0,0 0 0,1 0 0,5-3 0,13-6 55,-12 6-36,0-1 1,-1 0-1,0 0 1,0-1-1,0 0 0,16-14 1,47-49 226,-63 59-214,1-1-1,-2 0 1,1 0-1,-2-1 1,8-12-1,9-12 99,-20 28-93,-1 0-1,1-1 1,-1 1 0,-1-1-1,5-15 1,0 1-15,12-20 25,-19 16-68,-1 26 6,0 0 0,0 0 0,0 0 0,0 1 0,0-1 0,-1 0 0,1 0 0,0 0 0,0 0 0,-1 0-1,1 0 1,0 1 0,-1-1 0,1 0 0,-1 0 0,1 1 0,-1-1 0,1 0 0,-1 1 0,1-1 0,-1 0-1,-1 0 1,6 14 4,19 50-75,-18-47 59,1 0 0,0 0 0,10 17 1,-1 0-4,-14-28 18,1-1-1,-1 0 1,1 1 0,0-1 0,0 0 0,1 0 0,-1 0 0,7 6-1,-8-9 6,0 1 0,1-1 0,-1 0 0,0 1 0,0-1-1,0 1 1,0-1 0,0 1 0,0 0 0,0-1 0,-1 1-1,1 0 1,0-1 0,-1 1 0,0 0 0,1 0-1,-1 0 1,0 0 0,0-1 0,0 1 0,0 0 0,0 0-1,0 0 1,-1 0 0,1-1 0,-1 1 0,1 0 0,-1 0-1,0-1 1,1 1 0,-1 0 0,0-1 0,0 1 0,0-1-1,0 1 1,-1-1 0,1 1 0,0-1 0,-3 2 0,-2 2 34,0 0 1,-1 0 0,1-1-1,-1 1 1,0-1 0,0-1-1,-14 5 1,14-6-17,-1 0 0,1-1-1,-1 0 1,0 0 0,-13-1 0,14 0-18,5-1-14,-1 0 1,1 0 0,-1 1 0,1-1 0,-1-1-1,1 1 1,0 0 0,0-1 0,-1 1-1,1-1 1,0 0 0,0 1 0,1-1 0,-1 0-1,0 0 1,1 0 0,-1-1 0,-1-1-1,1 1 2,2 3 3,0 0 0,0-1 0,0 1 0,-1 0 0,1 0 0,0 0 0,0-1 0,0 1 0,0 0 0,-1 0 0,1-1 0,0 1 0,0 0 0,0 0 0,0-1 0,0 1 0,0 0 0,0-1 0,0 1 0,0 0 0,0 0 0,0-1 0,0 1 1,0 0-1,0 0 0,0-1 0,0 1 0,0 0 0,0-1 0,1 1 0,-1 0 0,0 0 0,0-1 0,0 1 0,0 0 0,0 0 0,1 0 0,-1-1 0,0 1 0,0 0 0,0 0 0,1 0 0,-1-1 0,0 1 0,0 0 0,1 0 0,20-4 1,26 7 38,-5 0-15,83-3 0,-103-3-28,-1-1 0,1-1-1,-1 0 1,-1-2 0,1 0-1,-1-1 1,0-1 0,-1-1-1,21-15 1,-30 18 13,-1 0 1,0-1-1,0-1 1,-1 0-1,0 0 0,13-20 1,-21 29-6,0 0-1,0 0 1,0 0 0,1 0 0,-1 0 0,0-1 0,0 1 0,0 0 0,0 0 0,0 0-1,0 0 1,1-1 0,-1 1 0,0 0 0,0 0 0,0 0 0,0 0 0,0-1 0,0 1-1,0 0 1,0 0 0,0 0 0,0-1 0,0 1 0,0 0 0,0 0 0,0-1 0,0 1-1,0 0 1,0 0 0,0 0 0,0 0 0,-1-1 0,1 1 0,0 0 0,0 0 0,0 0-1,0-1 1,0 1 0,0 0 0,0 0 0,-1 0 0,1 0 0,0 0 0,0 0 0,0-1-1,0 1 1,-1 0 0,1 0 0,0 0 0,0 0 0,0 0 0,-1 0 0,1 0 0,0 0-1,0 0 1,0 0 0,-1 0 0,1 0 0,0 0 0,0 0 0,0 0 0,-1 0 0,1 0-1,-15 3 65,8 3-58,-1 0 0,1 0 1,0 1-1,1 0 0,0 0 0,0 1 0,-9 15 0,6-10 1,7-11-10,0 0 1,1 1-1,0-1 0,-1 1 1,1-1-1,0 1 1,0-1-1,0 1 0,1 0 1,-1-1-1,0 1 0,1 0 1,0-1-1,0 1 0,0 0 1,0 0-1,0-1 0,0 1 1,1 0-1,1 4 0,0-2-5,0-1-1,0 0 0,0 0 0,1-1 0,0 1 0,-1 0 1,2-1-1,-1 1 0,0-1 0,0 0 0,6 3 0,-6-4 4,-1-1-1,1 1 0,0-1 1,-1 0-1,1 0 1,0 0-1,0 0 0,0-1 1,0 1-1,0-1 0,0 0 1,0 0-1,0 0 0,4-1 1,41-8 1,-42 7 20,-1 0 1,1-1-1,-1 1 0,0-1 0,0 0 0,0 0 0,-1-1 0,1 0 0,-1 0 0,8-8 0,-10 9-8,1 0 0,0 0 0,-1 0-1,0-1 1,0 1 0,0-1-1,0 0 1,-1 1 0,1-1-1,-1 0 1,0 0 0,0 0 0,0 0-1,-1 0 1,1 0 0,-1-6-1,-1 2 8,-1 1-1,1-1 0,-2 1 0,1 0 0,-1 0 0,0 0 0,0 0 1,-1 1-1,-6-10 0,-4-1 41,-30-30 0,41 43-54,-4-4 2,7 7-5,-1 0 0,1 1 0,-1-1 0,1 0 0,-1 1 0,1-1 0,-1 0 0,0 1 0,1-1 0,-1 1 0,0-1 0,0 1 0,1-1 0,-1 1 0,0-1 0,-1 1 0,-6-4 32,-3 0-28,17 7-38,9 3 60,1 0-1,-1-1 0,1-1 1,0 0-1,1-1 0,-1-1 1,1 0-1,-1-1 1,1-1-1,-1-1 0,1 0 1,-1-1-1,0-1 0,0 0 1,0-1-1,17-7 0,-17 6 9,9-3 58,-1-1 1,0 0-1,34-20 0,-28 16 207,-31 16-69,1 2-3244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30.5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271 915 3808,'0'0'4385,"-10"-4"-4122,-3-1-18,-1 1 0,1 1 1,-1 0-1,-19-2 0,17 4 148,9 0-104,0 0 0,0 1 0,0 0 0,0 0 0,-11 2 0,0-3 294,17 1-507,0 0 1,0 0-1,0-1 1,0 1 0,0 0-1,0 0 1,0 0-1,0 0 1,0 0-1,0 0 1,0 0 0,0 1-1,0-1 1,0 0-1,-2 1 1,-10 2 407,-3 1 63,8 2-312,6-5-156,0 0 0,0 0 0,0 1 1,0-1-1,0 1 0,0 0 1,1 0-1,-1-1 0,-1 4 1,1-2-26,1 0 1,-1 0 0,1 0-1,0 0 1,0 0 0,0 1-1,0-1 1,0 0 0,1 1-1,-1-1 1,1 1 0,0-1-1,0 0 1,1 1 0,-1-1-1,1 0 1,1 7 0,-1-5-20,1-1 1,0 1 0,0 0 0,0-1-1,1 1 1,0-1 0,-1 0 0,1 0 0,1 0-1,-1 0 1,7 5 0,7 6 63,-13-11-82,-1-1 0,1 0 0,0 1 0,0-1 0,1-1 0,-1 1 0,0-1 0,1 1 0,0-1 0,-1-1 0,1 1 0,0-1 0,0 1 0,5-1 0,7 2 46,-1-2 0,22 0 0,-33-2-47,0 1 0,0-1 0,0 0 0,0 0 1,-1 0-1,1-1 0,0 0 0,0 0 0,-1 0 0,1 0 0,-1-1 0,4-2 0,49-34 150,-54 37-155,-1 0 0,0-1-1,0 1 1,-1 0 0,1-1-1,0 0 1,-1 1-1,1-1 1,-1 0 0,0 0-1,0 1 1,0-1-1,0 0 1,-1 0 0,1 0-1,-1 0 1,0-1-1,0 1 1,0 0 0,0 0-1,0 0 1,-1 0 0,1 0-1,-1 0 1,0 0-1,0 0 1,-2-4 0,-1-4 30,-1 1 1,0-1-1,-1 1 1,0 0 0,-14-17-1,18 24-30,-1 1 0,0-1 1,0 1-1,0 0 0,0 0 0,0 0 0,0 0 0,-1 1 0,1-1 0,-1 1 1,1 0-1,-1 0 0,-5 0 0,7 0-4,0 1 0,0-1-1,0 1 1,0 0 0,0 0 0,-1 0-1,1 0 1,0 0 0,0 1 0,0-1 0,0 0-1,0 1 1,0 0 0,0-1 0,0 1 0,0 0-1,0 0 1,0 0 0,1 1 0,-1-1-1,0 0 1,1 1 0,-3 2 0,19 22 121,-12-21-120,0 0 0,0 0 0,1 0 1,0-1-1,-1 1 0,2-1 0,-1 0 0,0 0 1,1 0-1,0-1 0,0 1 0,0-1 0,7 3 1,-5-3 5,1-1 1,0 1 0,0-1-1,0-1 1,0 1 0,0-1-1,1-1 1,12 0 0,0-2 33,0-1 0,-1-1 0,1-1 0,-1-1-1,0-1 1,31-15 0,-45 18-26,0 0-1,0 0 1,0-1-1,-1 0 0,0 0 1,0 0-1,0-1 1,-1 1-1,1-1 0,-1 0 1,-1 0-1,1-1 1,-1 1-1,0-1 0,-1 0 1,0 0-1,0 0 1,1-8-1,0 4 26,0 0 0,0 0 0,1 0 0,0 0 0,1 1 0,0-1 0,0 1 0,1 0 0,1 1 0,0 0 0,0 0-1,0 0 1,18-14 0,-24 22-46,0 1 0,0-1 0,0 1 0,0-1 0,0 1 0,0-1 0,0 1 0,0 0 0,0-1 0,0 1 0,0 0-1,0 0 1,0 0 0,1 0 0,-1 0 0,0 0 0,0 0 0,0 0 0,0 0 0,0 0 0,0 1 0,0-1 0,0 0 0,0 1 0,0-1-1,0 1 1,0 0 0,0-1 0,0 1 0,0-1 0,0 1 0,0 0 0,0 0 0,-1 0 0,1 0 0,0-1 0,1 3 0,2 3-3,0 1 1,1-1-1,-2 1 1,5 8-1,-2 1-18,0 0-1,0 0 1,-2 1 0,0 0-1,3 29 1,-5-25 0,1-1-17,-2 29 1,-1-44 37,0 1-1,-1-1 0,0 0 0,0 1 0,0-1 0,0 0 0,-1 0 1,0 0-1,0 0 0,-5 7 0,6-11 7,0 1 0,-1 0 0,1-1 0,-1 1 0,0 0 0,0-1 0,0 0 0,1 1 0,-1-1 0,0 0 0,0 0 0,-1 0 0,1-1 0,0 1 0,0 0 0,0-1 0,-1 1-1,-2-1 1,1 1 13,-1-1 0,1 0 0,-1 0 0,0-1-1,1 0 1,-1 1 0,1-1 0,-6-2 0,3 0-3,0 0 1,0 0-1,0 0 1,1-1 0,-1 0-1,1-1 1,0 1-1,-10-10 1,7 3 30,-1 0-1,1-1 1,-10-19 0,90 56-51,-68-24 3,28 9 0,0-1 0,0-2 0,0-1 0,1-1 0,42 1 0,-56-6 17,-1-1 1,1-1-1,-1-1 0,0 0 0,0-1 0,0 0 0,0-2 0,-1 0 1,0-1-1,0 0 0,-1-2 0,0 0 0,0 0 0,-1-1 0,0-1 0,-1 0 1,0-1-1,-1-1 0,15-19 0,-15 15 27,-8 10 2,1 0 1,0 1-1,0-1 0,0 1 0,12-10 0,-15 15-44,0 0 1,-1 0-1,1 1 0,0-1 0,0 1 0,0-1 0,-1 1 0,1 0 0,0 0 0,0 0 0,0 0 0,0 0 0,-1 0 1,1 0-1,0 1 0,0-1 0,0 1 0,-1-1 0,1 1 0,3 1 0,36 21 48,-31-16-25,4 3-4,-13-9-11,0 1-1,1-1 0,-1 0 1,0 0-1,1 0 1,0 0-1,-1 0 1,1 0-1,-1 0 0,1-1 1,0 1-1,-1 0 1,1-1-1,2 1 1,-5-4 6,0 0 0,0 0 0,-1 0 0,1 1 0,0-1 0,-4-4 0,1 3-10,1 0 1,0 0 0,-1 0 0,0 0-1,0 1 1,0 0 0,-1 0 0,1 0-1,-1 0 1,1 1 0,-1-1-1,0 1 1,0 1 0,0-1 0,-10-1-1,10 2-1,1 1 0,-1 0 0,0 0 0,1 0-1,-1 1 1,1 0 0,-1 0 0,1 0-1,-1 0 1,1 1 0,0 0 0,0-1 0,-1 2-1,1-1 1,1 0 0,-1 1 0,0 0 0,-4 4-1,-10 7 5,16-13-9,-1 0 1,1 1-1,0-1 1,0 1-1,1-1 1,-1 1-1,0-1 1,0 1 0,1 0-1,-1 0 1,1 0-1,0 0 1,-1 0-1,1 1 1,0-1-1,0 0 1,1 0-1,-2 5 1,-1 6-19,2 0 0,-1 0-1,2 26 1,1-34 12,-1 1 0,1-1 0,0 1 0,1-1 1,0 1-1,0-1 0,0 0 0,0 0 0,1 0 0,-1 0 0,8 8 0,6 9-33,-9-12 30,0-1-1,1 0 0,0-1 1,0 0-1,0 0 0,11 7 0,-1-2 6,-12-8 7,1 0-1,0 0 1,0-1 0,0 0 0,1 0 0,0-1 0,-1 0-1,1 0 1,0 0 0,9 0 0,-1-2 34,0-1 0,0 0 0,0-2 0,-1 0 1,29-7-1,-36 6-23,1-1 0,-1 0 0,0 0 1,0-1-1,-1 0 0,1 0 0,11-12 0,10-6 6,-18 14-6,-2-1 0,1 0 1,-1 0-1,-1-1 0,0 0 0,0 0 0,11-25 0,-16 31-4,9-39 76,-12 44-94,-5 13-110,-7 19 51,3-5 31,-9 36 0,16-54 32,1 0 1,0 0 0,0 0-1,1 0 1,0 0-1,1 0 1,0 0 0,2 11-1,-2-16 1,0 0 0,0-1 0,0 1-1,1 0 1,-1-1 0,1 1 0,0-1-1,0 0 1,0 1 0,0-1 0,1 0-1,-1 0 1,1-1 0,0 1 0,0-1-1,0 1 1,0-1 0,0 0 0,0 0-1,0 0 1,1 0 0,-1-1 0,1 1-1,0-1 1,-1 0 0,1 0 0,0 0-1,0-1 1,5 1 0,11 1-12,-16-1 17,1-1 0,-1 1 1,1-1-1,-1 0 0,1 0 0,-1 0 0,0-1 0,1 1 0,-1-1 1,1 0-1,-1-1 0,0 1 0,0-1 0,6-3 0,39-26 18,81-66-1,-110 79-8,-1-1 0,-1 0-1,0-2 1,-2 0-1,0 0 1,16-32 0,175-373 154,-189 385-155,-2-2 0,-2 1 0,-2-2 0,-2 1 0,8-84 0,-19 87-57,1 39 43,-1-1 0,1 0 0,0 0 1,-1 1-1,1-1 0,-1 0 0,1 0 1,-1 1-1,0-1 0,0 1 0,0-1 1,0 1-1,0-1 0,0 1 1,0 0-1,0-1 0,-3-1 0,3 3 2,0-1 1,0 1-1,0 0 0,0 0 0,0 0 0,0 0 0,0 0 0,0 0 0,0 1 0,0-1 0,0 0 1,0 0-1,0 1 0,0-1 0,1 0 0,-1 1 0,0-1 0,0 1 0,0-1 0,0 1 1,1 0-1,-1-1 0,0 1 0,0 0 0,0 0 0,-21 25-63,18-21 53,-9 15-23,0 0 1,1 0 0,1 1 0,0 1-1,-12 42 1,-22 118-127,42-158 131,1 0-1,1 0 1,1 0 0,7 46-1,-3-25 6,2 5-6,19 71 1,2 18-13,-24-125 43,0 1 1,1-1-1,1 0 1,0 0 0,1 0-1,10 17 1,-9-17 25,-7-13-21,1 1-1,0-1 1,0 0-1,0 0 1,0 1 0,0-1-1,0 0 1,0 0-1,0 0 1,0 0-1,0 0 1,1 0-1,-1 0 1,0 0-1,1-1 1,-1 1-1,1 0 1,-1-1 0,1 1-1,2 0 1,-1-1 3,0 0 1,1 0 0,-1 0 0,0 0 0,0-1-1,0 1 1,0-1 0,0 0 0,6-2 0,0-1 7,1-1 1,-1 0 0,0 0 0,0-1 0,10-10-1,-2 0-2,-1-1 0,0-1 0,-1-1 0,-1 0 0,-1-1 0,-1 0 0,0-1 0,11-31 0,5-9 22,-13 30-14,-1 0 0,16-57 0,-17 33-1,-3-1 0,-1-1 0,-4 1-1,-1-1 1,-4 0 0,-7-73 0,-6 85 1,4 16-2,9 29-19,0-1-1,0 1 1,0-1-1,0 1 1,-1 0-1,1-1 0,0 1 1,0 0-1,0-1 1,0 1-1,-1-1 1,1 1-1,0 0 1,0 0-1,-1-1 0,1 1 1,0 0-1,0-1 1,-1 1-1,1 0 1,0 0-1,-1 0 1,1-1-1,0 1 0,-1 0 1,1 0-1,-1 0 1,1 0-1,0 0 1,-1-1-1,1 1 1,0 0-1,-1 0 0,1 0 1,-1 0-1,1 0 1,0 0-1,-1 1 1,1-1-1,-1 0 1,1 0-1,0 0 0,-1 0 1,1 0-1,0 0 1,-1 1-1,1-1 1,0 0-1,-1 0 1,1 1-1,0-1 0,-1 0 1,1 1-1,-16 17-68,6 9 21,0 0-1,-10 57 1,6-23-11,-22 113-132,28-127 154,-1 66 1,3-38 64,7 34 3,-2-56 4,8 58 0,-6-99-5,1 0 0,1 0 0,0 0 0,0 0-1,1-1 1,1 1 0,7 14 0,-10-25-24,-1 0-1,0 1 1,0-1 0,1 0-1,-1 0 1,1 0 0,-1 1-1,1-2 1,0 1 0,-1 0 0,1 0-1,0 0 1,-1-1 0,1 1-1,0-1 1,0 1 0,0-1-1,-1 0 1,1 0 0,0 0-1,0 0 1,0 0 0,0 0-1,0 0 1,-1-1 0,1 1 0,0-1-1,0 1 1,-1-1 0,1 0-1,0 1 1,-1-1 0,3-1-1,5-3 14,0-1-1,0 1 0,0-1 1,11-11-1,20-22 71,38-47 1,-25 25 4,-37 43-77,-13 13-8,1 0 0,0 1-1,0-1 1,0 1 0,1 0 0,0 0-1,0 0 1,0 0 0,0 1-1,0 0 1,1 0 0,0 0 0,-1 1-1,10-3 1,-9 4-12,1-1-1,-1 1 1,1 0-1,0 1 1,-1 0-1,1 0 1,0 0 0,0 1-1,-1 0 1,1 0-1,-1 0 1,1 1 0,-1 0-1,1 1 1,-1-1-1,0 1 1,0 0 0,-1 1-1,1-1 1,9 9-1,19 13 3,-24-12 6,-10-8 2,-9-7 2,-5-6 9,0 2 0,-1 0 0,0 1 0,0 0 0,-23-3 0,33 7-13,0 1-1,-1-1 1,1 1 0,0 0-1,-1 0 1,1 0-1,0 1 1,0 0 0,-1 0-1,1 1 1,0-1 0,0 1-1,0 0 1,1 0 0,-1 1-1,0-1 1,1 1-1,0 0 1,-1 0 0,-5 6-1,0 2-2,1 1 0,0 0 0,0 1 0,1 0-1,0 0 1,2 0 0,-9 22 0,14-28 2,0 0 0,1 0 1,0 0-1,0 0 0,1 0 0,0 0 1,0 0-1,0-1 0,1 1 0,0 0 1,0-1-1,1 1 0,3 6 0,-3-8-1,-1-1-1,1 1 1,0-1-1,0 1 1,0-1-1,0 0 1,8 7-1,-9-10-2,0 1-1,0-1 1,0 0 0,0 0-1,0 0 1,0 0-1,0 0 1,0 0-1,0 0 1,0-1 0,1 1-1,-1-1 1,0 1-1,0-1 1,1 0-1,-1 0 1,0 0 0,0 0-1,1-1 1,1 1-1,1-2 7,-1 0-1,1 0 0,-1 0 0,1 0 0,-1 0 1,0-1-1,0 0 0,0 0 0,-1 0 1,1-1-1,-1 1 0,1-1 0,-1 1 0,3-6 1,4-7 4,1-1 0,8-22 0,-7 15 8,-6 11 6,-2 0 0,1 0 1,4-24-1,-8 33-18,0-9 8,-3 12 7,1 2-20,0 0 0,1 1 1,-1-1-1,1 0 0,-1 1 0,1-1 1,0 1-1,0-1 0,-1 1 1,1-1-1,0 1 0,1 1 0,0 24-10,-1-5-17,2 1-1,0-1 1,1 1 0,2-1 0,7 26-1,-8-42 13,-1 0 0,1-1 0,-1 1 0,2-1 0,-1 0 0,1 0 0,-1 0 0,1-1-1,0 1 1,12 6 0,-15-10 14,1-1-1,-1 1 0,1 0 0,-1-1 1,1 0-1,0 0 0,-1 0 0,1 0 1,0 0-1,-1 0 0,1-1 0,0 1 1,-1-1-1,1 0 0,-1 0 0,1 0 1,-1 0-1,0 0 0,4-2 0,3-3 3,-1 1-1,0-1 1,13-13-1,10-12-2,-2-2 0,-2 0 1,-1-2-1,-1-1 0,-2-1 0,23-51 1,-19 26-1,-2-2-1,-3-1 1,18-88 0,-32 101-9,4-100-1,-10 126 4,-1 6-16,-1 0 1,-1 1-1,-1-1 0,0 1 0,-1 0 1,-8-27-1,2 32-69,8 14 87,1-1 1,0 1-1,-1 0 0,1 0 0,0 0 0,0 0 0,-1 0 0,1 0 0,0-1 0,-1 1 0,1 0 0,0 0 0,-1 0 0,1 0 0,0 0 0,-1 0 1,1 0-1,0 0 0,-1 0 0,1 1 0,0-1 0,-1 0 0,1 0 0,0 0 0,0 0 0,-1 0 0,1 1 0,-2 0-2,2 0-1,-1 0 0,0 0 1,0 1-1,0-1 0,0 0 1,1 1-1,-1-1 1,1 0-1,-1 1 0,1-1 1,-1 1-1,1-1 0,0 1 1,0-1-1,0 1 1,0 1-1,1 10-26,0-2 0,5 24 0,3 16-12,-2 162-192,3 32-58,-8-217 271,-1-6-19,2 0 1,5 23-1,7 41 30,-5-24 31,-7-53-14,2 1 0,-1-1-1,1 0 1,0-1-1,1 1 1,0-1 0,1 0-1,-1 0 1,9 6-1,-12-11 8,0-1-1,1 1 1,-1-1-1,0 0 0,1-1 1,-1 1-1,1 0 1,-1-1-1,1 0 0,0 0 1,0 0-1,0 0 1,0-1-1,-1 0 0,1 1 1,0-1-1,4-1 1,8 0 27,0-2 1,25-6 0,-35 8-30,0-1 1,-1 0-1,1 0 0,-1 0 0,1-1 0,-1 0 0,0 0 0,0 0 0,0 0 0,0-1 1,-1 0-1,0 0 0,1 0 0,-1-1 0,-1 1 0,1-1 0,-1 0 0,0 0 0,0 0 1,0-1-1,-1 1 0,1-1 0,0-6 0,0-1-1,-2-1 0,0 0 0,0 0 0,-3-18 0,2 28-3,0-1 1,-1 1-1,0-1 1,0 1-1,0-1 0,-1 1 1,0 0-1,1 0 1,-1 0-1,-1 0 0,1 0 1,0 0-1,-1 0 1,0 1-1,0-1 0,0 1 1,-5-4-1,7 6-4,-1 0 0,1 1 0,0-1 0,-1 0 0,1 1 1,-1-1-1,1 1 0,-1-1 0,0 1 0,1 0 0,-1 0 0,1 0 0,-1 0 0,1 0 0,-1 0 0,0 0 0,1 0 0,-1 1 0,1-1 0,-1 1 0,1-1 0,-1 1 0,1 0 0,-1-1 0,1 1 0,0 0 0,-1 0 0,1 0 0,0 0 0,0 0 1,0 0-1,0 0 0,-2 2 0,0 1-6,-1 0 1,1 0-1,0 1 1,0-1-1,1 1 1,-1-1-1,1 1 0,-3 9 1,2-6-8,1-1 1,1 0-1,-1 1 1,1 0-1,0-1 0,1 1 1,0-1-1,0 1 1,1 0-1,0-1 0,0 1 1,1-1-1,-1 1 1,2-1-1,-1 0 0,1 0 1,0 0-1,1 0 1,7 12-1,0-3-8,1 0 1,0-1-1,20 19 0,-27-29 17,1 0 0,0-1-1,0 0 1,0-1 0,0 1 0,1-1-1,-1 0 1,1-1 0,0 1-1,0-1 1,0-1 0,12 2 0,-4-2 10,0 0-1,0-2 1,0 0 0,0 0 0,0-2 0,0 0 0,0 0 0,-1-1 0,27-12 0,-19 6 20,-1-2 1,-1 0-1,0-1 1,-1 0 0,29-27-1,-40 31-15,0 1-1,0-1 0,-1 0 1,-1 0-1,1-1 1,-1 0-1,-1 0 0,0 0 1,0-1-1,-1 0 0,3-12 1,-2-2 73,-1 0 0,-1 0 0,0-51 1,-2 75-78,-1-1 0,0 1 0,-1 0 0,1-1 0,0 1 0,0-1 0,0 1 1,-1 0-1,1 0 0,-1-1 0,1 1 0,-1 0 0,0-1 0,1 1 0,-1 0 1,0 0-1,0 0 0,-1-2 0,2 3-5,-1 0 1,1 0-1,0 0 1,-1-1-1,1 1 1,-1 0-1,1 0 1,0 0-1,-1 0 1,1 0-1,-1 0 0,1 0 1,0 0-1,-1 0 1,1 0-1,-1 0 1,1 0-1,0 0 1,-1 0-1,1 0 1,0 0-1,-1 1 0,1-1 1,-1 0-1,-10 13 35,1 8-41,2 0-1,0 0 1,-8 37 0,6-21-8,2-4-13,6-23 15,0 0 0,-1 0 0,-1 0 0,0 0 0,-5 10 0,1-5-7,8-13 9,-1 0 0,0 0 0,0 0 0,0 0 0,0 0 0,0 0-1,0-1 1,0 1 0,-1 0 0,1-1 0,-1 1 0,1-1 0,-1 0 0,1 1-1,-4 1 1,2-1 16,-1-1 0,1 1 0,-1 0 0,0-1-1,1 0 1,-1 0 0,0 0 0,0 0 0,1-1-1,-1 1 1,0-1 0,-7 0 0,9 0-14,1 0 0,-1 0 1,1 1-1,-1-1 0,0 1 0,1-1 1,-1 1-1,1 0 0,-1-1 0,1 1 0,0 0 1,-1 0-1,1 0 0,0 0 0,0 0 1,0 0-1,-1 1 0,1-1 0,0 0 0,1 0 1,-1 1-1,0-1 0,-1 3 0,2-2 2,0-1 0,1 0 0,-1 0-1,1 1 1,-1-1 0,1 0 0,-1 0 0,1 0-1,0 0 1,-1 0 0,1 1 0,0-1-1,0 0 1,0-1 0,0 1 0,0 0 0,0 0-1,0 0 1,0 0 0,0-1 0,0 1-1,0-1 1,3 2 0,8 2 16,1 1-1,0-2 1,0 0 0,0 0-1,15 0 1,68 0 24,-80-3-27,49 1 12,-14 0 80,0-2 1,88-12-1,-132 12-78,0-1-1,0 0 1,12-6 0,-27-3-966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3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35 7936,'0'0'2289,"16"-5"-1780,-11 4-468,18-7 167,1 2 0,0 1 0,0 0 0,26 0 1,86 8 793,-52-1-427,-43-2-178,0 3 0,-1 0 0,1 3 0,52 14 0,-91-19-319,0-1 0,0 1 1,0 0-1,0 0 0,0 0 0,0 0 0,0 0 0,0 0 0,3 3 0,-5-3-157,1-1 0,-1 1 0,1-1 0,-1 1 0,0 0 0,1-1-1,-1 1 1,0 0 0,1-1 0,-1 1 0,0 0 0,0-1 0,0 1 0,0 0-1,0-1 1,0 1 0,0 0 0,0 0 0,0-1 0,0 1 0,0 0 0,0-1 0,0 1-1,-1 0 1,1 1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31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45 132 7528,'0'0'4561,"-4"-11"-3762,-13-31-17,16 40-678,1 1 0,-1 0 0,1 0 0,-1 0 0,0 0 1,0 0-1,1-1 0,-1 1 0,0 0 0,0 1 0,0-1 0,0 0 0,0 0 0,0 0 0,0 0 0,0 1 0,0-1 0,0 1 0,-1-1 0,-1 0 0,0-2 1126,13-8-109,-9 11-1089,7-12 826,-8 11-824,1 0 0,-1 0 0,1 0 0,-1 0 0,1 0 0,0 1 0,-1-1 0,1 0 0,0 0 0,-1 0 0,1 1 0,0-1 1,0 0-1,0 1 0,0-1 0,0 1 0,0-1 0,0 1 0,0-1 0,0 1 0,0 0 0,0 0 0,0-1 0,0 1 0,2 0 0,-1 0-164,0-1 0,-1 1 0,1 0 0,0-1 0,0 1 1,-1-1-1,1 0 0,-1 0 0,1 1 0,0-1 0,-1 0 1,1 0-1,-1 0 0,0-1 0,1 1 0,-1 0 0,2-3 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40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1003 4816,'0'0'2824,"12"-11"-2303,84-76 695,-85 76-976,0-1-1,0 0 1,-1 0-1,-1-1 1,0 0-1,-1-1 1,0 0-1,-2 0 1,1 0 0,-1-1-1,-1 0 1,-1 0-1,0-1 1,2-20-1,27-180 2384,-32 206-2347,1-1 0,1 1 0,-1 0 1,2 1-1,6-17 0,-10 25-258,1 0 0,-1 1 0,0-1-1,1 0 1,-1 0 0,1 0 0,-1 1-1,1-1 1,-1 0 0,1 1 0,0-1 0,-1 1-1,1-1 1,0 0 0,-1 1 0,1 0 0,0-1-1,0 1 1,-1-1 0,1 1 0,0 0 0,0-1-1,0 1 1,0 0 0,0 0 0,-1 0 0,1 0-1,0 0 1,0 0 0,0 0 0,0 0 0,0 0-1,0 0 1,-1 0 0,1 1 0,0-1-1,0 0 1,0 0 0,-1 1 0,1-1 0,0 1-1,0-1 1,-1 1 0,1-1 0,0 1 0,1 1-1,3 3 7,-1 1 0,1-1 0,-1 1 0,6 12-1,-4-8 11,0 2-25,0 0 0,-1 0 0,0 1 0,-1-1 0,0 1 0,-1 0 0,0 1 0,-1-1 0,-1 0 0,0 1 0,-1-1 0,-1 17 0,-4 12 0,-2-1 0,-18 64 0,20-86-9,4-11 5,-1-1 0,0 1 0,0-1 0,-1 0 0,0 1 0,0-1 0,0-1 0,-1 1 0,-7 9 0,8-14 3,1 0 1,-1 0 0,0-1-1,0 1 1,0-1 0,0 0-1,0 1 1,0-1-1,0-1 1,-1 1 0,1 0-1,0-1 1,0 0 0,-1 0-1,1 0 1,0 0-1,0 0 1,-4-1 0,3 0 5,0 0 1,0 0-1,0-1 1,0 1-1,1-1 1,-1 0-1,1 0 1,-4-2-1,6 3-11,-1 0 0,1 0 0,0-1 0,0 1 0,0 0 0,1 0 0,-1-1 0,0 1 0,0-1 0,1 1 0,-1 0 0,1-1 0,-1 1 0,1-1 0,0 1 0,-1-1 0,1 1 0,0-1 0,0 0 0,0 1 0,0-1 0,0 1 0,1-1 0,0-1 0,-1 2-2,1-1 0,-1 1-1,1 0 1,0 0 0,-1 1-1,1-1 1,0 0 0,0 0 0,0 0-1,0 0 1,0 1 0,0-1-1,0 0 1,0 1 0,0-1 0,0 1-1,0-1 1,1 1 0,27-9-23,-24 7 13,46-11-31,-27 8 31,0-1 0,-1-2 0,0 0-1,0-1 1,-1-1 0,23-14 0,28-20-43,-54 34 42,0-1 0,0 0 0,-1-2 0,-1 0 0,0-1 0,20-22 0,-20 17 16,-1-1 1,-1-1-1,-1 0 0,-1-1 0,-1 0 0,-1-1 0,-1-1 0,8-27 0,-12 34 3,-2-1 1,0 0-1,-1 0 0,-1 0 0,-1 0 0,0 0 1,-1 0-1,-1 0 0,-1-1 0,-1 1 1,0 0-1,-8-22 0,6 24 19,-1 0 1,-1 1-1,-1 0 0,0 0 0,-12-16 0,19 30-29,1 0-1,-1 0 0,0-1 0,0 1 0,0 0 1,0 0-1,0 0 0,-1 1 0,1-1 0,0 0 0,0 0 1,-1 1-1,1-1 0,0 0 0,-1 1 0,1-1 1,0 1-1,-1 0 0,1-1 0,-1 1 0,1 0 0,-1 0 1,1 0-1,0 0 0,-1 0 0,1 0 0,-1 1 1,1-1-1,-1 0 0,1 1 0,0-1 0,-1 1 0,1 0 1,0-1-1,-1 1 0,1 0 0,0 0 0,0-1 1,0 1-1,0 0 0,-2 2 0,-1 1-6,0 1 1,0-1-1,0 1 1,1-1-1,-1 1 1,1 0-1,1 1 1,-1-1-1,-3 10 0,0 11-13,0 0-1,2 0 0,0 1 0,2 0 0,1 0 0,2 0 1,4 40-1,2 9-10,-4-31-16,1 0 1,13 49-1,31 62-115,-41-137 139,-5-12 18,0 0 0,0-1-1,1 1 1,0-1-1,0 0 1,1 0 0,-1 0-1,1 0 1,0-1-1,1 0 1,0 1 0,-1-2-1,1 1 1,10 7-1,-8-8 13,1 0 0,0-1 0,0 0-1,0 0 1,0 0 0,0-1 0,1 0-1,-1-1 1,1 0 0,-1 0 0,1-1-1,0 0 1,-1-1 0,1 1 0,-1-2-1,1 1 1,-1-1 0,0-1 0,0 1-1,14-7 1,-6 1 25,0-1-1,-1 0 0,-1-1 1,1 0-1,-1-1 1,-1-1-1,0 0 1,-1-1-1,13-17 1,-24 29-20,1-1 0,-1 0 0,1 0 1,-1 0-1,0 1 0,0-1 0,0-1 0,0 1 1,0 0-1,0 0 0,0 0 0,-1 0 0,1-1 1,-1 1-1,0 0 0,1 0 0,-1-1 0,0 1 1,0 0-1,-1-1 0,1 1 0,0 0 0,-1 0 1,-1-4-1,1 6-11,1-1 0,-1 1 0,0 0 0,0 0 1,0-1-1,0 1 0,0 0 0,0 0 0,1 0 0,-1 0 1,0 0-1,0 0 0,0 1 0,0-1 0,0 0 0,0 0 1,1 1-1,-1-1 0,0 0 0,0 1 0,0-1 0,1 1 1,-1-1-1,-1 2 0,-22 13-11,16-9 1,1 0 0,0 1 0,0 0 0,1 0 0,0 0 0,-8 14 1,11-17 1,1 1 0,-1-1 1,1 1-1,1 0 0,-1 0 1,1 0-1,-1 0 0,1 0 1,1 0-1,-1 0 1,1 0-1,0 0 0,0 0 1,1 7-1,0-9 5,0-1 0,-1 0 1,1 0-1,0 0 0,0 0 0,0 0 0,0-1 0,1 1 0,-1 0 1,0 0-1,1-1 0,-1 1 0,1-1 0,0 1 0,-1-1 0,1 0 1,0 0-1,0 1 0,0-1 0,0-1 0,0 1 0,0 0 0,0 0 1,0-1-1,0 1 0,0-1 0,1 0 0,-1 1 0,0-1 1,0 0-1,0 0 0,4-1 0,1 1 3,0-1 0,0 0-1,-1 0 1,1-1 0,-1 0 0,1 0 0,-1 0-1,0-1 1,10-5 0,-9 3 6,-1 0 1,0-1-1,0 0 0,-1 0 1,0 0-1,0-1 0,0 0 1,-1 0-1,0 0 0,0-1 1,3-8-1,-3 7 3,-1 0-1,-1 0 1,1 0 0,-1 0-1,-1 0 1,0 0 0,0-1-1,0 1 1,-2-15 0,-1 19 0,1-1 0,-1 0 1,0 0-1,0 1 0,-1-1 0,1 1 1,-1-1-1,0 1 0,-1 0 0,1 0 1,-1 1-1,0-1 0,0 1 0,-1 0 1,1 0-1,-1 0 0,0 1 0,0-1 1,0 1-1,-1 0 0,1 1 0,-1-1 1,1 1-1,-1 0 0,0 1 0,0-1 1,0 1-1,0 0 0,0 1 0,0-1 1,0 1-1,0 1 0,-9 0 0,13-1-8,1 1 0,-1-1 0,1 1-1,-1-1 1,1 1 0,-1-1-1,1 1 1,-1 0 0,1 0 0,0 0-1,-1 0 1,1 0 0,0 0-1,0 0 1,0 0 0,0 0 0,-1 2-1,1-2-1,1-1-1,0 1 0,0 0 1,0 0-1,-1 0 0,1 0 1,0 0-1,0 0 0,0 0 1,1 0-1,-1 0 0,0 0 1,0 0-1,0 0 0,1 0 1,-1-1-1,0 1 0,1 0 1,-1 0-1,1 0 0,-1 0 1,1-1-1,-1 1 0,1 0 1,0-1-1,1 2 0,3 4 1,0-1-1,0 0 0,1-1 0,0 1 1,0-1-1,0 0 0,0-1 1,0 0-1,1 0 0,0 0 0,0 0 1,7 1-1,-4-2-3,0-1 1,1 0 0,-1 0-1,1-1 1,-1 0-1,0-1 1,17-3-1,1-3 12,1-2 0,-1 0 0,0-2 0,46-27-1,-63 33 5,1-1 2,-1 1-1,-1-1 1,1-1-1,-1 0 1,0 0 0,-1-1-1,0 0 1,9-11-1,-38 108 138,16-77-150,1 1 1,1 0-1,0-1 1,0 1-1,2 0 1,-1 0-1,2 0 1,0 0-1,0 0 1,1 0-1,1-1 1,6 21-1,18 30-86,-27-62 85,1-1 0,-1 1 0,1-1 0,-1 1 0,1-1 0,-1 0 0,1 1 0,0-1 0,-1 0 0,1 0 0,-1 1 0,1-1 0,0 0 0,-1 0 0,1 0 0,0 0 0,-1 0 0,1 0 0,0 0 0,-1 0 0,1 0 0,-1 0 0,1 0 0,0 0 0,-1 0 0,1 0 0,0-1 0,-1 1 0,1 0 1,-1 0-1,1-1 0,0 0 0,19-10 17,-8 0 4,0-1 0,-1 0 0,-1-1 0,0 0 0,-1 0 0,0-1 0,-1 0 0,7-17 0,12-19 74,-25 46-82,0 0-1,0 0 0,-1 0 0,1 0 0,1-9 0,-3 14-10,0-1 1,0 0-1,0 1 0,0-1 0,1 0 1,-1 0-1,0 1 0,0-1 0,0 0 1,1 0-1,-1 1 0,0-1 0,0 0 1,1 0-1,-1 0 0,0 1 0,0-1 1,1 0-1,-1 0 0,0 0 0,1 0 1,-1 0-1,0 0 0,1 1 0,-1-1 1,0 0-1,1 0 0,-1 0 0,0 0 1,1 0-1,-1 0 0,0 0 0,1-1 1,-1 1-1,0 0 0,1 0 0,-1 0 1,0 0-1,0 0 0,1 0 0,-1-1 1,0 1-1,1 0 0,-1 0 0,0 0 1,0-1-1,1 1 0,-1 0 0,0 0 1,0-1-1,0 1 0,1 0 0,-1-1 1,0 1-1,0 0 0,0 0 0,0-1 1,0 1-1,0 0 0,0-1 0,1 1 1,-1 0-1,0-1 0,0 1 0,0 0 1,-1-1-1,21 32-28,-14-20 30,1-1-18,-1 0-7,0-1 1,1 0-1,12 13 1,-17-20 14,-1 0 1,1-1 0,0 1 0,0-1 0,0 0 0,0 1 0,0-1-1,0 0 1,0 0 0,0 0 0,0-1 0,0 1 0,0 0-1,1-1 1,-1 1 0,0-1 0,0 0 0,1 0 0,-1 0-1,0 0 1,1 0 0,-1 0 0,4-2 0,-4 1 3,0 0 1,0-1 0,0 1 0,0-1-1,-1 1 1,1-1 0,0 0 0,-1 0-1,0 0 1,1 0 0,-1 0 0,0 0-1,2-4 1,11-30 39,5-58 76,-18 89-112,0-1 0,1 1 0,0-1-1,0 1 1,1 0 0,-1 0-1,1 0 1,0 0 0,0 0 0,5-5-1,-7 10 0,-1-1-1,1 1 0,0 0 0,-1-1 1,1 1-1,0 0 0,-1 0 1,1-1-1,0 1 0,-1 0 0,1 0 1,0 0-1,0 0 0,-1 0 0,1 0 1,0 0-1,0 0 0,-1 0 1,1 0-1,0 1 0,-1-1 0,2 1 1,20 8 0,-2-1 0,-8-6-8,1-1 0,-1-1-1,1 0 1,0-1 0,0 0-1,-1-1 1,1 0 0,-1-1-1,0-1 1,0 0 0,0 0-1,0-1 1,11-7 0,-5 1 14,-1 0 0,0-1 0,0-1 1,-1 0-1,-1-2 0,0 1 0,15-22 1,-24 27-1,0 0-1,0-1 1,-1 0 0,0 0 0,-1-1-1,0 0 1,5-19 0,-6 13-15,0 0 1,-1-1-1,0 1 0,-2-23 0,-1 36 9,1 0-1,-1 0 0,0 0 0,0 0 0,-1 0 0,1 0 1,-1 0-1,0 1 0,0-1 0,0 0 0,0 1 0,-4-5 1,-7-11 26,13 19-25,-1-1-1,0 1 0,1-1 1,-1 1-1,0 0 0,1-1 1,-1 1-1,0 0 0,1 0 0,-1-1 1,0 1-1,0 0 0,1 0 1,-1 0-1,0 0 0,0 0 1,1 0-1,-1 0 0,0 0 0,0 0 1,1 0-1,-1 0 0,0 0 1,0 1-1,1-1 0,-1 0 1,0 1-1,1-1 0,-2 1 0,-1 0-5,1 1 0,-1-1 0,1 0-1,0 1 1,-1 0 0,1-1-1,0 1 1,-2 2 0,-2 6-9,0-1 1,1 1 0,0 0-1,1 0 1,0 1-1,0-1 1,1 1 0,0 0-1,1 0 1,-1 12-1,1 15-43,2 59 0,1-86 45,0 20-32,3 0-1,13 60 0,-9-46 5,-7-34 43,1-1 1,0 0-1,1 0 0,0 1 0,0-1 0,6 9 0,-2-5 11,-6-11-5,0 1 1,1-1-1,0 1 0,0-1 0,0 0 0,0 1 0,0-1 0,1 0 0,0 0 0,-1-1 0,1 1 0,0-1 1,0 1-1,0-1 0,1 0 0,-1 0 0,0 0 0,5 1 0,17 11 93,-23-13-100,-1 1 0,1-1 0,0 0 0,0 0 0,-1 0 1,1 0-1,0 0 0,0 0 0,0-1 0,0 1 0,0 0 0,0-1 0,0 0 1,0 1-1,0-1 0,0 0 0,1 0 0,-1 0 0,0-1 0,0 1 0,0 0 1,2-1-1,5-2 9,0-1 1,-1 1-1,1-2 1,-1 1-1,0-1 1,0 0-1,-1-1 1,8-6 0,5-8 6,25-30 1,-10 10 44,-28 29-45,9-9 29,-16 19-42,1 0-1,-1 1 1,1-1 0,-1 1 0,0 0-1,1-1 1,-1 1 0,1-1 0,0 1-1,-1 0 1,1-1 0,-1 1 0,1 0-1,0-1 1,-1 1 0,1 0 0,-1 0-1,1 0 1,0 0 0,-1-1 0,1 1-1,0 0 1,-1 0 0,1 0 0,0 0-1,1 1 1,-8 27 31,-11 104 57,16-123-82,1 0 0,1 0-1,-1 0 1,1 0 0,1 0-1,3 12 1,-5-21-7,1 1 0,-1 0 0,1-1 0,-1 1 1,1 0-1,0-1 0,-1 1 0,1-1 0,0 1 0,0-1 0,-1 1 0,1-1 0,0 1 1,0-1-1,0 0 0,0 1 0,0-1 0,-1 0 0,1 0 0,0 0 0,0 0 0,0 0 1,0 0-1,0 0 0,0 0 0,0 0 0,-1 0 0,1 0 0,0-1 0,0 1 0,0 0 0,1-1 1,33-10 98,-33 10-98,13-5 31,-1-1 0,0-1 0,16-11 0,7-4 96,-20 16-48,-16 7-82,-1 0-1,0 0 1,0 0-1,1 0 1,-1 0-1,0 0 1,0 0-1,1 0 1,-1 0-1,0 1 1,0-1-1,1 0 1,-1 0-1,0 0 1,0 1-1,0-1 1,1 0-1,-1 0 1,0 0-1,0 1 1,0-1 0,0 0-1,1 0 1,-1 1-1,0-1 1,0 0-1,0 1 1,0-1-1,0 0 1,0 0-1,0 1 1,0-1-1,0 0 1,0 1-1,0-1 1,0 0-1,0 0 1,0 1-1,0-1 1,0 0-1,0 0 1,0 1-1,-1-1 1,1 0-1,0 1 1,0-1-1,0 0 1,0 0-1,0 0 1,-1 1-1,1-1 1,-12 41 2,-1-1 1,-2 0-1,-2-1 0,-2-1 1,-30 47-1,44-75-9,-2-1 1,1 1-1,-1-2 0,0 1 0,-1-1 0,0 0 0,-1 0 0,1-1 0,-15 10 0,5-7 12,-29 17 13,44-26-14,-1 1 0,1-1 0,0 0 0,-1-1 0,1 1 1,-1 0-1,1-1 0,-1 0 0,1 0 0,-1 0 0,1 0 1,-7-2-1,-18-1 33,26 3-34,-1 0 1,0 0-1,0 0 0,0 0 1,0 0-1,1-1 0,-1 0 1,0 1-1,0-1 0,1 0 0,-1 0 1,1 0-1,-1-1 0,1 1 1,-1-1-1,1 1 0,0-1 0,-1 0 1,1 0-1,-3-3 0,-4-7 23,7 11-25,1 0 1,0-1-1,-1 1 1,1 0-1,0-1 1,0 1-1,0-1 1,0 0-1,-1-2 1,2 3-4,0 0 0,0 0 1,0 0-1,0 0 1,0 0-1,1 0 1,-1 0-1,0 0 1,0 0-1,1 0 0,-1 0 1,0 1-1,1-1 1,-1 0-1,1 0 1,-1 0-1,1 0 1,0 1-1,-1-1 0,1 0 1,0 1-1,-1-1 1,1 0-1,1 0 1,11-9-17,0 0 1,0 1 0,1 1-1,30-14 1,65-17-62,-88 33 74,1 1-1,0 1 1,0 1-1,0 1 0,0 1 1,0 1-1,1 1 1,-1 0-1,41 10 0,-53-7-108,-11-1 482,-14 3-1238,10-4-1058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18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43 121 9040,'0'0'22740,"8"-2"-22102,139-37-297,-87 25-341,96-10 0,-53 10 0,-85 12 0,32-1 0,-49 3 0,4 2 0,-21 0 0,-124 9 0,92-9 0,-91 15 0,47 5 0,-55 10 0,139-30 0,11-1 0,19-2 0,-16 1 0,127-15 0,-63 5 0,119-29 0,-84 15 0,-37 9 850,-31 5-5635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42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335 494 3208,'0'0'9713,"-10"1"-9358,-6 0-218,-49 5 714,55-3-707,1 1 0,-1 0 0,1 1 0,0-1 0,0 2 0,0-1 0,0 2 0,-8 7 0,-12 8 145,16-12-176,2 1 1,-1 0-1,1 1 1,1 0-1,0 0 1,1 1-1,-13 23 1,17-26 36,0-1 0,0 1 1,-5 18-1,10-26-128,0 0 0,0 0 0,0 1 0,0-1 0,0 0 0,0 0 0,1 0 0,-1 0 0,1 0 0,0 1 0,-1-1 0,1 0 0,0 0 0,0 0-1,0-1 1,1 1 0,-1 0 0,0 0 0,1-1 0,-1 1 0,1 0 0,-1-1 0,1 0 0,0 1 0,0-1 0,0 0 0,1 1 0,0 0 6,0 0 1,0-1-1,1 1 1,-1-1-1,0 0 1,0 0-1,1 0 1,-1 0-1,0 0 1,1-1-1,-1 0 0,1 0 1,-1 0-1,1 0 1,-1 0-1,6-1 1,3-4 30,1-1 1,-1 0 0,0-1 0,0 0-1,-1 0 1,13-12 0,-4 2 27,-2-1 1,22-25 0,-19 19 59,-17 21-107,0-1 0,-1 1 1,1 0-1,-1-1 0,0 0 0,0 0 0,-1 0 1,1 0-1,-1 0 0,0 0 0,0-1 1,0 1-1,-1-1 0,1 0 0,-1 1 0,1-8 1,-2 11-7,-2 2-27,1-1 0,-1 1 0,1-1 0,0 1 0,-1-1 0,1 1-1,0 0 1,0 0 0,0 0 0,0 0 0,-1 0 0,1 0 0,0 0-1,0 0 1,1 0 0,-1 0 0,-1 2 0,-18 30 15,13-20-20,4-9 5,0 1 0,0 0 0,0 1 0,1-1 0,0 0 0,0 1 0,1-1 0,-1 1 0,1 0 0,0-1 0,1 1 0,-1 0 0,1 0 0,0-1 0,1 1 0,-1 0-1,1 0 1,0-1 0,1 1 0,-1 0 0,1-1 0,0 0 0,5 9 0,-6-12-1,1 0 1,0 0-1,-1 0 0,1 0 1,0 0-1,0-1 0,0 1 1,0-1-1,1 0 0,-1 1 1,0-1-1,0 0 0,1 0 1,-1-1-1,1 1 0,-1 0 1,1-1-1,-1 1 0,1-1 0,-1 0 1,1 0-1,-1 0 0,1 0 1,-1-1-1,1 1 0,4-2 1,-1 1 9,1-1 0,-1 0 1,0-1-1,0 0 0,0 0 0,0 0 1,-1 0-1,1-1 0,7-7 0,24-20 31,-24 21-21,-1 1-1,0-2 0,-1 0 0,0 0 1,16-22-1,54-111 68,-69 119-88,-2-1 1,0 0 0,12-54 0,8-160 94,-30 229-94,0 0 0,-1 1 1,0-1-1,0 0 0,-1 1 0,-1-1 0,-7-19 0,10 30-2,0 0-1,0 0 1,0-1-1,0 1 0,0 0 1,0 0-1,0-1 0,0 1 1,0 0-1,0 0 1,0 0-1,0-1 0,-1 1 1,1 0-1,0 0 0,0 0 1,0-1-1,0 1 1,-1 0-1,1 0 0,0 0 1,0 0-1,0-1 1,0 1-1,-1 0 0,1 0 1,0 0-1,0 0 0,-1 0 1,1 0-1,0 0 1,0 0-1,0 0 0,-1 0 1,1 0-1,0 0 1,0 0-1,-1 0 0,1 0 1,0 0-1,0 0 0,-1 0 1,1 0-1,0 0 1,0 0-1,-1 0 0,-8 13 62,-4 23-42,5-6-16,0 0 0,2 0 1,2 1-1,-2 45 0,2 11-6,1-50-1,3 47 0,9 92 0,-9-165 3,0 5 9,0 0-1,2-1 1,0 1-1,0-1 1,8 22-1,-9-35-1,0 0 0,0-1 0,0 1-1,0 0 1,0-1 0,1 1-1,-1-1 1,1 1 0,-1-1 0,1 0-1,0 0 1,-1 1 0,1-1-1,0 0 1,0 0 0,0-1 0,0 1-1,-1 0 1,1-1 0,0 1 0,1-1-1,-1 0 1,2 1 0,4 0 35,0-1 0,-1 0 0,1 0 0,14-3 0,-11 3 95,-11 1-242,1-1 0,-1 0 1,1 0-1,-1 1 0,1-1 0,-1 0 0,1 0 0,-1 0 0,1 0 0,0 0 0,-1 0 0,1 0 1,-1 0-1,1 0 0,-1 0 0,1 0 0,-1 0 0,1 0 0,-1 0 0,1-1 0,-1 1 0,1 0 0,-1 0 1,1 0-1,-1-1 0,1 1 0,-1 0 0,0-1 0,1 1 0,-1 0 0,0-1 0,1 1 0,-1-1 1,0 1-1,1-1 0,-1 1 0,0 0 0,0-1 0,1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43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5720,'0'0'7185,"13"1"-6826,188-1 1395,-162-1-1367,-1 3 1,59 8-1,-43-3-8,36 10 260,-37-6-171,-3 5 273,-28-8-131,-22-8-599,1 0 1,-1 0 0,0 0-1,0 0 1,0 1 0,0-1-1,0 0 1,0 0 0,0 0-1,0 0 1,1 1 0,-1-1-1,0 0 1,0 0-1,0 0 1,0 1 0,0-1-1,0 0 1,0 0 0,0 0-1,0 1 1,0-1 0,0 0-1,0 0 1,-1 0 0,1 1-1,0-1 1,0 0 0,0 0-1,0 0 1,0 0-1,0 1 1,0-1 0,0 0-1,-1 0 1,1 0 0,0 0-1,0 0 1,0 1 0,0-1-1,0 0 1,-1 0 0,1 0-1,0 0 1,0 0 0,0 0-1,-1 0 1,1 0-1,-3 4-2353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0:45.3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45 3616,'0'0'14354,"-12"6"-14182,-37 23-32,46-27-119,1 0-1,-1 0 0,0 1 1,1-1-1,-1 1 1,1-1-1,0 1 1,0 0-1,0 0 1,1 0-1,-3 5 0,-10 13 155,8-13-113,0-1 0,0 1-1,1 0 1,0 0 0,0 1 0,1-1 0,0 1-1,1 0 1,0 0 0,0 1 0,1-1 0,-1 11-1,2-15-24,0 1 0,1-1 0,0 0 0,0 1 0,1-1 0,-1 1 0,1-1 0,0 0 0,0 0 0,1 1 0,0-1 0,0 0 0,0 0 0,0-1 0,1 1 0,0 0 0,0-1 0,0 0 0,0 1 0,1-1 0,0 0 0,0-1 0,5 5 0,1-1 60,-1-1 1,1 0-1,0 0 0,0-1 1,11 4-1,-16-8-67,0 1 0,1-1 1,-1-1-1,0 1 0,0-1 0,1 0 0,-1 0 0,0 0 1,0-1-1,1 0 0,-1 0 0,0 0 0,7-3 0,7-2 57,-11 4-38,-1-1 0,1 1 0,0-1 0,-1-1 0,0 1 0,0-1 0,0-1 0,0 1 0,-1-1 0,1 0 0,7-9 0,-11 11-30,0 0 0,0-1 0,0 1 0,0-1 1,0 0-1,-1 0 0,0 0 0,0 0 0,0 0 0,0 0 0,-1-1 0,0 1 0,1-1 1,-2 1-1,1-1 0,0 1 0,-1-1 0,0 1 0,0-1 0,0 1 0,-1-1 0,1 0 1,-3-5-1,2 7-14,1-2 17,-1 0-1,-1-1 1,1 1 0,-1 0-1,0 0 1,0 0 0,0 0-1,0 1 1,-1-1 0,0 1-1,-6-8 1,5 4-59,3 6-87,3 6 54,1 2 56,0-1 0,0 0 0,0 0-1,1 0 1,7 7 0,9 14-13,-8-6 14,1-1-1,0 0 0,1-1 1,1-1-1,1 0 1,0-1-1,2-1 0,36 25 1,-41-33 16,1-1 1,0-1-1,0 0 1,1-1-1,0 0 0,-1-1 1,1-1-1,0 0 1,0-2-1,0 1 1,0-2-1,0 0 1,0-1-1,24-5 1,40-19 124,-75 25-114,-1-1 0,0 0 1,0 0-1,0 0 0,0 0 1,0 0-1,-1 0 0,1-1 1,-1 0-1,1 1 0,-1-1 1,0 0-1,0 0 0,0 0 1,0 0-1,-1-1 0,1 1 1,-1 0-1,0-1 0,0 1 1,0-1-1,-1 1 0,1-5 1,1-1 24,-1-1 0,-1 0 0,0 1 0,0-1 0,-1 0 0,0 1 0,-4-15 0,1 13-13,0 0 0,-1 0 0,0 0 0,-1 1 0,0 0 1,0 1-1,-1-1 0,-1 1 0,-13-13 0,-9-6 135,-45-32-1,70 57-122,0 0 0,0 0 0,0 1 1,-11-4-1,12 4-4,0 1 0,0-1 0,0 0 0,0 0 0,0 0 0,0-1 0,1 1 0,-5-5 1,5 5-3,1 1 0,-1-1 0,0 0 0,0 0 0,0 1 1,0 0-1,0 0 0,0 0 0,0 0 0,0 0 1,0 0-1,-6 0 0,-40 0-1278,37 1-861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3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45 168 4312,'0'0'7168,"2"11"-6952,-1-6-192,2 7 45,0 0-1,-2 0 1,1 1-1,-2-1 1,0 19 0,-15 223 982,-13 134 144,14 27 1191,14-406-2276,0-9-9,1-1-75,0-1 0,0 1 0,0-1-1,-1 0 1,1 1 0,0-1-1,-1 0 1,0 1 0,1-1-1,-1 0 1,0 0 0,0 0-1,0-3 1,0 0 17,14-93 245,16-167 180,0-109-147,-21 297-186,25-97 0,-26 147-99,0 1 1,2 0-1,0 0 1,2 1-1,1 0 1,1 1-1,19-25 1,-24 37 3,1 0 1,0 0 0,23-18 0,-29 26-29,1 1 1,-1 0 0,1 1 0,0-1 0,0 1 0,0 0 0,0 0 0,1 0-1,-1 1 1,0 0 0,1 0 0,-1 0 0,1 1 0,9 0 0,-7 0 2,1 1 0,0 0-1,-1 1 1,1 0 0,-1 0 0,0 1 0,0 0 0,0 1 0,0-1 0,0 1 0,-1 1-1,10 7 1,-8-4 4,0 0-1,0 1 0,-1 0 1,0 0-1,-1 1 1,0 0-1,0 0 0,5 13 1,-3-3 3,-1 1 0,0 0 0,-2 1 0,0 0 0,-2-1 0,0 2 0,-1-1 1,-2 0-1,-1 31 0,-2-25 7,-1 0 1,-11 48-1,10-63-13,0 0 0,0-1 0,-2 1 0,1-1 0,-1 0 0,-1 0 0,0-1 0,-10 12 0,14-20-7,0 0 0,0 0 0,0 0 0,0-1 1,0 1-1,-1-1 0,1 0 0,-1 0 0,0 0 1,0 0-1,0-1 0,1 1 0,-1-1 0,-1 0 1,1 0-1,0-1 0,0 1 0,0-1 0,0 0 0,0 0 1,-1 0-1,1-1 0,0 0 0,0 1 0,-5-3 1,-9-3 31,0-1 0,0 0 0,1-2 0,-21-13 0,-2 0-7,32 18-9,0 1 0,0 0-1,0 0 1,-1 0 0,1 1-1,-1 0 1,0 1 0,1 0-1,-16 1 1,23 0-83,1-1 0,0 1 0,0 0 0,0 0 0,-1 0 0,1 0 0,0 0 0,0 0 0,0 0-1,-1 0 1,1 0 0,0 0 0,0 0 0,0 1 0,0-1 0,-1 0 0,1 0 0,0 0 0,0 0 0,0 0 0,-1 0 0,1 0 0,0 0 0,0 1 0,0-1 0,0 0-1,0 0 1,-1 0 0,1 0 0,0 0 0,0 1 0,0-1 0,0 0 0,0 0 0,0 0 0,0 1 0,0-1 0,0 0 0,0 0 0,0 0 0,0 1 0,0-1 0,0 0 0,0 0-1,0 1 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1059 5920,'0'0'3477,"-4"-10"-3186,-16-30 1,19 39-272,1 0 1,-1 1 0,1-1 0,-1 0-1,1 0 1,-1 1 0,1-1 0,-1 1-1,0-1 1,1 1 0,-1-1 0,0 1-1,1-1 1,-1 1 0,0-1 0,0 1-1,1 0 1,-1-1 0,0 1 0,0 0-1,0 0 1,1 0 0,-1 0 0,0 0 0,0-1-1,0 2 1,0-1 0,0 0 0,1 0-1,-2 0 1,-18 11 463,17-9-411,-17 11 268,1 1 1,0 0-1,1 2 1,1 0-1,-26 31 1,38-40-254,0-1 0,0 1 0,0 0 0,1 1 0,0-1 0,1 1 0,0 0 0,0-1 0,0 2 1,1-1-1,0 0 0,1 0 0,0 1 0,0-1 0,1 0 0,0 1 0,0-1 0,1 1 0,2 10 0,-1-13-25,-1 0 0,1 1 0,1-1-1,-1 0 1,1 0 0,0 0 0,1-1-1,-1 1 1,7 7 0,-7-11-33,0 1 1,0 0-1,0-1 1,1 0-1,-1 1 1,1-1-1,0-1 0,-1 1 1,1 0-1,0-1 1,0 0-1,0 0 1,0 0-1,0 0 1,0-1-1,6 0 1,6 0 19,0 0 0,0-1 0,0-1 0,0-1 0,-1 0 0,1-2 1,-1 1-1,0-2 0,0 0 0,-1 0 0,1-2 0,-1 0 0,-1 0 1,0-1-1,0-1 0,-1 0 0,0-1 0,0 0 0,-2-1 0,1 0 1,-1-1-1,12-21 0,-19 29-28,-1 0 1,1 0-1,-1 0 1,-1 0-1,1 0 1,-1 0-1,0-1 1,0 1-1,-1 0 1,1-1-1,-1 1 1,0-1-1,-1 1 1,1 0-1,-1-1 1,0 1-1,-1 0 1,1 0-1,-1-1 1,0 1-1,0 1 1,0-1-1,-1 0 1,0 0-1,0 1 1,0 0-1,0-1 1,-1 1-1,0 0 1,-5-4-1,5 4 2,-1 1-1,0-1 1,1 1 0,-1 0-1,0 1 1,0-1 0,-1 1-1,1 0 1,-1 0-1,1 0 1,-1 1 0,1 0-1,-1 0 1,0 0 0,1 1-1,-1 0 1,0 0-1,0 0 1,1 1 0,-1 0-1,0 0 1,1 0 0,-1 1-1,-6 3 1,11-5-19,0 0 0,0 1 0,0-1 0,0 1 0,0-1 1,0 1-1,1 0 0,-1-1 0,0 1 0,0 0 0,0 0 0,1-1 0,-1 1 1,0 0-1,1 0 0,-1 0 0,1 0 0,-1 0 0,1 0 0,0 0 0,-1 0 1,1 0-1,0 0 0,-1 2 0,1-2-4,1 1 1,-1 0-1,0-1 0,1 1 1,-1-1-1,1 1 0,0-1 1,0 1-1,-1-1 0,1 0 0,0 1 1,0-1-1,0 0 0,2 2 1,1 1-6,1 0 0,0 0 1,0 0-1,0-1 0,0 1 1,0-1-1,9 3 0,-1-2 6,0-1 0,0 0-1,1-1 1,-1 0-1,0-1 1,1 0-1,0-1 1,-1-1-1,1 0 1,20-5-1,-14 1 1,-1-1 0,0-1-1,-1-1 1,0 0 0,0-1 0,25-18-1,-8 1-4,-1-2-1,-2-1 1,-1-1-1,-1-2 1,49-68-1,59-114 19,-124 192-2,11-19 5,-2-1-1,-2 0 0,18-55 1,-31 73 3,-1 0 0,-1 0 1,-2-1-1,0 0 0,-1 1 1,-2-1-1,-3-46 0,1 60-7,0 0 0,-1 1 0,0-1-1,-1 1 1,-5-15 0,7 24-13,1 0 1,-1-1-1,0 1 1,1 0-1,-1-1 1,0 1-1,0 0 0,0 0 1,0 0-1,0 0 1,0 0-1,-1 0 1,1 0-1,0 0 1,0 1-1,-1-1 1,1 0-1,-1 1 1,-1-1-1,1 0 0,0 2 0,0-1 0,0 0 0,0 0 0,0 1 0,0-1 0,0 1 0,0-1-1,1 1 1,-1 0 0,0 0 0,0 0 0,0 0 0,1 0 0,-1 0 0,1 0 0,-1 1 0,-2 2 0,-6 6-1,0 1 0,0 1 0,1-1 0,0 2 0,1-1 0,-7 16 0,-34 83-44,44-98 36,-16 44-9,2 2 1,3 0 0,2 0 0,-10 103-1,23-151 18,-11 183 164,13-164-130,0 0-1,2 0 1,2-1 0,10 42-1,-9-52 3,-1 3 51,17 37 0,-19-53-63,0 1-1,1-1 1,0 0 0,0 0 0,0 0 0,1-1 0,0 1 0,0-1 0,10 8-1,-6-6-4,0-1 0,0 0 0,0 0-1,1-1 1,0 0 0,0-1-1,1 0 1,20 5 0,-17-7-2,-1 0 1,1-1 0,0 0-1,-1-1 1,16-2 0,-22 1-4,-1 0 0,1 0 0,-1-1 0,0 0 1,0 0-1,0 0 0,0-1 0,0 0 0,-1 0 1,1 0-1,-1-1 0,10-8 0,106-118 196,-117 125-207,3-3 24,0 1 1,0-1 0,1 1 0,0 1 0,9-7 0,-14 11-24,-1 1 0,1 0 0,0 0 0,0 0 0,-1 0 1,1 0-1,0 0 0,0 1 0,0-1 0,0 1 1,0 0-1,0 0 0,0 0 0,0 1 0,0-1 0,0 0 1,0 1-1,0 0 0,-1 0 0,1 0 0,0 0 1,3 2-1,6 4-10,1 1 0,-2 0 1,1 0-1,-1 1 0,16 18 1,-36-37 32,-1 0 1,0 1 0,-1 1-1,0 0 1,-19-11 0,26 17-27,-1 0 1,1 0 0,-1 1-1,1-1 1,-1 1 0,0 0-1,1 1 1,-1-1 0,0 1-1,0 0 1,1 0 0,-1 0-1,0 1 1,0 0 0,1 0-1,-1 0 1,1 0 0,-1 1-1,-6 3 1,2-1-6,1 1 0,0 0-1,0 1 1,1 0 0,0 0 0,0 0-1,0 1 1,1 0 0,0 1-1,0-1 1,1 1 0,0 0 0,0 0-1,1 1 1,-4 9 0,5-10-8,0 0 0,1 0-1,-1 1 1,2-1 0,-1 1 0,1 0-1,1 0 1,-1-1 0,2 1 0,-1 0 0,1 0-1,0-1 1,1 1 0,0-1 0,0 1 0,5 10-1,-6-17 11,0 0-1,0 0 1,0 0-1,0-1 1,1 1-1,-1 0 0,0-1 1,1 1-1,-1-1 1,1 1-1,0-1 1,-1 1-1,1-1 0,0 0 1,0 0-1,0 0 1,-1 0-1,1 0 1,0-1-1,0 1 0,1-1 1,-1 1-1,0-1 1,0 0-1,0 1 1,0-1-1,0 0 0,0 0 1,0-1-1,1 1 1,-1 0-1,0-1 1,0 1-1,0-1 0,4-2 1,0 1 9,0-1-1,0 0 1,1-1 0,-2 1 0,1-1 0,0-1-1,-1 1 1,0-1 0,8-8 0,1-6 30,0 0 0,-2-1 0,17-33 0,-23 41 0,-1 0-1,-1 0 1,0-1 0,-1 0 0,0 0 0,-1 0 0,1-23-1,-3 35-22,-2 29 25,3-11-47,0 0 1,1 0-1,1 0 1,0-1-1,9 26 1,-8-31-13,0 0 1,1-1-1,0 0 1,0 0-1,1-1 1,0 1-1,1-1 1,0-1-1,11 11 1,-15-17 12,-1 0 1,1-1-1,-1 1 1,1-1-1,0 1 1,0-1-1,0 0 0,0-1 1,0 1-1,0 0 1,0-1-1,0 1 1,0-1-1,0 0 0,0 0 1,0 0-1,0-1 1,0 1-1,0-1 1,0 1-1,0-1 0,0 0 1,-1 0-1,1-1 1,4-2-1,7-3 10,-1-1 1,0 0-1,19-17 0,-10 5 14,0-1 0,-2 0-1,0-2 1,-2-1 0,-1 0 0,0-1-1,-2-1 1,12-27 0,-20 38 3,1 0 0,1 0 0,17-22 0,-22 33-20,0-1 1,0 1 0,1 0 0,-1 1 0,1-1 0,-1 1 0,1 0 0,0 0 0,1 0 0,-1 1 0,0-1 0,1 1 0,-1 1 0,8-2 0,-5 1-7,-1 1-1,0 0 0,1 1 0,-1-1 1,8 2-1,-12-1 5,-1 1 0,1 0 1,-1-1-1,1 1 0,-1 0 1,0 0-1,1 1 0,-1-1 0,0 0 1,0 1-1,0-1 0,0 1 1,0 0-1,0-1 0,-1 1 1,1 0-1,0 0 0,1 3 0,2 4 1,0-1 1,-1 1-1,0 0 0,0 0 0,0 0 0,-2 1 0,5 18 0,-4-1 0,0 42-1,-2-20-3,-1-39-9,1 0 0,1 0 0,0 0 0,0 0-1,1-1 1,0 1 0,6 10 0,-8-17 14,0 0 0,0-1 0,1 1 0,-1 0 0,1-1 1,0 1-1,0-1 0,0 0 0,0 0 0,0 0 0,1 0 0,-1 0 0,0 0 0,1 0 0,0-1 1,-1 1-1,1-1 0,0 0 0,0 0 0,0 0 0,-1 0 0,1 0 0,0-1 0,0 1 0,0-1 1,1 0-1,3 0 0,3-1 9,-1-1 0,0 0 0,1-1 0,-1 0 0,0 0 0,0-1 0,-1 0 0,1 0 0,-1-1 0,0-1 0,0 1 0,-1-1 0,1 0 0,-1-1 0,7-9 0,-3 3-4,-1-1 1,0 0 0,-1 0 0,-1-1 0,0 0 0,-2-1 0,10-29-1,-12 20 13,-4 18-6,-4 18-22,1 3 20,0-1 0,0 25-1,0-9 9,1-10-25,1-1 1,1 1-1,1-1 0,0 0 1,1 1-1,1-1 1,1 0-1,1 0 1,0 0-1,13 27 0,-17-43 3,0 0 0,0 0-1,1 0 1,-1 0 0,0 0 0,1 0-1,0 0 1,-1 0 0,1 0-1,0-1 1,0 1 0,0-1 0,0 1-1,0-1 1,0 0 0,1 0-1,-1 0 1,4 1 0,-3-1-1,0-1 0,1 0 0,-1 1 1,1-1-1,-1-1 0,1 1 0,-1 0 0,1-1 0,-1 0 0,1 0 1,5-2-1,3-2 6,-1-1 1,1-1-1,-1 0 1,0 0-1,18-17 1,130-126 150,-53 50 25,-96 90-148,17-16-6,-25 25-25,-1 0 0,1-1 0,0 1 0,0 0 0,0 0 1,0 0-1,0 0 0,0 0 0,1 0 0,-1 1 0,0-1 0,4 0 0,-6 2-1,1-1 0,0 0-1,-1 1 1,1-1 0,0 1-1,-1-1 1,1 1 0,-1-1-1,1 1 1,-1 0-1,1-1 1,-1 1 0,1-1-1,-1 1 1,0 0 0,1-1-1,-1 1 1,0 0 0,1 0-1,-1-1 1,0 1 0,0 0-1,0 0 1,0 1 0,3 21-25,-3 1 21,-1-1-1,-1 0 1,-1 0-1,-1 0 1,-1 0-1,-2-1 1,-15 39-1,-11-8 139,34-48-130,7-5 1,14-4 1,-17 3-4,7-1 11,-1 0-1,1 0 0,0 1 1,0 1-1,16 1 0,-25 0-7,0-1-1,1 1 1,-1 0-1,1 0 1,-1 0-1,0 0 1,0 1 0,0-1-1,0 1 1,0 0-1,0 0 1,0 0-1,0 0 1,-1 0-1,1 1 1,-1-1-1,1 1 1,-1 0-1,0-1 1,0 1-1,-1 0 1,4 7-1,-2 0-4,0 0-1,0 1 0,-1 0 1,0-1-1,-1 1 1,-1 0-1,1 0 0,-2 0 1,1-1-1,-5 21 0,-1-1 10,-2-1-1,-18 47 1,20-61 1,0-1-1,-1-1 1,0 1-1,-1-1 1,-1-1-1,-11 14 1,13-18 4,-1-1 1,1 0 0,-1 0 0,-1-1 0,1 0 0,-1-1 0,0 1 0,0-2-1,-18 7 1,16-7-3,1-1-1,-1 0 0,0 0 1,0-2-1,0 1 1,0-1-1,-14-1 0,21 0-7,1-1 0,-1 1 0,1-1 0,0 1 1,0-1-1,-1 0 0,1 0 0,0-1 0,0 1 0,0-1 0,0 1 0,0-1 0,0 0 0,1 0 0,-1 0 0,0 0 0,1-1 0,0 1 0,-1-1 0,1 0 0,0 1 0,1-1 0,-1 0 0,0 0 0,1 0 0,0 0 0,-3-7 0,4 6 0,-1 0 0,1 0-1,-1 0 1,1 0 0,0 0 0,1 0-1,-1 0 1,1-1 0,0 1-1,0 0 1,0 0 0,0 0-1,1 1 1,-1-1 0,4-5 0,4-6 11,1 0 0,14-17 1,-18 24-11,12-11 21,1-1 0,0 2-1,2 1 1,29-20 0,16-13 37,46-35 82,167-94 1,-77 62-28,-180 105-101,2 0 0,30-11 0,-48 21-30,1 0 1,-1 0 0,0 0 0,1 1 0,-1 0-1,1 1 1,0-1 0,-1 1 0,1 1 0,-1-1-1,1 1 1,-1 0 0,1 1 0,6 2 0,-12-4 12,-1 0-1,0 0 1,0 0 0,1 0 0,-1 0 0,0 0 0,0 0 0,0 1 0,0-1 0,1 0-1,-1 0 1,0 0 0,0 0 0,0 0 0,0 1 0,1-1 0,-1 0 0,0 0 0,0 0-1,0 1 1,0-1 0,0 0 0,0 0 0,0 1 0,0-1 0,0 0 0,0 0 0,0 0-1,0 1 1,0-1 0,0 0 0,0 0 0,0 1 0,0-1 0,0 0 0,0 0 0,0 0-1,0 1 1,-8 9-36,-12 8-13,-4-3 19,-1-1-1,0 0 1,-46 15 0,42-18 22,1 2-1,-48 28 1,73-39 9,0 0 1,0 0 0,0 1 0,0-1 0,0 1-1,1 0 1,-1 0 0,1 0 0,0 0 0,0 0-1,0 0 1,0 1 0,-2 6 0,4-8 0,0-1 1,-1 1-1,1-1 1,0 1-1,0-1 1,0 1-1,0-1 1,1 0-1,-1 1 1,0-1-1,1 1 1,-1-1-1,1 1 1,-1-1-1,1 0 1,0 1-1,-1-1 1,1 0-1,0 0 1,0 0-1,0 0 1,0 1-1,0-1 1,0 0-1,0 0 1,0-1-1,1 1 1,-1 0-1,0 0 1,0-1-1,1 1 1,-1 0-1,1-1 1,-1 0-1,0 1 1,1-1-1,1 1 1,4 0 1,0 1 1,0-1-1,1-1 1,-1 1 0,0-1-1,0 0 1,0-1-1,0 0 1,1 0 0,-1 0-1,0-1 1,0 0-1,-1-1 1,1 1 0,0-1-1,-1-1 1,0 1-1,8-6 1,-1 0 4,1-2 1,-2 0-1,1 0 1,-1-1-1,-1 0 1,16-23-1,21-48 10,-49 86-20,0 0 0,0 0 0,0 0 0,1 0 0,-1 1 0,1-1-1,0 0 1,0 0 0,0 0 0,0 1 0,0-1 0,1 0 0,-1 0 0,1 0 0,0 0-1,0 0 1,0 0 0,1 0 0,-1 0 0,1 0 0,3 4 0,-3-3-1,1 0 0,-1 0 0,1 0-1,0 0 1,0 0 0,1-1 0,-1 0 0,1 1 0,-1-1 0,1-1 0,0 1 0,0 0 0,1-1 0,-1 0 0,9 3 0,-7-4 8,1-1 0,-1 0 0,1 0 0,-1 0 0,0-1 0,1 0 0,-1 0 0,1-1 0,-1 0 0,0 0 1,0 0-1,0-1 0,0 1 0,0-2 0,7-4 0,9-7-13,0-2-1,24-23 1,-16 10 7,-2-1 0,-1-1-1,40-60 1,52-117 54,-72 119 17,-5-1 0,-3-3 0,41-152 0,-69 203-55,18-92 23,-30 120-35,1 14-2,0 1 0,0 0 0,0 0 0,-1 0 0,1-1 0,0 1 0,0 0 0,0 0 0,0 0 0,-1 0 1,1 0-1,0-1 0,0 1 0,0 0 0,-1 0 0,1 0 0,0 0 0,0 0 0,-1 0 0,1 0 0,0 0 0,0 0 0,-1 0 0,1 0 0,0 0 0,0 0 1,0 0-1,-1 0 0,1 0 0,0 0 0,0 0 0,-1 0 0,1 0 0,-2 1 0,0 0 0,1 0 1,-1 1-1,0-1 0,1 0 0,-1 1 0,1-1 1,-1 1-1,1-1 0,0 1 0,-2 2 0,-22 37-24,-37 86 0,-7 52-43,50-126 61,6-15-11,2 1 0,2 0 1,1 0-1,2 1 0,2-1 0,1 55 1,3-91 15,0 47-51,8 68 0,-6-102 44,1-1 0,1 0 0,0 0 0,1-1-1,0 1 1,1-1 0,1 0 0,16 25 0,-21-36 10,0-1 0,0 1-1,0-1 1,0 1 0,1-1-1,-1 0 1,1 0-1,-1 0 1,1 0 0,0 0-1,0-1 1,0 1 0,0-1-1,0 0 1,0 0 0,0 0-1,0 0 1,5 0 0,-3-1 4,0 0 0,0 0 1,0-1-1,1 1 0,-1-1 1,0-1-1,-1 1 0,1-1 1,0 1-1,8-6 0,0 0 8,-1-1 0,0 0 0,-1-1 0,0 0 0,0-1 0,-1-1-1,14-17 1,0-7 8,34-70 0,-10 17 25,-52 106-23,1 0 0,1 1 1,0 21-1,1-23-17,0 1-11,1 1 0,0 0 0,1-1 1,1 1-1,1-1 0,0 1 0,1-1 0,1 0 0,8 17 0,-12-33 2,0 0-1,0 0 1,0-1-1,0 1 0,0 0 1,0-1-1,0 1 0,1-1 1,-1 0-1,1 1 1,-1-1-1,1 0 0,-1 0 1,1 0-1,0 0 1,-1 0-1,1 0 0,0 0 1,3 0-1,-1 0 1,-1-1 0,1 0 0,-1 1 0,1-1 0,0-1 0,-1 1 0,1-1 1,0 1-1,6-3 0,3-2 0,-1 0 1,1-1 0,-1 0 0,17-13 0,-11 7 2,0-1 0,-1-1 0,0 0 0,-1-2 1,13-16-1,-7 10-11,-26 29 1,0 0-1,0 1 1,1-1-1,0 0 1,1 1 0,0 0-1,0 0 1,0-1-1,0 13 1,2-17 8,0 0 0,1 0 0,-1 0-1,1 0 1,0 0 0,0 0 0,0 0 0,0 0 0,1 0 0,-1 0 0,1 0 0,-1-1 0,1 1 0,0-1 0,0 1 0,0-1 0,1 0 0,-1 1 0,0-1 0,1 0 0,0-1 0,-1 1 0,1 0 0,0-1 0,0 0-1,0 1 1,0-1 0,0 0 0,0-1 0,0 1 0,0 0 0,0-1 0,0 0 0,0 0 0,1 0 0,3 0 0,-2-1 7,-1-1 0,0 1 0,0-1-1,0 0 1,0 0 0,0 0 0,0-1 0,0 0 0,-1 1 0,1-1 0,-1 0-1,0-1 1,6-6 0,-5 4 3,-1 0 1,1 0-1,-1 0 0,-1-1 0,1 1 1,-1-1-1,0 1 0,1-11 1,-1 2-1,-1 0 1,0 0 0,-1 0 0,-1 0 0,-1 0-1,0 0 1,-7-26 0,7 34-8,0 1 0,-1 1-1,0-1 1,1 0 0,-2 1 0,1-1-1,-1 1 1,0 0 0,-7-7 0,10 10-4,0 1 1,-1 0 0,1 0-1,-1-1 1,1 1 0,-1 0-1,0 0 1,1 0 0,-1 1-1,0-1 1,0 0 0,1 1-1,-1-1 1,0 1 0,0-1-1,0 1 1,0 0 0,0 0-1,0 0 1,0 0 0,1 0-1,-1 0 1,0 1 0,0-1-1,0 1 1,0-1-1,0 1 1,1 0 0,-1-1-1,0 1 1,0 0 0,1 0-1,-1 0 1,1 0 0,-3 3-1,3-3-1,0-1-1,0 1 0,0 0 1,0 0-1,1 0 0,-1 1 1,0-1-1,1 0 0,-1 0 1,0 0-1,1 0 0,-1 1 1,1-1-1,0 0 0,-1 0 1,1 1-1,0-1 0,0 0 1,0 1-1,0-1 0,0 0 1,0 1-1,0-1 0,1 0 1,-1 0-1,0 1 0,1-1 1,-1 0-1,1 0 0,-1 1 1,1-1-1,-1 0 0,1 0 1,0 0-1,0 0 0,-1 0 1,1 0-1,0 0 0,2 1 1,0 1-4,0 0-1,0 0 1,0-1 0,1 1 0,-1-1-1,1 0 1,0 1 0,0-2 0,0 1-1,0 0 1,5 0 0,1 0-2,1-1-1,0-1 1,-1 1-1,1-2 1,-1 0-1,1 0 1,12-3-1,74-26 51,-19 6-27,-73 22-13,1 0 2,1 1-1,-1-1 1,1 1-1,0 0 1,-1 1 0,14 0-1,-19 0-1,0 0-1,0 1 0,1-1 1,-1 0-1,0 1 0,0-1 0,0 1 1,0 0-1,0-1 0,0 1 1,0 0-1,0-1 0,0 1 1,0 0-1,0 0 0,0 0 0,1 2 1,-1-1-1,0 0-1,0 0 1,-1 0 0,1 0 0,0 0 0,-1 1 0,0-1-1,1 0 1,-1 0 0,0 1 0,0-1 0,0 0-1,-1 3 1,-22 116 87,23-121-86,-1 1 0,1-1 0,0 0 1,0 1-1,0-1 0,0 0 0,0 0 0,0 1 0,0-1 0,0 0 1,0 1-1,0-1 0,0 0 0,0 1 0,0-1 0,0 0 1,0 0-1,0 1 0,1-1 0,-1 0 0,0 1 0,0-1 0,0 0 1,0 0-1,0 1 0,1-1 0,-1 0 0,0 0 0,0 0 0,1 1 1,-1-1-1,0 0 0,10-4 31,12-15 4,-20 17-34,174-176-34,-159 160 7,21-19-37,-36 34 64,1 2 0,-1-1 0,1 0 0,0 0 0,-1 1 0,1-1 0,0 1 0,0 0 0,0 0 0,0 0 0,0 0 0,0 1 0,4-1 0,-7 1-1,1 1 0,-1-1 0,1 0 0,-1 0 0,1 1 0,-1-1 0,1 1 0,-1-1 0,1 0 0,-1 1 0,0-1 0,1 1 0,-1-1 0,0 1 0,1-1 0,-1 1 0,0 0 0,1-1 0,-1 1 0,0-1 0,0 1 0,0-1 0,0 1 0,0 0 0,0-1 0,0 1 0,0-1 0,0 1 0,0 1 0,0 23 39,-1-20-32,-2 38 23,1-28-36,1 0-1,0 1 0,1-1 1,1 0-1,0 1 1,1-1-1,6 23 0,-5-28 9,0 0 0,1 0 0,1-1-1,-1 0 1,2 0 0,10 15 0,-13-21 8,0 0 0,0 0 1,0 0-1,0 0 1,0-1-1,1 0 0,-1 0 1,1 0-1,-1 0 1,1 0-1,0-1 0,-1 1 1,1-1-1,0 0 1,0 0-1,0-1 0,0 1 1,0-1-1,0 0 1,7 0-1,2-1 54,-1-1 0,0 0 0,1-1 0,-1-1 0,0 1 0,17-9 0,-22 8-378,0 1 1,0-2-1,-1 1 0,1-1 0,-1 0 1,0 0-1,0 0 0,-1-1 0,1 0 0,7-13 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4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9040,'0'0'2816,"69"10"-2760,-45-10 8,-8 0-24,-4 0 16,-4 0-56,-2 0 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7736,'0'0'376,"117"-6"-232,-20-5 8,10-7 120,7 0-8,-7 4 80,-18-2 8,-19 0-8,-13 10 8,-17 4-8,-16-2 8,-10 2-160,-7-2 16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4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7832,'0'0'1168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5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481 527 4312,'0'0'3992,"1"-10"-3711,2-33 6,-3 41-246,-1-1 1,1 1-1,0-1 1,-1 1-1,1 0 0,-1-1 1,0 1-1,0 0 1,0-1-1,0 1 1,0 0-1,-1 0 1,1 0-1,0 0 1,-1 0-1,0 0 1,1 1-1,-1-1 0,-3-2 1,-2 0 47,1 0 1,0 0 0,-1 1-1,-9-4 1,14 6-70,-9-3 68,0 1-1,-1 1 1,1 0-1,-1 0 1,1 1-1,-1 0 1,0 1-1,1 0 1,-1 1-1,-22 5 1,18-3-3,0 1 1,0 1 0,0 1 0,1 0 0,0 1 0,0 0-1,-16 12 1,20-11-16,1 0-1,0 1 0,1 0 0,0 0 0,0 1 1,1 0-1,1 0 0,-1 1 0,2 0 0,-1 1 1,2-1-1,-1 1 0,2 1 0,-1-1 0,2 0 1,0 1-1,0 0 0,1 0 0,1 0 0,0 18 1,1-22-16,2-1 0,-1 1 0,1 0 0,0-1 0,1 0 1,0 1-1,0-1 0,1 0 0,0-1 0,1 1 0,-1-1 1,1 0-1,1 0 0,-1 0 0,1-1 0,0 1 1,11 7-1,-2-2 36,1-1 0,0 0 1,1-2-1,0 0 1,0 0-1,35 10 1,-36-14-21,1-1 0,0-1 0,0-1 1,0 0-1,0-1 0,0-1 1,0 0-1,0-2 0,0 0 0,-1-1 1,1 0-1,0-1 0,-1-1 1,0-1-1,0 0 0,-1-1 0,1-1 1,-2 0-1,1-1 0,-1-1 0,0 0 1,-1-1-1,0 0 0,-1-1 1,-1-1-1,0 0 0,19-28 0,-11 9 124,-1-2-1,-2 0 0,-1-1 0,-2 0 0,11-44 0,-37 103 78,3 12-255,2 1 1,0 0 0,3 1-1,1-1 1,2 45 0,2-75-17,1 0 1,-1-1-1,2 1 1,-1 0-1,1 0 1,0-1-1,0 1 1,1-1-1,0 1 0,4 6 1,-6-12 0,0 1-1,0 0 1,1 0 0,-1 0 0,1-1-1,-1 1 1,1-1 0,0 1 0,0-1-1,0 0 1,0 0 0,0 0 0,0 0-1,0 0 1,0 0 0,0 0 0,0 0-1,0-1 1,0 0 0,1 1 0,-1-1-1,0 0 1,0 0 0,1 0 0,-1 0-1,0 0 1,0-1 0,1 1 0,-1-1-1,0 1 1,0-1 0,0 0 0,4-2-1,5-2 16,-1-1-1,1 0 1,-1-1-1,0-1 1,-1 1-1,10-11 1,-1-1 38,27-39 1,-32 38-5,0-1 1,-2 0 0,-1-1-1,0 0 1,-2 0 0,0-1-1,4-28 1,-12 51-49,0 0 1,1-1-1,-1 1 0,0 0 1,0 0-1,0-1 0,0 1 1,0 0-1,0 0 0,0-1 0,0 1 1,0 0-1,0 0 0,0-1 1,0 1-1,0 0 0,0 0 1,0 0-1,0-1 0,0 1 1,0 0-1,0 0 0,0-1 0,0 1 1,-1 0-1,1 0 0,0 0 1,0-1-1,0 1 0,0 0 1,0 0-1,-1 0 0,1-1 1,0 1-1,0 0 0,0 0 0,-1 0 1,1 0-1,0 0 0,0 0 1,-1 0-1,1-1 0,0 1 1,0 0-1,0 0 0,-1 0 0,1 0 1,-1 0-1,1 0 1,-1 0 0,0 1 0,1-1-1,-1 0 1,1 0 0,-1 1 0,0-1 0,1 0 0,-1 1-1,1-1 1,-1 0 0,1 1 0,-1-1 0,1 1-1,-1-1 1,1 1 0,0-1 0,-1 1 0,-9 17 3,1 1 0,1 0 0,0 0 0,2 1 0,-8 38 0,12-48-6,1 1 0,0-1 0,1 0 0,0 0 0,1 0 1,0 0-1,1 1 0,0-1 0,0-1 0,1 1 0,0 0 1,1-1-1,0 1 0,1-1 0,0 0 0,0-1 0,11 14 0,-13-19-1,1 1 0,0-2-1,0 1 1,0 0-1,0-1 1,1 0 0,-1 0-1,1 0 1,-1 0-1,1-1 1,0 0-1,-1 1 1,1-2 0,0 1-1,0-1 1,0 0-1,0 0 1,-1 0 0,1 0-1,0-1 1,8-2-1,2 0 15,-1-2 0,0 1-1,0-2 1,0 0 0,23-14 0,-22 11 16,-1-1 1,0 0-1,0-1 0,-2-1 1,1 0-1,-1-1 1,-1 0-1,13-21 1,-17 23 2,0-1 0,-1-1 1,0 1-1,-1-1 0,-1 0 1,0 0-1,0 0 1,-2-1-1,1 1 0,-2-1 1,1-15-1,-2 24-30,1 0 1,0 1-1,0-1 0,1 0 0,-1 0 0,1 1 1,0-1-1,0 1 0,1 0 0,-1-1 1,1 1-1,0 0 0,4-4 0,-5 6-4,-1 0 0,0 1-1,1-1 1,-1 0 0,1 1-1,0 0 1,-1-1 0,1 1 0,0 0-1,0 0 1,0 0 0,0 0-1,0 0 1,0 1 0,0-1-1,0 0 1,0 1 0,0 0-1,1-1 1,-1 1 0,0 0-1,0 0 1,0 0 0,0 0-1,0 1 1,1-1 0,-1 1-1,0-1 1,0 1 0,0 0-1,0 0 1,3 1 0,-2 1 0,1 0 0,-1 1 0,0-1 0,0 1 0,0-1 0,0 1 0,0 0 0,-1 0 0,0 0 0,0 0 1,0 1-1,0-1 0,-1 1 0,0-1 0,0 1 0,0-1 0,0 1 0,0 7 0,0 9-7,-2 0-1,-3 35 0,3-52 10,0 4 0,-2 17 0,1 32 0,2-50 0,0 1 0,1-1 0,0 0 0,0 0 0,1 0 0,0 0 0,0-1 0,1 1 0,4 8 0,-7-14 1,1 0 0,-1 0 0,1-1 0,0 1 0,-1 0 0,1 0 0,0-1 0,0 1 0,0 0-1,0-1 1,-1 1 0,1 0 0,0-1 0,0 0 0,0 1 0,0-1 0,0 1 0,0-1 0,0 0-1,1 0 1,-1 0 0,1 0 0,1 0 5,1 0 0,-1 0 0,0-1 0,0 1 0,1-1 0,-1 0-1,4-2 1,5-2 22,-1-1 0,19-13 0,-13 6-5,-1-1 1,-1-1-1,0 0 0,0-1 0,-2 0 0,19-29 0,56-115 238,-85 154-239,-3 4-15,1 0 0,0 0 0,-1 0 0,1 0 0,0 0 0,0 0 0,0 0 0,0 0 0,1 1-1,-1-1 1,2-1 0,-6 31 19,2-2-25,1 0 0,1-1 0,1 1 0,1-1 0,13 46 0,-9-39-1,-7-28 3,1 0-1,0 0 0,1 0 1,-1 0-1,1 0 1,0-1-1,0 1 0,0-1 1,0 1-1,0-1 0,1 0 1,0 0-1,-1 0 1,1 0-1,0 0 0,1-1 1,3 3-1,-2-2 7,0 0-1,0-1 1,1 0 0,-1 0-1,1 0 1,0-1 0,0 0-1,-1 0 1,1 0 0,12-1-1,-7-1 5,0 0-1,0 0 1,0-1-1,0-1 1,0 0-1,0 0 1,0-1-1,-1 0 1,0-1-1,0 0 1,18-14-1,-20 14-6,-1-1 0,0 0 0,0-1 0,-1 0 0,0 0-1,0 0 1,0-1 0,-1 1 0,0-1 0,-1-1 0,0 1 0,0-1-1,-1 1 1,0-1 0,0 0 0,-1 0 0,2-13 0,-4 17-3,1 0 0,-1 0 0,0 1 1,0-1-1,0 0 0,-1 1 0,0-1 0,0 0 1,0 1-1,-2-6 0,2 9-2,1 0 1,-1 0-1,1 0 1,-1 0-1,0 0 1,1 0-1,-1 0 1,0 0-1,0 1 1,1-1-1,-1 0 1,0 1-1,0-1 0,0 0 1,0 1-1,0-1 1,0 1-1,-2-1 1,1 1 1,0 0 0,0-1 0,0 1 0,0 1 0,0-1 0,1 0 0,-1 0 0,0 1 0,0-1 0,0 1-1,0 0 1,1-1 0,-1 1 0,0 0 0,-1 1 0,-6 5-10,0-1-1,0 2 0,0-1 0,1 1 0,0 0 0,1 1 1,0 0-1,0 0 0,1 1 0,0 0 0,0 0 0,1 0 1,1 0-1,0 1 0,-3 13 0,6-20 7,0 0-1,0 1 1,1-1 0,-1 1 0,1-1-1,0 1 1,1-1 0,-1 1 0,1-1-1,0 1 1,0-1 0,0 0 0,1 1-1,-1-1 1,1 0 0,0 0 0,0 0-1,1 0 1,-1-1 0,1 1-1,0 0 1,0-1 0,0 0 0,0 0-1,1 0 1,-1 0 0,1 0 0,6 3-1,-3-3 7,0 0 0,0 0 0,0 0 0,1-1 0,-1 0 0,1-1 0,-1 0 0,1 0 0,0 0 0,-1-1 0,1 0 0,-1-1 0,1 1 0,0-2 0,-1 1 0,10-3 0,10-7 29,1-1 1,-2-1-1,34-22 1,36-18 124,-93 51-149,1 0-1,-1 1 0,1-1 1,0 1-1,0 0 0,0 0 1,-1 1-1,1-1 0,5 0 1,-9 1-9,1 1 1,0-1-1,0 0 1,-1 0-1,1 0 1,0 1 0,0-1-1,-1 0 1,1 1-1,0-1 1,-1 0-1,1 1 1,0-1-1,-1 1 1,1-1 0,-1 1-1,1 0 1,-1-1-1,1 1 1,0 1-2,0 0 1,0 0 0,-1-1 0,1 1-1,-1 0 1,1 0 0,-1 0 0,0-1-1,1 1 1,-1 0 0,0 2 0,-2 23 0,1-19 12,1 0 1,-1 0-1,1 0 0,1-1 1,0 1-1,0 0 0,0 0 1,4 12-1,-4-19-9,0-1 0,-1 1-1,1-1 1,0 1 0,-1-1 0,1 1-1,0-1 1,0 0 0,-1 0 0,1 1 0,0-1-1,0 0 1,0 0 0,0 0 0,-1 0-1,1 0 1,0 0 0,0 0 0,0 0 0,-1 0-1,1 0 1,0 0 0,0-1 0,0 1-1,-1 0 1,1 0 0,0-1 0,0 1 0,-1-1-1,1 1 1,0-1 0,0 0 0,29-17 70,-28 17-66,23-18 75,0-2 0,24-26 1,-29 26 27,1 2 0,2 0 0,24-17 0,-47 36-111,0 0 1,1-1-1,-1 1 0,0 0 0,0-1 0,1 1 0,-1 0 0,0 0 0,1 0 1,-1-1-1,0 1 0,0 0 0,1 0 0,-1 0 0,0 0 0,1 0 1,-1 0-1,0-1 0,1 1 0,-1 0 0,1 0 0,-1 0 0,0 0 0,1 0 1,-1 0-1,0 0 0,1 0 0,-1 1 0,0-1 0,1 0 0,-1 0 0,0 0 1,1 0-1,-1 0 0,0 1 0,1-1 0,-1 0 0,0 0 0,0 0 0,1 1 1,-1-1-1,0 0 0,0 0 0,1 1 0,-1-1 0,0 0 0,0 1 1,0-1-1,0 0 0,1 1 0,-1-1 0,0 0 0,0 1 0,0-1 0,0 0 1,0 1-1,0-1 0,0 0 0,0 1 0,0-1 0,0 0 0,0 1 0,-4 29-43,2-21 30,2-9 13,-2 19-18,0-1-1,1 1 1,2 23-1,-1-39 22,0 1-1,0 0 1,1 0-1,0 0 1,-1 0-1,1-1 1,1 1-1,-1 0 1,1-1-1,-1 1 0,1-1 1,0 1-1,0-1 1,0 0-1,1 0 1,-1 0-1,1 0 1,0 0-1,0-1 1,0 1-1,0-1 1,7 4-1,-7-5 0,1 0 0,0 0 0,0 0 1,-1-1-1,1 1 0,0-1 0,0 0 0,0 0 0,0 0 1,-1-1-1,1 1 0,0-1 0,0 0 0,-1 0 0,8-4 1,1 0 9,1-2 1,22-14-1,-10 2 1,-1 0-1,-1-2 1,-1-1-1,0-1 1,22-31-1,82-133 20,-118 174-30,206-376 229,-163 278-219,-47 102-37,-8 12 8,-8 14 4,-9 27 8,3 2 0,-23 81-1,30-83 5,2 0 1,2 1-1,3 0 0,1 0 0,3 62 0,3-72-20,1 0 0,9 39 0,-8-55 13,0 0 0,2 0 0,0 0 0,1-1 0,13 22 0,-16-31 21,2 0-1,-1-1 0,1 0 0,1 0 1,-1-1-1,1 0 0,0 0 1,1 0-1,0-1 0,0-1 1,0 1-1,1-2 0,-1 1 0,12 3 1,-14-7-13,-1 1 1,0 0 0,1-1 0,-1 0 0,1-1-1,0 0 1,-1 0 0,1 0 0,-1-1-1,1 1 1,-1-2 0,1 1 0,-1-1-1,0 0 1,0 0 0,1-1 0,-2 1-1,1-1 1,0-1 0,0 1 0,-1-1-1,0 0 1,8-8 0,-7 4-2974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5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10656,'0'0'2604,"12"3"-2215,15 0-224,-1 0-1,1-2 1,-1-1-1,50-6 1,122-28 361,-121 19-315,-38 8-114,36-6 226,-1-3 1,86-31 0,-37 4 436,-105 32-2825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31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0 186 10248,'0'0'12825,"1"8"-12452,2 25-4,-3-31-288,0 1 0,1-1 0,-1 0 0,1 0 0,0 0 0,-1 0 0,1 0 0,2 3 0,1 4 280,1 2 3,0 0 1,0-1 0,9 13 0,3 4 390,13 12 744,-21-28-1136,0 1 0,0-1 0,1-1 1,0 0-1,1 0 0,17 11 0,-7-5 4,-6-5-196,1-1 0,0-1 0,1-1 0,0 0 0,34 9 0,3 3 35,-42-16-206,0-1 0,1 0 0,-1-1 0,1 0 0,-1-1 0,1 0 0,-1-1 0,1 0 0,0-1 0,-1-1 0,1 0 0,19-6 0,-11 2 0,36-18 0,-14 5 0,-36 16 0,0-1 0,-1 0 0,1 0 0,-1 0 0,7-7 0,-7 6 0,0 1 0,0-1 0,0 1 0,13-6 0,-9 6 0,-1-1 0,12-8 0,-13 8 0,0 0 0,0 0 0,12-3 0,-10 4 0,6-1 0,-1-1 0,0 0 0,23-15 0,-1 4 0,-6 3 0,-10 3 0,44-16 0,-29 13 0,-3-1 0,-17 8 0,33-11 0,-21 10 0,-6 1 0,0 1 0,0 2 0,0 0 0,27-1 0,134-10 0,-168 15 0,-1 0 0,1 1 0,-1 0 0,1 1 0,23 6 0,11 2 0,-13-5 0,1 0 0,0 1 0,36 12 0,-23-3 0,-27-9 0,-1 1 0,0 0 0,0 2 0,0 1 0,21 14 0,-10-3 0,-3-2 0,31 27 0,-53-39 0,0 0 0,0-1 0,1 0 0,0 0 0,18 8 0,-27-14 0,0 0 0,0 0 0,0 0 0,1 0 0,-1 0 0,0 0 0,0 0 0,1 0 0,-1 0 0,0 0 0,0 0 0,1 0 0,-1 0 0,0 0 0,0 0 0,1 0 0,-1 0 0,0 0 0,0 0 0,1-1 0,-1 1 0,0 0 0,0 0 0,0 0 0,1 0 0,-1 0 0,0-1 0,0 1 0,0 0 0,0 0 0,1 0 0,-1-1 0,0 1 0,0 0 0,0 0 0,0-1 0,0 1 0,2-10 0,-2 8 0,19-38 0,-15 31 0,0 0 0,1 1 0,0-1 0,1 1 0,0 0 0,0 0 0,1 0 0,0 1 0,0 0 0,1 1 0,0 0 0,0 0 0,0 0 0,15-7 0,59-33 0,12 1 0,-77 39 0,1 1 0,32-6 0,-17 4 0,-9 4 0,0 0 0,-1 2 0,1 1 0,26 2 0,-49-2 0,14 2 0,1 1 0,0 0 0,23 9 0,-9-3 0,26 5 0,-23-6 0,57 21 0,-75-23 0,28 6 0,-29-9 0,-1 1 0,22 8 0,-19-5 0,1-1 0,0 0 0,27 4 0,25 8 0,-37-6 0,54 16 0,-74-25 0,0 0 0,0-1 0,0-1 0,1 0 0,15-1 0,108-20 0,-74 9 0,80-24 0,-96 22 0,67-11 0,-94 20 0,29-8 0,5-2 0,121-30 0,-59 14 0,-94 24 0,0-1 0,0-1 0,-1-1 0,27-16 0,-36 19 0,-9 5 32,0 0-1,-1 0 1,1 0 0,0-1 0,-1 1-1,1 0 1,-1-1 0,1 1 0,-1-1-1,1 1 1,-1-1 0,0 0-1,0 0 1,0 0 0,0 1 0,0-1-1,0 0 1,-1 0 0,1 0 0,-1 0-1,1 0 1,-1 0 0,0 0 0,0-1-1,0 1 1,0 0 0,0 0-1,0 0 1,0 0 0,-1-3 0,-1-1-579,0 0 1,0 1-1,-1-1 1,1 0-1,-1 1 1,0 0-1,-1 0 1,-5-7-1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5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470 979 4720,'0'0'4161,"-12"-2"-3802,4 1-300,-2-1 13,1 0 0,-1 1 1,0 1-1,0 0 1,0 0-1,0 0 1,0 2-1,-11 1 0,-18 9 272,-1 1-1,-52 25 1,74-29-204,-1 1 0,1 1 0,1 0 1,0 2-1,1 0 0,-25 25 0,37-34-90,0 1 0,1-1 0,0 1 0,0-1 0,0 1-1,1 0 1,-1 0 0,1 0 0,-2 9 0,3-12-31,1 0-1,0 1 1,0-1-1,-1 0 1,1 0 0,1 0-1,-1 1 1,0-1 0,0 0-1,1 0 1,0 0-1,-1 0 1,1 1 0,0-1-1,0 0 1,0 0-1,0-1 1,0 1 0,0 0-1,1 0 1,-1 0 0,1-1-1,-1 1 1,1-1-1,0 1 1,-1-1 0,3 1-1,8 6 37,1-2 0,-1 0-1,1 0 1,0-1-1,0-1 1,1 0 0,-1 0-1,1-2 1,0 0-1,0 0 1,0-1 0,0-1-1,0-1 1,0 0 0,0 0-1,-1-1 1,1-1-1,15-5 1,-14 3 13,0 0-1,0-1 0,0 0 1,-1-2-1,0 1 1,-1-2-1,0 0 1,0 0-1,0-1 1,-2-1-1,1 0 1,-1-1-1,-1 0 1,0 0-1,16-28 1,-13 14 19,-2-1 1,-1 0 0,7-30 0,16-90 146,-30 133-214,16-92 287,8-172 1,-26 258-236,-1 0 1,-1 0 0,0 1 0,-2-1-1,0 0 1,-11-34 0,13 52-64,1 1 0,-1-1 0,1 1 0,-1 0 0,0-1 1,1 1-1,-1-1 0,0 1 0,0 0 0,0 0 0,0-1 0,0 1 0,0 0 1,-1 0-1,1 0 0,0 0 0,0 0 0,-1 1 0,1-1 0,-1 0 0,1 1 0,-1-1 1,-1 0-1,1 1-4,0 0 0,0 0 0,0 0 1,0 1-1,0-1 0,0 0 0,1 1 1,-1 0-1,0-1 0,0 1 1,0 0-1,1 0 0,-1 0 0,0 0 1,1 0-1,-1 0 0,1 1 0,-1-1 1,-1 3-1,-12 13-21,2 0 0,0 2 0,1 0 0,0 0 1,2 1-1,1 0 0,-14 41 0,11-16-15,2 1 0,1 0 0,3 0 1,2 0-1,3 85 0,5-84 36,1 0 0,3-1 0,26 85 0,-30-118 10,1 0 0,1 0 1,0 0-1,1-1 0,1 0 0,0 0 1,16 17-1,-19-23 11,0-1 1,0 0-1,1 0 0,0 0 1,0-1-1,1 0 0,-1 0 0,1-1 1,0 0-1,0 0 0,0 0 1,0-1-1,0 0 0,0 0 1,1-1-1,8 1 0,-1-2 13,-1 0-1,1-2 1,-1 1 0,0-2 0,0 1-1,0-2 1,0 0 0,0-1-1,-1 0 1,18-10 0,-22 10-8,-1 0 0,1-1 0,-1 0 0,0-1 0,0 0 1,-1 0-1,0-1 0,0 1 0,-1-2 0,0 1 0,0-1 0,-1 1 1,0-1-1,-1-1 0,5-13 0,-5 8 17,-1-1-1,-1 1 0,0 0 1,-1-1-1,-1 1 1,-1-1-1,0 1 1,0-1-1,-2 1 0,0 0 1,-1 0-1,0 0 1,-8-16-1,11 28-32,1 1-1,-1 0 1,0-1-1,0 1 1,0 0 0,-1 0-1,1 0 1,0 0-1,-1 0 1,0 0 0,1 0-1,-1 1 1,0-1-1,0 0 1,0 1 0,0 0-1,-2-2 1,2 3-8,0-1 0,0 1 1,0 0-1,0 0 1,1 0-1,-1 0 0,0 0 1,0 1-1,0-1 0,0 0 1,1 1-1,-1 0 0,0-1 1,0 1-1,1 0 1,-1 0-1,1 0 0,-1 0 1,1 0-1,-1 0 0,1 0 1,-2 3-1,-3 2 2,0 0-1,0 0 0,1 1 1,1 0-1,-1 0 1,1 1-1,0-1 1,-3 11-1,-3 6-1,-8 37 1,16-49-8,0-1 0,0 1 0,1-1 0,1 1 1,0 0-1,1-1 0,0 1 0,1 0 0,0-1 1,0 1-1,2-1 0,-1 0 0,1 0 0,8 14 0,-9-20 2,0-1 0,1 1 0,-1-1-1,1 0 1,-1 0 0,1-1 0,1 1 0,-1-1-1,0 0 1,1 0 0,0 0 0,-1-1-1,1 1 1,0-1 0,0-1 0,0 1 0,1 0-1,9 0 1,-5 0 3,1-2 1,0 1-1,-1-1 0,1-1 1,0 0-1,-1 0 0,1-1 0,16-5 1,1-4 34,0 0 0,-1-2 0,-1-1 0,0-1 1,-1-1-1,0-1 0,38-36 0,116-109 183,-174 159-206,-1-1 0,1 1 0,-1 0 0,1 0 0,0 0 0,8-2 0,-13 5-14,1 0 0,0-1-1,-1 1 1,1 0-1,-1 0 1,1 0 0,0 0-1,-1 0 1,1 0-1,-1 0 1,1 0 0,0 0-1,-1 0 1,1 0-1,-1 0 1,1 0-1,0 1 1,-1-1 0,1 0-1,-1 0 1,1 1-1,-1-1 1,1 0 0,-1 1-1,2 0 1,-2 0 0,1 0 0,-1 1 0,1-1 0,-1 0 1,0 1-1,0-1 0,1 0 0,-1 1 0,0-1 0,0 1 1,0-1-1,0 0 0,-1 1 0,1-1 0,0 0 0,-1 1 1,0 1-1,-33 105 74,0-5 12,32-96-80,-3 16 70,10-17-17,8-11 7,10-11-16,0-1 0,-2-1 0,0-1 0,-1-1 0,20-25 0,-6 7 78,-7 7-21,-20 22-50,0-1-1,1 1 1,1 0 0,-1 1 0,1 0 0,18-12-1,-27 20-57,1-1-1,-1 1 1,0 0-1,1 0 0,-1 0 1,0-1-1,1 1 1,-1 0-1,0 0 0,1 0 1,-1 0-1,0 0 1,1 0-1,-1 0 0,1 0 1,-1-1-1,0 1 1,1 1-1,-1-1 0,1 0 1,-1 0-1,0 0 1,1 0-1,-1 0 0,0 0 1,1 0-1,-1 0 1,0 1-1,1-1 1,-1 0-1,0 0 0,1 0 1,-1 1-1,0-1 1,1 0-1,-1 0 0,0 1 1,0-1-1,1 0 1,-1 1-1,0-1 0,0 0 1,0 1-1,0-1 1,1 0-1,-1 1 0,0-1 1,0 1-1,0-1 1,0 0-1,0 1 0,-1 25 71,0-18-62,0 17-31,1-1-1,2 1 1,4 29 0,-4-45 12,0 1 1,1-1-1,0 1 0,0-1 1,1 0-1,0 0 1,1-1-1,0 1 0,0-1 1,13 15-1,-15-21 9,0 0-1,0 1 1,0-1-1,0-1 1,0 1 0,1 0-1,-1-1 1,1 1 0,-1-1-1,1 0 1,-1-1-1,1 1 1,0 0 0,0-1-1,-1 0 1,1 0-1,0 0 1,-1 0 0,1-1-1,4 0 1,3-1 8,0-1-1,0 0 1,0 0-1,0-1 1,13-7-1,-8 2 7,-1-1 0,0 0 0,-1-1-1,0-1 1,-1 0 0,0 0 0,17-24-1,69-111 62,-48 65-21,42-71 190,-92 152-239,-1 0 1,1 0-1,0 0 0,0 0 0,-1 0 1,1 0-1,0 0 0,0 0 0,0 0 1,0 0-1,0 0 0,0 0 1,0 1-1,0-1 0,0 0 0,0 1 1,0-1-1,1 1 0,-1-1 1,2 1-1,-3 0 0,1 0-1,0 1 1,0-1 0,-1 0-1,1 1 1,0-1 0,-1 1-1,1-1 1,0 0 0,-1 1-1,1 0 1,-1-1 0,1 1-1,-1-1 1,1 1 0,-1 0-1,1-1 1,-1 1 0,1 0 0,-1 0-1,0-1 1,1 3 0,2 6 13,-1 0 0,0 0 1,-1 0-1,1 10 1,1 41 6,-3 0 1,-3-1-1,-2 1 1,-3-1-1,-2 0 1,-31 99-1,39-154-17,1 0 0,0 0 0,-1-1 0,0 1 0,1-1-1,-2 1 1,1-1 0,0 0 0,-1 1 0,1-1 0,-1-1 0,0 1 0,-5 4-1,7-6 2,-1 0 0,0-1 0,0 1 0,1 0-1,-1-1 1,0 1 0,0-1 0,0 0 0,0 0-1,1 1 1,-1-1 0,0 0 0,0-1 0,0 1-1,0 0 1,0 0 0,1-1 0,-1 1-1,0-1 1,0 0 0,1 1 0,-1-1 0,0 0-1,1 0 1,-1 0 0,1 0 0,-1 0 0,1-1-1,-1 1 1,0-2 0,-9-8 76,1 1 0,1-2 0,-11-16 0,1 1 56,3-1 71,59 47-137,-25-12-88,-1-1 1,1-1-1,1-1 0,-1 0 1,1-1-1,-1-1 0,1-1 1,0-1-1,-1 0 0,1-2 1,0 0-1,-1-1 0,0 0 1,35-13-1,-20 4 13,-1-2 0,0-2 1,-2 0-1,1-2 0,-2-1 0,-1-2 1,28-25-1,-47 36 4,0 1 0,-1-1 1,13-20-1,-15 20-10,1 0 0,1 0 0,-1 1 1,11-9-1,-18 18 6,1 1 0,-1-1 0,1 1-1,-1 0 1,0-1 0,0 1 0,1-1 0,-1 1 0,0 0 0,0-1 0,0 1 0,1 0-1,-1-1 1,0 1 0,0 0 0,0-1 0,0 1 0,0 0 0,-1-1 0,1 1 0,0 0-1,-1 1 1,0 40-2,-1 15 0,2-49 2,1 1 0,0 0 0,0-1 0,1 1 0,0-1 0,5 12 0,-6-18 0,0 0 0,0 0 0,0 1 0,1-1 0,-1 0 0,0 0 0,1-1 0,-1 1 0,1 0 0,0 0 0,0-1 0,-1 1 0,1-1 0,0 0 0,0 1 0,0-1 0,1 0 0,-1 0 0,0 0 0,0-1 0,1 1 0,-1 0 0,0-1 0,1 0 0,-1 1 0,0-1 0,4 0 0,4-1 0,1-1 0,-1 0 0,0 0 0,0-1 0,0-1 0,0 1 0,0-2 0,15-8 0,-2-1 0,-1-2 0,25-21 0,-24 15 7,-2-1 0,0-2 0,-2 0 0,31-51 0,-22 31 4,31-51 49,-4-1 0,-4-3 1,-5-3-1,-4-1 1,39-150-1,-81 252-58,2-2-1,-1-1 1,0 1 0,0-1-1,-1 1 1,1-1 0,-1 1-1,0-6 1,-1 10-2,1 0 0,0 0 0,-1 0 0,1 0 0,-1 0 0,1 0 0,0 0 0,-1 1 0,1-1 0,-1 0 1,1 0-1,0 0 0,-1 1 0,1-1 0,0 0 0,-1 0 0,1 1 0,0-1 0,0 0 0,-1 0 0,1 1 0,0-1 0,0 0 0,-1 1 0,1-1 0,0 0 0,0 1 0,0-1 1,-1 1-1,-10 15-1,-2 8-8,0 1-1,2 0 1,-16 53-1,-10 87-48,23-76 13,3 0 0,5 1-1,6 128 1,12-103-26,-10-98 74,2 1 0,0-1-1,1 0 1,11 23 0,-15-36-4,1 0 1,0-1 0,0 1 0,0-1-1,0 0 1,1 0 0,-1 0 0,1 0 0,0 0-1,0 0 1,0-1 0,0 1 0,0-1-1,7 4 1,-7-5 2,1 0-1,-1 0 1,0-1-1,1 1 1,-1-1-1,1 0 1,-1 0-1,1 0 1,-1 0-1,1 0 1,-1-1-1,1 1 1,-1-1 0,0 0-1,1 0 1,-1-1-1,4-1 1,2-1-1,0-1 1,0-1-1,0 0 1,-1 0-1,14-13 1,36-43 9,-29 30-9,87-91 189,-115 122-182,1 0 0,-1 0-1,0-1 1,1 1 0,-1 0 0,1 1 0,0-1-1,-1 0 1,1 0 0,2 0 0,-4 1-8,1 0 1,-1 0 0,0 0-1,1 0 1,-1 0 0,1 0 0,-1 0-1,0 0 1,1 0 0,-1 0-1,0 0 1,1 1 0,-1-1-1,1 0 1,-1 0 0,0 0-1,1 1 1,-1-1 0,0 0-1,0 0 1,1 1 0,-1-1-1,0 0 1,0 1 0,1-1 0,-1 0-1,0 1 1,0-1 0,0 0-1,1 1 1,-1-1 0,0 0-1,0 1 1,0-1 0,0 1-1,0-1 1,0 0 0,0 1-1,0-1 1,0 1 0,0-1-1,0 0 1,0 1 0,0-1 0,0 0-1,0 1 1,0-1 0,0 1-1,-1-1 1,1 1 0,-7 37 26,4-23-27,1 0 0,0 0-1,1 0 1,0 0 0,2 15 0,-1-28-2,0-1 1,0 1 0,1-1-1,-1 0 1,0 1-1,1-1 1,-1 0-1,1 1 1,0-1-1,-1 0 1,1 0 0,0 1-1,0-1 1,-1 0-1,1 0 1,0 0-1,0 0 1,0 0-1,0 0 1,1 0-1,-1-1 1,0 1 0,0 0-1,2 0 1,-1 0 0,1-1 1,0 1-1,-1-1 1,1 0 0,0 0-1,-1 0 1,1 0-1,0 0 1,0 0 0,-1-1-1,5-1 1,6-2 9,-1 0 0,0-2 0,21-11 0,13-14 54,-34 22-30,0 1 0,0 0 1,1 1-1,0 0 0,15-5 0,-27 12-31,0-1-1,0 1 0,0-1 0,0 1 1,0 0-1,0 0 0,0-1 1,0 1-1,0 0 0,0 0 1,0 0-1,0 0 0,0 0 0,0 0 1,0 1-1,0-1 0,0 0 1,0 0-1,0 1 0,0-1 0,0 1 1,0-1-1,0 1 0,0-1 1,0 1-1,0-1 0,-1 1 1,1 0-1,0-1 0,0 1 0,-1 0 1,1 0-1,-1 0 0,1-1 1,0 1-1,-1 0 0,0 0 1,1 0-1,-1 0 0,1 0 0,-1 0 1,0 0-1,0 0 0,0 0 1,0 0-1,1 0 0,-1 0 1,-1 0-1,1 2 0,0 5 1,-1 0 1,0 0-1,0 0 0,0-1 1,-4 10-1,-12 27 2,-1-1 1,-39 65-1,35-69-4,-197 331-1,147-276 0,63-85 0,0 1 0,0-1 0,-1-1 0,0 0 0,-1 0 0,1-1 0,-14 6 0,23-12 2,0 0-1,-1-1 1,1 1 0,-1 0-1,1-1 1,-1 1 0,1-1-1,-1 0 1,1 1-1,-1-1 1,1 0 0,-1 0-1,0 0 1,1 0-1,-1 0 1,1-1 0,-1 1-1,1 0 1,-1-1 0,1 1-1,-1-1 1,1 0-1,-1 1 1,1-1 0,0 0-1,-1 0 1,1 0-1,0 0 1,0 0 0,0 0-1,-2-2 1,1 1 1,1-1 1,0 1-1,0 0 1,0-1-1,0 1 1,0 0-1,1-1 1,-1 1-1,1-1 1,0 1-1,0-1 1,-1 0-1,2 1 1,-1-1-1,0 1 1,0-1-1,1 1 1,-1-1-1,2-2 1,3-7 6,1 0 1,0 0 0,1 1-1,0-1 1,0 2 0,1-1-1,1 1 1,0 1 0,0-1-1,17-12 1,3 0 15,1 2 0,54-28 1,109-35 34,-11 5-29,-150 63-36,-17 9-126,0-1 0,26-18-1,-40 24 113,0 1 1,0-1-1,-1 0 0,1 0 0,0 0 0,-1 1 0,1-1 0,-1 0 0,1 0 1,-1 0-1,1 0 0,-1 0 0,1 0 0,-1 0 0,0 0 0,0-1 1,0 1-1,1 0 0,-1 0 0,0 0 0,0 0 0,-1 0 0,1 0 1,0 0-1,0 0 0,0 0 0,-1 0 0,1 0 0,-1 0 0,1 0 1,-1-2-1,-18-23-3744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10656,'0'0'274,"16"2"-158,209 13 815,1-9 0,296-30 1,-393 17 686,-128 9-2434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1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6728,'0'0'6761,"9"-5"-6473,5-2-257,40-23-1109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6328,'0'0'8234,"13"9"-8042,1 2-126,-8-6-39,0-1 1,1 1-1,-1-1 1,1-1-1,-1 1 1,1-1-1,0 0 1,1 0-1,-1-1 1,10 2-1,23 2 275,59 2-1,-19-3 15,72-1 731,-105-4-550,-46-1-462,0 1-1,0 0 1,0 0 0,0 0-1,0 0 1,0-1 0,0 1-1,0-1 1,0 1 0,0-1 0,-1 1-1,1-1 1,0 1 0,0-1-1,0 1 1,-1-1 0,1 0 0,0 0-1,-1 1 1,1-1 0,0 0-1,0-2 1,9-7-2322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6016,'0'0'8489,"13"-10"-8274,47-31-7,-56 39-185,-1 1 0,0-1 0,1 1 0,-1 0 0,1 0 0,-1 0 0,1 0 0,0 0 0,-1 1-1,1 0 1,-1 0 0,8 0 0,7 0 88,33-3 189,-17-1 58,1 3 0,63 4 0,-3 5 489,-45-14 72,-50 6-746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7736,'0'0'2630,"11"-6"-2318,-1-1-219,-6 4-58,0 0 1,0 0-1,0 0 1,0 1-1,1 0 0,-1 0 1,1 0-1,-1 1 1,1-1-1,0 1 1,-1 0-1,1 0 0,0 1 1,6-1-1,126-7 1368,2 0 101,-107 6-1025,0-1-1,0-2 1,0-1 0,42-14-1,-54 18-2276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5320,'0'0'10260,"0"10"-10096,0 11-98,4 136 771,23 12-91,1-10 14,-28-159-749,0-1 1,0 1 0,0 0-1,1 0 1,-1 0 0,0 0 0,0 0-1,0 0 1,0 0 0,0-1-1,0 1 1,0 0 0,1 0-1,-1 0 1,0 0 0,0 0-1,0 0 1,0 0 0,0 0-1,1 0 1,-1 0 0,0 0-1,0 0 1,0 0 0,0 0-1,0 0 1,1 0 0,-1 0-1,0 0 1,0 0 0,0 0-1,0 0 1,0 0 0,1 0-1,-1 0 1,0 0 0,0 0-1,0 0 1,0 1 0,0-1-1,0 0 1,0 0 0,1 0-1,-1 0 1,0 0 0,0 0 0,0 0-1,0 1 1,0-1 0,0 0-1,0 0 1,0 0 0,0 0-1,0 0 1,0 1 0,0-1-1,0 0 1,0 0 0,8-24 144,4-33-124,-2-1 91,2 1-1,3 1 1,35-86 0,-43 125-89,-4 7-20,1 0 1,1 0 0,0 0-1,0 1 1,1 0-1,13-16 1,-4 4-10,-13 19-5,-1 0 1,0 0-1,0 0 1,1 0-1,-1 0 1,1 1-1,-1-1 1,1 0-1,0 1 1,0-1-1,0 1 0,0-1 1,0 1-1,0 0 1,0 0-1,0 0 1,0 0-1,1 0 1,2 0-1,-1 1 0,-1 0 0,0 0 0,0 0 0,0 0 0,0 1 0,0-1 0,0 1 0,0 0 0,0 0 0,0 0 0,0 0 0,-1 1 0,1-1 0,0 1 0,-1 0 0,1 0 0,-1-1 0,1 2 0,1 1 0,7 8 0,0 0 0,13 20 0,-16-21 0,-2 0 24,-1 0-1,0 0 0,-1 0 0,0 1 1,0 0-1,-1 0 0,-1 0 0,2 19 0,6 26 55,5 0 187,-9-21 70,3 34-168,-1-26-54,-6-27-57,2-6-44,-4-10-9,0-1-1,0 0 0,1 0 0,-1 1 0,0-1 0,0 0 0,0 1 0,0-1 0,0 0 0,0 0 0,0 1 1,0-1-1,0 0 0,0 1 0,0-1 0,0 0 0,0 1 0,0-1 0,0 0 0,0 0 0,0 1 0,0-1 0,0 0 1,0 1-1,0-1 0,-1 0 0,1 0 0,0 1 0,0-1 0,0 0 0,-1 0 0,1 1 0,0-1 0,0 0 1,0 0-1,-1 0 0,1 1 0,0-1 0,0 0 0,-1 0 0,1 0 0,0 0 0,-1 0 0,1 0 0,0 1 0,-1-1 1,1 0-1,0 0 0,0 0 0,-1 0 0,1 0 0,0 0 0,-1 0 0,1 0 0,-1-1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27 392 5520,'0'0'9030,"-4"-10"-8862,-14-30-6,13 24 202,6 14-266,-1 1 49,20-11 538,-5 6-479,1 1 0,-1 0 0,1 1 0,0 0 0,33-2 0,-37 6-113,-1 1-1,1 0 1,15 3-1,26 2 117,-28-6-130,0 1 80,42-5-1,-59 2-90,0 1 0,0-1 0,0 0 0,0-1-1,-1 0 1,1 0 0,-1-1 0,1 0 0,6-5-1,-1 0 108,-10 8-140,0-1 0,0 1 0,0-1 0,-1 0 0,1 0 0,0-1-1,-1 1 1,0 0 0,1-1 0,-1 1 0,0-1 0,0 0 0,0 0 0,-1 0-1,1 0 1,-1 0 0,2-5 0,-2 1 23,0 5-49,-1 0 0,1 0 0,-1-1 0,0 1-1,0 0 1,0 0 0,0 0 0,0 0 0,-1 0 0,1 0 0,-1 0 0,1 0 0,-2-2 0,-1-7 21,-1 0 0,-1 1 0,0 0 0,0 0 0,-1 0 0,-1 1 0,-11-14 0,13 18-24,0-1 1,-1 1 0,0 0 0,0 1 0,0-1-1,-1 1 1,1 1 0,-1-1 0,0 1-1,0 0 1,0 1 0,-9-3 0,-6 0 8,15 3-18,0 0-1,0 0 1,0 1-1,0 0 1,0 1 0,0-1-1,0 1 1,0 0-1,-11 2 1,10 1 9,-1-1-1,1 1 1,0 0-1,0 1 1,0 0 0,0 0-1,1 1 1,0 0-1,0 0 1,0 1 0,0 0-1,1 0 1,0 0 0,0 1-1,-8 13 1,3-3 8,1 0 1,1 1 0,1 0-1,1 1 1,-10 35-1,13-37-14,1-7 0,0-1 0,1 1 0,1 0 0,-2 16 0,3 6 12,-1-14 22,1 0 0,0 0-1,2 0 1,5 28 0,-5-41-27,0 1 0,0-1-1,0 0 1,0 0 0,1 0 0,0 0 0,0 0 0,0 0 0,1-1 0,-1 0 0,1 0 0,0 0 0,1 0 0,-1 0-1,0-1 1,1 0 0,0 0 0,0 0 0,5 2 0,15 5 52,0 0 0,0-2-1,40 7 1,82 6 303,-111-17-207,-16-3-50,1-1 0,0 0-1,25-5 1,31-1 251,-65 6-504,-8-1-2519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1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5520,'0'0'5376,"-8"11"-5119,-51 68 272,38-51-81,-19 38 1,-4 6 120,28-47-406,1 1 1,1 0-1,1 1 1,2 1-1,1 0 1,-8 32-1,8-16 80,2 1-1,2 0 1,0 61-1,5-42-6,-2 1 161,3 0 0,17 122 0,-12-170-296,-1-1 0,2 1-1,0-1 1,1 0 0,1 0 0,0-1 0,1 0 0,22 27 0,-12-19 103,2 0 0,0-2 0,2-1 0,32 23 0,-47-37-102,0-1 0,0 0 0,0 0-1,15 5 1,-20-9-54,0 0 0,0 0-1,1 0 1,-1-1 0,0 1-1,0-1 1,1 0 0,-1 0-1,0 0 1,0 0 0,1-1-1,-1 1 1,0-1 0,0 0-1,0 0 1,5-2 0,-7 2-92,0 0 1,0 0 0,0 1-1,0-1 1,0 0-1,0 0 1,-1-1 0,1 1-1,0 0 1,-1 0-1,1 0 1,-1 0 0,1-1-1,-1 0 1,1-1-1650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8544,'0'0'5088,"1"-10"-4887,-1 4-175,0 0 58,0 0 1,1 0-1,0 0 0,-1 0 0,2 1 1,-1-1-1,1 0 0,0 1 0,0-1 0,0 1 1,1 0-1,6-10 0,1 3 236,-8 10-276,-1 0 0,0 0 0,1 1 0,-1-1 0,1 0 0,-1 0 0,1 1 0,0-1 0,0 1 0,0 0 0,0-1 0,0 1 0,0 0 0,0 0 0,0 0 0,0 1 0,4-2 0,-1 1 37,0 0 0,0 0 0,0-1 0,0 0 0,6-3 0,7-3 77,-16 8-143,-1-1 0,0 1 1,0-1-1,0 1 0,0 0 0,1-1 0,-1 1 0,0 0 0,0 0 0,1 0 1,-1 0-1,0 0 0,0 0 0,1 0 0,-1 1 0,0-1 0,0 0 0,0 1 1,1-1-1,-1 1 0,0-1 0,0 1 0,0-1 0,0 1 0,0 0 0,0 0 1,0 0-1,0-1 0,0 1 0,0 0 0,-1 0 0,1 0 0,0 0 1,-1 0-1,1 0 0,0 1 0,-1-1 0,1 0 0,-1 0 0,0 0 0,1 0 1,-1 2-1,2 6 24,-1 0 1,0 0-1,-1 1 1,0 15 0,-1-10-8,7 95 311,-4-97-281,0 0 1,1 0-1,0 0 0,1 0 1,0-1-1,13 25 0,-13-29-43,1 0 0,0 0 0,1 0 0,0-1 0,0 0 0,0 0 0,1 0 0,0-1 0,1 0 0,-1 0 0,1-1 0,0 0-1,9 4 1,-13-7-8,1-1 0,-1 0 0,1 0 0,-1 0 0,1-1 0,0 1 0,-1-1 0,1 0 0,-1-1 0,1 1 0,-1-1 0,1 0 0,-1 0 0,1 0 0,-1 0 0,6-3 0,-4 0 4,0 1 1,0-1-1,-1-1 0,1 1 1,-1-1-1,0 0 0,0 0 1,0 0-1,6-11 0,-1 0 23,0-2 0,-1 1 0,-1-1 0,-1-1 0,-1 1 0,7-35 0,-3 3 33,2-13 135,21-64 1,-29 116-195,-1 0 1,2 1 0,-1 0 0,2 0-1,12-18 1,-17 26-12,1-1 0,0 1-1,0 0 1,0 0 0,0 0-1,1 0 1,-1 1 0,0-1-1,1 0 1,-1 1 0,1 0-1,0-1 1,-1 1 0,1 0-1,0 0 1,0 1 0,-1-1-1,1 1 1,0-1 0,0 1-1,0 0 1,0 0 0,0 0-1,0 0 1,0 1 0,0-1-1,-1 1 1,4 1 0,37 9 74,-31-8-32,0 0 0,0 0 1,15 8-1,-23-9-103,7 1-2404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35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 9944,'0'0'16826,"10"7"-16485,32 19-9,-39-24-291,0-1-1,1 0 1,-1 1-1,0-2 0,1 1 1,-1 0-1,0-1 1,1 1-1,-1-1 1,1 0-1,-1 0 1,6-1-1,2 0 73,90-11 846,-62 7-436,50-2 0,55 12 649,-129-3-904,-11-2-153,0 1 1,1-1 0,-1 0-1,0 0 1,0 0 0,4-1-1,14-2 120,13-4-47,-23 5 330,10-3-250,-22 5-441,1 0 0,-1 0 0,1 0 0,0-1 0,-1 1 0,1 0 0,-1 0 0,1-1 0,-1 1 0,1 0 0,-1-1 0,0 1 0,1-1 0,-1 1 0,1-1 0,-1 1 0,0 0 0,1-1 0,-1 1 0,0-1 1,1 0-1,-1 1 0,0-1 0,0 1 0,0-1 0,0 1 0,1-2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2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5416,'0'0'11714,"-7"10"-11515,1-1-154,-6 7 177,2 1 0,-16 32-1,16-25 2,4-11-21,1 0 1,0 0-1,-5 24 0,9-34-161,0 1 1,1 0-1,0-1 0,0 1 1,0 0-1,0-1 0,1 1 1,-1 0-1,1-1 1,0 1-1,0-1 0,0 1 1,0-1-1,1 0 0,0 1 1,-1-1-1,1 0 0,0 0 1,4 4-1,-3-4 10,1 0-1,-1 0 1,1-1-1,0 1 1,0-1 0,0 0-1,0 0 1,1 0-1,-1-1 1,0 1-1,1-1 1,-1 0 0,1 0-1,0-1 1,6 1-1,1 1 94,-2 0-14,-9-2-114,0 0 1,0 0-1,-1 0 1,1 0 0,0 0-1,0 0 1,-1 0 0,1 0-1,0 0 1,-1 0 0,1 0-1,0-1 1,0 1 0,-1 0-1,1 0 1,0-1 0,-1 1-1,1 0 1,0-1 0,-1 1-1,1-1 1,-1 1 0,2-2-1,-1 2-19,10-6-3041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5520,'0'0'11254,"-4"-10"-11107,-16-44 118,20 55-207,0 0 1,0-1-1,1 1 0,-1 0 0,0 0 0,0 0 1,0 0-1,1 0 0,-1-1 0,0 1 0,1 0 1,-1 0-1,1-1 0,-1 1 0,1 0 0,-1 0 1,1-1-1,-1 1 0,1-1 0,0 1 0,-1 0 1,2 0-1,-2-1-51,1 0 1,0 1-1,-1-1 1,1 0-1,0 0 1,-1 1-1,1-1 1,0 0-1,-1 0 1,1 0 0,0 0-1,0 0 1,-1 0-1,1 0 1,0 0-1,-1 0 1,1 0-1,0 0 1,0-1-1,-1 1 1,1 0-1,0 0 1,-1-1-1,1 1 1,-1 0-1,1-1 1,0 1-1,-1-1 1,1 1-1,-1-1 1,1 1-1,0-2 1,0 1 4,0 0 0,0 0 0,-1 0 0,1 0 0,0 0-1,-1-1 1,1 1 0,-1 0 0,1 0 0,-1-1 0,1 1 0,-1 0 0,0-1 0,0 1 0,0 0 0,0-1 0,0-1-1,0 3-3,0-1 8,0-1-1,0 1 0,0 0 1,0 0-1,0 0 0,0 0 1,0 0-1,-1 0 1,1 0-1,0 0 0,-1 0 1,1 0-1,-1 0 0,1 1 1,-1-1-1,1 0 0,-1 0 1,0 0-1,1 0 0,-1 1 1,0-1-1,0 0 1,0 1-1,0-1 0,1 0 1,-1 1-1,0-1 0,-1 1 1,2 0-78,0 0 1,1 1-1,-1-1 1,0 0-1,1 1 0,-1-1 1,0 1-1,1-1 1,-1 1-1,0-1 1,0 1-1,1-1 0,-1 1 1,0-1-1,0 1 1,0-1-1,0 1 1,0-1-1,0 1 1,0 0-1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75 5224,'0'0'10329,"-9"5"-10048,2-1-227,3-2-28,1-1-1,-1 1 0,1 0 0,-1 1 1,1-1-1,0 1 0,0-1 1,0 1-1,0 0 0,1 0 0,-1 0 1,1 0-1,0 1 0,-1-1 1,2 1-1,-1-1 0,-2 7 1,-4 23 266,1 1 0,-4 67 0,11 69 638,1-156-783,1-1 0,5 24 0,2 7 373,-11-197 1024,3 21-1273,-1 92-100,1 27-103,-1-1 1,-1 1 0,0 0-1,-1 0 1,-5-22 0,6 30-53,0 1 0,0-1 0,1 0 0,-1 1 0,1-1 0,0 0 0,0 1 0,1-1 0,0 0 1,-1 1-1,2-1 0,-1 1 0,0-1 0,4-6 0,0 1 55,0 0 0,0 1 1,1-1-1,14-15 0,-18 23-54,0 0 0,1 0 0,-1 0 0,0 1 0,1-1 0,-1 1 0,1 0 0,0-1 0,-1 1 0,1 0 0,0 1 0,0-1 0,0 0 0,-1 1 0,1 0 0,0-1 0,0 1 0,4 1 0,-3-1-8,0 0 0,1 1 0,-1-1 0,0 1 0,0 1-1,0-1 1,0 0 0,0 1 0,0 0 0,-1 0 0,1 0 0,4 4 0,19 14 26,-20-15-26,-1 0 1,1 0-1,-1 0 1,0 1-1,-1-1 0,1 2 1,7 10-1,-10-13 2,-1 0 0,0 0 0,0 1-1,0-1 1,-1 0 0,1 0 0,-1 1-1,1 4 1,-2-8-3,0 1 0,0-1 1,0 1-1,0-1 0,0 0 0,-1 1 0,1-1 1,0 1-1,-1-1 0,1 0 0,-1 1 0,0-1 1,1 0-1,-1 0 0,0 1 0,0-1 0,1 0 1,-1 0-1,0 0 0,0 0 0,0 0 0,-1 0 1,1 0-1,0-1 0,0 1 0,0 0 0,-1 0 1,1-1-1,-2 1 0,-8 3 24,1-2 0,-1 1 0,1-1 0,-1-1-1,0 0 1,0-1 0,0 0 0,1 0 0,-1-1 0,0-1 0,0 1 0,1-2 0,-19-6 0,29 9-29,0 0 0,-1 0 0,1 0 0,0 0 0,0 0 0,0-1 0,0 1 0,0 0 0,0 0 0,0 0 1,-1 0-1,1 0 0,0 0 0,0 0 0,0 0 0,0 0 0,0 0 0,0 0 0,-1 0 0,1 0 0,0 0 1,0 0-1,0 0 0,0 0 0,0 0 0,0 0 0,0 0 0,-1 0 0,1 0 0,0 1 0,0-1 0,0 0 0,0 0 1,0 0-1,0 0 0,0 0 0,-1 0 0,1 0 0,0 0 0,0 0 0,0 1 0,0-1 0,0 0 0,0 0 0,0 0 1,0 0-1,0 0 0,0 0 0,0 0 0,0 1 0,0-1 0,0 0 0,0 0 0,0 0 0,0 0 0,0 0 1,0 0-1,0 1 0,0-1 0,0 0 0,0 0 0,0 0 0,0 0 0,0 0 0,0 0 0,0 1 0,3 5-3191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4416,'0'0'9632,"-10"1"-9424,-32 5 0,41-6-180,0 0 1,0 0-1,-1 1 1,1-1 0,0 1-1,0-1 1,-1 1 0,1-1-1,0 1 1,0 0-1,0-1 1,0 1 0,0 0-1,0 0 1,0 0 0,0 0-1,0 0 1,1 0 0,-2 2-1,-5 4 524,2 0 139,13-5 489,18-4 32,-24 1-1480,27 0 396,0 1-1,0 2 1,-1 0-1,1 2 1,39 10-1,31 5 254,-38-10 165,-25-2 145,-35-7-662,-1 0 0,0 0 0,1 0 0,-1 0 0,1 0 0,-1-1 0,0 1 0,1 0 0,-1 0 0,0 0 0,1 0 0,-1-1 0,0 1 0,1 0 0,-1 0 0,0-1 0,1 1 0,-1 0 0,0-1 0,0 1 0,1 0 0,-1-1 0,0 1 0,0 0 0,0-1 0,1 0 0,-1 1-134,0-1 0,0 1 0,0 0 0,0-1 0,1 1 0,-1-1 0,0 1-1,0 0 1,1-1 0,-1 1 0,0 0 0,1-1 0,-1 1 0,0 0 0,1 0 0,-1-1 0,0 1 0,1 0 0,-1 0 0,1 0 0,-1 0 0,0-1 0,1 1 0,-1 0 0,1 0 0,0 0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4912,'0'0'9914,"4"-10"-9632,14-30-16,-18 39-237,1 0 0,-1-1 1,1 1-1,0 0 0,-1 0 0,1-1 0,0 1 0,0 0 0,0 0 0,0 0 1,0 0-1,0 0 0,0 0 0,1 1 0,-1-1 0,0 0 0,0 0 0,1 1 1,-1-1-1,0 1 0,1-1 0,-1 1 0,0 0 0,1 0 0,-1-1 0,1 1 1,-1 0-1,0 0 0,1 0 0,-1 0 0,1 1 0,-1-1 0,0 0 0,1 0 1,2 2-1,-2-1 18,1 0-1,-1 0 1,0 1 0,0-1 0,0 0 0,0 1 0,0 0 0,0 0 0,0-1 0,0 1-1,0 0 1,-1 0 0,1 1 0,-1-1 0,3 5 0,-2 5 29,0 0 0,0 1 1,-1-1-1,-1 1 0,0-1 0,-1 1 1,-3 20-1,0 6 78,-4 38 146,-2 61 393,10-125-550,0 0 0,1 0 0,0 1 1,7 23-1,-7-33-93,0 0 0,1 0 0,0 0 0,-1 0 0,1-1 0,1 1 0,-1-1 0,0 1 0,1-1 0,0 0 0,0 0 0,0 0 0,0 0 0,0 0 0,1-1 0,-1 0 0,1 1 0,-1-1 0,8 2 0,-6-2-10,1-1 0,-1 0 0,1 0 0,-1-1 0,1 1 0,-1-1 0,1-1 0,0 1 0,-1-1 0,1 0 0,-1 0 0,0 0 0,1-1 0,-1 0 0,7-3 0,2-2 58,-2 0-1,1 0 1,-1-1 0,20-16 0,-13 6-14,0 0 0,-1-1-1,-1-1 1,-1-1 0,0 0 0,-2-1-1,0 0 1,-2-1 0,-1-1-1,0 0 1,-2 0 0,-1-1-1,-1-1 1,0 1 0,-3-1-1,0 0 1,-1 0 0,-2 0 0,0 0-1,-2 0 1,-8-49 0,6 59-58,2 10-8,-1 0-1,1 0 1,0 0 0,1 0 0,-1 0-1,1-1 1,1-7 0,0 13-18,-1 1 1,0-1 0,0 1-1,1-1 1,-1 1 0,0 0 0,0-1-1,1 1 1,-1-1 0,1 1-1,-1 0 1,0-1 0,1 1-1,-1 0 1,1 0 0,-1-1 0,0 1-1,1 0 1,-1 0 0,1 0-1,-1-1 1,1 1 0,-1 0 0,1 0-1,-1 0 1,1 0 0,-1 0-1,1 0 1,-1 0 0,1 0-1,-1 0 1,1 0 0,-1 1 0,1-1-1,-1 0 1,1 0 0,-1 0-1,1 0 1,-1 1 0,2 0 0,21 10-37,-20-9 33,16 7-24,1 0 1,30 8-1,-1 0-39,-29-14 158,-2 1-355,-13 1-2740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4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25 105 5520,'0'0'10189,"12"1"-9932,-8-1-236,9 1 155,0 0 0,0-2 0,-1 1 0,1-1-1,0-1 1,20-6 0,-31 8-136,0-1-1,0 1 1,0-1 0,0 0-1,0 0 1,-1 0 0,1 0-1,0 0 1,0-1-1,-1 1 1,1 0 0,-1-1-1,0 1 1,1-1 0,-1 1-1,0-1 1,0 0-1,0 0 1,0 1 0,0-1-1,0 0 1,0 0 0,-1 0-1,1 0 1,-1 0 0,1 0-1,-1 0 1,0 0-1,0 0 1,0 0 0,0 0-1,0 0 1,0 0 0,-1 0-1,1 0 1,-1 0-1,1 0 1,-1 0 0,0 0-1,0 0 1,1 0 0,-2 0-1,1 1 1,0-1-1,0 0 1,-3-2 0,2 2-6,0 1 1,-1-1 0,1 0-1,-1 1 1,1-1 0,-1 1-1,1 0 1,-1 0 0,0 0-1,1 0 1,-1 1 0,0-1-1,0 1 1,0 0 0,0-1-1,1 1 1,-5 1 0,3-1-1,-1 1 1,1-1-1,-1 1 1,1 0-1,-1 1 1,1-1-1,-1 1 1,1 0 0,-7 4-1,3-1 4,1 1 1,0 0-1,0 0 0,1 1 1,-9 10-1,13-14-26,-1-1 1,1 1-1,0 0 0,1 1 1,-1-1-1,1 0 1,-1 0-1,1 1 1,0-1-1,0 1 0,0-1 1,1 1-1,-1-1 1,1 1-1,0-1 1,0 1-1,0 3 0,2-3 6,-1 0 0,1 0-1,0 0 1,0 0-1,0 0 1,1-1 0,-1 1-1,1-1 1,0 0 0,0 0-1,0 0 1,0 0-1,1 0 1,-1-1 0,1 1-1,0-1 1,6 3-1,2 1 67,0-1-1,0 0 0,1-1 0,18 4 1,-13-4 165,-1-1 0,33 0 1,-49-3-278,0 0 0,0-1 0,0 1 0,-1-1 0,1 1 0,0 0 0,0-1 0,0 1 0,0-1 0,0 0 0,-1 1 0,1-1 0,0 0 0,-1 1 0,2-2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5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166 178 7136,'0'0'5902,"-7"13"-5451,-1-3-329,5-5-69,-1 0-1,1 0 0,0 0 1,1 0-1,-1 1 0,1-1 0,0 1 1,0 0-1,1-1 0,-1 1 1,1 0-1,1 0 0,-1 9 1,21 209 2218,-11-149-1352,-6-56-596,-2-7 879,-5-29-487,-13-83-131,-42-175 401,58 270-972,-2-4 31,0-1 0,0 1 0,-1 0-1,-5-10 1,6 14-12,0 0-1,0 0 0,1 0 1,0-1-1,0 1 1,-1-7-1,3 11-22,-1-1 0,1 0 0,0 1 0,0-1 0,-1 0 0,1 0 0,1 1 0,-1-1-1,0 0 1,0 0 0,1 1 0,-1-1 0,1 0 0,-1 1 0,1-1 0,0 0 0,-1 1 0,1-1 0,0 1 0,0-1 0,0 1 0,3-3 0,24-29 109,-24 27-82,1 1 1,-1-1 0,1 1-1,9-8 1,-12 11-26,0 1 0,0 0 1,1-1-1,-1 1 1,0 0-1,1 0 0,-1 0 1,1 1-1,0-1 1,-1 0-1,1 1 0,-1 0 1,1 0-1,0 0 1,-1 0-1,5 1 0,-1-1 12,0 1 0,0 0-1,0 0 1,0 0 0,0 1-1,0 0 1,-1 0 0,1 0-1,-1 1 1,0 0 0,1 0-1,-1 0 1,-1 1 0,1 0-1,0 0 1,7 8 0,-4-2 20,7 12 42,-15-20-82,0-1 0,1 0 1,-1 0-1,0 0 0,0 0 0,0 0 1,0 0-1,0 0 0,0 0 0,0 1 1,0-1-1,-1 0 0,1 0 1,0 0-1,-1 0 0,1 0 0,-1 0 1,1 0-1,-1 0 0,1 0 0,-1 0 1,0 0-1,0 0 0,-4 6 21,0-1-1,-1 0 1,1 0-1,-1-1 1,-1 0-1,1 0 1,-1 0-1,0-1 1,0 0 0,0 0-1,0-1 1,-1 0-1,-13 4 1,5-4 33,0-1 0,-30 2 0,-9 0 50,54-4-110,-1 0 0,1 0 0,0 1 0,-1-1 0,1 0 0,-1 1 0,1-1 0,0 1 0,-1 0 0,1-1 0,0 1 0,0 0 0,0 0 0,-1 0-1,1 0 1,0 0 0,0 0 0,0 0 0,0 0 0,1 0 0,-1 0 0,-1 2 0,0 11-3145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2:5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5624,'0'0'5754,"0"10"-5367,1 33-8,-1-40-307,0 1 1,0-1 0,1 0 0,-1 0 0,1 0-1,0 0 1,0 0 0,0 0 0,0 0 0,1-1-1,-1 1 1,3 3 0,1 2 89,64 98 1117,-12-21-588,-25-30-407,-2 2 1,-3 1-1,-2 2 0,-4 0 0,-1 1 0,-4 1 0,17 124 0,-30-145-110,-2 1-1,-2-1 0,-2 0 0,-2 1 0,-17 71 0,1-38 221,-4-1 0,-37 81-1,43-115 10,-35 59 0,53-97-607,-1 0 0,1-1 1,0 1-1,-1 0 0,1-1 1,-1 1-1,0-1 0,1 0 1,-1 0-1,0 0 0,0 1 0,-3 0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3:1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4312,'0'0'10784,"12"-1"-10592,17-1 180,54-11 0,-57 8-104,-1 1 1,39 0-1,10-2 217,-46 4-213,0 1 0,41 4 0,-31-1-36,94-3 421,-45-10 527,-86 11-1024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3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5016,'0'0'8868,"10"-4"-8568,42-11 32,-9 3 188,51-21 1,-43 13 88,-1 2 0,74-14-1,-44 17 440,-67 16-637,-13-1-406,0 0-1,0 0 0,1 0 1,-1 0-1,0 0 1,0 1-1,1-1 1,-1 0-1,0 0 1,0 0-1,0 1 1,1-1-1,-1 0 1,0 0-1,0 1 1,0-1-1,0 0 1,0 0-1,0 1 1,0-1-1,1 0 1,-1 0-1,0 1 1,0-1-1,0 0 1,0 0-1,0 1 1,0-1-1,0 0 1,0 1-1,0-1 1,0 0-1,-1 0 1,1 1-1,0-1 1,0 0-1,0 0 1,0 1-1,0-1 0,0 0 1,-1 0-1,1 1 1,0-1-1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36.3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69 9440,'0'0'11729,"8"-1"-11248,203-35 2832,-205 35-3275,104-12 1366,-64 10-1016,-37 2-292,-1 0 165,1 0 1,-1 0-1,16-5 0,-17 5 80,0 0 0,-1 0 0,1 0 0,0 1 0,-1 0 0,9 1 0,7 0 1321,-19-2-1471,0 0-489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5416,'0'0'5988,"2"-10"-5646,5-29 16,-5 29 2,-4 19 3868,-1 29-3794,5 3 254,12 68 0,0 4 280,5 19 581,-12-109-1203,-2-10-54,-1-9 296,2-10-438,3-14-112,-1-31 102,-2-1 1,-3 0-1,-3-57 1,0 63-29,2 18-71,1-1-1,1 2 0,9-33 1,-10 50-29,-3 7-6,1 1 0,0-1 0,0 1 0,0-1 0,1 1 0,-1 0 0,0-1 0,1 1 0,0 0 0,-1 0 0,1 0 0,0 0 0,0 0 0,0 1 0,0-1 0,0 1 0,1-1 0,-1 1 0,0 0 0,1-1 0,-1 1 0,1 1 0,-1-1 0,1 0 0,0 1 0,4-1 0,-2 0-15,-1 1 0,1 0 1,0 0-1,-1 0 0,1 0 0,-1 1 1,1 0-1,-1 0 0,1 0 1,-1 1-1,1-1 0,-1 1 0,0 0 1,0 0-1,4 4 0,3 2 6,-1 2 0,0-1 0,-1 1 0,0 1-1,-1-1 1,0 2 0,-1-1 0,0 1 0,-1 0-1,7 17 1,-2 1 5,-2 0 0,0 1-1,5 41 1,-8-25 45,6 33 141,-7-58-147,20 74 199,-22-62-125,-3-26-126,0-8 3,1 1-18,-1-1 9,1 0 0,0 0 1,-1 0-1,1 1 0,0-1 0,0 0 0,-1 0 0,1 0 0,0 0 1,0-1-1,-1 1 0,1 0 0,0 0 0,0 0 0,-1 0 0,1-1 1,0 1-1,-1 0 0,1-1 0,1 0 0,2-2-3041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0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171 213 4512,'0'0'8773,"-10"6"-8380,-31 17-9,41-23-282,-1 0 0,1 0 1,0 0-1,0 0 0,-1 0 0,1 0 0,0 0 0,0 0 0,-1 1 0,1-1 0,0 0 0,0 0 0,-1 0 0,1 1 1,0-1-1,0 0 0,0 0 0,-1 1 0,1-1 0,0 0 0,0 0 0,0 1 0,0-1 0,0 0 0,0 0 1,-1 1-1,1-1 0,0 0 0,0 1 0,0-1 0,0 0 0,0 1 0,0-1 0,0 0 0,0 0 0,0 1 0,11 6 816,17-1-665,-11-9 159,1-1-1,19-8 1,5 0 126,64-9 852,-24-10-582,-80 31-793,1-1-1,-1 0 1,0 0 0,1 0 0,-1 0 0,0 0 0,0-1 0,0 1 0,0-1 0,0 1 0,0-1 0,0 0 0,-1 0 0,1 0 0,-1 0 0,1 0-1,-1 0 1,0 0 0,1 0 0,-1-1 0,-1 1 0,1 0 0,0-1 0,1-4 0,-2 5-6,1 0-1,-1 0 1,1 0 0,-1 0 0,0 0-1,0 0 1,0 0 0,0-1 0,0 1-1,0 0 1,0 0 0,-1 0 0,1 0-1,-1 0 1,1 0 0,-1 0 0,0 0-1,0 0 1,0 0 0,0 1-1,0-1 1,-1 0 0,1 1 0,0-1-1,-1 0 1,-3-2 0,-16-18 69,15 14-23,-1 1-1,0 0 1,-13-9 0,17 13-43,-1 1 0,0 0 1,0 1-1,1-1 0,-1 0 1,0 1-1,0 0 0,0 0 1,-1 0-1,1 1 1,0 0-1,-5-1 0,-4 1 3,-1 0-1,0 1 1,1 0-1,-1 1 1,1 1-1,0 0 1,0 0-1,0 2 1,0-1-1,0 2 1,1 0-1,0 0 1,0 1-1,-14 11 1,-64 53-9,85-67 9,0 0 0,0 1 0,0 0 0,1 0 0,-1 0 0,1 1 0,0-1 0,1 1 0,0 0 0,-1 0 0,2 0 0,-1 0-1,1 1 1,0-1 0,-2 14 0,1-5 27,2 1 1,0 0-1,1 0 0,0-1 0,4 27 0,-2-29-4,1 0 0,0 0 1,0 0-1,2 0 0,-1-1 0,13 23 0,-14-29-15,1 1 1,-1-1 0,1 0-1,1 0 1,-1 0-1,1-1 1,0 0-1,10 9 1,-3-5 8,-7-5-15,0 0 1,0 0-1,1 0 1,0-1-1,-1 0 1,1 0-1,0 0 1,0-1-1,1 1 0,11 1 1,58 5 74,1-4-1,101-5 1,-64-2-10,-63-1 237,-2 0-4427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1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6 4008,'0'0'6592,"-14"-1"-6216,1-1-262,7 1-57,0 0 1,-1 1-1,1 0 0,-1 0 1,1 0-1,0 0 1,-1 1-1,1 0 0,0 1 1,-12 3-1,-9 6 383,0 1 1,-30 17-1,46-22-276,0 0 0,1 0 0,0 1 0,1 1-1,0-1 1,0 2 0,-14 17 0,18-18-55,1 0 0,-1 0 0,2 0 0,-1 1-1,1 0 1,0-1 0,-2 20 0,-2 71 407,20 242 697,-2-191-799,-5-43-148,9 513 1335,-22-394-991,-2 48 108,6-178-203,12 144 1,-4-169-279,6 42 227,-10-100-384,-1-10 0,1 1 0,-1 0-1,1 0 1,0-1 0,4 10 0,-5-13-68,1 0 0,-1 0 1,1-1-1,-1 1 0,1 0 1,0 0-1,-1 0 0,1-1 1,0 1-1,0 0 1,-1-1-1,1 1 0,0-1 1,0 1-1,0-1 0,0 1 1,0-1-1,0 0 0,0 1 1,0-1-1,0 0 0,0 0 1,0 1-1,0-1 0,0 0 1,0 0-1,0 0 0,0-1 1,0 1-1,0 0 1,0 0-1,0 0 0,2-1 1,8-2 39,0 2 0,22-2 0,9 0 8,35-9 112,142-4 1,-217 15-191,0 0 1,-1-1-1,1 1 1,0 0-1,-1 0 1,1-1-1,0 1 1,-1-1-1,0 0 1,1 1-1,-1-1 1,0 0-1,0 0 1,1-3-1,0 2-27,8-15-3026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4312,'0'0'8442,"4"11"-7902,5 16-114,-1 0-1,-2 1 0,6 52 1,-3 97 1279,-6-80-817,-2-79-753,0 16 511,2 1 1,13 66-1,-14-92-393,-2-7-181,1 1-1,-1-1 0,0 0 0,1 0 1,-1 0-1,1 0 0,-1 0 1,1 0-1,0 0 0,0 0 1,0 0-1,0 0 0,0 0 1,3 2 331,-6-102-70,-5-1 1,-32-164-1,33 232-308,3 0 0,-1-49 0,5 71-15,-1 0 1,2 0 0,-1 0 0,5-16 0,-5 21 22,1 0 0,-1 1 1,1-1-1,-1 0 0,1 1 1,0-1-1,1 1 1,-1 0-1,0 0 0,1 0 1,0 0-1,0 0 1,3-3-1,-3 5-13,0 0-1,-1 0 1,1 0 0,-1 1-1,1-1 1,0 1-1,0-1 1,-1 1 0,1 0-1,0 0 1,0 0 0,-1 1-1,1-1 1,4 2 0,41 12 134,-40-11-124,2 2 4,-1 0 1,1 1-1,-1 0 0,0 1 1,0 0-1,-1 0 1,0 1-1,0 0 1,-1 0-1,0 1 1,-1 0-1,1 0 1,-2 0-1,1 1 0,-2 0 1,1 0-1,-1 0 1,5 20-1,-9-26-13,1 0-1,0 0 1,-1 0 0,0 0-1,0 0 1,0 1-1,-1-1 1,1 0 0,-1 0-1,0 0 1,0 0-1,0 0 1,-1 0-1,1 0 1,-4 5 0,-2 0 53,1-1 1,-1 1-1,0-2 0,-14 13 1,18-18-57,-2 1 15,0 0 0,0-1 0,0 0 0,0 0-1,-1 0 1,1-1 0,-1 1 0,1-1 0,-10 0 0,-1 2 60,-14-3 231,29 0-332,22 8-55,-13-7 44,0 0 1,0 0-1,0 1 0,11 4 1,15 2-10,-23-5 16,-1 0 0,1 1 1,-1 0-1,0 0 1,0 1-1,0 1 1,-1-1-1,1 2 0,-1-1 1,-1 1-1,1 1 1,9 10-1,-8-6 18,0 0 0,0 0 1,-1 1-1,-1 0 0,0 1 0,-1 0 0,0 0 1,5 19-1,-11-30 8,0 0 0,-1 1 0,0-1-1,1 0 1,-1 1 0,0-1 0,0 0 0,-1 1 0,1-1 0,-1 0 0,0 1 0,0-1-1,0 0 1,0 0 0,0 0 0,-1 0 0,-2 5 0,3-6 3,-1 0 0,1 0 0,-1 0 0,0 0 0,0 0 0,0 0 0,0 0 0,0-1 1,0 1-1,0-1 0,0 1 0,-1-1 0,1 0 0,0 0 0,-1 0 0,1 0 0,-1 0 0,1-1 0,-1 1 0,0-1 0,1 0 0,-5 1 1,-16-5 30,0-1 0,0 0 1,0-2-1,1-1 1,-24-11-1,42 18-231,-1-1-1,1 2 1,0-1 0,-1 0-1,1 1 1,0 0 0,-8 0-1,2 0-2877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43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182 567 5016,'0'0'10825,"-10"-3"-10592,-32-9-19,40 12-184,0 0 1,0 0 0,0 0 0,0 0 0,0 0 0,0 0 0,0 0 0,0 1 0,0-1 0,0 1 0,1-1-1,-1 1 1,0 0 0,0 0 0,0 0 0,1 0 0,-1 0 0,0 0 0,1 0 0,-1 0 0,1 1 0,-1-1 0,1 1-1,0-1 1,-2 3 0,-7 6 148,5-7-117,-1 1 0,1 1 0,0-1 1,0 1-1,0 0 0,1 0 0,-1 0 0,1 1 0,0-1 0,1 1 0,0 0 0,0 0 0,0 0 0,0 1 1,1-1-1,0 1 0,0-1 0,1 1 0,0 0 0,0 7 0,1-12-47,0 0-1,0 0 1,0 0-1,0-1 1,0 1-1,0 0 1,1 0 0,-1 0-1,1 0 1,-1-1-1,1 1 1,0 0-1,0-1 1,0 1-1,0 0 1,0-1 0,0 1-1,0-1 1,0 0-1,1 1 1,-1-1-1,0 0 1,1 0-1,-1 0 1,1 0 0,0 0-1,-1 0 1,1 0-1,0 0 1,-1-1-1,1 1 1,0-1 0,0 1-1,0-1 1,-1 0-1,1 1 1,0-1-1,0 0 1,0 0-1,0-1 1,0 1 0,-1 0-1,3-1 1,3 0 4,0-1 0,0 1 0,-1-1-1,1-1 1,-1 1 0,1-1 0,-1 0 0,0-1 0,0 1 0,-1-1 0,7-5 0,-4 0 7,0 0-1,0 0 0,-1-1 1,0 0-1,-1-1 1,0 1-1,0-1 1,-1 0-1,-1-1 1,0 1-1,0-1 1,3-22-1,-2-8 55,-1 0 1,-3-57-1,-1 60-27,-7-191 198,3 144-192,5 85-56,-1 0 0,0 0 1,0 1-1,0-1 1,0 0-1,-1 0 0,1 1 1,0-1-1,0 0 0,0 0 1,-1 1-1,1-1 1,0 0-1,-1 1 0,1-1 1,0 0-1,-1 1 0,1-1 1,-1 0-1,1 1 1,-1-1-1,1 1 0,-1-1 1,0 1-1,1-1 1,-1 1-1,0 0 0,1-1 1,-2 0-1,-1 15 38,-7 20-24,1 1-1,3 1 0,0-1 0,2 1 1,2 0-1,2 0 0,1 0 1,1 0-1,15 68 0,-12-84 15,1 0 0,1-1 0,1 1 0,1-1-1,12 19 1,2-1 115,38 47 0,-38-60-5,-17-18-20,-1 0 0,1 0 0,6 11 1,-5-8 117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4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2808,'0'0'9657,"-10"5"-9258,-31 16-30,41-21-186,-1 0-1,1 0 1,-1 1-1,1-1 1,-1 0-1,1 0 1,-1 0 0,1 0-1,0 0 1,-1 1-1,1-1 1,-1 0 0,1 0-1,-1 0 1,1 0-1,-1 0 1,1-1-1,-1 1 1,1 0 0,-1 0-1,1 0 1,-1 0-1,1 0 1,-1-1 0,1 1-1,-1 0 1,1-1-1,-4-10 939,8-1-1535,-4 12 425,0-1 0,0 1 0,0 0 0,0 0 0,0 0 0,0 0 0,0 0 0,0-1 0,1 1 0,-1 0 0,0 0 0,0 0 0,0 0 1,0 0-1,0 0 0,0 0 0,1-1 0,-1 1 0,0 0 0,0 0 0,0 0 0,0 0 0,1 0 0,-1 0 0,0 0 0,0 0 0,0 0 0,0 0 0,1 0 0,-1 0 0,0 0 0,0 0 0,0 0 0,0 0 0,1 0 0,-1 0 0,0 0 0,0 0 0,0 0 0,0 0 0,0 0 0,1 1 0,-1-1 0,0 0 0,0 0 0,2 3 57,-1 0 0,0 1 1,0-1-1,0 0 0,-1 0 0,1 1 0,-1-1 0,0 0 0,0 1 0,0-1 0,-1 5 0,1 9-5,12 123 170,13 101 376,-21-212-273,1 55 0,1-48 224,9-39-539,38-9 8,-27 5 0,-1 1-1,51-4 1,-36 5-8,-34 3-29,1 1 1,0 0-1,0 0 0,-1 1 0,1-1 1,0 2-1,0-1 0,-1 1 0,1 0 0,10 3 1,-15-4 8,0 1 1,1 0 0,-1-1-1,0 1 1,0-1-1,0 0 1,1 1 0,3-1-1,-6 0-9,-2-4-218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18575,'0'0'-57,"10"-2"-339,88-16 707,-97 18-270,-1 0 0,1 0 0,-1 0 0,1 0-1,-1 0 1,1 0 0,-1 0 0,1 0 0,0 0 0,-1 0 0,1 0 0,-1 0 0,1 0 0,-1 0 0,1 1 0,-1-1 0,1 0 0,-1 0 0,0 1-1,1-1 1,-1 0 0,1 1 0,-1-1 0,1 0 0,-1 1 0,0-1 0,1 0 0,-1 1 0,0-1 0,0 1 0,1-1 0,-1 1 0,0-1 0,0 1 0,1-1-1,-1 1 1,0-1 0,0 1 0,0-1 0,0 1 0,0 0 0,-6 7-2832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3208,'0'0'800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17063,'0'0'-134,"13"-6"-333,-11 5 467,92-37-108,-79 33 180,1 0 0,0 1 0,0 0-1,0 2 1,20-2 0,46-2 2040,-85 16-1603,1-6-2942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5016,'0'0'11066,"10"-7"-10702,-5 4-313,3-2 22,-1 0 1,1 0-1,0 1 1,0 0-1,1 1 1,-1 0-1,1 0 1,12-2-1,2 2 101,24-4 445,70-3 0,-3 4 764,-105 11-946,-6-2-3109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37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1 114 10752,'0'0'13671,"8"-3"-13285,0 1-362,11-4 852,25-5 1,-1 5-71,-27 5-574,1-1 0,-1-1 0,17-5 0,6-6 126,0 0 218,51-10 1,-57 17-371,-21 3-94,2 1 1,-1 1-1,0 0 0,0 1 1,15 0-1,3 2 269,-23-2-158,0 1 0,1 0-1,12 3 1,-11-1-68,-7-2-103,0 0-1,1 1 1,-1-1 0,0 1 0,0 0-1,0 0 1,0 0 0,0 1 0,0-1-1,0 1 1,4 2 0,-6-3 169,0 0 81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5416,'0'0'10333,"14"-4"-10034,45-10 253,88-9 1,-79 16-154,-46 3-223,0 2 0,1 0 0,-1 1 1,38 5-1,-45-2-59,33 6 317,-46-7-405,0-1 1,0 1-1,0 0 0,0-1 0,0 1 1,-1 0-1,1 0 0,0 0 0,-1 1 0,1-1 1,0 0-1,-1 0 0,0 1 0,1-1 1,-1 1-1,0 0 0,0-1 0,1 1 0,0 3 1,5 23 209,-6-18-2780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6424,'0'0'3377,"-10"2"-2966,-17 4-186,-107 23 2994,125-28-2949,1 2 0,-1-1 1,1 1-1,0 0 0,0 1 1,0 0-1,0 0 0,-8 7 1,15-10-337,0-1 1,0 1-1,1 0 1,-1 0-1,1-1 0,-1 1 1,0 0-1,1 0 1,-1 0-1,1 0 1,0-1-1,-1 1 1,1 0-1,0 0 0,-1 0 1,1 0-1,0 0 1,0 0-1,0 0 1,0 0-1,0 0 0,0 2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6728,'0'0'13047,"11"-2"-12823,6 0-194,18-3 480,37-1 0,100-6 282,-90 12-667,127 3 118,-163-1-148,90-9 1,49-18 91,-96 12-55,-47 7-20,60 0-1,-85 6-62,-1 1 1,0 1-1,0 0 0,0 1 1,0 1-1,29 11 0,-32-11 13,-9-2-18,1-1 0,-1 1-1,1 0 1,-1 0-1,0 1 1,0-1-1,5 5 1,-4-4 169,-5-6-234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224 468 5720,'0'0'9578,"-10"-1"-9187,1 0-255,-1 0 0,1 1 0,0 0 1,0 1-1,0 0 0,-1 0 0,-12 5 0,15-4-26,1 0 0,0 0-1,-1 1 1,1 0 0,0 0 0,0 1-1,0 0 1,1 0 0,0 0 0,-1 0-1,1 1 1,1 0 0,-1 0-1,1 1 1,0-1 0,0 1 0,0 0-1,1 0 1,0 0 0,0 0 0,0 0-1,-2 13 1,1-4 35,2-6 1,-1-1 0,2 1-1,-1 0 1,1 0 0,0 12 0,2-19-121,-1 0 0,0 0 0,0 0 0,1 0 0,-1 0 0,1 0 0,0 0 0,-1 0 0,1 0 0,0 0-1,0-1 1,0 1 0,0 0 0,1-1 0,-1 1 0,0-1 0,1 1 0,-1-1 0,1 0 0,-1 1 0,1-1 0,0 0 0,-1 0 0,1 0 0,0 0 0,0-1 0,0 1 0,0 0-1,0-1 1,2 1 0,-1-1-11,0 0 0,-1 0-1,1 0 1,0 0 0,-1 0-1,1-1 1,0 1 0,-1-1 0,1 0-1,0 0 1,-1 0 0,1 0-1,3-3 1,0 1 5,0-1 0,-1 0 0,1 0 0,6-7 0,1-3 22,0-2-1,-1 0 1,0 0-1,-2-1 1,0-1-1,14-33 1,-11 17 70,-1 0 0,13-70 0,-22 77-37,0 0-1,-2 0 1,-2-34-1,-13-81 183,14 139-251,-10-62 130,9 58-76,-2 8-23,-1 13-38,3 69-44,4 0-1,15 94 1,1 20 50,-14-78 52,2-70 82,9-87-703,-11 26-2214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7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7528,'0'0'10461,"6"10"-9996,18 35-14,-22-41-378,-1-1-1,0 1 1,0 0 0,0 0 0,0 0 0,0 0 0,-1 0-1,1 0 1,-1 0 0,0 0 0,-1 0 0,0 4-1,0 10 219,-1 30 491,-12 66-1,-2 35 123,13-85-573,1-39-103,0 0-1,2 0 0,1 0 1,1 0-1,10 50 1,-11-74-212,-1 1 0,1-1 0,-1 0 0,1 1-1,0-1 1,0 1 0,0-1 0,0 0 0,0 0 0,0 0 0,0 1 0,0-1 0,0 0 0,0 0 0,1-1 0,-1 1 0,0 0 0,1 0 0,-1 0 0,1-1 0,-1 1 0,1-1 0,-1 1 0,1-1 0,-1 0 0,1 0 0,-1 1 0,1-1 0,0 0 0,-1 0 0,4-1 0,4 0 25,1-1-1,-1 0 1,1-1 0,9-3 0,-5 1-11,69-28 128,-50 18-53,-14 2 6,-18 11-97,1 1 0,0-1 0,-1 1 0,1-1 0,0 1 0,0 0 0,0 0 0,0 0 0,0 0 1,0 0-1,4 0 0,5-7-184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8744,'0'0'4138,"11"-2"-3443,65-8 1835,143-2 0,-75 2-408,-119 7-1531,-24 3-658,1 0 0,-1 0 1,0-1-1,0 1 0,0-1 0,0 1 0,0-1 1,1 0-1,-1 1 0,0-1 0,0 0 0,-1 0 0,1 1 1,1-3-1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4216,'0'0'13713,"11"-2"-13560,9-2-4,0 2 0,0 0 0,0 1 0,0 1 0,23 2-1,-6 3 526,50 1 0,-27-4 48,-41 0-519,-15-1-134,1 0 0,0-1 0,0 0 0,0 0 0,8-1 0,30-2 1226,-43 3-1202,0 1-10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0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5920,'0'0'11937,"-6"10"-11600,-18 32-1,22-39-261,1-1-1,0 1 1,-1-1 0,1 1-1,0 0 1,1-1 0,-1 1-1,0 0 1,1 0 0,0 0-1,0 3 1,-2 7 221,0-3-73,1 0-1,0 0 1,0 15 0,0 9 6,-7 336 1218,10-229-783,-2-135-954,-1 12 1308,-1-16-1505,-3-9-2194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4216,'0'0'14163,"11"8"-13837,35 23-9,-44-30-285,0 0 0,0 1 0,0-1 0,1-1 0,-1 1 0,0 0 0,0 0 0,1-1-1,-1 0 1,0 1 0,1-1 0,-1 0 0,0 0 0,1 0 0,-1 0 0,0-1 0,1 1 0,-1-1 0,0 1 0,3-2 0,7-1 84,329-45 2157,-206 26-1421,-115 20-693,1 0 0,0 1 0,24 3 0,-26 0-14,1-2-1,-1 0 1,39-6 0,-35 3-82,1 1 1,-1 1-1,0 1 1,1 1-1,36 7 1,-26-4 35,55 1 1,10-11 127,-40 2-6,102 6 0,-135-1-155,0-1 0,0-2 1,0 0-1,0-2 0,-1 0 1,31-11-1,-55 15-55,1 0 0,-1 0 1,1-1-1,-1 1 0,0-1 0,1 1 0,-1-1 1,1 0-1,-1 1 0,0-1 0,0 0 1,0 0-1,1 0 0,-1 0 0,0 0 0,0 0 1,0 0-1,1-2 0,-2 2-152,0-1 0,1 0 0,-1 0 1,0 0-1,0 1 0,0-1 0,0 0 0,0 0 0,0 0 0,-1 0 0,0-1 0,0-7-1996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1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5416,'0'0'8605,"-2"11"-8160,-6 48 723,0 70-1,23 86 907,-7-139-1280,-7 17 315,-1-92-1055,0 0 0,0 0 1,0 0-1,-1 0 0,1 0 0,0 0 0,0 0 1,-1 0-1,1 0 0,-1 0 0,1 0 1,-1 0-1,1-1 0,-2 2 0,-2 10-3252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40.3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8536,'0'0'15609,"8"-1"-15427,184-20 1965,-183 21-2058,1 0 1,-1 0 0,1 1-1,-1 0 1,14 4 0,-19-5-56,28 11 160,4 0-11,-33-11-149,1 1 0,-1 0 0,1 0 0,-1 0 1,1 1-1,-1-1 0,0 1 0,0 0 0,1 0 0,-1 0 0,-1 0 0,1 0 0,0 1 0,-1-1 0,4 4 0,0 1 109,-3-5-84,-1 0-1,0 0 1,0 0 0,0 1-1,0-1 1,-1 0 0,1 1-1,-1 0 1,1-1 0,1 6-1,0 0 91,0 0-1,-1 0 1,0 1-1,-1-1 1,1 1-1,-2-1 1,1 1-1,-1-1 0,0 1 1,-1 0-1,-2 9 1,-5 24 677,-8 28 94,9-20-454,6-46-465,0 1 0,1 0 0,0 0 0,0 0 0,0 0 0,0-1 0,1 1 0,-1 0 0,1 0 0,3 8 0,-1-4-1,0-1-1,1 1 1,0-1-1,9 14 1,-11-17 0,1-1 0,0 0 0,0 0 0,1 0 0,-1 0 0,1-1 0,0 1 0,0-1 0,0 0 0,0 0 0,0-1 0,1 1 0,-1-1 0,1 0 0,0 0 0,0-1 0,9 3 0,-5-2 0,1 0 0,0-1 0,0 0 0,0 0 0,13-2 0,-18 0 0,0 1 0,1-2 0,-1 1 0,0 0 0,0-1 0,0 0 0,0 0 0,0-1 0,0 1 0,-1-1 0,8-6 0,-1-1 0,0 0 0,-1-1 0,-1 0 0,0-1 0,0 0 0,-1 0 0,7-16 0,26-59 0,-37 76 0,-2 0 0,1 0 0,-2-1 0,1 1 0,-1 0 0,-1-1 0,-1-14 0,-3-17 0,-1-35 0,5 69 0,1-1 0,0 0 0,1 0 0,0 1 0,6-20 0,-3 17 0,0-1 0,1 1 0,14-22 0,-17 29 0,1 1 0,0-1 0,0 1 0,0-1 0,1 1 0,0 1 0,0-1 0,0 1 0,0-1 0,0 1 0,7-2 0,-1 0 0,-4 2 0,1 0 0,-1 0 0,0 1 0,1-1 0,0 2 0,-1-1 0,15 0 0,-18 2 0,0 0 0,-1 0 0,1 1 0,-1-1 0,1 1 0,-1 0 0,1 0 0,-1 0 0,1 0 0,4 4 0,-1-1 0,-1 1 0,0 0 0,10 10 0,-13-12 0,-1-2 0,-1 1 0,1 0 0,0-1 0,-1 1 0,1 0 0,-1-1 0,0 1 0,0 0 0,2 2 0,-3-2 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5:1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6824,'0'0'11334,"11"6"-10915,0 2-280,-7-5-92,0 0 0,0-1-1,0 1 1,0-1 0,0 0 0,0 0 0,1-1-1,-1 1 1,1-1 0,-1 0 0,1 0 0,0 0-1,0-1 1,5 0 0,26-1 724,49-10-1,2 0 126,103-4 418,-157 13-1145,-2 0 31,55 4 0,2 1-31,-55-3-82,39 5 0,-39-2 13,0-2 1,45-3 0,-42 0-42,80-10 285,-66 0-121,-49 12-287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5120,'0'0'17961,"-3"13"-17689,0 5-136,1 0 0,1 1 0,0-1 0,1 0 1,4 25-1,42 169 1851,-42-192-1742,-1 1 1,-1-1 0,-1 1-1,-3 40 1,0-3-109,3-64-220,0 0 0,0 1 0,1-1 0,-1 0 0,1 1 0,1-1 0,2-5 0,4-8-176,2-12-3390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11552,'0'0'1937,"13"-10"-1541,1-1-255,6-5 148,1 1 1,27-15-1,-25 18 198,0 2-1,0 1 1,1 0-1,47-9 1,102-5 2736,-77 17-1428,-57 6-4093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22207,'0'0'-181,"11"-7"-384,-11 7 572,18-11 266,-1 1 0,37-15 0,3 1 674,-40 16-692,1 1 1,-1 1-1,27-7 0,88-17 769,-92 24-525,-33 6-342,0-1-1,0 0 0,0 0 1,0-1-1,10-3 1,-8 3 173,-5 2-3439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37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 4120,'0'0'10012,"-10"-4"-9624,-31-11-4,39 14-298,0 0 1,0 1-1,1 0 1,-1-1-1,0 1 1,0 0-1,1 0 1,-1 0-1,0 0 1,0 0-1,0 1 1,1-1-1,-1 0 1,0 1-1,1-1 1,-1 1-1,0 0 1,1 0-1,-1-1 1,-2 3-1,1 0 75,0 0 0,-1 0 0,1 1-1,0-1 1,-4 8 0,-5 5 284,7-10-227,-1 1 1,1 0-1,0 1 0,0-1 1,1 1-1,-6 14 0,-14 51 555,21-63-639,1 1-1,0 0 0,0 0 1,2-1-1,-1 1 0,2 15 1,-1-19-75,1-1 0,0 0 0,1 0 0,-1 0 1,1 0-1,1 0 0,-1-1 0,1 1 0,0 0 0,0-1 1,0 0-1,6 8 0,-7-12-34,0 1 1,0 0-1,0-1 1,0 1-1,1-1 1,-1 0-1,0 1 1,0-1-1,1 0 1,-1-1-1,1 1 1,-1 0-1,1-1 1,-1 1-1,1-1 1,-1 0-1,1 0 1,-1 0-1,1 0 1,0 0-1,-1 0 1,1-1-1,-1 1 1,1-1-1,-1 0 1,1 0-1,-1 0 1,3-1-1,2-2 12,0 1 1,-1-1-1,1 0 1,-1-1-1,1 0 1,-1 0-1,-1 0 1,6-6-1,2-4 77,-1 0 1,0-1-1,-1 0 0,-1-1 0,0 0 1,13-35-1,-20 34 172,-3 18-102,-1 10-97,3 6-54,0 0 0,1 0 0,0 0-1,1 0 1,1-1 0,13 29 0,-15-39-25,-1-1 0,1-1 1,-1 1-1,1 0 1,0-1-1,1 1 0,-1-1 1,0 0-1,1 0 1,0-1-1,0 1 0,0-1 1,0 1-1,0-1 1,0 0-1,0-1 0,1 1 1,-1-1-1,1 0 1,-1 0-1,8 0 0,-5 0 19,-1 0 0,1-1 0,-1 0 0,1-1 0,-1 1 0,1-1 0,-1 0 0,0-1 0,1 0 0,-1 0 0,0 0 0,0-1 0,0 0 0,10-6 0,-7 1 23,-1 1 0,1-1 0,-1-1 0,-1 1 0,0-2 0,10-14 0,27-63 290,-30 55-185,-10 27-127,-1-1 1,-1 1-1,1-1 0,-1 0 0,0 0 1,-1 0-1,1 0 0,-1-1 0,-1 1 1,1 0-1,-1 0 0,0-1 0,0 1 0,-1 0 1,1 0-1,-4-11 0,3 13-370,-6-18 779,-1 14-4905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4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166 158 4216,'0'0'10981,"-10"10"-10652,-1-1-243,-5 3 185,2 1 0,0 1 1,-18 21-1,20-18 7,1 1 0,1 0 1,-11 26-1,18-38-206,1 0-1,0 0 1,0 0 0,0 0 0,1 1 0,0-1 0,0 0 0,1 1-1,0-1 1,0 1 0,0-1 0,1 0 0,0 1 0,0-1 0,3 7-1,-3-10-40,0-1 0,0 1-1,1-1 1,-1 0 0,1 0-1,0 0 1,0 0 0,0 0-1,0 0 1,0 0 0,0 0-1,0-1 1,1 1 0,-1-1-1,1 0 1,-1 0 0,1 0-1,-1 0 1,1 0 0,2 0-1,0 0 10,-1 0 0,0 0-1,1-1 1,-1 0 0,0 0-1,1 0 1,-1 0 0,1-1-1,-1 0 1,0 0 0,8-2-1,1-3 54,1-1-1,-1-1 0,0 1 0,-1-2 0,0 0 0,0 0 0,-1-1 1,14-17-1,-10 10 89,-2 0 1,0-1-1,-1-1 1,-1 0-1,10-23 1,-22 49-79,2 0 0,-1-1 1,1 1-1,0 0 0,0 0 0,1-1 1,2 8-1,-2-7-95,0-1 0,0 1 0,1-1 0,0 0 0,0 0 0,0 0 0,1 0 0,0 0 0,0-1 1,8 9-1,-10-13 2,-1 0 1,1 0-1,-1 0 1,1 0 0,0 0-1,0 0 1,0 0 0,-1-1-1,1 1 1,0-1-1,0 1 1,0-1 0,0 0-1,0 0 1,0 0-1,0 0 1,0 0 0,3-1-1,-2 0 11,1 0 0,-1 0 0,0 0 0,1-1 0,-1 1 0,0-1 0,0 0 1,0 0-1,4-3 0,3-5 65,0 0 1,-1-1 0,16-22-1,-11 12 29,-1 0 0,-1-1 0,-2 0-1,14-39 1,-20 49-41,0 0 1,-1 1-1,-1-1 0,0 0 0,0 0 1,-2-1-1,1 1 0,-2 0 1,1 0-1,-2 0 0,-3-18 1,5 29-83,0 0 0,-1 0 0,1 0 0,0 0 0,-1 0 0,1 0 0,-1 0 0,1 0 1,-1 0-1,1 0 0,-1 0 0,1 1 0,-1-1 0,0 0 0,0 0 0,1 1 0,-1-1 1,-1 0-1,1 1 6,1 0 0,-1-1 0,1 1 0,-1 0 0,1 0 0,-1 1 0,1-1 0,-1 0 0,1 0 0,0 0 0,-1 0 0,1 0 0,-1 0 0,1 1 0,-1-1 0,1 0 0,-1 0 0,1 1 0,0-1 0,-1 0 0,1 1 0,0-1 0,-1 0 0,1 1 0,-1 0 0,0 1-375,-1 0 0,1 1 0,-1-1 0,1 1 0,0-1 0,0 1 0,0-1 0,0 1 0,0-1 0,1 1 0,-1 3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5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4816,'0'0'20635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5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94 3616,'0'0'15447,"-4"13"-14969,1-4-400,0-2-6,1 1-1,0 0 1,0 0-1,0 0 1,1 1-1,0-1 1,1 0-1,0 0 1,0 1 0,2 13-1,21 86 1730,48 145 1,-62-227-902,6 28 1,-14-51-866,-1-1 1,0 0-1,-1 0 1,1 1-1,0-1 0,-1 0 1,1 0-1,-1 1 1,-1 3-1,-3 16 170,5-17-135,-1 1 0,1-1 1,-1 1-1,-3 9 1,4-15-68,0 0 0,0 0 0,0 0 0,-1 0 0,1 0 0,0-1 0,0 1 0,0 0 0,0 0 0,0 0 0,0 0 0,0 0 0,0 0 0,0 0 0,0 0 0,0 0 0,0 0 0,0-1 0,0 1 0,-1 0 0,1 0 0,0 0 0,0 0 1,0 0-1,0 0 0,0 0 0,0 0 0,0 0 0,0 0 0,-1 0 0,1 0 0,0 0 0,0 0 0,0 0 0,0 0 0,0 0 0,0 0 0,0 0 0,-1 0 0,1 0 0,0 0 0,0 0 0,0 0 0,0 0 0,0 0 0,0 0 0,0 0 0,0 0 1,-1 0-1,1 1 0,0-1 0,0 0 0,0 0 0,0 0 0,0 0 0,0 0 0,0 0 0,0 0 0,0 0 0,0 1 0,-4-13 45,-16-74 39,-17-159 1,28 1-74,10 234-12,0 1-1,0-1 0,1 1 1,0-1-1,0 1 0,1 0 1,0 0-1,1 0 0,0 0 1,1 1-1,-1-1 0,13-14 1,-15 20 2,0 1 0,1 0 0,0 0 1,-1 0-1,1 0 0,0 0 1,0 0-1,0 1 0,0 0 1,0-1-1,0 1 0,0 0 0,1 1 1,-1-1-1,0 0 0,1 1 1,-1 0-1,0 0 0,1 0 1,-1 0-1,5 1 0,1 0 12,1 1 0,0 0 0,-1 0 0,0 1 0,0 0 0,11 6 0,-11-4 6,0 0-1,0 1 0,0 1 1,-1-1-1,0 1 0,0 0 1,-1 1-1,12 14 0,-15-16-8,0 0 0,0 0-1,-1 0 1,0 0 0,0 1 0,0-1-1,-1 1 1,0 0 0,0 0 0,-1 0 0,1 0-1,-2 0 1,1 13 0,-1-11 13,-1 1 0,-1-1 0,0 0 0,0 0 0,0 0 0,-1 0 0,-6 12 0,7-17-8,0-1-1,0 1 1,0-1-1,-1 0 1,0 1-1,1-1 1,-1-1-1,0 1 1,0 0-1,-1-1 1,1 1-1,0-1 1,-1 0-1,0 0 1,1 0-1,-1-1 1,0 0-1,0 1 1,-5 0-1,-8 1 74,7-2-20,-1 1-1,1 1 1,-1-1 0,1 2 0,0-1 0,-12 7 0,12-3-3,3-2 4,18 5-15,2-2-43,0 0 0,1 0 0,1-1 0,15 5 0,-13-5-15,1 1 0,18 11 0,-14-6-6,0 2 0,-1 1 0,-1 0 0,24 25 0,-39-35 10,0-1 0,0 1 0,-1 0 0,1 0 0,-1 1 0,-1-1 1,1 1-1,-1 0 0,-1 0 0,1 0 0,-1 0 0,0 0 0,-1 1 0,1-1 0,-1 0 0,-1 1 0,0-1 1,0 1-1,-2 13 0,0-14 18,0 0-1,-1 0 1,0-1 0,0 1 0,0-1 0,-1 0 0,0 0 0,-1 0-1,1 0 1,-1-1 0,0 1 0,0-1 0,-1-1 0,1 1 0,-1-1-1,0 0 1,0 0 0,-1 0 0,1-1 0,-1 0 0,0-1 0,0 1-1,0-1 1,-8 1 0,2-1 32,0-1 0,0 0 0,0-1 0,-1-1 0,1 0 0,-20-4 0,-77-25-223,83 22-151,1 5-2404,23 3 673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0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41 4008,'0'0'12750,"-10"-7"-12555,-33-22 5,42 28-183,-1 1 1,1-1-1,0 1 1,0-1-1,0 1 1,0-1 0,-1 1-1,1 0 1,0 0-1,0-1 1,-1 1-1,1 0 1,0 0-1,0 0 1,-1 0-1,1 1 1,0-1-1,0 0 1,-1 0-1,1 1 1,0-1 0,0 1-1,0-1 1,-2 2-1,0 0 24,1 0 1,-1 0-1,1 1 0,0-1 0,0 0 0,-3 6 0,1-3 38,-6 7 100,-1 1 78,0 2 0,-12 19 1,19-28-212,2 0 0,-1 0 0,1 0 0,0 1 0,0-1 0,0 0 0,1 1 0,0-1 0,0 13 0,1-16-20,0 0-1,0 0 1,0 0 0,0-1 0,0 1-1,1 0 1,-1 0 0,1-1 0,0 1-1,0 0 1,0-1 0,0 1 0,0-1-1,1 1 1,-1-1 0,1 0 0,-1 0-1,1 1 1,0-1 0,0 0 0,0-1 0,0 1-1,0 0 1,1 0 0,-1-1 0,0 1-1,1-1 1,-1 0 0,1 0 0,4 1-1,12 8 115,-14-7-86,0 0-1,0-1 1,0 1-1,1-1 1,-1-1-1,7 3 1,20 4 113,-27-5-136,1-2-1,0 1 1,0-1-1,0 1 1,11-1 0,0 2-3,6-2 44,-22-1-71,-1 0 0,1 0 0,0 0 0,0-1 1,-1 1-1,1 0 0,0-1 0,0 1 0,-1 0 0,1-1 0,0 1 0,-1-1 0,1 1 1,-1-1-1,1 1 0,0-1 0,-1 0 0,0 1 0,1-1 0,-1 0 0,1 1 1,-1-1-1,0 0 0,1 0 0,-1 0 0,5-5-2774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261 393 4312,'0'0'7802,"-11"9"-7334,-37 26 8,42-30-217,0-2 0,0 1 0,0-1 0,-1 0 0,0 0 0,-7 2 0,-4 2 407,10-4-422,0 0 0,0 1 0,1 0 0,0 1 0,-1-1 0,1 1 0,1 1 0,-1 0 0,1-1 0,0 2 0,1-1 0,-9 12 0,10-12-102,0 1 0,0 0 1,0 0-1,1 0 1,0 0-1,0 0 0,1 1 1,0-1-1,0 1 0,1-1 1,-1 15-1,2-18-104,0 0 0,0 0-1,1 1 1,0-1 0,-1 0 0,2 0 0,-1 0 0,0 0-1,1 0 1,0 0 0,0 0 0,0-1 0,0 1-1,0-1 1,1 1 0,0-1 0,0 0 0,0 0 0,0 0-1,0 0 1,0-1 0,1 1 0,3 1 0,-4-2-11,0 0 0,0 0 0,0-1 0,0 0 1,0 1-1,0-1 0,1 0 0,-1-1 0,7 2 1,-8-2-16,1-1 1,0 1-1,-1-1 1,1 1-1,-1-1 1,1 0-1,-1 0 1,0 0-1,1-1 1,-1 1 0,0 0-1,0-1 1,0 1-1,3-3 1,4-5 26,0 0 1,-1 0 0,0-1-1,0 0 1,-1 0-1,0-1 1,-1 0 0,10-22-1,-1-7 75,14-52 0,-22 63-63,-2-1 1,0 1-1,-2-1 1,-1 0-1,-3-44 1,-5 11 123,-21-93 1,19 113-75,8 43-100,0 0 1,0 0-1,0 0 1,0 0-1,0 0 1,0 1-1,0-1 1,-1 0-1,1 0 0,0 0 1,0 0-1,0 0 1,0 0-1,0 0 1,0 0-1,0 0 1,-1 0-1,1 1 0,0-1 1,0 0-1,0 0 1,0 0-1,0 0 1,0 0-1,-1 0 1,1 0-1,0 0 0,0 0 1,0 0-1,0 0 1,0 0-1,0 0 1,-1 0-1,1 0 1,0 0-1,0 0 0,0-1 1,0 1-1,0 0 1,0 0-1,0 0 1,-1 0-1,1 0 1,0 0-1,0 0 0,0 0 1,0 0-1,0 0 1,0-1-1,0 1 1,0 0-1,0 0 1,0 0-1,-1 0 0,1 0 1,0 0-1,0 0 1,0-1-1,0 1 1,0 0-1,0 0 1,-6 20 24,-1 26-23,3-3-30,2-1 0,1 0 1,10 81-1,7-6-58,-9-55 141,29 115 0,-28-141 93,-8-36-172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42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85 9144,'0'0'11814,"-4"10"-11293,0-2-404,1-2-18,0 1 0,0 0 0,1-1 0,0 1 0,0 0 0,1 0 0,0 1 0,-1 11 0,4 48 1528,11 74 0,-11-130-1066,1 1 0,0-1 0,1 0 1,8 16-1,-10-22-330,1 9 731,-3-14-825,0 1-1,0 0 0,0 0 0,0 0 1,0 0-1,0-1 0,0 1 0,1 0 1,-1 0-1,0 0 0,1-1 1,-1 1-1,0 0 0,2 1 0,-5-7-80,0 1 0,0-1 0,1 1 0,-1-1 0,1 0 0,-2-10 0,-13-46 421,10 32-371,-5-12-106,0 4 0,3 1 0,1-1 0,-4-40 0,12 71 0,0 0 0,1 0 0,-1 0 0,1 0 0,3-9 0,1-7 0,-5-1 0,0 23 0,0-1 0,1 1 0,-1 0 0,0-1 0,0 1 0,0-1 0,1 1 0,-1-1 0,0 1 0,1 0 0,-1-1 0,0 1 0,1 0 0,-1-1 0,0 1 0,1 0 0,-1-1 0,1 1 0,-1 0 0,1 0 0,-1 0 0,1-1 0,-1 1 0,1 0 0,12-3 0,-11 2 0,49-19 0,-41 18 0,0 0 0,0 1 0,0 0 0,0 1 0,0 0 0,0 1 0,0 0 0,16 5 0,-21-6 0,0 2 0,-1-1 0,1 0 0,-1 1 0,0 0 0,1 0 0,-1 1 0,0-1 0,0 1 0,-1-1 0,1 1 0,0 1 0,-1-1 0,0 0 0,0 1 0,0-1 0,0 1 0,0 0 0,-1 0 0,3 7 0,-4-8 0,0-1 0,0 1 0,0 0 0,-1 0 0,1 0 0,-1 1 0,0-1 0,0 0 0,0 0 0,0 0 0,-1 0 0,1 0 0,-1 0 0,0 0 0,-1 4 0,0-3 0,-1 0 0,1 0 0,0 0 0,-1-1 0,0 1 0,0-1 0,0 0 0,0 0 0,-7 5 0,0-1 0,-1-1 0,0 0 0,0 0 0,-1-1 0,1-1 0,-21 6 0,24-9 123,-1 1 0,1-1 0,0 0 0,-1-1 0,1 0 0,0 0 0,-16-3 0,21 3-337,0-1 0,0 1 0,0-1 0,0 0 0,1 0 1,-1 0-1,0-1 0,0 1 0,1-1 0,-1 1 0,0-1 1,1 0-1,0 0 0,-1 0 0,1 0 0,0 0 0,0-1 1,0 1-1,1-1 0,-1 1 0,0-1 0,-1-4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77 4008,'0'0'11884,"7"-10"-11439,20-30-4,-20 28-21,-7 11-15,2-13 2065,-1 14-2403,-1 0 1,0 0 0,1 0-1,-1 0 1,0 1 0,1-1-1,-1 0 1,0 0 0,1 0-1,-1 0 1,0 0 0,0 1-1,1-1 1,-1 0 0,0 0-1,0 0 1,1 1-1,-1-1 1,0 0 0,0 0-1,0 1 1,0-1 0,1 0-1,-1 1 1,0-1 0,0 0-1,0 1 1,0-1 0,0 1-1,1 15 723,-6 27-808,2-27 302,-13 95 363,7-55-326,-3 60-1,5-3 110,0 23 324,7-119-540,-1-13-149,1 0-1,-1 0 0,1 0 0,0 0 0,1 0 0,-1 0 0,1 0 0,0 0 0,0 0 1,0 0-1,2 4 0,-3-8-47,1 1 1,-1-1-1,1 1 1,-1-1-1,1 0 1,0 0-1,-1 1 1,1-1-1,-1 0 1,1 0-1,0 0 1,-1 1-1,1-1 0,0 0 1,-1 0-1,1 0 1,0 0-1,-1 0 1,1 0-1,0-1 1,-1 1-1,1 0 1,0 0-1,0-1 1,19-5 16,-17 4 4,38-15 42,-27 11-48,0 0-1,0 0 1,1 2-1,-1 0 1,30-5-1,80-1 77,-124 10-305,-1 0 26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8744,'0'0'8417,"12"7"-7897,40 20-24,-48-26-426,0 1 1,0-1-1,0 0 1,0 0-1,0 0 1,0-1-1,0 0 1,0 1-1,0-1 1,0-1-1,0 1 1,0-1-1,0 1 1,5-3-1,9 0 237,12-1 137,-22 2-231,0 0 0,1 1 0,-1 0 0,1 1 0,0-1 0,-1 2 0,1-1 0,14 4 0,6-2 756,-22-2-359,-9-5-3698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9440,'0'0'4464,"11"1"-3863,157-5 1677,-37-2-382,-92 8-518,-23 0-892,-14-1-967,-7-1-739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7432,'0'0'10538,"12"2"-9982,4 1-366,64 8 687,-17-6 169,0 3 0,105 28 0,-14-2 718,-131-34-1406,-22 0-351,0 0 1,-1 0 0,1 0-1,0 0 1,-1 0 0,1 0-1,0 0 1,-1 0 0,1 0-1,0-1 1,-1 1 0,1 0-1,0 0 1,-1-1 0,1 1-1,-1-1 1,1 1 0,-1 0-1,1-1 1,-1 1 0,1-1-1,-1 1 1,1-1 0,-1 1-1,0-1 1,1 1 0,-1-1-1,0 0 1,1 1 0,-1-1-1,0-1 1,0 2-123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6424,'0'0'9649,"11"-6"-9168,-5 3-399,2-2 10,-1 2 0,1-1 0,0 1 0,-1 0 0,2 0 0,-1 1 1,0 0-1,15-1 0,209-6 1462,9-2-324,-131 5-555,-53 5-101,0-3 1,-1-2-1,77-19 1,-124 22-373,0 0 1,0 0-1,0-1 1,-1 0-1,10-7 1,-17 10-231,-1 0 0,1-1 1,-1 1-1,1 0 1,-1-1-1,0 1 1,0 0-1,0-1 1,0 1-1,0-1 0,0 1 1,0 0-1,0-1 1,-1 1-1,1 0 1,-1-1-1,1 1 0,-1 0 1,1-1-1,-1 1 1,-1-2-1,0-1-2401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298 558 5416,'0'0'6861,"-12"-7"-6330,4 2-414,5 2-72,0 1-1,-1-1 0,1 1 1,0 0-1,-1 0 1,0 1-1,1-1 0,-1 1 1,0 0-1,0 0 0,0 0 1,0 0-1,0 1 0,0-1 1,0 1-1,0 0 0,0 0 1,0 1-1,0-1 1,-6 2-1,-7 5 211,0 0-1,0 1 1,0 1 0,1 1-1,1 0 1,-1 1 0,2 0-1,-19 19 1,29-26-176,1 0 0,0 0 1,0 1-1,1-1 0,-1 1 1,1-1-1,0 1 0,0 0 0,1 0 1,0 0-1,-1-1 0,1 2 1,1-1-1,-1 0 0,1 0 1,0 0-1,0 0 0,2 9 0,-2-11-37,1 0 0,0 0 0,0 0 0,0 0-1,0 0 1,1 0 0,-1-1 0,1 1 0,0 0-1,-1-1 1,1 1 0,0-1 0,1 0 0,-1 0-1,0 0 1,1 0 0,-1 0 0,1 0-1,-1 0 1,1-1 0,0 0 0,0 1 0,0-1-1,-1 0 1,1 0 0,0-1 0,1 1 0,-1 0-1,0-1 1,0 0 0,6 0 0,-3-1 10,1 1 1,-1-2-1,0 1 1,1-1 0,-1 0-1,0 0 1,0 0-1,0-1 1,0 0-1,0 0 1,-1-1-1,1 0 1,-1 0-1,0 0 1,0 0 0,-1-1-1,1 0 1,-1 0-1,0 0 1,3-6-1,5-7 96,-1 0 0,-1-1 0,-1 0 0,13-38-1,-12 21 48,-1-1 1,-2 0-1,-1 0 0,0-57 0,-16-148 551,-6 152-273,16 89-467,0 1 0,0 0-1,0-1 1,0 1 0,0-1 0,0 1 0,0 0-1,0-1 1,0 1 0,0 0 0,0-1 0,0 1-1,0 0 1,0-1 0,0 1 0,-1-1 0,1 1-1,0 0 1,0 0 0,0-1 0,-1 1 0,1 0-1,0-1 1,-1 1 0,1 0 0,0 0 0,0-1-1,-1 1 1,-6 7 76,-4 19-43,4 2-19,1-1 0,-5 51 0,5 58-1,6-77-24,2 0-1,14 84 1,-8-115 196,-8-27-333,1 0 1,-1 0 0,0 0-1,1-1 1,-1 1-1,1 0 1,-1 0 0,1 0-1,0 0 1,-1-1 0,1 1-1,0 0 1,0-1-1,-1 1 1,1 0 0,0-1-1,0 1 1,0-1-1,0 1 1,0-1 0,0 0-1,0 1 1,0-1-1,1 0 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11552,'0'0'4318,"-1"14"-3746,1-4-457,0 7 149,-1 0 0,-1 0 1,-7 33-1,-6 12 575,3 0 0,2 1 1,3 0-1,1 85 0,7-132-624,0 1 1,0 0-1,2 0 1,0-1-1,6 19 0,-8-30-150,1 1-1,1-1 1,-1 0-1,1 0 1,0 0 0,0 0-1,0 0 1,1 0-1,0-1 1,0 0-1,0 0 1,0 0-1,1 0 1,0-1-1,-1 1 1,1-1 0,0 0-1,7 2 1,-1-1-13,0-1 1,0-1 0,0 1 0,1-2-1,-1 0 1,1 0 0,-1-1-1,1 0 1,-1-1 0,0 0 0,1-1-1,-1 0 1,0-1 0,0 0 0,0-1-1,0 0 1,-1-1 0,0 0 0,15-10-1,-21 12-152,0 0 0,-1 0 0,1-1 0,0 0-1,-1 0 1,0 0 0,4-6 0,1-6-3716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6:1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14272,'0'0'969,"17"-7"-560,125-47 498,125-50 2282,-264 103-3145,-1 0 1,1 0-1,-1-1 0,0 1 1,0 0-1,1-1 0,-1 0 0,0 1 1,3-5-1,-2-6-2863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1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10824,'0'0'2368,"12"11"-1999,36 35 4,-44-43-298,0 1 0,0-1 0,1 0 0,-1 0 0,1 0 0,-1-1 0,1 0 0,0 1 0,0-2 0,6 3 0,8 2 190,3 3 67,-6-3 49,0 1 1,26 15-1,-37-19-309,1 1 0,-1 1-1,0-1 1,0 1 0,-1 0-1,1 0 1,-1 0 0,0 0-1,0 1 1,4 9 0,-2-1 12,0 1 1,-1 0-1,0 0 1,-2 0-1,3 18 1,5 81 201,-8-67-182,3 31 27,51 506 570,-17-218-403,8 58 27,-3-70-72,-24-183-110,-2 83 73,-14-167-147,-2-24-8,14 136 182,-12-94 246,-3-98-420,-3-1 245,-11-9-135,-17-7-116,-1 3 0,0 0 0,0 1 0,-1 2 0,1 2 0,-1 0 0,0 2 1,-35 5-1,46-1-146,0 1 0,-34 13 0,16-5-3147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25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222 76 4008,'0'0'13559,"-11"3"-13372,8-3-179,-6 2 62,0 0 1,0 1-1,0 0 0,0 0 0,0 1 0,0 0 0,1 0 0,0 1 0,-11 7 0,7 0 61,-1-1-1,1 1 1,1 1-1,0 0 0,-10 17 1,17-22-60,0 0 0,0 0 0,0 0 0,1 0 0,1 1 1,-1-1-1,1 1 0,1 0 0,0-1 0,0 1 0,1 17 0,0-21-35,1 0-1,-1-1 0,1 1 0,0-1 0,1 1 0,-1-1 1,1 0-1,0 1 0,0-1 0,0 0 0,1 0 1,-1 0-1,1-1 0,0 1 0,0-1 0,0 1 0,1-1 1,-1 0-1,1 0 0,0-1 0,0 1 0,0-1 1,0 0-1,7 4 0,-4-4-3,-1 0 0,0 0 1,1-1-1,0 1 0,-1-1 0,1-1 1,-1 1-1,1-1 0,0 0 1,0-1-1,-1 0 0,1 0 0,-1 0 1,1-1-1,-1 0 0,10-4 0,-7 2 12,0-1-1,0-1 0,-1 0 0,0 0 0,0 0 0,-1-1 1,0 0-1,0 0 0,9-13 0,0-4 187,24-51 0,-32 59-138,3 1 21,-10 14-83,1-1 0,-1 0 0,0 1-1,1-1 1,-1 0 0,0 0 0,0 0-1,0 0 1,1-5 0,-8 38 191,7-19-209,0 1-1,0-1 1,1 0-1,1 0 0,0 0 1,1-1-1,0 1 1,1-1-1,0 0 1,0 0-1,1 0 0,1-1 1,0 0-1,0 0 1,1-1-1,0 0 1,1 0-1,0-1 0,0 0 1,20 12-1,-26-18-7,0-1 0,0 1 0,0 0 0,0-1-1,0 0 1,0 0 0,1 0 0,-1 0 0,0 0 0,1-1-1,-1 0 1,1 1 0,-1-1 0,1 0 0,5-1 0,-4-1 1,1 1 1,0-1 0,-1 0-1,0 0 1,1 0 0,-1-1-1,0 0 1,8-6-1,-1-1 20,0 0-1,-1-1 0,0-1 0,0 0 0,16-25 1,-21 27-11,71-119 230,-69 115-208,-2-1 1,0 0 0,0 0 0,-1 0-1,-1-1 1,-1 0 0,2-19 0,-5 28-12,0 1 0,0 0 0,-1-1 0,0 1 0,-2-7 0,3 12-33,0-1 0,0 1 0,-1 0 0,1-1 0,-1 1 0,1 0 0,-1-1 0,1 1 0,-1 0 0,0 0-1,0 0 1,0-1 0,1 1 0,-1 0 0,0 0 0,0 0 0,0 0 0,-1 1 0,1-1 0,0 0 0,0 0 0,0 1 0,-1-1 0,1 0 0,0 1 0,-1 0 0,1-1 0,-2 1 0,2 0-34,0 0 0,0 0 0,-1 1 0,1-1 0,0 0 1,0 1-1,0-1 0,0 1 0,0 0 0,0-1 0,0 1 0,0 0 0,0 0 0,0-1 1,-1 3-1,-3 2-2895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9112,'0'0'1056,"0"11"-743,2 109 599,-4 155 499,-35 423 978,43-349-943,1-84 492,-6-232-1148,-1-33-778,0 0 0,0 0 0,0 1 0,0-1 0,0 0 1,0 0-1,0 0 0,0 0 0,0 0 0,0 0 0,0 1 0,0-1 1,0 0-1,0 0 0,0 0 0,0 0 0,0 0 0,0 0 0,0 0 1,0 1-1,0-1 0,0 0 0,0 0 0,0 0 0,0 0 0,0 0 1,1 0-1,-1 0 0,0 1 0,0-1 0,0 0 0,0 0 1,0 0-1,0 0 0,0 0 0,0 0 0,0 0 0,1 0 0,-1 0 1,0 0-1,0 0 0,0 0 0,0 0 0,0 0 0,0 0 0,0 0 1,1 0-1,-1 0 0,0 0 0,0 0 0,0 0 0,0 0 0,0 0 1,1 0-1,5-16 330,21-122-1241,-25 127-320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55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0 321 9848,'0'0'12806,"9"-10"-12509,24-28-2,-30 34-169,0 0 0,0 1 0,-1-1 0,1-1 0,-1 1 0,2-5 0,3-5 348,1-2-99,-6 13-300,-1 0 0,1 0-1,-1 0 1,1 0 0,0 0 0,0 0 0,0 1 0,1-1 0,-1 1 0,0 0 0,1-1 0,3-1 0,42-20 1199,-46 24-1192,1-1 1,0 1 0,-1-1-1,1 1 1,0 0 0,-1 0-1,4 1 1,2-1 62,-6 0-97,0 0-1,0 0 1,1 0 0,-1 0-1,-1 0 1,1 1 0,0-1-1,0 1 1,0 0 0,0 0 0,0-1-1,0 1 1,-1 0 0,1 0-1,0 1 1,-1-1 0,1 0-1,-1 0 1,1 1 0,1 1-1,12 10 571,12 17 402,-20-25-678,-1 0-1,11 12 1,-12-12-76,1 0 0,-1 0 0,12 8 0,-15-12-266,4 3 0,1 0 0,0 0 0,15 4 0,0 1 0,-14-6 0,0 0 0,0 0 0,0-1 0,0 0 0,15 2 0,1-10 0,-7 1 0,-8 2 0,0 0 0,0 0 0,0-1 0,-1 0 0,1-1 0,-1 1 0,14-12 0,-5 4 0,-14 9 0,1 0 0,0 0 0,-1-1 0,0 0 0,0 1 0,0-1 0,4-8 0,17-36 0,-20 39 0,0-1 0,-1 0 0,0 0 0,-1 0 0,2-14 0,-3 16 0,-3-18 0,0 5 0,6-8-853,-4 25-2229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26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219 20 5120,'0'0'10024,"-11"-4"-9755,-37-11-12,43 15-206,1 0 0,-1 0 0,1 0 0,-1 1 0,0-1-1,1 1 1,0 0 0,-1 0 0,1 1 0,-1 0 0,1-1 0,0 1 0,0 1 0,0-1-1,0 0 1,1 1 0,-1 0 0,-4 4 0,7-6-39,-7 6 149,1-1 1,0 1-1,0 1 0,0-1 1,1 1-1,0 0 0,-9 18 1,13-23-104,1 1 1,0-1 0,-1 0 0,1 0 0,0 0-1,0 1 1,1-1 0,-1 1 0,1-1 0,-1 0 0,1 1-1,0-1 1,1 1 0,-1-1 0,1 1 0,-1-1-1,1 0 1,0 1 0,0-1 0,0 0 0,1 0-1,-1 0 1,1 0 0,0 0 0,-1 0 0,4 4-1,-1-3-15,0 0 0,0 0 0,0 0-1,0 0 1,0-1 0,1 0 0,-1 0-1,1 0 1,0 0 0,0-1 0,0 1-1,0-1 1,0-1 0,1 1 0,8 1-1,-1-1 57,0-1-1,0-1 0,0 0 0,0 0 0,1-1 0,16-4 0,-23 4-338,0-1 0,0 0 0,-1 0 0,1 0 0,-1-1 0,1 0 0,-1 0 0,0-1 0,0 1 0,-1-1 0,1-1 0,-1 1 0,7-8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27.2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72 5120,'0'0'8529,"10"7"-8177,33 21-11,-39-26-276,-1-1 0,1 1 0,0-1 1,0 0-1,0 0 0,0 0 0,0 0 0,0-1 0,0 1 0,1-1 0,-1 0 0,0 0 0,0-1 0,6-1 0,2-1 157,0 0 0,-1-1 0,13-6 0,-13 5-18,-9 4-157,0 0 0,1 0 0,-1 0 0,0 0 0,0-1 0,-1 1 0,1-1 1,0 1-1,0-1 0,-1 0 0,1 0 0,-1 1 0,1-1 0,-1 0 0,0 0 0,0-1 0,0 1 0,0 0 0,0 0 0,0 0 0,-1-1 0,1 1 0,0-5 0,-1 5-24,-1 1 1,1-1-1,0 0 0,0 0 0,-1 0 0,1 1 0,-1-1 1,1 0-1,-1 1 0,0-1 0,0 0 0,1 1 0,-1-1 0,0 1 1,-1-1-1,1 1 0,0 0 0,0-1 0,-1 1 0,1 0 1,0 0-1,-1 0 0,1 0 0,-1 0 0,0 0 0,1 0 0,-1 1 1,0-1-1,1 0 0,-1 1 0,0 0 0,-2-1 0,0 1 10,-1-1-1,1 1 0,0 1 1,-1-1-1,1 0 0,-1 1 1,1 0-1,-1 0 0,-7 4 1,-37 19 303,43-21-291,1 0 1,0 1-1,0-1 0,1 1 0,-1 1 0,1-1 0,0 0 0,0 1 0,0 0 0,1 0 0,-1 0 0,1 0 0,0 1 0,1-1 0,-1 1 1,1 0-1,1 0 0,-1-1 0,1 1 0,0 0 0,0 1 0,0-1 0,1 0 0,0 0 0,0 0 0,1 0 0,0 0 0,0 0 0,0 0 1,1 0-1,-1 0 0,2 0 0,-1-1 0,0 1 0,1-1 0,0 1 0,1-1 0,-1 0 0,1 0 0,5 5 0,-3-4 10,0-1 0,1 1 0,-1-1 0,1 0 0,0-1 0,0 0-1,1 0 1,9 3 0,-13-5-27,1-1 1,-1 0-1,0 0 0,1 0 0,-1-1 0,1 1 1,-1-1-1,1 0 0,0 0 0,-1-1 0,0 0 1,1 1-1,-1-1 0,1-1 0,-1 1 0,7-4 1,1 0-209,18-12 503,-13 5-3326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28.8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4120,'0'0'9193,"-9"6"-8757,-31 18-41,31-19 1587,-1 2-395,9-3-1591,2 4 616,-1-8-211,19 0 327,35 4-197,-35-2-259,30 0 1,28-4 157,-33 2-137,71-9 0,-59 6-75,-46 3-173,0 1-1,-1-2 0,1 0 0,0 0 1,11-3-1,9-1 244,-18 4-4039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29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 4912,'0'0'13950,"11"3"-13725,-9-3-212,11 3 107,1 0 0,0-1-1,-1-1 1,17 0-1,68-8 654,128-3 211,-108 4-501,-101 4-349,0 0 0,22-6 0,21-4 415,-40 12-330,-16 0-3616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42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72 107 2504,'0'0'11353,"12"8"-11045,39 24-8,-47-30-251,-1-1 1,1 1 0,0 0-1,0-1 1,-1 0-1,1 0 1,0 0-1,0-1 1,0 1 0,0-1-1,0 0 1,0 0-1,0 0 1,0-1-1,0 1 1,0-1-1,5-1 1,8-2 139,-6 3-54,49-11 537,-55 10-592,0 1 0,0-2 0,0 1 0,0 0-1,0-1 1,-1 0 0,1 0 0,-1-1 0,5-4-1,-5 4 2,1 0 2,0-1 1,-1 0-1,1 0 0,-1 0 0,0 0 1,-1-1-1,5-7 0,-8 11-58,0 1-1,0-1 1,0 1-1,0-1 1,-1 1 0,1-1-1,0 1 1,-1-1-1,1 1 1,-1-1 0,1 1-1,-1-1 1,0 1-1,0 0 1,1-1 0,-1 1-1,0 0 1,0 0-1,0 0 1,-2-2 0,1 0 8,-1 1 1,1 0 0,-1 0-1,0 0 1,1 0 0,-1 0 0,0 0-1,-5-2 1,1 3 6,1 0 0,0 1 0,0-1 0,0 1 0,-1 1-1,1-1 1,0 1 0,-8 2 0,-48 15 221,45-11-186,0 1-1,1 1 0,1 0 1,-1 1-1,-25 23 1,16-14 53,19-16-98,0 1 0,1 0 0,-1 1 0,1-1 1,0 1-1,0 0 0,0 1 0,1-1 0,0 1 0,0 0 0,0 0 1,-4 11-1,6-13-4,0 1-1,1-1 1,0 1 0,0 0 0,0 0 0,0 0 0,1-1 0,0 1-1,0 0 1,0 0 0,1 0 0,-1 0 0,1-1 0,0 1 0,1 0-1,-1 0 1,1-1 0,0 1 0,0-1 0,0 0 0,1 0 0,4 7-1,0-2 18,0-1 0,1-1 0,-1 1-1,1-1 1,1-1 0,-1 1-1,1-1 1,1-1 0,-1 0 0,1 0-1,-1-1 1,18 6 0,12 1 154,77 13 1,-104-22-152,0 0 1,0-1-1,0-1 1,0 0-1,0-1 1,20-3-1,-18-2 239,-4 1-3408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45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5984,'0'0'9314,"0"11"-8979,4 80 621,-1-41-425,6 51 380,30 106 605,-30-84-602,-7-104-629,-3 33 0,1-19 53,0-25-253,-1 0 0,0 0 1,0 0-1,-1-1 0,-3 13 1,3-15-11,0 1 0,1-1 0,0 1 0,0 0 0,-1 9 0,2-14-69,0-1-1,0 0 1,0 0 0,0 0-1,0 1 1,0-1-1,-1 0 1,1 0 0,0 1-1,0-1 1,0 0 0,0 0-1,0 1 1,0-1 0,0 0-1,0 0 1,0 0-1,0 1 1,0-1 0,0 0-1,1 0 1,-1 1 0,0-1-1,0 0 1,0 0 0,0 0-1,0 1 1,0-1-1,0 0 1,1 0 0,-1 0-1,0 1 1,0-1 0,0 0-1,0 0 1,1 0 0,-1 0-1,0 0 1,0 0-1,0 1 1,1-1 0,9-23 56,-5 3-53,0 1 1,-2-1 0,0-1-1,0-25 1,-6-82-2,-1 25 24,2 61-14,-2 0 0,-15-68 1,12 82-8,4 20-3,1-1-1,0 0 1,-1-12-1,3 17-5,0 1-1,0 0 0,1-1 0,-1 1 0,1 0 1,-1-1-1,1 1 0,0 0 0,1 0 0,-1 0 1,0 0-1,1 0 0,2-3 0,1-3-1,-3 6 0,0-1 0,0 1 0,1 0 0,-1 0 0,0 0 0,1 0 0,0 1 0,0-1 0,0 1 0,0-1 0,0 1 0,0 0 0,4-2 0,1 0 1,0 1-1,0-1 1,1 1 0,-1 1-1,1 0 1,-1 0-1,1 0 1,17 0 0,-6 2 29,-17-1-23,1 0 1,0 1 0,-1 0 0,1 0 0,-1 0 0,1 0-1,0 1 1,-1-1 0,1 1 0,-1 0 0,1 0 0,-1 0-1,0 0 1,1 1 0,-1-1 0,0 1 0,0 0 0,0 0-1,4 4 1,-1 0 17,1 0 0,-1 1 0,-1 0 0,0 0 0,9 16 0,-12-19-12,0 1 0,0 0-1,-1 1 1,0-1 0,0 0 0,0 0 0,-1 0 0,1 1 0,-1-1 0,0 0-1,-2 8 1,0 2 43,-1 1 0,-1-1 0,-1 0 0,0 0 0,0 0 0,-2 0 0,0-1 0,-1 0 0,0-1-1,-1 0 1,0 0 0,-1-1 0,-1 0 0,0-1 0,0 0 0,-26 19 0,16-15 94,12-8-75,1-1 1,-1 0 0,0 0-1,-20 8 1,26-14-70,3 0-6,-1 0 1,1 0-1,0 0 1,0 0 0,0 0-1,-1 0 1,1 0-1,0 0 1,0 0-1,-1 0 1,1 0-1,0 0 1,0 0-1,-1 0 1,1 0-1,0 0 1,0 0 0,0 0-1,-1 0 1,1 0-1,0 1 1,0-1-1,0 0 1,0 0-1,-1 0 1,1 0-1,0 0 1,0 1 0,0-1-1,0 0 1,-1 0-1,1 0 1,0 1-1,0-1 1,0 0-1,0 0 1,0 0-1,0 1 1,0-1 0,0 0-1,0 0 1,0 1-1,0-1 1,0 0-1,0 0 1,0 0-1,0 1 1,31 0 8,-20-1-8,18 0 21,30 3-1,-49-1-15,0 0 0,0 0 1,0 1-1,0 0 0,0 1 0,14 7 0,-11-4 0,0 1-1,-1 0 1,0 1 0,0 0-1,-1 1 1,-1 0 0,14 16-1,-20-21 0,1 1-1,-1 0 1,-1 1 0,1-1-1,-1 0 1,-1 1-1,1 0 1,-1 0 0,0 0-1,0 0 1,-1 0-1,0 0 1,0 0 0,-1 0-1,0 0 1,0 1-1,-2 9 1,2-13 4,-1 1 1,1 0-1,-1 0 0,-1-1 1,1 1-1,0-1 1,-1 1-1,0-1 0,0 0 1,-1 1-1,1-1 1,-1 0-1,0 0 0,0-1 1,0 1-1,0-1 1,-1 1-1,1-1 0,-1 0 1,0 0-1,0-1 0,0 1 1,-5 2-1,-2-1 22,1 1 0,-1-1 0,0-1-1,0 0 1,-1-1 0,1 0 0,0-1-1,-1 0 1,1 0 0,-16-2 0,-15-3-28,-62-15 1,60 11-260,22 7-187,14 5-3065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46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94 4816,'0'0'12453,"12"0"-12083,26-1 187,0-2 0,37-7 0,-30 3-35,0 2 0,58 1 0,-62 4-295,86-6 311,165 3 191,27 10 707,-251-11-1167,89-15 0,-106 11-194,23-6 37,-73 14-121,0 0-1,0 0 0,0 0 1,1-1-1,-1 1 0,0 0 1,0-1-1,0 1 0,0-1 1,0 1-1,0-1 0,-1 0 1,1 1-1,0-1 1,0 0-1,1-1 0,1-6-3592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48.1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5320,'0'0'10406,"11"9"-9979,35 30-9,-43-36-329,0 1-1,0-1 1,0 1-1,-1 0 1,1 0-1,-1 0 1,0 0-1,0 0 1,0 0-1,0 1 1,-1-1-1,0 1 0,1 5 1,3 9 170,9 20 258,-4-10 416,10 39 1,-24-46 131,1-18-558,2-14-325,4-3-144,-1 0 0,1 0-1,1 0 1,8-18-1,0-2 3,-5 12-18,0 0 0,2 1 0,0 0-1,1 1 1,1 0 0,1 0 0,0 1 0,17-17-1,-29 34-15,1 0 0,0 0 0,-1 0-1,1 0 1,0 1 0,0-1 0,0 0 0,0 1-1,0-1 1,0 0 0,0 1 0,0-1-1,0 1 1,0 0 0,0-1 0,0 1 0,0 0-1,1 0 1,-1 0 0,0 0 0,0 0-1,0 0 1,0 0 0,0 0 0,0 0 0,1 0-1,-1 0 1,0 1 0,0-1 0,0 1-1,0-1 1,0 1 0,0-1 0,1 2 0,0-1 10,1 2 1,-1-1-1,-1 0 1,1 0-1,0 1 1,0-1 0,-1 0-1,0 1 1,1 0-1,-1-1 1,2 6 0,3 19 132,0 0 1,3 53 0,-6-40 49,-3-39-188,0 0 0,0 0 0,0 0 0,0 0 0,1 0 0,-1 0 1,0 0-1,0 0 0,1 0 0,-1 0 0,0-1 0,1 1 0,-1 0 1,1 0-1,-1 0 0,1-1 0,0 1 0,-1 0 0,1 0 0,0-1 1,0 2-1,0-2-2,0 0 1,0 0-1,0 0 0,0 1 1,-1-1-1,1 0 1,0 0-1,0 0 1,0 0-1,0-1 0,0 1 1,-1 0-1,1 0 1,0 0-1,0-1 0,0 1 1,-1 0-1,2-2 1,3-1 16,0 0 1,-1 0-1,1-1 0,-1 1 1,7-9-1,35-40 106,75-65 0,-119 115-127,0 1-1,0-1 1,0 1 0,0-1-1,0 1 1,0 0-1,0 0 1,1 0 0,-1 0-1,0 0 1,1 0-1,-1 1 1,5-2-1,-5 3-1,-1-1-1,0 0 1,0 1-1,0-1 1,0 0-1,0 1 1,0 0-1,0-1 0,0 1 1,0 0-1,0-1 1,0 1-1,0 0 1,0 0-1,0 0 1,0 0-1,-1 0 0,1 0 1,0 0-1,-1 0 1,1 0-1,-1 0 1,1 0-1,-1 0 1,0 0-1,1 0 0,-1 0 1,0 1-1,0-1 1,0 2-1,7 33 45,8 38 106,-13-66-100,0 0 0,1 0 0,1 0 1,-1 0-1,1 0 0,7 10 0,-10-17-37,1 0 0,-1 0 0,0 0 0,0 0 0,1 0-1,-1 0 1,1-1 0,-1 1 0,1 0 0,-1-1 0,1 1 0,-1-1-1,1 1 1,-1-1 0,1 0 0,0 1 0,-1-1 0,1 0 0,-1 0-1,1 0 1,0 0 0,1-1 0,37-9-982,-27 6-1590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01.1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55 187 3808,'0'0'14898,"12"4"-14649,37 10-13,-43-12-154,-1-1 0,1 0 0,0 0 0,0-1 0,-1 0 0,1 0 0,0 0 0,0 0-1,-1-1 1,1 0 0,0-1 0,-1 1 0,1-1 0,-1 0 0,0 0 0,1-1 0,-1 1-1,6-5 1,-9 5-55,-1 0-1,1 0 0,0-1 0,-1 1 1,0 0-1,1-1 0,-1 1 0,0-1 0,0 1 1,0-1-1,-1 1 0,1-1 0,-1 0 1,1 1-1,-1-1 0,0 0 0,0 0 1,0 1-1,-1-6 0,0 0 13,0 1 0,0-1 0,-1 0 0,0 1 0,-5-13 0,5 15-6,-1-1 0,0 1-1,0-1 1,-1 1 0,1 0 0,-1 0 0,0 0 0,-1 1-1,1-1 1,-1 1 0,-9-6 0,12 9-18,-1-1 1,0 1 0,1 0-1,-1 0 1,0 0 0,0 1-1,0-1 1,0 1 0,0-1-1,0 1 1,0 0-1,1 0 1,-1 1 0,0-1-1,0 0 1,0 1 0,0 0-1,0 0 1,0 0 0,1 0-1,-1 0 1,0 0-1,1 1 1,-1-1 0,1 1-1,-5 3 1,-1 2 4,1 0 0,-1 0 1,1 0-1,1 1 0,0 0 0,0 0 0,0 1 1,1-1-1,0 1 0,1 1 0,0-1 0,0 1 0,1-1 1,-3 16-1,1 9 48,1-1 0,2 1 0,2 34 0,0-46-14,0-10-9,0 0 0,1 1 0,3 13 0,-3-22-31,0-1 0,0 1 0,0 0 1,1-1-1,-1 1 0,1-1 0,0 0 1,0 1-1,0-1 0,0 0 1,0 0-1,1 0 0,0 0 0,3 2 1,-3-2 0,0-1 1,1 0 0,-1 0-1,1 0 1,0 0 0,-1 0-1,1-1 1,0 0 0,0 0-1,5 1 1,1-1 13,0-1-1,0 0 1,11-2 0,-19 2-26,35-4-295,63-7 1190,-90 9-1388,1 0 1,-1-1 0,1 0 0,-1-1 0,-1 0 0,1-1 0,9-6-1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0.3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107 70 4912,'0'0'9098,"8"-11"-8772,23-32-1,-19 27 2876,-24 28-2808,1-5-289,0 1 0,0 0-1,1 1 1,1 0-1,-1 0 1,1 1-1,1 0 1,0 1 0,0-1-1,1 2 1,0-1-1,1 1 1,1 0-1,0 0 1,0 1 0,1-1-1,1 1 1,0 0-1,1 0 1,0 1-1,0 19 1,2-27-33,1 0 0,-1 1 0,1-1-1,0 0 1,0 0 0,1 0 0,0 0 0,0 0 0,0 0 0,1 0-1,4 7 1,-5-10-41,0-1 0,0 1-1,1 0 1,-1-1-1,0 0 1,1 1 0,0-1-1,0 0 1,-1-1 0,1 1-1,0 0 1,0-1 0,0 1-1,1-1 1,-1 0-1,0 0 1,0-1 0,1 1-1,-1 0 1,0-1 0,1 0-1,4 0 1,2-1 17,-1-1 0,1 0 0,-1 0 0,0-1-1,0 0 1,0-1 0,0 0 0,0 0 0,-1-1 0,0 0 0,0 0 0,13-12 0,-4 2 79,-1-1 1,-1 0 0,0-1 0,17-27 0,-18 20 82,-13 24-163,-1 11 60,3 1-84,1 1 0,-1-1-1,2 0 1,0 0 0,0 0 0,10 15-1,-10-20-9,0-1-1,0 1 0,1-1 1,-1 0-1,1-1 0,1 1 1,-1-1-1,1-1 0,0 1 1,0-1-1,10 4 0,-14-6-1,0-1 1,1 0-1,-1 0 0,0 0 0,1 0 0,-1-1 0,1 1 0,-1-1 1,1 0-1,-1 0 0,1 0 0,-1-1 0,1 1 0,6-3 0,-5 1 6,1 0-1,-1-1 1,0 1-1,0-1 1,0-1-1,0 1 1,0-1-1,5-5 1,0-1 17,0-2 1,0 1 0,-2-1 0,1-1 0,-2 0-1,8-15 1,-8 13 15,-1 1 0,-1-1 0,0-1 0,4-21 0,-8 29-18,0 1 0,-1 0 0,1-1 0,-1 1 0,-1-1 0,0 1 0,0-1 0,0 1 0,-1 0 0,0-1 0,-4-9 1,5 14-31,-1 1 1,0-1 0,1 1 0,-1 0 0,0-1-1,0 1 1,0 0 0,0 0 0,-1 0 0,1 1 0,-4-3-1,5 3-44,0 0 0,0 1 0,0-1-1,0 1 1,-1-1 0,1 1-1,0-1 1,0 1 0,-1 0 0,1-1-1,0 1 1,-1 0 0,1 0 0,0 0-1,-1 0 1,1 0 0,0 0-1,0 1 1,-1-1 0,1 0 0,0 1-1,-1-1 1,1 1 0,0-1-1,0 1 1,-2 0 0,3 0 0,0-1-1,-1 1 1,1-1 0,0 0 0,0 1-1,-1-1 1,1 0 0,0 1 0,0-1-1,0 1 1,0-1 0,0 0 0,0 1-1,0-1 1,0 1 0,0-1 0,0 1-1,0-1 1,0 0 0,0 1 0,0-1 0,0 1-1,0-1 1,0 1 0,0-1 0,1 0-1,-1 1 1,0-1 0,0 0 0,1 1-1,0 3-2776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59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147 0 8136,'0'0'11057,"-2"11"-10612,0 2-147,-2 0-1,1 0 1,-2-1 0,0 1 0,0-1-1,-13 22 1,8-18 263,2-1 0,-12 29 0,-3 6 280,14-32-424,1 0-1,0 0 1,-5 22 0,13-39-429,-3 11 889,8-12-385,4-2-3924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1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11 4816,'0'0'9445,"-10"-2"-9024,3 0-334,2 0-25,0 1 0,-1 0 0,1 0 0,0 0 0,0 1-1,0 0 1,-1 0 0,1 0 0,0 0 0,0 1 0,-10 2 0,3 1 135,0 1 1,1 0 0,-1 0 0,1 1 0,0 1-1,0 0 1,-9 8 0,16-11-81,-1 0 1,2 0-1,-1 0 1,0 0-1,1 1 1,0-1-1,0 1 1,0 0-1,0 0 1,1 0-1,0 0 1,0 1-1,1-1 1,-1 0-1,1 1 1,0-1-1,0 1 1,1 6-1,0-9-35,0 0-1,0 0 1,1 0-1,-1 0 1,1-1-1,0 1 1,0 0-1,0 0 1,0 0-1,0-1 1,0 1-1,1 0 1,0-1-1,-1 1 1,5 3-1,-2-2-10,0-1 1,0 1-1,0-1 1,1 0-1,-1 0 0,1-1 1,0 0-1,6 3 1,7 0 96,0 0 0,0-1 0,37 3 0,-47-7-96,-1 0 0,1 0 0,-1-1 0,1 0 0,-1 0 0,0-1 0,1 0 0,-1 0 1,0-1-1,11-5 0,15-12-3532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1.7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8840,'0'0'6494,"-1"10"-5878,-10 80 1176,11-84-1574,0-1 1,1 1-1,-1 0 0,1 0 1,1 0-1,-1 0 0,1-1 0,0 1 1,0-1-1,0 1 0,1-1 1,0 0-1,5 8 0,-6-11-145,0 0-1,-1 1 0,1-1 1,0 0-1,1 0 1,-1 0-1,0 0 1,0 0-1,1-1 0,-1 1 1,1-1-1,0 0 1,-1 1-1,1-1 0,0 0 1,0-1-1,0 1 1,-1 0-1,1-1 1,0 0-1,0 1 0,0-1 1,0 0-1,0-1 1,0 1-1,0 0 1,5-3-1,-2 1-173,0-1 1,0 0-1,0 0 0,-1 0 1,11-9-1,-3 1-2902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1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11760,'0'0'1808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3.2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 5016,'0'0'12135,"12"3"-11829,-2 1-237,0-1 0,1 0 0,0-1 0,-1-1 1,1 1-1,0-2 0,12 0 0,275-14 1874,-221 10 6,-76 4-1913,-1 0 0,1-1 1,0 1-1,0 0 0,0 0 0,0-1 0,0 1 0,0 0 1,0-1-1,-1 1 0,1-1 0,0 1 0,0-1 1,-1 1-1,2-2 0,8-3-3386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7:53.8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68 6128,'0'0'6426,"12"-4"-5844,175-38 2250,-146 35-2199,0 2 1,0 2-1,1 1 1,54 6-1,-83-2-274,0-1-1,1-1 1,-1 0-1,22-4 0,-1-4-2579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04.3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9 5520,'0'0'10058,"-2"12"-9723,-3 52 109,3 0 0,2 0 0,9 65 0,-1 58 477,-4-52 146,2-48 1282,-7-88-2340,1 1 1,-1 0-1,0-1 1,1 1-1,-1-1 1,1 0-1,-1 1 1,1-1-1,-1 1 1,1-1-1,-1 0 1,1 1-1,-1-1 0,1 0 1,0 1-1,-1-1 1,1 0-1,0 0 1,0 0-1,-1-1 1,-5-54 71,2-1 1,5-81-1,0 52-47,-7-187 126,12 186-136,-6 86-23,0-1 0,0 1 0,0-1-1,0 1 1,0 0 0,1-1 0,-1 1-1,1-1 1,-1 1 0,1-1 0,-1 1 0,1 0-1,0 0 1,-1-1 0,1 1 0,0 0-1,0 0 1,0 0 0,0 0 0,0 0-1,0 0 1,2-2 0,0 2 2,-1 0 1,1 0-1,0 0 1,-1 0-1,1 0 0,0 1 1,0-1-1,0 1 0,0 0 1,-1 0-1,4 0 1,4 0 8,1 2 1,-1-1 0,0 2 0,0-1-1,14 7 1,-16-6 0,0 1-1,-1 0 1,0 1 0,0 0-1,0 0 1,-1 1 0,1-1 0,-1 1-1,-1 1 1,11 12 0,-4 0 49,-1 1 1,17 37 0,-26-51-51,0-1 1,0 0-1,-1 1 0,0-1 1,0 1-1,0 0 1,-1-1-1,0 1 0,0-1 1,0 1-1,0 0 0,-1-1 1,0 1-1,-1-1 1,1 1-1,-1-1 0,0 0 1,0 0-1,-1 1 0,-3 4 1,1-2 8,0 0 0,-1-1 0,0 1 0,-1-1 0,1-1 1,-1 1-1,0-1 0,-1-1 0,0 1 0,0-1 0,-10 5 0,7-5 8,5-1 16,-1-1 1,0 0-1,0 0 1,0-1 0,0 0-1,0 0 1,0 0-1,-14 0 1,21-2-6,1-1-33,0 0 1,0 0-1,0 1 0,0-1 1,0 0-1,1 0 0,-1 1 1,0-1-1,1 1 0,-1-1 1,0 1-1,1 0 0,-1-1 1,1 1-1,-1 0 0,3 0 1,28-3-10,-21 3 2,0 1 0,0 0 0,0 0 0,-1 1 0,1 0 1,0 1-1,-1 0 0,0 1 0,1 0 0,-2 1 0,1 0 1,0 0-1,-1 1 0,0 1 0,8 6 0,-5-2 6,0 0 0,-1 1-1,-1 0 1,0 0 0,0 1 0,-1 1-1,-1 0 1,-1 0 0,10 24 0,-15-33 4,0 0 0,0 0 1,-1 1-1,0-1 0,0 1 1,-1-1-1,1 1 0,-1-1 1,0 1-1,-1-1 0,1 1 1,-1-1-1,0 1 0,-1-1 1,1 0-1,-1 1 1,-4 8-1,4-11 9,-1 1 0,1-1-1,-1 0 1,1 0 0,-1 0 0,0 0 0,0 0 0,0 0-1,0-1 1,-1 0 0,1 1 0,-1-1 0,1 0 0,-1-1 0,0 1-1,0-1 1,0 0 0,0 0 0,0 0 0,0 0 0,0-1-1,0 1 1,0-1 0,-5 0 0,-16-4 64,0 0-1,1-1 1,-1-1 0,-35-15 0,24 8-150,30 11-227,-20-6 454,10 5-3754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05.4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5320,'0'0'8873,"10"0"-8436,30 0 25,106 1 1983,-110 1-2054,-10 0 25,34 6-1,-6 0-126,0-3-1,1-2 1,63-4-1,-33-1-168,313 9 230,-209 0-174,139-1 190,-324-6-363,3 0 32,1 0 0,0 0 0,0-1 0,0 0 0,0 0 0,-1-1 0,1 0 0,-1-1 0,12-4 0,-19 7-37,0 0 0,0 0 0,0 0 0,0-1 0,1 1 0,-1 0 0,0 0 0,0 0-1,0 0 1,0 0 0,0 0 0,0 0 0,1-1 0,-1 1 0,0 0 0,0 0 0,0 0 0,0 0 0,0 0 0,0-1 0,0 1 0,0 0 0,0 0-1,0 0 1,0 0 0,0-1 0,0 1 0,0 0 0,0 0 0,0 0 0,0-1 0,0 1 0,0 0 0,0 0 0,0 0 0,0 0 0,0-1 0,0 1 0,0 0-1,0 0 1,0 0 0,0 0 0,0 0 0,-1-1 0,1 1 0,0 0 0,0 0 0,0 0 0,0 0 0,0 0 0,0 0 0,-1 0 0,1-1-1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13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0 768 4416,'0'0'9220,"9"-10"-8911,28-32 2,-20 19 280,-17 23-545,0-1 0,0 1 1,0-1-1,1 1 0,-1-1 0,0 1 0,1-1 0,-1 1 0,1 0 0,-1-1 0,0 1 0,1-1 0,-1 1 0,1 0 0,-1 0 0,1-1 0,-1 1 0,1 0 1,-1 0-1,1-1 0,-1 1 0,1 0 0,0 0 0,14-19 777,-8 10-597,4-7 160,-1 0 1,14-29-1,-15 28-205,68-143 1032,-61 128-910,-1-2 0,-1 1 0,12-51 0,-19 64-29,0 1 0,15-28 0,4-12 667,-13 39-475,-11 18-420,0 0 0,-1 0-1,1 0 1,-1 0-1,0 0 1,1 0 0,-1-1-1,0 1 1,-1 0-1,2-5 1,-2 6 2,0 1-42,0-1-1,0 0 1,0 1 0,1-1-1,-1 0 1,0 1 0,0-1-1,0 0 1,1 1 0,-1-1-1,0 0 1,0 1-1,1-1 1,-1 1 0,1-1-1,-1 1 1,0-1 0,1 1-1,-1-1 1,2 0 0,3-8 318,-4 8-321,-1 1 0,0 0 0,1 0 0,-1-1 0,0 1 0,1 0 1,-1 0-1,0 0 0,1-1 0,-1 1 0,1 0 0,-1 0 0,0 0 0,1 0 1,-1 0-1,1 0 0,-1 0 0,1 0 0,-1 0 0,0 0 0,1 0 0,-1 0 1,1 0-1,-1 0 0,0 0 0,1 0 0,-1 0 0,1 1 0,-1-1 0,0 0 1,1 0-1,-1 0 0,1 1 0,16 8 52,-11-2-38,-1 1-1,0-1 1,0 1 0,0 0-1,-1 1 1,-1-1 0,1 1 0,2 13-1,-1-8 25,0 0-1,10 19 1,0-7 0,-11-16-16,2 0 0,-1 0 0,1-1 0,0 0 0,1 0 0,0 0 0,0-1 0,1 0 0,0 0 0,12 7 0,0-1 158,0 0-1,31 31 1,-24-23 26,-17-9-116,-2-5 98,-8-9-183,1 0-1,0 1 1,-1-1 0,1 0 0,-1 0-1,1 0 1,-1 1 0,1-1 0,-1 0 0,0 0-1,1 0 1,-1 0 0,0 0 0,0 0 0,0 1-1,1-2 1,18-79 61,12-40 38,8 17-177,-36 99 68,-1 1 0,1-1 1,0 1-1,0 0 0,0 0 1,6-6-1,11-14-4,-14 15 10,-4 1 16,-2 8 22,19 31 195,75 337 262,-90-353-484,0 0-7,0-1-1,1 0 0,11 20 1,56 116 139,-65-132-105,-1 0 0,0 0 1,4 29-1,2 11 227,-5-22-28,-7-36-295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26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902 1 4312,'0'0'7400,"-11"3"-7136,4-1-222,-4 0 16,1 1 0,-1 0 1,1 1-1,0 0 0,0 1 0,-13 8 0,-259 197 922,223-159-659,3 3 0,-77 92 0,-1 41 408,110-149-481,3 1 1,1 1-1,-28 80 0,43-105-182,1 1 0,0 0 0,1 0 0,1 0 0,0 1 0,1-1 0,2 23 0,-1-33-49,0 0-1,1 0 0,0-1 0,0 1 0,1 0 0,0 0 0,0 0 1,0-1-1,0 1 0,1-1 0,0 0 0,0 0 0,1 0 1,-1 0-1,1 0 0,0-1 0,0 0 0,1 1 0,-1-2 1,1 1-1,0 0 0,0-1 0,6 3 0,41 14 66,1-3-1,100 20 1,-80-21-30,264 51 100,-285-57-137,-28-6-8,170 25 86,-175-28-61,-9-1 28,1 1 0,-1-1-1,-1 2 1,1-1 0,0 2 0,0-1 0,13 6 0,-24-8-58,1 0 0,0 0 0,0 0 0,0 0 0,0 0 0,0 0 1,0 0-1,0 0 0,0 0 0,0 0 0,0 0 0,0 0 0,0 0 0,0 0 1,0 0-1,0 0 0,0 0 0,0 0 0,-1 0 0,1 0 0,0 0 0,0 0 0,0 0 1,0 0-1,0 0 0,0 1 0,0-1 0,0 0 0,0 0 0,0 0 0,0 0 1,0 0-1,0 0 0,0 0 0,0 0 0,0 0 0,0 0 0,0 0 0,0 0 0,0 0 1,0 0-1,0 0 0,0 0 0,0 0 0,0 1 0,0-1 0,0 0 0,0 0 1,0 0-1,0 0 0,0 0 0,0 0 0,-10-4-146,-5-7-2211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2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520 0 5120,'0'0'4428,"-11"6"-3952,5-3-411,-5 3 147,0 0 1,0-1-1,-1 0 0,0 0 0,-20 3 0,-83 1 1515,82-8-1245,-1 2 0,1 1 0,-63 16 0,68-14-226,22-5-132,0 1 0,0-1 0,1 1 0,-1 0 0,0 0 0,1 0 0,-6 4 0,-5-1 656,8-2 111,17 1-569,-6-4-283,0 0 1,0 0-1,0 0 0,0-1 0,0 1 0,0-1 1,0 0-1,0 1 0,5-4 0,8-1 41,44-4 94,-40 7-98,-1-1 0,1-1 0,0-1-1,29-12 1,-43 15-55,2-2 59,0 0 0,0 1 0,0 0 0,1 0 0,-1 1 1,0 0-1,16-1 0,-15-1 93,-9 4-171,0 0 0,0 0 0,0-1 0,0 1 0,1 0 0,-1 0 0,0 0 1,0 0-1,0 0 0,0 0 0,0 0 0,0-1 0,0 1 0,0 0 0,1 0 0,-1 0 1,0 0-1,0 0 0,0 0 0,0 0 0,0 0 0,1 0 0,-1 0 0,0 0 0,0 0 0,0 0 1,0 0-1,0 0 0,1 0 0,-1 0 0,0 0 0,0 0 0,0 0 0,0 0 0,0 0 0,1 0 1,-1 0-1,0 0 0,0 0 0,0 0 0,0 0 0,0 0 0,0 0 0,1 0 0,-1 0 1,0 1-1,0-1 0,0 0 0,0 0 0,0 0 0,0 0 0,0 0 0,0 1 0,4-2 13,-4 0-11,1 1 1,-1-1 0,1 1 0,0-1-1,-1 1 1,1-1 0,0 1-1,0 0 1,-1-1 0,1 1 0,0 0-1,0 0 1,-1 0 0,1 0-1,0-1 1,0 1 0,-1 0 0,3 1-1,-8 24 36,-2-5-26,-1-1-1,0 1 0,-2-2 0,0 1 0,-2-1 0,1-1 1,-19 19-1,23-23-28,6-8-2648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5:59.8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1 11352,'0'0'6994,"-1"18"-6305,-1 10-281,-1 0-1,-1 1 1,-2-1-1,-17 51 1,9-49 643,-2 0 0,-31 44 0,36-58-326,8-10-105,6-6 452,6-6-4244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1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1 497 4120,'0'0'6489,"3"-11"-6169,14-46 757,49-104 1,-10 68 39,-45 77-842,-10 14-225,1 0 1,0 0 0,0 0-1,0 0 1,0 1 0,0-1-1,0 0 1,4-1 0,-4 2 4,0 0 1,0 0 0,0-1-1,-1 1 1,1 0 0,0-1-1,-1 1 1,1-1 0,-1 1-1,0-1 1,2-2 0,-2 3-7,0 0 0,0 0 0,1 0 0,-1 0 0,0 0 1,1 0-1,-1 1 0,1-1 0,-1 0 0,1 1 1,-1-1-1,1 1 0,-1-1 0,1 1 0,-1 0 1,1 0-1,0 0 0,-1 0 0,1 0 0,-1 0 0,4 0 1,-2 0 19,0 1 1,0-1 0,1 1-1,-1-1 1,0 1-1,0 0 1,0 0 0,0 0-1,0 0 1,4 3-1,-3 0-16,1 0 0,-1 0-1,0 1 1,0 0-1,-1 0 1,0 0-1,1 0 1,-1 0 0,-1 0-1,1 1 1,-1 0-1,0-1 1,-1 1-1,1 0 1,0 8 0,0 6-6,-1 0 0,-1-1 0,-4 27 1,1-2 65,3-35-79,0-1 0,-1 0 0,0 1 0,0-1-1,-1 0 1,0 0 0,0 0 0,-6 12-1,15-22 169,8-11-108,48-90 133,-42 63-18,36-46 1,-54 82-179,1 0 0,0 0 0,1 0 0,-1 0 1,1 1-1,-1-1 0,10-4 0,-3 2 52,-11 6-79,1 0 0,-1 0 0,1-1 0,-1 1 0,1 0 0,-1 0 0,1 0 0,-1-1 0,1 1 1,-1 0-1,1 0 0,-1 0 0,1 0 0,-1 0 0,1 0 0,-1 0 0,1 0 0,-1 0 0,1 1 0,-1-1 0,1 0 1,-1 0-1,1 0 0,-1 0 0,0 1 0,1-1 0,-1 0 0,1 1 0,0 0 0,9 16 52,1 23 15,-10-31-33,5 37 43,-6-43-64,0 0-1,0 0 0,-1 1 1,1-1-1,-1 0 1,1 0-1,-1 0 0,0 0 1,0 0-1,0 0 1,-3 5-1,26-38 264,-9 14-249,-1 0 0,10-19 0,-14 18-12,-7 13-8,1-1 0,0 0 0,0 1-1,0 0 1,1-1 0,0 1 0,0 0 0,0 0 0,0 0-1,1 1 1,-1-1 0,1 1 0,0 0 0,5-4 0,-8 7-9,-1 0 0,1 0 1,-1 0-1,0-1 0,1 1 1,-1 0-1,0 0 0,1 0 1,-1 0-1,1 0 0,-1 0 1,0 0-1,1 0 0,-1 0 1,0 0-1,1 1 0,-1-1 1,0 0-1,1 0 0,-1 0 1,1 0-1,-1 0 0,0 1 1,0-1-1,1 0 0,-1 0 0,0 1 1,1-1-1,-1 0 0,1 1 1,4 14 23,-3 22-26,-2-30 6,1-2 5,-1 2-20,0 0 0,0 0-1,1 0 1,1-1 0,3 14 0,-4-19 6,-1 1 1,1-1-1,0 1 1,0-1-1,0 1 0,0-1 1,0 0-1,0 0 0,0 1 1,1-1-1,-1 0 0,0 0 1,1 0-1,-1-1 1,0 1-1,1 0 0,-1 0 1,1-1-1,0 1 0,-1-1 1,1 1-1,-1-1 0,1 0 1,0 1-1,-1-1 1,1 0-1,0 0 0,-1 0 1,4-1-1,6 0 3,0-1-1,1-1 1,-1 1-1,-1-2 1,1 1-1,0-1 1,-1-1-1,0 0 1,10-7-1,7-7 24,44-39 0,-26 19 8,13-18 1,-1 2 117,-52 43-74,-5 12-73,0 0 1,0 0-1,0 0 0,0 0 0,0-1 0,0 1 1,0 0-1,0 0 0,0 0 0,0 0 0,-1 0 1,1-1-1,0 1 0,0 0 0,0 0 0,0 0 1,0 0-1,0 0 0,0 0 0,-1-1 0,1 1 1,0 0-1,0 0 0,0 0 0,0 0 0,0 0 1,-1 0-1,1 0 0,0 0 0,0 0 0,0 0 1,0 0-1,0 0 0,-1 0 0,1 0 0,0 0 1,0 0-1,0 0 0,0 0 0,-1 0 0,1 0 1,0 0-1,0 0 0,0 0 0,0 0 0,-1 0 1,1 0-1,0 0 0,0 0 0,0 0 0,0 0 1,0 1-1,-1-1 0,1 0 0,0 0 0,0 0 1,0 0-1,0 0 0,0 0 0,0 1 0,0-1 1,-1 0-1,-20 14 104,-13 10-55,17-7-36,-69 71 21,78-78-27,0 0 0,0 1-1,1-1 1,1 1-1,0 1 1,0-1-1,-5 18 1,10-23-2,-6 21 20,6-26-25,1 0 0,0 0 1,0 0-1,-1 0 0,1 0 1,0 1-1,0-1 0,0 0 1,0 0-1,0 0 0,1 0 1,-1 0-1,0 1 0,1-1 1,-1 0-1,1 1 0,0-1 2,-1-1-1,1 0 0,0 1 1,-1-1-1,1 0 0,0 0 0,-1 0 1,1 0-1,0 0 0,-1 0 1,1 0-1,0 0 0,0 0 0,-1 0 1,1 0-1,0 0 0,-1 0 1,1 0-1,0-1 0,-1 1 1,1 0-1,0 0 0,-1-1 0,1 1 1,-1-1-1,1 1 0,-1 0 1,1-1-1,0 0 0,20-18 49,-19 16-40,19-20 84,-1-2-1,-1 0 1,-2-1-1,-1-1 1,19-42-1,-31 66 111,-3 10-99,-2 22-64,0-6-16,2-10-22,0 0 0,1 1-1,0-1 1,1 0 0,0-1 0,1 1-1,0-1 1,1 1 0,1-1 0,0-1 0,15 22-1,-20-31 1,1 0 0,0-1 0,0 1 0,0-1 0,0 0 0,0 1 0,0-1 0,0 0 0,0 0 0,0 0 0,0-1 0,0 1 0,1-1-1,-1 1 1,0-1 0,1 1 0,-1-1 0,0 0 0,1 0 0,-1 0 0,0-1 0,0 1 0,1-1 0,-1 1 0,0-1 0,0 1 0,1-1 0,1-1 0,1-1 9,0 1 0,0-1 0,0 1 1,0-1-1,-1-1 0,1 1 1,-1-1-1,0 0 0,0 1 0,0-2 1,3-4-1,5-11 48,-1 0 1,13-35 0,-3 5 60,-16 38-84,-4 9-11,0 0-1,1 0 0,-1 1 0,1-1 0,-1 0 1,1 1-1,4-6 0,-6 8-25,0 0-1,0 0 1,1 0-1,-1 0 1,0 0 0,0 0-1,0 0 1,0-1-1,0 1 1,0 0 0,1 0-1,-1 0 1,0 0 0,0 0-1,0 0 1,0 0-1,0 0 1,1 0 0,-1 0-1,0 0 1,0 0-1,0 0 1,0 0 0,1 0-1,-1 0 1,0 0 0,0 0-1,0 0 1,0 0-1,0 0 1,1 0 0,-1 0-1,0 0 1,0 0 0,0 0-1,0 1 1,0-1-1,0 0 1,1 0 0,-1 0-1,0 0 1,0 0-1,0 0 1,0 0 0,0 1-1,5 10 24,-1 22-43,-3-31 17,1 22-9,1 4-10,0 35 1,-3-53 15,-1 0 0,0 0 0,-1-1 0,0 1 0,0 0 0,-1-1 0,-6 13 0,1-3 3,6-13 6,0 0-1,-1 1 1,0-1-1,0 0 1,-1-1 0,1 1-1,-1-1 1,0 1-1,-1-1 1,1 0 0,-8 5-1,12-10-1,-1 1-1,1-1 1,-1 0-1,1 1 0,-1-1 1,1 0-1,-1 0 1,1 0-1,-1 1 1,1-1-1,-1 0 0,0 0 1,1 0-1,-1 0 1,1 0-1,-1 0 1,0 0-1,1 0 0,-1 0 1,1 0-1,-1-1 1,1 1-1,-1 0 1,0 0-1,1-1 0,-1 1 1,1 0-1,-1-1 1,-12-16 46,0-22 10,10 26-35,0-1 1,1 0 0,0 0-1,1 0 1,1 1-1,2-23 1,-2 36-25,0 0 1,0-1-1,0 1 0,1-1 1,-1 1-1,0-1 1,0 1-1,1 0 0,-1-1 1,0 1-1,0 0 0,1-1 1,-1 1-1,1 0 0,-1-1 1,0 1-1,1 0 1,-1 0-1,1-1 0,-1 1 1,0 0-1,1 0 0,-1 0 1,1 0-1,-1 0 1,1-1-1,-1 1 0,1 0 1,-1 0-1,1 0 0,-1 0 1,1 0-1,-1 1 0,1-1 1,-1 0-1,0 0 1,1 0-1,-1 0 0,1 0 1,-1 1-1,1-1 0,-1 0 1,0 0-1,1 1 1,0 0-1,-1-1 2,11 4-14,0 1 0,0 0 0,-1 1 0,0 0 0,10 8 0,20 13-51,-37-25 58,0-1 0,0 1 0,0-1 0,0 1 0,1-1 0,-1 0 0,0 0 0,0-1 0,1 1 0,-1-1 0,0 1 0,1-1 0,-1 0 0,1 0 0,-1-1 0,0 1 0,1-1 0,-1 0 0,0 0-1,0 0 1,0 0 0,1 0 0,-1 0 0,0-1 0,0 0 0,-1 0 0,1 0 0,3-3 0,4-4 10,0-2-1,-1 1 0,-1-1 0,0-1 1,10-17-1,-12 19 9,-1 0 10,1-1 0,-2-1 0,1 1 0,-2-1 0,5-23 0,6-19 93,-5 36-62,-9 17-53,0 1 0,1 0 0,-1 0 0,0 0 0,0 0 1,0 0-1,0 0 0,1 0 0,-1 0 0,0 0 0,0 0 1,0 0-1,0 0 0,1 0 0,-1 0 0,0 0 1,0 0-1,0 0 0,0 0 0,0 0 0,1 0 0,-1 0 1,0 0-1,0 0 0,0 0 0,0 1 0,0-1 0,1 0 1,-1 0-1,0 0 0,0 0 0,0 0 0,0 0 0,0 0 1,0 1-1,0-1 0,1 0 0,-1 0 0,0 0 0,0 0 1,0 0-1,0 1 0,0-1 0,0 0 0,0 0 0,0 0 1,0 0-1,0 1 0,0-1 0,6 39 48,-5-29-65,36 192-3,-33-186 7,-2 0-1,0 0 1,0 25 0,-2-35 7,0 0-1,0 1 1,-1-1 0,0 0 0,-1 0 0,1 0 0,-1 0 0,0 0 0,-1 0 0,1 0-1,-1-1 1,-5 8 0,6-12 9,1 1-1,0-1 1,0 0-1,-1 0 0,1 0 1,-1 0-1,1 0 1,-1 0-1,0 0 1,1-1-1,-1 1 1,0 0-1,1-1 0,-1 1 1,0-1-1,1 0 1,-1 0-1,0 0 1,0 0-1,0 0 1,1 0-1,-1 0 0,0 0 1,0-1-1,1 1 1,-1-1-1,0 1 1,1-1-1,-1 0 1,0 1-1,1-1 0,-1 0 1,-1-2-1,-5-1 30,1-1 0,0-1-1,-1 0 1,-9-11-1,10 10 10,1-1 0,0-1 0,0 1 0,1-1 0,0 0 0,1 0 0,0 0 0,0-1 0,-4-18 0,8 27-39,0 0 1,0 0-1,0 1 0,0-1 0,0 0 0,0 0 0,1 1 0,-1-1 1,0 0-1,0 0 0,0 1 0,1-1 0,-1 0 0,0 0 1,1 1-1,-1-1 0,1 0 0,-1 1 0,1-1 0,-1 1 1,1-1-1,-1 1 0,1-1 0,0 1 0,-1-1 0,1 1 0,0-1 1,-1 1-1,1 0 0,0-1 0,-1 1 0,1 0 0,0 0 1,0-1-1,0 1 0,30-4 13,-9 7-4,-1 0 1,-1 2 0,1 0 0,0 1 0,19 9-1,-16-5 22,1-2 1,-1-1-1,27 4 0,-45-9-16,0-1 1,0 2 0,0-1-1,0 0 1,0 1-1,-1 0 1,7 5-1,-7-5 16,0 1-1,1-1 0,-1-1 0,1 1 1,0-1-1,8 2 0,-6 0 78,-8-4-226,0 1-1,0-1 1,0 0-1,1 0 1,-1 0-1,0 0 0,0 0 1,0 1-1,0-1 1,1 0-1,-1 0 1,0 0-1,0 0 1,0 0-1,1 0 0,-1 0 1,0 0-1,0 0 1,0 0-1,1 0 1,-1 0-1,0 0 0,0 0 1,0 0-1,1 0 1,-1 0-1,0 0 1,0 0-1,0 0 0,1 0 1,-1 0-1,0 0 1,0 0-1,0-1 1,1 1-1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2.6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187 700 5224,'0'0'5078,"-11"-4"-4676,-38-11 30,47 14-374,-1 1 0,0-1 0,0 1 0,0 0 1,0 0-1,0 0 0,0 0 0,0 1 0,0-1 0,0 1 1,0-1-1,1 1 0,-1 0 0,0 0 0,0 1 0,1-1 1,-1 1-1,1-1 0,-1 1 0,1 0 0,-4 3 1,-12 7 459,15-10-416,0 0-1,0 0 1,0 0 0,0 1-1,0-1 1,1 1-1,-1-1 1,1 1-1,0 0 1,-1 0 0,1 0-1,1 0 1,-1 0-1,0 0 1,1 1 0,0-1-1,-1 1 1,1-1-1,1 1 1,-1-1-1,0 1 1,1 0 0,0-1-1,0 1 1,0 0-1,0-1 1,0 1 0,1-1-1,0 1 1,0-1-1,2 7 1,-1-7-36,0 0 1,0 0-1,0-1 1,0 1-1,1 0 1,-1-1-1,1 1 1,0-1-1,0 0 1,0 0-1,0 0 1,0-1-1,0 1 1,0 0-1,1-1 1,-1 0-1,1 0 1,-1 0-1,1-1 1,-1 1-1,1-1 1,-1 1-1,1-1 1,-1 0-1,1-1 1,-1 1-1,1 0 1,-1-1-1,1 0 1,-1 0-1,1 0 1,-1 0-1,0-1 1,1 1-1,-1-1 1,0 0-1,0 0 1,0 0-1,-1 0 1,4-3-1,-4 1 15,-1 1 0,0-1 0,1 0 0,-1 1 0,0-1-1,-1 0 1,1 0 0,-1 1 0,1-1 0,-1 0 0,0 0-1,-1 0 1,1 0 0,-1 1 0,1-1 0,-2-4 0,-1-20 354,0 10-218,3 17-204,0 0 1,0 1-1,0-1 1,-1 1 0,1-1-1,0 1 1,0-1-1,0 1 1,-1-1 0,1 1-1,0-1 1,-1 1-1,1-1 1,0 1 0,-1-1-1,1 1 1,-1-1 0,1 1-1,-1 0 1,1-1-1,-1 1 1,1 0 0,-1-1-1,1 1 1,-2 0-1,2 2 180,6 0-131,64 4-21,-61-6-37,1 0 0,-1-1 0,0 0 0,0-1 0,0 0 0,0-1 0,-1 1 0,1-2 0,-1 1 0,1-1-1,-1 0 1,0-1 0,-1 0 0,1 0 0,-1-1 0,12-10 0,-3-2 32,0 0 0,-1-1 0,-1-1-1,-1 0 1,0-1 0,-2 0 0,0 0 0,-2-2 0,12-37-1,-10 19 62,-2 0 0,-2-1-1,-2 0 1,1-69-1,-1 5 282,-6 87-219,1 19-149,0-1 1,0 1 0,0-1-1,0 1 1,0-1 0,0 1-1,0-1 1,0 1 0,0 0 0,0-1-1,-1 1 1,1-1 0,0 1-1,0-1 1,-1 1 0,1 0-1,0-1 1,-1 1 0,1 0 0,0-1-1,-1 1 1,1 0 0,-1-1-1,1 1 1,0 0 0,-1 0-1,1 0 1,-1-1 0,1 1 0,-1 0-1,0 0-1,1 1-1,-1-1 0,0 1 1,1-1-1,-1 1 0,1-1 1,-1 1-1,1-1 0,0 1 1,-1 0-1,1-1 0,0 1 1,-1 0-1,1-1 0,0 1 1,0 0-1,-1 0 0,1-1 1,0 2-1,-1 2 19,-4 12 18,0 0 0,-4 33 0,2-7-10,-137 884 187,88-527-194,53-378-19,-9 28 1,10-42-3,0-1 0,-1 1 1,0-1-1,0 0 1,0 0-1,-1 0 1,-8 10-1,12-16-5,0 0 0,0 1 1,-1-1-1,1 0 0,0 1 0,0-1 0,-1 0 0,1 0 0,0 1 0,-1-1 0,1 0 0,-1 0 0,1 0 0,0 0 0,-1 1 1,1-1-1,0 0 0,-1 0 0,1 0 0,-1 0 0,1 0 0,0 0 0,-1 0 0,1 0 0,-1 0 0,1 0 0,0 0 0,-1 0 1,1 0-1,-1-1 0,1 1 0,0 0 0,-1 0 0,0-1 0,-10-13 47,-2-28 17,5-2-26,2-1 0,3 0-1,1 0 1,5-57 0,-2 95-22,0 0 0,0 0 0,1 0 0,0 0 0,3-9 0,-4 14-10,0 0 0,0 1 0,0-1 0,-1 0 0,2 1 0,-1-1 0,0 0 0,0 1 0,0 0 0,1-1 0,-1 1 0,1 0 0,-1-1 0,1 1 0,0 0 0,-1 0 0,1 0 0,0 1 0,0-1 0,-1 0 0,1 1 0,0-1 0,3 0 0,21 1-54,0 1 0,-1 1 0,49 10 0,29 3-483,-36-13-288,-47-2-1961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5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80 856 5720,'0'0'2880,"0"19"-2324,4 135 598,-4-113-623,-2 0-1,-2-1 0,-1 1 0,-3-1 0,-15 53 1,14-57-53,8-28-261,-1-1 0,0 1 0,0 0 0,-4 8 1,-3-5 731,8-11-927,1 0 1,0 0-1,0 0 1,-1 0-1,1 0 1,0 0-1,0 0 1,-1 0 0,1-1-1,0 1 1,0 0-1,-1 0 1,1 0-1,0 0 1,0 0-1,0-1 1,-1 1-1,1 0 1,0 0-1,0 0 1,0-1-1,0 1 1,0 0-1,-1 0 1,1 0-1,0-1 1,0 1-1,0 0 1,0 0-1,0-1 1,0 1-1,-4-30 508,5-93 330,29-201 0,7 147-213,-21 112-379,-13 53-179,0-1 0,1 1-1,1 0 1,0 0 0,0 0 0,2 0 0,-1 1-1,1 0 1,10-11 0,-16 21-78,0 0 0,0 0 0,0 0 0,0 0 0,0 0 0,1 0 0,-1 1-1,0-1 1,1 0 0,-1 1 0,0-1 0,1 0 0,-1 1 0,1 0 0,-1-1 0,1 1 0,-1 0 0,1 0 0,-1 0 0,1 0 0,-1 0 0,1 0-1,-1 0 1,1 0 0,-1 1 0,1-1 0,-1 1 0,1-1 0,-1 1 0,0-1 0,1 1 0,-1 0 0,0 0 0,1 0 0,-1 0 0,0 0-1,1 1 1,5 4 38,0 1 0,-1 0 0,0 0 0,8 13-1,-12-19-44,5 10 35,0 0 1,-1 0 0,0 1 0,-1 0 0,0 0-1,-1 0 1,0 1 0,-1-1 0,-1 1-1,0 0 1,0 0 0,-1 0 0,-1 0-1,0 0 1,-1 0 0,0-1 0,-1 1-1,-1 0 1,0 0 0,0-1 0,-1 0 0,-9 17-1,12-27-20,0 0-1,0 0 0,0-1 1,0 1-1,-1-1 0,1 1 1,-1-1-1,1 0 0,-1 1 1,1-1-1,-1 0 0,0 0 1,0 0-1,1 0 0,-1 0 1,0-1-1,0 1 0,0 0 1,0-1-1,0 1 0,0-1 1,0 0-1,0 0 0,0 0 1,0 0-1,0 0 0,0 0 1,-2-1-1,-2 0 24,0-1 0,0 1 0,0-1-1,0-1 1,1 1 0,-1-1 0,-8-6 0,13 9-41,1 0 0,0 0 0,-1 0 0,1 0 0,0-1 1,-1 1-1,1 0 0,0 0 0,0-1 0,-1 1 0,1 0 0,0 0 0,0-1 0,0 1 0,0 0 1,-1-1-1,1 1 0,0 0 0,0 0 0,0-1 0,0 1 0,0 0 0,0-1 0,0 1 0,0-1 0,0 1 1,0 0-1,0-1 0,0 1 0,0 0 0,0-1 0,0 1 0,10-10 7,25-5-30,-27 12 16,64-29-92,-1-3 0,122-81-1,-190 114 94,0 0 0,0 0 0,-1 0 0,1 0 0,-1-1 0,0 1 0,0-1 0,0 0 0,0 0 0,0 0 0,0 0 0,1-4 0,-3 6 9,1 0 1,-1-1 0,0 1-1,0 0 1,0 0 0,1-1-1,-1 1 1,-1 0 0,1-1-1,0 1 1,0 0 0,0-1-1,-1 1 1,1 0 0,0 0-1,-1-1 1,1 1 0,-1 0-1,0 0 1,1 0-1,-1 0 1,0 0 0,0 0-1,1 0 1,-1 0 0,0 0-1,0 0 1,0 0 0,0 0-1,-1 1 1,1-1 0,-2-1-1,-6-6 61,8 7-46,0 0-1,0 1 1,0-1 0,0 0-1,1 0 1,-1 0 0,0 1 0,-1-1-1,1 1 1,0-1 0,0 1 0,-2-2-1,21 1 230,-9 0-226,0 0 0,0 1 0,0 0 0,15 2 0,-6 1 10,0 1 0,0 1 0,0 1 1,17 7-1,-28-9-20,-1-1 1,0 1-1,1 1 0,-1-1 1,-1 1-1,1 0 0,-1 0 1,1 0-1,-2 1 1,1 0-1,-1 0 0,1 0 1,2 8-1,5 11 44,-1 0 1,-2 1-1,0 0 0,-2 1 0,5 36 1,-12-62-50,0-1 0,0 1 1,0 0-1,0-1 0,0 1 1,0-1-1,1 1 1,-1-1-1,0 1 0,0-1 1,0 1-1,1 0 0,-1-1 1,0 1-1,1-1 0,-1 0 1,0 1-1,1-1 1,-1 1-1,0-1 0,1 1 1,-1-1-1,1 0 0,-1 1 1,1-1-1,-1 0 0,1 0 1,-1 1-1,1-1 1,0 0-1,0 0 1,0 0 0,1 0 0,-1 0 0,0-1 0,0 1 0,0 0 0,0-1 0,1 1 0,-1-1 0,0 1 0,0-1 0,0 0 0,1-1 0,31-30 63,-32 31-66,2-3 6,0-1 0,0 1 0,0-1 0,-1 0 0,0 0 0,0 0 1,2-7-1,10-21 50,-14 33-60,0-1 1,0 1-1,1-1 0,-1 1 0,0 0 0,0-1 0,0 1 0,1-1 1,-1 1-1,0-1 0,0 1 0,0-1 0,0 1 0,0-1 0,0 1 1,0-1-1,0 1 0,0-1 0,0 1 0,0-1 0,0 1 0,-1-1 1,1 1-1,0-1 0,0 0 0,-3 2 12,1 6-6,1 28-6,0-21 0,0-1 0,2 1 0,2 22 0,-2-32-1,0 1 0,0-1 0,1 0 0,-1 1 0,1-1 0,0 0 0,0 0 0,1 0 1,-1 0-1,1-1 0,0 1 0,0-1 0,0 1 0,0-1 0,5 3 0,-6-4-1,0 0 0,1 0-1,-1-1 1,0 1-1,1-1 1,-1 1 0,1-1-1,0 0 1,-1 0 0,1-1-1,0 1 1,0 0-1,-1-1 1,1 0 0,0 1-1,0-1 1,0 0 0,0-1-1,-1 1 1,1 0-1,0-1 1,0 0 0,0 1-1,-1-1 1,1 0 0,-1 0-1,5-3 1,-3 1-2,1-1 1,-1 1-1,0-1 1,1 0-1,-2-1 1,1 1-1,0-1 1,-1 1 0,0-1-1,0 0 1,-1 0-1,4-9 1,-4 9 5,-1 1 0,0 0 0,0-1 0,0 1 0,0-1 0,-1 1 1,0-1-1,0 1 0,0-1 0,0 0 0,-1 1 0,1-1 1,-1 1-1,-2-5 0,0 2 5,1 1 0,-1-1 0,-1 1 0,1 0 0,-1 0-1,0 1 1,-1-1 0,-7-7 0,9 11 3,1 0 0,-1 0 0,1 0 1,-1 1-1,0-1 0,0 1 0,0 0 0,0 0 0,0 0 0,-3-1 0,4 2-1,0-1 0,1 1 0,-1 0 0,0-1 1,1 1-1,-1 0 0,0 0 0,1 0 0,-1 1 0,0-1 0,0 0 0,1 1 0,-1-1 1,1 1-1,-1-1 0,0 1 0,1 0 0,-1-1 0,-1 3 0,2-3-9,1 0 0,0 1 0,-1-1 0,1 0 0,0 1 0,0-1 0,-1 0 0,1 1 0,0-1 1,0 0-1,0 1 0,-1-1 0,1 1 0,0-1 0,0 0 0,0 1 0,0-1 0,0 1 0,0-1 0,0 1 0,0-1 0,0 0 0,0 1 0,0-1 0,0 1 0,0-1 0,0 0 0,0 1 0,0-1 0,1 1 0,-1-1 0,0 0 0,0 1 0,0-1 0,1 0 0,-1 1 0,0-1 0,0 0 0,1 1 0,-1-1 0,0 0 0,1 1 0,-1-1 0,0 0 0,1 0 0,-1 0 1,0 1-1,1-1 0,-1 0 0,1 0 0,-1 0 0,0 0 0,1 0 0,-1 0 0,1 0 0,27 7-4,-27-7 3,12 2-5,-1-1 1,0-1-1,0 0 1,1-1-1,-1 0 1,0-1-1,0 0 1,0-1-1,0 0 1,0-1-1,-1 0 1,1-1-1,-1-1 1,0 1-1,-1-2 1,1 1-1,-1-1 1,-1-1-1,1 0 1,-1-1-1,-1 1 1,1-2-1,-2 1 1,1-1-1,-1 0 1,-1-1-1,0 1 1,8-20-1,-1-8 12,-1 0-1,-1-1 1,9-77 0,-4-122 29,-15 214-7,-1 0-1,-2-1 1,-6-37 0,4 51 4,0 10-2,-4 18-15,-5 31-7,2 1 0,3 0 0,1 0 0,3 1 0,2 0 0,1 0 0,4 0 0,1-1 0,2 1 0,3-1 0,23 76 0,-28-113-9,1 0 0,0 0 0,0-1 0,1 0 0,1 0 0,8 11 0,-12-18-2,0-1 0,-1 0 0,1-1 0,1 1 0,-1 0 0,0-1-1,0 0 1,1 1 0,0-1 0,4 1 0,-5-2 3,-1 0 1,1-1-1,-1 1 1,1-1-1,0 0 0,-1 1 1,1-1-1,0-1 1,-1 1-1,1 0 0,-1-1 1,1 1-1,0-1 1,-1 0-1,1 0 0,-1 0 1,4-2-1,4-3 3,-1 0 0,0-1-1,-1 0 1,1-1 0,-1 0-1,-1 0 1,1 0 0,-2-1-1,1 0 1,-1-1 0,0 0 0,7-18-1,-11 17 11,-7 10 16,-14 14 14,8-1-57,1 0-1,1 1 1,-14 23-1,21-33 11,0 1-1,0 0 1,0 0-1,0 0 1,1 0-1,-1 0 1,1 1-1,0-1 1,0 0-1,1 0 1,-1 1 0,1-1-1,0 1 1,0-1-1,1 0 1,-1 1-1,1-1 1,2 6-1,-3-8-1,1-1 0,0 1-1,0 0 1,0 0 0,0-1 0,1 1-1,-1-1 1,0 1 0,1-1-1,-1 0 1,1 1 0,-1-1 0,1 0-1,-1 0 1,1 0 0,0 0 0,0 0-1,0 0 1,2 0 0,-1 0-2,1-1 0,-1 1 1,1-1-1,-1 0 1,1 0-1,-1 0 0,1-1 1,-1 1-1,1-1 1,3-1-1,1-1 0,0 0 1,0 0-1,-1-1 0,1 0 0,-1 0 1,0-1-1,0 0 0,8-8 1,-13 12 6,-1-1 0,1 0 0,-1 0 0,0 0 0,1 0 0,-1-1 0,0 1 1,-1 0-1,1 0 0,0-1 0,-1 1 0,1 0 0,-1-1 0,0 1 0,1 0 1,-1-1-1,0 1 0,-1-1 0,1 1 0,0 0 0,-1-1 0,1 1 1,-1 0-1,0-1 0,-1-3 0,-1 1-6,1-1 0,-1 1 0,0 0 0,-1 1 0,1-1 0,-1 0 0,0 1 0,0 0 1,-8-7-1,12 10 3,-1 1 0,0-1 0,0 0 0,1 0 0,-1 0 0,0 1 0,1-1 0,-1 0 1,1 0-1,-1 0 0,1 0 0,-1 0 0,1 0 0,0 0 0,-1-2 0,1 3 1,0-1 0,0 1-1,0-1 1,0 1-1,0-1 1,0 1 0,0-1-1,0 1 1,0 0-1,0-1 1,0 1 0,1-1-1,-1 1 1,0 0-1,0-1 1,0 1 0,0-1-1,1 1 1,-1 0 0,0-1-1,0 1 1,1 0-1,-1-1 1,0 1 0,1 0-1,-1-1 1,0 1-1,1 0 1,-1 0 0,1 0-1,-1-1 1,0 1-1,1 0 1,-1 0 0,1 0-1,0 0 1,2-2-4,1 1 0,-1-1 0,0 0 0,0 0 0,1 0 0,-1 0 0,-1 0 0,1-1 0,0 1 0,3-5 0,16-12-7,26-7-83,57-24-1,-100 48 92,1 0 1,-1 0-1,1 1 0,0-1 1,-1 1-1,1 1 0,0-1 1,0 1-1,0 0 0,-1 1 1,1-1-1,0 1 0,8 2 1,-11-2 2,0 0 0,0 1 0,0-1 0,0 0 0,0 1 0,0 0 0,0-1 0,0 1 0,-1 1 0,1-1 0,-1 0 0,1 0 0,-1 1 0,0 0 0,0-1 0,0 1 0,0 0 0,-1 0 0,1 0 0,-1 0 0,0 0 0,0 0 0,0 0 0,1 5 0,0 4 2,-1 1 0,0-1 0,-1 1 0,-1-1 0,-1 13 0,1-24 3,1 0 0,0-1 1,0 1-1,0-1 0,-1 1 0,1 0 0,0-1 0,0 1 0,0 0 0,0-1 1,0 1-1,0-1 0,0 1 0,0 0 0,0-1 0,1 1 0,-1 0 0,0-1 0,0 1 1,0-1-1,1 1 0,-1 0 0,1 0 0,14-12 101,-10 6-96,3-2 5,0-2-6,1 1 0,-1 1 0,1-1 0,1 2-1,-1-1 1,1 1 0,12-4 0,-21 9-3,1 0 1,0 1-1,0-1 1,0 1-1,-1-1 1,1 1-1,0 0 1,0 0-1,0 0 1,0 0-1,0 0 1,-1 0-1,1 1 1,0-1-1,0 1 1,0-1-1,-1 1 1,1-1-1,0 1 1,-1 0-1,1 0 1,0 0-1,-1 0 1,1 0-1,-1 0 1,0 1-1,1-1 1,-1 0-1,0 1 1,2 1-1,1 4 14,-1 0 0,0 1 0,0-1 0,-1 0 0,0 1 0,2 7 0,6 21 38,41 69 234,-50-103-273,1 0 1,-1 0-1,1 0 1,-1-1 0,1 1-1,0 0 1,-1-1 0,1 1-1,0-1 1,0 0 0,0 0-1,0 0 1,0 0 0,1 0-1,-1 0 1,0 0 0,0-1-1,0 1 1,1-1-1,-1 0 1,0 1 0,1-1-1,-1 0 1,0 0 0,1-1-1,-1 1 1,0 0 0,1-1-1,-1 0 1,0 1 0,0-1-1,1 0 1,1-1 0,-3 1-25,0 0 1,0 0 0,0 0 0,0 0 0,0 0 0,0 0 0,0 0-1,0 0 1,-1 0 0,1 0 0,0 0 0,-1 0 0,1 0 0,-1-1-1,1 1 1,-1 0 0,0-1 0,0 1 0,1-2 0,0-24-2152,-1 24 460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6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7736,'0'0'2538,"12"3"-1963,8 3-303,0-1-1,0-2 1,40 3 0,46-8 1590,189-31 1,-242 21-3223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8.2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1 801 4120,'0'0'7473,"10"-6"-7122,85-56 707,-48 28-367,-32 25-450,0-1-1,-1-1 1,0 0-1,-1-1 1,0 0-1,-1-1 0,20-29 1,-3 6 1493,-34 50-1142,1 1 0,0 0 0,-3 23 0,6-35-573,1 0-1,0 0 1,0 1-1,0-1 1,0 0-1,0 0 0,0 0 1,1 0-1,0 0 1,-1 0-1,1 0 1,0 0-1,1 0 0,-1 0 1,0 0-1,1 0 1,0-1-1,-1 1 1,1-1-1,0 1 0,0-1 1,1 0-1,-1 0 1,0 0-1,1 0 1,-1 0-1,1 0 1,0-1-1,-1 1 0,1-1 1,0 1-1,0-1 1,0 0-1,0-1 1,0 1-1,0 0 0,0-1 1,1 0-1,2 0 1,2 1 8,-1-1 0,1 0 0,-1-1 0,1 0 0,-1 0 0,0-1 0,0 0 0,1 0 0,-1 0 0,11-7 0,-7 3 19,-1 0 0,0-1 0,0-1 0,0 0 0,15-16 0,-1-5 64,-1-1 1,-1 0 0,21-43 0,-18 26-19,-3-1 0,-1-2 0,-3 0 1,-2-1-1,12-69 0,-14 19 120,-16 97-77,-4 10-53,-15 65 70,-18 110 0,3 80 56,2-5 12,30-236-203,-28 146 107,24-139-48,0-1 0,-2 1 0,-25 48-1,35-74-65,-1 0-1,0 1 0,1-1 0,-1 0 1,0 0-1,0 0 0,0 0 1,0 0-1,0 0 0,0 0 1,0 0-1,0 0 0,0 0 0,-2 1 1,2-2-7,1 0 1,-1 0-1,1 0 1,-1 0-1,1 0 1,-1 0-1,1 0 1,-1 0-1,1 0 1,0 0-1,-1-1 1,1 1-1,-1 0 1,1 0-1,-1 0 1,1-1-1,0 1 1,-1 0-1,1 0 1,-1-1-1,1 1 1,0 0-1,-1-1 1,1 1-1,0 0 1,0-1-1,-1 1 1,1-1-1,-2-2 3,1 1-1,0-1 0,0 0 1,0 0-1,0 0 1,1 1-1,-1-1 0,1 0 1,-1 0-1,1 0 0,0-5 1,2-14 1,0 1 0,2-1 0,6-22 0,-7 34-5,0 0 0,1 1 0,1-1 0,0 1 0,0 0 0,1 0 0,0 1 0,11-13 0,-5 8 3,0 1-1,1 1 1,0 0 0,1 0-1,0 1 1,23-11-1,-26 16 0,0 0 0,0 1-1,0 1 1,1-1-1,-1 2 1,1 0 0,0 0-1,0 1 1,0 1 0,13 0-1,-13 1 8,-7-1-2,1 0-1,-1 0 1,1 1-1,-1-1 1,1 1 0,-1 1-1,1-1 1,9 5-1,-15-6-13,0 0 0,0 0 1,-1 0-1,1 0 0,0 0 0,0 0 0,0 0 0,0 0 0,0 0 0,-1 0 0,1 0 0,0 0 1,0 0-1,0 0 0,0 0 0,0 0 0,0 0 0,-1 0 0,1 0 0,0 1 0,0-1 0,0 0 1,0 0-1,0 0 0,0 0 0,0 0 0,0 0 0,-1 0 0,1 1 0,0-1 0,0 0 0,0 0 0,0 0 1,0 0-1,0 0 0,0 0 0,0 1 0,0-1 0,0 0 0,0 0 0,0 0 0,0 0 0,0 0 1,0 1-1,0-1 0,0 0 0,0 0 0,0 0 0,0 0 0,0 0 0,0 1 0,0-1 0,0 0 1,1 0-1,-1 0 0,0 0 0,0 0 0,0 0 0,0 0 0,0 1 0,0-1 0,0 0-209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38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12056,'0'0'920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40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4616,'0'0'13378,"5"10"-13098,15 30-19,-19-39-224,-1 0 0,1 1-1,-1-1 1,1 0-1,-1 0 1,1 0 0,-1 1-1,0-1 1,0 0 0,0 1-1,0-1 1,0 0-1,0 0 1,0 1 0,0-1-1,0 0 1,0 1-1,-1-1 1,0 2 0,1-2-1,-1-1 1,1 1-1,-1 0 1,1-1-1,-1 1 1,1-1-1,-1 1 1,1-1-1,-1 0 1,0 1 0,1-1-1,-1 0 1,1 1-1,-1-1 1,0 0-1,1 0 1,-1 1-1,0-1 1,1 0-1,-1 0 1,-1 0-1,1 0 115,27-1 773,155-11-169,254 14-1,-397-2-675,-31-1-46,1 1 0,-1-1 0,1 2 0,0-1 0,-1 1 0,1 1 0,7 1 0,-14-2-29,-1-1 1,1 0-1,-1 0 1,1 1-1,-1-1 0,1 0 1,-1 1-1,0-1 1,1 0-1,-1 1 0,0-1 1,1 1-1,-1-1 1,0 1-1,0-1 0,1 1 1,-1-1-1,0 1 1,0-1-1,0 1 0,0-1 1,0 1-1,1-1 1,-1 1-1,0-1 0,0 1 1,0-1-1,0 1 1,-1-1-1,1 1 0,0-1 1,0 1-1,0-1 1,0 1-1,0-1 0,-1 1 1,1-1-1,-1 2 1,-12 19 26,-44 41-61,-2-3 1,-97 76 0,82-76-200,-125 77 0,149-105 22,-84 68 0,126-87 205,7-11 3,1 1 1,-1-1-1,0 1 1,0-1-1,0 1 1,0-1-1,0 0 0,0 1 1,0-1-1,0 0 1,0 0-1,-1 0 1,1 0-1,0 0 0,-1 0 1,-1 1-1,2-4 3,13 2 40,27 1-26,0-3 0,0-1 0,41-8 0,57-6 34,137 18 54,-166 2-6,-60-1-33,-29 0 14,0-1 0,33-4 0,-52 3-66,1 0 1,0 0-1,0 0 0,0 0 0,0 0 0,0 0 0,0 0 0,0 0 0,0 0 0,0 0 0,0 0 1,0 1-1,0-1 0,0 0 0,0 1 0,-1-1 0,1 0 0,1 2 0,-2-2-11,0 0 0,1 1-1,-1-1 1,0 1-1,0-1 1,0 0-1,0 1 1,0-1 0,0 1-1,0-1 1,0 0-1,0 1 1,-1-1 0,1 1-1,0-1 1,0 0-1,0 1 1,0-1 0,0 0-1,-1 1 1,1-1-1,0 0 1,0 1 0,-1-1-1,1 0 1,0 1-1,0-1 1,-1 0-1,1 0 1,0 1 0,-1-1-1,1 0 1,0 0-1,-1 0 1,1 0 0,-1 1-1,1-1 1,0 0-1,-1 0 1,-21 7-402,14-5-2669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41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3000,'0'0'11857,"10"-2"-11513,6-1-246,26-6 351,0 3-1,45-2 1,-38 7 16,-1-2 0,75-15-1,-104 15-179,36 0 0,-36 3 190,36-6 0,-22 5 423,-61 8-297,20-4-1435,1-1 1,-1-1-1,-12 3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41.9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74 6632,'0'0'8146,"10"0"-7819,21 0 114,57-8-1,-32-3-27,-1 3-1,71-1 0,1-4 203,-84 7-242,52-1-1,-81 7-195,1-1 1,-1 0-1,0 0 0,19-6 0,-23 6 249,-11 3 373,-16 1-3770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8:42.6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6632,'0'0'8613,"3"10"-8052,6 29-4,-2 1-1,-1 0 1,-2 0 0,-2 0-1,-3 48 1,1 16 354,4 0-1,33 193 1,-18-179 501,-19-118-1400,0 1 0,0-1 1,1 1-1,-1-1 0,0 1 1,0-1-1,0 1 0,0-1 0,0 1 1,0 0-1,0-1 0,0 1 0,0-1 1,0 1-1,0-1 0,0 1 1,0 0-1,0-1 0,-1 1 0,1-1 1,0 1-1,0-1 0,-1 1 0,1-1 1,0 1-1,0-1 0,-1 1 0,1-1 1,-1 0-1,1 1 0,0-1 1,-1 0-1,1 1 0,-1-1 0,-3-11-3142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01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1 371 10544,'0'0'10334,"3"-10"-9827,1-2-330,-2 7-87,-1 1 0,1-1-1,-1 0 1,0 0 0,0 0 0,-1 0-1,1 0 1,-1-5 0,-1-2 520,1 10-479,-1 1-1,1-1 1,0 0 0,0 0 0,0 0 0,0 0 0,0 0 0,1 0 0,0-2 0,17-70 3218,-17 70-3193,1-1-1,0 1 1,1-1 0,-1 1 0,1 0 0,0 0-1,0 0 1,0 0 0,0 0 0,1 1-1,-1 0 1,1-1 0,0 1 0,0 1 0,0-1-1,0 0 1,1 1 0,7-3 0,19-9 673,-26 11-723,0 1 1,0-1-1,0 1 0,1 0 1,-1 1-1,1-1 1,-1 1-1,12-1 0,-12 2-61,35 3 285,0 4-330,-38-5 0,0-1 0,0 1 0,0-1 0,0 1 0,-1-1 0,1 1 0,0 0 0,-1 0 0,1 0 0,-1 0 0,0 0 0,0 0 0,0 0 0,0 1 0,1 3 0,12 18 0,-9-18 0,0 0 0,-1 0 0,0 0 0,0 1 0,0-1 0,3 9 0,-4-6 0,2-1 0,-1 1 0,11 13 0,7 6 0,-13-16 0,0 0 0,21 21 0,-21-25 0,-4-4 0,0 1 0,0 0 0,0-1 0,1 0 0,0-1 0,0 1 0,0-1 0,12 5 0,-12-7 0,0 1 0,0-1 0,0 0 0,0 0 0,0-1 0,0 1 0,0-1 0,1-1 0,-1 1 0,0-1 0,0 0 0,0-1 0,0 1 0,0-1 0,-1 0 0,1-1 0,0 0 0,-1 1 0,0-2 0,0 1 0,0 0 0,9-9 0,-6 4 0,0 0 0,-1 0 0,0-1 0,-1 0 0,0 0 0,0 0 0,-1-1 0,0 0 0,-1 0 0,0 0 0,0 0 0,2-16 0,7-22 0,3-22 0,-15 64 0,-1-1 0,1 1 0,-1-1 0,0 1 0,-1-1 0,0 1 0,0-1 0,-3-9 0,3-4 0,2 6 0,-3 11 850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9:1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2608,'0'0'10138,"-9"7"-9963,-3 3-102,5-5 14,0 1 0,0-2 0,-1 1 0,-10 4 0,9-4 222,7-4-214,1 0 1,-1 0 0,0 0 0,1 0 0,-1 0 0,0-1 0,0 1-1,0-1 1,0 0 0,0 1 0,0-1 0,0 0 0,-2 0 0,4 0-65,1 0 0,-1 0 1,0-1-1,0 1 1,0 0-1,0 0 1,0 0-1,0 0 1,0 0-1,0-1 1,0 1-1,0 0 1,0 0-1,0 0 1,0 0-1,0-1 1,0 1-1,0 0 0,0 0 1,0 0-1,0 0 1,0 0-1,0-1 1,0 1-1,0 0 1,0 0-1,0 0 1,0 0-1,0 0 1,0-1-1,-1 1 1,1 0-1,0 0 1,0 0-1,0 0 0,0 0 1,0 0-1,0 0 1,0 0-1,-1-1 1,1 1-1,0 0 1,0 0-1,0 0 1,0 0-1,0 0 1,-1 0-1,1 0 1,0 0-1,0 0 0,0 0 1,0 0-1,-1 0 1,1 0-1,0 0 1,0 0-1,0 0 1,0 0-1,0 0 1,-1 0-1,14-7 144,7 5-3,0 0-1,0 1 0,0 1 1,29 4-1,19 0 168,-36-4-199,169-6 493,-194 6-598,13-2 170,0 1 0,31 2 0,-47 0-120,0 1 0,0-1 1,0 1-1,0 0 0,0 0 1,-1 0-1,1 1 0,-1-1 1,7 7-1,-10-9 139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6:59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4216,'0'0'9452,"11"-3"-9287,43-12 186,-48 14-239,1 0 0,-1 0 0,1 1 0,-1 0 0,1 1 1,-1-1-1,1 1 0,-1 0 0,1 1 0,7 2 1,17 3 61,11-2 80,50-2 1,-51-3 16,55 8-1,-53 1-20,12 1 251,-51-9-393,1-1-1,-1 1 1,0 1 0,0-1 0,6 3-1,-6-2-14,-1-1-1,1 0 0,0 1 0,-1-1 0,1-1 0,0 1 1,4 0-1,4 3-261,-8-2-1997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0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12128,'0'0'1840,"0"11"-1608,2 27 176,12 58 0,-1-14 115,-9-49 54,15 57 0,-11-60 203,-8-29-392,0-8-18,-6-104 184,6 76-469,-1 6-9,1 0 1,2 0-1,10-54 0,-10 78-72,0 0 0,0 0 0,0 0 0,1 1 0,0-1 0,0 1-1,1-1 1,-1 1 0,1 0 0,0 0 0,0 0 0,0 1-1,0-1 1,1 1 0,-1 0 0,1 0 0,0 1 0,7-3 0,-8 3-9,0 0 1,1 0 0,-1 1 0,0 0 0,1 0 0,-1 0-1,0 0 1,1 1 0,-1 0 0,1 0 0,-1 0 0,1 0-1,-1 1 1,1-1 0,-1 1 0,0 1 0,1-1 0,-1 0-1,0 1 1,0 0 0,0 0 0,7 5 0,-4-1 5,0 1 0,-1 1 1,0-1-1,0 1 0,-1 0 0,1 1 1,-2-1-1,1 1 0,-1 0 0,-1 0 1,5 16-1,-2 1 28,-1 0 1,-1 1 0,0 28-1,-2-17 2,6 81 194,-7-45 190,-1-73-355,-6-9-2735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0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29 162 4616,'0'0'8657,"11"7"-8348,36 22-3,-44-26-233,1-1 1,0 0 0,0 0 0,0-1 0,1 1 0,-1-1 0,0 0 0,0 0-1,6 0 1,7 2 300,-6-1-214,0-1 1,1 0 0,-1-1 0,1 0 0,-1-1-1,1 0 1,-1-1 0,0 0 0,16-5-1,-24 6-120,1 0-1,-1 0 0,1 0 0,-1 0 0,1-1 0,-1 0 1,0 1-1,0-1 0,0 0 0,0-1 0,0 1 0,0 0 1,-1-1-1,1 0 0,-1 1 0,0-1 0,0 0 0,0 0 0,0 0 1,0-1-1,0 1 0,-1 0 0,0-1 0,0 1 0,0-1 1,0 1-1,0-1 0,-1 0 0,1-6 0,-2 1 13,-1-1-1,0 1 1,-1 0 0,1 0-1,-2 0 1,1 0-1,-1 0 1,-1 1 0,-7-12-1,11 18-43,-1 0 1,0 0-1,0 0 0,0 1 1,0-1-1,0 0 0,0 1 1,-1 0-1,1-1 0,0 1 1,-1 0-1,1 0 0,-1 0 0,1 1 1,-1-1-1,0 1 0,1-1 1,-1 1-1,0 0 0,-3 0 1,-3 0 10,0 0 0,0 1 0,1 1 1,-16 3-1,13-1 1,0 0 0,1 0 1,0 1-1,0 1 0,0 0 0,1 0 1,0 1-1,0 0 0,0 0 0,1 1 1,0 0-1,1 1 0,-1 0 0,-6 12 1,5-7 14,1-3 6,1 1 0,0 1 0,0-1 0,-4 15 0,10-22-14,-1-1-1,1 1 0,1-1 1,-1 1-1,1 0 0,-1-1 1,2 1-1,-1 0 0,0-1 1,1 1-1,0 0 0,0-1 0,0 1 1,0-1-1,1 1 0,3 5 1,1 2 78,1 0 0,0-1 0,1 0 0,0-1 1,1 0-1,0 0 0,21 17 0,-23-23-53,0 0-1,0 0 1,0 0 0,1-1 0,-1 0-1,1-1 1,0 0 0,-1 0-1,1 0 1,0-1 0,0 0-1,0-1 1,0 0 0,10 0 0,1-2 32,0-1 1,0-1 0,0 0 0,31-13 0,69-23 131,-117 40-285,1 0 1,0 0-1,-1-1 0,1 2 0,-1-1 1,1 0-1,0 0 0,-1 1 0,1-1 1,-1 1-1,1 0 0,-1 0 0,0 0 1,1 0-1,-1 0 0,0 1 0,4 2 1,0 0-1779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09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3616,'0'0'8534,"10"2"-8220,-1 1-254,10 3 336,1-1 0,28 3 0,-13-8 542,55-4 0,-75 3-830,50 2 369,-47 1-264,34-2-1,-1-5-31,-6-1 127,1 3 0,82 4 0,-91 1-204,-1-1-1,57-8 0,21 0 43,-34 10-42,-37-1-13,64-5 0,46-9-25,-71 7-2,140-27 0,-201 29-29,38-3 0,9 0 87,-39 2 186,-28 4-393,-1 0 1,1 0-1,0 0 0,0 0 0,-1 0 1,1 0-1,0 0 0,0 0 1,-1 0-1,1 0 0,0 0 0,-1 0 1,1 0-1,0 0 0,0 1 1,-1-1-1,1 0 0,0 1 0,-1-1 1,1 0-1,-1 1 0,1-1 1,0 1-1,-1-1 0,1 1 0,-1-1 1,1 1-1,-1-1 0,1 1 1,-1 0-1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1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313 185 15336,'0'0'472,"2"-12"-336,4-35-3,-7 42-102,1 0 1,-1 0 0,0 0-1,0 0 1,0 0 0,-1 0-1,1 0 1,-1 0 0,0 1-1,-1-1 1,1 1 0,-6-8-1,5 8-2,0-1 0,0 1 1,0 1-1,-1-1 1,1 0-1,-1 1 1,0 0 0,0-1-1,0 2 1,0-1-1,-1 0 1,1 1-1,-1 0 1,0 0-1,1 0 1,-1 1-1,0-1 1,0 1-1,0 0 1,0 1-1,0-1 1,0 1-1,0 0 1,0 0 0,0 1-1,0-1 1,0 1-1,0 0 1,0 1-1,0-1 1,0 1-1,1 0 1,-1 0-1,-8 6 1,-1 0 61,1 0 0,0 2 0,-13 11 0,20-15-57,1-1 0,0 1 0,0 1 1,1-1-1,-1 1 0,1 0 0,1 0 1,-4 8-1,3-6 22,0 0 1,1 1 0,0-1-1,1 0 1,0 1 0,0-1-1,1 1 1,1 0-1,-1-1 1,2 1 0,-1 0-1,1 0 1,1-1 0,-1 1-1,2-1 1,4 14-1,-2-12 46,0 1-1,1-1 0,0 0 1,1-1-1,13 17 0,-16-22-53,31 33 261,-33-36-290,1 1 1,0-1 0,0 0-1,0 0 1,0-1 0,0 1-1,0-1 1,0 1 0,1-1-1,-1 0 1,0 0 0,6 0-1,-2 0-2,5 0 7,0 0 1,0 0-1,0-1 0,0-1 0,-1 0 0,1 0 1,0-1-1,15-5 0,-19 4-10,123-37 356,-100 37-200,-19 3-2636,-11 0 2082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1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11264,'0'0'38,"-13"3"204,-98 33 660,86-27 82,-53 9-1,70-18-347,8 0-674,0 0-1,0 0 1,0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1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4720,'0'0'5662,"-3"11"-5212,-1 12-114,0-1 0,1 1 0,2-1 0,0 29 0,35 212 1506,-16-119-1079,8 41 526,-21-160-606,-2 0-1,2 34 1,-9-59-135,-6-7-254,-9-15-77,11 5-172,1-1 1,0 1-1,2-1 1,-5-24 0,-1 3 10,-2-18 30,-8-74-1,7 33 17,12 77-78,1 0-1,1 0 1,1 1-1,1-1 1,5-25-1,-6 37-17,1 0-15,0 0 1,1 0-1,0 0 1,0 0-1,1 0 1,0 1-1,11-16 1,-4 9-22,0 0 0,2 1 1,13-13-1,-20 21 14,0 0 0,1 1 1,-1 0-1,1 0 0,0 1 0,1 0 0,-1 0 0,1 0 1,0 1-1,-1 1 0,1-1 0,1 1 0,-1 0 1,10 0-1,-16 2 13,-1 0 0,1 1 0,0-1 0,-1 1 0,1-1 0,0 1 0,-1-1 0,1 1 0,-1 0 1,1 0-1,-1 0 0,1 0 0,-1 0 0,0 0 0,0 0 0,1 1 0,-1-1 0,0 0 0,0 1 0,0-1 0,0 1 1,-1-1-1,1 1 0,0-1 0,-1 1 0,2 2 0,-1 1 0,1 0 1,-1 0-1,0 0 1,0 0 0,0 0-1,-1 0 1,0 8-1,-2 4 20,-1-1 1,0-1-1,-1 1 0,-1 0 1,0-1-1,-1 0 0,-1 0 1,-1-1-1,0 0 0,0 0 1,-1-1-1,-20 22 0,26-31 21,-1 0 0,0 0 1,0 0-1,-1 0 0,1-1 0,-1 0 0,0 0 0,0 0 0,0-1 0,0 1 0,0-1 0,0 0 0,-1 0 0,-6 0 0,6 0 128,16-3-44,-6-1-125,1 1-1,0 0 1,0 0-1,0 0 1,0 0-1,0 1 1,0 0-1,0 0 1,0 1-1,0-1 1,0 1-1,0 0 1,0 0-1,0 1 1,0-1 0,7 5-1,2 0-11,0 2 1,-1 0-1,0 1 1,13 10-1,-5-2-12,0 2 0,0 0 1,-2 1-1,-1 1 0,0 1 0,-2 1 0,19 32 0,-33-51 27,0-1-1,0 1 1,-1 0-1,1 0 1,-1 0-1,0 0 1,0 1-1,0-1 1,-1 0-1,1 0 1,-1 1-1,0-1 1,0 0-1,0 0 1,-1 1-1,0-1 1,0 0-1,0 0 1,0 0-1,-3 6 1,1-4 8,-1 1 0,0-1 0,0 0 0,-1-1 0,1 1 0,-1-1 1,-1 1-1,1-2 0,-1 1 0,1-1 0,-10 6 0,8-6 19,0 0-1,-1-1 1,0 0 0,1 0-1,-1 0 1,-1-1 0,1 0-1,0-1 1,0 0 0,-1 0-1,-14-1 1,-5-3 92,1 0-1,-35-10 1,38 8-13,0 0 0,-47-3 1,30 8-133,24 0-2950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1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60 3912,'0'0'11801,"10"-10"-11526,35-30-15,-44 39-236,0 0 0,0 0 0,0 1 0,0-1 1,0 0-1,0 0 0,0 1 0,0-1 0,0 1 1,1-1-1,-1 1 0,0-1 0,0 1 0,1 0 1,-1 0-1,0 0 0,0-1 0,1 1 1,-1 0-1,0 1 0,1-1 0,-1 0 0,0 0 1,1 1-1,-1-1 0,0 0 0,0 1 0,0-1 1,1 1-1,-1 0 0,0-1 0,1 2 0,0 0 25,0 0-1,0 0 0,0 0 0,0 0 0,0 0 0,0 1 0,-1-1 0,1 1 0,0 2 0,-1 0-2,1 0 0,-2 0 0,1 0 0,-1 0 0,1 0 0,-1 0 0,-1 0 0,1 0 0,-1-1 0,0 1 0,-2 9 0,-1-1 26,0 0 0,-1-1-1,-7 15 1,6-17-12,-1-1 0,0 1 0,0-1 0,0 0 0,-1 0 0,-1-1 0,-16 12 0,2 1 107,19-17-121,0 0-1,0 0 0,-1-1 0,1 0 1,-1 0-1,1 0 0,-1 0 1,0-1-1,0 1 0,-10 2 0,10-3 101,4-2 32,5-2-35,37-16 164,75-21 1,-91 31-168,24-5 127,-46 13-248,1-1 1,-1 1 0,1 0 0,-1-1 0,1 2 0,-1-1 0,0 0 0,1 1-1,-1-1 1,1 1 0,3 1 0,-5 0-29,0-1 1,0 0-1,0 1 1,0-1-1,-1 1 1,1-1-1,0 1 0,-1 0 1,3 2-1,1 4-2471,-5-8 2253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2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4312,'0'0'6565,"-10"3"-6322,-4 0-156,9-2-33,-1 0 0,1 0 0,0 1 0,0-1 0,0 1 0,-6 3 0,8-4 1713,11-5-995,0 0-519,1 1 0,-1 0 0,1 0 0,0 1 1,0 0-1,14-1 0,-9 1-47,88-7 813,17-4-389,-107 12-527,0 0 0,19 2 0,-22 0-15,0-1 1,0 0 0,0-1-1,0 0 1,12-3-1,15 0 212,-11 2-173,-10 1 25,1 0 1,-1 1-1,29 3 1,11 0 314,113 3 203,-141-8-610,-22 1-36,1 0-1,-1 1 0,1 0 0,-1 0 0,1 0 0,-1 1 0,0-1 0,7 3 0,11 1 105,-19-4-107,-1 1 1,1-1 0,-1 1 0,0 0 0,1 0 0,-1 0 0,5 2-1,-2-1 5,1 0-1,-1-1 1,1 0-1,0 0 1,-1 0-1,1-1 1,0 0-1,0-1 1,6 0 0,12-1 160,-11 3-434,0 1 1,0 1 0,0 0 0,-1 0 0,1 2-1,14 6 1,-21-9-28,-2 0-84,0 0 0,0-1 0,0 0 0,11 2-1,-13 1 152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02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74 1 9536,'0'0'15225,"5"10"-14744,-2-2-381,-1-5-49,0 1 0,0 0 0,0 0 0,-1 0 0,1 0 0,-1 0 0,0 0 0,0 0 0,-1 0 0,1 1 0,-1-1 0,0 0 0,0 0 0,0 0 0,-1 1 0,-1 6 0,-7 16 690,-2-1 1,-22 39 0,12-24 235,18-35-727,3-5-165,0 0-1,-1 0 0,1 0 1,0 0-1,-1 0 0,1 0 1,-1 0-1,1 0 0,-1 0 1,1 0-1,-1-1 1,0 1-1,1 0 0,-1 0 1,0-1-1,1 1 0,-1 0 1,0-1-1,0 1 0,0-1 1,0 1-1,0-1 0,-1 1 1,2-1 181,0-1-403,1 0-1,-1 1 1,0-1-1,1 0 0,-1 1 1,1-1-1,-1 0 1,0 1-1,1-1 1,0 1-1,-1-1 0,1 1 1,-1-1-1,1 1 1,0-1-1,-1 1 1,1-1-1,0 1 0,0 0 1,-1 0-1,2-1 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3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4008,'0'0'10176,"-10"12"-9958,4-5-181,-6 7 75,1 0 0,1 0 1,0 1-1,-13 26 0,3 15 619,-23 108 1,24-86-405,-26 107 394,29-119-434,2 0 0,4 0-1,2 1 1,3 0 0,8 121-1,3-137-99,2-1-1,3 0 1,1-1-1,31 76 0,-27-92 96,1-1-1,36 50 0,-44-70-205,-7-8-51,40 58 781,55 61 1,-81-105-534,15 17 466,-31-34-718,1-1 1,0 1-1,-1 0 1,0-1-1,1 1 0,-1 0 1,1-1-1,-1 1 1,0 0-1,0 0 1,1 0-1,-1-1 1,0 1-1,0 0 1,0 0-1,0 0 1,0-1-1,0 1 1,0 0-1,0 0 1,0 0-1,0-1 1,-1 1-1,1 0 1,0 0-1,0 0 1,-1-1-1,1 1 1,0 0-1,-1-1 1,1 1-1,-1 0 1,1-1-1,-1 1 0,1 0 1,-2 0-1,-1 1-472,1-1-1,-1 1 0,0-1 0,0 1 0,0-1 0,0 0 1,-4 1-1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4416,'0'0'11254,"10"10"-10856,14 14 157,37 49 0,-35-32-80,-1 1 0,20 52 0,-6-13-45,-17-35-69,31 95 0,-1 55 395,-44-166-589,-2 0 54,-1-1-1,-1 1 1,-1 52 0,-13 93 544,2-81-284,-11 123 403,13-177-665,-2-1 0,-1 0 0,-21 55 0,23-77-142,-3 10 53,-1-1 1,-1 0-1,-1-1 0,-33 47 0,36-58-37,1 0 0,-11 22 0,-7 11 216,14-27-164,7-10-16,-1 1-1,0-2 1,-9 10 0,16-18-124,-1-1-1,1 1 0,-1-1 1,1 1-1,0-1 1,-1 1-1,1-1 0,-1 1 1,1-1-1,-1 0 1,0 1-1,1-1 0,-1 0 1,1 1-1,-1-1 1,1 0-1,-1 0 0,0 0 1,1 0-1,-1 0 1,0 0-1,1 1 0,-1-1 1,0 0-1,1-1 0,-1 1 1,1 0-1,-1 0 1,0 0-1,1 0 0,-1 0 1,1-1-1,-1 1 1,0 0-1,1-1 0,-1 1 1,1 0-1,-1-1 1,1 1-1,-1 0 0,1-1 1,-1 1-1,1-1 1,-1 0-1,-10-24-2631,10 23 1427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323 485 4416,'0'0'8018,"-13"-2"-7690,11 1-308,-12-2 144,-1 0 1,0 1 0,1 1 0,-1 0-1,-20 2 1,23 1-6,0 0 0,1 1-1,0 0 1,-1 1 0,1 0-1,0 1 1,1 0 0,-1 1-1,1 0 1,0 1 0,1 0-1,-1 0 1,2 1 0,-1 0-1,1 1 1,-14 18 0,20-25-122,1 0 0,-1 0 0,1 0 0,0 0 1,0 0-1,0 1 0,0-1 0,0 0 0,1 1 1,-1-1-1,1 1 0,-1-1 0,1 0 0,0 1 1,0-1-1,0 1 0,0-1 0,1 4 1,0-2 8,1-1 0,-1 1 0,0-1 0,1 0 0,0 1 0,0-1 0,0 0 0,0 0 0,0 0 0,1-1 0,3 4 0,0 0 17,0-1-1,1 0 1,-1-1-1,1 0 1,0 0-1,1 0 0,-1-1 1,0 0-1,1 0 1,14 2-1,-15-4-20,1 0 0,-1-1-1,1 0 1,-1 0 0,1-1 0,-1 0 0,0-1-1,1 1 1,-1-1 0,0-1 0,0 1-1,0-1 1,0-1 0,-1 1 0,1-1 0,-1 0-1,0-1 1,0 1 0,0-1 0,-1 0-1,0-1 1,0 1 0,0-1 0,0 0 0,-1 0-1,0-1 1,-1 1 0,1-1 0,-1 0-1,0 0 1,-1 0 0,3-12 0,4-25 110,-3-2-1,-1 1 1,-2-1 0,-3 1 0,-1-1 0,-13-81-1,9 98-70,-2 1-1,-1 0 0,-16-37 1,14 50-2,9 14-73,0 0 0,0 0-1,0 0 1,1 0 0,-1 0 0,0-1-1,0 1 1,1 0 0,-1-1 0,1 1-1,-1 0 1,1-1 0,-1-2 0,-3 41-81,6 14 25,13 81 0,20 52 154,-24-132-23,19 59 273,-20-80-138,-8-25-191,-2-4 3,0-1 0,0 1 0,1-1 0,0 1 0,-1-1 0,1 1 0,0 0 0,-1-1 0,1 0 0,0 1 0,2 1 0,-1-2-71,-1 0 1,1-1-1,0 1 1,0 0 0,0-1-1,0 0 1,0 1-1,-1-1 1,1 0 0,0 0-1,4-1 1,0 1-2890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7832,'0'0'6888,"-3"13"-6398,2-5-401,-19 81 749,7-34 169,-8 90 0,17-109-693,-7 147 1255,10-173-1369,1 0 0,-1 0-1,2 1 1,-1-1 0,5 19 0,-5-24-86,0 0-1,0-1 1,0 1 0,0 0 0,-3 8 0,0 15 452,-3-7 306,21-25-675,189-69 127,-185 67-308,36-13 45,81-17 1,-76 28 26,-48 7-235,-16 5 385,-16 6-4232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8744,'0'0'5142,"12"-9"-4635,40-25 4,-46 30-386,1 1 1,0 1-1,1-1 1,-1 1-1,0 0 1,1 1-1,-1-1 1,1 1-1,-1 1 1,10 0-1,15-2 473,-4-2-61,-1 0 886,30 0 0,-56 4-883,3-2-14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8240,'0'0'4377,"14"-10"-3762,-2 2-457,-6 3-75,0 1 0,0 0-1,1 0 1,-1 1 0,1-1 0,0 1 0,0 1-1,0-1 1,0 1 0,1 1 0,-1-1-1,15 0 1,100-8 1770,17 0 701,-78 6-586,-61 4-1883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8240,'0'0'5652,"12"4"-5167,29 7 272,0-2 1,79 7-1,-82-13-230,161 6 3202,-187-6-3266,-11-3-406,0 1-1,0-1 1,-1 0-1,1 0 1,0 1 0,0-1-1,0 0 1,0 0 0,0 0-1,0 0 1,0 0-1,-1 0 1,1 0 0,0 0-1,2-1 1,-5 10-172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5016,'0'0'8306,"10"-4"-7835,-1 0-360,1 0 0,-1 1 0,1 0 1,0 0-1,-1 1 0,1 1 0,18-1 0,234-5 1500,98 1-63,42 39 490,-369-32-1750,-27-1-153,0 0-1,0 0 1,0 1-1,0 0 1,0 0-1,0 0 1,9 3-1,-19-8 1293,-1 0-4536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326 756 5824,'0'0'6772,"-13"-8"-6303,-43-28 7,53 34-393,-1 0 0,0 0 0,0 0 1,1 1-1,-1 0 0,0-1 0,0 1 0,0 1 1,0-1-1,-1 1 0,1 0 0,0 0 0,0 0 0,-5 1 1,0 1 136,0 0 1,1 0 0,-1 1-1,-10 6 1,2-2 89,6-3 15,0 1-1,0 1 1,1 0-1,-20 13 1,26-15-173,-1 0 0,1 1 1,-1-1-1,1 1 0,1 0 0,-1 0 0,1 0 1,0 1-1,0-1 0,0 1 0,-3 9 0,5-10-75,1-1 0,-1 1 0,1 0 0,0-1-1,1 1 1,-1 0 0,1-1 0,-1 1 0,1-1-1,1 1 1,2 7 0,-2-6-12,1 0 1,0 1-1,0-1 0,0 0 0,1 0 1,0 0-1,5 5 0,-5-7-30,-1-1-1,1 1 0,0-1 0,0-1 0,0 1 0,0 0 0,0-1 1,1 0-1,-1 0 0,1 0 0,-1-1 0,1 1 0,0-1 1,-1 0-1,1 0 0,0-1 0,0 0 0,7 0 0,-6 0-16,-1-2-1,1 1 0,-1 0 0,1-1 1,-1 0-1,0 0 0,0-1 0,0 0 1,0 1-1,0-2 0,0 1 1,-1 0-1,1-1 0,-1 0 0,5-7 1,6-7 18,-1-1 0,0-1 0,-2-1 0,0 1 0,-2-2 0,12-31-1,-4-4 43,17-81-1,8-136 196,0-6 110,-39 264-381,-5 21-54,-2 20 17,-7 129-130,17 280-1,-6-404 197,-1-23-16,0 1-1,1 0 0,0-1 0,0 1 1,0-1-1,3 8 0,-3-14-14,-1 0 1,0-1-1,1 1 1,-1 0-1,1-1 1,-1 1-1,1-1 1,-1 1-1,1-1 1,-1 1-1,1-1 1,0 1-1,-1-1 0,1 0 1,0 1-1,-1-1 1,1 0-1,0 1 1,0-1-1,-1 0 1,1 0-1,0 0 1,0 0-1,-1 0 1,1 0-1,0 0 0,0 0 1,-1 0-1,1 0 1,0 0-1,0 0 1,-1 0-1,1-1 1,1 1-1,20-10-3363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7832,'0'0'10265,"1"11"-9800,2 22 95,-2 0-1,-4 34 1,-28 161 1367,18-144-1286,6 36 271,6-113-826,0 0 1,1 0 0,0 0 0,0 0 0,1 0 0,-1 0 0,1 0 0,1 0-1,3 12 1,-4-17-62,0 1-1,1 0 0,-1-1 0,0 1 1,1-1-1,0 0 0,0 1 0,0-1 1,0 0-1,0 0 0,0 0 1,0 0-1,1-1 0,-1 1 0,1-1 1,-1 1-1,1-1 0,-1 0 0,1 0 1,0 0-1,0 0 0,0 0 0,-1-1 1,1 1-1,0-1 0,4 0 1,250-11 493,-148 3-222,-103 7-262,0 1 1,0-1-1,0 2 0,1-1 0,-1 1 0,0 0 0,10 3 1,-16-4-46,0 0 0,1 0 0,-1 0 0,0 0 0,0 0 0,0 0 0,1 0 0,-1 0 0,0 0 0,0 0 0,0 0 0,1 0 0,-1 0 0,0 0 0,0 1 0,0-1 0,0 0 0,1 0 0,-1 0 0,0 0 0,0 0 0,0 1 0,0-1 0,0 0 0,0 0 0,1 0 0,-1 0 0,0 1 0,0-1 0,0 0 0,0 0 0,0 0 0,0 1 0,0-1 0,0 0 0,0 0 0,0 0 0,0 1 0,0-1 0,0 0 0,0 0 0,0 0 0,0 1 0,0-1 0,0 0 0,0 0 0,-1 0 0,1 1 0,0-1 0,-5 1-4050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03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86 0 11448,'0'0'4532,"3"11"-3762,0 0-531,-1 0-1,0 1 0,-1 0 1,0-1-1,-1 1 0,0 0 1,-1-1-1,-1 1 1,1-1-1,-2 1 0,0-1 1,0 0-1,-8 19 0,-58 93 4524,64-120-4065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0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8640,'0'0'5710,"12"1"-5142,30 0-58,0-1 1,0-2-1,53-9 0,138-35 1340,-75 13-269,-153 32-1433,0 0 1,0 0-1,0 1 1,1-1-1,-1 1 1,9 2-1,-13-2-222,0 0 0,0 0 0,0 1 0,0-1 0,0 1 0,0-1-1,0 1 1,0-1 0,0 1 0,0-1 0,-1 1 0,1 0 0,0-1 0,0 1 0,-1 0 0,1 0 0,0 0 0,-1 0 0,1 0 0,-1-1 0,1 1-1,-1 0 1,1 0 0,-1 0 0,0 0 0,0 0 0,1 1 0,-1-1 0,0 0 0,0 0 0,0 0 0,0 2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0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4120,'0'0'6504,"1"-11"-6304,0 0-132,-1 7-35,0 0 0,0 0 1,0 0-1,1 0 0,-1 0 1,1 0-1,0 1 0,1-1 1,2-7-1,-3 20 3576,-7 44-2939,-1-26-209,2 0 1,0 1-1,0 51 1,5-76-415,0-1 0,0 1 0,1-1 1,-1 1-1,1-1 0,-1 1 0,1-1 0,0 1 0,0-1 0,0 0 0,0 1 0,0-1 1,1 0-1,-1 0 0,1 0 0,0 0 0,-1 0 0,1 0 0,0-1 0,0 1 0,0 0 1,0-1-1,3 2 0,0-1 18,1 0-1,0 0 1,0 0 0,0-1-1,0 0 1,0 0 0,0-1 0,10 0-1,-15 0-146,-1 1-1,1-1 0,-1 0 0,0 0 0,1 0 1,-1 1-1,1-1 0,-1 0 0,0 0 0,1 1 1,-1-1-1,0 0 0,1 1 0,-1-1 0,0 0 1,0 1-1,1-1 0,-1 0 0,0 1 0,0-1 1,1 1-1,-1-1 0,0 1 0,0-1 0,0 1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0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4632,'0'0'5309,"5"-10"-4994,15-30-10,-18 37-157,0-1 0,0 1 0,1 0 0,-1-1 0,1 1 0,0 0-1,0 1 1,6-6 0,-7 7-27,-1 0-1,1 0 0,-1-1 1,1 1-1,-1 0 0,1-1 1,-1 1-1,0-1 0,0 0 1,0 1-1,0-1 1,2-3-1,-63 42 1961,57-34-3930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1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3408,'0'0'7226,"-10"4"-6972,0 0-203,0-1 133,0 0 0,1 1-1,-1 0 1,1 1-1,-17 11 1,-17 26 688,41-39-828,-1 0 0,1 0-1,1 0 1,-1 0 0,0 0 0,1 1-1,-1-1 1,1 1 0,0-1 0,0 1 0,1-1-1,-1 1 1,1-1 0,0 1 0,0 0-1,0-1 1,0 6 0,1-2 6,0-1 0,0 1 0,1-1 0,0 1 0,0-1 0,0 0 0,1 1 1,6 10-1,-7-13-31,1 0 1,-1 0 0,1 0-1,0 0 1,0-1-1,0 1 1,1-1 0,-1 0-1,1 0 1,0 0 0,0-1-1,0 1 1,0-1 0,0 0-1,0 0 1,1 0 0,-1-1-1,6 2 1,13 3 25,-12-4-32,0 0-1,-1 2 1,0-1-1,11 6 1,-17-7-11,0-1 1,0 0-1,0 1 0,0-1 1,0-1-1,9 2 0,4 0-61,-6 4-1962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1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3912,'0'0'4993,"10"9"-4850,31 28 1,-35-32-29,-1-1 0,0 0 0,1 0 0,0 0 0,0-1 0,0 0 0,0 0 0,1 0 0,11 2 0,-12-3-69,-2-1 21,1 0 1,-1 0 0,0 0 0,0-1-1,0 0 1,0 0 0,1 0-1,-1 0 1,0-1 0,0 0 0,0 1-1,0-2 1,6-1 0,-5 0 66,-4 3-125,-1-1 0,1 1 0,-1 0 0,1 0 0,-1-1 0,0 1 0,1-1 0,-1 1 0,1 0 0,-1-1 0,0 1 0,1-1 0,-1 1 0,0-1 0,0 1 0,1-1 0,-1 1 0,0-1 0,0 1 0,0-1 0,0 1 0,0-1 1,1 1-1,-1-1 0,0 1 0,0-1 0,0 0 0,-1 1 0,1-1 0,0 1 0,0-1 0,0 0 0,-1-6 30,0 0 1,0 0 0,0 0 0,-1 1 0,0-1 0,0 0-1,-1 1 1,-4-9 0,-1 0 14,0 2-1,-16-20 0,17 18-23,7 14-23,0 0 0,0 0 0,-1 0-1,1 0 1,0 0 0,-1 0 0,1 1-1,-1-1 1,1 0 0,0 0 0,-1 0-1,0 1 1,1-1 0,-1 0 0,1 1-1,-1-1 1,0 0 0,0 1 0,1-1-1,-1 1 1,0-1 0,0 1 0,-1-1-1,-1 0 21,1 1-1,-1-1 1,1 1-1,-1 0 1,1 0-1,-1 0 1,1 0 0,-1 0-1,1 1 1,-1-1-1,1 1 1,-1-1-1,1 1 1,-1 0-1,1 0 1,0 0-1,0 0 1,-1 1-1,-2 2 1,1-2-11,1 1 1,-1 0 0,1 1-1,-1-1 1,1 1-1,0-1 1,1 1-1,-1 0 1,-3 8-1,-6 8 89,10-17-85,0-1 0,1 1 0,-1 0 0,0 0-1,1 0 1,0-1 0,0 1 0,0 1 0,0-1-1,0 0 1,1 0 0,-1 4 0,1 12 120,-1-11-66,1 0 1,0-1 0,1 1 0,0 0 0,0-1 0,4 13 0,5 16 195,-8-26-188,0 0-1,1-1 1,1 1-1,-1-1 1,2 0 0,5 11-1,-8-17-66,0 0-1,0-1 0,0 1 1,0 0-1,0-1 1,0 1-1,1-1 1,-1 0-1,1 0 0,0 0 1,-1 0-1,1 0 1,0-1-1,0 1 1,0-1-1,0 0 0,1 0 1,-1 0-1,0 0 1,0 0-1,1-1 1,-1 1-1,0-1 0,1 0 1,-1 0-1,0 0 1,5-2-1,2 0-533,-1 0 0,0-1 0,16-7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1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0 957 2608,'0'0'9486,"10"-10"-9203,1-3-151,-1 0 1,0 0-1,-1-1 1,0 0-1,8-19 1,-10 16 118,-2 0 1,0 0 0,2-20 0,3-10 122,41-209 1415,-48 237-1634,-2 3 18,2 1 0,0 0 1,0 0-1,1 0 0,9-20 1,26-63 703,-25 65-667,-11 22-86,1 1 0,1 0 1,0 0-1,0 0 0,13-17 0,-16 25-95,-1-1 1,1 0 0,0 0-1,-1 0 1,0-1 0,0 1-1,0 0 1,1-5 0,-1 4-5,0 1 0,0-1 0,0 1 1,0 0-1,1-1 0,-1 1 1,4-5-1,-1-1 14,-4 8-35,0 0 1,0 0-1,1 0 0,-1 0 1,0 0-1,1 0 0,-1 0 1,1 0-1,0 0 0,-1 0 1,1 0-1,0 0 0,-1 0 1,2-1-1,-1 2 3,0 0 0,0 0 0,-1 0 0,1 0 0,0 0-1,0 0 1,0 0 0,-1 0 0,1 0 0,0 1 0,0-1 0,-1 0 0,1 0 0,0 1-1,-1-1 1,1 0 0,0 1 0,0-1 0,-1 1 0,1-1 0,-1 1 0,1-1 0,-1 1 0,1-1-1,0 1 1,-1 0 0,0-1 0,1 1 0,-1 0 0,1-1 0,-1 1 0,0 0 0,0-1-1,1 1 1,-1 0 0,0 1 0,3 5 11,35 94 71,-24-61-54,16 43 92,-10-26 0,-18-49-80,0 1 0,1 0 0,0 0 0,1-1 0,-1 0 0,2 0 0,-1 0 0,1 0 0,10 12 0,-10-16-1,-1 1 1,1-1-1,0 0 0,0 0 0,0-1 0,7 4 0,0 1 27,6 2 44,-17-10-112,0 0 0,-1 0 0,1 0-1,0 0 1,-1 0 0,1 0 0,0 0-1,-1-1 1,1 1 0,-1 0 0,1 0-1,0-1 1,-1 1 0,1-1 0,-1 1-1,1 0 1,-1-1 0,1 1 0,-1-1 0,1 1-1,-1-1 1,1 1 0,-1-1 0,0 1-1,1-1 1,-1 0 0,0 1 0,1-1-1,-1 0 1,0 1 0,0-2 0,14-35 70,-2-2 0,11-61 0,7-24 94,0 54-67,-27 64-98,0-1 0,0 1 1,1 0-1,0 0 0,0 1 0,0-1 1,1 1-1,8-9 0,-5 0-40,-8 13 32,0 0 1,1 0 0,-1 1 0,0-1-1,1 0 1,-1 0 0,1 0-1,-1 0 1,1 0 0,-1 1 0,1-1-1,-1 0 1,1 0 0,0 1 0,0-1-1,-1 1 1,1-1 0,0 0-1,0 1 1,0 0 0,0-1 0,-1 1-1,1-1 1,0 1 0,0 0 0,0 0-1,0-1 1,0 1 0,0 0 0,0 0-1,2 0 1,1 18-65,1-3 59,-2 1-1,0 1 1,0-1 0,-1 19-1,2 6 2,4 169-7,-8-192 14,2 40 3,16 96-1,-13-132 91,1 0 0,1 0 1,19 41-1,7 20 90,-27-63-135,0 0 1,2-1 0,0 0 0,18 29-1,-22-44-17,-1 1-1,0 0 1,0 0-1,0 0 0,-1 1 1,0-1-1,0 1 1,0-1-1,-1 1 1,0-1-1,0 1 1,1 10-1,-2-15-21,1-2-351,1-1-1,0 0 1,0 1-1,-1-1 1,1 0-1,-1 1 1,0-1-1,1 0 1,0-3-1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1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5416,'0'0'12041,"5"12"-11836,-2-6-177,2 6 65,0 1-1,0 0 1,-1 0 0,-1 0-1,3 26 1,-4-12 106,-1-5 37,-1 1 0,-2 26 0,-6 110 940,3-87-416,5-71-608,-5 2 12,-4-15-777,6 7-2053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1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5624,'0'0'5809,"11"-3"-5357,-3 0-362,4-1 111,0 0-1,0 1 0,1 1 0,-1 0 0,18-1 0,108-5 1275,-31 0-508,-71 6-283,69 8-1,-95-5-590,-8-1-41,-1 0 0,1 0 0,-1 0 0,1 0 0,-1 0 0,1 1 0,-1-1 0,1 1 0,-1-1 0,0 1 0,1-1 0,-1 1 0,0 0 0,2 1 0,-2-2-111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1:2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4312,'0'0'5289,"-1"13"-4814,-6 95 865,15 25 433,-6-113-1358,-1 0 1,-1 0-1,-6 39 0,5-53-297,1 0 0,0 1 0,0-1 0,0 1-1,2 6 1,-1-2 91,-1-9-133,0 0-1,0 0 1,0 0-1,-1 0 1,1 0-1,-1 0 1,1 0-1,-1 0 1,0-1-1,0 1 1,0 0-1,0 0 1,0-1-1,0 1 1,0 0-1,-1-1 1,1 0-1,-3 3 1,3-3 52,-5-18 660,6-4-731,1 0 0,1 0 1,1 0-1,0 0 0,2 0 1,0 1-1,2 0 0,0 0 1,1 1-1,1 0 0,0 0 1,23-32-1,-31 51-56,34-42 112,-33 39-106,1 1-1,-1 0 0,0 0 1,1 0-1,-1 0 0,1 1 1,0-1-1,-1 1 0,1-1 1,0 1-1,0 0 0,0 0 1,0 0-1,6 0 0,-8 1-1,1 0-1,-1 0 0,1 1 1,-1-1-1,1 1 0,-1-1 1,0 1-1,1-1 0,-1 1 1,0 0-1,0 0 0,1-1 1,-1 1-1,0 0 0,0 0 1,0 0-1,0 0 0,0 1 1,0-1-1,0 0 0,-1 0 1,1 0-1,0 1 0,-1-1 1,1 0-1,-1 1 0,1-1 0,-1 1 1,1 1-1,1 6 28,-1 0-1,1 1 0,-1 12 1,-1-13 0,3 11 45,-3-16-58,1 0 0,-1 0 0,1 0 0,-1-1 0,-1 1 0,1 0 0,0 0 0,-2 4 0,1-1 44,0 0 0,1-1-1,0 14 1,0-8 80,14-20 105,30-76 13,-37 73-238,1 0-1,0 1 1,0 0-1,1 1 1,0-1-1,1 2 1,0 0-1,0 0 1,20-11-1,-21 14-3,-1 0-1,1 1 0,0 0 1,0 1-1,0 0 0,1 0 1,-1 1-1,14-2 0,-20 4-5,0 0-1,0 0 1,0 0-1,1 0 1,-1 0-1,0 1 1,0 0-1,0-1 1,0 1-1,0 0 1,0 1-1,0-1 1,0 0 0,0 1-1,0 0 1,-1-1-1,1 1 1,-1 0-1,1 1 1,-1-1-1,0 0 1,0 1-1,0-1 1,0 1-1,0-1 1,-1 1-1,1 0 1,2 5-1,0 2 47,0 1-1,-1-1 0,1 1 0,-2 0 1,0 0-1,0 0 0,-1 0 0,0 0 1,-1 0-1,0 0 0,-1 0 1,0 0-1,-1 0 0,0 0 0,-1 0 1,0-1-1,-1 1 0,0-1 0,-9 17 1,-3 0-147,-21 53 0,21-40-2876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4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4216,'0'0'9680,"11"2"-9487,-2-1-160,3 1 94,0 0 0,1 0-1,-1-2 1,1 1 0,0-2-1,15-2 1,62-9 544,-57 4-454,1 1 1,0 2-1,0 1 1,66 2-1,-97 2-198,1 0-1,-1 1 1,0-1-1,1 1 0,-1 0 1,1 0-1,-1 0 0,0 1 1,0-1-1,0 1 1,0-1-1,0 1 0,0 0 1,0 0-1,0 0 0,-1 1 1,5 4-1,-5-5 11,1 0 0,0 0 0,-1 0 0,1-1 0,0 1 0,0-1-1,3 2 1,-4-3-9,0 1 0,0 0 0,1 0-1,-1 1 1,0-1 0,0 0 0,0 1 0,0-1-1,0 1 1,-1-1 0,1 1 0,0 0-1,1 3 1,11 6 214,-6-9-588,-11-4-1984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07.2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0 601 10656,'0'0'9342,"4"-12"-8946,7-21 68,2 0-1,1 1 1,33-54 0,2 14 282,49-63 828,-90 124-1195,1 1 1,0 1 0,1-1-1,0 2 1,0-1 0,1 1-1,21-11 1,-29 18-276,1 0 1,-1 1 0,0 0-1,0 0 1,1 0 0,-1 0-1,0 0 1,0 1 0,1-1-1,-1 1 1,0 0-1,0 0 1,0 0 0,0 1-1,0-1 1,0 0 0,0 1-1,-1 0 1,1 0-1,0 0 1,-1 0 0,3 3-1,0 3 31,-1 1-1,0-1 0,-1 1 1,0-1-1,0 1 0,-1 0 1,0 0-1,0 0 0,-1 1 0,0 8 1,-1-4 76,-1 1 1,0-1-1,-1-1 1,-1 1-1,-7 26 1,3-15-212,16-63 0,1 9 0,1 1 0,24-47 0,-28 64 0,0 0 0,1 0 0,0 1 0,0-1 0,1 2 0,1-1 0,0 2 0,21-16 0,-30 23 0,0 0 0,0 1 0,0-1 0,0 1 0,0-1 0,0 1 0,0-1 0,1 1 0,-1 0 0,0-1 0,0 1 0,0 0 0,0 0 0,1 0 0,-1 0 0,0 0 0,0 0 0,0 0 0,1 0 0,-1 1 0,0-1 0,0 0 0,0 1 0,0-1 0,0 1 0,1-1 0,-1 1 0,0 0 0,0-1 0,0 1 0,-1 0 0,1 0 0,0 0 0,0-1 0,0 1 0,0 0 0,-1 0 0,2 2 0,2 3 0,-1 1 0,0 0 0,0 0 0,4 13 0,-3-3 0,-1 0 0,-1 0 0,0 0 0,-1 0 0,-1 0 0,-1 1 0,0-1 0,-1 0 0,-5 17 0,1-13 0,5-19 0,3-6 0,1-3 0,59-143 0,-57 141 0,1-1 0,0 1 0,0 1 0,14-15 0,10-14 0,-30 36 0,1 1 0,-1-1 0,0 1 0,0-1 0,1 0 0,-1 1 0,0-1 0,1 1 0,-1-1 0,1 1 0,-1-1 0,1 1 0,-1 0 0,1-1 0,-1 1 0,1 0 0,-1-1 0,1 1 0,-1 0 0,1-1 0,-1 1 0,1 0 0,0 0 0,-1 0 0,1 0 0,0 0 0,-1-1 0,1 1 0,0 0 0,-1 0 0,1 1 0,-1-1 0,1 0 0,0 0 0,-1 0 0,1 0 0,-1 0 0,1 1 0,0-1 0,-1 0 0,1 1 0,-1-1 0,1 0 0,-1 1 0,1-1 0,-1 1 0,1-1 0,-1 0 0,1 1 0,-1-1 0,0 1 0,1 0 0,-1-1 0,0 1 0,1-1 0,-1 1 0,0-1 0,0 1 0,1 1 0,1 4 0,1-1 0,-1 1 0,0 0 0,2 12 0,23 118 0,-25-127 0,0-1 0,0 0 0,1 1 0,0-1 0,1 0 0,0 0 0,0-1 0,0 1 0,9 11 0,-10-16 0,0 0 0,0 0 0,0 0 0,0 0 0,0 0 0,1 0 0,-1-1 0,1 1 0,-1-1 0,1 0 0,0-1 0,0 1 0,0 0 0,0-1 0,0 0 0,1 0 0,-1 0 0,0-1 0,0 1 0,1-1 0,3 0 0,-4-1 0,3 1 0,0-1 0,1 1 0,-1-2 0,0 1 0,0-1 0,0 0 0,0-1 0,0 1 0,-1-1 0,7-5 0,35-22 0,53-40 0,-97 67 0,-2 0 0,1-1 0,0 1 0,0-1 0,-1 0 0,0 1 0,0-1 0,0 0 0,0-1 0,-1 1 0,0 0 0,1 0 0,-1-1 0,-1 1 0,1-1 0,-1 1 0,0-5 0,1 5 0,-1 1 0,0-1 0,-1 0 0,1 0 0,0 1 0,-1-1 0,0 0 0,0 1 0,0-1 0,0 1 0,-1-1 0,0 1 0,1 0 0,-1-1 0,0 1 0,0 0 0,-1 0 0,1 1 0,-1-1 0,-2-2 0,3 4 0,0 0 0,0 0 0,0 0 0,0 0 0,0 1 0,0-1 0,0 1 0,0 0 0,0-1 0,0 1 0,0 0 0,0 0 0,0 0 0,0 0 0,0 1 0,0-1 0,0 1 0,0-1 0,0 1 0,-2 0 0,-1 2 0,0-1 0,0 1 0,0 0 0,0 0 0,-8 7 0,8-5 0,-1 1 0,1 0 0,0 0 0,0 0 0,1 0 0,0 1 0,0 0 0,0 0 0,1 0 0,0 0 0,1 1 0,-1-1 0,2 1 0,-1-1 0,1 1 0,0 0 0,0 0 0,1 8 0,0-10 0,1-1 0,0 0 0,0 0 0,0 0 0,0-1 0,1 1 0,0 0 0,0 0 0,0-1 0,1 1 0,-1-1 0,1 0 0,0 0 0,1 0 0,4 5 0,-2-3 0,1 1 0,0-1 0,0-1 0,1 0 0,-1 0 0,1 0 0,14 5 0,-18-9 0,1 0 0,-1 0 0,1 0 0,0 0 0,-1-1 0,1 0 0,0 0 0,-1 0 0,1-1 0,0 0 0,7-2 0,5-1 0,27-13 0,-26 8 0,-1 0 0,1-1 0,-2-1 0,1 0 0,14-14 0,70-74 0,-61 58 0,-20 26 0,3-6 0,-5 8 0,-22 13 0,-9 2 0,-11 12 0,0 2 0,-22 20 0,38-29 0,0 0 0,0 1 0,0 1 0,2-1 0,-1 1 0,1 0 0,0 1 0,-7 15 0,10-16 0,0-1 0,0 1 0,1 0 0,0-1 0,1 1 0,0 0 0,0 14 0,1-21 0,0 0 0,0 0 0,0 1 0,1-1 0,-1 0 0,0 0 0,1 0 0,-1 0 0,1-1 0,0 1 0,0 0 0,0 0 0,0 0 0,0 0 0,0-1 0,0 1 0,0-1 0,1 1 0,-1-1 0,1 1 0,-1-1 0,1 0 0,0 1 0,-1-1 0,1 0 0,0 0 0,0 0 0,0-1 0,0 1 0,-1 0 0,1-1 0,0 1 0,0-1 0,0 1 0,1-1 0,-1 0 0,0 0 0,0 0 0,3-1 0,0 1 0,-1-1 0,0 0 0,1-1 0,-1 1 0,0-1 0,0 1 0,0-1 0,0 0 0,0-1 0,0 1 0,0-1 0,-1 0 0,1 0 0,-1 0 0,0 0 0,0 0 0,0-1 0,4-6 0,3-6 0,0-1 0,-1 0 0,6-19 0,-11 28 0,2-12 0,0 1 0,-1-1 0,-1-1 0,1-27 0,-6 35 0,2 22 0,0 0 0,1 0 0,0 0 0,1 0 0,0-1 0,0 1 0,1-1 0,0 0 0,1 0 0,0 0 0,0 0 0,0-1 0,1 0 0,0 0 0,13 11 0,-18-17 0,0 0 0,0 0 0,0-1 0,0 1 0,1 0 0,-1 0 0,0-1 0,1 1 0,-1-1 0,0 1 0,1-1 0,-1 0 0,1 1 0,-1-1 0,0 0 0,1 0 0,-1 0 0,1 0 0,-1 0 0,1 0 0,-1-1 0,0 1 0,1 0 0,-1-1 0,0 1 0,1-1 0,-1 1 0,0-1 0,1 0 0,-1 1 0,1-2 0,4-3 0,0 0 0,-1 0 0,0 0 0,9-10 0,-6 5 0,8-10 0,16-24 0,-28 40 0,-1 0 0,1 0 0,0 0 0,0 1 0,0-1 0,8-4 0,-7 5 0,0-1 0,-1 1 0,1-1 0,-1 0 0,4-5 0,-6 7 0,-1 0 0,1 0 0,0 0 0,0 0 0,-1 0 0,1 0 0,1 0 0,-1 1 0,0-1 0,0 1 0,0 0 0,1-1 0,-1 1 0,1 0 0,-1 1 0,6-2 0,-8 3 0,1 0 0,0 0 0,0 0 0,-1 1 0,1-1 0,-1 0 0,1 0 0,-1 1 0,0-1 0,1 1 0,-1-1 0,0 0 0,0 1 0,0-1 0,0 0 0,0 1 0,-1 1 0,-13 111 0,13-93 0,25-70 0,-13 27 0,2 0 0,19-27 0,-24 39 0,-1 0 0,2 1 0,0 0 0,0 0 0,0 1 0,19-12 0,-28 20 0,1 0 0,-1-1 0,1 1 0,-1 0 0,1 0 0,-1 0 0,1 0 0,-1 0 0,1 0 0,-1 0 0,1 0 0,-1 0 0,1 1 0,-1-1 0,1 0 0,-1 0 0,1 0 0,-1 0 0,1 1 0,-1-1 0,0 0 0,1 1 0,-1-1 0,1 0 0,-1 1 0,0-1 0,1 0 0,-1 1 0,0-1 0,1 0 0,-1 1 0,0-1 0,0 1 0,1-1 0,-1 1 0,0-1 0,0 1 0,0-1 0,0 1 0,0-1 0,0 1 0,0-1 0,0 2 0,6 26 0,-5-24 0,4 30 0,-1-4 0,8 32 0,-10-54 0,0-1 0,1 0 0,-1 0 0,2 0 0,-1 0 0,1 0 0,0-1 0,0 0 0,9 10 0,-11-14 0,0 0 0,1 0 0,-1 0 0,1-1 0,-1 1 0,1-1 0,0 1 0,0-1 0,-1 0 0,1 0 0,0-1 0,0 1 0,0-1 0,0 1 0,0-1 0,0 0 0,0 0 0,0 0 0,0 0 0,0-1 0,0 1 0,0-1 0,0 0 0,0 0 0,0 0 0,-1 0 0,1 0 0,0-1 0,-1 1 0,1-1 0,-1 0 0,1 1 0,-1-1 0,0 0 0,3-3 0,7-11 0,-1 0 0,-1 0 0,0-1 0,-1 0 0,-1 0 0,-1-1 0,0 0 0,6-31 0,-7 18 0,-4 19 0,0 1 0,1 0 0,0 0 0,6-13 0,-9 23 0,1 0 0,-1 0 0,0 0 0,1 1 0,-1-1 0,1 0 0,-1 0 0,1 1 0,-1-1 0,1 0 0,0 1 0,-1-1 0,1 1 0,0-1 0,-1 1 0,1-1 0,0 1 0,0-1 0,0 1 0,0 0 0,-1 0 0,1 0 0,-1 0 0,1 0 0,-1 0 0,1 0 0,-1 0 0,1 1 0,-1-1 0,1 0 0,-1 0 0,1 1 0,-1-1 0,1 0 0,-1 1 0,0-1 0,1 0 0,-1 1 0,0-1 0,1 1 0,-1-1 0,1 1 0,14 33 0,-14-32 0,8 29 0,-1 1 0,-2 0 0,-1 1 0,2 61 0,-7-86 0,-1 0 0,0 0 0,-4 15 0,0-5 0,5-17 0,0 0 0,-1 0 0,1-1 0,0 1 0,-1 0 0,1-1 0,-1 1 0,1 0 0,-1-1 0,0 1 0,1-1 0,-1 1 0,0-1 0,1 1 0,-1-1 0,0 1 0,0-1 0,1 0 0,-1 1 0,0-1 0,0 0 0,0 1 0,1-1 0,-1 0 0,0 0 0,0 0 0,0 0 0,0 0 0,1 0 0,-1 0 0,0 0 0,0-1 0,-1 1 0,-28-8 0,25 6 0,1 0 0,-1 0 0,0 0 0,1-1 0,0 0 0,0 0 0,0 0 0,0 0 0,0 0 0,0-1 0,1 0 0,0 0 0,0 0 0,0 0 0,0 0 0,-3-9 0,-4 0 0,39 22 0,31 23 0,-34-17 0,1 0 0,1-3 0,0 0 0,35 10 0,-61-22 0,1 1 0,-1 0 0,0-1 0,0 1 0,0-1 0,0 0 0,0 0 0,1 0 0,-1 0 0,0 0 0,0 0 0,0-1 0,0 1 0,1-1 0,-1 1 0,0-1 0,0 0 0,0 0 0,0 0 0,0 0 0,-1 0 0,1 0 0,3-3 0,-8-5 850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4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4512,'0'0'8198,"12"-1"-7915,38-1 489,70 5 0,-24 8 67,-84-10-742,-1 0 1,0-1-1,0 0 1,20-3-1,18-1 225,21-8-1761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4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0 919 3208,'0'0'5746,"6"-10"-5475,3-9 17,-1-1 0,12-39 0,-13 36 140,1 0 0,1 1 1,1 0-1,23-36 0,11-23 640,115-263 2107,-152 328-3037,0 0 0,2 0 1,-1 0-1,2 1 0,0 1 1,1 0-1,0 0 0,1 1 1,1 0-1,26-20 0,-21 21 11,36-17 1,-47 26-105,0 0 0,-1 1 0,1 0-1,0 0 1,0 0 0,0 1 0,0 0 0,0 0 0,11 1 0,-14 1-24,0-1 1,0 1-1,-1 0 0,1 0 0,0 0 0,-1 1 1,1-1-1,-1 1 0,1 0 0,-1 0 1,0 0-1,0 1 0,0-1 0,0 1 0,0-1 1,-1 1-1,1 0 0,-1 0 0,0 0 1,0 0-1,0 1 0,2 4 0,-1-3-3,-1 1-1,0 0 1,0 0-1,-1 0 1,0 0-1,0 0 1,0 0-1,-1 0 1,0 0 0,0 1-1,0-1 1,-3 12-1,1-7 7,-1 0-1,0 0 0,-1 0 1,0-1-1,-1 1 1,0-1-1,-1 0 1,0 0-1,0-1 1,-1 1-1,-9 8 0,2-3 28,-1-1-1,0-1 1,-1 0-1,-29 17 0,38-26-13,-1-1 1,1 0-1,-1-1 0,0 1 0,0-2 0,0 1 0,0-1 0,-9 0 0,-70-2-211,37-1-2860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4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2304,'0'0'7385,"10"0"-7117,27 1 367,43-6-1,-73 5-504,0 0 0,0 0 0,0 1 0,8 1 0,17 1 251,-2-1-40,1 2-1,-1 1 1,0 2-1,-1 1 1,34 13-1,12 2 329,-56-17-519,4 1 44,-1 0 0,1-2 0,0 0 1,1-2-1,-1 0 0,41-2 0,-24-6 13,-1-2 0,55-18-1,-28 8-59,-42 12-111,1 1 0,27 0 1,11-2-22,38-3 66,-58 6-49,45-9 0,-77 10-20,-1 0-1,0 0 1,1 1-1,-1 1 1,14 0-1,-16 0 2,0 0 0,0-1 0,1 0 0,-1 0 0,11-3-1,29-5 65,-20 6 1,-1-1 0,0-1 1,43-16-1,-43 16 63,-17 7-97,-10-2-47,0 0 1,0 1-1,0-1 0,0 0 0,0 1 0,0-1 0,0 0 1,0 1-1,0-1 0,0 0 0,0 1 0,0-1 0,0 0 1,-1 1-1,1-1 0,0 0 0,0 1 0,0-1 0,0 0 1,-1 1-1,1-1 0,0 0 0,0 1 0,0-1 0,-1 0 0,1 0 1,0 1-1,-1-1 0,1 0 0,-11 10-2339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22 225 4616,'0'0'8086,"0"14"-7708,6 206 1139,-2-161-804,24 111-1,-22-123 48,-3-42-519,-2-6 91,-3-11-6,-4-33-162,1 1 0,2-75 1,0 2 30,-23-74 107,23 175-268,-9-88 202,11 100-215,1 0 0,0 1 1,0-1-1,0 0 0,1 1 1,-1-1-1,1 0 1,0 1-1,0-1 0,0 1 1,0-1-1,1 1 0,-1 0 1,1-1-1,0 1 0,0 0 1,0 0-1,0 0 0,1 1 1,4-5-1,-5 5-9,2 0 1,-1 0-1,0 1 0,0-1 0,0 1 1,1-1-1,-1 1 0,0 0 1,1 1-1,-1-1 0,1 1 1,0-1-1,-1 1 0,1 0 0,-1 0 1,1 1-1,-1-1 0,1 1 1,-1-1-1,1 1 0,4 2 0,-1 0 0,0 0 0,0 1 0,0-1 0,0 1-1,0 1 1,-1 0 0,1-1 0,-1 2 0,-1-1 0,1 1-1,-1 0 1,0 0 0,0 0 0,-1 1 0,1 0-1,-1 0 1,-1 0 0,4 10 0,-4-9-7,0 0 0,-1 0 0,0 1 1,-1-1-1,0 0 0,0 1 0,-1-1 0,0 1 0,0-1 0,-1 0 1,0 1-1,0-1 0,-1 0 0,0 0 0,-1 0 0,0 0 1,-5 12-1,1-7 11,0 0 1,-1 0 0,-1 0-1,0-1 1,0 0 0,-2 0-1,1-1 1,-1-1 0,-19 14-1,14-16 42,14-8-43,0 1 0,0 0 1,0 0-1,0 0 0,0 0 0,0 0 1,0 0-1,-2 3 0,70 7 137,-45-7-166,-1-1 1,-1 2-1,1 1 0,-1 1 1,32 15-1,-39-16 21,0 1 0,-1 0 0,1 1 0,-2 0 0,1 1 0,-1 0 0,-1 0 0,1 1 0,11 18 0,-19-25-7,0 0 0,0 1 0,-1-1 0,1 1 0,-1-1 0,0 1 0,0-1 0,0 1 0,-1 0 0,1-1 0,-1 1 0,0 0 0,0 0 1,0-1-1,-1 1 0,1 0 0,-1 0 0,0-1 0,0 1 0,0-1 0,0 1 0,-1-1 0,0 1 0,1-1 0,-1 0 0,0 0 0,-1 0 0,1 0 0,0 0 0,-1 0 0,0-1 0,0 1 0,1-1 0,-1 0 0,-1 0 0,1 0 0,0 0 0,0 0 0,-1-1 0,-6 3 0,-4 0 9,-1 0 0,0-2-1,0 1 1,-29 0-1,-63-8 142,14 0 229,83 5-357,8 1-32,0-1-1,0 1 1,0-1-1,0 0 1,0 0-1,0 0 1,0-1-1,0 1 1,0 0-1,0-1 1,0 1-1,0-1 1,0 1-1,0-1 1,1 0-1,-1 0 1,0 0-1,0 0 1,1 0-1,-1-1 1,-2-1-1,5 0-286,-1 1-1,1 0 1,0 0 0,0 0-1,0-1 1,0 1 0,1 0-1,-1 0 1,0 0 0,4-3-1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94 4912,'0'0'9138,"8"-11"-8811,23-33-10,-28 41-239,0 0-1,0-1 0,0 2 1,0-1-1,0 0 1,1 1-1,-1-1 0,1 1 1,0 0-1,0 0 1,0 0-1,0 1 1,0-1-1,0 1 0,0 0 1,5 0-1,-7 0-37,0 1 0,0 0 0,0-1 0,-1 1 0,1 0 1,0 0-1,0 0 0,0 1 0,0-1 0,0 0 0,0 1 0,0-1 0,0 1 0,0-1 0,-1 1 0,1 0 0,0 0 0,-1 0 0,1 0 0,0 0 0,-1 0 0,1 1 0,-1-1 1,0 0-1,1 1 0,-1-1 0,0 1 0,0-1 0,0 1 0,0 0 0,0 0 0,0-1 0,0 1 0,-1 0 0,1 0 0,-1 0 0,1 0 0,-1 0 0,0 2 0,1 3 23,0 0 0,-1 1 0,0-1-1,0 0 1,-1 1 0,0-1-1,0 0 1,-1 0 0,-3 10-1,-1 0 17,3-9-39,1 0 0,-1-1 1,0 0-1,-1 1 0,0-1 0,0-1 0,0 1 0,-1 0 0,0-1 0,-6 6 0,8-9-22,-13 11 123,0 0 0,0-2 1,-35 21-1,50-33-101,2 1 121,18-14-67,33-16 0,-29 17-58,3-1 74,40-16-1,-53 25 23,-1 0-1,1 0 1,0 2 0,0 0 0,22-1 0,-35 3-130,1-1 0,-1 1 0,0 0 0,0 0 0,0 0 0,1 0-1,-1 0 1,0 0 0,0 0 0,1 0 0,-1 0 0,0 1 0,0-1 0,0 0 0,1 0 0,-1 0 0,0 0 0,0 0 0,0 0 0,0 0 0,1 0 0,-1 1 0,0-1 0,0 0 0,0 0 0,0 0 0,1 0 0,-1 0 0,0 1 0,0-1 0,0 0 0,0 0 0,0 0 0,0 1 0,0-1 0,0 0-1,0 0 1,1 4-2846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254 505 4216,'0'0'7425,"-11"0"-7073,-5 1-90,0 1-1,1 0 1,-30 9 0,36-8-107,1 0 0,-1 1 0,1-1 0,0 2 0,0-1-1,1 1 1,-1 1 0,1-1 0,0 1 0,0 0 0,1 1 0,0-1 0,0 1 0,1 1 0,-1-1 0,2 1 0,-1 0 0,1 0 0,0 0 0,1 0 0,0 1 0,0 0 0,1 0 0,-3 14 0,4-17-50,1 0-1,-1 1 0,1-1 1,0 0-1,0 0 0,1 0 1,0 0-1,2 10 1,-1-12-58,-1 0 0,1-1 0,0 0 0,0 1 1,0-1-1,0 0 0,0 0 0,1 0 0,-1 0 1,1-1-1,0 1 0,0-1 0,0 0 0,0 1 1,5 1-1,-4-2-19,-1-1-1,1 1 1,0-1 0,0 0 0,1 0 0,-1-1 0,0 1-1,0-1 1,0 0 0,0 0 0,0-1 0,1 1-1,-1-1 1,0 0 0,0 0 0,0 0 0,5-2 0,3-2 40,0 0 0,0-1 0,-1-1 0,14-9 0,-16 9-32,-1 0-1,0 0 1,-1-1-1,0 0 1,0 0 0,-1 0-1,0-1 1,0 0 0,-1-1-1,0 1 1,-1-1-1,4-11 1,3-14 77,-2-1-1,6-41 1,-12 61-78,5-61 123,-3 0 1,-7-116-1,2 176-152,-1-11 20,-6-43-1,6 68-19,-3-14 52,1 14-30,-2 9-16,1 8-17,0 1-1,1-1 1,0 1-1,0 28 1,4 65-39,1-76 36,-1 25-13,4-1-1,1 0 1,4-1-1,21 76 0,-16-67 91,-12-46 80,1-2 0,8 23 0,-12-39-148,0 1-1,0-1 1,0 0-1,0 0 1,0 0-1,0 0 1,1 0-1,-1 0 1,0 0-1,0 0 1,0 0-1,0 0 0,0 0 1,0 1-1,0-1 1,0 0-1,0 0 1,0 0-1,0 0 1,0 0-1,0 0 1,0 0-1,0 0 1,0 1-1,0-1 1,0 0-1,0 0 1,0 0-1,0 0 1,0 0-1,0 0 0,0 0 1,0 0-1,0 0 1,0 0-1,-1 1 1,1-1-1,0 0 1,0 0-1,0 0 1,0 0-1,0 0 1,0 0-1,0 0 1,0 0-1,0 0 1,0 0-1,0 0 1,-1 0-1,1 0 0,0 0 1,0 0-1,0 0 1,0 0-1,0 0 1,0 0-1,0 0 1,-1 0-1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5624,'0'0'9048,"-2"13"-8554,-2 13-53,2 1-1,0 49 0,4-18 599,-9 104 0,-2-4 899,15-77 301,7-82-2014,214-46 126,-156 30-303,-49 12-39,-9 1 13,0 1 1,0 1-1,24-2 1,-24 2-2,9-1 7,-22 3-27,1 0 0,0 0 0,-1 0 0,1 0-1,-1 0 1,1 0 0,-1 0 0,1 0 0,-1 0 0,1 0 0,-1 0 0,1 1 0,0-1 0,-1 0 0,1 0-1,-1 0 1,1 1 0,-1-1 0,0 0 0,1 1 0,-1-1 0,1 0 0,-1 1 0,1 0 0,-1 1 5,0-2-32,0 1 0,-1-1-1,1 1 1,0-1 0,-1 1-1,1-1 1,-1 1 0,1-1-1,-1 0 1,1 1 0,-1-1-1,1 0 1,-1 1 0,1-1-1,-1 0 1,0 0-1,1 1 1,-1-1 0,1 0-1,-1 0 1,0 0 0,1 0-1,-1 0 1,0 0 0,1 0-1,-1 0 1,0 0 0,-22-1-2464,21 1 896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10248,'0'0'2257,"11"-4"-1881,8-2-101,2 0 0,-1 1 0,1 1 0,21-1 0,19 0 1815,88 4 1,-134 3-1644,-13-2-349,1 1 0,0-1 0,-1 0 1,1 0-1,-1 0 0,1 0 0,0 0 0,-1-1 1,1 1-1,0-1 0,2 0 0,2-1 131,-6 2-213,-1 0 0,1 0 0,-1 0 0,0 0 0,1 0 0,-1 0 0,1 0 0,-1 0 0,1 0 0,-1 0 0,0-1 0,1 1-1,-1 0 1,1 0 0,-1 0 0,0-1 0,1 1 0,-1 0 0,0 0 0,1-1 0,-1 1 0,0 0 0,0 0 0,1-1 0,-1 1 0,0-1 0,0 1 0,1 0 0,-1-1 0,0 1 0,0 0 0,0-1 0,0 1 0,1-1 0,-7-1-3351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9344,'0'0'1265,"10"-9"-876,0 0-256,-4 4-46,-1 0 0,1 0 0,0 1 1,1 0-1,-1 0 0,1 0 0,-1 1 0,1 0 0,14-4 0,249-58 4680,-229 53-3778,-32 9-586,0 0 1,0 0-1,0 1 1,17-1-1,-21 0 287,-1 2-2974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9144,'0'0'3225,"11"-2"-2766,57-4 913,75 1 1,52-4 1908,-176 6-2332,39-10-1,-48 14-599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08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6520,'0'0'0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2:5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4216,'0'0'9394,"15"1"-8922,507-2 1844,76-39-440,-520 32-1511,-31 2 163,69 0 0,-112 6-375,1 0 0,-1 1-1,0-1 1,1 1 0,-1 0-1,0 0 1,7 4 0,-18 5-2917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0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383 534 5120,'0'0'5649,"-11"-6"-5176,-37-18-18,42 22-341,1 0-1,-1 1 1,0 0 0,0 0-1,0 0 1,0 1 0,0 0-1,0 0 1,0 0 0,1 1-1,-1 0 1,0 0 0,0 1-1,-8 3 1,-8 0 253,14-3-219,0 0 0,-1 1 1,1 0-1,1 0 0,-1 1 0,0 0 0,-10 7 1,4 1 192,0-1 0,-17 21 0,14-16 50,8-8-119,0 0 0,1 1 0,-10 13 0,16-20-203,1 0-1,0-1 1,0 1 0,0 0-1,0 0 1,0 0 0,1-1-1,-1 1 1,0 0 0,1 0-1,-1 0 1,1 0 0,0 0-1,0 0 1,0 0 0,0 1-1,0-1 1,0 0 0,0 0-1,1 0 1,-1 0-1,1 0 1,-1 0 0,1-1-1,1 5 1,0-5-32,-1 0 0,0 0 0,1 0 0,-1 0 0,1 0 0,-1 0 0,1-1 0,0 1 1,-1-1-1,1 1 0,0-1 0,-1 1 0,1-1 0,0 0 0,-1 0 0,1 1 0,0-1 0,0-1 0,-1 1 0,1 0 0,3-1 0,37-9 300,-28 3-275,0 0 0,-1-1-1,0 0 1,-1-1 0,1-1-1,-2 0 1,0 0 0,0-1 0,0 0-1,-2-1 1,1 0 0,12-23-1,-7 8 5,-1 0-1,-2 0 0,0-2 0,-2 1 0,10-45 0,-10 18 138,-3 0-1,1-111 0,-2 90-18,-7 138-129,6 191-54,-2-210 69,2 0-1,1 0 1,3-1-1,14 44 1,-20-79-40,8 23 107,-11-28-130,1-1 0,-1 1 0,1-1 0,0 1 0,0-1 0,0 1 0,0-1 0,0 0 0,0 1 0,0-1 0,0 0 0,0 0 0,2 1 0,-1-1-52,-1-1-1,1 0 0,-1 0 0,1 0 0,0 0 1,-1-1-1,1 1 0,-1 0 0,1-1 0,-1 1 1,1-1-1,2 0 0,2-2-2916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0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9144,'0'0'5577,"2"11"-4932,1 16-198,-1 0 0,-1 0-1,-5 46 1,-20 165 1609,24-196-1403,2-1 0,10 58 0,-12-97-615,0 3 37,1-1 1,0 1-1,0-1 0,0 0 1,0 1-1,1-1 0,-1 0 1,1 0-1,0 0 0,0 0 1,1 0-1,-1-1 0,1 1 1,0-1-1,0 1 0,0-1 1,0 0-1,1 0 0,5 3 1,-2-3 28,0 0 1,-1 0-1,1-1 1,0 0-1,1 0 1,-1-1-1,0 1 0,0-2 1,1 1-1,13-2 1,105-6 1322,-106 8-1286,-19-1-385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0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12864,'0'0'1224,"75"-33"-608,-13 5-8,17-2-40,-1-4-1,-7 5 1,-7 11 8,-9 6 64,-7 0-8,-2 4-80,-7 10-8,1 8-120,-16 14 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0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1041 5416,'0'0'6994,"6"-11"-6788,68-119 828,-25 62-243,-37 54-613,-1 0 1,0-1-1,-2 0 1,1-1-1,7-19 1,53-117 1254,-22 56-736,-8 18-109,-13 24-88,-16 36-289,14-39-1,-16 38-109,0-1-1,1 1 0,2 1 1,19-26-1,-27 38-74,6-6 18,1-1 0,1 2-1,0-1 1,1 2 0,-1-1-1,2 2 1,0 0 0,0 0-1,0 1 1,1 1-1,0 1 1,1 0 0,0 1-1,18-4 1,-25 7-25,0 1-1,0 0 1,1 0-1,-1 1 1,0 0-1,0 1 1,12 2-1,-15-2-6,-1 0 1,1 0-1,-1 1 1,0 0-1,0 0 0,0 1 1,0-1-1,0 1 0,-1 0 1,1 0-1,-1 0 1,0 1-1,7 7 0,2 1 2,-11-10-9,0-1 0,-1 0 1,1 0-1,-1 1 0,1-1 0,-1 1 1,0-1-1,1 1 0,-1 0 0,0 0 1,0-1-1,0 1 0,0 0 0,-1 0 1,1 0-1,-1 0 0,1 3 0,1 10 57,-1-12-54,-1 0-1,1 0 1,-1 1-1,0-1 1,0 0-1,0 0 1,-1 1-1,1-1 1,-1 0-1,0 0 1,1 0-1,-1 0 1,-3 6-1,-3 3 17,-1-1 0,0 0 0,-1 0 0,0-1 0,-19 18 0,12-12-3,5-6 3,-1 0 0,0 0 0,-1-1 0,1-1 0,-2 0 0,1-1 0,-1 0 0,0-1 0,-26 7 0,39-13-22,-5 2 12,0 0-1,0 0 1,-1-1-1,1 0 0,-1-1 1,1 1-1,0-1 1,-1 0-1,1-1 0,-9-1 1,-33-7-31,-72-25 0,114 29-1313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0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5416,'0'0'10894,"6"-11"-10762,19-35 1,-22 42-105,0 1-1,0 0 0,0 0 1,0 0-1,1 0 0,-1 0 0,1 1 1,-1-1-1,1 1 0,0 0 1,0 0-1,0 0 0,1 1 0,-1-1 1,0 1-1,0 0 0,9 0 1,9-4 58,10-6 16,-23 7-63,0 0 1,1 1-1,-1 0 1,1 1-1,-1 0 0,1 1 1,0-1-1,0 2 0,16 0 1,-3 3 174,45-1-1,-8-1 157,-56-1-336,0 0-1,0 0 0,0-1 1,0 1-1,-1-1 1,1 0-1,0 0 1,0 0-1,-1-1 1,7-2-1,-8 3-35,-1 0 0,1 1 0,-1-1 1,1 1-1,-1-1 0,1 1 0,0 0 0,-1-1 0,1 1 0,0 0 1,-1 0-1,1 0 0,0 1 0,2-1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1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4512,'0'0'9217,"11"0"-8981,80-10 432,-67 7-388,100-20 640,-81 15-326,1 1 0,-1 3 0,54 1 0,-92 2-234,-1 2-2559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1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2000,'0'0'13633,"0"13"-13344,18 167 907,-6-21 235,-12-155-1340,1 1 0,0-1 0,0 0 0,0 0 0,0 0 0,0-1 0,1 1 0,3 7 0,6 14 420,-9-12-242,0-6 357,5-14-273,-2-5-320,0-1 0,0 1 0,-1-1 1,-1 0-1,0 0 0,-1 0 0,0 0 0,0-21 0,2-11 47,-3 37-66,15-86 138,-13 84-128,0 0 0,0 0-1,1 1 1,0-1 0,1 1-1,-1 0 1,8-9 0,-11 17-19,5-8 14,1 0 0,-1 1 0,2 0 0,-1 0 0,1 0 0,17-11 0,-23 17-14,1 1 0,-1 0 0,1 0 0,-1 0 0,1 0 0,0 0 0,-1 1 0,1-1 0,0 1 0,-1 0-1,1-1 1,0 1 0,-1 1 0,1-1 0,0 0 0,-1 1 0,1-1 0,0 1 0,-1 0 0,1-1 0,-1 2 0,5 1 0,1 2 13,0 1 0,0 0 0,0 0 0,11 14 0,-11-12 9,-1 0-10,-1 1 1,0 0-1,-1 0 1,0 1-1,0 0 1,-1-1-1,4 17 1,-3-4 49,-1 1 1,-1-1-1,0 38 0,2-6 88,-1-30-80,-3-21-59,0-1-1,0 1 1,-1-1-1,1 1 1,-1-1-1,0 1 0,0-1 1,0 1-1,0 0 1,0 2-1,-1-4-3,1 0-1,0 0 0,0 1 1,0-1-1,1 0 0,-1 0 0,0 1 1,0-1-1,1 0 0,-1 0 1,0 0-1,1 0 0,-1 1 1,1-1-1,0 0 0,0 1 0,5 14 193,-6-15-29,3-6-3615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18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 5824,'0'0'4657,"-6"11"-4296,3-7-359,-108 211 2915,3 92-382,97-264-2253,1 1 0,3 0-1,1 0 1,2 0-1,3 59 1,3-75-129,2-1 0,0-1 1,2 1-1,1-1 0,1 0 0,11 26 0,-10-32 10,1-1-1,0-1 0,1 1 0,1-2 0,1 1 0,0-2 1,1 0-1,20 17 0,-22-21 44,17 13 343,-28-24-522,0 0 0,0-1-1,0 1 1,0 0 0,0-1-1,1 1 1,-1-1 0,0 0 0,0 1-1,0-1 1,1 0 0,-1 0-1,0 1 1,1-1 0,-1 0-1,0-1 1,0 1 0,1 0-1,-1 0 1,0 0 0,0-1 0,1 1-1,-1-1 1,2 0 0,-2 0-30,0 0 0,0 0 1,0 0-1,0-1 1,-1 1-1,1 0 0,0 0 1,0-1-1,-1 1 1,1-1-1,-1 1 0,1 0 1,-1-3-1,2-4-2776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2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47 5624,'0'0'8288,"-2"13"-8034,-19 186 916,7-11-53,4-83-348,4-42 91,-2-20-55,5-34-477,3-21-30,35-141-86,-12-56 6,-15 72 6,-6 112-195,-3 17-22,2 0 0,-1 1 0,1-1 0,0 0 1,1 1-1,4-15 0,-1 0 21,-5 20-4,0 0 0,0 0 1,1 0-1,-1 0 0,1 0 0,-1 0 0,1 0 1,-1 0-1,1 0 0,0 0 0,0 0 0,0 1 1,3-4-1,-2-2 54,-2 7-65,0 0 0,0 0 0,0 0 0,1 1-1,-1-1 1,0 0 0,0 0 0,0 0 0,0 0 0,1 1 0,-1-1 0,0 0 0,0 0 0,0 0 0,1 0 0,-1 0-1,0 0 1,0 1 0,0-1 0,1 0 0,-1 0 0,0 0 0,0 0 0,1 0 0,-1 0 0,0 0 0,0 0 0,1 0-1,-1 0 1,0 0 0,0 0 0,1 0 0,-1 0 0,0-1 0,0 1 0,0 0 0,1 0 0,-1 0 0,0 0 0,0 0-1,0 0 1,1-1 0,-1 1 0,0 0 0,0 0 0,0 0 0,0 0 0,1-1 0,-1 1 0,0 0 0,0 0 0,0 0-1,0-1 1,0 1 0,0 0 0,0 0 0,0-1 0,0 1 0,0 0 0,0 0 0,0-1 0,0 1 0,0 0 0,0 0-1,0-1 1,6 9 13,0-1 0,-1 1 1,0 0-1,0 1 0,-1-1 0,0 1 0,3 11 0,7 13 36,79 165 573,-35-85 299,-51-88 198,-8-25-1126,1 0-1,-1 1 1,1-1-1,-1 0 1,1 1-1,-1-1 1,1 0-1,-1 1 1,1-1-1,0 0 1,-1 1-1,1-1 1,0 1-1,-1-1 1,1 1 0,0-1-1,-1 1 1,1-1-1,0 1 1,0-1-1,0 1 1,0 0-1,0-1 1,-1 1-1,1-1 1,0 1-1,0-1 1,0 1-1,1 0 1,-1-1-1,0 1 1,0-1-1,0 2 1,2 3 99,0-15-67,-1 5-38,0 0 0,0-1 0,1 1 0,0 0 1,0 1-1,0-1 0,1 0 0,-1 1 0,1-1 0,0 1 0,4-5 0,10-15 0,1-12 30,14-40 0,-18 41 7,29-53 0,-38 80-56,2 1 1,-1-1 0,1 1 0,0 1-1,9-7 1,-15 12 15,0 0-1,0 1 0,0-1 1,0 1-1,0-1 1,0 1-1,0-1 1,0 1-1,0 0 0,0-1 1,0 1-1,1 0 1,-1 0-1,0 0 0,0 0 1,0 0-1,0 0 1,1 0-1,-1 0 1,0 0-1,0 1 0,0-1 1,0 0-1,0 1 1,0-1-1,1 1 0,-1-1 1,0 1-1,0 0 1,1 0-1,3 3-3,-1 1 0,1-1 0,-1 0 0,5 8 0,-4-6 20,10 14 19,-2-1 0,20 40 0,1 2 23,107 169 306,-135-220-328,86 150 571,-91-158-585,0 0 0,-1 0 0,1 0 0,-1 0 0,0 1 0,0-1 1,1 0-1,-2 0 0,1 1 0,0-1 0,0 0 0,-1 0 0,1 0 0,-1 1 0,0-1 0,0 2 0,-16 28-3843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10.8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1 844 9648,'0'0'10854,"10"-2"-10378,6 0-2,0-2 0,0 1 0,0-2 0,-1 0 0,27-14 0,-31 10-198,1 0 1,-2 0-1,0-1 0,0 0 0,0-1 1,12-20-1,19-20 441,-37 48-555,-1-1 0,0 1 0,0-1 0,0 1 0,0-1 1,-1 0-1,1 0 0,-1-1 0,0 1 0,-1 0 1,1-1-1,-1 1 0,2-7 0,1 7 681,-4 4-831,0 0 1,0 0-1,0 0 0,0 0 1,0 0-1,0 0 0,0 0 1,0 0-1,0 0 0,-1 0 1,1 0-1,0 0 0,0 0 1,0 0-1,0 0 0,0 0 0,0 0 1,0 0-1,0 0 0,0 0 1,0 0-1,0 0 0,0 0 1,0 0-1,0 0 0,0-1 1,0 1-1,0 0 0,0 0 1,0 0-1,0 0 0,0 0 1,0 0-1,0 0 0,0 0 1,0 0-1,0 0 0,0 0 1,0-1-1,-8 20 787,3-9-635,0 0 1,0 0-1,0 1 1,2 0 0,-6 19-1,8-25-106,1 1-1,-1-1 1,1 0-1,-1 0 0,2 0 1,-1 1-1,0-1 1,1 0-1,0 0 1,0 0-1,1 0 1,-1 0-1,1 0 1,4 8-1,2 0-29,-8-11-28,1 0 0,0 0 0,-1-1 0,1 1 0,0 0 1,0-1-1,0 1 0,1 0 0,-1-1 0,0 1 0,1-1 1,-1 0-1,1 1 0,-1-1 0,1 0 0,-1 0 0,1 0 1,0 0-1,0 0 0,0-1 0,-1 1 0,1 0 0,0-1 1,0 1-1,0-1 0,4 1 0,4-1 0,1 0 0,0-1 0,0 0 0,-1-1 0,1 0 0,-1 0 0,1-1 0,-1-1 0,0 0 0,0 0 0,0-1 0,-1 0 0,0 0 0,17-14 0,-4 0 0,-1-1 0,-1-1 0,-1-1 0,23-33 0,-23 25 0,-1 0 0,-2-1 0,-1 0 0,-1-1 0,15-56 0,-18 38 0,-2 0 0,5-94 0,-14 128 0,0 0 0,-3-25 0,2 35 0,0 0 0,0 0 0,-1-1 0,0 1 0,0 0 0,0 0 0,-1 1 0,1-1 0,-6-7 0,5 9 0,3 4 0,0 0 0,0-1 0,0 1 0,0 0 0,-1 0 0,1 0 0,0 0 0,0 0 0,0-1 0,0 1 0,0 0 0,0 0 0,0 0 0,0 0 0,-1 0 0,1 0 0,0-1 0,0 1 0,0 0 0,0 0 0,0 0 0,-1 0 0,1 0 0,0 0 0,0 0 0,0 0 0,0 0 0,-1 0 0,1 0 0,0 0 0,0 0 0,0 0 0,0 0 0,-1 0 0,1 0 0,0 0 0,0 0 0,0 0 0,0 0 0,-1 0 0,1 0 0,0 0 0,0 0 0,0 0 0,0 1 0,-1-1 0,1 0 0,0 0 0,0 0 0,0 0 0,0 0 0,0 0 0,0 1 0,0-1 0,0 0 0,-1 0 0,1 0 0,0 0 0,0 0 0,0 1 0,0-1 0,0 0 0,0 0 0,0 0 0,0 0 0,0 1 0,0-1 0,0 0 0,-4 5 0,-3 5 0,0-1 0,1 1 0,0 0 0,0 1 0,1-1 0,-5 18 0,2-2 0,-9 44 0,-4 91 0,5-36 0,14-111 0,1 1 0,1 0 0,0 0 0,1 0 0,0 0 0,1 0 0,1 0 0,1 0 0,0-1 0,0 0 0,8 16 0,-10-25 0,1 0 0,-1 0 0,1-1 0,0 1 0,0-1 0,0 0 0,1 0 0,-1 0 0,1 0 0,0 0 0,0-1 0,0 0 0,1 0 0,-1 0 0,10 4 0,2-1 0,0 0 0,0-1 0,27 4 0,-31-7 0,-9-1 0,0-1 0,1 0 0,-1 1 0,0-1 0,0-1 0,1 1 0,-1 0 0,0-1 0,0 0 0,0 1 0,0-1 0,0 0 0,0-1 0,0 1 0,3-2 0,-1-1 0,0 1 0,0-1 0,0 0 0,-1 0 0,1-1 0,-1 1 0,5-8 0,0-3 0,0 0 0,-1 0 0,0-1 0,8-27 0,-9 15 0,4-11 0,-11 39 0,1-1 0,-1 0 0,0 1 0,0-1 0,0 1 0,1-1 0,-1 1 0,0-1 0,1 1 0,-1 0 0,0-1 0,1 1 0,-1-1 0,1 1 0,-1 0 0,0-1 0,1 1 0,-1 0 0,1-1 0,-1 1 0,1 0 0,-1 0 0,1 0 0,0-1 0,-1 1 0,1 0 0,-1 0 0,1 0 0,-1 0 0,1 0 0,-1 0 0,1 0 0,0 0 0,-1 0 0,1 0 0,-1 0 0,1 0 0,0 1 0,6 7 0,-1-1 0,0 1 0,-1 1 0,1-1 0,-2 1 0,1 0 0,-1 0 0,-1 0 0,5 17 0,-4-13 0,0 1 0,-1-1 0,0 1 0,-1-1 0,-1 1 0,0 0 0,-1 0 0,0 0 0,-1-1 0,-4 18 0,5-29 0,-1 0 0,0 0 0,0 0 0,0 0 0,0 0 0,0 0 0,0 0 0,-1 0 0,1 0 0,-1-1 0,1 1 0,-1-1 0,0 1 0,1-1 0,-1 1 0,0-1 0,0 0 0,0 0 0,0 0 0,0 0 0,0 0 0,0-1 0,0 1 0,0-1 0,-1 1 0,1-1 0,0 0 0,0 1 0,-3-2 0,-5 1 0,1-1 0,0 0 0,0-1 0,0 0 0,-15-5 0,22 6 0,0 0 0,0 0 0,0 0 0,0 0 0,0 0 0,0-1 0,0 1 0,0-1 0,0 0 0,1 1 0,-1-1 0,-2-3 0,3 4 0,1 0 0,-1 0 0,0 0 0,1-1 0,-1 1 0,1 0 0,-1 0 0,1-1 0,0 1 0,-1 0 0,1-1 0,0 1 0,0 0 0,0 0 0,0-1 0,0 1 0,0 0 0,0-1 0,0 1 0,1 0 0,-1-1 0,1-1 0,0 1 0,1 0 0,-1 0 0,1 0 0,-1 0 0,1 0 0,0 0 0,0 1 0,0-1 0,0 1 0,0-1 0,0 1 0,0-1 0,0 1 0,1 0 0,-1 0 0,1 0 0,-1 1 0,0-1 0,1 0 0,-1 1 0,1 0 0,-1-1 0,1 1 0,4 1 0,7 0 0,0 0 0,-1 1 0,21 6 0,-12-2 0,39 13 0,-44-13 0,-1 0 0,31 5 0,-21-5 0,-20-5 0,-1 1 0,1-1 0,-1 0 0,1 0 0,0 0 0,0-1 0,-1 0 0,12-2 0,-15 2 38,-1-1 1,1 0-1,0-1 0,0 1 1,-1 0-1,1 0 0,-1-1 1,1 1-1,-1-1 0,1 1 1,-1-1-1,0 0 0,0 1 1,0-1-1,0 0 0,0 0 1,0 0-1,-1 0 0,1 0 1,0 0-1,-1 0 0,0 0 1,1 0-1,-1-2 0,2-8-997,-1 0 0,-1-20-1,0 26-1064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25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2704,'0'0'15946,"6"14"-15690,1 1-175,-3-8-41,-1 1 0,1-1 0,-2 0 0,1 1 0,-1 0 0,0 0-1,-1 0 1,0-1 0,0 11 0,15 173 1551,-13-170-1405,0 4 285,1 0 0,11 37-1,-14-52-282,-1-9-165,0 0 1,-1-1-1,1 1 0,0 0 0,0 0 1,0 0-1,0-1 0,1 1 0,-1 0 0,0 0 1,0-1-1,0 1 0,1 0 0,-1 0 1,0-1-1,0 1 0,1 0 0,-1-1 1,1 1-1,-1 0 0,1-1 0,-1 1 1,1-1-1,-1 1 0,2 0 0,-2-1 104,1-12-304,7-28-3166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2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29 6424,'0'0'11994,"11"-2"-11795,99-12 607,-98 12-622,0 1-1,0 1 1,0 0-1,0 0 1,0 1-1,16 4 0,-11-4 122,-16-1-265,1 0-1,-1 0 0,1 0 1,-1 0-1,1 0 0,0 0 0,-1 1 1,1-1-1,-1 1 0,1-1 1,-1 1-1,3 1 0,-4-2-15,0 1 0,-1 0 0,1-1-1,0 1 1,-1-1 0,1 1 0,-1-1-1,1 1 1,0-1 0,-1 1-1,1-1 1,-1 0 0,1 1 0,-1-1-1,1 0 1,-1 1 0,0-1 0,1 0-1,-1 1 1,1-1 0,-1 0 0,0 0-1,1 0 1,-2 0 0,-21 8-3,-2-7-7,1-2 1,0 0-1,-30-6 0,26 4 1,18 2-10,1 0 0,0 0 0,0 0 0,0-1 0,0-1 0,1 1 0,-16-8 0,19 9 8,-7 0-13,12 1 0,0 0 0,0 0 0,0 0 0,0 0 0,0 0 0,0 0 0,-1 0 0,1 0 0,0 0 0,0 0 0,0 0 0,0 0 0,0 0 0,0 0 0,-1 0 0,1 0 0,0 0 0,0 0 0,0 0 0,0 0 0,0 0 0,0 0 0,0 0 0,0 0 0,0-1 0,-1 1 0,1 0 0,0 0 0,0 0 0,0 0 0,0 0 0,0 0 0,0 0 0,0 0 0,0 0 0,0-1 0,0 1 0,0 0 0,0 0 0,0 0 0,0 0 0,0 0 0,0 0 0,0 0 0,0-1 0,0 1 0,0 0 0,0 0 0,0 0 0,0 0 0,0 0 0,0 0 0,0 0 0,0-1 0,0 1 0,0 0 0,0 0 0,22 5-126,25-5-2920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2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4216,'0'0'10217,"-11"11"-9913,-32 33-24,40-40-201,-1 0 1,1 1 0,0-1-1,0 1 1,0 0-1,1 0 1,0 0-1,0 0 1,0 1 0,1-1-1,-1 0 1,1 1-1,0-1 1,1 1-1,0-1 1,0 11 0,-1 9 103,-5 28 223,-8 133 1682,14-186-2080,0-1 0,0 1-1,0 0 1,0 0-1,0 0 1,0 0-1,0 0 1,0-1-1,0 1 1,0 0 0,1 0-1,-1 0 1,0 0-1,0 0 1,0 0-1,0 0 1,0-1 0,0 1-1,0 0 1,0 0-1,0 0 1,1 0-1,-1 0 1,0 0-1,0 0 1,0 0 0,0 0-1,0 0 1,1 0-1,-1 0 1,0-1-1,0 1 1,0 0 0,0 0-1,0 0 1,1 0-1,-1 0 1,0 0-1,0 0 1,0 1-1,0-1 1,0 0 0,1 0-1,-1 0 1,0 0-1,0 0 1,0 0-1,0 0 1,0 0 0,0 0-1,0 0 1,1 0-1,-1 0 1,0 1-1,0-1 1,0 0-1,0 0 1,0 0 0,0 0-1,0 0 1,0 0-1,0 0 1,0 1-1,1-1 1,-1 0 0,0 0-1,0 0 1,0 0-1,8-10 191,7-16 2,0-1 0,16-43-1,-12 24-30,-13 36-100,-1 0 0,2 1 0,-1 0 0,1 0 0,0 0 0,1 1 0,0 0 0,0 1 0,1-1 0,0 2-1,0-1 1,10-4 0,-18 10-54,0 1-1,0-1 0,1 0 0,-1 1 0,0-1 0,0 1 0,0 0 1,0-1-1,1 1 0,-1 0 0,0 0 0,0 0 0,1 0 1,-1 0-1,0 0 0,0 0 0,1 0 0,-1 1 0,0-1 1,0 0-1,0 1 0,2 0 0,-1 0 16,0 0-1,0 1 0,0-1 1,-1 1-1,1 0 1,-1-1-1,1 1 1,-1 0-1,0 0 1,0 0-1,2 3 1,0 2 42,0 1 0,0 0 1,-1-1-1,0 1 0,1 15 1,3 53 607,-6-76-539,1 0-133,-1 1 1,0-1-1,1 0 0,-1 0 1,1 0-1,-1 0 0,0 0 1,1 0-1,-1-1 0,1 1 1,-1 0-1,0 0 1,1 0-1,-1 0 0,0 0 1,1 0-1,-1-1 0,1 1 1,-1 0-1,0 0 0,0-1 1,1 1-1,-1 0 0,0-1 1,1 1-1,-1 0 0,0-1 1,13-11 0,-11 10 7,44-46 89,-37 37-97,1 0 0,-1 1-1,2 0 1,0 1 0,0 0 0,0 1 0,20-11 0,-21 14 15,-4 2-18,0 0 1,1 0 0,-1 1-1,1-1 1,9 0 0,-14 2-3,0 1 0,-1 0 1,1 0-1,0 0 1,0 0-1,0 1 0,-1-1 1,1 0-1,0 1 1,0-1-1,-1 1 0,1 0 1,0-1-1,-1 1 1,1 0-1,-1 0 0,1 0 1,-1 0-1,1 0 1,-1 1-1,0-1 0,0 0 1,1 1-1,-1-1 0,1 3 1,4 7 62,0 0 1,-1 0-1,-1 1 0,0-1 1,0 1-1,1 15 0,3 5 133,-6-25-176,-2-1 1,1 1 0,0 0 0,-2 12 0,1-3-3359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3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3808,'0'0'11425,"10"14"-11016,65 92 365,-24-28-28,-4 3 0,64 147 0,-98-194-601,-1 0 0,-2 1 0,-1 0 0,-2 0-1,-1 1 1,-2 0 0,-2 0 0,-1 1 0,-2-1 0,-6 41-1,0-34 72,-2-1 0,-1 0 0,-3-1 0,-20 46 0,33-87-214,-9 21 223,-1 0-1,-21 29 1,28-45-196,-1 0 1,0 0 0,0 0-1,-1 0 1,1-1 0,-1 0-1,0 0 1,0 0-1,-1-1 1,1 0 0,-1 0-1,1 0 1,-1-1 0,-8 3-1,13-5-118,0 1-1,0-1 1,0 0 0,1 0-1,-1 0 1,0 0-1,0 0 1,0 0-1,0-1 1,1 1-1,-1 0 1,0 0 0,0 0-1,0-1 1,1 1-1,-1 0 1,0-1-1,-1 0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32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3912,'0'0'12129,"11"-3"-11832,-11 3-296,18-4 196,1 1 0,0 1 0,22 0 0,53 13 922,1 0-67,-58-8-676,-28-2-179,1 0-1,-1 0 1,0-1-1,1 0 1,-1-1 0,14-2-1,-21 2-141,0 1 1,0-1-1,0 1 0,0 0 0,0-1 1,0 1-1,1 0 0,-1 0 1,0 1-1,0-1 0,0 0 1,0 1-1,0-1 0,0 1 0,0 0 1,3 1-1,2 4 133,-7-2-583,-3 3-2595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3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7432,'0'0'11015,"10"-8"-10824,-2 0-140,-4 5-31,0-1 1,-1 1-1,1 0 1,0 0-1,1 0 1,-1 0-1,1 1 1,-1-1-1,1 1 1,-1 1 0,1-1-1,0 1 1,0-1-1,6 1 1,7-1 90,35-5 393,0 3 0,67 4 1,-48 0 184,-9 1 71,-57 2-545,-6-3-276,0 0 0,0 1 0,0-1 0,0 0-1,0 0 1,0 0 0,1 0 0,-1 0 0,0 0-1,0 0 1,0 0 0,0 0 0,0 1 0,1-1 0,-1 0-1,0 0 1,0 0 0,0 0 0,0 0 0,0 0 0,1 0-1,-1 0 1,0 0 0,0 0 0,0 0 0,0 0-1,0 0 1,1 0 0,-1 0 0,0-1 0,0 1 0,0 0-1,0 0 1,0 0 0,1 0 0,-1 0 0,0 0 0,0 0-1,0 0 1,0 0 0,0-1 0,0 1 0,0 0-1,1 0 1,-1 0 0,0 0 0,0-1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39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0 590 5120,'0'0'4432,"11"-10"-4122,37-31 29,-42 35-212,-1 0 1,1 0-1,-1 0 0,-1 0 1,1-1-1,-1 0 0,0 0 0,-1 0 1,4-8-1,8-18 377,81-120 1943,-82 131-2078,-2 2 151,1 1 0,1 0-1,18-18 1,-21 25-293,-10 10-194,0 0-1,0 0 0,1 0 0,-1 1 0,0-1 0,1 1 1,0-1-1,-1 1 0,1 0 0,0-1 0,0 1 0,0 0 1,0 0-1,-1 0 0,1 1 0,1-1 0,1 0 0,0 0 26,-1 0 0,1 0-1,0 0 1,-1 0 0,1-1-1,0 1 1,5-4-1,-7 3-19,1 1-1,-1-1 0,1 1 1,-1 0-1,1 0 0,-1 0 1,1 0-1,0 0 1,-1 1-1,1-1 0,0 1 1,-1 0-1,1 0 0,0 0 1,0 0-1,4 1 0,-6-1-12,1 1-1,0 0 1,-1 0-1,1 0 1,-1 0 0,1 0-1,-1 0 1,1 1-1,-1-1 1,0 1-1,0-1 1,0 0-1,0 1 1,0 0-1,0-1 1,0 1-1,0 0 1,0-1-1,-1 1 1,1 0-1,0 3 1,5 40 102,-6-24-67,0-1 0,-2 0 0,-8 39 0,4-40-2,-1 0-1,-1 0 1,0-1-1,-2-1 1,0 1-1,-20 25 1,25-38-24,5-9 17,8-14-4,35-44 22,-13 16 17,2 2 0,73-78 1,-92 111-67,27-18 1,9-7 7,-43 30-17,10-7 17,-16 13-27,0-1-1,1 1 1,-1 0-1,0 0 1,0 0-1,1 0 1,-1-1-1,0 1 0,0 0 1,1 0-1,-1 0 1,0 0-1,1 0 1,-1 0-1,0 0 1,0 0-1,1 0 0,-1 0 1,0 0-1,1 0 1,-1 0-1,0 0 1,0 0-1,1 0 1,-1 0-1,0 0 1,1 1-1,-1-1 0,0 0 1,0 0-1,1 0 1,-1 0-1,0 1 1,0-1-1,1 0 1,-1 0-1,0 0 0,0 1 1,0-1-1,0 0 1,1 0-1,-1 1 1,3 6-6,-1 0 1,0-1-1,0 1 1,-1 1-1,0-1 1,0 0-1,-1 0 1,1 0 0,-1 0-1,-1 1 1,0-1-1,0 0 1,0 0-1,-3 9 1,-5 12 27,-1-1-1,-14 29 1,24-55-23,-16 48 113,15-47-103,1 0 1,0-1-1,0 1 0,0 0 0,0 0 0,0-1 0,0 1 0,0 0 0,0 0 0,1-1 1,0 4-1,1 15 31,4 16 66,-6-35-106,0-1 1,0 0 0,0 0-1,0 0 1,0 0-1,0 1 1,0-1 0,0 0-1,0 0 1,0 0 0,0 1-1,0-1 1,0 0-1,0 0 1,0 0 0,0 1-1,1-1 1,-1 0-1,0 0 1,0 0 0,0 0-1,0 1 1,0-1 0,0 0-1,1 0 1,-1 0-1,0 0 1,0 0 0,0 0-1,0 1 1,1-1 0,-1 0-1,0 0 1,0 0-1,0 0 1,0 0 0,1 0-1,-1 0 1,0 0-1,0 0 1,0 0 0,1 0-1,-1 0 1,0 0 0,0 0-1,0 0 1,1 0-1,-1 0 1,0 0 0,0 0-1,0 0 1,1 0 0,-1 0-1,0-1 1,0 1-1,0 0 1,0 0 0,1 0-1,-1 0 1,11-12 38,-1-13 8,-2 0-1,0 0 1,-1-1 0,4-40 0,-9 60-41,-1 0 0,1 0 0,0 1 1,0-1-1,1 0 0,4-7 1,8-19 14,-11 23-16,0 0 1,1 1-1,7-11 0,11-24-31,-21 37 17,0 0 1,1 1-1,0-1 0,0 0 1,1 1-1,-1 0 0,1 0 1,0 0-1,0 0 0,1 0 1,0 1-1,-1 0 0,1 0 1,1 0-1,9-5 0,-13 11 8,0-1 0,0 1 0,0 0-1,0 0 1,0 0 0,-1 0 0,1 0-1,-1 0 1,1 0 0,1 5 0,-1 2 9,1 1 1,-1-1-1,-1 0 1,0 1-1,0 0 1,-1-1-1,0 1 0,-2 12 1,0 14 13,-4 41 22,4-44-51,1-26-12,0 1 1,1 0 0,0-1-1,1 1 1,1 12-1,0-12 22,0 0 9,-1 1 0,2-1 0,-1 0 0,7 13 0,-8-19-6,0 0 0,0-1-1,1 1 1,-1 0 0,0-1-1,1 1 1,-1-1-1,1 1 1,-1-1 0,1 0-1,0 1 1,0-1 0,-1 0-1,1 0 1,0 0-1,0-1 1,0 1 0,0 0-1,0-1 1,0 1 0,0-1-1,0 0 1,0 1-1,3-1 1,-2 0 7,1 0-1,0-1 1,0 1-1,-1-1 1,1 1 0,-1-1-1,1 0 1,-1 0 0,1-1-1,3-1 1,0-2 11,0 1 0,-1-2 1,9-7-1,-15 12-24,16-15 46,0 0 0,-2-2 0,17-24 0,-27 36-36,7-10 20,0 0 1,1 1-1,18-18 1,-25 29-35,-1 0 0,1 1 1,0-1-1,0 1 0,0 0 0,0 0 0,0 1 0,1 0 1,-1 0-1,1 0 0,-1 0 0,1 1 0,0 0 1,0 0-1,8 1 0,-9 0-2,1 0-1,-1 1 1,0 0 0,0 0-1,0 1 1,0 0 0,0-1-1,0 1 1,0 1-1,0-1 1,0 1 0,5 4-1,5 5-21,-1 1 0,15 15 0,-15-14-13,-11-1 32,-3-14 9,0 1 0,0 0 0,0 0 0,0 0 0,0 0 0,0 0 0,0 0 0,-1-1 0,1 1 0,0 0 0,0 0 0,0 0 0,0 0 1,0 0-1,0 0 0,-1 0 0,1 0 0,0-1 0,0 1 0,0 0 0,0 0 0,0 0 0,-1 0 0,1 0 0,0 0 0,0 0 0,0 0 0,0 0 0,-1 0 0,1 0 0,0 0 0,0 0 0,0 0 0,0 0 0,0 0 0,-1 0 0,1 0 0,0 1 0,0-1 0,0 0 0,0 0 0,0 0 0,-1 0 0,1 0 1,0 0-1,0 0 0,0 0 0,0 1 0,0-1 0,0 0 0,0 0 0,0 0 0,-1 0 0,1 0 0,0 0 0,0 1 0,0-1 0,0 0 0,0 0 0,0 0 0,0 0 0,0 1 0,0-1 0,0 0 0,0 0 0,0 0 0,0 0 0,0 0 0,0 1 0,-39-38 249,18 14-142,-28-24 1,47 46-102,0-1 0,-1 0-1,1 1 1,-1 0 0,0-1 0,1 1-1,-1 0 1,0 1 0,0-1 0,0 0-1,1 1 1,-1-1 0,0 1 0,0 0 0,0 0-1,0 0 1,0 1 0,0-1 0,0 1-1,1-1 1,-1 1 0,0 0 0,0 0-1,1 0 1,-1 0 0,-4 3 0,3-1-11,0-1 1,0 1 0,0-1-1,1 1 1,-1 0-1,1 0 1,-1 1 0,1-1-1,0 1 1,1 0 0,-1-1-1,1 1 1,-1 0-1,1 1 1,0-1 0,-1 5-1,-5 13-37,6-18 37,1 0 0,-1 1-1,1-1 1,0 0-1,0 1 1,-1 4-1,3 5 2,-1-1 0,2 1 0,0-1 0,0 0 0,2 0 0,-1 0 0,12 24 0,-12-30 12,0-1 0,1 0 0,0 0 0,1 0 0,-1 0 0,1-1 0,0 0-1,8 7 1,-12-11 0,1 0-1,0 1 0,-1-1 0,1 0 1,0 0-1,0 0 0,0-1 1,0 1-1,0 0 0,0-1 0,0 1 1,0-1-1,0 1 0,0-1 1,0 0-1,0 0 0,0 0 0,0 0 1,0 0-1,0-1 0,0 1 1,0-1-1,0 1 0,0-1 0,0 0 1,0 1-1,0-1 0,0 0 1,-1 0-1,1-1 0,0 1 0,-1 0 1,3-3-1,-1 1 7,0 0 0,-1-1-1,1 1 1,-1-1 0,0 0 0,0 0 0,0 0-1,-1 0 1,1 0 0,-1 0 0,0-1 0,0 1 0,-1 0-1,1-1 1,-1-4 0,1-18 35,-1-25 44,0 14-43,1 32-34,-1 0-1,0-1 1,0 1 0,0 0 0,-1 0-1,-2-11 1,2 15-13,1 0 1,-1 1-1,1-1 1,0 0-1,0 0 1,0 0-1,0 0 1,0 0-1,0 0 1,0 0-1,0 0 1,1 0-1,-1 0 1,1 1-1,1-4 1,-2 4-5,-2 14-16,1-1 0,0 1 1,1-1-1,1 1 0,0-1 0,4 22 1,2 16-43,-6-34 40,-2-11 13,1 0 0,0 0 0,1 0-1,-1 0 1,1 0 0,0 0 0,0 0 0,1 0-1,-1 0 1,1-1 0,0 1 0,1 0-1,-1-1 1,1 0 0,5 7 0,2 3-17,-10-13 18,1 1 0,0-1 0,-1 0 0,1 1 0,0-1 0,0 0-1,0 0 1,0 0 0,0 0 0,0 0 0,0 0 0,1 0 0,-1 0-1,0 0 1,0-1 0,1 1 0,-1 0 0,0-1 0,4 1 0,-3 0 2,1 0-1,0-1 0,0 1 0,0-1 0,-1 0 0,1 0 0,0 0 0,0 0 0,0-1 0,0 1 0,0-1-1,-1 1 1,4-2 0,1-1 8,-1 0-1,0 0 1,0-1-1,0 0 1,0 0-1,-1 0 1,0-1 0,7-6-1,35-46 59,-34 40-53,0 0 40,-2-1 1,18-37-1,9-14 52,-18 50-73,-18 16-21,1 1 0,0 0 0,-1-1 0,0 1 0,1-1 0,-1 0 0,3-4 0,-1-1 1,2 0 0,-1 0 0,8-8 0,7-11 17,-5 13-4,0 0-4,1 30-46,-14-10 29,0-1 1,0 0-1,-1 0 1,0 1 0,0-1-1,0 1 1,0 10-1,-5 41 6,3-50-6,-2 26-29,-11 48 1,11-68 18,-1 0 0,-1 0-1,0-1 1,-1 1-1,0-1 1,-11 15 0,15-23 15,-1-1 0,1 0 0,0 1 0,-1-1 0,0-1 0,0 1 0,0 0 1,-3 2-1,4-4-1,1-1 1,0 0-1,0 1 1,-1-1-1,1 0 1,0 0 0,-1 0-1,1 0 1,0 0-1,-1 0 1,1 0-1,0 0 1,-1 0-1,1-1 1,0 1-1,-1 0 1,1-1 0,0 0-1,0 1 1,0-1-1,-1 1 1,1-1-1,0 0 1,0 0-1,0 0 1,0 0-1,0 0 1,-1-1 0,-4-3 12,-1-1 0,1 0 0,0 0 0,1 0 0,0-1 0,0 1 0,0-1 0,0-1 0,-5-12 0,9 18-17,1 1 0,-1 0 0,1 0 1,-1 0-1,1 0 0,0 0 0,0 0 0,-1 0 1,1 0-1,0 0 0,0 0 0,0 0 0,0 0 0,0-2 1,1 3-2,0-1 0,-1 1 1,1 0-1,0-1 0,0 1 1,-1 0-1,1 0 1,0-1-1,0 1 0,0 0 1,-1 0-1,1 0 0,0 0 1,0 0-1,0 0 0,0 0 1,-1 0-1,1 0 0,0 1 1,0-1-1,-1 0 1,1 0-1,1 1 0,24 5 0,-14-4 0,-1 0 0,1 1 0,-1 1 0,19 8 0,-12-3-23,1 0-1,29 8 1,-42-15 19,0-1 0,-1 1 0,1-1 0,0-1 0,0 1 0,0-1 0,0 0 0,0 0 0,0-1 0,0 0 0,0 0 0,-1 0 0,11-4 0,-12 3 12,-1 0 1,1 0 0,-1 0 0,1-1 0,-1 1 0,0-1 0,0 0 0,0 0-1,0 0 1,0 0 0,-1-1 0,0 1 0,1-1 0,-1 1 0,-1-1-1,1 0 1,0 0 0,1-5 0,0-7 25,1 0 0,-2-1 0,1-23 0,4-25 124,-2 41-55,-5 19-91,1 0 1,-1 1 0,1 0 0,0-1 0,0 1 0,1-1 0,-1 1 0,1 0-1,0 0 1,0 0 0,1 0 0,-1 0 0,5-5 0,0 1 21,-5 5-30,0 1 0,0 0 1,1-1-1,-1 1 0,0 0 0,5-3 0,-6 5-5,-1 0 0,1-1 0,0 1 0,-1 0 0,1 0 0,-1 0 1,1 0-1,0 0 0,-1 0 0,1 0 0,-1 0 0,1 0 0,0 0 0,-1 0 0,1 0 0,-1 1 0,1-1 0,0 0 0,-1 0 0,1 1 0,-1-1 0,1 0 0,-1 1 0,1-1 0,-1 0 0,1 1 0,-1-1 0,1 1 0,-1-1 0,0 1 0,1-1 0,-1 1 0,0-1 0,1 1 0,-1-1 0,0 1 0,0-1 0,1 1 1,-1 0-1,0-1 0,0 1 0,7 17-24,0 0 0,-1 0 0,-1 0 0,-1 0 0,0 1 0,1 32 0,-3-36 24,0 7 3,0-1 1,-1 1-1,-2-1 1,0 1-1,-1-1 1,-1 0-1,-6 23 1,9-43 1,0 1 1,-1-1 0,1 1-1,0-1 1,-1 0 0,1 1-1,-1-1 1,0 0 0,0 1-1,1-1 1,-1 0 0,0 0-1,0 0 1,0 0 0,0 0-1,0 0 1,0 0 0,-1 0-1,1 0 1,0 0 0,0-1-1,-1 1 1,1 0 0,0-1-1,-1 1 1,1-1 0,0 1-1,-1-1 1,1 0 0,-1 0-1,1 0 1,-1 0 0,1 0-1,-1 0 1,1 0 0,-1 0-1,1 0 1,0-1 0,-1 1-1,1 0 1,-1-1 0,1 0-1,0 1 1,-1-1 0,1 0-1,0 1 1,-2-2 0,-5-4 26,-1 0 0,1-1 1,0 0-1,1 0 0,-9-11 1,7 9 13,1-1 1,0 0 0,0 0 0,1-1 0,1 0 0,-9-19 0,14 29-37,1 0 0,-1 0 0,1 0 0,-1 0 0,0 0 0,1 0 0,-1 0 0,0 0 0,0 0 0,0 0-1,0 0 1,-1 0 0,-7-10 48,8 10-33,5 1-29,-1 1 0,0 0 0,1 0 0,-1 0-1,0 0 1,0 0 0,0 1 0,0-1 0,0 1-1,0 0 1,-1 0 0,1 0 0,0 0 0,2 3 0,8 5-4,4 1 20,0-1 0,1-1 0,0 0 0,1-1 0,0-2 0,0 0 0,0 0 0,0-2 0,29 3 0,-27-6 28,1-2-1,-1 0 1,0-1-1,0-1 1,0-1-1,22-8 1,-21-1 43,-21 12-87,0 1 1,-1-1 0,1 1-1,0-1 1,-1 1-1,1-1 1,-1 1 0,1-1-1,-1 0 1,1 1 0,-1-1-1,1 0 1,-1 0-1,0 1 1,1-1 0,-1 0-1,0 0 1,1 0 0,-1 1-1,0-1 1,0 0-1,0 0 1,0 0 0,0 1-1,0-1 1,0-1 0,-5 1-2168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47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452 796 3504,'0'0'5913,"-11"5"-5618,-38 13 1,43-15-142,-1-1 0,1-1 1,-1 1-1,0-1 0,-13 0 0,8 0 67,-14-3 406,23 1-535,0 1 0,0-1 0,-1 1-1,1 0 1,0 0 0,0 0 0,0 1 0,-4 0 0,1 0 32,-1 0 1,1 0 0,0 0 0,0-1 0,-1 0 0,1-1 0,0 1 0,-7-2 0,6 1 8,-1 0 0,0 0 0,1 1 0,-1 0 0,-9 2 0,10 0-26,-1 0-1,1 1 0,0 0 1,-13 8-1,-14 5 172,30-15-220,0 0 0,1 1 1,-1-1-1,1 1 1,-1 0-1,1 0 0,0 1 1,0-1-1,0 1 1,0-1-1,0 1 0,0 0 1,1 0-1,-1 0 0,1 0 1,0 1-1,0-1 1,0 1-1,1-1 0,-3 7 1,2-1 104,0 1 1,1-1-1,0 0 0,1 1 1,0-1-1,0 1 0,3 13 1,-1-7-56,-2-10-40,1 1-1,0-1 1,0 0-1,0 0 1,4 10 0,-3-14-43,-1 1 0,1-1 1,0 1-1,-1-1 0,1 0 1,0 0-1,0 0 1,1 0-1,-1 0 0,0 0 1,1 0-1,-1-1 1,1 1-1,-1-1 0,5 2 1,5 2 18,0 0 1,0-1 0,1-1-1,-1 0 1,1-1-1,0 0 1,0-1-1,0 0 1,0-1 0,0 0-1,-1-1 1,1-1-1,0 0 1,0 0-1,12-5 1,-16 3-27,-1-1 0,1 1 0,-1-1-1,1-1 1,-1 0 0,-1 0 0,1 0 0,-1-1 0,0 0-1,-1 0 1,10-15 0,2-7 40,-1 0 0,14-34-1,-21 41-19,-3 6-24,-1 0 0,-1 0 0,-1 0 1,0 0-1,2-20 0,2-87 29,-5 62-24,2-29-11,3-13-106,-12-191 0,4 243 66,2 19 8,-7 10-75,1 21-19,1 13 15,-1 10 58,-10 35-1,0-2 30,5 1 12,-5 108 0,8-96 8,4-49 18,0 0 0,1 0 0,0 0 0,5 37 0,-1 26 170,0 10 94,3-43-67,-6-15-99,5-11-18,-5-19-66,1 0-1,0 0 1,-1 1 0,2-1-1,2 6 1,-3-6-20,0 0 1,0-1-1,0 1 1,0 0-1,0 0 0,0 4 1,-1-4 8,0 1 1,1-1-1,0 0 1,0 0-1,0 0 1,2 5-1,1-2 52,1 0 0,-1 0-1,11 10 1,-15-17-76,2 3 14,1 0 0,0 0 1,-1 0-1,1-1 0,0 1 0,0-1 1,1 1-1,-1-1 0,0 0 0,1 0 1,-1-1-1,1 1 0,0-1 0,-1 0 1,1 0-1,0 0 0,0 0 0,6 0 1,2-2-15,0-1 0,0-1 0,-1 0 0,1 0 0,20-10 0,-2 0-1,-1-2 0,45-31 0,-8 4 0,-46 32 0,-16 8 0,0 0 0,0 0 0,0 0 0,0-1 0,0 1 0,-1-1 0,1 0 0,-1 0 0,6-6 0,1-5 5,-1 1-1,0-1 1,-1-1-1,8-20 0,-14 31-3,0-1 0,0 1 0,-1-1 0,0 1 0,0-1-1,0 1 1,-1-1 0,1 0 0,-1 1 0,0-1 0,-1 0 0,1 1-1,-1-1 1,1 0 0,-2 1 0,1-1 0,0 1 0,-1 0 0,0-1-1,-4-6 1,4 9-2,0-1 0,-1 1 0,0 0 0,0-1-1,0 1 1,0 0 0,0 1 0,0-1 0,0 1-1,-1-1 1,1 1 0,0 0 0,-1 0 0,-5-1-1,0 1 0,1 0-1,-1 0 0,0 0 0,-15 2 0,19 0 7,0 0-1,1 0 1,-1 1-1,0-1 1,1 1-1,-1 0 1,1 1-1,-1-1 0,1 1 1,0-1-1,0 1 1,0 1-1,0-1 1,1 0-1,-1 1 1,-2 4-1,-6 8 22,1 0 1,-15 31-1,20-35-21,2-5 9,1 1 0,1 0 0,-1 0 1,-1 12-1,-3 10 54,5-20-21,0 1-1,1-1 1,0 1 0,0-1-1,1 1 1,1-1-1,1 12 1,1-5 84,0 0 0,1-1 0,9 26 1,-11-39-108,-1 0 0,1 0 1,0 0-1,0 0 0,0 0 0,0-1 1,0 1-1,1-1 0,-1 1 1,1-1-1,-1 0 0,1 0 1,0 0-1,0 0 0,0-1 1,0 1-1,0-1 0,1 1 0,-1-1 1,0 0-1,7 0 0,5 1 44,0 0 0,1-1-1,25-3 1,-9 1-12,-27 1-43,-1-1 0,1 1 0,-1-1 1,0 0-1,1 0 0,-1 0 0,0-1 0,1 0 0,-1 1 0,0-2 0,4-2 0,4-3 37,-1-1 0,13-12 0,8-7 109,-27 25-147,-1-1 1,0-1 0,-1 1 0,1 0-1,3-8 1,-3 7-4,-1 1 0,1-1 0,0 0 0,0 1 0,4-5 0,20-14-2,-20 16-4,0 0-1,0 1 1,1 0 0,0 0 0,19-9-1,-10 6-32,27-16-1,0-1-14,-44 25 41,0 1 0,1-1 0,-1 0 0,1 1 0,-1-1 0,1 0 0,-1 1 0,1 0 0,0-1 0,-1 1 0,1 0 1,-1 0-1,1 0 0,0 0 0,1 1 0,-2-1 2,0 0 0,-1 1 0,1-1 1,0 0-1,-1 1 0,1-1 1,-1 1-1,1-1 0,-1 1 0,1-1 1,-1 1-1,1 0 0,-1-1 0,1 1 1,-1 0-1,0-1 0,1 1 0,-1 0 1,0-1-1,0 1 0,1 0 1,-1-1-1,0 2 0,0 4 2,0 1 0,0-1 0,0 0 0,-1 0 0,0 1 0,-2 6 0,-5 16 35,-1 0-1,-2-1 1,-26 51 0,28-55 17,8-21-46,1-1-1,-1 1 1,0 0 0,0-1-1,0 1 1,0-1-1,-1 1 1,1-1-1,0 1 1,-1-1-1,0 0 1,0 0 0,1 0-1,-4 2 1,4-4-3,2-3 0,5-4 0,-4 5-2,-1-1 0,1 0 0,0 1 0,-1-1 0,0 0 0,0 0 0,0 0 0,0 0 0,0 0 0,0 0 0,0-4 0,4-14 0,1 6 0,2 1 0,0 0 0,17-24 0,-4 8 0,-11 16 0,1 1 0,22-22 0,12-14 0,-40 43-7,1 0 0,0 0 0,0 0-1,0 1 1,1 0 0,-1 0 0,1 1 0,1 0-1,7-4 1,-12 4-17,-2 4 23,-1-1-1,0 1 1,0-1-1,1 1 1,-1-1 0,0 1-1,1-1 1,-1 1-1,1 0 1,-1-1-1,1 1 1,-1-1 0,1 1-1,-1 0 1,1 0-1,-1-1 1,1 1 0,-1 0-1,1 0 1,-1 0-1,1 0 1,-1-1 0,1 1-1,0 0 1,-1 0-1,1 0 1,-1 0-1,1 0 1,0 1 0,-4 24-30,-1-7 7,0 0 1,-12 33-1,9-29 2,5-13 36,0-1 1,0 1 0,1 0-1,1 17 1,-1-12-5,1-8-6,0-1-1,-1 0 1,2 0 0,-1 0 0,1 0 0,0 1 0,0-1 0,2 7 0,-3-4-4,0-7 0,-1-1 0,1 1 0,0-1 0,0 1 0,0 0 0,0-1 0,0 1 0,0-1 0,0 1 0,0 0 0,0-1 0,0 1 0,0-1 0,0 1 0,0 0 0,1-1 0,-1 1 0,0-1 0,0 1 0,1 0 0,0 1 0,0 0 0,0 0 0,-1 0 0,1 0 0,-1 0 0,1 0 0,-1 0 0,1 0 0,-1 0 0,0 0 0,-1 4 0,4 17 0,25 6 54,-27-28-55,1 0 0,-1 0 0,1 0-1,-1 0 1,1 0 0,0-1 0,0 1 0,-1-1 0,1 1 0,0-1 0,0 1 0,0-1 0,0 0 0,0 0 0,-1 0 0,1 0 0,0 0 0,0 0 0,0-1 0,0 1 0,-1 0 0,1-1 0,3-1 0,13-1 35,-15 2-30,0-1 1,0 1-1,-1 0 1,1-1-1,0 0 1,0 0-1,-1 0 1,1 0-1,-1 0 1,0 0-1,0 0 1,0-1-1,2-3 1,11-9 4,5-2-6,-9 9-2,-1-1 1,0 0 0,12-15-1,-14 11 23,0-1 0,0 0 0,-2 0 0,10-30 0,-6 17-6,-3-5-15,-6 28-2,-1-1-1,1 0 0,1 0 1,-1 1-1,1-1 1,-1 1-1,4-7 0,13-22 21,13-20 14,-4 11-50,-18 26 7,0 0 0,2 1-1,18-20 1,-4 18 5,-23 15 1,1 1 1,0 0-1,-1-1 1,1 0-1,-1 1 0,0-1 1,1 0-1,-1 0 1,0 0-1,0-1 1,0 1-1,0 0 0,2-6 1,-4 8-2,0 0 0,0 0 0,0-1 0,0 1 0,0 0 0,0 0 0,0 0 1,0 0-1,0 0 0,0-1 0,0 1 0,0 0 0,0 0 0,0 0 0,0 0 0,0 0 0,0-1 0,1 1 0,-1 0 0,0 0 0,0 0 1,0 0-1,0 0 0,0 0 0,0 0 0,0-1 0,0 1 0,1 0 0,-1 0 0,0 0 0,0 0 0,0 0 0,0 0 0,0 0 0,1 0 1,-1 0-1,0 0 0,0 0 0,0 0 0,0 0 0,0 0 0,1 0 0,-1 0 0,0 0 0,0 0 0,0 0 0,0 0 0,0 0 0,1 0 1,-1 0-1,0 0 0,0 0 0,0 0 0,0 0 0,0 0 0,1 0 0,-1 1 0,4 11-58,0 19 21,-6-8 5,0 0-1,-11 44 1,-2 16 7,11-54 27,-1 0 1,-11 35-1,13-53 7,-11 29 71,13-38-72,-1 0-1,1 0 1,0-1-1,0 1 0,-1 0 1,1 0-1,-1-1 1,0 1-1,1-1 0,-1 1 1,0-1-1,0 0 0,0 0 1,0 0-1,-4 2 1,4-3 0,0 1 0,0 0 1,0-1-1,0 1 0,0-1 1,0 0-1,0 0 0,0 1 1,0-2-1,-1 1 0,1 0 1,0 0-1,0-1 0,0 1 1,0-1-1,0 1 0,0-1 1,0 0-1,0 0 0,1 0 1,-1 0-1,0 0 0,0 0 1,1 0-1,-3-3 0,-1-1 18,1-1 0,0 0-1,-1 0 1,2-1 0,-6-11-1,4 9 5,2 4 0,-5-12-40,8 17 11,0-1-1,0 1 0,1-1 1,-1 1-1,0 0 1,0-1-1,0 1 0,0-1 1,0 1-1,1-1 1,-1 1-1,0 0 0,0-1 1,1 1-1,-1 0 1,0-1-1,1 1 0,-1 0 1,0 0-1,1-1 1,-1 1-1,0 0 1,1 0-1,-1-1 0,1 1 1,-1 0-1,1 0 1,-1 0-1,0 0 0,1 0 1,-1 0-1,1-1 1,-1 1-1,1 0 0,-1 0 1,1 1-1,-1-1 1,0 0-1,1 0 0,-1 0 1,1 0-1,3 1-8,0 0-1,0-1 1,0 1-1,-1 1 0,1-1 1,-1 1-1,1-1 1,4 4-1,10 4-10,16 4 34,1-1 0,1-1 0,68 10 0,-97-21 5,-1 0 1,0 0 0,0 0-1,0-1 1,0 0-1,0 0 1,0-1 0,-1 0-1,1 0 1,0 0 0,-1-1-1,1 0 1,-1 0 0,0 0-1,0 0 1,0-1-1,0 0 1,4-5 0,-2 2 9,-1 0 0,0 0 1,0 0-1,0-1 0,-1 0 1,0 0-1,-1 0 1,1-1-1,-2 0 0,6-16 1,-3 4 5,-5 17-25,1 0 0,-1-1 0,0 1 0,0 0 0,-1-1 1,1 1-1,-1-1 0,0 0 0,0 1 0,-1-5 0,1 5 1,-1 0-1,1 0 1,0 1-1,0-1 1,0 0-1,1 0 1,-1 1-1,1-1 1,0 0-1,2-5 1,-2-3-4,-1 12-30,-3 19-69,-28 127 20,17-88 26,13-53 45,0-1 0,1 1 0,0 0-1,0-1 1,0 1 0,1-1 0,2 10 0,0 14-6,-3-27 13,1 1 0,-1-1 0,0 0 0,1 0-1,-1 0 1,1 0 0,-1 0 0,1 0 0,0 0 0,-1 0 0,1 0-1,0 0 1,0 0 0,-1 0 0,1-1 0,0 1 0,0 0 0,0-1-1,0 1 1,0 0 0,0-1 0,0 1 0,0-1 0,0 1-1,0-1 1,1 0 0,-1 0 0,0 1 0,0-1 0,0 0 0,0 0-1,1 0 1,-1 0 0,1 0 0,16-9 3,-10 6-12,-1 0 0,0-1-1,0 0 1,-1 0-1,1 0 1,-1-1-1,0 0 1,0 0 0,7-8-1,53-62 24,-47 55-23,0-1-1,-1 0 0,-2-1 1,0-1-1,17-33 0,-17 23-76,-4 9-17,-2 0 0,0-1 0,12-49 0,-9 14-92,20-134-676,-33 178 781,0 0 0,-1 1 0,0-1 0,-6-21 0,6 22 15,2 15 60,-1-1 0,0 0 0,0 1 0,0-1 0,0 1 0,0-1 0,0 0 0,0 1-1,0-1 1,0 0 0,0 1 0,0-1 0,-1 1 0,1-1 0,0 0 0,0 1 0,-1-1 0,1 1 0,0-1 0,-1 1 0,1-1 0,0 1 0,-1-1 0,1 1 0,-1-1 0,1 1 0,-1-1 0,0 1 0,-1 2 3,1 0 1,-1 0-1,0 0 0,1 0 0,-1 1 1,1-1-1,-1 1 0,1-1 0,0 1 1,0 0-1,0 3 0,-2 2-4,-9 22-5,2 1 1,-12 57 0,-2 67 28,17-101 15,-3-2 23,6-33 29,-4 35 0,6-25 2,0-4-7,1 0-1,0 1 1,2-1 0,5 27 0,-4-32-15,-2-17-42,0 0 0,0 1 0,0-1 0,1 0 0,-1 0 0,1 0 0,0 0 0,0 0 0,0 0 0,0 0 0,0 0 0,1 0 0,2 4 0,1-2 12,-5-4-26,1-1 0,-1 1 0,1-1 0,-1 0 0,1 1 0,-1-1 0,1 0 0,-1 1 0,1-1 0,-1 0 0,1 1 0,-1-1 0,1 0 0,0 0 0,-1 0 0,1 0 0,-1 0 0,1 0-1,0 1 1,-1-1 0,1-1 0,0 1 0,-1 0 0,1 0 0,-1 0 0,2 0 0,2-1 4,1 1-1,-1-1 1,0 0-1,1 0 1,-1 0-1,0 0 0,0-1 1,0 1-1,0-1 1,0 0-1,4-4 1,40-32 79,-18 12-75,-3-3-10,-19 24-5,0 0-1,0-1 1,0-1 0,-1 1-1,1-1 1,-2-1-1,1 1 1,-1-1-1,0 0 1,-1 0-1,7-13 1,-9 14-7,1 0-1,0 0 1,1 0 0,5-7-1,5-6-12,-42 108 236,24-73-192,1 0 0,0-1 0,0 1 0,2 0 0,0 0 0,0 0 0,2 0 1,0 0-1,0 0 0,7 20 0,25 29 220,-34-63-228,1 1 1,0-1 0,-1 1-1,1-1 1,0 1-1,0-1 1,0 0-1,0 0 1,0 1-1,0-1 1,2 1-1,-3-2-2,1 1-1,-1-1 0,1 0 1,0 0-1,-1 1 0,1-1 1,-1 0-1,1 0 0,-1 0 1,1 0-1,0 0 0,-1 0 1,1 0-1,-1 0 0,1 0 1,0 0-1,-1 0 0,1 0 1,-1 0-1,2-1 0,1-1 18,1 0-1,-1 0 0,0-1 1,0 1-1,0-1 1,0 0-1,3-5 0,-6 8-26,10-13 48,0-1-1,-1 0 1,0-1-1,12-31 0,-13 29 56,0 0-1,1 1 1,19-28-1,-26 41-63,0 0 0,0 0 0,0 0 0,0 0 0,0-1-1,-1 1 1,1 0 0,-1-1 0,1-5 0,-2 8 157,3 18-125,0 3-66,-1 1 1,-1-1-1,-1 1 0,-1-1 1,-5 36-1,-1 25 4,6-69-8,-6 132 32,4-120-25,-1-1 0,0 0 0,-2-1 0,-10 26 0,3-14 22,5-11 14,-2 0 1,0 0 0,-1-1-1,-27 40 1,29-50-19,0-1 1,-1 0-1,-1 0 0,1-1 1,-2 0-1,1-1 0,-22 13 1,28-19-12,0 0 1,-1 0-1,1-1 1,-1 1 0,0-1-1,-8 1 1,12-2-9,-1-1 0,0 0 1,0 0-1,0-1 0,1 1 1,-1-1-1,0 1 0,0-1 1,1 0-1,-1 0 0,0 0 1,1 0-1,-1 0 0,1-1 1,-4-2-1,-2-1 1,0 0-1,1-1 1,-11-11-1,16 15-9,0 0 0,0 0 0,0-1 0,1 1 0,-1-1-1,1 1 1,-1-1 0,1 0 0,0 0 0,0 1 0,0-1 0,1 0 0,-1 0-1,1 0 1,-1-4 0,1-4-15,0-3-6,0 0 1,1 1-1,4-19 0,-4 28 17,0-1-1,0 1 1,1-1-1,0 1 1,0-1-1,1 1 1,-1 0-1,1 0 1,0 0-1,0 0 1,0 0 0,0 1-1,5-4 1,7-4-12,1 1 1,-1 0 0,2 1-1,-1 1 1,25-8 0,-18 7-27,44-24 1,54-30 99,-114 60-43,2 0 1,-1 1-1,0-1 0,0 2 1,13-2-1,7-2 24,87-10 49,-47 7-58,-43 6 2,-1 1 1,41 3-1,-42-1-9,3-2 344,-9 0-4688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4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4912,'0'0'3836,"13"0"-3391,146-8 1528,-28 15 268,-9-1-642,55-13 1413,-148 12-2095,-26-5-145,-3 0-325,-6 3-378,-3 2-2541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3:49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5720,'0'0'3386,"10"-5"-2860,48-25 483,-53 29 229,-8 6 119,-5 8-149,-24 27 2938,46-50-1866,-2-10-1442,-11 16-3173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11.3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12960,'0'0'5194,"16"-4"-4435,113-27 642,-99 25-771,1 2-1,61-2 1,-42 9 1052,93 16-1,-129-21-867,-8-1-4691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4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3616,'0'0'7313,"10"-3"-7030,-2 1-203,-3 1-42,-1 0 0,0 0 0,0 0 0,1-1 0,-1 0 0,0 1 0,0-2 0,-1 1 0,1 0 0,0-1 0,-1 1 0,1-1 0,3-5 0,117-164 2480,-78 89-1479,-39 54-594,-6 23-219,-1 8-13,0-2-88,1 5 44,0 0 0,-1-1 0,0 1 0,0 0 0,-2 9 0,1 22-107,6 2-3,16 67-1,-7-47-3,19 63 266,-27-67-159,0 17 206,1-19 9,-4-40-294,-2-9-58,0 0 0,-1 1 1,1-1-1,0 1 0,-1-1 0,0 1 1,0-1-1,0 1 0,0-1 0,-1 1 1,0-1-1,1 1 0,-1-1 0,0 0 1,-2 5-1,-21 46 93,2-21-55,16-25-15,-7 17 19,11-21-56,0 0 0,1 0 0,-2 0 0,1 0 0,0-1 0,-5 6 0,-5 4 24,8-9-15,0 0 0,0 0 0,0 0 0,-1 0 0,-6 4 0,9-7-13,0 0 1,0 0-1,-1-1 1,1 1 0,0 0-1,0-1 1,0 0-1,-1 1 1,1-1-1,0 0 1,0 0-1,-1 0 1,1-1 0,0 1-1,0 0 1,0-1-1,-4-1 1,1 0 23,1 1 0,0-1 1,0-1-1,0 1 1,0-1-1,0 0 0,0 1 1,1-2-1,-1 1 0,1 0 1,0-1-1,0 1 0,0-1 1,1 0-1,-1 0 0,1 0 1,0 0-1,0-1 1,0 1-1,1 0 0,-1-1 1,1 1-1,0-1 0,0-5 1,-11-45 233,7 53-1644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5:5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6520,'0'0'408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6:47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 4720,'0'0'13974,"-3"12"-13691,-24 82 511,24-76-612,1-1 0,1 1-1,0 0 1,2 20-1,10 74 463,-10-103-613,26 267 867,15 103-28,-2 58-100,-36-383-669,63 1101 1827,-22-215-884,-44-783-890,1 53 58,-2-66 50,-26 207 0,-1-192 30,14-93-81,12-61-183,-2 10 163,1 0-1,-1 20 1,0-23 38,-5-10-20,6-3-195,0 0 0,1-1 0,-1 1 0,1 0 0,-1 0 0,1-1 0,-1 1 0,1-1 0,0 1 0,0-1 0,-1 0 0,0-3 0,-66-131 119,16 28-60,-37-97 76,39 86-99,-24-90-71,67 186-23,7 23 43,0 0 0,0 0 0,1 0 0,-1 0 0,0 0 0,0 0 0,0 0 0,0 0 0,0 0 0,0 0 1,0 0-1,0 0 0,0 0 0,0 0 0,0 0 0,0 0 0,0 0 0,0 0 0,1 0 0,-1 0 0,0 0 0,0 0 0,0 0 0,0 0 1,0-1-1,0 1 0,0 0 0,0 0 0,0 0 0,0 0 0,18 38-14,-16-33 16,52 119-56,84 167-179,-119-255 194,23 65 1,8 13-34,-47-107 57,-1 0 0,1 0-1,-1 0 1,2 9 0,-2-4-2,-1-12 16,0-1 0,0 1 1,0 0-1,0-1 0,0 0 0,-1 1 0,1-1 0,0 1 1,0-1-1,-1 0 0,1 1 0,0-1 0,-1 0 0,1 0 1,0-1-1,33-51 33,42-47 0,-19 29-5,-30 36 13,48-49 0,-68 77-43,6-5 48,0-1-1,1 2 0,1 0 1,21-13-1,-33 22-34,1 0 1,1 1-1,-1-1 1,0 1-1,0 0 1,0 0-1,1 0 1,-1 0-1,1 1 1,5-1-1,-7 2-11,0-1-1,-1 1 0,1-1 1,0 1-1,0 0 1,0 0-1,-1 0 0,1 1 1,0-1-1,-1 1 0,1-1 1,-1 1-1,1 0 0,-1 0 1,0 0-1,4 4 0,0 3-13,-1-1 0,0 1-1,0 0 1,-1 1-1,0-1 1,-1 1 0,0 0-1,4 19 1,6 73-3775,-13-98 3212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6:49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12 360 4720,'0'0'8625,"-3"-10"-7977,1 1-503,0 5-69,1-1-1,0 0 1,0 0-1,0 1 0,0-1 1,1 0-1,0 0 1,0 0-1,0 0 1,1 0-1,0 0 0,0 1 1,2-9-1,4-6 227,1 1 0,0 0 0,1 1 0,1 0 1,1 0-1,0 1 0,1 1 0,16-17 0,-21 24-148,-3 4-46,-1 1-1,1-1 1,-1 1-1,1 0 1,0 0-1,0 0 1,0 0-1,1 1 1,-1-1-1,0 1 1,1 0-1,7-2 1,-11 4-64,0-1-1,1 1 1,-1 0 0,1-1 0,-1 1 0,0 0-1,1 0 1,-1 0 0,1 0 0,-1 0 0,0 0-1,1 0 1,-1 1 0,1-1 0,-1 0 0,0 1-1,1-1 1,1 2 0,-1 0 5,0 0 0,-1 0-1,1 1 1,-1-1 0,1 1 0,-1-1-1,0 0 1,0 1 0,1 3 0,4 11 91,-1 1 0,-1-1 0,0 1 0,1 26 0,-2 74 398,-4-87-376,1-1 1,2 1-1,1-1 1,1 1-1,9 32 1,-6-39 64,19 40 1,-22-57-154,-1 0 1,1-1-1,1 1 1,-1-1-1,1 0 1,1 0-1,-1 0 1,1-1-1,11 9 1,-11-10 2,-1 0 0,1-1 0,-1 0 0,1 0 1,0-1-1,0 1 0,0-1 0,1-1 0,10 2 0,-14-2-48,1-1 0,0-1 0,-1 1 1,1-1-1,-1 1 0,1-1 0,-1 0 0,1 0 0,-1-1 0,0 1 0,1-1 0,-1 1 1,0-1-1,0 0 0,0 0 0,0 0 0,-1-1 0,1 1 0,4-6 0,2-3 30,-1 0-1,0-1 0,0 0 0,-1 0 1,8-22-1,20-70 218,-6-38 82,-9 38-74,-8 20-29,-10 61-152,1 0 1,8-29-1,-9 48-82,0 0-1,0 0 1,0 1-1,0-1 1,0 1-1,1 0 1,0 0-1,4-5 1,-5 6-4,0 0-1,0 0 1,0 0-1,1 1 1,-1-1-1,0 1 1,1-1-1,-1 1 1,1 0-1,-1 0 1,1 0-1,-1 0 1,6 0-1,0 0 50,-7 1-67,0 0 0,-1 0-1,1 0 1,0 0 0,-1 0-1,1 0 1,0 0-1,-1 0 1,1 0 0,0 0-1,-1 1 1,1-1 0,0 0-1,-1 0 1,1 1 0,0-1-1,-1 0 1,1 1 0,-1-1-1,1 1 1,-1-1 0,1 1-1,-1-1 1,1 1 0,-1-1-1,1 1 1,-1-1 0,0 1-1,1-1 1,-1 1 0,0 0-1,0-1 1,1 1 0,-1 0-1,0 0 1,17 36-617,-13-24-2743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6:5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4616,'0'0'14510,"-7"11"-14069,0-1-319,3-5-65,1 0 0,-1 0 1,1 0-1,0 0 0,0 1 0,1-1 0,0 1 1,0 0-1,0-1 0,1 1 0,-2 9 0,-4 48 639,1-18-113,2-1-1,3 81 1,4-111-407,-3-13-152,1 0-1,-1 1 0,0-1 0,0 0 1,1 0-1,-1 1 0,0-1 0,0 0 0,0 0 1,-1 1-1,1-1 0,0 0 0,-1 2 1,1-3-1,0 1 1,-1 0 0,1 0-1,0-1 1,0 1 0,-1 0 0,1 0-1,0-1 1,0 1 0,0 0-1,0 0 1,0-1 0,0 1 0,0 0-1,0 0 1,0 0 0,1-1-1,-1 1 1,0 0 0,0 0 0,1-1-1,-1 1 1,0 0 0,1-1-1,-1 1 1,1 0 0,-1-1-1,1 1 1,-1-1 0,1 1 0,-1-1-1,2 1 1,-1 0 6,1 0 0,-1-1 1,0 1-1,1-1 0,-1 0 0,1 1 0,-1-1 1,1 0-1,0 0 0,-1 0 0,1 0 1,-1 0-1,1 0 0,-1-1 0,1 1 0,2-1 1,8-2-2,1 0 1,-1 0 0,1 2-1,0 0 1,0 0 0,0 1-1,-1 0 1,1 2 0,0-1 0,15 5-1,-9-3 3,0-1 0,1 0 0,18-1-1,-1-1 42,-17 1-20,-13-2-17,-1 1 0,1 0 0,-1 1 0,0 0 0,1 0 0,-1 0 0,1 0 0,-1 1 0,0 0 1,10 5-1,-16-7-44,0 1 0,0-1 0,1 1 0,-1-1 0,0 0 0,1 1 0,-1-1 1,1 0-1,-1 0 0,0 1 0,1-1 0,-1 0 0,1 0 0,-1 1 1,1-1-1,-1 0 0,1 0 0,-1 0 0,1 0 0,-1 0 0,1 0 0,-1 0 1,1 0-1,-1 0 0,1 0 0,-1 0 0,1 0 0,-1 0 0,1 0 1,-1-1-1,0 1 0,1 0 0,-1 0 0,1 0 0,-1-1 0,1 1 0,-1 0 1,0-1-1,1 1 0,-1 0 0,0-1 0,1 1 0,-1 0 0,0-1 1,1 1-1,-1-1 0,0 1 0,0 0 0,1-2 0,-1 2-456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6:50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65 7432,'0'0'7134,"10"-8"-6763,35-25-15,-42 31-316,1-1-1,0 1 1,0 0 0,0 1 0,0-1 0,0 1-1,1-1 1,-1 1 0,0 1 0,1-1-1,-1 0 1,5 1 0,5-1 63,12 0 240,-1 0 0,48 7 0,-28-2 356,-41-4-546,1 0 1,0-1-1,-1 1 1,1-1-1,-1 1 1,1-2-1,-1 1 0,1 0 1,7-5-1,-3 6-2687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7:06:5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7528,'0'0'6544,"13"-5"-6103,47-14 682,85-15-1,-119 28-530,1 0 0,32-13 0,-16-2-2489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3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229 111 8536,'0'0'12630,"-5"11"-12287,2-1-279,-3 7 252,-1 0 0,0 0 0,-15 23 0,21-38-264,0-1 0,0 1-1,0-1 1,0 1 0,-1-1 0,1 1 0,0-1 0,-1 0 0,1 0 0,-1 1 0,0-1 0,1 0 0,-1 0 0,0-1 0,0 1 0,1 0 0,-1-1 0,0 1 0,0-1 0,-3 1 0,1-1 11,1-1 1,-1 1-1,0-1 1,1 0-1,-1 0 0,1 0 1,0-1-1,-1 1 1,1-1-1,-4-2 1,0 0 0,0-1-1,0 0 1,0 0-1,1 0 1,-1-1 0,1 1-1,1-2 1,-1 1-1,1-1 1,0 1 0,1-2-1,-1 1 1,1 0 0,1-1-1,0 1 1,0-1-1,0 0 1,1 0 0,0-1-1,0 1 1,1 0-1,0-1 1,1 1 0,0 0-1,0-1 1,1 1 0,2-14-1,-2 21-54,0 0 1,-1-1-1,1 1 0,0 0 0,0 0 0,0 0 0,0 0 0,0-1 1,0 1-1,0 1 0,0-1 0,0 0 0,0 0 0,0 0 1,1 1-1,-1-1 0,0 0 0,0 1 0,1-1 0,-1 1 0,1 0 1,-1-1-1,0 1 0,1 0 0,-1 0 0,1 0 0,-1 0 1,1 0-1,-1 0 0,0 0 0,1 1 0,1-1 0,6 2 8,0 0 0,1 0 0,12 5 0,110 43 157,-107-41-94,35 18 0,-35-15 4,26 9 0,-17-9 0,-19-6-22,0-1 0,0 0 0,1-1 0,0 0 0,31 2 0,-24-7 85,0 0 0,-1-1 0,1-1 1,41-11-1,-54 11-69,-1 0 0,0-1-1,0 0 1,0 0 0,0-1 0,-1 0 0,1-1 0,-1 0 0,-1 0 0,1-1 0,-1 0 0,0 0 0,9-13 0,-15 19-53,-1 1 1,1-1 0,-1 1-1,0-1 1,1 1-1,-1-1 1,1 1-1,-1-1 1,0 1 0,0-1-1,1 1 1,-1-1-1,0 0 1,0 1 0,0-1-1,1 1 1,-1-1-1,0 0 1,0 1 0,0-1-1,0 0 1,0 1-1,0-1 1,0 0-1,-1 1 1,1-1 0,0 1-1,0-1 1,0 0-1,-1 1 1,1-1 0,0 1-1,-1-1 1,1 1-1,0-1 1,-1 1 0,1-1-1,-1 1 1,1-1-1,0 1 1,-1-1 0,1 1-1,-1 0 1,0-1-1,1 1 1,-1 0-1,1 0 1,-1-1 0,-1 1-1,0-1-435,-1 1 0,1-1 0,-1 1-1,1 0 1,-1-1 0,0 1 0,1 1 0,-1-1-1,-5 1 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3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0 13768,'0'0'9361,"5"12"-8793,27 83 872,26 132 0,-37-140-816,3 0 90,-11-46 17,9 61 1,-21-101-713,-1 0 1,0 0 0,0 0-1,0 0 1,0 0 0,0 0-1,0 0 1,0 0-1,0 0 1,0 1 0,-1-1-1,1 0 1,0 0 0,-1 0-1,1 0 1,-1-1-1,1 1 1,-1 0 0,1 0-1,-1 0 1,0 0 0,1 0-1,-1-1 1,0 1-1,0 0 1,0-1 0,0 1-1,1 0 1,-1-1 0,0 1-1,0-1 1,0 1-1,0-1 1,0 0 0,0 1-1,0-1 1,0 0-1,0 0 1,0 0 0,0 0-1,-1 0 1,1 0 0,0 0-1,-1 0 1,-6-1 60,0 0 0,0 0 0,0 0 1,-13-5-1,-72-30 281,-9-4 24,88 37-276,-1 1 0,-25-2 0,-5 0 130,29 6-106,9 3-25,36 3 27,-22-6-4502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3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11256,'0'0'6526,"0"10"-5915,-21 378 3498,-2 21-1173,22-252-794,2-155-1513,3-7-369,3-11-46,30-101 517,-6 16-315,-16 55-225,11-32 124,-23 68-246,2 1 1,-1 0 0,1 0-1,0 1 1,11-14 0,-15 21-57,-1 1-1,1-1 1,-1 0 0,1 1 0,-1-1 0,1 1-1,0-1 1,-1 1 0,1-1 0,0 1 0,-1 0 0,1-1-1,0 1 1,-1 0 0,1-1 0,0 1 0,1 0-1,-2 0-7,1 0-1,-1 0 0,1 0 0,-1 0 0,0 1 0,1-1 1,-1 0-1,0 0 0,1 0 0,-1 1 0,0-1 0,1 0 1,-1 1-1,0-1 0,1 0 0,-1 0 0,0 1 0,0-1 1,1 1-1,-1-1 0,0 0 0,0 1 0,0 0 1,6 32 18,-6-24-7,6 86 38,-5-64 28,0 1 0,12 56 0,-11-80-53,1 1-1,-1 0 1,1-1-1,1 1 0,0-1 1,0 0-1,6 8 1,-8-14-16,0 1 1,0-1 0,0 0-1,1 1 1,-1-1 0,1 0-1,-1 0 1,1-1-1,0 1 1,-1-1 0,1 1-1,0-1 1,0 0 0,0 0-1,0 0 1,1 0 0,-1-1-1,0 1 1,0-1 0,0 0-1,0 0 1,7 0 0,9-3 33,0 0 0,1-1 1,-1-1-1,-1-1 0,1 0 1,-1-2-1,0 0 0,-1-1 1,25-16-1,-34 19-31,-1-1 0,0 1 1,0-1-1,0-1 0,-1 1 0,0-1 0,-1 0 0,9-16 1,-12 19-8,1 0 1,-1 0-1,0 1 1,0-2 0,-1 1-1,0 0 1,0 0 0,0 0-1,0-1 1,-1 1-1,0 0 1,0-1 0,0 1-1,-1 0 1,0 0-1,0-1 1,-3-8 0,3 13-10,1 0 0,-1 1 0,1-1 0,-1 0 0,0 1 0,1-1 0,-1 1 0,0-1 0,1 1 0,-1-1 0,0 1 0,0-1 0,1 1 0,-1 0 0,0-1 0,0 1 0,0 0 0,0 0 0,0 0 1,1 0-1,-1 0 0,0 0 0,0 0 0,0 0 0,0 0 0,0 0 0,0 0 0,1 0 0,-1 1 0,0-1 0,0 0 0,0 1 0,0-1 0,1 0 0,-1 1 0,0-1 0,-1 2 0,-34 21 0,32-19 0,-8 5 0,1 0 0,0 1 0,1 0 0,0 1 0,1 0 0,0 0 0,1 1 0,0 1 0,-8 16 0,14-23 0,-1 0 0,1 0 0,1-1 0,-1 1 0,1 0 0,0 0 0,0 0 0,1 1 0,0-1 0,1 12 0,0-13 0,0-1 0,1 1 0,-1 0 0,1-1 0,0 1 0,0-1 0,0 0 0,1 0 0,0 0 0,0 0 0,0 0 0,0 0 0,0-1 0,1 1 0,5 3 0,-1-1 0,-1-1 0,1-1 0,0 1 0,0-1 0,0-1 0,0 0 0,1 0 0,-1 0 0,1-1 0,0 0 0,0-1 0,0 0 0,0 0 0,0-1 0,0 0 0,-1-1 0,1 0 0,11-2 0,-4-1 0,-1-1 0,1 0 0,-1 0 0,0-2 0,-1 0 0,0-1 0,0 0 0,0-1 0,16-14 0,-27 21 8,52-46 830,-24 18-5753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9432,'0'0'9806,"10"6"-9566,-2 0-182,-4-3-25,0 0 0,1 0-1,-1-1 1,1 1 0,0-1-1,-1 0 1,1 0 0,0-1-1,0 1 1,1-1-1,-1 0 1,10 0 0,2-1 105,2 1 20,0-2 0,0 0 0,0-1 0,22-5 0,10-3 307,67-6 0,10-1 287,-112 15-561,0 0-1,21 1 0,-50 23 62,-28 21-180,-2-1 1,-90 67-1,89-75-52,15-10-11,-135 96 32,-49 18-27,199-129-1,11-7-8,1 0 1,-1 0-1,0 0 0,0 0 1,0 0-1,0-1 1,0 1-1,0-1 0,0 0 1,-5 1-1,8-2 1,0 1 1,0-1-1,0 0 0,0 0 0,0 1 0,0-1 0,1 0 0,-1 0 0,0 1 1,0-1-1,0 0 0,0 1 0,1-1 0,-1 0 0,0 0 0,0 0 0,0 1 1,1-1-1,-1 0 0,0 0 0,0 0 0,1 0 0,-1 1 0,0-1 0,1 0 1,-1 0-1,0 0 0,0 0 0,1 0 0,-1 0 0,0 0 0,1 0 0,-1 0 1,0 0-1,1 0 0,-1 0 0,46-2 88,-1-3 0,70-15 0,-70 10-50,0 3-1,71-3 0,47 10 62,-126-6-86,-40 0-4036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11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14464,'0'0'3727,"54"-63"-3359,-10 57-192,-1 4-8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3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9040,'0'0'10653,"3"12"-9825,-1-8-727,-1 0-21,0 0 0,0 0 0,0 1 0,0-1 0,-1 0 0,0 0 1,1 0-1,-1 0 0,-1 1 0,1-1 0,-1 0 0,1 0 0,-1 0 0,-1 0 0,1 0 0,0 0 0,-1 0 0,-3 5 0,-16 27 944,14-23-435,-1 0 1,0 0-1,-1-1 0,0-1 1,-17 18-1,17-23 123,7-7 62,14-14-125,20-12-554,-16 14-3591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0 16983,'0'0'4460,"-15"14"-3742,-92 89 570,74-70-222,2 1 0,-31 43 0,48-49 225,12-16-4436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95 694 12056,'0'0'11086,"-10"6"-10485,8-5-574,-3 2 45,0 0 0,0 0 0,1 1-1,-1-1 1,1 1 0,-1 0 0,1 0 0,1 1-1,-1-1 1,1 1 0,-1 0 0,1 0 0,1 0-1,-5 9 1,3-2 146,0 1 1,1-1-1,0 1 0,1 0 0,-2 25 1,5-31-107,-1 0 0,1-1 0,0 1 0,0 0 0,1-1 0,0 1 0,0-1 0,1 1 0,-1-1 0,1 0 0,1 0 0,-1 0-1,6 6 1,-7-10-84,-1 0 0,1-1 0,-1 1 0,1-1 0,0 0-1,-1 1 1,1-1 0,0 0 0,0 0 0,0 0 0,0 0-1,0-1 1,0 1 0,0 0 0,0-1 0,0 0 0,0 1-1,0-1 1,0 0 0,0 0 0,1 0 0,-1 0-1,0 0 1,0-1 0,0 1 0,0-1 0,0 1 0,0-1-1,0 0 1,0 0 0,2-1 0,6-3 64,0-1-1,0 0 1,-1 0 0,12-11 0,-10 6-9,0 0 1,0 0 0,-1-1-1,-1 0 1,10-17-1,35-72 463,-46 86-428,-3 4-7,-2 5 162,-3 10 16,-5 22-147,3-6-96,0 0 0,2 0 0,1 0 0,0 0 0,1 0 0,1 0 0,7 23 0,-8-36-36,0-1-1,0 0 1,1 0-1,-1 0 1,1 0-1,1 0 1,-1 0-1,1-1 0,0 0 1,0 0-1,1 0 1,-1 0-1,1-1 1,0 0-1,0 1 1,1-2-1,-1 1 1,1-1-1,0 0 1,0 0-1,0 0 1,0-1-1,0 0 0,1 0 1,12 1-1,-13-3 1,1 1 0,0-1 0,-1-1 0,1 1 0,0-1 0,-1 0 0,1-1 0,-1 0 0,0 0 0,1 0 0,-1-1 0,0 0 0,0 0 0,0 0 0,-1-1 0,1 0 0,-1 0-1,0 0 1,0-1 0,0 1 0,-1-1 0,0-1 0,6-7 0,0-3 55,0 0-1,-1-1 0,-1 0 1,0-1-1,-2 0 0,10-36 1,-16 52-51,1 0-1,-1-1 1,1 1 0,-1-1 0,0 1 0,1-1 0,-1 1-1,-1-1 1,1 1 0,0 0 0,-1-1 0,1 1 0,-1-1-1,1 1 1,-1 0 0,0 0 0,0-1 0,0 1 0,-1 0-1,1 0 1,0 0 0,-1 0 0,1 0 0,-1 0 0,0 1 0,0-1-1,1 0 1,-4-1 0,1-2-14,4 5 0,0 0 0,0 0 0,-1-1 0,1 1 0,0 0 0,0 0 0,0-1 0,-1 1 0,1 0 0,0 0 0,0-1 0,-1 1 0,1 0 0,0 0 0,0 0 0,-1 0 0,1 0 0,0-1 0,0 1 0,-1 0 0,1 0 0,0 0 0,-1 0 0,1 0 0,0 0 0,-1 0 0,1 0 0,0 0 0,-1 0 0,50 11 0,-40-11 0,1-1 0,-1 0 0,0 0 0,1-1 0,-1 0 0,0-1 0,0 0 0,0-1 0,-1 0 0,1 0 0,-1 0 0,0-1 0,0-1 0,14-11 0,-9 6 0,-1-1 0,0-1 0,-1 0 0,0 0 0,-1-1 0,-1-1 0,13-24 0,5-18 0,-2-2 0,26-89 0,-30 70 0,17-71 0,-30 116 0,-6 26 0,0 0 0,0 0 0,-1 0 0,1-13 0,-13 45 0,-11 64 0,-30 139 0,20-64 0,-12 79 0,7-54 0,21-120 0,7-38 0,6-25 0,1 0 0,0 0 0,1 0 0,-1 1 0,0 10 0,25-47 0,103-184 0,-126 213 0,1 0 0,-1 0 0,1 1 0,-1-1 0,1 0 0,0 0 0,-1 1 0,1-1 0,0 0 0,-1 1 0,1-1 0,0 1 0,0-1 0,-1 1 0,1-1 0,1 0 0,-1 1 0,-1 0 0,0 0 0,1 0 0,-1 1 0,0-1 0,1 0 0,-1 0 0,0 0 0,0 0 0,1 0 0,-1 1 0,0-1 0,1 0 0,-1 0 0,0 0 0,0 1 0,0-1 0,1 0 0,-1 0 0,0 1 0,0-1 0,0 0 0,1 1 0,-1-1 0,0 0 0,0 0 0,0 1 0,0-1 0,0 1 0,1 2 0,0 0 0,-1 1 0,1-1 0,-1 0 0,0 1 0,0-1 0,-1 6 0,-1 5 0,0 1 0,1 26 0,1-35 0,1 0 0,0 0 0,0 0 0,0 0 0,0 0 0,1-1 0,0 1 0,0 0 0,1-1 0,2 6 0,-4-11 0,-1 1 0,1 0 0,0-1 0,-1 1 0,1-1 0,0 0 0,-1 1 0,1-1 0,0 1 0,-1-1 0,1 0 0,0 0 0,0 1 0,-1-1 0,1 0 0,0 0 0,0 0 0,0 0 0,-1 0 0,1 0 0,0 0 0,0 0 0,0 0 0,-1 0 0,1 0 0,0-1 0,0 1 0,0 0 0,-1-1 0,1 1 0,0 0 0,-1-1 0,1 1 0,0-1 0,28-20 0,-25 18 0,26-24 0,-1-1 0,43-52 0,-59 63 0,0 2 0,24-23 0,-36 38 0,-1 0 0,1-1 0,-1 1 0,1-1 0,-1 1 0,0 0 0,1-1 0,0 1 0,-1 0 0,1-1 0,-1 1 0,1 0 0,-1 0 0,1-1 0,-1 1 0,1 0 0,0 0 0,-1 0 0,1 0 0,0 0 0,-1 0 0,1 0 0,-1 0 0,1 0 0,0 0 0,-1 0 0,1 1 0,-1-1 0,1 0 0,-1 0 0,1 0 0,0 1 0,-1-1 0,1 0 0,-1 1 0,1-1 0,-1 1 0,0-1 0,1 0 0,-1 1 0,1-1 0,-1 1 0,0-1 0,1 1 0,-1-1 0,0 1 0,1 0 0,-1-1 0,0 2 0,9 34 0,-8-31 0,7 61 0,-5-34 0,2-1 0,1 1 0,10 32 0,-15-62 0,-1-1 0,0 0 0,1 0 0,-1 0 0,0 0 0,1 0 0,-1 0 0,1 0 0,0 0 0,-1 0 0,1 0 0,0 0 0,0 0 0,0 0 0,0-1 0,-1 1 0,1 0 0,0 0 0,0-1 0,0 1 0,0-1 0,1 1 0,-1-1 0,0 1 0,0-1 0,0 0 0,0 0 0,2 1 0,-1-2 0,1 1 0,-1 0 0,1-1 0,-1 0 0,0 0 0,1 0 0,-1 0 0,0 0 0,0 0 0,0 0 0,0-1 0,4-2 0,3-4 0,-1 0 0,0-1 0,0 0 0,11-17 0,19-44 0,-26 46 0,1 1 0,16-24 0,-28 46 0,-1 0 0,1 0 0,-1 1 0,1-1 0,-1 0 0,1 1 0,0-1 0,-1 0 0,1 1 0,0-1 0,-1 1 0,1-1 0,0 1 0,0 0 0,-1-1 0,2 1 0,-1 0 0,-1 0 0,0 0 0,0 0 0,1 0 0,-1 0 0,0 1 0,0-1 0,1 0 0,-1 0 0,0 0 0,0 1 0,1-1 0,-1 0 0,0 0 0,0 1 0,0-1 0,0 0 0,0 1 0,1-1 0,-1 0 0,0 1 0,0-1 0,0 0 0,0 0 0,0 1 0,0-1 0,0 0 0,0 1 0,-2 35 0,1-27 0,-7 77 0,-21 96 0,18-137 0,-1 0 0,-3 0 0,-36 77 0,45-111 0,0 0 0,-1 0 0,0-1 0,0 0 0,-1-1 0,-1 1 0,-13 10 0,20-17 0,0-1 0,-1 0 0,0 0 0,0 0 0,1-1 0,-1 1 0,0-1 0,0 0 0,-1 1 0,1-1 0,0-1 0,0 1 0,0 0 0,-1-1 0,1 1 0,0-1 0,-1 0 0,1 0 0,0-1 0,0 1 0,-1-1 0,1 1 0,0-1 0,0 0 0,0 0 0,-1 0 0,1-1 0,1 1 0,-1-1 0,0 0 0,0 0 0,-3-3 0,1 1-96,1-1 0,-1 0 0,1 0 0,0 0 0,1 0 1,0 0-1,-1-1 0,2 0 0,-1 1 0,1-1 0,-1 0 0,2 0 0,-1-1 0,1 1 0,0 0 1,0 0-1,0-12 0,1 11-18,1 0 1,-1 0-1,1 0 1,0 0-1,1 0 1,0 1-1,0-1 1,0 0-1,1 1 1,0-1-1,0 1 1,0 0-1,1 0 0,0 0 1,9-9-1,4 0 64,0 0-1,1 1 0,1 0 0,0 2 0,1 1 0,25-12 0,133-42 23,-127 48 2,-51 17 27,1 0 0,0-1 0,0 1 1,0-1-1,0 1 0,0 0 0,0 0 1,0 0-1,0 0 0,0 0 0,0 0 1,0 0-1,0 0 0,0 0 0,0 0 0,0 0 1,0 0-1,0 1 0,0-1 0,0 0 1,0 1-1,0-1 0,0 1 0,0-1 0,0 1 1,-1 0-1,1-1 0,0 1 0,0 0 1,0 1-244,0-1 0,-1 0 1,1 1-1,-1-1 0,1 1 0,-1-1 1,0 0-1,1 1 0,-1-1 1,0 1-1,0-1 0,0 1 1,0-1-1,0 1 0,-1-1 1,1 3-1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4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9536,'0'0'4764,"1"10"-4095,15 314 5769,-5-408-6551,-5 55-2519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4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12960,'0'0'1368,"5"92"-888,-9-31 80,-3 0-8,-3 0-128,5-13-1,5-12-47,0-9 0,3-10 0,3-5 0,0-3-32,0-3 0,-1 0-128,3-6 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4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227 606 6728,'0'0'6384,"-10"-6"-5960,10 6-423,-14-9 254,0 1 1,-19-8-1,28 13-125,0 1 0,-1 0 0,1 1 0,-1-1 0,1 1 0,-1 0 0,1 1 0,-1-1 0,0 1 0,1 0 0,-1 1 0,-10 1 0,10 0 29,0-1-1,0 1 1,0 0 0,0 1-1,0 0 1,0 0 0,-7 5-1,11-6-123,0-1-1,1 1 0,-1 0 1,1 0-1,0 0 0,-1 0 1,1 0-1,0 0 0,0 0 1,0 0-1,1 0 0,-1 0 1,0 1-1,1-1 0,-1 0 1,1 0-1,0 1 0,0-1 1,0 0-1,0 1 0,0-1 1,1 0-1,-1 1 0,1 2 1,1 0 6,-1 0 0,1 0 1,0-1-1,1 1 0,-1-1 1,1 1-1,-1-1 1,1 0-1,1 0 0,-1 0 1,0-1-1,1 1 0,0-1 1,0 0-1,0 0 0,0 0 1,0 0-1,1-1 0,6 3 1,-4-2 18,0 0 0,0-1 1,0 1-1,0-2 0,0 1 1,0-1-1,0 0 1,0-1-1,0 0 0,1 0 1,-1 0-1,0-1 0,9-2 1,-13 3-26,0-1 0,0 0 0,0-1 1,-1 1-1,1 0 0,0-1 0,-1 1 0,0-1 1,1 0-1,-1 0 0,0 0 0,0 0 1,0 0-1,0-1 0,3-4 0,-3 2 11,1 1-1,-1-1 1,0 0-1,-1 0 1,1 0-1,-1 0 1,0 0-1,0-9 1,0 4 18,-1 0 0,-1-1 1,0 1-1,0 0 0,-1 0 1,0 0-1,-1 0 0,-7-18 1,7 22-20,-1 0 0,0 0 0,0 0 0,-1 1 0,1-1 0,-1 1 0,0 0 0,-1 1 0,1-1 0,-12-7 0,13 10-9,0 0-1,1 0 1,-1 0-1,0 0 1,0 1-1,0-1 1,0 1-1,0 0 1,0 1-1,-1-1 1,1 0-1,0 1 1,0 0-1,-1 0 1,1 0-1,0 1 1,0 0-1,0-1 0,-7 3 1,10-2-30,1-1 0,-1 0-1,1 0 1,-1 1 0,1-1 0,-1 0 0,1 1 0,-1-1-1,1 1 1,0-1 0,-1 1 0,1-1 0,-1 1 0,1-1-1,0 1 1,-1-1 0,1 1 0,0-1 0,0 1-1,0-1 1,-1 1 0,1-1 0,0 1 0,0 0 0,0-1-1,0 1 1,0 0 0,7 20 60,-4-16-60,1 1-1,-1-1 1,2 0 0,6 7-1,7 5-25,2-2-1,27 18 1,-40-28 7,1-1 1,0 0 0,0 0-1,0-1 1,0 0 0,1 0-1,-1-1 1,1 0 0,-1-1-1,12 1 1,-15-2 11,1-1-1,-1 0 1,1 0-1,-1-1 1,1 0 0,-1 0-1,0 0 1,0 0-1,0-1 1,0 0 0,-1 0-1,1 0 1,-1-1-1,1 1 1,-1-1-1,5-6 1,1-1 11,-1-1 0,-1 1 1,0-2-1,0 1 0,6-16 0,27-63 241,43-146 0,-59 168-106,-15 43 15,10-38 0,-19 62 119,-1 10-174,-1 20-94,1-19 22,-3 476 146,5-247-145,-5-130-24,-30 183 0,31-279-6,-10 42 30,11-51-30,0 0-1,0 0 1,0 0 0,-1 0-1,1 0 1,-1-1-1,0 1 1,0 0-1,0-1 1,0 1 0,0-1-1,0 0 1,-4 3-1,5-4 0,0-1 0,0 0 0,0 1-1,0-1 1,0 0 0,0 1 0,0-1 0,0 0-1,0 0 1,0 0 0,-1 0 0,1 0-1,0 0 1,0 0 0,0 0 0,0-1 0,0 1-1,0 0 1,0-1 0,0 1 0,0-1 0,0 1-1,0-1 1,0 1 0,0-1 0,-1 0-1,-20-20 65,14 10-38,1 1 1,0-1-1,1 0 1,0-1-1,0 1 1,-5-21-1,3 5 57,-9-51-1,15 67-59,1 1 0,0-1 0,0 0-1,1 0 1,1 1 0,0-1 0,0 0 0,4-12 0,-3 17-13,0 0 1,0 1-1,1-1 1,0 1-1,0 0 0,0 0 1,1 0-1,-1 0 1,1 0-1,1 1 1,-1 0-1,0 0 1,1 0-1,0 0 0,9-5 1,0 2 10,1 1-1,-1 0 1,1 0 0,0 2-1,0 0 1,27-4 0,95-2 75,-10 7 0,-72 3-3632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170 811 6632,'0'0'6969,"-4"16"-6466,-72 284 1251,60-227-1371,-50 184 1238,61-242-1282,4-15-330,1 0 0,0 0 0,0 0 1,0 0-1,0 0 0,0 0 1,0 0-1,0 0 0,0 0 1,0 0-1,0 0 0,0 0 0,0 0 1,0 0-1,0 0 0,0 0 1,0 0-1,0 0 0,0 0 0,-1 0 1,1 0-1,0 0 0,0 0 1,0 0-1,0 0 0,0 0 1,0 0-1,0 0 0,0 0 0,0 0 1,0 0-1,0 0 0,0 0 1,0 0-1,0 0 0,0 0 0,0 0 1,0 0-1,0 0 0,0 0 1,-1 0-1,1 0 0,0 1 0,0-1 1,0 0-1,0 0 0,0 0 1,0 0-1,0 0 0,0 0 1,0 0-1,0 0 0,0 0 0,0 0 1,0 0-1,2-27 457,3-22-265,40-264 798,-24 213-682,-10 43-38,2 0 1,32-85-1,-44 139-251,0 0 1,1 0-1,-1 0 1,1 0-1,-1 0 1,1 0-1,0 0 1,0 1-1,1-1 1,-1 1-1,0-1 1,1 1-1,-1 0 1,1 0-1,0 0 1,0 0-1,6-2 1,-6 3-6,0 1 0,0-1 0,0 1 1,0 0-1,0 0 0,0 0 0,1 1 1,-1-1-1,0 1 0,0 0 0,0-1 0,0 1 1,0 1-1,-1-1 0,1 0 0,0 1 1,0-1-1,-1 1 0,4 3 0,4 3 21,0 0-1,-1 1 0,0 0 1,0 0-1,-1 1 0,0 1 1,-1-1-1,0 1 1,6 14-1,-2-1 44,-1 1 0,-1 0 0,9 37 0,-17-58-67,-1-1 0,1 0 0,0 1 0,-1-1 1,0 1-1,0-1 0,0 1 0,0-1 0,0 1 1,-1-1-1,0 0 0,0 1 0,-1 4 0,1-7-11,1-1 0,-1 1 0,1 0 0,-1 0 0,1-1 0,-1 1 0,1 0 0,-1-1 0,0 1 0,0-1-1,1 1 1,-1-1 0,0 1 0,0-1 0,1 0 0,-1 1 0,0-1 0,0 0 0,0 0 0,-1 1 0,0-1 2,0 0 0,0 0 1,0-1-1,-1 1 0,1 0 1,0-1-1,0 0 1,0 1-1,0-1 0,0 0 1,-3-2-1,-26-16 146,24 14-95,0 0-1,-1 1 1,1 0 0,-1 0-1,-11-4 1,0-4 185,13 5-57,6 7-187,0 0 0,0 0-1,0 0 1,0 0 0,0 0-1,0 0 1,0 0 0,0-1-1,0 1 1,0 0 0,0 0-1,0 0 1,0 0 0,0 0-1,0 0 1,0 0 0,0 0-1,0 0 1,0 0 0,0-1-1,0 1 1,0 0 0,0 0-1,0 0 1,0 0 0,0 0-1,0 0 1,0 0 0,0 0-1,0 0 1,0 0 0,0 0-1,0 0 1,0-1 0,0 1-1,0 0 1,0 0 0,1 0-1,-1 0 1,0 0 0,0 0-1,0 0 1,0 0 0,0 0-1,0 0 1,0 0 0,0 0-1,0 0 1,0 0 0,1 0-1,-1 0 1,0 0 0,0 0-1,0 0 1,0 0 0,0 0-1,0 0 1,57 0-4,2 2-7,0-4 1,94-14-1,-144 14 16,0-1 1,0 0-1,-1-1 1,1 1 0,-1-2-1,0 1 1,0-1-1,8-7 1,7-6 18,24-27 1,-47 45-28,0 1 0,0-1 0,-1 0 0,1 0 0,0 0 0,0 0 0,0 0 0,-1 0 0,1 0 0,0 0 0,0 0 0,-1 0 0,1 0 0,0 0 0,0 0 0,0 0 0,-1 0 0,1 0 0,0 0 0,0-1 0,0 1 0,-1 0 0,1 0 0,0 0 0,0 0 0,0 0 0,-1 0 0,1-1 1,0 1-1,0 0 0,0 0 0,0 0 0,0 0 0,-1-1 0,1 1 0,0 0 0,0 0 0,0 0 0,0-1 0,0 1 0,0 0 0,0 0 0,0-1 0,0 1 0,0 0 0,0 0 0,0 0 0,0-1 0,0 1 0,0 0 0,0 0 0,0-1 0,0 1 0,0 0 0,0 0 0,0 0 0,0-1 0,1 1 0,-1 0 0,-20 19 0,5-5 0,-21 26 0,32-35 0,1 0 0,-1 1 0,1-1 0,0 1 0,0 0 0,1 0 0,0 0 0,0 0 0,-2 9 0,4-12-1,-1-1 0,1 0 0,0 0 0,0 0 0,1 0 0,-1 0 0,0 0 0,1 0 0,-1 0-1,1 0 1,-1 0 0,1 0 0,0 0 0,0 0 0,0-1 0,0 1 0,3 3 0,-1-2-4,0 0 0,0 0 1,0-1-1,0 1 0,1-1 0,-1 1 0,1-1 1,6 3-1,-5-3 0,1 0 1,-1 0-1,1-1 1,-1 1-1,1-1 0,0 0 1,-1-1-1,1 1 1,0-1-1,-1 0 0,1-1 1,0 1-1,6-3 1,-8 2 4,0-2 1,-1 1 0,1 0 0,-1-1 0,0 1 0,0-1 0,0 0 0,0 0 0,-1 0-1,1 0 1,-1-1 0,1 1 0,-1-1 0,0 1 0,-1-1 0,1 0 0,-1 0 0,1 0-1,-1 0 1,1-7 0,0 3 8,-1 0-1,0-1 1,0 1-1,-1 0 1,0-1-1,0 1 1,-1 0-1,0-1 1,-3-7 0,2 11 4,-1 0 1,1 0-1,-1 0 1,0 0-1,-1 1 1,1-1-1,-1 1 1,0 0 0,0 0-1,0 0 1,0 1-1,-1 0 1,0-1-1,0 1 1,1 1-1,-2-1 1,1 1 0,0 0-1,0 0 1,-1 1-1,1-1 1,-1 1-1,-7 0 1,9 3 38,10 3-50,11 2-23,-9-6 14,0-1-1,0 0 1,0-1-1,0 0 1,0 0-1,-1-1 1,1 0-1,0 0 1,-1-1-1,1 0 1,-1 0 0,0-1-1,0 1 1,0-2-1,-1 1 1,11-9-1,8-9-5,-2-1 0,35-41 0,-53 57 11,31-34 7,102-134 44,-124 155-38,-2-1-1,0 0 0,-2 0 0,0-1 0,-1 0 0,-1-1 0,5-29 0,-12 45-2,0 0-1,0-1 1,-1 1-1,0 0 1,-1-1 0,0 1-1,-1-9 1,1 15-7,1 0 0,0-1 0,0 1-1,-1 0 1,1 0 0,0 0 0,-1-1 0,1 1 0,-1 0 0,0 0-1,1 0 1,-1 0 0,0 0 0,0 0 0,1 0 0,-1 0 0,0 0-1,0 1 1,0-1 0,0 0 0,0 0 0,0 1 0,0-1 0,-1 1-1,1-1 1,0 1 0,0-1 0,0 1 0,-1 0 0,1-1 0,0 1-1,0 0 1,-1 0 0,1 0 0,0 0 0,0 0 0,-1 0 0,1 1-1,0-1 1,0 0 0,-1 1 0,1-1 0,0 0 0,0 1 0,0 0 0,0-1-1,0 1 1,0 0 0,-1 0 0,-6 4-4,1 0 0,1 0 0,-1 1-1,1-1 1,0 1 0,0 1 0,1-1 0,0 1 0,0 0 0,0 0 0,1 1 0,0-1 0,-5 15-1,0 4-7,2-1-1,1 1 0,-4 30 0,3 6 45,4 1-1,2 0 0,10 92 1,-7-129-6,2-1 0,1 0 0,0 0 1,2 0-1,1-1 0,15 31 0,-22-53-21,0 0 0,0 1 0,1-1 0,0 0 0,-1 0 0,1 0 0,0 0 0,0 0 0,0 0 0,0-1 0,0 1 0,0-1 0,1 1 0,-1-1 0,0 0 0,1 0 0,3 1 0,-1 0 3,0-1-1,0-1 1,0 1 0,0-1 0,0 0 0,0 0-1,0 0 1,8-3 0,4-1 22,-2 0 1,1-2-1,0 0 1,22-12-1,10-11 166,-2-3 0,-2-1 0,64-60 0,-82 70-53,-14 13 28,-31 24-83,-13 6-74,1 2-1,1 1 1,0 1-1,2 1 1,2 2-1,0 1 1,-29 41-1,50-61-12,1 0-1,-1 0 0,2 0 1,-5 12-1,8-18-1,-1-1 0,1 1 0,-1 0 0,1 0 0,0 0 0,0 0 0,0 0 0,0 0 0,0 0 0,0 0 0,0 0 0,1 2 0,0-3 1,-1 0-1,1 0 0,-1-1 0,1 1 0,-1 0 0,1 0 0,-1-1 0,1 1 1,0-1-1,0 1 0,-1 0 0,1-1 0,0 1 0,0-1 0,-1 0 1,1 1-1,0-1 0,0 0 0,0 1 0,0-1 0,0 0 0,0 0 0,0 0 1,0 0-1,-1 0 0,1 0 0,2 0 0,0 0 6,1-1 0,0 0 0,0 0 0,0 0 1,0 0-1,-1 0 0,1-1 0,-1 0 0,1 0 0,-1 0 0,0 0 0,0 0 0,5-5 0,38-40 65,-44 44-68,12-16 31,-1 0 0,-1 0 0,0-2 1,-1 1-1,14-44 0,-9 28 46,-16 53-79,1 0-1,1 0 0,1-1 1,5 22-1,-5-29-1,0 1 0,1-1 0,0 0 0,0 0 0,1 0-1,0 0 1,0-1 0,11 13 0,-14-19 3,0 0-1,0 0 1,0 1 0,1-2-1,-1 1 1,1 0 0,-1 0-1,1-1 1,0 1 0,0-1-1,-1 0 1,1 0-1,0 0 1,0 0 0,0 0-1,0-1 1,6 1 0,-5-2 3,0 1 1,0-1-1,0 0 1,0 0-1,0 0 1,0 0-1,0-1 1,-1 0 0,1 1-1,0-1 1,5-5-1,4-4 14,-1 0-1,-1 0 1,0-2 0,0 1-1,11-19 1,-15 20 7,0 0 1,0-1-1,8-20 0,-14 29-16,0 0 0,0 0-1,0-1 1,0 1-1,0 0 1,0-1-1,-1 1 1,0-1-1,0 1 1,0-1-1,0 1 1,0-1-1,-1 1 1,1 0-1,-1-1 1,0 1 0,0 0-1,0-1 1,-3-3-1,-6-1 38,-8-5 48,18 12-94,0 1-1,0 0 1,-1 0 0,1 0 0,0-1-1,0 1 1,0 0 0,0 0-1,0-1 1,-1 1 0,1 0 0,0 0-1,0-1 1,0 1 0,0 0 0,0-1-1,0 1 1,0 0 0,0 0 0,0-1-1,0 1 1,0 0 0,0-1 0,0 1-1,1 0 1,-1 0 0,0-1 0,0 1-1,0 0 1,0 0 0,0-1 0,0 1-1,1 0 1,-1 0 0,0 0-1,0-1 1,0 1 0,1 0 0,-1 0-1,0 0 1,0 0 0,1-1 0,-1 1-1,0 0 1,0 0 0,1 0 0,-1 0-1,0 0 1,0 0 0,1 0 0,-1 0-1,0 0 1,0 0 0,1 0 0,-1 0-1,0 0 1,1 0 0,-1 0-1,4-1 3,0 1-1,0 0 0,0 0 0,0 0 0,0 1 0,-1-1 0,1 1 0,0 0 0,0 0 0,-1 0 0,7 4 0,39 20-53,-47-24 45,5 5-1,-1-1-1,0 1 0,0 0 1,0 1-1,-1 0 0,1-1 1,-2 2-1,1-1 0,5 14 1,21 27-50,-27-43 61,0 1 0,0-1 0,1 0 0,0-1 0,0 1 0,1-1 0,-1 0 0,1 0 0,11 5 0,-13-8 1,0 0-1,0 0 1,0 0-1,1 0 0,-1-1 1,0 1-1,1-1 0,-1 0 1,1-1-1,-1 1 1,0-1-1,0 0 0,1 0 1,-1 0-1,0 0 0,6-3 1,0-1-3,0 0 0,-1 0 0,1-1 0,-1 0 1,0-1-1,-1 0 0,0 0 0,0-1 0,0 0 1,8-13-1,-5 6 13,-1-1 0,-1 0 1,-1 0-1,0-1 0,7-23 1,10-27 130,-27 80-120,0 0-1,0 23 0,0-3-19,1-14 7,0 0-1,2 0 1,0 1 0,1-1-1,1 0 1,1 0 0,0-1 0,8 20-1,-11-36-8,-1-1 0,1 1 0,-1-1-1,1 0 1,0 1 0,0-1 0,-1 1 0,1-1-1,0 0 1,0 0 0,1 0 0,-1 1-1,0-1 1,0 0 0,0 0 0,1-1-1,-1 1 1,0 0 0,1 0 0,-1-1-1,1 1 1,-1-1 0,3 1 0,-2 0 3,1-1 0,0 0 0,0-1 0,0 1 0,0 0 0,0-1 0,-1 1 0,1-1 0,0 0 0,-1 0 0,6-3 0,5-3 7,-1-1 1,0 0-1,20-19 1,-30 26-18,11-11-3,-11 9 9,0 0 1,1 1-1,0-1 1,-1 1-1,1 0 1,0-1-1,0 1 1,0 1-1,1-1 1,-1 0-1,7-1 1,-10 3-3,1 0-1,-1 0 1,1 0 0,-1 0 0,1 0 0,-1 0-1,0 0 1,1 0 0,-1 0 0,1 0 0,-1 1-1,0-1 1,1 0 0,-1 0 0,1 1 0,-1-1-1,0 0 1,1 0 0,-1 1 0,0-1 0,0 0-1,1 1 1,-1-1 0,0 1 0,0-1-1,1 0 1,-1 1 0,0-1 0,0 1 0,0-1-1,0 0 1,0 1 0,0-1 0,1 1 0,-1-1-1,0 1 1,0-1 0,0 1 0,0-1 0,-1 0-1,1 1 1,0-1 0,0 1 0,0-1 0,0 1-1,-1 0 1,-5 21 7,6-21-8,-7 17 3,-2 1 1,0-1-1,-13 17 1,-16 33 71,38-68-74,-1 1 0,1 0-1,0-1 1,-1 1 0,1 0-1,0 0 1,-1-1 0,1 1-1,0 0 1,0 0 0,0-1-1,-1 1 1,1 0 0,0 0 0,0 0-1,0-1 1,0 1 0,1 0-1,-1 0 1,0 0 0,0-1-1,0 1 1,1 0 0,-1 0-1,0-1 1,1 1 0,-1 0-1,0-1 1,1 1 0,-1 0-1,1-1 1,-1 1 0,1 0-1,0-1 1,-1 1 0,1-1-1,0 1 1,1 0 0,2 0-8,0 1 0,0-1 1,1 0-1,-1-1 0,1 1 0,4-1 1,9 2 8,-5 0-7,-1 1 1,0 0 0,1 1-1,-1 0 1,0 1 0,-1 1-1,1 0 1,12 8 0,-19-10 5,0 0-1,-1 0 1,1 1 0,-1-1 0,0 1 0,0 0 0,0 0-1,-1 0 1,0 1 0,0-1 0,0 1 0,-1 0-1,0 0 1,0-1 0,0 2 0,-1-1 0,0 0-1,0 0 1,0 7 0,-1-3 5,0 1 0,-1 0-1,-1-1 1,0 1 0,0-1 0,-1 0 0,0 0-1,-1 0 1,0 0 0,-1 0 0,0-1 0,-9 15-1,9-18-1,0 1 0,0 0 0,0-1 0,-1 0 0,0 0 0,0-1 0,0 0 0,-1 0 0,0 0 0,0-1 0,0 0 0,0 0 0,-1-1 0,0 0 0,1 0 0,-17 3 0,21-6 2,-1 0 0,1 1 0,-1-1 0,1-1 1,-1 1-1,1-1 0,0 1 0,-1-1 0,1 0 0,0 0 1,-1 0-1,1-1 0,0 1 0,0-1 0,0 0 0,0 0 0,0 0 1,1 0-1,-1 0 0,0-1 0,1 1 0,0-1 0,0 1 1,0-1-1,0 0 0,-3-6 0,1 3 6,1-1 0,1 0-1,-1 0 1,1 0 0,0 0-1,1 0 1,0 0 0,0 0 0,0-1-1,1 1 1,0 0 0,2-8-1,-1 9-9,0 0-1,1 0 0,0 0 1,0 1-1,1-1 0,0 1 1,-1-1-1,2 1 0,-1 0 1,1 0-1,0 1 0,0-1 1,0 1-1,6-5 0,8-6-12,1 1-1,27-14 0,-37 22 14,194-104-44,-16 9-44,-171 92 80,0-1 0,0 0-1,-1-1 1,0-1 0,-1 0 0,-1-1 0,0-1-1,14-17 1,-27 31 6,1-1 0,-1 1 0,0 0 0,1-1 0,-1 1 0,0-1 0,1 1 0,-1 0 0,0-1 0,0 1 0,0-1 0,1 1 0,-1-1 0,0 1 0,0-1 0,0 1 0,0 0 0,0-1 0,0 1 0,0-1 0,0 1 0,0-1 0,0 1 0,0-1 0,0 1 0,0-1 0,0 1 0,-1-1 0,-11 0 0,-18 12 0,15-2 0,1 1 0,0 0 0,0 2 0,1-1 0,0 2 0,1-1 0,1 2 0,0 0 0,1 0 0,-17 31 0,26-43 0,0 0-1,0-1 1,1 1-1,-1 0 1,0 0-1,1 0 1,0 0-1,-1 0 1,1 0-1,0 0 1,0 0-1,0 0 1,0 0-1,1 0 1,-1 0-1,0 0 1,1 0-1,-1 0 1,1 0-1,1 2 0,-1-3 0,0 0-1,0 0 0,0 0 0,0 0 0,0 0 0,0 0 0,0 0 0,1-1 0,-1 1 0,0 0 0,0-1 0,1 1 0,-1-1 0,0 0 0,1 1 0,-1-1 1,0 0-1,1 0 0,-1 0 0,1 0 0,-1 0 0,0 0 0,1 0 0,-1 0 0,0-1 0,1 1 0,-1-1 0,0 1 0,1-1 0,1 0 0,6-3 4,0-1-1,0 0 0,0-1 1,0 0-1,-1 0 0,0 0 1,0-1-1,9-12 0,4-5 13,24-37-1,-16 14-4,-18 28-2,19-24 1,-33 101-8,5-41 0,-1-1 0,2 0 0,0 1 0,2-1 0,-1 0 0,2-1 0,14 30 0,-19-43 0,0 0 0,0 0 0,1-1 0,-1 1 0,1 0 0,-1 0 0,1-1 0,-1 1 0,1-1 0,0 0 0,0 1 0,0-1 0,0 0 0,0 0 0,0 0 0,0 0 0,0-1 0,0 1 0,3 0 0,-2-1 0,0 0 0,0 0 0,0 0 0,1 0 0,-1-1 0,0 0 0,0 1 0,0-1 0,0 0 0,0 0 0,5-4 0,4-2 0,0-1 0,-1 0 0,0-1 0,16-17 0,7-12-8,-1-2 0,-2-1 0,-2-2 0,47-91 0,-52 85 20,-3-2 0,-2 0 0,-3-1 0,-1-1-1,-3 0 1,-3-1 0,-1-1 0,-3 1 0,-3-68 0,-2 121-13,0-7 10,0-1 0,-1 1 0,0 0 0,-4-14 0,5 21-8,0 0 1,0 0-1,-1 0 0,1 0 0,-1 0 1,1 0-1,-1 0 0,1 0 1,-1 0-1,0 0 0,1 0 1,-1 0-1,0 0 0,0 0 0,0 0 1,1 1-1,-1-1 0,0 0 1,0 1-1,0-1 0,0 1 0,0-1 1,-1 1-1,1-1 0,0 1 1,0 0-1,0-1 0,0 1 1,0 0-1,0 0 0,-1 0 0,1 0 1,0 0-1,0 0 0,0 0 1,0 1-1,0-1 0,-1 0 1,1 1-1,0-1 0,-2 1 0,-2 2-5,-1 0 0,0 1 1,1-1-1,0 1 0,0 0 0,0 0 0,0 1 0,1 0 0,-1-1 0,1 2 0,0-1 0,-5 10 0,-4 9-20,-17 43 0,20-43 18,-6 14-12,2 1 0,2 0 0,1 1 0,-7 58 0,15-69 7,1 0 0,1 0 1,2 0-1,1 0 0,1 0 1,1 0-1,9 30 0,-11-51 7,0-1-1,1 1 1,0-1-1,0 0 1,1 0-1,0 0 1,0 0-1,1 0 1,9 10-1,-12-15 4,1 0 0,-1 0 0,1 0 0,-1 0 0,1 0-1,0-1 1,0 1 0,0-1 0,0 0 0,0 0 0,1 0 0,-1 0 0,0 0 0,0-1 0,0 1 0,1-1 0,-1 0-1,0 0 1,1 0 0,-1-1 0,0 1 0,0-1 0,1 0 0,-1 0 0,6-2 0,7-5 2,0-1 1,0 0 0,-1-1 0,0-1-1,-1 0 1,0-1 0,-1-1-1,13-15 1,47-41 9,-70 68-10,-1-1 0,0 0-1,0 1 1,1-1-1,-1 1 1,1 0-1,-1 0 1,1 0-1,0 0 1,0 0 0,3 0-1,-5 1 0,0 0 0,0 0 0,0 0 0,0 0 0,0 1 0,0-1 0,0 0 0,0 1 0,0-1 0,0 0 0,0 1 0,0-1 0,-1 1 0,1 0 0,0-1 0,0 1 0,-1 0 0,1-1 0,0 1 0,0 0 0,-1 0 0,1 0 0,-1-1 0,1 1 0,-1 0 0,1 0 0,-1 0 0,0 0 0,1 0 0,-1 0 0,0 0 0,0 0 0,0 0 0,0 2 0,8 55 0,-7-42 0,1 1 0,1 0 0,0-1 0,1 0 0,11 30 0,-14-44 0,0 0 0,0-1 0,0 1 0,0 0 0,1-1-1,-1 1 1,0-1 0,1 1 0,-1-1 0,1 1 0,-1-1 0,1 0 0,0 0 0,0 0-1,-1 0 1,1 0 0,0 0 0,0-1 0,0 1 0,4 0 0,-2 0 0,0-1 1,0 0 0,0 0-1,0-1 1,0 1-1,-1-1 1,1 0-1,0 0 1,0 0 0,4-2-1,6-4 10,-1 0 0,1-1 1,-2 0-1,20-16 0,-6 3 7,-6 6 20,1-2 0,-2 0 0,0-1 1,-1-1-1,27-38 0,-52 68 23,-1 1-54,1-1-1,1 2 1,0-1 0,-5 15 0,10-24-12,0 0 0,0 0 0,0 0 0,0 1 0,1-1 0,0 0 0,-1 0 0,1 1 0,0-1 0,1 0 0,-1 1 0,1-1 0,-1 0 0,1 1 0,0-1 0,0 0 0,0 0 0,1 0 0,-1 0 0,1 0-1,0 0 1,0-1 0,-1 1 0,4 2 0,-1-1 2,0 0 0,0 0 0,1-1 0,-1 0-1,1 0 1,-1 0 0,1 0 0,0-1 0,1 0-1,-1 0 1,0 0 0,0 0 0,1-1 0,8 1 0,-11-2 9,1 0 0,0 0 1,0-1-1,0 1 1,0-1-1,-1 0 0,1 0 1,0 0-1,-1 0 1,1-1-1,-1 0 0,1 0 1,-1 0-1,0 0 1,1 0-1,-1 0 0,0-1 1,-1 0-1,1 1 1,0-1-1,3-6 0,-4 7 5,0-1-1,0 0 1,0 0 0,-1 0-1,1 0 1,-1 0-1,1 0 1,-1-1-1,0 1 1,-1 0-1,1-1 1,0 1-1,-1 0 1,0-1-1,0 1 1,0-1-1,0-3 1,-1 4 0,0 0 0,0 0-1,0 0 1,-1 1 0,1-1 0,-1 0 0,1 1 0,-1-1-1,0 1 1,0 0 0,0-1 0,0 1 0,0 0-1,0 0 1,-1 0 0,1 1 0,-1-1 0,0 1 0,-3-3-1,-4 0 6,0-1-1,0 2 0,-1-1 0,1 1 1,-1 1-1,1 0 0,-1 0 0,-13 0 0,-14-2 16,31 0-59,25 3 3,26 2 10,88 13 0,-125-12 16,0-1 0,0 1 0,0 0 0,0 1 0,0-1 0,0 1 0,0 1 0,-1-1 0,11 9 0,-14-10 0,0 1 0,-1 0 0,1 0 0,-1 0 0,0 0 0,0 0 0,0 0 0,0 0 0,0 1 0,-1-1 0,1 1 0,-1-1 0,0 1 0,0 0 0,-1-1 0,1 1 0,-1 0 0,1 0 0,-1-1 0,-1 8 0,-1-2 11,1 0 0,-2 0 1,1 0-1,-8 15 0,7-14 2,-1-1 1,1 1-1,-3 13 0,6-23-12,0 0-1,0 1 1,0-1-1,0 0 1,0 0-1,0 0 1,0 0-1,0 0 1,0 0-1,0 0 1,0 1-1,0-1 1,0 0-1,0 0 1,0 0-1,0 0 1,0 0-1,0 0 0,0 0 1,0 0-1,0 1 1,0-1-1,0 0 1,1 0-1,-1 0 1,0 0-1,0 0 1,0 0-1,0 0 1,0 0-1,0 0 1,0 0-1,0 1 1,0-1-1,0 0 1,0 0-1,1 0 1,-1 0-1,0 0 1,0 0-1,0 0 0,0 0 1,0 0-1,0 0 1,0 0-1,1 0 1,-1 0-1,0 0 1,0 0-1,0 0 1,0 0-1,0 0 1,0 0-1,9-4 20,9-10 6,4-8-8,0 0-1,19-27 0,29-31 55,-56 66-71,-11 10 3,0 0-1,1 0 1,-1 0 0,1 0-1,0 1 1,0 0-1,0 0 1,1 0 0,-1 0-1,1 1 1,5-2-1,-10 4-1,1 0-1,0 0 0,0 0 0,0 0 1,0 1-1,-1-1 0,1 0 0,0 1 1,0-1-1,-1 0 0,1 1 0,0-1 1,-1 1-1,1-1 0,0 1 0,-1 0 0,1-1 1,-1 1-1,1 0 0,-1-1 0,1 1 1,-1 0-1,1-1 0,-1 1 0,1 1 1,7 21 49,-3 3 36,4 36-1,-7-34 23,11 40 0,-4-38 17,2-1 1,1 0-1,1-1 1,2 0-1,19 28 1,-9-30-550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15976,'0'0'3007,"78"-6"-2935,-49 8-232,-8 2 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12256,'0'0'1168,"71"-38"-584,1 10 8,16-7-16,17 3 0,4 3-144,-6 6 7,-5 12-63,-22 5 8,-18 2-168,-22 4 8,-19 0-216,-17 6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13056,'0'0'2480,"75"-21"-2544,-48 16 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12.3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139 1 10152,'0'0'6181,"-6"11"-5388,-25 51 164,-51 93 1662,78-149-2699,2-3-34,0 0-1,0 0 1,0 1 0,0-1-1,1 0 1,0 1 0,-1-1-1,0 6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455 562 5224,'0'0'3616,"2"-10"-3120,0-1-313,0 1 1,-1-1 0,0 0 0,-1 0-1,0 0 1,-2-13 0,1 20-64,0-1-1,0 1 1,0 0 0,0-1 0,0 1 0,-1 0 0,0 0 0,0 0-1,0 0 1,-1 0 0,1 0 0,-1 1 0,0-1 0,0 1-1,0 0 1,0 0 0,0 0 0,-1 0 0,0 0 0,1 1-1,-6-3 1,-2 1 44,1 0 0,-1 1 0,1 0 1,-1 1-1,0 1 0,0-1 0,0 2 0,0-1 0,0 1 0,0 1 0,0 0 0,0 1 0,1 0 0,-1 1 0,0 0 0,1 0 0,0 1 0,0 1 1,0-1-1,-11 8 0,8-4 3,0 1 0,0 0-1,1 1 1,0 0 0,1 1 0,0 0 0,0 1 0,2 0 0,-1 1 0,2 0 0,-1 0 0,2 1 0,-11 26 0,15-33-93,1 1 1,0-1-1,0 1 1,1-1 0,0 1-1,0 0 1,1-1-1,0 1 1,0 0 0,1 0-1,0-1 1,0 1-1,1-1 1,3 10-1,-1-8 8,0-1-1,0 0 1,1 0-1,0 0 0,0 0 1,1-1-1,0 0 0,1 0 1,-1-1-1,13 10 0,-4-6 29,0 0 0,0-1 0,1 0 0,0-2 0,1 0 0,0 0 0,0-2 0,0 0 0,1-1 0,-1-1 0,32 2 0,-31-5-17,0-2-1,0 0 1,0 0-1,0-2 1,-1 0-1,1-1 1,-1-1-1,0-1 1,-1 0 0,1-1-1,-1 0 1,-1-2-1,28-21 1,-2-4 150,-1-1 0,-2-3 0,44-57 0,-51 59-12,-3-1 0,-1-1 0,-2-1 1,22-47-1,-30 55 320,-17 31-546,0 1 1,0 0-1,0 0 1,0 0 0,-1 0-1,1 0 1,0 0 0,0-1-1,0 1 1,0 0 0,0 0-1,0 0 1,0 0-1,0 0 1,0 0 0,-1 0-1,1 0 1,0 0 0,0-1-1,0 1 1,0 0-1,0 0 1,-1 0 0,1 0-1,0 0 1,0 0 0,0 0-1,0 0 1,0 0 0,-1 0-1,1 0 1,0 0-1,0 0 1,0 0 0,0 0-1,0 0 1,-1 0 0,1 0-1,0 1 1,0-1 0,0 0-1,0 0 1,0 0-1,0 0 1,-1 0 0,1 0-1,0 0 1,0 0 0,0 0-1,0 1 1,0-1 0,0 0-1,0 0 1,0 0-1,0 0 1,0 0 0,0 0-1,-1 1 1,1-1 0,0 0-1,-11 9 134,-6 12-52,0 0 0,2 0 0,1 1 0,0 1 0,-18 45-1,23-46-32,0 0 0,2 1 0,1 0-1,1 1 1,0-1 0,2 1 0,1 0-1,1 0 1,2 27 0,0-44-28,0 0 0,0-1-1,0 1 1,1 0 0,0-1 0,0 1 0,0-1 0,1 0 0,6 10-1,-8-13-11,1-1 0,0 0-1,-1 0 1,1 0-1,0 0 1,0 0 0,0 0-1,1 0 1,-1-1-1,0 1 1,1-1-1,-1 0 1,1 1 0,-1-1-1,1 0 1,0-1-1,-1 1 1,1 0 0,0-1-1,0 1 1,-1-1-1,1 0 1,0 0-1,0 0 1,-1 0 0,5-2-1,4 0 17,-1-2 1,0 0-1,1 0 0,-2-1 1,1 0-1,0 0 0,-1-1 0,0 0 1,16-15-1,-3 0 55,-1-1 0,26-35-1,-21 19 23,-2-2 1,-1-1-1,28-71 0,2-4 268,-48 100-238,-4 11-19,-4 10 9,-10 24-79,2 1 1,1 1-1,1 0 1,-8 51-1,15-68-39,1-1 0,0 0 1,1 0-1,0 0 0,1 0 1,0 0-1,1 1 0,1-2 0,0 1 1,1 0-1,0-1 0,1 1 1,1-1-1,7 13 0,-11-21-3,0-1 0,1 1 0,-1-1 0,1 0 0,-1 0 1,1 0-1,0 0 0,0 0 0,1-1 0,-1 1 0,0-1 0,1 0 0,-1 0 0,1 0 0,0 0 0,0-1 0,0 0 1,0 0-1,0 0 0,0 0 0,0 0 0,0-1 0,0 0 0,0 1 0,0-2 0,0 1 0,0 0 0,0-1 0,0 0 1,0 0-1,0 0 0,0 0 0,0-1 0,0 1 0,-1-1 0,1 0 0,0 0 0,-1-1 0,0 1 0,4-4 0,8-8 18,-1 0 0,0-1 0,0-1 0,-2 0 0,0-1 0,-1 0 0,11-24 0,0-6 60,28-84-1,-48 124-68,1-1-1,-1 0 1,0 0-1,0 0 1,-1 0-1,0 0 1,-1 0-1,0 0 1,0 0 0,-2-8-1,1 14 3,0 0 0,-1 0-1,1 0 1,-1 1 0,0-1 0,0 0-1,1 1 1,-1 0 0,0-1 0,0 1 0,0 0-1,-5-2 1,-3-2 80,14 7-74,0 0 0,1 0 0,-1-1 0,0 1 0,8 1 0,-9-3-22,0 1 0,0-1-1,0 1 1,0 0 0,0 0-1,0 0 1,-1 0-1,1 1 1,0-1 0,0 1-1,-1 0 1,1 0 0,-1-1-1,0 2 1,1-1 0,-1 0-1,0 0 1,0 1-1,-1-1 1,4 6 0,1 8 1,-1 1 0,-1-1 1,-1 1-1,0 1 1,-1-1-1,-1 29 0,1-18-40,5 42 0,-6-66 33,0 0 1,-1-1-1,1 1 1,1-1-1,-1 1 0,0-1 1,1 0-1,0 1 1,-1-1-1,1 0 1,1 0-1,-1 0 1,0 0-1,1-1 1,-1 1-1,5 2 1,-3-2-3,0-1 1,0 0-1,0-1 1,1 1-1,-1-1 1,1 1-1,-1-1 1,1-1-1,-1 1 1,1 0-1,-1-1 1,9-1-1,-3 1-4,0-1-1,0-1 0,0 0 1,0 0-1,0-1 0,-1 0 1,0-1-1,16-8 0,-10 4 2,-1-2 0,-1 1-1,0-2 1,20-19 0,-1-6-1,-1-2 0,39-63 1,-67 97 9,52-90 1,-43 75 28,-12 18-24,0 0 0,1 1 1,-1-1-1,0 0 1,1 0-1,-1 0 1,1 1-1,-1-1 1,1 0-1,-1 1 1,1-1-1,0 0 1,-1 1-1,1-1 0,0 1 1,0-1-1,0 1-2,0 1 0,0 0 0,0 0-1,0 0 1,0 0 0,-1 0 0,1 0-1,0 0 1,-1 0 0,1 0 0,-1 0 0,1 0-1,-1 1 1,0-1 0,1 0 0,-1 3-1,11 33 7,-3 2 0,7 63 0,8 39 68,-21-136-78,-1 1 0,1-1 0,0 1 0,1-1 0,-1 1 0,1-1 0,0 0 0,0 0 0,1-1 0,-1 1 0,1-1 0,0 1 0,1-1 0,-1-1 0,8 6 0,-8-6-2,0-1 0,0 0 1,0-1-1,1 1 0,-1-1 0,0 1 1,1-1-1,-1-1 0,1 1 1,0-1-1,-1 1 0,1-1 0,-1 0 1,1-1-1,0 1 0,-1-1 1,1 0-1,-1 0 0,0-1 0,7-2 1,13-7-4,-1 0 1,-1-2-1,1 0 1,-2-2-1,0 0 1,24-24-1,-30 25 25,-1-1 0,-1 0 0,0-1 1,-1-1-1,0 0 0,-2 0 0,0-1 0,11-30 0,-19 44-9,0 0 1,-1-1-1,0 1 1,0-1-1,0 1 0,-1-1 1,0 1-1,1-1 0,-2-6 1,1 10-8,-1-1 0,1 1 0,0 0 0,-1 0 1,1-1-1,-1 1 0,0 0 0,0 0 0,1 0 0,-1 0 0,0-1 1,0 1-1,0 1 0,0-1 0,0 0 0,0 0 0,0 0 1,0 0-1,0 1 0,-1-1 0,1 0 0,0 1 0,0-1 1,-1 1-1,1 0 0,0-1 0,-1 1 0,1 0 0,0 0 1,-1 0-1,1 0 0,0 0 0,-1 0 0,-2 0 0,-1 1 4,0 0-1,-1 1 1,1-1-1,0 1 0,0 0 1,0 0-1,1 1 0,-1 0 1,0-1-1,1 1 1,0 1-1,-1-1 0,1 1 1,1-1-1,-6 7 1,1 0 5,0 0-1,1 0 1,0 1 0,0-1 0,-8 20 0,12-20 1,0 0-1,0 0 0,1-1 1,0 1-1,1 1 1,0-1-1,1 0 0,0 0 1,0 0-1,4 19 0,-4-25-2,1 0-1,0 0 0,0-1 0,0 1 0,1 0 0,-1-1 0,1 1 0,0 0 1,0-1-1,0 0 0,0 0 0,1 1 0,-1-1 0,1-1 0,0 1 1,0 0-1,0-1 0,0 1 0,0-1 0,1 0 0,-1 0 0,1 0 1,-1-1-1,1 1 0,0-1 0,0 0 0,-1 0 0,1 0 0,0 0 1,8-1-1,-2 0 7,1-1 0,-1 0 0,1-1 1,-1 0-1,1 0 0,-1-1 0,0-1 0,0 0 1,17-9-1,6-6 54,41-33 1,-63 44-55,54-43 20,25-18-19,-15 15-16,-75 53 0,0 1 0,1 0 0,-1 0 0,0-1 0,1 1 0,-1 0 0,1 0 0,-1-1 0,0 1 0,1 0 0,-1 0 0,1 0 0,-1 0 0,1 0 0,-1-1 0,0 1 0,1 0 0,-1 0 0,1 0 0,-1 0 0,1 0 0,-1 0 0,1 1 0,-1-1 0,0 0 0,1 0 0,0 0 0,-1 11 0,-10 16 0,10-27 0,-12 24 0,-14 29 0,24-49 0,1 1 0,-1 0 0,1-1 0,0 1 0,0 0 0,0 0 0,1 0 0,0 9 0,0-13 0,0-1 0,0 1 0,0-1 0,1 0 0,-1 1 0,0-1 0,0 1 0,0-1 0,1 1 0,-1-1 0,0 0 0,1 1 0,-1-1 0,0 0 0,1 1 0,-1-1 0,0 0 0,1 1 0,-1-1 0,1 0 0,-1 0 0,1 1 0,-1-1 0,0 0 0,1 0 0,-1 0 0,1 0 0,-1 0 0,1 1 0,-1-1 0,1 0 0,-1 0 0,1 0 0,-1 0 0,1-1 0,-1 1 0,1 0 0,-1 0 0,1 0 0,23-8 0,-20 7 0,49-24 0,-39 17 0,-1 1 0,2 1 0,-1 1 0,1 0 0,19-5 0,-32 10 0,1 0 0,-1 0 0,0 0 0,0 0 0,0 0 0,0 1 0,0-1 0,0 1 0,0-1 0,0 1 0,0 0 0,0 0 0,0-1 0,0 1 0,-1 1 0,1-1 0,0 0 0,-1 0 0,1 1 0,0-1 0,-1 1 0,3 2 0,1 4 0,0 0 0,0 0 0,7 16 0,-1-2 0,-9-18 0,5 10 0,1-1 0,0 0 0,1 0 0,15 15 0,-22-25 0,0 0 0,1-1 0,-1 0 0,1 0 0,0 0 0,0 0 0,0 0 0,0 0 0,0-1 0,0 1 0,1-1 0,-1 0 0,0 0 0,1 0 0,-1-1 0,0 1 0,1-1 0,-1 1 0,1-1 0,-1 0 0,1-1 0,-1 1 0,1-1 0,-1 1 0,7-3 0,6-4 0,0-1 0,-1 0 0,0-1 0,0-1 0,-1-1 0,0 0 0,-1 0 0,0-1 0,20-25 0,5-13 0,45-75 0,-76 114 0,18-31 0,-2 0 0,-2-2 0,-2 0 0,-1-2 0,17-71 0,-35 114 0,1 0 0,-1 0 0,1 0 0,-1 0 0,0 0 0,0 0 0,0 0 0,0 0 0,-1 0 0,0-3 0,1 6 0,0-1 0,0 1 0,0 0 0,0 0 0,-1 0 0,1-1 0,0 1 0,0 0 0,0 0 0,0 0 0,0 0 0,0-1 0,-1 1 0,1 0 0,0 0 0,0 0 0,0 0 0,0 0 0,-1 0 0,1 0 0,0-1 0,0 1 0,0 0 0,-1 0 0,1 0 0,0 0 0,0 0 0,0 0 0,-1 0 0,1 0 0,0 0 0,0 0 0,-1 0 0,1 0 0,0 0 0,0 0 0,0 0 0,-1 0 0,1 1 0,0-1 0,0 0 0,-1 0 0,-12 17 0,0 9 0,1 1 0,1 0 0,1 1 0,2 0 0,1 0 0,1 1 0,1 0 0,2 0 0,1 0 0,1 39 0,6 15 0,4 0 0,25 110 0,-33-183 0,1 0 0,1-1 0,0 1 0,0-1 0,1 1 0,0-1 0,0 0 0,6 9 0,-9-18 1,0 1-1,0 0 1,0-1 0,-1 1 0,1-1-1,0 1 1,0-1 0,0 1 0,0-1-1,0 1 1,0-1 0,0 0 0,0 0-1,0 0 1,0 1 0,1-1 0,-1 0-1,0 0 1,0 0 0,0-1 0,0 1-1,0 0 1,0 0 0,0 0 0,0-1-1,0 1 1,0-1 0,0 1 0,0-1-1,0 1 1,0-1 0,-1 1 0,1-1-1,0 0 1,0 0 0,0 1-1,-1-1 1,2-1 0,3-3-30,-1 1 0,1-1 0,-1-1 0,5-7 0,-7 9-117,1 0 1,-2-1-1,1 1 1,-1-1-1,1 1 1,-1-1-1,0 1 1,-1-1-1,1 0 1,-1 0-1,0 1 0,-1-6 1,0-5-1153,-1 1-1,-5-17 1,5 22-585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13768,'0'0'1201,"12"2"-744,119 16 1569,245 2 0,-346-22-1404,0 0-1,0-2 1,51-13 0,-75 14-383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1:59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76 6520,'0'0'10455,"-11"1"-10045,5 0-346,1-1-25,1 0 0,0 1 0,0-1 0,0 1 0,0 0-1,0 0 1,0 1 0,0-1 0,0 1 0,0 0 0,1 0 0,-1 0-1,1 0 1,-1 1 0,1-1 0,0 1 0,-3 3 0,1 1 83,-1-1 1,1 2-1,1-1 0,0 0 1,0 1-1,0 0 0,1 0 1,0 0-1,1 0 0,-3 13 1,4-18-66,1 1 0,0 0 0,0 0 0,0 0 1,0 0-1,1 0 0,-1 0 0,1-1 0,0 1 0,0 0 0,1 0 1,-1-1-1,1 1 0,0-1 0,0 1 0,0-1 0,0 0 1,0 0-1,1 0 0,-1 0 0,1 0 0,0 0 0,0-1 0,0 0 1,4 3-1,-1-1 5,0-1 1,0 0-1,0 0 0,1 0 1,0-1-1,-1 0 1,1 0-1,0 0 1,0-1-1,0 0 1,0-1-1,0 1 1,0-1-1,0-1 0,0 1 1,0-1-1,0-1 1,0 1-1,-1-1 1,1 0-1,0-1 1,6-3-1,-5 2 5,-1 0-1,1 0 1,-1-1-1,-1 0 1,1-1 0,-1 1-1,1-1 1,-2 0-1,1-1 1,-1 0-1,0 1 1,0-2 0,-1 1-1,0 0 1,0-1-1,-1 0 1,0 0-1,3-9 1,-5 11-25,0 0 1,-1 0 0,1 0-1,-1 1 1,0-1-1,-1 0 1,1 0-1,-1 0 1,0 1-1,-1-1 1,1 0-1,-1 1 1,0-1 0,-1 1-1,-4-9 1,3 8 6,-1-1 0,0 1 0,0 0 0,0 0 0,0 0 0,-1 1 0,0-1 0,0 2 0,-1-1 0,1 1 0,-8-4 0,10 6-29,1 1 0,-1 0 0,1 0 0,-1 1 0,1-1 0,-1 1 0,0-1 0,1 1 0,-1 0 0,0 1-1,1-1 1,-1 1 0,0-1 0,1 1 0,-1 0 0,1 0 0,-1 1 0,1-1 0,0 1 0,-1-1 0,1 1 0,0 0 0,0 1-1,-5 4 1,2-2 9,-1 1 0,1 0 0,1 0 0,-1 1 0,1-1-1,0 1 1,1 1 0,0-1 0,-6 15 0,7-17-16,2 1 1,-1 0-1,1 0 1,-1-1-1,2 1 1,-1 0 0,1 0-1,-1 0 1,2 0-1,-1 0 1,2 7-1,-1-9-2,0 0 0,1 0 1,0 0-1,-1 0 0,1-1 0,1 1 0,-1 0 0,0-1 1,1 0-1,0 1 0,0-1 0,0 0 0,0-1 0,0 1 1,1 0-1,6 3 0,-5-3 1,-1-1 1,1 0 0,0 0-1,0 0 1,0 0-1,1-1 1,-1 0 0,0 0-1,0 0 1,1-1-1,-1 0 1,0 0-1,1 0 1,-1-1 0,0 1-1,1-1 1,-1-1-1,0 1 1,0-1 0,0 0-1,0 0 1,0 0-1,0-1 1,4-2 0,-4 1 13,0 1 1,0-1 0,0 0 0,-1 0-1,0-1 1,0 1 0,0-1 0,0 0 0,-1 0-1,0 0 1,0-1 0,0 1 0,0-1 0,-1 0-1,0 1 1,0-1 0,-1 0 0,0 0 0,0 0-1,1-10 1,-2 13-10,0 1 1,0-1-1,0 1 0,0-1 0,0 1 0,-1-1 1,1 1-1,-1 0 0,0-1 0,1 1 0,-1 0 1,0-1-1,0 1 0,-1 0 0,1 0 0,0 0 1,-1 0-1,1 0 0,-1 0 0,0 0 0,1 0 1,-1 1-1,0-1 0,0 1 0,0-1 0,0 1 1,-1 0-1,1 0 0,0 0 0,0 0 0,-1 0 1,1 1-1,-1-1 0,-3 0 0,-1 1 6,0-1 0,0 1 0,1 1 0,-1 0 0,0 0 1,0 0-1,0 1 0,0-1 0,1 2 0,-1-1 0,-7 5 0,-1 1 4,0 0 1,0 1-1,1 1 1,-14 14 0,21-19-18,1 1 0,0 0 0,1 1 1,-1-1-1,1 1 0,1 0 0,-1 1 1,1-1-1,0 1 0,-4 12 0,7-17-5,1-1 0,-1 0-1,1 1 1,0-1 0,-1 0-1,1 1 1,0-1-1,1 1 1,-1-1 0,0 0-1,1 1 1,-1-1 0,1 0-1,-1 1 1,1-1-1,0 0 1,0 0 0,3 4-1,-2-3 2,0 0 1,1 0-1,0 0 0,0-1 0,0 1 0,0-1 0,0 0 0,0 0 0,0 0 1,8 3-1,-5-3 3,1 1 0,0-1 1,0 0-1,0-1 0,1 0 0,-1 0 1,0 0-1,0-1 0,1 0 1,-1-1-1,14-2 0,-14 1 11,0-1 0,0 0-1,-1 0 1,1-1 0,-1 1 0,0-2 0,0 1-1,0-1 1,-1 1 0,0-1 0,0-1 0,7-8-1,-9 10-1,1-1 0,-1 0 1,-1 0-1,1 0 0,0 0 0,-1 0 0,0 0 0,-1-1 0,1 1 0,-1 0 0,0-1 0,0 0 0,-1 1 0,1-1 0,-1 0 0,-1-8 0,0 12-9,1 1 1,-1-1-1,1 0 0,-1 0 0,0 1 1,0-1-1,1 0 0,-1 1 0,-1-1 1,1 0-1,0 1 0,0 0 0,0-1 1,-1 1-1,1 0 0,-1-1 0,1 1 1,-1 0-1,1 0 0,-1 0 0,0 1 1,0-1-1,1 0 0,-1 1 0,-4-2 1,3 2 0,0-1 0,0 1 0,0 0 0,0-1 0,0 2 0,-1-1 0,1 0 0,0 0 0,0 1 0,0 0 0,0 0 0,0 0 0,0 0 0,-5 3 0,-2 2 7,1 0 1,1 1-1,-1 0 1,1 0 0,1 1-1,-1 0 1,1 1-1,1 0 1,-12 18-1,16-24-14,1 0-1,-1 1 1,0-1 0,1 1-1,0-1 1,0 1-1,0-1 1,0 1-1,0 0 1,1-1-1,0 1 1,0 0 0,0 0-1,0-1 1,0 1-1,1 0 1,0-1-1,0 1 1,0 0 0,0-1-1,0 1 1,1-1-1,-1 1 1,1-1-1,0 0 1,0 0-1,0 0 1,1 0 0,-1 0-1,1 0 1,-1-1-1,6 4 1,-5-4 2,0 0 1,0-1 0,0 1 0,0-1-1,1 0 1,-1 0 0,0 0-1,1-1 1,-1 1 0,1-1 0,-1 0-1,1 1 1,-1-2 0,1 1-1,-1 0 1,0-1 0,1 0-1,-1 1 1,1-1 0,-1-1 0,0 1-1,0 0 1,0-1 0,0 0-1,0 1 1,0-1 0,0 0 0,4-5-1,-4 5 13,0 0-1,-1 0 1,1 0 0,-1 0-1,0-1 1,0 1-1,1-1 1,-1 0 0,-1 0-1,1 0 1,0 0-1,-1 0 1,0 0 0,1 0-1,-1 0 1,-1 0-1,1-1 1,0 1 0,-1 0-1,1-1 1,-1 1-1,0 0 1,0-1 0,-1 1-1,1 0 1,-1-1-1,1 1 1,-1 0 0,-2-6-1,2 8-7,0-1-1,0 1 1,0 0-1,0 0 1,0 0-1,0 0 1,0 0 0,-1 0-1,1 1 1,0-1-1,-1 0 1,1 1-1,0-1 1,-1 1 0,1-1-1,-1 1 1,1-1-1,0 1 1,-1 0-1,1 0 1,-1 0 0,1 0-1,-1 0 1,1 0-1,-1 0 1,1 1-1,-1-1 1,1 0-1,-1 1 1,1-1 0,0 1-1,-1-1 1,-1 2-1,-4 1 20,1 1-1,0-1 0,0 1 0,0 0 0,-9 8 1,7-5-7,-21 21 21,28-27-40,0 1 0,0-1 0,0 0 0,1 0 0,-1 0-1,0 1 1,0-1 0,1 1 0,-1-1 0,1 0 0,-1 1 0,1-1 0,0 1 0,-1-1 0,1 1 0,0-1-1,0 1 1,0-1 0,0 1 0,0-1 0,1 3 0,0-3-2,-1-1-1,1 1 1,-1-1 0,1 0-1,-1 1 1,1-1 0,-1 0-1,1 1 1,-1-1 0,1 0-1,-1 1 1,1-1 0,0 0 0,-1 0-1,1 0 1,0 0 0,-1 0-1,1 0 1,-1 0 0,1 0-1,0 0 1,-1 0 0,1 0-1,0 0 1,-1 0 0,1 0-1,-1-1 1,1 1 0,0 0-1,-1 0 1,1-1 0,-1 1-1,1 0 1,-1-1 0,1 1-1,0-1 1,20-14 29,-11 5-52,-8 9 9,0-1 0,0 1 0,0-1 1,-1 0-1,1 1 0,0-1 0,-1 0 1,1 0-1,-1 0 0,0 0 0,0-1 0,0 1 1,0 0-1,0 0 0,0-1 0,-1 1 1,1 0-1,-1-1 0,1-3 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0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97 6928,'0'0'9094,"-10"-10"-8759,-32-26-13,40 34-286,-1 1-1,1 0 0,0 0 0,-1 0 0,1 0 0,-1 0 0,1 0 0,-1 1 0,1-1 0,-1 1 1,1 0-1,-1 0 0,0 0 0,1 0 0,-1 0 0,-4 2 0,-1 0 110,0 0-1,0 1 1,-11 5-1,10-3 8,-2 1 82,0 0-1,1 2 1,0-1-1,0 1 1,1 0 0,-12 14-1,11-12 8,8-7-177,-1 0 0,0 0 0,1 0 0,0 0 0,0 1 0,0-1 0,0 1 0,1-1 0,-1 1 0,1 0 0,0-1 0,0 1 0,0 0 0,1 0 0,-1 0-1,1 0 1,0 0 0,0 0 0,1 0 0,-1-1 0,1 1 0,-1 0 0,1 0 0,0 0 0,1 0 0,-1-1 0,1 1 0,0-1 0,-1 1 0,5 4 0,-4-4-31,1-1 0,-1 0-1,1 0 1,0 0 0,0 0 0,0 0 0,0 0 0,1-1-1,-1 1 1,1-1 0,-1 0 0,1 0 0,0-1 0,0 1-1,0-1 1,0 0 0,0 0 0,0 0 0,0 0 0,0-1-1,0 1 1,0-1 0,1 0 0,-1 0 0,0-1 0,0 1-1,0-1 1,0 0 0,5-2 0,2-1 11,0-1 0,-1 0 0,1-1 0,-1 0 0,-1-1 0,1 0 0,-1 0 0,0-1 0,-1-1 0,1 1 0,-2-1 0,1 0 0,-1-1 0,-1 0 0,0 0 0,0 0 0,-1-1 0,0 0 0,-1 0 0,0 0 0,-1-1 0,0 1 0,-1-1 0,0 1 0,0-23 0,-9 6 293,7 27-325,0 1 0,0-1 0,0 1 0,0-1 0,-1 1-1,1-1 1,0 1 0,0-1 0,0 1 0,0-1 0,-1 1 0,1-1 0,0 1-1,-1 0 1,1-1 0,0 1 0,-1-1 0,1 1 0,0 0 0,-1-1 0,1 1-1,0 0 1,-1 0 0,1-1 0,-1 1 0,1 0 0,-1 0 0,1 0 0,-1-1-1,1 1 1,-1 0 0,1 0 0,-1 0 0,1 0 0,-1 0 0,1 0 0,-1 0-1,1 0 1,-1 0 0,1 0 0,-1 0 0,1 1 0,-1-1 0,1 0 0,0 0-1,-1 0 1,1 1 0,-1-1 0,1 0 0,-1 0 0,1 1 0,-1-1 0,0 3 31,-1 0-1,1-1 1,0 1 0,0 0 0,0 0 0,1-1 0,-1 1 0,1 0 0,-1 0 0,1 6 0,-2 10 75,0-6 5,0 1 1,1-1-1,1 1 0,1 21 0,1 3-19,2 54 182,23 127 0,-8-76 101,-11-64 34,-10-53 289,-1-6-4921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14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359 723 3504,'0'0'7794,"-10"-4"-7318,4 2-388,0-1-1,0 1 1,0 1 0,0-1-1,-1 1 1,1 0-1,0 0 1,0 1-1,-1 0 1,1 0-1,0 0 1,-1 1-1,1 0 1,-11 3 0,-7 4 254,0 1 1,1 1 0,-1 1-1,-37 25 1,54-31-250,0 0 0,0 1 1,1 0-1,-1 1 0,2-1 0,-1 1 1,1 0-1,0 1 0,0-1 0,0 1 1,1 0-1,1 0 0,0 0 0,0 1 1,0-1-1,1 1 0,-2 13 0,3-14-9,1 0-1,-1 0 1,2 0-1,-1 0 1,1 1-1,0-1 1,1 0-1,0-1 1,0 1-1,1 0 0,0-1 1,0 1-1,1-1 1,0 0-1,0 0 1,1 0-1,0-1 1,0 1-1,0-1 1,1 0-1,0-1 0,0 1 1,0-1-1,1-1 1,0 1-1,13 6 1,-6-5 21,-1 0 0,1-2 0,0 1 0,0-2 0,1 0 1,-1 0-1,1-2 0,-1 0 0,1 0 0,0-1 0,-1-1 0,1-1 1,-1 0-1,1 0 0,-1-2 0,0 0 0,0 0 0,17-9 0,-2-1 62,-2-1 0,1-1-1,-2-1 1,0-1-1,-2-1 1,0-2 0,31-34-1,-20 18-23,-3-1 0,-1-2 0,-1-1 0,-3-2 0,-2 0 0,-1-2 0,-3-1 0,-1 0 0,18-67 0,-24 56 95,10-86 1,-21 117-151,-2-1-1,-1 0 1,-1 0-1,-1 0 1,-8-37-1,8 58-61,1 1 0,-1-1 0,0 1 0,-1-1-1,1 1 1,-1 0 0,-4-6 0,7 10-19,0 1-1,-1-1 1,1 0 0,-1 1 0,0-1 0,1 1-1,-1-1 1,0 1 0,1-1 0,-1 1 0,0-1-1,1 1 1,-1 0 0,0-1 0,0 1 0,1 0-1,-1 0 1,0 0 0,0-1 0,0 1 0,0 0-1,0 0 1,-1 1 0,1-1-1,0 1 0,-1 0 0,1-1 1,0 1-1,0 0 0,0 0 1,0 0-1,0 0 0,0 0 1,0 0-1,0 0 0,0 0 0,0 0 1,1 0-1,-1 0 0,0 1 1,0 1-1,-14 34 31,0 0 0,3 1 0,-10 49 0,6 0 23,-7 117 0,16-125-19,-10 182 126,6-80 116,10-102 398,12-95-324,140-268 498,-143 271-811,-5 7-17,0 0 0,0 1 1,1-1-1,0 1 1,0 0-1,0 0 1,1 0-1,0 0 0,-1 1 1,7-4-1,-11 7-22,1 1-1,-1 0 1,1 0-1,-1 0 1,1-1-1,-1 1 1,1 0-1,-1 0 1,1 0-1,-1 0 1,1 0-1,-1 0 1,1 0-1,-1 0 1,1 0-1,-1 0 1,0 0-1,1 0 1,-1 0-1,1 0 1,-1 0-1,1 1 1,-1-1-1,1 0 1,-1 0-1,1 1 1,-1-1-1,0 0 1,1 1-1,8 15 72,0 25 5,-9-41-80,4 58 64,-4-42-34,1 0 0,1 0 0,0-1 0,1 1 0,0-1 1,1 0-1,11 26 0,-13-39-24,-1 1-1,0-1 1,1 0 0,-1 0 0,1 0 0,0 0-1,0 0 1,0 0 0,0 0 0,0-1 0,0 1-1,0-1 1,1 1 0,-1-1 0,0 0 0,1 0-1,4 1 1,-3-1 2,0 0 1,1-1-1,-1 1 0,0-1 1,1 0-1,-1-1 0,1 1 0,-1-1 1,9-2-1,-2-1 9,0 0 1,0-1-1,0 0 1,0-1-1,-1 0 0,19-15 1,-8 3-8,-1-1 0,-1-1 1,0-1-1,-2-1 0,0 0 1,-2-1-1,0-1 0,-2 0 1,-1-1-1,0 0 0,10-36 1,-21 58-6,-1 0 1,1 0-1,0 1 0,-1-1 1,1 0-1,-1 0 0,0 0 1,-1-4-1,1 6-4,0 1-1,0 0 1,0 0 0,0-1-1,0 1 1,0 0-1,0 0 1,0-1 0,0 1-1,-1 0 1,1 0 0,0 0-1,0-1 1,0 1-1,0 0 1,-1 0 0,1 0-1,0-1 1,0 1 0,-1 0-1,1 0 1,0 0 0,0 0-1,0 0 1,-1 0-1,1-1 1,0 1 0,-1 0-1,1 0 1,0 0 0,-1 0-1,-13 8 27,-1 6-18,1 1 0,1 0 0,0 1-1,2 1 1,-1 0 0,2 0 0,-10 22 0,13-22-9,0 0 1,1 0-1,-7 32 1,11-38 6,0 0 0,1 0 0,0 0 1,1 0-1,0 0 0,1 0 1,3 16-1,-4-26-7,0 0 1,0 0-1,0 0 0,0 1 1,1-1-1,-1 0 1,0 0-1,1 0 0,-1 0 1,1 0-1,0 0 1,-1-1-1,1 1 0,-1 0 1,1 0-1,0 0 1,0 0-1,0-1 1,-1 1-1,1 0 0,0-1 1,0 1-1,0-1 1,0 1-1,0-1 0,0 1 1,0-1-1,0 0 1,0 1-1,0-1 0,1 0 1,-1 0-1,0 0 1,0 0-1,0 0 0,0 0 1,0 0-1,0 0 1,0-1-1,0 1 1,0 0-1,0 0 0,0-1 1,0 1-1,0-1 1,0 1-1,2-2 0,2-1 7,0 0-1,-1 0 0,1 0 0,-1-1 0,1 0 1,-1 0-1,7-8 0,-3-1 7,0-1 0,0 0 1,-2-1-1,1 1 0,-2-1 0,7-27 0,-5 7 67,6-67 0,-13 94-66,1 4-3,-1 0 0,1 0 0,-1 0 0,0 0 0,-1 0 0,1-1 0,-1 1 0,0 0 0,-1-4 0,2 8-10,0-1 1,0 1-1,0 0 1,-1-1-1,1 1 0,0 0 1,0 0-1,0-1 1,0 1-1,-1 0 0,1 0 1,0-1-1,0 1 0,0 0 1,-1 0-1,1-1 1,0 1-1,0 0 0,-1 0 1,1 0-1,0 0 0,-1 0 1,1 0-1,0-1 1,-1 1-1,1 0 0,0 0 1,0 0-1,-1 0 0,1 0 1,0 0-1,-1 0 1,1 0-1,0 0 0,-1 0 1,1 0-1,0 1 0,-1-1 1,1 0-1,0 0 1,0 0-1,-1 0 0,1 0 1,0 1-1,0-1 1,-1 0-1,1 0 0,0 0 1,0 1-1,-1-1 0,1 0 1,0 0-1,0 1 1,0-1-1,0 0 0,-1 0 1,1 1-1,-12 18 41,8-6-36,-1 0 0,1-1 0,1 1 0,0 1-1,1-1 1,0 0 0,1 1 0,1 17 0,1-21-4,0-1 1,0 1-1,1-1 1,0 0-1,1 0 1,0 0-1,0 0 1,1 0-1,0 0 1,0-1-1,1 0 1,9 13-1,-12-19-2,0 0-1,0 0 1,0 0 0,0-1-1,0 1 1,0-1 0,0 1-1,0-1 1,1 0 0,-1 1-1,0-1 1,1-1 0,-1 1-1,1 0 1,-1 0 0,1-1-1,4 1 1,-2-1 2,0-1-1,0 1 1,-1-1 0,1 0-1,0 0 1,-1 0 0,1-1 0,0 1-1,4-4 1,6-3 8,-1-1-1,0 0 1,-1-1-1,20-20 1,-6 4 32,-2-2 1,-1-1-1,-1 0 0,-2-2 1,24-44-1,-31 51 84,-12 22-25,-8 16-47,-1 3-46,0 0-1,1 1 1,1 0 0,1 0-1,0 0 1,1 1 0,1-1-1,1 33 1,1-43-8,1 0 1,0 0-1,1 0 1,-1 0-1,2 0 1,-1-1-1,1 1 0,0-1 1,8 14-1,-7-16 1,-1-1-1,1 1 1,0-1-1,0 0 1,0 0-1,1 0 1,-1-1-1,1 1 1,0-1-1,0 0 1,0-1-1,0 1 1,1-1-1,-1 0 1,7 2-1,-4-3-2,0 0 1,0 0-1,0-1 1,0 0-1,0-1 0,0 0 1,0 0-1,0 0 0,0-1 1,0 0-1,0-1 1,-1 1-1,1-2 0,-1 1 1,13-9-1,3-2 20,-2-2 0,0 0 1,29-29-1,-11 4 53,-2-2 0,49-73 0,-85 115-70,1-2 4,0 0 0,1 0 0,-1-1 0,0 1 0,-1-1 0,1 1 0,-1-1 0,1 0 0,-1 1 0,1-7 0,-2 10-6,-1 0 1,1 0-1,0 0 1,0 0-1,-1 0 1,1-1-1,0 1 1,0 0 0,-1 0-1,1 0 1,0 0-1,-1 0 1,1 0-1,0 0 1,0 0-1,-1 0 1,1 0-1,0 0 1,0 0-1,-1 0 1,1 0-1,0 0 1,0 1 0,-1-1-1,1 0 1,0 0-1,0 0 1,-1 0-1,1 0 1,0 1-1,0-1 1,0 0-1,-1 0 1,1 0-1,0 0 1,0 1 0,0-1-1,0 0 1,-1 0-1,1 1 1,0-1-1,0 1 1,-15 11 3,13-10-3,-13 12 9,1 1 1,1 1 0,0 0 0,0 0 0,2 2-1,0-1 1,1 1 0,1 1 0,1 0-1,1 0 1,-10 36 0,16-45 2,0 0-1,0-1 1,1 1-1,0 0 1,0 0-1,4 18 1,-3-26-13,-1 0 0,0 0 0,1-1-1,-1 1 1,1 0 0,-1-1 0,1 1 0,0 0 0,-1-1 0,1 1-1,0-1 1,0 1 0,0-1 0,1 0 0,-1 1 0,0-1-1,0 0 1,1 0 0,-1 0 0,1 0 0,-1 0 0,1 0 0,-1 0-1,1-1 1,0 1 0,-1 0 0,1-1 0,0 1 0,-1-1 0,1 0-1,0 1 1,0-1 0,-1 0 0,1 0 0,0 0 0,0-1 0,-1 1-1,1 0 1,0-1 0,0 1 0,-1-1 0,1 1 0,0-1 0,2-1-1,2-1 5,0-1 0,0 1 0,0-1-1,0 0 1,-1-1 0,1 0 0,-1 0-1,0 0 1,-1 0 0,1-1 0,-1 1-1,0-1 1,0 0 0,-1 0 0,0-1-1,5-12 1,1-10 22,-1 1 0,7-52 0,-8 42 0,8-49 138,-73 394-120,1-7-38,40-231-41,-3 0-1,-34 78 1,52-142 37,-1 1 0,0 0 0,-1-1 0,1 0 0,-1 0 0,0 0-1,-1 0 1,-8 8 0,12-12 2,-1 0 0,1 0 0,-1 0 0,1 0 0,-1-1 0,1 1 0,-1 0 0,0-1 0,1 1 0,-1-1 0,0 1 0,1-1 0,-1 0 0,0 0 0,0 0 0,1 0 0,-1 0 0,0 0 0,0 0 0,1 0 0,-1-1 0,0 1 0,1-1 0,-1 1 0,0-1 0,1 0 0,-1 0 0,1 1 0,-1-1-1,1 0 1,0 0 0,-1-1 0,1 1 0,0 0 0,-2-2 0,-2-3 1,1 1 0,1-1 1,-1 0-1,1 0 0,0 0 0,0 0 0,0-1 0,1 1 0,0-1 0,1 1 0,-1-1 0,1 0 0,1 0 0,-1 0 0,1 1 0,0-1 0,0 0 0,1 0 0,3-12 0,-1 6-23,0 0-1,1 0 0,1 0 0,0 1 0,1 0 0,0 0 0,1 1 0,0-1 0,13-14 0,-9 13-2,2 1 0,0 0 0,0 1 0,20-12 0,63-32-66,1-1 1,-70 38 62,-1-1 1,-1-2 0,0 0-1,-2-1 1,24-30 0,-43 46 23,0 0 0,0 0 0,-1-1 0,0 0 0,0 1 0,-1-1 0,1 0 0,-2 0 0,1-1 0,-1 1 0,1-14 0,-2 19 4,0-1 0,0 1-1,0-1 1,0 1 0,0-1 0,0 1 0,-1-1-1,1 1 1,-1-1 0,0 1 0,0 0-1,0-1 1,0 1 0,0 0 0,0 0 0,-1 0-1,1 0 1,-1 0 0,1 0 0,-1 0-1,0 0 1,0 0 0,0 1 0,0-1 0,0 1-1,0 0 1,0-1 0,0 1 0,0 0-1,-1 0 1,1 0 0,-1 1 0,1-1 0,0 1-1,-1-1 1,1 1 0,-4 0 0,2 0 3,0 0-1,0 0 1,0 0 0,0 1 0,0 0 0,0 0 0,0 0 0,1 0 0,-1 0 0,0 1-1,1 0 1,-1 0 0,1 0 0,0 0 0,-1 0 0,1 1 0,0-1 0,0 1 0,1 0-1,-1 0 1,0 0 0,1 0 0,0 0 0,0 1 0,0-1 0,0 1 0,0-1 0,1 1-1,0 0 1,0 0 0,0 0 0,0 0 0,0-1 0,1 1 0,-1 0 0,1 0 0,0 0-1,1 0 1,-1 0 0,1 0 0,-1 0 0,1 0 0,0 0 0,1 0 0,-1-1 0,1 1-1,-1 0 1,1-1 0,0 0 0,1 1 0,-1-1 0,0 0 0,4 3 0,9 6 66,0-1 0,1 0 1,0-1-1,1-1 0,0 0 1,1-2-1,0 0 0,0 0 1,0-2-1,33 5 0,-42-9-68,1 0 0,-1-1 0,1 0 0,-1 0 0,1-1-1,-1-1 1,0 1 0,0-1 0,1-1 0,-1 0 0,-1 0-1,1-1 1,0 0 0,-1-1 0,13-8 0,-15 8-599,1 0 0,-1-1 0,-1 1 0,1-1 0,-1-1 0,7-8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1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315 894 5120,'0'0'7688,"-11"-4"-7366,4 1-256,3 1-22,-1 0-1,0 1 0,1-1 0,-1 1 1,0 0-1,1 0 0,-1 1 1,0-1-1,0 1 0,0 0 0,0 1 1,0-1-1,1 1 0,-1 0 1,-7 2-1,-5 4 131,1 2 0,0 0 0,0 0 1,1 2-1,1 0 0,-1 0 0,2 2 0,0 0 1,0 0-1,1 1 0,1 0 0,0 1 0,-10 19 1,20-30-94,-1-1 1,1 1 0,-1-1 0,1 1 0,0 0-1,0-1 1,1 1 0,-1 0 0,1 5 0,0-8-51,0 0-1,0 0 1,0 0 0,0 1-1,1-1 1,-1 0 0,0 0 0,0 0-1,1 0 1,-1-1 0,1 1-1,-1 0 1,1 0 0,-1 0-1,1 0 1,0 0 0,-1-1 0,1 1-1,0 0 1,0 0 0,0-1-1,-1 1 1,1-1 0,0 1 0,0-1-1,0 1 1,0-1 0,0 1-1,0-1 1,0 0 0,0 1 0,0-1-1,0 0 1,0 0 0,0 0-1,0 0 1,2 0 0,4-1 60,1 1-1,-1-1 1,0-1 0,0 1 0,0-1 0,0 0-1,0-1 1,0 0 0,8-5 0,7-5 216,28-21-1,-3 0 171,-29 21-246,-13 10-98,0-1-1,0 1 0,0 0 0,0 0 0,6-2 0,-10 5-105,0 0-1,0 0 0,-1 0 1,1 0-1,0 0 1,-1 1-1,1-1 0,0 0 1,-1 0-1,1 1 0,0-1 1,-1 1-1,1-1 0,0 0 1,-1 1-1,1-1 0,-1 1 1,1-1-1,-1 1 1,1 0-1,-1-1 0,0 1 1,1-1-1,0 2 0,12 22 188,-7-13-91,2 1-35,1 0 0,0 0 0,0-1 1,1 0-1,17 14 0,-24-23-64,0 1 0,0-1 0,1 0 0,-1 0 0,1 0 0,0 0 0,-1-1 0,1 1 0,0-1 0,0 0-1,0 0 1,0-1 0,0 1 0,0-1 0,0 0 0,0 0 0,0 0 0,0 0 0,0-1 0,0 0 0,0 1 0,0-1 0,0-1 0,-1 1 0,6-3 0,3-3 41,0-1 0,-1 0-1,0 0 1,0-1 0,-1-1 0,0 0-1,17-21 1,-7 3 50,-1-1-1,17-35 1,104-249 421,-127 275-467,-2 0 1,-1-1 0,7-59 0,-3-118 191,-13 179-211,0 18-3,0-1-1,-2 0 1,0 1 0,-8-39 0,9 57-46,0 1 1,0 0 0,0 0 0,0-1 0,0 1 0,0 0 0,0 0 0,0-1 0,0 1 0,-1 0 0,1-1 0,0 1 0,0 0 0,0 0 0,0-1 0,0 1-1,-1 0 1,1 0 0,0 0 0,0-1 0,-1 1 0,1 0 0,0 0 0,0 0 0,-1 0 0,1 0 0,0-1 0,0 1 0,-1 0 0,1 0 0,0 0 0,0 0-1,-1 0 1,1 0 0,0 0 0,-1 0 0,-9 8 48,-7 20 11,9-4-30,0-1-1,1 1 1,1 1-1,-4 41 1,1 106 96,10-87-20,4 0 0,3 0 0,4-1 0,4 0 0,44 137 0,12 1 467,-71-218-520,1 0 1,0 0-1,0 0 0,0 0 0,0 0 0,1 0 1,0 0-1,5 5 0,-8-8-5,-6-21-665,-15-64-380,9 36-2890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17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13672,'0'0'1080,"95"-21"-584,-26 6 8,15 1 80,2-1-1,0 7 73,-8-1 8,-11 7-40,-9-6 8,-14 2-112,-10 1 0,-9-1-144,-8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19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0 973 7832,'0'0'5030,"16"-8"-4339,22-13 48,0-1 0,67-53 0,-84 57-192,-1-1 0,-1-1 0,30-42-1,-41 51-254,-1-1-1,0 0 1,-1 0-1,0 0 1,-1-1 0,-1 0-1,0 0 1,-1 0-1,4-27 1,-6-145 3448,-1 183-3657,1 0 0,0-1 0,0 1 0,0 0 0,0-1 0,0 1 0,1 0 0,-1 0 0,1 0 0,-1 0 0,1 0 0,0 0 0,-1 1 0,1-1 1,0 0-1,0 1 0,1 0 0,2-2 0,-3 1-25,1 1 1,-1-1-1,1 1 1,0 0-1,-1 0 0,1 0 1,0 0-1,0 0 1,0 1-1,-1 0 1,1-1-1,0 1 1,0 0-1,0 0 0,5 1 1,-3 1-10,0 1 0,1 0 0,-1 0 0,0 0 0,-1 0 0,1 1 0,0 0 0,-1 0 0,0 0 0,0 0 0,0 1 0,-1-1 0,1 1 0,-1 0 0,0 0 0,2 6 0,5 12 51,-1 0 0,9 36 1,-13-40-25,8 27 49,-7-20-39,1 0 1,1-1-1,1 0 1,21 39-1,-27-58-71,1-1 0,0 1 0,0-1 0,0 0 1,0 0-1,1 0 0,0 0 0,0-1 0,0 0 0,1 0 0,0 0 0,-1-1 0,1 0 0,0 0 0,0 0 0,1-1 1,-1 0-1,1 0 0,-1 0 0,1-1 0,-1 0 0,1-1 0,11 1 0,-5-2 7,0 0 0,-1-1 0,1-1 0,-1 0 1,0 0-1,0-1 0,0-1 0,-1 0 0,1 0 0,15-11 0,-8 3 27,-1-1 0,-1 0 0,0-1 0,-1-1 0,15-20 0,-20 23-4,-1-2-1,-1 1 0,-1-1 0,0-1 0,0 1 0,-2-1 0,0-1 0,-1 1 0,-1-1 0,0 0 1,-1 0-1,1-31 0,-4 45-31,0 0 0,0 0 0,-1 0 0,1 0 1,-1 0-1,0 1 0,0-1 0,0 0 0,-1-2 0,1 4-9,1 0 0,0 1 0,-1-1 0,1 1-1,0-1 1,-1 1 0,1-1 0,-1 1-1,1-1 1,-1 1 0,1 0 0,-1-1-1,1 1 1,-1 0 0,0-1 0,1 1 0,-1 0-1,1 0 1,-1 0 0,0-1 0,1 1-1,-1 0 1,0 0 0,1 0 0,-1 0 0,0 0-1,1 0 1,-1 0 0,0 0 0,1 0-1,-1 1 1,1-1 0,-1 0 0,0 0 0,1 1-1,-1-1 1,1 0 0,-1 0 0,0 1-1,1-1 1,-1 1 0,1-1 0,-1 1 0,1-1-1,-1 1 1,-8 8 22,1-1-1,0 1 1,0 1 0,1-1 0,-12 22-1,7-8 15,-17 44 1,26-57-36,-1 0 0,2 1 1,-1 0-1,1-1 0,1 1 1,0 0-1,1 0 0,0 0 1,0 0-1,1 0 0,1 0 1,0 0-1,4 13 0,-3-16-2,0 0 0,0-1-1,1 0 1,0 1 0,0-1-1,1-1 1,0 1 0,0-1-1,1 0 1,-1 0 0,1 0-1,1-1 1,-1 0 0,1 0-1,0 0 1,0-1 0,0 0-1,10 3 1,-9-4-2,0 0 1,0-1-1,0 0 0,0 0 0,0-1 1,0 0-1,1-1 0,-1 0 0,0 0 1,0 0-1,12-3 0,-8 0 4,0 0 0,0-1 0,0-1 0,-1 0 0,1 0 0,18-13 0,-4-1 9,-1 0 0,-1-2-1,-1-2 1,41-48 0,-47 49 14,-1-1-1,-1 0 1,18-38 0,24-80 295,-56 136-293,0 2-1,0 1 1,-1-1-1,1 1 1,0 0-1,0 0 1,0-1 0,0 1-1,0 0 1,1 0-1,1-3 1,-3 13 77,-3 20-36,1 0 0,3 55 0,0-13 4,-2-36-27,-1 1 0,-2-1 1,-1 0-1,-2 0 1,-1 0-1,-24 63 0,30-93-43,-1 1 0,1-1-1,-1 1 1,1-1 0,-1 0 0,0 0-1,-1 0 1,1-1 0,-1 1-1,0-1 1,-6 5 0,8-7-4,0 0 0,0 1 0,0-2 0,0 1 0,0 0 0,0 0 0,-1-1 0,1 1 0,0-1 0,0 0 0,-1 1 0,1-1 0,0 0 0,0 0 0,-1-1 0,1 1 0,0 0 1,0-1-1,0 0 0,-1 1 0,1-1 0,0 0 0,0 0 0,0 0 0,0 0 0,0 0 0,0-1 0,-2-1 0,-5-5-1,-1 0 0,1-1 0,1 0 0,0-1 0,-12-16 0,18 23 0,0 0 0,0-1 0,1 1 0,-1 0 0,1 0 0,-1-1 0,1 1 0,0-1 0,1 1 0,-1-1 0,0 1 0,1-1 0,0 0 0,0 1 0,0-1 0,0 1 0,1-1 0,-1 0 0,1 1 0,0-1 0,0 1 0,0-1 0,0 1 0,3-4 0,-2 4 0,0 1 0,1-1 0,-1 1 0,1 0 0,0 0 0,0 0 0,-1 0 0,1 0 0,0 0 0,1 1 0,-1-1 0,0 1 0,0 0 0,7-1 0,52-7 0,-57 8 0,3 1 0,167-22 0,-144 16 0,-1-1 0,0-1 0,50-22 0,-66 22 0,0-1 0,-1 0 0,0-1 0,-1 0 0,0-1 0,-1 0 0,14-18 0,-4 6 0,7-7 0,-2-2 0,-1-1 0,-2-1 0,28-53 0,-38 60 0,0-1 0,-2-1 0,-1 0 0,-2 0 0,-1-1 0,6-51 0,-12 76 0,-1-1 0,1 0 0,-1 1 0,0-1 0,-1 1 0,0-1 0,0 1 0,0-1 0,-3-8 0,4 13 0,-1 1 0,1 0 0,0-1 0,-1 1 0,1 0 0,0-1 0,-1 1 0,1 0 0,-1 0 0,1-1 0,0 1 0,-1 0 0,1 0 0,-1 0 0,1-1 0,-1 1 0,1 0 0,-1 0 0,1 0 0,-1 0 0,1 0 0,-1 0 0,1 0 0,-1 0 0,1 0 0,-1 0 0,1 0 0,0 0 0,-1 1 0,1-1 0,-1 0 0,1 0 0,-1 0 0,1 1 0,-1-1 0,1 0 0,0 1 0,-1-1 0,1 0 0,0 1 0,-1-1 0,1 0 0,0 1 0,-1 0 0,-18 20 0,18-19 0,-10 14 0,1 1 0,0 0 0,2 0 0,0 1 0,1 0 0,1 0 0,0 0 0,1 1 0,2 0 0,0 0 0,0 0 0,2 31 0,2 18 0,4 0 0,15 78 0,46 158 0,-78-344-762,6 18-4858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1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13864,'0'0'1976,"76"38"-1233,-15-22-39,14-3 0,5-7-32,2-6-8,-5-2-168,-3-4 8,-7-3-168,-8-7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1 453 7432,'0'0'6761,"11"3"-6105,-6-1-580,-1-1-15,0 0 0,0 0 0,0 0 0,0 0-1,0 0 1,0-1 0,0 0 0,1 0 0,-1 0 0,0 0 0,0-1 0,0 1-1,0-1 1,0 0 0,0 0 0,0-1 0,0 1 0,0-1 0,-1 0 0,6-3 0,10-9 290,0-1 1,-1-1 0,0 0 0,-1-2-1,16-21 1,66-104 1481,-29 38-133,-63 95-1408,-3 6-74,0 0-1,-1-1 1,0 0 0,0 0 0,0 1 0,0-2 0,-1 1 0,0 0 0,0 0 0,0-1 0,1-9 0,-5 13 729,-4 7-597,-6 10-92,0 4-137,1 1 1,0 0 0,2 1 0,0 0 0,1 0 0,1 1 0,2-1 0,0 2 0,1-1 0,1 0-1,1 1 1,1 0 0,4 42 0,-2-56-66,0 0 0,1 0 0,1 0 0,-1-1 0,1 1-1,1-1 1,6 12 0,-9-17-35,0-1 0,1 0 0,0 0 0,-1 1 0,1-1 1,0-1-1,0 1 0,0 0 0,0 0 0,0-1 0,1 1 0,-1-1 0,0 0 0,1 1 0,-1-1 0,1 0 0,-1-1 0,1 1 0,0 0 0,-1-1 0,1 1 0,0-1 0,-1 0 0,1 0 1,0 0-1,-1 0 0,1 0 0,0-1 0,3 0 0,2-2 13,1-1-1,-1 1 1,0-1 0,0-1 0,0 1-1,0-2 1,-1 1 0,0-1 0,9-9-1,8-9 72,24-33-1,32-53 137,-46 60-27,56-62-1,-86 107-175,-1 1 3,1 0-1,-1 1 1,1-1 0,-1 1 0,1-1-1,0 1 1,1 0 0,-1 1 0,0-1 0,1 1-1,5-2 1,-10 4-35,1 0 0,-1 0 0,0-1-1,0 1 1,0 0 0,0 1 0,0-1 0,0 0-1,1 0 1,-1 0 0,0 0 0,0 0 0,0 0 0,0 0-1,0 0 1,0 0 0,1 0 0,-1 0 0,0 0 0,0 0-1,0 0 1,0 0 0,0 0 0,0 1 0,0-1 0,0 0-1,0 0 1,1 0 0,-1 0 0,0 0 0,0 0-1,0 0 1,0 1 0,0-1 0,0 0 0,0 0 0,0 0-1,0 0 1,0 0 0,0 0 0,0 1 0,0-1 0,0 0-1,0 0 1,0 0 0,0 0 0,0 0 0,0 1 0,-2 9 43,0-4-1,-11 61 253,4 1 0,-3 89 1,15-144-78,4-11-1,-4-3-204,-1-1 0,0 1 0,0-1-1,0 1 1,0-1 0,0 0 0,-1 0 0,4-3 0,32-43-1,-9 10-18,2 2 1,2 1-1,40-36 1,-71 70-1,0 0 0,0 0 0,0 0 0,0 0 0,0 1 0,0-1 0,0 0 0,1 0 0,-1 1 0,0-1 0,0 1 0,1-1 0,-1 1 0,0-1 0,1 1 0,-1 0 0,0 0 0,1-1 0,-1 1 0,1 0 0,-1 0 0,0 1 0,1-1 0,-1 0 0,0 0 0,1 1 0,-1-1 0,0 0 0,1 1 0,-1 0 0,0-1 0,0 1 0,1 0 0,-1-1 0,0 1 0,0 0 0,0 0 0,0 0 0,2 2 0,1 4 0,0 0 0,0 0 0,0 0 0,-1 1 0,4 12 0,-2-7 0,4 13 0,2-1 0,0-1 0,1 0 0,2 0 0,16 21 0,-25-39 0,0 0 0,-1 0 0,2-1 0,-1 0 0,1 0 0,-1 0 0,1-1 0,1 0 0,-1 0 0,1 0 0,-1-1 0,1 0 0,0 0 0,0-1 0,0 0 0,0 0 0,1-1 0,-1 0 0,0 0 0,1 0 0,-1-1 0,1 0 0,10-2 0,-16 2 42,0-1-1,-1 1 1,1-1 0,0 1-1,-1-1 1,1 0 0,0 0-1,-1 1 1,1-1-1,-1 0 1,0 0 0,1-1-1,-1 1 1,0 0 0,1 0-1,-1-1 1,0 1 0,0 0-1,0-1 1,1-2 0,5-17-4966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19.7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179 720 9240,'0'0'6757,"-12"4"-6035,-79 31 1310,83-31-1697,1 1 0,0 0 0,0 0 0,0 1-1,1 0 1,0 0 0,0 0 0,0 1 0,-5 9-1,10-13-256,0-1 0,1 0 0,-1 0 0,1 1-1,-1-1 1,1 0 0,0 0 0,0 1 0,0-1-1,0 0 1,1 1 0,-1-1 0,1 3 0,10 30 663,-7-30-624,-1 1 1,0-1-1,1 0 1,0 0-1,0 0 0,1 0 1,-1-1-1,1 0 1,0 0-1,0 0 1,1-1-1,-1 1 0,1-1 1,-1-1-1,1 1 1,0-1-1,0 0 0,0 0 1,0 0-1,1-1 1,-1 0-1,12 0 1,-7 0 40,1-1 0,0-1 0,0 0 0,0 0 0,-1-1 0,1-1 0,-1 0 0,1 0 0,-1-1 0,0-1 0,13-7 0,-18 9-1,0-1 1,0 0-1,0 0 1,-1-1-1,0 1 0,0-1 1,0-1-1,5-5 0,-9 9-117,0 0-1,0 0 0,0 0 1,0 0-1,0 0 0,0 0 1,-1 0-1,1-1 0,-1 1 1,1 0-1,-1 0 0,0 0 1,0-1-1,0 1 0,0 0 1,0 0-1,0-1 0,-1 1 1,1 0-1,-1 0 0,0 0 0,0 0 1,1-1-1,-1 1 0,-1 0 1,1 1-1,0-1 0,0 0 1,-2-2-1,-6-6 45,-1 0 0,1 0 0,-1 1 0,-1 0-1,0 1 1,0 0 0,-1 1 0,0 0 0,0 1 0,-19-7 0,12 11 42,18 2-103,-1 0-1,1 0 1,-1-1 0,1 1 0,-1 0 0,1 0 0,0-1-1,-1 1 1,1-1 0,-3 0 0,4 0-19,-1 1 0,1 0 0,0 0 0,0 0-1,-1 0 1,1 0 0,0 0 0,-1 0 0,1 0 0,0 0 0,0 0 0,-1 0 0,1 0 0,0 0-1,-1 0 1,1 1 0,0-1 0,0 0 0,-1 0 0,1 0 0,0 0 0,0 0 0,-1 0-1,1 1 1,0-1 0,0 0 0,0 0 0,-1 0 0,1 1 0,0-1 0,0 0 0,0 0 0,0 1-1,-1-1 1,1 0 0,0 0 0,0 1 0,0-1 0,0 0 0,0 1 0,0-1 0,0 0-1,0 0 1,0 1 0,0-1 0,0 1 0,0 0-6,-1 0 0,1-1 0,0 1 0,0 0 0,0 0 0,0 0 0,0 0 0,0 0-1,0 0 1,0 0 0,1 0 0,-1 0 0,0 0 0,0 0 0,1 0 0,0 1 0,6 5 4,0 0 0,1-1 0,0 0 0,0 0 0,1 0 0,16 7 0,5 4 21,-21-11-14,1-1 1,-1 0-1,1 0 0,1-1 0,-1 0 0,1-1 0,-1 0 1,19 2-1,-23-5-6,-1 1 1,1-1-1,-1-1 0,0 1 1,1-1-1,-1 0 1,1 0-1,-1-1 0,0 1 1,0-1-1,0 0 1,0-1-1,0 1 1,0-1-1,-1 0 0,1 0 1,-1 0-1,0-1 1,6-5-1,4-9-3,-1-1 0,-1 0 0,-1-1 0,0 0 0,-2-1 0,9-25 0,-4 12 0,-7 9 0,-6 22 0,0-1 0,-1 0 0,2 0 0,-1 1 0,0-1 0,1 1 0,2-6 0,-4 9 0,0 0 0,1-1 0,-1 1 0,0 0 0,0 0 0,0-1 0,0 1 0,0 0 0,1-1 0,-1 1 0,0 0 0,0 0 0,1-1 0,-1 1 0,0 0 0,0 0 0,1 0 0,-1-1 0,0 1 0,0 0 0,1 0 0,-1 0 0,0 0 0,1 0 0,-1 0 0,0 0 0,1-1 0,-1 1 0,0 0 0,1 0 0,-1 0 0,0 0 0,1 0 0,-1 1 0,0-1 0,1 0 0,-1 0 0,0 0 0,1 0 0,-1 0 0,0 0 0,1 1 0,5 11 0,-5-8 0,10 22 0,-1 0 0,-1 1 0,-1 1 0,-1 0 0,5 53 0,-12-72 0,1-1 0,-1 0 0,-1 1 0,0-1 0,-2 12 0,2-17 0,0 1 0,0-1 0,0 1 0,0-1 0,0 0 0,-1 0 0,0 0 0,1 0 0,-1 0 0,0 0 0,-1 0 0,1 0 0,0-1 0,-5 5 0,4-6 0,1 0 0,-1 0 0,0 0 0,1 0 0,-1 0 0,0-1 0,0 1 0,1-1 0,-1 0 0,0 1 0,0-1 0,0-1 0,1 1 0,-1 0 0,0-1 0,0 1 0,1-1 0,-1 0 0,0 0 0,1 0 0,-1 0 0,1 0 0,-1-1 0,1 1 0,-4-3 0,-2-2 0,-1-1 0,1 1 0,1-2 0,-1 1 0,-8-13 0,13 16 0,0 0 0,0 0 0,1-1 0,0 1 0,0-1 0,-2-5 0,50 32 0,-5 4 0,-34-20 0,1-1 0,0 0 0,0 0 0,1 0 0,-1-1 0,1-1 0,0 1 0,16 3 0,-4-4 0,-6-1 0,0 0 0,25 0 0,-35-2 0,0 0 0,0-1 0,0 0 0,-1 0 0,1 0 0,0 0 0,0-1 0,-1 0 0,1 0 0,-1 0 0,0-1 0,6-3 0,100-92 0,-40 33 0,-62 58 0,23-16 0,-29 22 0,0 0 0,0 0 0,-1 1 0,1-1 0,0 1 0,0-1 0,0 1 0,0 0 0,0-1 0,0 1 0,0 0 0,0 1 0,0-1 0,0 0 0,0 0 0,0 1 0,2 0 0,-3-1-8,15 6-321,-13-4 117,-12-4 77,-5-1-3,4 0 38,-1 1 0,0 0 0,-15 0 1,22 2 79,1 0 0,0 0 0,0 1 1,0-1-1,0 1 0,0 0 0,0 0 1,0 0-1,0 0 0,0 0 0,0 1 1,1-1-1,-1 1 0,0 0 0,1 0 0,-4 3 1,-6 7-73,0 1 0,1 0 0,1 0 0,0 1 0,-9 16 0,17-26 76,1 0 1,-1 0 0,1 0 0,0 0 0,0 1-1,0-1 1,0 0 0,1 0 0,0 1-1,-1-1 1,2 0 0,-1 1 0,0-1-1,1 0 1,0 0 0,0 0 0,0 0-1,3 7 1,1-2-13,-1 0 0,1 0 0,0-1 0,1 0 0,0 0-1,0 0 1,8 7 0,-7-9 12,0-1-1,0 0 1,1-1-1,-1 0 0,1 0 1,0 0-1,0-1 1,0 0-1,1-1 1,-1 0-1,1 0 1,-1-1-1,1 0 1,0 0-1,0-1 1,-1 0-1,12-2 1,-8 1-6,1-2-1,0 1 1,-1-2 0,0 0 0,0 0 0,0-1 0,0 0 0,-1-1-1,0-1 1,0 1 0,0-2 0,10-9 0,104-118-265,-116 124 275,-4 5-5,0-1 1,-1 0-1,0 0 0,-1 0 0,6-13 0,-7 12 1,2 0 0,-1 1-1,1 0 1,0 0 0,6-8-1,0-10-88,-9 23 100,-1 0 0,1 1 1,-1-1-1,1 0 1,-1 0-1,1 1 1,0-1-1,0 0 0,0 1 1,0-1-1,0 1 1,2-2-1,-6 6-6,-1 0 0,1 0 0,0 0 0,0 1 0,1-1 0,-1 1 0,1 0-1,0 0 1,-3 6 0,1-2 3,-10 18-1,2-6-9,0 1-1,2 0 1,1 1 0,-9 32-1,16-48 12,1 0-1,0 1 0,0-1 0,0 0 1,1 1-1,0-1 0,1 0 0,-1 1 0,1-1 1,1 0-1,-1 1 0,1-1 0,0 0 1,0 0-1,1 0 0,-1-1 0,1 1 1,1-1-1,-1 1 0,1-1 0,5 6 0,-6-8 6,0-1-1,0 1 0,1-1 0,-1 0 0,0 0 0,1 0 0,-1-1 1,1 1-1,0-1 0,-1 0 0,1 0 0,0 0 0,0 0 0,0-1 1,7 1-1,-3-1-6,0 0 1,0-1 0,0 0-1,0 0 1,0-1 0,13-4-1,-11 1 1,1 0 0,-1-1 0,-1 0 0,1 0 0,-1-1 0,12-11 0,-4 1-18,-1 0 0,15-20 0,27-35-37,-33 44-2,-2-2 0,-1-1 1,-1 0-1,18-38 0,-17 20-56,-2-1 1,-2-1-1,-2-1 0,-3 0 0,-2-1 1,8-97-1,-20 137 65,1 11 40,0 0 1,-1 0-1,1 0 1,0 0 0,0 0-1,0 0 1,0 0-1,1 0 1,-1 0-1,1 0 1,0-2 0,-1 4 5,0-1 1,0 1-1,1 0 1,-1-1 0,0 1-1,0 0 1,0-1 0,0 1-1,0 0 1,0-1-1,0 1 1,0-1 0,0 1-1,0 0 1,0-1 0,0 1-1,0 0 1,0-1-1,0 1 1,0-1 0,0 1-1,0 0 1,-1-1 0,1 1-1,0 0 1,0-1-1,0 1 1,-1 0 0,1-1-1,0 1 1,0 0 0,-1-1-1,1 1 4,-1 0 1,1 0-1,-1 0 0,1 0 0,0 0 0,-1 0 0,1 0 1,-1 0-1,1 0 0,0 0 0,-1 0 0,1 0 0,-1 0 0,1 0 1,0 1-1,-1-1 0,1 0 0,-1 0 0,1 0 0,0 1 1,-1-1-1,1 0 0,0 0 0,-1 1 0,1-1 0,0 0 0,0 1 1,-1-1-1,1 0 0,0 1 0,0-1 0,0 0 0,-1 1 1,1-1-1,0 1 0,0-1 0,0 0 0,0 1 0,0-1 1,0 1-1,0 0 0,-69 148-78,58-122 105,1 1 0,-9 51 0,-4 20 23,13-54-15,-1-4 5,7-31-17,1 0-1,0 0 1,1 1-1,0-1 1,1 1-1,0-1 1,1 1-1,0-1 1,0 1-1,4 16 1,33 130 158,-29-122-116,-3-13-26,1-1 0,9 23 0,-14-42-25,0 0 0,0 1-1,0-1 1,1 0 0,-1 0 0,0 1-1,1-1 1,0 0 0,-1-1 0,1 1 0,0 0-1,0 0 1,0-1 0,0 1 0,0-1-1,4 2 1,-4-2-6,0-1 0,0 1 0,1-1-1,-1 0 1,0 0 0,0 0 0,0 0 0,1 0 0,-1 0 0,0-1-1,0 1 1,0-1 0,0 0 0,0 1 0,0-1 0,0 0-1,0 0 1,0 0 0,0 0 0,2-2 0,9-7 6,1-1-1,-1-1 1,-1 1 0,0-2-1,11-14 1,50-76-40,-53 72 33,-1 0-3,-1-1 0,-2-1 0,-1-1 0,10-35 1,32-146-72,-45 158-7,9-99 0,-19 141 68,-1 13 7,-1 1 0,1-1-1,-1 0 1,0 1 0,1-1 0,-1 0 0,0 1 0,0-1 0,0 0-1,-1 0 1,1 1 0,0-1 0,-1 0 0,1 1 0,-1-1 0,1 0 0,-1 1-1,0-1 1,0 1 0,1-1 0,-3-1 0,2 3 2,1 0-1,-1-1 1,0 1 0,0 0-1,0 0 1,0 0 0,1 0-1,-1 0 1,0 0 0,0 0 0,0 0-1,0 1 1,0-1 0,1 0-1,-1 0 1,0 1 0,0-1 0,0 1-1,1-1 1,-1 0 0,0 1-1,1-1 1,-1 1 0,0 0-1,0 0 1,-22 21-34,5 2 23,0 1 1,2 1-1,1 0 0,1 2 1,1-1-1,-10 34 0,14-30 26,1 1-1,2 0 0,-4 54 1,9-84-11,1 19 17,0 1 1,1-1 0,5 31-1,-4-36 0,2 26 35,-2-25-34,-1 0 0,2 0-1,8 27 1,-7-29 2,2-1-1,0 0 1,0 0 0,11 16 0,-11-20-4,-4-7-6,0 0 1,1 1-1,-1-1 1,1 0-1,-1 0 1,5 3-1,-5-5-7,-1 0 0,1 1 1,0-1-1,0 0 0,-1 0 0,1 0 0,0-1 0,0 1 0,0 0 0,0-1 0,0 1 1,0-1-1,0 0 0,0 1 0,0-1 0,0 0 0,0 0 0,3-1 0,-1 0 3,-1 0 0,1 0-1,-1 0 1,1-1 0,-1 1-1,1-1 1,-1 0-1,0 0 1,4-4 0,3-2 5,-1 0 1,-1-1-1,0-1 1,0 0 0,8-13-1,41-64 6,-54 83-18,-1 0 0,1 0 0,0 1 0,0-1 0,0 1 0,0-1 0,1 1 0,-1 0 0,1 0 0,0 0 0,0 1 1,0-1-1,0 1 0,0 0 0,1 0 0,-1 1 0,1-1 0,-1 1 0,1 0 0,-1 0 0,1 1 0,0-1 0,0 1 1,-1 0-1,1 0 0,0 1 0,-1-1 0,1 1 0,0 0 0,7 3 0,-1 0-19,-1 0 0,-1 1 1,1 1-1,-1-1 0,0 1 0,14 13 0,-24-21 19,-33-28-42,31 27 38,0 1 0,-1-1-1,1 1 1,-1 0 0,1 0 0,-1 0 0,0 0 0,0 1-1,0-1 1,-5 0 0,-7 0-14,15 2 17,-1-1-1,1 1 1,-1-1-1,0 1 1,1 0-1,-1 0 1,0 0-1,1 0 0,-1 0 1,0 0-1,1 1 1,-1-1-1,0 0 1,1 1-1,-1-1 1,0 1-1,1 0 1,-1-1-1,1 1 1,0 0-1,-1 0 1,1 0-1,-2 1 1,-13 13-1,9-10 2,1 1 0,0-1 0,0 1 0,0 1 0,1-1 0,-9 15 0,8-9 0,0 1 0,1-1 0,0 1 0,1 0 0,1 1 0,0-1 0,-1 22 0,4-31 1,0 0 0,0 1-1,1-1 1,0 0 0,0 0 0,0 0-1,0 0 1,0 1 0,1-2 0,0 1-1,0 0 1,0 0 0,0 0 0,1-1-1,-1 0 1,1 1 0,0-1 0,0 0-1,0 0 1,0 0 0,1-1 0,-1 1-1,1-1 1,5 3 0,-7-5 2,0 1 0,0-1 1,0 0-1,0 0 0,0-1 1,0 1-1,0 0 0,0-1 0,0 1 1,0-1-1,0 1 0,0-1 0,0 0 1,-1 0-1,1 0 0,0 0 1,0 0-1,-1 0 0,1-1 0,-1 1 1,1-1-1,1-2 0,32-39 21,-31 37-22,7-12 0,-1 0 0,-1-1 0,0 0-1,-1 0 1,-2-1 0,1 0 0,-2 0-1,4-36 1,-5 34-67,-3 19 22,0 14 27,1 28 52,1-1 0,13 57 0,-14-90-29,0 1 0,1 0-1,-1-1 1,1 1 0,0-1 0,1 0 0,-1 0-1,1 0 1,0 0 0,0-1 0,1 1-1,8 5 1,-12-9-5,1-1 0,-1 1 0,0-1 0,1 0 0,-1 1 0,1-1 0,-1 0-1,0 0 1,1 0 0,-1 0 0,1 0 0,-1 0 0,0-1 0,1 1 0,-1 0 0,0-1 0,1 1 0,1-2 0,26-12 17,-29 14-19,10-6 2,0 0-1,-1-1 1,0-1-1,0 1 1,13-16-1,34-48 6,-46 56-7,10-15 0,-2-2 0,-1 0 0,-1-1 0,12-40 0,5-10 0,-19 53-10,-1-1 0,-2-1-1,-1 0 1,-2-1 0,-1 0-1,3-45 1,17-160-239,-26 237 244,-1 1-1,0-1 1,0 1 0,0-1-1,0 0 1,0 1 0,1-1-1,-1 0 1,0 1 0,0-1-1,-1 0 1,1 1 0,0-1-1,0 1 1,0-1 0,0 0-1,0 1 1,-1-1 0,1 1-1,0-1 1,0 0 0,-1 1-1,1-1 1,-1 1 0,1-1-1,-1 0 1,0 1-4,1 0-1,-1 0 1,0 0 0,1 0-1,-1 0 1,0 0 0,1 0-1,-1 0 1,0 0 0,0 1-1,1-1 1,-1 0 0,1 0-1,-1 1 1,0-1 0,1 0-1,-1 1 1,0-1 0,1 1-1,-1-1 1,0 1 0,-7 7-19,0-1 0,0 1 0,-12 17 0,1-1 10,11-15 8,2 1 1,-1 0-1,1 1 0,1-1 1,0 1-1,0 0 0,-5 20 1,-14 84-3,22-103 15,-16 157 11,4-22 0,4-38 48,9-93-37,1 0-1,1 0 1,1 1-1,6 27 1,1 7 64,-8-43-62,0 0 1,0 0-1,1 0 1,0 0-1,0 0 1,0 0 0,1 0-1,1-1 1,-1 1-1,8 10 1,-9-16-19,-1 0 1,1-1-1,0 0 1,0 1-1,0-1 1,-1 0-1,1 0 1,1 0-1,-1 0 1,0 0-1,0 0 1,0 0-1,0-1 1,0 1-1,1-1 1,-1 0 0,0 0-1,1 0 1,-1 0-1,0 0 1,0 0-1,1 0 1,-1-1-1,0 1 1,0-1-1,0 0 1,1 0-1,2-1 1,7-4 7,-2 1 1,1-2 0,18-13 0,-26 18-13,6-6 7,1 0-1,-1 0 1,-1-1 0,0-1 0,0 1-1,-1-1 1,0 0 0,0-1 0,-1 1-1,5-15 1,-5 9-1,0 0 0,-2 0 0,0 0 0,-1-1 0,0 1 0,-2-1 0,1-18 0,-2 36-11,-1-1 0,1 0 0,0 0 0,0 0 0,0 0 0,0 1 0,0-1 0,0 0 0,-1 0 1,1 0-1,0 0 0,0 0 0,0 0 0,0 0 0,0 1 0,-1-1 0,1 0 0,0 0 0,0 0 0,0 0 0,-1 0 0,1 0 0,0 0 0,0 0 0,0 0 0,-1 0 0,1 0 0,0 0 0,0 0 0,0 0 0,-1 0 0,1 0 0,0 0 0,0 0 0,0 0 0,0 0 1,-1-1-1,1 1 0,0 0 0,0 0 0,0 0 0,0 0 0,-1 0 0,1 0 0,0 0 0,0-1 0,0 1 0,0 0 0,0 0 0,0 0 0,-1 0 0,1-1 0,0 1 0,0 0 0,0 0 0,0 0 0,0-1 0,0 1 0,0 0 0,0 0 0,0 0 0,0-1 0,0 1 1,0 0-1,0 0 0,0 0 0,0-1 0,-10 14 23,2 2-11,1 0 0,1 0 1,1 1-1,0-1 1,1 1-1,1 0 1,-2 17-1,4-24-4,1-1 0,-1 0 0,2 1 0,-1-1 0,1 0 0,1 1 0,-1-1 0,1 0 0,1 0 0,-1 0 0,1-1-1,1 1 1,0-1 0,0 1 0,8 11 0,-11-18-2,0 1-1,1-1 0,-1 0 1,0 1-1,1-1 0,-1 0 1,1 0-1,-1 0 0,1 0 1,0 0-1,-1 0 0,1-1 1,0 1-1,-1 0 0,1-1 1,0 1-1,0-1 0,0 0 1,0 0-1,2 1 1,-1-2 0,0 1-1,0-1 1,0 0 0,0 0 0,0 0 0,0 0 0,0 0 0,-1 0 0,1-1 0,0 0 0,2-1 0,5-6 9,0 1-1,0-2 1,-1 1 0,10-16-1,89-119 92,-105 140-101,2-4 5,1-1 0,0 1-1,1 0 1,-1 1 0,1-1-1,11-7 1,-17 14-9,-1 1 1,0 0-1,1-1 0,-1 1 1,0 0-1,1 0 0,-1 0 1,1-1-1,-1 1 0,0 0 1,1 0-1,-1 0 0,1 0 1,-1 0-1,0 0 0,1 0 1,-1 0-1,1 0 0,-1 0 1,1 0-1,-1 0 0,0 0 1,1 0-1,-1 0 0,1 0 1,-1 0-1,0 0 0,1 1 1,-1-1-1,1 0 0,-1 0 1,0 1-1,1-1 0,-1 0 1,0 0-1,1 1 0,-1-1 1,0 0-1,0 1 0,1 0 0,5 16 43,-5-14-39,8 26 14,-7-22-5,1-1-1,-1 1 0,0 0 0,-1 0 1,0 0-1,0 0 0,0 0 0,-1 1 1,-1 13-1,-1 18 50,2-29-28,-1-1 0,1 1 1,-4 12-1,17-52 58,2 0 0,28-44-1,-28 53-119,0 2 0,28-29 0,-43 48 27,0 0 0,0-1-1,0 1 1,1 0 0,-1 0-1,0-1 1,0 1 0,0 0-1,1 0 1,-1-1 0,0 1 0,0 0-1,1 0 1,-1 0 0,0 0-1,0-1 1,1 1 0,-1 0-1,0 0 1,1 0 0,-1 0 0,0 0-1,1 0 1,-1 0 0,0 0-1,0 0 1,1 0 0,-1 0-1,0 0 1,1 0 0,-1 0-1,0 0 1,1 0 0,-1 0 0,0 0-1,1 1 1,-1-1 0,0 0-1,0 0 1,1 0 0,-1 0-1,0 1 1,0-1 0,1 0 0,-1 0-1,0 1 1,0-1 0,0 0-1,1 0 1,-1 1 0,0-1-1,0 0 1,0 0 0,0 1 0,0-1-1,0 0 1,0 1 0,1-1-1,-1 1 1,3 25-18,-1-14 14,-1-4 11,0 0 1,-1 0-1,0 1 0,0-1 1,-2 11-1,1-10 2,0 1 0,1-1 0,0 1 0,2 10 0,-2-16-5,1 0 0,0-1 0,0 1 1,0 0-1,0 0 0,1-1 0,-1 1 0,1-1 0,0 1 0,0-1 0,1 0 0,-1 0 0,0 0 0,1 0 0,0 0 0,0 0 0,0-1 0,5 4 0,-4-4-3,0-1 0,-1 1 0,1-1 0,0 0 0,0 0 0,0 0 0,0-1-1,1 1 1,-1-1 0,0 0 0,0 0 0,0-1 0,0 1 0,0-1 0,0 0 0,0 0 0,0 0 0,4-2 0,11-6-6,0-2-1,0 0 1,-1 0-1,-1-2 1,0 0 0,23-23-1,-6 6-1,16-21-58,-10 9-60,-32 34 75,0 0 0,0-1 0,-1 0 0,0 0 0,0-1-1,-1 1 1,7-17 0,-13 26 46,0 0-1,0 0 1,0 0 0,0 0-1,0-1 1,0 1 0,0 0-1,0 0 1,0 0 0,0 0-1,0 0 1,0 0 0,0 0-1,0 0 1,0 0 0,0-1-1,0 1 1,0 0-1,0 0 1,0 0 0,0 0-1,0 0 1,0 0 0,0 0-1,0 0 1,0 0 0,0 0-1,0-1 1,0 1 0,0 0-1,0 0 1,0 0 0,0 0-1,0 0 1,0 0 0,0 0-1,0 0 1,-1 0 0,1 0-1,0 0 1,0 0-1,0 0 1,0 0 0,0 0-1,0 0 1,0 0 0,0 0-1,0 0 1,0 0 0,-1 0-1,1 0 1,0 0 0,0 0-1,0 0 1,-9 2-80,-12 9 73,17-9-19,-6 3 18,0 1-1,0 0 1,0 0-1,0 1 1,1 0-1,0 1 1,1 0 0,-11 12-1,12-10 5,-13 15-8,1 1-1,-26 47 0,41-65 14,0 1-1,0 0 1,1 0 0,0 0-1,1 1 1,0-1 0,0 1-1,1-1 1,0 1-1,1 0 1,0-1 0,0 1-1,3 13 1,-3-22 1,0 0 0,1 0 0,-1 0 0,0 0 0,0 0 0,1 0 0,-1 0 0,1 0 1,-1 0-1,1 0 0,-1 0 0,1 0 0,-1 0 0,1 0 0,0-1 0,-1 1 0,1 0 0,0 0 0,0-1 0,0 1 0,0-1 1,0 1-1,-1 0 0,1-1 0,0 0 0,0 1 0,0-1 0,0 0 0,0 1 0,1-1 0,-1 0 0,0 0 0,0 0 1,0 0-1,0 0 0,0 0 0,0 0 0,0 0 0,0 0 0,0-1 0,0 1 0,0 0 0,0-1 0,0 1 0,0-1 1,1 0-1,4-2-2,0 0 1,0 0-1,0-1 1,-1 0-1,0 0 1,6-5-1,-1-3-6,0 1 1,-1-2-1,0 1 0,-1-1 0,-1 0 0,0-1 0,0 0 1,-2 0-1,0-1 0,7-28 0,-11 34-2,0 1-1,0 0 1,-1 0 0,-1-14-1,1-18-53,1 36 18,-1 17 46,-2 25 41,-5 50 13,-4 33 52,6-76-50,4-29-22,0 0 0,-1 0 0,-1 0 0,-1 0 0,0 0 0,-8 15 0,10-25-9,-1 0 0,-1-1-1,1 1 1,-1-1 0,0 0 0,-7 8 0,10-12-15,-1 1 0,0-1 0,0 1 0,0-1 0,0 0 0,0 0 0,-1 0 0,1 0 0,0-1 0,0 1 1,-1 0-1,1-1 0,0 0 0,-1 1 0,1-1 0,-1 0 0,1 0 0,0 0 0,-1-1 0,-2 0 0,-68-9 135,71 10-140,-1-1-1,1 0 1,-1 1 0,1-1 0,-1 0 0,1 0 0,-1-1-1,1 1 1,0 0 0,0-1 0,-3-2 0,5 4-3,-1 0 0,1-1 1,-1 1-1,1 0 1,-1-1-1,1 1 1,-1-1-1,1 1 0,-1-1 1,1 1-1,0-1 1,-1 1-1,1-1 1,0 1-1,-1-1 0,1 0 1,0 1-1,0-1 1,-1 1-1,1-1 1,0 0-1,0 1 0,0-1 1,0 0-1,0 1 1,0-1-1,0 0 0,0 1 1,0-1-1,1 1 1,-1-1-1,0 0 1,0 1-1,0-1 0,1 1 1,-1-1-1,0 0 1,1 1-1,-1-1 1,0 1-1,1-1 0,-1 1 1,1-1-1,-1 1 1,2-1-1,53-41 32,-37 27-31,0 1 1,1 1-1,0 0 0,1 2 0,27-12 0,178-62 120,-206 79-103,-1 2 0,1 0 0,27-1 0,2-1 91,-29 6-9,-9 2-10,-10-3-88,0 1-1,0 0 1,0 0 0,0 0-1,1 0 1,-1 1 0,0-1-1,0 0 1,0 0 0,0 0-1,0 0 1,0 0-1,0 0 1,0 0 0,0 0-1,0 0 1,1 0 0,-1 0-1,0 0 1,0 0 0,0 0-1,0 0 1,0 0 0,0 0-1,0 0 1,0 0 0,0 1-1,0-1 1,0 0 0,0 0-1,0 0 1,0 0-1,0 0 1,0 0 0,0 0-1,0 0 1,0 0 0,0 0-1,0 1 1,0-1 0,0 0-1,0 0 1,0 0 0,0 0-1,0 0 1,0 0 0,0 0-1,0 0 1,0 0 0,0 0-1,0 1 1,0-1 0,0 0-1,0 0 1,0 0-1,0 0 1,0 0 0,-21-3 13,5-1-53,-18 3-3620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88 144 17687,'0'0'848,"-75"-13"-600,64 11 8,9-4-192,4-5-8,8-5-352,14-7 8,26-9-88,7-8 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48 6128,'0'0'6222,"-12"-6"-5234,6 3-854,1 1-42,0-1-1,1 1 1,-1 0-1,0 0 1,0 0-1,0 1 1,-1-1 0,1 1-1,0 1 1,0-1-1,-1 1 1,1 0-1,0 0 1,-1 0 0,1 1-1,0 0 1,0 0-1,0 0 1,-7 3 0,-5 5 180,0 0 1,1 1-1,0 1 1,1 0 0,0 1-1,-16 17 1,0 4 478,-40 55 0,57-71-474,2 1 0,0 0 1,2 1-1,0 0 0,1 1 0,0 0 0,2 0 1,-9 42-1,15-58-211,0-1 0,1 1-1,0-1 1,0 1 0,0 0 0,0-1 0,1 1 0,-1-1 0,1 1 0,0-1 0,0 0 0,2 6 0,-2-8-25,1 1 0,-1 0 0,0 0 0,1-1 0,-1 1 0,1-1 0,-1 1 0,1-1 0,0 1 0,0-1 0,0 0 0,0 0 0,0 0 0,0 0 0,0 0 0,0-1 0,0 1 0,0-1 1,0 1-1,0-1 0,3 0 0,2 1 35,0-1 0,-1-1 0,1 1 1,0-1-1,0-1 0,-1 1 0,1-1 1,-1 0-1,0 0 0,1-1 0,5-3 1,-2 0 33,1 0 0,-1-1-1,-1 0 1,1 0 0,11-13 0,-3-1 83,-1 0-1,0-2 1,-2 0-1,0 0 0,-2-2 1,16-39-1,-8 7 528,26-112 0,-44 154-506,-1 0 67,-1 15-247,-1 0 0,0 0 0,0 0 0,0 0 0,0 0-1,0 0 1,0 0 0,0 0 0,0 0 0,0 0 0,0 0-1,0 0 1,0 0 0,1 0 0,-1 0 0,0 0 0,0 0-1,0 0 1,0 0 0,0 0 0,0 0 0,0-1 0,0 1-1,0 0 1,2 30 115,1 0-1,2 0 1,0-1 0,2 0-1,19 51 1,-20-66-90,1 0 0,0-1 0,0 0 0,1-1-1,1 0 1,0 0 0,1 0 0,0-1 0,1-1 0,0 0 0,0 0-1,1-1 1,25 14 0,-29-19-11,1 0 1,0 0-1,0-1 0,0 0 0,0-1 1,0 1-1,1-2 0,-1 0 0,1 0 1,-1 0-1,1-1 0,0-1 0,-1 0 1,1 0-1,14-4 0,-13 1-45,0 1 1,-1-2-1,0 0 0,0 0 0,0 0 1,-1-1-1,1-1 0,-2 0 0,1 0 0,-1-1 1,0 0-1,0 0 0,7-11 0,-10 11-160,0 1-1,-1-1 1,0-1 0,6-14-1,-5 4-3382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3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160 176 11856,'0'0'3601,"-10"-1"-2644,8 0-881,-1 1 1,0-1-1,0 1 0,1 0 0,-1 0 1,0 0-1,0 0 0,1 0 0,-1 1 1,0-1-1,-3 2 0,4-1-20,0 0 0,0 1 0,0-1 1,0 1-1,1 0 0,-1-1 0,1 1 0,-1 0 0,1 0 0,-1 0 0,1 0 1,0 0-1,0 0 0,0 0 0,0 0 0,1 0 0,-1 1 0,0 3 0,-11 48 701,2 1 1,3 0-1,2 0 0,2 0 0,3 0 0,3 0 0,2 1 0,2-2 0,26 100 0,-32-150-651,0 1 41,0-1-1,0 1 1,1-1 0,-1 0-1,1 0 1,0 0 0,0 0 0,0 0-1,1 0 1,-1-1 0,7 8-1,-9-11-127,0 0-1,1 0 0,-1 0 0,0 0 0,1 0 0,-1 0 0,0 0 1,0-1-1,1 1 0,-1 0 0,0 0 0,1 0 0,-1 0 0,0 0 1,0 0-1,1-1 0,-1 1 0,0 0 0,0 0 0,0 0 0,1 0 1,-1-1-1,0 1 0,0 0 0,0 0 0,1-1 0,-1 1 0,0 0 1,0 0-1,0-1 0,0 1 0,0 0 0,0-1 0,0 1 0,0 0 1,0 0-1,0-1 0,0 0 0,4-13 249,-1-6-112,-2 0-1,0 0 1,-1 0 0,-1 0-1,-4-23 1,-25-97 333,-21-27-63,31 106-319,-10-44 64,28 92-149,0-1 0,0 0 0,1 0 0,1 0 0,3-26 0,-2 30-7,1 0 0,0 0 0,1 0 0,0 0 0,0 0 0,10-17 0,-10 22-8,0 0 0,1 0 0,0 0-1,0 0 1,0 1 0,1 0-1,-1-1 1,1 2 0,0-1 0,0 0-1,1 1 1,-1 0 0,8-3-1,4 0 1,1 1 1,-1 0-1,1 1 0,1 1 0,27-2 0,96 7 9,-96 2-31,50 10 0,-77-11 2,0 2 0,-1 1 0,0 0-1,0 1 1,25 14 0,-39-19 12,-1 0 0,1 1 0,-1-1 0,1 1-1,-1 0 1,0 0 0,0 0 0,0 0 0,-1 0 0,1 1 0,-1-1-1,0 1 1,0 0 0,0-1 0,0 1 0,-1 0 0,1 0 0,-1 0 0,0 1-1,0-1 1,-1 0 0,1 0 0,-1 0 0,0 1 0,0-1 0,0 0-1,-1 0 1,1 0 0,-1 1 0,0-1 0,-1 0 0,1 0 0,0 0 0,-4 6-1,-1 0 13,0 0-1,-1 0 1,0 0-1,-1 0 1,-15 15-1,-50 36 28,71-59-36,-23 16 15,0-1 0,-1-1 0,-28 13 1,-88 31 206,117-48-85,20-6 1,19-3-23,-6-3-95,36-1 40,0 2-1,0 2 0,0 2 0,51 12 0,-76-12-49,0 1 0,-1 1 0,0 1 0,0 1 1,17 11-1,-25-14-7,0 1 0,0 1 0,-1 0 1,0 0-1,-1 1 0,0 0 0,0 0 1,-1 1-1,9 15 0,-14-22-4,-1 0 0,0 0 1,1 0-1,-1 0 0,-1 0 0,1 0 1,0 0-1,-1 1 0,1-1 0,-1 0 1,0 1-1,0-1 0,0 0 0,-1 1 0,1-1 1,-1 0-1,0 0 0,0 0 0,0 1 1,0-1-1,0 0 0,-1 0 0,1 0 0,-1-1 1,0 1-1,-4 5 0,-4 2-6,0 0-1,-1 0 0,0-1 1,-22 15-1,11-10 13,0-2-1,-2 0 0,1-1 1,-1-2-1,-43 12 0,3-6 57,-71 6 0,128-20-65,-1 1-12,0-1 0,0 0 1,-1-1-1,1 0 0,0 0 0,-1-1 1,-9-2-1,18 3 6,0 0 1,0 0-1,0 0 0,0 0 0,0 0 1,-1 0-1,1 0 0,0 0 0,0 0 1,0 0-1,0 0 0,0 0 1,0 0-1,-1 0 0,1 0 0,0 0 1,0 0-1,0 0 0,0 0 0,0 0 1,0 0-1,-1-1 0,1 1 1,0 0-1,0 0 0,0 0 0,0 0 1,0 0-1,0 0 0,0 0 0,0-1 1,0 1-1,0 0 0,0 0 1,0 0-1,0 0 0,0 0 0,0-1 1,0 1-1,0 0 0,0 0 0,0 0 1,0 0-1,0 0 0,0-1 1,0 1-1,0 0 0,0 0 0,0 0 1,8-7-265,20-5-95,-24 11 277,35-15-4163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17487,'0'0'2042,"11"1"-1328,-8 0-657,13 1 207,-1 0-1,1-2 1,-1 1 0,25-4 0,64-18 849,-58 11-171,55-6 1,-87 15-589,1-2 0,0 0 1,-1 0-1,0-1 1,18-9-1,-25 9-3743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329 720 14920,'0'0'409,"8"-12"4,101-188 900,94-295 2930,-199 482-3582,-7 18-133,-8 23-89,-39 118 226,-41 148-104,-19 53-18,-23-9 139,-19-66 125,136-246-717,13-21-72,-2 5 39,-1-1 0,0 1-1,-1-1 1,0-1 0,-15 16 0,21-24-49,1 1 0,-1 0 0,1-1 1,-1 1-1,1-1 0,-1 1 1,0-1-1,1 1 0,-1-1 1,0 0-1,0 1 0,1-1 0,-1 0 1,0 0-1,0 1 0,0-1 1,1 0-1,-1 0 0,0 0 1,0 0-1,0 0 0,1 0 0,-1 0 1,0 0-1,0 0 0,0 0 1,1-1-1,-3 1 0,3-1 4,-1-1-1,0 1 0,0 0 1,1 0-1,-1 0 1,0 0-1,1 0 0,-1-1 1,1 1-1,0 0 1,-1 0-1,1-1 0,0 1 1,0 0-1,0-3 0,0-5 42,0-1-1,1 1 0,3-18 0,1 12-2,0 1 0,1-1 0,0 1 0,1 0 0,10-15 0,51-65 192,-54 75-193,141-157 356,-114 134-299,12-9 102,79-59 0,5-4 269,-120 99-140,27-17 1,-35 28-200,-8 3-125,-1 1 0,1 0 0,-1 0 0,1 0 0,-1 0 0,1-1 0,0 1 0,-1 0 0,1 0-1,-1-1 1,1 1 0,-1-1 0,1 1 0,-1 0 0,1-1 0,-1 1 0,0-1 0,1 1 0,-1-1-1,0 1 1,1-1 0,-1 1 0,0-1 0,0 0 0,1 1 0,-1-1 0,0 1 0,0-1 0,0 0-1,0 1 1,0-1 0,0 1 0,0-2 0,1 2 111,-1 0-121,1 0 1,-1 0-1,0 0 1,0 0-1,0 0 1,0 0-1,0 0 0,0-1 1,0 1-1,0 0 1,1 0-1,-1 0 1,0 0-1,0 0 1,0 0-1,0 0 0,0 0 1,0 0-1,1 0 1,-1 0-1,0 0 1,0 0-1,0 0 1,0 1-1,0-1 0,0 0 1,0 0-1,1 0 1,-1 0-1,0 0 1,0 0-1,0 0 1,0 0-1,0 0 0,0 0 1,0 0-1,0 0 1,0 1-1,1-1 1,-1 0-1,0 0 1,0 0-1,0 0 0,0 0 1,0 0-1,0 0 1,0 1-1,0-1 1,0 0-1,0 0 1,0 0-1,0 0 0,0 0 1,0 0-1,0 1 1,0-1-1,0 0 1,0 0-1,0 0 0,0 0 1,0 0-1,-6 29 177,-1-1 1,-16 40-1,3-8 55,3-21 7,0 1-349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15472,'0'0'2015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6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1259 10248,'0'0'1745,"12"-9"-1149,9-9-187,0 0 0,-1-1-1,-1-2 1,23-30 0,-31 33-86,-3 7 14,0 0 0,-1-1-1,0 0 1,-1 0 0,-1-1-1,8-23 1,-13 36-297,0-1 0,1 0 1,-1 1-1,0-1 0,0 0 0,0 1 1,0-1-1,0 0 0,0 0 0,0 1 1,0-1-1,0 0 0,0 1 0,0-1 1,0 0-1,-1 1 0,1-1 0,0 0 0,-1 1 1,1-1-1,0 0 0,-1 0 0,0 1-9,1 0 0,-1 0-1,1-1 1,-1 1 0,1 0-1,-1 0 1,1 0 0,-1 0-1,1 0 1,-1 0 0,1 0-1,-1 0 1,0 0 0,1 0-1,-1 1 1,1-1 0,-1 0-1,1 0 1,-1 0 0,1 1-1,-1-1 1,-4 3 69,1 0 0,0 0 0,0 0 0,0 0 0,-3 4 0,-3 5 23,1 0 0,0 0 0,1 1 0,0 0-1,1 0 1,0 1 0,1-1 0,-4 18 0,7-24-43,1 1 0,0 0 0,1-1-1,0 1 1,0 0 0,0 0 0,1-1-1,1 1 1,-1 0 0,1 0 0,0 0 0,1-1-1,0 1 1,0-1 0,0 1 0,1-1 0,7 12-1,-8-16-33,1 1 0,-1-1 0,1 0 0,0 0-1,0-1 1,0 1 0,0-1 0,0 1 0,0-1 0,1 0-1,-1 0 1,1-1 0,0 1 0,-1-1 0,1 0-1,0 0 1,0 0 0,0 0 0,0 0 0,0-1 0,0 0-1,0 0 1,0 0 0,0 0 0,0-1 0,6-1-1,1-1 32,0 0 0,-1 0 0,1-1 0,-1-1 0,0 0 0,0 0 0,-1-1 0,14-10 0,24-23 113,-2-3 1,-1-2-1,-3-2 1,-1-1-1,-3-2 1,45-77-1,-25 23 0,-5-2 0,52-148-1,-69 158-43,35-155-1,-70 249-145,2-5 6,-1 0 1,0-1-1,0 1 0,0 0 1,-1-1-1,0 1 1,0-1-1,-2-8 0,2 14-5,0 1-1,0 0 0,0-1 1,0 1-1,0-1 0,-1 1 1,1 0-1,0-1 0,0 1 1,0 0-1,0-1 1,0 1-1,-1 0 0,1-1 1,0 1-1,0 0 0,-1 0 1,1-1-1,0 1 0,0 0 1,-1 0-1,1-1 1,0 1-1,-1 0 0,1 0 1,0 0-1,-1 0 0,1 0 1,0-1-1,-1 1 0,1 0 1,-1 0-1,1 0 0,0 0 1,-1 0-1,1 0 1,0 0-1,-1 0 0,1 0 1,-1 0-1,1 0 0,0 1 1,-1-1-1,-17 13 12,17-11-10,-20 20 12,0 1 0,2 1 1,0 0-1,2 2 0,-20 37 1,-60 152 55,53-105 35,5 1 0,5 2 0,-36 218 0,66-293 21,0 78 0,5-102-90,0-1 0,1 1 0,0 0 0,1-1 0,1 0 0,0 1 0,0-1 0,11 19 0,-11-26-20,-1-1 1,1 1 0,1-1 0,-1 0 0,1 0 0,0 0 0,0-1 0,0 0 0,1 0 0,-1 0 0,1-1 0,0 0 0,0 0-1,0 0 1,1-1 0,-1 0 0,1 0 0,-1 0 0,1-1 0,0 0 0,-1 0 0,1-1 0,0 0 0,11-1 0,-1-1 14,0-1 1,0 0 0,-1-1 0,1-1 0,-1 0-1,0-1 1,0-1 0,24-15 0,-8 2 28,-2-2 0,0-1 0,49-51 0,-38 30 69,58-83-1,-75 86-71,-24 41-57,0 0 0,0 0-1,0 0 1,-1 0 0,1 0-1,0 0 1,0 1 0,0-1-1,-1 0 1,1 0 0,0 0-1,0 0 1,-1 0 0,1 0 0,0 0-1,0 0 1,0 0 0,-1-1-1,1 1 1,0 0 0,0 0-1,0 0 1,-1 0 0,1 0-1,0 0 1,0 0 0,0 0-1,0 0 1,-1-1 0,1 1-1,0 0 1,0 0 0,0 0-1,0 0 1,0-1 0,-1 1-1,1 0 1,0 0 0,0 0-1,0-1 1,0 1 0,0 0-1,0 0 1,0 0 0,0-1-1,0 1 1,0 0 0,0 0-1,0 0 1,0-1 0,0 1-1,0 0 1,0 0 0,0 0-1,0-1 1,0 1 0,0 0-1,0 0 1,0 0 0,0-1-1,1 1 1,-1 0 0,0 0-1,0 0 1,0 0 0,0-1-1,0 1 1,1 0 0,-20 7-16,7-1 11,0 2 0,1 0 0,0 0 0,0 1 0,-19 20 0,-42 56-37,53-61 15,-27 47 1,42-64 30,0 0 1,0 1-1,1 0 1,1-1-1,-1 1 1,1 0-1,0 1 1,1-1 0,0 0-1,0 0 1,1 13-1,0-19 2,0 0 0,0 0 0,0 1 1,1-1-1,-1 0 0,0 0 0,1 0 0,0 0 0,-1 0 0,1-1 0,0 1 0,0 0 1,0 0-1,0 0 0,1-1 0,-1 1 0,0 0 0,1-1 0,-1 1 0,1-1 0,-1 0 1,1 0-1,0 1 0,-1-1 0,1 0 0,0 0 0,0-1 0,0 1 0,4 1 0,-2-2 9,0 1-1,0-1 0,0-1 0,0 1 0,0-1 1,0 1-1,0-1 0,0 0 0,0 0 0,0-1 0,0 1 1,-1-1-1,1 0 0,5-4 0,8-6 24,-1 0-1,0-2 1,-1 0 0,-1-1-1,0 0 1,-1-1 0,18-27-1,3-13 86,29-65 0,-8-10 105,55-187 0,-105 303-215,46-170 185,-16 56 44,-31 114-181,-4 15-60,0 0 0,-1 0 1,1 0-1,0 0 0,0 0 0,0 0 1,0 0-1,0 0 0,0 0 1,0 0-1,0 0 0,0 0 0,0 0 1,0 0-1,0 0 0,0 0 1,0 0-1,0 0 0,0 0 0,0 0 1,0 0-1,-1 0 0,1 0 1,0 0-1,0 0 0,0 0 0,0 0 1,0 0-1,0 0 0,0 0 0,0 0 1,0 0-1,0 0 0,0 0 1,0 0-1,0 0 0,0 0 0,0 0 1,0 0-1,0-1 0,0 1 1,0 0-1,0 0 0,0 0 0,0 0 1,0 0-1,0 0 0,0 0 1,0 0-1,0 0 0,0 0 0,0 0 1,0 0-1,-13 25 72,-85 243 96,20 9-78,77-270-89,-12 39 17,-62 259 78,60-229-42,4-1-1,-3 88 0,14-154-46,0 23-77,0-31 60,0 0 0,0-1 0,1 1 0,-1 0 0,0-1 0,0 1 0,0-1 0,1 1 0,-1 0 1,0-1-1,0 1 0,1-1 0,-1 1 0,1-1 0,-1 1 0,0-1 0,1 1 0,-1-1 0,1 1 0,-1-1 0,1 0 0,0 1 0,-1-1 0,1 0 0,-1 0 0,1 1 0,-1-1 0,1 0 0,0 0 1,-1 0-1,1 1 0,0-1 0,-1 0 0,1 0 0,0 0 0,-1 0 0,1 0 0,0-1 0,-1 1 0,1 0 0,7-3-468,0 0 0,0 0 0,-1-1 0,0 0 0,13-9 0,-16 10-1138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2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17791,'0'0'416,"-40"64"16,-10-18-128,-7 8 16,13-14 56,10-8 8,13-9-272,9-9-8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0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0 104 6632,'0'0'15730,"4"14"-15454,42 231 727,-38-185-759,-3-13 55,3 0 0,2 0 1,18 53-1,-20-60 112,-7-24 8,-1-13-57,-1-5 141,-32-123 23,13 50-252,4-1 0,3-1 0,-6-139 0,19 210-261,0 0 0,0 0-1,1 0 1,0-1 0,0 1 0,0 0-1,1 0 1,0 0 0,0 1 0,0-1-1,1 0 1,0 1 0,0 0 0,1-1-1,-1 1 1,1 0 0,0 1 0,0-1-1,1 1 1,-1 0 0,1 0 0,0 0-1,0 1 1,1-1 0,-1 1 0,1 1-1,-1-1 1,1 1 0,0 0 0,0 0-1,0 0 1,0 1 0,12-1-1,7 0 6,0 1 0,0 1 0,0 2 0,37 5 0,-46-4-11,-1 1 0,0 0 0,0 1-1,0 0 1,0 1 0,-1 1 0,0 0-1,17 12 1,-28-17-4,0 1 0,-1-1 0,1 1 0,0-1 0,-1 1 0,0 0 0,0 0 0,0 0 0,0 0 0,0 0 0,0 0 0,-1 1 0,1-1 0,-1 0 0,1 8 0,-1-6 3,-1 1 1,0-1-1,0 0 0,0 1 1,-1-1-1,1 0 1,-2 0-1,1 1 0,-4 8 1,-1 1 9,-1-1 1,-1 0-1,-1 0 0,0 0 1,0-2-1,-15 16 1,3-5 50,-2-1 0,0-1 1,-44 29-1,55-38 15,12-11-78,0-1 0,0 0-1,0 1 1,0-1 0,0 1-1,0-1 1,0 0 0,0 1 0,0-1-1,0 1 1,0-1 0,0 0-1,0 1 1,0-1 0,0 1-1,0-1 1,0 0 0,1 1-1,-1-1 1,0 0 0,0 1-1,1-1 1,-1 1 0,3 1 12,-1 0 0,1 0 0,0 0 0,0 0 0,0-1 0,6 3 0,1 1-19,88 37 59,27 15-73,-112-49 19,1 0-1,-2 0 1,1 1 0,-1 1 0,-1 0 0,0 1 0,0 0 0,-1 1 0,12 18-1,-21-29 2,0 0 0,-1 0 0,1-1 0,-1 1 0,1 0 0,-1 0 0,0 0 0,1 0 0,-1 0 0,0 0 0,1 1 0,-1-1 0,0 0 0,0 0 0,0 0 0,0 0 0,0 0 0,0 0-1,-1 0 1,1 0 0,0 0 0,0 0 0,-1 0 0,1 0 0,-1 0 0,0 1 0,0 0 0,-1 0 0,1-1 0,-1 0 0,0 1-1,1-1 1,-1 0 0,0 0 0,0 0 0,0 0 0,0 0 0,0 0-1,-3 0 1,-7 2 10,1-1-1,-1-1 1,-20 1-1,-21-2 31,0-3 0,0-2 0,0-3 0,-82-22 0,8-13 111,115 38-244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0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48 6520,'0'0'8729,"-11"2"-8088,-33 7-18,39-8-468,1 0 0,0 1 1,-1-1-1,1 1 0,-7 5 0,9-7-66,1 1 0,0 0-1,0-1 1,0 1 0,1 0-1,-1 0 1,0-1 0,0 1-1,0 0 1,1 0 0,-1 0-1,0 0 1,1 0-1,-1 0 1,1 1 0,-1-1-1,1 0 1,0 0 0,-1 0-1,1 2 1,0-3-49,0 0-1,0 0 1,1 0-1,-1 1 1,0-1-1,1 0 1,-1 0 0,0 0-1,0 0 1,1 0-1,-1 1 1,0-1-1,1 0 1,-1 0-1,0 0 1,0 0 0,1 0-1,-1 0 1,0 0-1,1 0 1,-1 0-1,0 0 1,1 0-1,-1 0 1,0 0 0,1-1-1,-1 1 1,0 0-1,0 0 1,1 0-1,-1 0 1,0 0-1,0-1 1,1 1 0,-1 0-1,13-7 372,-6 3-142,32-23 561,-37 26-734,0-1 1,-1 1-1,1-1 0,0 1 0,-1-1 1,1 0-1,-1 0 0,0 1 0,1-1 1,-1 0-1,0 0 0,0 0 1,0-1-1,0 1 0,-1 0 0,1-3 1,-1 4-78,1 1 0,-1 0 1,0 0-1,-1-1 1,1 1-1,0 0 1,0 0-1,0 0 1,0-1-1,0 1 0,0 0 1,0 0-1,0-1 1,0 1-1,0 0 1,-1 0-1,1 0 1,0-1-1,0 1 0,0 0 1,0 0-1,-1 0 1,1 0-1,0-1 1,0 1-1,0 0 0,-1 0 1,1 0-1,0 0 1,0 0-1,0 0 1,-1 0-1,1 0 1,0-1-1,0 1 0,-1 0 1,1 0-1,0 0 1,0 0-1,-1 0 1,1 1-1,-12 3 798,7 1-11,19-7-24,-13 2-761,-1-1-1,1 1 1,-1 0 0,0-1-1,1 1 1,-1-1 0,0 1 0,1 0-1,-1-1 1,0 1 0,0-1-1,1 1 1,-1-1 0,0 1 0,0-1-1,0 1 1,0-1 0,1 1-1,-1-1 1,0 1 0,0-1 0,0 0-1,0 1 1,0-1 0,0 1-1,-1-1 1,1 1 0,0-1 0,0 1-1,0-1 1,0 1 0,-1-1-1,1 1 1,0-1 0,0 1 0,-1-1-1,1 1 1,0 0 0,-1-1-1,1 1 1,0-1 0,-1 1 0,1 0-1,-1-1 1,1 1 0,-1 0-1,1 0 1,-1-1 0,1 1 0,-1 0-1,1 0 1,-1 0 0,1 0-1,-1-1 1,0 1 0,-2 0 11,1 1 1,0-1-1,-1 0 0,1 1 1,-1-1-1,1 1 1,0 0-1,-1 0 0,1 0 1,0 0-1,0 0 1,0 1-1,0-1 0,0 0 1,0 1-1,0 0 1,0-1-1,1 1 1,-1 0-1,1 0 0,-1 0 1,1 0-1,-2 4 1,-8 24-743,7-1-3338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20.3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 16384,'0'0'3370,"16"0"-3126,447 11 771,-447-11-970,8 1 87,-1-1-1,0-1 1,1-1-1,-1-1 0,0-2 1,28-7-1,-43 6 193,-12 0-3247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93 13768,'0'0'1201,"-11"-3"-777,2 0-334,4 2-53,1-1 1,0 0-1,-1 1 0,0 0 1,1 0-1,-1 1 1,0-1-1,1 1 0,-1 0 1,0 0-1,0 1 0,1-1 1,-1 1-1,0 0 0,-8 3 1,3 2 9,-1 0 1,1 0 0,0 1-1,1 1 1,0 0 0,0 0-1,0 0 1,1 1-1,1 1 1,-1-1 0,1 1-1,1 1 1,-8 16-1,2-3 111,2 1 0,1 1-1,1 0 1,1 0-1,-4 28 1,8-31 39,0 1-1,2-1 1,1 0 0,0 1 0,2-1 0,9 46-1,-9-57-111,2 0 0,0 0-1,0-1 1,1 0 0,0 0-1,1 0 1,0 0-1,1-1 1,0 0 0,1 0-1,0-1 1,0 0 0,1-1-1,0 1 1,11 6 0,-6-6-2,-1-1 0,2-1-1,-1 0 1,1-1 0,0 0 0,1-1 0,-1-1 0,25 4 0,-18-6 13,0 0 0,0-2 0,-1 0-1,1-1 1,39-8 0,-30 1 27,0 0 0,0-2-1,-1-2 1,0-1-1,-1-1 1,-1-1 0,0-1-1,44-36 1,-52 36-31,-1-2 1,0 0-1,-2-1 0,0 0 1,-1-2-1,-1 0 0,-1-1 1,21-43-1,-30 54-56,0 0 0,-1-1 1,-1 0-1,0 0 0,0 0 0,-1 0 0,-1-1 0,0 1 1,0 0-1,-1-1 0,-1 1 0,0 0 0,-1-1 0,0 1 1,-1 0-1,0 0 0,-1 0 0,0 1 0,-1-1 0,-11-17 1,6 14 8,-1 0 1,0 1 0,-2 0-1,1 1 1,-2 1-1,1 0 1,-2 0 0,0 2-1,0-1 1,0 2 0,-2 0-1,1 1 1,-1 1 0,0 1-1,-34-9 1,30 10-26,-1 1-1,1 1 1,-1 2 0,0 0 0,1 0-1,-1 2 1,0 1 0,0 1 0,1 1-1,0 0 1,0 2 0,0 0-1,-21 11 1,30-12-43,1 2-1,0-1 0,0 1 1,1 1-1,0 0 1,0 0-1,-13 16 0,-6 16-3429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2:5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0 421 4616,'0'0'5337,"12"6"-5121,5 2-77,0-1 0,0 0 0,1-2 0,24 6 0,154 13 809,-151-18-653,63-2 0,-49-2 35,-41-1-252,137-1 761,-84-9-661,76-20 0,-92 17-157,-32 8-5,40 0-1,-45 3-12,0 0 1,1-1-1,-1-1 1,19-6-1,-23 5 10,0 1-1,0 0 0,0 1 0,0 0 1,20 1-1,-1 2 14,42 8 0,173 23 76,-39-8-27,-49-4-3,-67-13-7,-29-1 1,119-5 0,-134-2-20,-1 2-1,57 8 1,30 1 51,36 2-66,2-1-6,36 3 65,232 17 188,-136-18-227,-164-11-40,96-6-9,-61-1-2,154 8 0,-182-6-35,38 2-25,113 3 21,-4-24 99,-294 22-60,150-11 21,211-25 32,87 3-19,-68 10 2,150-21 78,-391 35-72,95-3 61,36-9-18,-91 4 11,121-13 58,-147 20-43,-12 2-29,-103 3-64,142-11 96,-44 5-48,29-1 21,324 4 121,-157 11-99,157 9 61,-343-8-113,325 19 76,-157-10-39,-216-10-73,71-1 15,163 10 59,132 12-28,-423-23-65,264 4 35,-99-4 7,36-3 27,-63-1-15,50-1 3,138 3 135,721-5 268,-693-4-317,534-35 79,-385 28-65,59-2 23,-525 13-163,529-32 90,-219 11-21,-119 5 0,1193-54 219,-885 40-227,-149 15-21,-196 12-9,83 7 32,-84 3-28,-91-5-17,1-1 36,228 21 0,100 21 20,-371-32-79,148-10 5,-17-1 38,178 42 67,-310-25-38,-59-8-17,51-4 1,31 2 58,-30 3-24,13 1 23,-1 4 81,190-10 0,-105 2-120,-66 2-28,408-3 33,-156-7-124,327 2-42,325-10-171,-862 5 218,91-1 7,115-6 25,-310 14 5,191-15 48,150-8-110,-375 24 16,0-1 1,28-7-1,-4 0-168,-39 9-6,6-2 98,-12-4-2770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04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339 272 6728,'0'0'7870,"-10"-5"-7579,-12-6 117,-33-10 1,47 18-301,0 0 1,-1 1 0,1 0-1,-1 1 1,1 0 0,-1 0 0,0 1-1,1 0 1,-13 2 0,8 1 15,0 1 0,0 0 1,0 1-1,1 0 0,0 1 0,0 1 0,0 0 1,1 0-1,0 1 0,-11 10 0,21-17-109,0-1 0,1 1 0,-1 0-1,0-1 1,1 1 0,-1 0-1,0-1 1,1 1 0,-1 0 0,1 0-1,-1-1 1,1 1 0,-1 0 0,1 0-1,0 0 1,-1 0 0,1 0-1,0 0 1,0-1 0,-1 1 0,1 0-1,0 0 1,0 0 0,0 0-1,0 0 1,0 0 0,1 0 0,-1 0-1,0 0 1,0 0 0,0 0-1,1-1 1,-1 1 0,1 0 0,-1 0-1,1 0 1,-1 0 0,1-1-1,-1 1 1,1 0 0,-1 0 0,1-1-1,0 1 1,0-1 0,0 2-1,3 0 12,-1 0 0,1-1 0,-1 1 0,1-1-1,0 1 1,-1-1 0,1 0 0,0-1-1,7 2 1,15-2 60,46-5-1,-55 2-58,-1 2 0,1-1-1,-1 2 1,1 0 0,-1 2 0,1-1 0,25 7-1,-23-2 19,-1 0 1,1 2-1,32 18 0,-45-22-28,0 0 0,0 0 0,-1 1 0,0 0 0,0 0 0,0 0 0,0 1 0,-1 0 0,0 0 0,0 0 0,-1 0 0,0 0 0,0 1 0,3 8 0,-4-9 13,0 0 0,-1-1-1,1 1 1,-1 0 0,0 0-1,-1 0 1,0 0 0,0 0-1,0 0 1,0 0 0,-1 0 0,0 0-1,-1 0 1,1-1 0,-1 1-1,0 0 1,0-1 0,-1 1-1,0-1 1,1 0 0,-2 0-1,1 0 1,-1 0 0,0 0-1,0-1 1,0 0 0,0 0-1,-1 0 1,0 0 0,-8 4-1,4-2 42,0-1-1,0-1 0,-1 0 0,1 0 0,-1-1 0,0 0 1,0-1-1,0 0 0,0 0 0,-1-1 0,1-1 0,0 0 1,-1 0-1,1-1 0,0 0 0,0-1 0,0 0 0,-14-4 1,24 6-66,0 0 0,0 0 0,-1 0 0,1 0 0,0 0 0,0 0 1,0 0-1,0 0 0,0 0 0,-1 0 0,1 0 0,0 0 0,0 0 1,0 0-1,0 0 0,0 0 0,-1 0 0,1 0 0,0 0 0,0 0 1,0-1-1,0 1 0,0 0 0,0 0 0,-1 0 0,1 0 0,0 0 0,0 0 1,0 0-1,0 0 0,0-1 0,0 1 0,0 0 0,0 0 0,0 0 1,-1 0-1,1 0 0,0 0 0,0-1 0,0 1 0,0 0 0,0 0 1,0 0-1,0 0 0,0 0 0,0-1 0,0 1 0,0 0 0,0 0 0,0 0 1,0 0-1,0-1 0,0 1 0,1 0 0,-1 0 0,12-4 89,33-2-153,-27 4 73,37-5-48,-1-3 0,0-2 0,-1-2 0,52-22 0,-83 27 39,-1-1-1,0 0 1,0-2 0,-1 0-1,-1-1 1,32-29-1,-39 30 13,14-13 47,36-47 1,-60 69-56,0 0 1,-1 1-1,1-1 1,-1 0 0,0 0-1,1 0 1,-1-1-1,-1 1 1,2-6 0,-2 8 47,-5 16 39,-1 14-46,-1 6-1,2 0 0,1 1-1,1 70 1,3-105-42,0 0 0,0 0 0,0 0 0,0 0 0,0 0 0,0 0 0,0 0 0,1-1 0,-1 1 0,0 0 0,1 0 0,-1 0 0,0 0 0,1 0 0,-1-1 1,1 1-1,0 0 0,-1 0 0,1-1 0,0 1 0,-1 0 0,1-1 0,0 1 0,0-1 0,-1 1 0,2 0 0,0-1 5,0 0 0,-1 1 0,1-1 0,0 0 0,-1 0 0,1-1 0,0 1 0,-1 0 0,1 0 0,-1-1 0,1 1 0,-1-1 0,4-1 0,3-2 25,0 0 0,0-1 1,-1-1-1,10-7 0,2-5 74,31-40 0,-17 19-26,-16 16-11,-14 18-53,0 0 0,0 1 1,1 0-1,0 0 0,-1 0 0,8-6 1,-11 10-20,0 0-1,1 0 1,-1-1 0,0 1 0,0 0 0,0 0 0,0 0 0,0 0 0,0 0 0,0 0 0,0 0 0,1 0 0,-1 0 0,0 0-1,0 0 1,0 0 0,0 0 0,0 0 0,0 0 0,0 0 0,1 0 0,-1 0 0,0 0 0,0 0 0,0 0 0,0 0-1,0 0 1,0 0 0,1 0 0,-1 0 0,0 0 0,0 0 0,0 0 0,0 0 0,0 0 0,0 0 0,0 0 0,0 1 0,0-1-1,1 0 1,-1 0 0,0 0 0,0 0 0,0 0 0,0 0 0,0 0 0,0 0 0,0 1 0,1 9 46,-7 20-11,4-17-3,1-6-26,0 0 2,0-1 0,0 1 0,1 0 0,0 0 0,1 11 0,-1-15-8,1-1 0,0 0 0,0 1 0,0-1-1,0 0 1,0 0 0,0 0 0,1 0 0,-1 0 0,0 0-1,1 0 1,0 0 0,0 0 0,-1-1 0,1 1-1,0-1 1,0 1 0,0-1 0,0 0 0,3 1 0,2 1 1,0-1 0,0 0 0,0 0 0,0-1 1,0 0-1,1 0 0,-1-1 0,0 1 0,0-2 0,1 1 1,-1-1-1,0 0 0,8-3 0,11-2 16,0-2 0,27-12 0,23-17 16,-46 22 30,46-17 0,-89 39-32,1 0-1,-1 1 0,2 1 1,-1-1-1,-15 18 0,14-14-23,1 0-1,1 0 0,0 1 0,1 1 1,1 0-1,-10 18 0,15-23-12,0 1 0,1-1 0,0 1 0,-2 16-1,4-22 0,1 0 0,0 0-1,0 0 1,0-1 0,0 1-1,0 0 1,1 0-1,0 0 1,0 0 0,0-1-1,0 1 1,0 0 0,1-1-1,4 7 1,-6-8 3,1-1 0,1 0 1,-1 0-1,0 0 0,0 0 1,0 0-1,1 0 0,-1-1 0,0 1 1,1 0-1,-1 0 0,1-1 0,-1 1 1,0-1-1,1 0 0,-1 1 0,1-1 1,0 0-1,-1 0 0,1 0 1,-1 0-1,1 0 0,-1 0 0,1 0 1,-1-1-1,1 1 0,-1 0 0,1-1 1,-1 0-1,1 1 0,-1-1 1,0 0-1,1 1 0,-1-1 0,0 0 1,2-1-1,6-5 2,0 1 0,-1-2 0,14-13 1,-20 19 2,15-15 7,-2-1 0,1-1 0,-2 0-1,-1 0 1,0-2 0,-2 1 0,0-2 0,-1 1 0,-1-1 0,-1-1 0,9-46 0,7-119 88,-22 157-74,-2-1 0,-1 1-1,-1 0 1,-7-34 0,0 39-15,9 26-9,0 0-1,-1-1 0,1 1 1,0 0-1,0-1 0,-1 1 1,1-1-1,0 1 0,-1 0 0,1 0 1,-1-1-1,1 1 0,0 0 1,-1 0-1,1-1 0,-1 1 1,1 0-1,-1 0 0,1 0 0,0 0 1,-1 0-1,1 0 0,-1 0 1,1 0-1,-1 0 0,1 0 1,-1 0-1,1 0 0,-1 0 1,1 0-1,0 0 0,-1 0 0,1 0 1,-1 0-1,1 1 0,-1-1 1,1 0-1,0 0 0,-1 1 1,1-1-1,-1 0 0,1 0 1,0 1-1,-1-1 0,1 0 0,0 1 1,0-1-1,-1 1 0,1-1 1,0 0-1,0 1 0,0-1 1,-1 1-1,-2 5-11,-1 0 0,1-1 0,0 1 0,1 0 0,0 0 0,0 1 0,0-1 0,0 0 0,1 1 0,-1 10 0,1 3-36,1 0 1,3 25-1,1-5-56,3 0-1,16 60 1,-16-80 61,0 1 0,1-1 0,1-1 0,1 1 0,1-2 0,17 24 0,-25-38 33,1 0 1,-1 0 0,1 0 0,0 0 0,0-1 0,0 0 0,1 0 0,-1 0-1,1 0 1,-1-1 0,1 1 0,0-1 0,0-1 0,6 3 0,-4-3 8,0 0 0,-1-1 0,1 0 0,0 0 0,0 0 0,0-1 0,0 0 1,-1 0-1,1-1 0,8-2 0,8-3 36,0-2 0,-1 0 0,1-2 0,-2 0 0,0-1 0,29-22 0,-40 25 17,-9 6 23,-21 13 4,-6 7-31,1 1 0,-36 34 0,50-42-41,0 1 0,1 0 1,1 1-1,0 0 0,0 1 1,1 0-1,-8 19 0,13-25-5,1-1-1,0 1 0,1 0 1,-1 0-1,1 0 0,1 0 1,-1 0-1,1 0 0,0 0 1,1 0-1,0 0 0,0 0 1,0-1-1,4 9 0,-5-14 0,0 0-1,1 0 1,-1 0-1,1 0 1,-1-1-1,1 1 1,0 0-1,-1 0 1,1 0-1,0-1 0,0 1 1,0-1-1,-1 1 1,1 0-1,0-1 1,0 1-1,0-1 1,0 0-1,0 1 1,0-1-1,0 0 1,0 1-1,0-1 1,1 0-1,1 0 3,-1 0-1,0-1 1,0 1-1,1-1 1,-1 1-1,0-1 1,0 0-1,0 0 1,0 0-1,3-2 1,4-3 9,-1-1 1,0 0 0,13-14 0,-1-3 5,-2 0 1,-1-1-1,-1 0 1,-1-2-1,-1 0 0,-1 0 1,-2-1-1,11-40 1,-9 17 11,-2-1 0,-2 0 0,3-103 1,-12 138-28,1 7-2,0 0-1,-1 0 1,-1 0 0,1 1-1,-2-1 1,1 0-1,-6-17 1,7 27-3,0-1 1,-1 1-1,1 0 1,0-1 0,0 1-1,0 0 1,-1-1 0,1 1-1,0 0 1,0-1-1,-1 1 1,1 0 0,0-1-1,-1 1 1,1 0 0,0 0-1,-1-1 1,1 1-1,-1 0 1,1 0 0,0 0-1,-1 0 1,1 0 0,-1-1-1,1 1 1,0 0-1,-1 0 1,1 0 0,-1 0-1,1 0 1,-1 0 0,1 0-1,0 1 1,-2-1-1,-13 12-35,-7 19-5,11-11 15,1 0 0,2 1 0,0 0 1,1 0-1,1 0 0,0 1 0,2 0 1,1 0-1,1 0 0,1 0 1,2 43-1,1-49 5,0 0 1,0 0 0,2 0-1,0-1 1,1 0 0,0 1-1,1-2 1,1 1 0,1-1-1,0 0 1,0 0-1,1-1 1,1 0 0,0-1-1,1 0 1,1 0 0,14 11-1,-21-20 21,1 1 0,0 0 0,0-1 0,0 0-1,0-1 1,1 0 0,-1 1 0,1-2 0,0 1 0,-1-1 0,1 0-1,0-1 1,0 1 0,-1-1 0,1-1 0,0 1 0,0-1-1,-1 0 1,1-1 0,0 1 0,-1-2 0,0 1 0,1 0-1,-1-1 1,0 0 0,10-7 0,-8 4 25,0 1-1,0-1 1,-1-1-1,1 1 1,-2-1-1,1-1 1,-1 1-1,0-1 1,0 0-1,-1 0 1,0-1-1,0 0 1,-1 0-1,-1 0 1,1 0-1,-1 0 1,3-20-1,-6 28-10,1-1-1,-1 0 1,0 0-1,0 0 1,0 0-1,0 1 1,-1-1-1,1 0 1,0 0-1,-1 0 1,1 1-1,-1-1 0,1 0 1,-1 0-1,0 1 1,0-1-1,0 1 1,-2-3-1,2 3-2,0 0-1,0 0 0,-1 0 1,1 0-1,0 1 0,-1-1 1,1 0-1,0 1 1,-1-1-1,1 1 0,-1 0 1,1-1-1,-1 1 0,1 0 1,-1 0-1,1 0 0,-4 0 1,1 1 0,0 0 0,-1 0 0,1 0 0,0 0 0,0 1 0,0 0 0,0-1 0,0 2 0,0-1 0,1 0 0,-1 1 0,1-1 0,-1 1 0,-3 5 0,3-3-6,0 1 0,0-1-1,0 1 1,1 1 0,0-1-1,0 0 1,1 1 0,-1-1 0,2 1-1,-1 0 1,1 0 0,0 0-1,0 0 1,1 0 0,0 0-1,0 8 1,2-4 5,0 0 0,0 0 0,1 0 0,0-1 0,1 1 0,0-1 0,1 1 0,0-2 1,9 14-1,-13-21-8,0-1 0,0 1 1,0-1-1,0 0 0,0 1 1,0-1-1,1 0 0,-1 0 1,0 0-1,1 0 0,-1 0 1,1 0-1,-1 0 0,1 0 1,0-1-1,-1 1 0,1-1 1,0 1-1,-1-1 0,1 1 1,0-1-1,-1 0 0,1 0 1,0 0-1,0 0 0,-1 0 1,1-1-1,0 1 0,0 0 1,-1-1-1,1 1 0,0-1 1,2-1-1,4-2 13,0 0 0,-1-1 0,1-1 0,-1 1 0,7-8 0,-6 6 7,66-59 95,37-31 195,-110 96-302,0 0 0,0 1 0,0-1 1,0 0-1,0 0 0,0 1 0,1-1 0,-1 0 1,0 1-1,0-1 0,0 1 0,1-1 0,-1 1 0,0 0 1,1 0-1,-1-1 0,0 1 0,0 0 0,1 0 1,1 1-1,-2-1-2,0 1 0,-1-1 0,1 1 0,0-1 0,-1 1-1,1 0 1,-1 0 0,1-1 0,-1 1 0,1 0 0,-1 0 0,1-1 0,-1 1 0,0 0 0,1 0 0,-1 0 0,0 0 0,0 0 0,0 0 0,0-1 0,1 1 0,-2 1 0,2 9 55,-2 0 0,0 0 0,-4 18 0,4-22-30,-9 36 256,10-43-285,0 0 0,0 1 0,0-1 0,0 0 0,0 0-1,0 0 1,0 1 0,0-1 0,0 0 0,0 0 0,0 0 0,0 1-1,0-1 1,0 0 0,1 0 0,-1 0 0,0 0 0,0 1 0,0-1 0,0 0-1,0 0 1,1 0 0,-1 0 0,0 0 0,0 0 0,0 1 0,0-1-1,1 0 1,-1 0 0,0 0 0,0 0 0,0 0 0,1 0 0,-1 0 0,0 0-1,0 0 1,1 0 0,-1 0 0,0 0 0,0 0 0,0 0 0,1 0-1,-1 0 1,0 0 0,0 0 0,0 0 0,1 0 0,-1-1 0,0 1 0,0 0-1,1 0 1,10-7 64,50-50 176,-48 43-164,1 0 1,1 0-1,0 2 1,27-18-1,-42 30-77,0 0 1,1-1-1,-1 1 0,0 0 1,1-1-1,-1 1 0,0 0 1,1 0-1,-1 0 0,0-1 0,1 1 1,-1 0-1,1 0 0,-1 0 1,0 0-1,1 0 0,-1 0 1,1 0-1,-1 0 0,0 0 1,1 0-1,-1 0 0,1 0 0,-1 0 1,0 0-1,1 0 0,-1 0 1,1 0-1,-1 1 0,0-1 1,1 0-1,-1 0 0,0 0 0,1 1 1,-1-1-1,0 0 0,1 0 1,-1 1-1,0-1 0,0 0 1,1 1-1,-1-1 0,0 0 0,0 1 1,0-1-1,1 1 0,-1-1 1,0 0-1,0 1 0,0-1 1,0 0-1,0 1 0,0-1 0,0 1 1,0-1-1,0 0 0,0 1 1,-3 33 62,1-18-43,2-7-11,0 0-1,1 0 0,0 0 0,1 0 1,-1 0-1,2 0 0,-1-1 0,6 12 0,-7-18-7,0 0-1,0 0 1,1 1-1,-1-1 1,1 0-1,0 0 0,-1 0 1,1 0-1,0-1 1,0 1-1,0 0 1,0-1-1,0 0 0,1 1 1,-1-1-1,0 0 1,1 0-1,-1 0 1,0 0-1,1-1 0,-1 1 1,1-1-1,0 1 1,-1-1-1,1 0 1,-1 0-1,1 0 1,-1 0-1,1 0 0,0-1 1,-1 1-1,1-1 1,3-1-1,6-3 10,-1 0-1,1 0 1,-1-2-1,0 1 1,-1-1-1,1-1 1,-2 1-1,1-2 1,-1 0-1,9-9 1,3-7 0,-1-1 0,29-49 0,-32 45-10,-2 0 1,-2-1-1,0-1 1,-2 0-1,-1-1 1,-2 0 0,-2-1-1,0 1 1,0-56-1,-5 85-3,-1-1 0,-1 1 0,1-1 0,-1 0 0,1 1 0,-1-1 0,-2-4 0,3 9 0,-1-1 1,1 1 0,0-1-1,0 1 1,-1-1-1,1 1 1,0 0 0,-1-1-1,1 1 1,-1-1-1,1 1 1,0 0 0,-1-1-1,1 1 1,-1 0-1,1-1 1,-1 1 0,1 0-1,-1 0 1,1 0-1,-1-1 1,0 1 0,0 0-1,-1 0 0,1 0 0,0 1 0,-1-1 1,1 0-1,-1 1 0,1 0 0,0-1 0,-1 1 0,1-1 0,0 1 0,0 0 0,0 0 0,-2 2 0,-6 5-11,1 0 1,0 1-1,0 0 0,1 0 0,1 1 0,0 0 0,0 0 0,0 0 0,2 1 0,-1 0 0,-3 16 0,2-8-16,2 2 1,0-1 0,1 0-1,1 1 1,2 34-1,1-36-1,1 1 0,1-1 0,0 0 0,2 0 0,0 0 0,1-1 0,1 0 0,1 0 0,1 0 0,10 16-1,-16-30 33,-1-1 0,1 1 0,0-1-1,0 0 1,0 0 0,0 0-1,1 0 1,-1 0 0,1-1-1,0 1 1,-1-1 0,8 3-1,-7-4 3,-1 0-1,0 0 0,0-1 1,1 1-1,-1-1 0,0 0 1,0 0-1,1 0 1,-1 0-1,0-1 0,1 1 1,-1-1-1,0 0 0,0 0 1,0 0-1,0 0 0,4-3 1,9-5 25,-2-1-1,0 0 1,0-1 0,17-17-1,-6 5 43,-13 16-18,-12 7-52,0 0 0,0 0-1,1 0 1,-1 0 0,0 0-1,0 0 1,0 0 0,1 0-1,-1 0 1,0 0 0,0 0-1,0 0 1,0 0 0,0 0 0,1 0-1,-1 0 1,0 0 0,0 1-1,0-1 1,0 0 0,0 0-1,1 0 1,-1 0 0,0 0-1,0 1 1,0-1 0,0 0-1,0 0 1,0 0 0,0 0-1,0 1 1,0-1 0,0 0 0,0 0-1,0 0 1,0 1 0,-2 24 92,0-11-91,-1 8 22,0 0 14,1 0 1,1 0-1,0-1 1,2 1-1,6 40 1,-7-60-37,0-1 1,1 0-1,-1 0 1,0 0-1,1 0 1,-1 0-1,1 0 1,-1 0-1,1 0 1,-1 0-1,1 0 1,0-1-1,-1 1 1,1 0-1,0 0 1,1 1-1,-2-2 1,1 0-1,0 0 0,-1 0 0,1 1 0,-1-1 1,1 0-1,0 0 0,-1 0 0,1 0 0,0 0 1,-1 0-1,1 0 0,-1 0 0,1-1 0,0 1 1,-1 0-1,1 0 0,-1 0 0,1-1 0,0 1 1,0-1-1,3-2 19,1 0 0,-1-1 1,0 0-1,0 0 1,5-6-1,0 1 14,12-13 60,-8 8 57,0 1 0,0 0 1,31-20-1,-44 33-147,1-1 0,-1 1-1,1 0 1,-1 0 0,1-1 0,-1 1-1,1 0 1,-1 0 0,1 0 0,-1 0 0,1-1-1,-1 1 1,1 0 0,-1 0 0,1 0-1,-1 0 1,1 0 0,-1 0 0,1 1-1,-1-1 1,1 0 0,-1 0 0,1 0-1,-1 0 1,1 1 0,-1-1 0,1 0 0,-1 0-1,1 1 1,8 16 80,-4 22-5,-5-38-78,0 37 42,-2 0 0,-1 1 1,-2-1-1,-10 38 0,-48 149 98,59-214-134,-5 18 19,-19 41 0,23-60-15,-1 1-1,1-1 1,-2-1 0,0 1 0,0-1-1,0 0 1,-11 9 0,16-16-6,0-1 1,0 1 0,0 0-1,0-1 1,0 0-1,0 1 1,0-1-1,0 0 1,-1 0 0,1 0-1,0 0 1,-1-1-1,1 1 1,-1-1 0,1 1-1,0-1 1,-1 0-1,1 0 1,-1 0 0,1 0-1,-1-1 1,1 1-1,-4-1 1,2-1 5,1 0 0,-1 0 0,1 0 0,0 0-1,0-1 1,0 1 0,0-1 0,1 0 0,-1 0 0,1 0 0,-1 0 0,1 0 0,0 0 0,-2-6 0,-2-3 7,1 0 0,1 0 1,0 0-1,1-1 0,0 0 1,1 1-1,0-1 1,1 0-1,0 0 0,1 0 1,1 0-1,3-16 0,-3 19-11,1 0-1,0 1 0,0-1 1,1 1-1,1 0 0,0 0 1,0 0-1,0 0 1,1 0-1,1 1 0,-1 0 1,1 0-1,1 1 0,-1 0 1,1 0-1,14-10 0,-6 8-3,0 1 0,0 0-1,1 2 1,0 0 0,0 0 0,1 2-1,31-6 1,-8 6-49,0 1 1,50 3-1,-27 6-202,-40-2-3926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07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229 536 5416,'0'0'5504,"4"-10"-4962,9-29 20,-13 39-551,0 0 0,0 0 0,0-1 1,0 1-1,0 0 0,0 0 1,0 0-1,0-1 0,0 1 1,0 0-1,0 0 0,0-1 0,0 1 1,0 0-1,0 0 0,0 0 1,0-1-1,0 1 0,-1 0 0,1 0 1,0 0-1,0-1 0,0 1 1,0 0-1,0 0 0,-1 0 0,1 0 1,0 0-1,0-1 0,0 1 1,-1 0-1,1 0 0,0 0 0,0 0 1,0 0-1,-1 0 0,1 0 1,0 0-1,0 0 0,0 0 0,-1 0 1,1 0-1,0 0 0,0 0 1,-1 0-1,1 0 0,0 0 0,0 0 1,0 0-1,-1 0 0,1 0 1,0 0-1,0 0 0,-1 0 0,1 0 1,0 1-1,0-1 0,0 0 1,0 0-1,-1 0 0,-16 9 377,13-7-264,-22 12 613,0 2 0,-33 25 0,46-30-400,0 0 0,1 1-1,0 0 1,0 1 0,-15 24-1,25-35-277,0 1-1,1-1 0,-1 1 0,1-1 1,0 1-1,-1 0 0,1-1 0,0 1 1,1 0-1,-1 0 0,0 0 0,1 0 1,0 0-1,-1-1 0,1 1 0,0 0 1,1 0-1,-1 0 0,0 0 0,1 0 1,0 0-1,-1 0 0,1-1 0,1 1 0,-1 0 1,0-1-1,0 1 0,1-1 0,0 1 1,-1-1-1,1 1 0,0-1 0,0 0 1,0 0-1,0 0 0,1 0 0,-1-1 1,1 1-1,-1-1 0,1 1 0,-1-1 1,1 0-1,5 2 0,-2-1 3,1 0 0,-1-1 0,0 1 0,1-2 0,-1 1 0,0-1 0,1 1-1,-1-2 1,1 1 0,-1-1 0,0 0 0,1 0 0,-1-1 0,0 0 0,0 0 0,0 0 0,0-1 0,0 0 0,0 0 0,8-7 0,-5 4 31,-1 0 1,0-1-1,-1 0 1,1 0 0,-1-1-1,-1 0 1,1 0 0,-1-1-1,-1 0 1,0 0 0,0 0-1,5-14 1,-9 16 156,-4 6-43,-4 11 22,6-4-189,-1 0 0,1 0 1,0 0-1,1 0 1,-1 0-1,1 0 0,1 0 1,-1 0-1,1 0 0,0 0 1,0 0-1,1 0 1,0 0-1,2 5 0,-2-7-27,0 0 1,1 0-1,-1 0 0,1 0 0,0-1 0,0 0 0,0 1 0,0-1 1,0 0-1,1 0 0,0-1 0,-1 1 0,1-1 0,0 0 0,0 0 0,0 0 1,0 0-1,1-1 0,7 2 0,-4-2-3,1 0 1,-1 0-1,1-1 0,-1 0 1,1-1-1,-1 0 0,1 0 1,-1-1-1,0 0 0,1 0 1,-1-1-1,0 0 0,14-8 1,5-5 67,0-1 0,34-29 1,-53 40-53,10-10 28,0-1-1,0 0 1,-2-1-1,0-1 1,-2-1 0,0 0-1,-1 0 1,-1-2 0,0 0-1,10-29 1,-7 5 36,-1 1 1,-3-2-1,-1 1 1,3-61 0,-13 49 204,-8 79-120,5-8-127,0 0 1,1-1-1,1 1 1,0 0-1,1 0 1,0 0-1,4 24 1,3-2 73,-3 1 0,0-1 0,-2 43 1,-12 110 131,3-96-129,-3 34 128,-37 176 0,47-300-248,-1 5 19,0-1 0,0 1 0,-1-1 0,0 1 0,0-1 0,-1 0 0,0 1 0,0-1 0,0-1 0,-1 1 0,-7 9 0,11-15-18,0 0-1,0 0 1,0 1-1,-1-1 1,1 0-1,0 0 1,0 0-1,0 0 1,-1 0 0,1 1-1,0-1 1,0 0-1,-1 0 1,1 0-1,0 0 1,0 0-1,-1 0 1,1 0-1,0 0 1,0 0-1,-1 0 1,1 0-1,0 0 1,0 0 0,-1 0-1,1 0 1,0 0-1,0 0 1,0 0-1,-1-1 1,1 1-1,0 0 1,0 0-1,-1 0 1,1 0-1,0 0 1,0-1-1,0 1 1,-1 0 0,1 0-1,0 0 1,0-1-1,0 1 1,0 0-1,0 0 1,0 0-1,-1-1 1,1 1-1,0 0 1,0 0-1,0-1 1,0 1 0,0 0-1,0 0 1,0-1-1,0 1 1,-4-22 28,3 17-13,-4-46 35,2 1 0,2-1 0,3 0 0,2 1 0,11-55-1,-5 32 20,25-119 85,-30 173-142,1-1 0,1 1 0,1 0 0,1 1 0,0 0 1,1 0-1,18-23 0,-21 33-10,0 0-1,1 0 1,0 1 0,0 0 0,0 0 0,1 1-1,17-9 1,-23 13-9,0 0 0,1 1 0,-1-1-1,1 1 1,0 0 0,-1 0 0,1 0-1,0 1 1,-1-1 0,1 1 0,0 0-1,0 0 1,0 0 0,-1 0 0,1 1 0,0 0-1,0-1 1,-1 1 0,1 1 0,-1-1-1,1 0 1,-1 1 0,1 0 0,5 4-1,-7-5 2,-1 0-1,1 1 0,-1-1 0,1 1 0,-1 0 0,0 0 0,1-1 0,-1 1 1,0 0-1,0 0 0,-1 0 0,1 0 0,0 0 0,0 0 0,-1 0 1,1 0-1,-1 0 0,0 3 0,0-1 0,0 0 1,0 1-1,-1-1 1,0 0-1,0-1 1,0 1-1,0 0 1,-1 0-1,-2 5 1,1-2 13,-1-1 0,-1 1 0,1-1 0,-1 0 0,0 0 0,0 0 0,-1-1 0,1 0 0,-14 9 0,8-6 22,9-6-29,1 0 0,-1-1 0,0 0 0,0 1 0,0-1 0,0 0 0,0 0 0,-1 0 0,1 0 0,-4 1 0,30-11-53,-14 7 37,1 1 0,0 0 0,0 1 0,0 1 0,0-1 0,-1 2 0,21 4 0,-25-4 8,0 0-1,0 1 0,-1 0 0,1 0 1,0 0-1,-1 1 0,0-1 0,0 1 1,0 1-1,0-1 0,-1 1 0,0-1 1,0 1-1,7 11 0,-3-1-2,-1-1 0,0 2 0,-1-1 0,-1 1 0,-1 0 0,0 0-1,-1 1 1,0-1 0,0 18 0,-2 25-48,-6 68 0,5-125 52,-14 119-115,-31 130 0,44-245 122,0-3-3,1 0 0,0 0 1,-1 0-1,0 0 0,1-1 1,-1 1-1,0 0 0,-1 0 1,1-1-1,0 1 0,-1-1 1,0 1-1,-1 2 0,2-5-2,1 0 1,0 0-1,-1 0 0,1 0 0,0 0 1,0 0-1,-1 0 0,1 0 0,0-1 1,0 1-1,-1 0 0,1 0 1,0 0-1,0 0 0,0 0 0,-1 0 1,1-1-1,0 1 0,0 0 0,0 0 1,-1 0-1,1 0 0,0-1 0,0 1 1,0 0-1,0 0 0,-1-1 0,1 1 1,0 0-1,0 0 0,0-1 0,0 1 1,0 0-1,0 0 0,0-1 1,0 1-1,0 0 0,0 0 0,0-1 1,0 1-1,-2-15 9,6-48 58,16-89-1,-16 123-52,8-38 14,2 0 1,3 1-1,3 1 1,3 0-1,3 2 1,2 1-1,43-68 1,-63 117-29,32-45-9,-37 54 8,0 0-1,1 0 1,-1 1-1,1 0 1,-1 0-1,1 0 1,0 0-1,0 0 1,0 1-1,1 0 1,5-3-1,-9 5 1,1 0-1,-1-1 1,0 1 0,1 0-1,-1 0 1,0 0 0,1 0-1,-1 0 1,0 0-1,1 1 1,-1-1 0,0 0-1,1 1 1,-1-1 0,0 0-1,0 1 1,1 0-1,-1-1 1,0 1 0,0 0-1,0 0 1,0-1 0,0 1-1,0 0 1,0 0-1,0 0 1,0 0 0,0 1-1,-1-1 1,1 0 0,0 0-1,-1 0 1,1 0-1,-1 1 1,1-1 0,-1 0-1,0 1 1,1 1 0,0 3-6,0 0 1,0 0 0,0 1 0,-1-1-1,1 0 1,-3 12 0,-1-2-1,-1-1 0,0 0 0,-2 0 0,1-1 0,-2 0 0,0 0 0,-1 0 0,0-1 0,-19 23 0,23-31 7,0-1 0,-1 1 0,0-1 0,0 0-1,0-1 1,-6 4 0,9-5 0,0-1 0,0 0 0,0 0 0,-1 0 0,1 0 0,0 0 0,0 0 0,-1-1 0,1 1 0,-1-1 0,1 0 0,-1 1 0,1-1 0,-1 0 0,1-1 0,0 1 0,-1 0 0,-3-2 0,6 2 0,-1 0 0,1 0 0,-1 0-1,1 0 1,-1 0 0,1-1 0,-1 1 0,1 0-1,0 0 1,-1-1 0,1 1 0,-1 0 0,1-1 0,0 1-1,-1 0 1,1-1 0,0 1 0,-1-1 0,1 1-1,0 0 1,0-1 0,-1 1 0,1-1 0,0 1 0,0-1-1,0 1 1,0-1 0,0 1 0,0-1 0,0 1-1,0-1 1,0 1 0,0-1 0,0 1 0,0-1-1,0-1 0,1 1 0,0-1-1,0 1 1,0 0-1,0-1 1,0 1 0,0 0-1,0 0 1,0 0-1,3-2 1,35-21-31,-39 24 31,43-18-43,0 2-1,79-19 0,16-5-13,-109 30 53,-1-1 0,0-1 0,0-1 0,-1-2 0,-1-1-1,0-1 1,42-37 0,-52 39 8,-1 0 0,-1-1 0,-1-1 0,0-1 0,-2 1 0,16-32-1,-21 38 11,-1-1-1,-1 0 0,0 0 0,-1 0 0,0 0 0,-1-1 0,0 1 0,-1-1 0,-1 1 0,0-1 0,0 1 0,-4-19 0,4 29-8,0 0-1,-1 1 1,1-1 0,-1 1-1,1-1 1,-1 1-1,0-1 1,0 1-1,1-1 1,-1 1-1,0 0 1,0-1-1,0 1 1,-1 0-1,1 0 1,0 0-1,0 0 1,-1 0-1,1 0 1,0 0-1,-3-1 1,0 1 1,1 0 0,0 0 1,0 0-1,0 1 0,-1 0 0,1-1 1,0 1-1,-1 0 0,1 1 1,-5 0-1,0 0 1,1 1 0,0 0 0,0 0 1,0 1-1,0 0 0,0 0 0,1 1 0,-1-1 1,-7 8-1,4-2-4,0 1 1,1 1-1,0 0 1,1 0-1,0 1 1,1 0-1,0 0 0,1 1 1,1 0-1,0 0 1,0 0-1,-3 21 1,3-7-16,1 1 0,2-1-1,0 1 1,2-1 0,5 39 0,-3-56 12,-1 1-1,2-1 1,-1 0 0,2 0-1,-1 0 1,1 0 0,1 0-1,-1-1 1,2 0 0,9 14-1,-12-21 9,-1 0-1,0-1 0,1 1 1,-1-1-1,1 1 0,-1-1 0,1 0 1,-1 0-1,1 0 0,0 0 1,0-1-1,-1 1 0,1-1 0,0 0 1,0 1-1,0-1 0,0 0 1,0-1-1,-1 1 0,1 0 0,0-1 1,0 0-1,-1 0 0,4-1 1,4-1 28,0-1 0,0 0 0,0-1 0,-1 0 0,11-8 0,17-18 126,-26 22-55,0-1 0,24-14 0,-35 24-103,1-1 0,-1 1 1,1 0-1,-1 0 0,1-1 0,-1 1 0,1 0 1,-1 0-1,1 0 0,-1 0 0,1 0 0,-1 0 1,1 0-1,0 0 0,-1 0 0,1 0 0,-1 0 0,1 0 1,-1 0-1,1 0 0,-1 0 0,1 0 0,-1 1 1,1-1-1,-1 0 0,1 0 0,-1 1 0,1-1 1,-1 0-1,1 1 0,-1-1 0,0 1 0,1-1 0,-1 0 1,0 1-1,1-1 0,-1 1 0,0-1 0,1 1 1,-1-1-1,0 1 0,0-1 0,0 1 0,0-1 1,1 1-1,-1 0 0,3 29 82,-7 27-19,1-34-22,2 0 0,0-1-1,5 41 1,-4-61-37,0-1 0,0 1 0,0-1 0,1 0 0,-1 1 0,1-1 0,-1 1 0,1-1 0,-1 0-1,1 0 1,0 1 0,0-1 0,0 0 0,0 0 0,-1 0 0,1 0 0,1 0 0,-1 0 0,0 0 0,0 0 0,0 0 0,0 0 0,1-1 0,-1 1 0,0 0 0,1-1-1,-1 1 1,0-1 0,1 0 0,-1 1 0,1-1 0,-1 0 0,1 0 0,-1 0 0,0 0 0,1 0 0,-1 0 0,1 0 0,-1-1 0,2 0 0,7-1 37,1-1 1,-2-1-1,1 0 0,15-8 1,-13 6 12,-8 4-44,2-1 20,0 0 0,0 0 0,0 1 0,1 0 1,-1 0-1,12-2 0,-17 4-28,1 0-1,-1 1 1,1-1-1,0 0 1,-1 0-1,1 1 1,-1-1 0,1 1-1,-1-1 1,0 1-1,1 0 1,-1-1-1,1 1 1,-1 0-1,0 0 1,0 0 0,0 0-1,1 0 1,-1 0-1,0 0 1,0 1-1,0-1 1,-1 0 0,1 1-1,0-1 1,0 0-1,-1 1 1,1-1-1,-1 1 1,1-1 0,-1 1-1,0-1 1,1 1-1,-1-1 1,0 3-1,2 12 8,0 0 0,-2 1 0,0-1 0,-3 29 0,-17 68 38,17-93-32,-38 139 89,31-131-72,-1 0 1,-1-1-1,-23 39 0,31-59-18,-1 1-1,-1-1 1,0 0-1,0-1 0,0 1 1,-10 7-1,15-13-12,0 0 0,-1 0 0,1 0-1,-1 0 1,0 0 0,1 0 0,-1 0-1,0-1 1,0 1 0,1 0 0,-1-1-1,0 0 1,0 1 0,0-1 0,1 0 0,-1 0-1,0 0 1,0 0 0,0 0 0,0 0-1,0-1 1,1 1 0,-1-1 0,0 1-1,0-1 1,0 0 0,1 1 0,-1-1-1,1 0 1,-1 0 0,0 0 0,1-1 0,0 1-1,-3-2 1,-1-4 4,0 1 1,1 0-1,0-1 1,0 0-1,1 0 0,0 0 1,0 0-1,0-1 0,1 1 1,0-1-1,1 0 1,0 1-1,0-1 0,0-14 1,2-2 8,0-1 0,2 1-1,8-36 1,-7 47-5,-1 1-1,2-1 1,0 1-1,0 0 1,1 0-1,0 0 1,1 1-1,1 0 1,0 0-1,0 1 1,1 0-1,10-9 1,-6 8-5,0 1 1,0 0 0,1 1-1,1 0 1,-1 2-1,1 0 1,1 0 0,-1 1-1,21-4 1,-7 3-100,0 2 1,0 1-1,1 2 1,45 1-1,-67 2 0,0 0-1,-1 0 1,1 1-1,0 0 1,-1 0-1,1 1 1,-1 0-1,0 1 1,0-1 0,7 6-1,14 13-4328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09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0 7736,'0'0'6930,"-12"11"-6444,3-4-389,-19 15 308,-38 23 1,43-31-73,1 2 0,0 1 0,-23 22 0,33-27-117,1 0 0,0 1 0,1 0 0,1 0 0,0 1 1,-11 24-1,18-36-181,1 0 1,0 0 0,0 1 0,1-1-1,-1 0 1,0 0 0,1 1 0,-1-1-1,1 1 1,0-1 0,0 0-1,0 1 1,0-1 0,0 1 0,0-1-1,1 0 1,-1 1 0,1-1-1,-1 0 1,1 0 0,0 1 0,0-1-1,0 0 1,1 0 0,-1 0 0,0 0-1,1 0 1,-1 0 0,1 0-1,0-1 1,-1 1 0,1 0 0,0-1-1,0 0 1,0 1 0,0-1-1,0 0 1,0 0 0,5 1 0,0 1 51,0-1 0,0 0 1,1 0-1,-1-1 0,1 0 1,-1-1-1,1 1 1,-1-2-1,1 1 0,-1-1 1,13-2-1,-10 0 2,-1-1 0,0 0 0,0 0 0,0-1 1,0 0-1,-1 0 0,0-1 0,0 0 0,0-1 0,-1 0 0,0 0 0,0 0 1,-1-1-1,0 0 0,8-13 0,-3 1 140,-1-1 0,0 0 0,-1-1 0,-1 0 0,7-36 0,-14 54-173,0 1-1,0-1 1,-1 1 0,1-1 0,-1 1-1,0-1 1,0 1 0,0-1 0,-1 1-1,1-1 1,-1 1 0,0-1-1,0 1 1,-1-4 0,2 6-50,0 1-1,0 0 1,0 0 0,0 0 0,0 0 0,0 0-1,0 0 1,0 0 0,0 0 0,-1 0 0,1 0-1,0-1 1,0 1 0,0 0 0,0 0 0,0 0-1,0 0 1,0 0 0,0 0 0,0 0-1,0 0 1,0 0 0,0 0 0,-1 0 0,1 0-1,0 0 1,0 0 0,0 0 0,0 0 0,0 0-1,0 0 1,0 0 0,0 0 0,0 0 0,-1 0-1,1 0 1,0 0 0,0 0 0,0 0-1,0 0 1,0 0 0,0 0 0,0 0 0,0 0-1,0 0 1,0 0 0,-1 0 0,1 0 0,0 0-1,0 0 1,0 1 0,0-1 0,0 0 0,0 0-1,0 0 1,0 0 0,-4 9 146,0 11-27,3-8-77,1-1 0,0 1 0,0-1 1,1 0-1,0 1 0,1-1 0,1 0 1,-1 0-1,2 0 0,0 0 0,0 0 1,1-1-1,0 0 0,9 14 1,-13-23-37,0 0 1,0 1 0,0-1 0,1 0 0,-1 0 0,0 0 0,1 0 0,-1 0 0,0 0 0,1 0 0,-1 0 0,1 0 0,-1-1 0,1 1 0,0-1 0,-1 1 0,1-1 0,0 0 0,2 1 0,-1-1 7,0-1 0,0 1 0,1-1 1,-1 1-1,0-1 0,0 0 0,0 0 1,0 0-1,5-3 0,4-4 48,1 0 0,-1-1 0,17-16 0,-20 17-28,170-154 574,-174 158-586,-1 0 0,1 0 0,1 0 0,-1 1-1,7-4 1,-12 7-20,1 0 0,0-1-1,0 1 1,0-1 0,0 1-1,-1 0 1,1 0 0,0 0 0,0 0-1,0-1 1,0 1 0,0 0-1,0 0 1,0 1 0,0-1-1,0 0 1,-1 0 0,1 0 0,0 1-1,0-1 1,0 0 0,0 1-1,0-1 1,-1 1 0,1-1-1,0 1 1,0-1 0,-1 1 0,1-1-1,0 1 1,-1 0 0,1-1-1,-1 1 1,1 0 0,-1 0-1,1-1 1,-1 1 0,1 0 0,-1 0-1,0 0 1,1 0 0,-1 0-1,0 0 1,0 1 0,2 9 46,0-1 1,-1 0-1,-1 1 1,0-1-1,0 1 1,-1-1-1,-4 16 1,0 33 278,5-58-325,-1-1-1,1 1 1,0-1-1,0 1 1,0 0-1,0-1 1,0 1-1,0-1 1,0 1-1,0-1 1,0 1-1,0-1 1,0 1-1,0-1 1,0 1-1,1-1 1,-1 1-1,0-1 1,0 1-1,0-1 1,1 1-1,-1-1 1,0 1-1,1-1 1,-1 1-1,0-1 1,1 0-1,-1 1 1,1-1-1,-1 0 1,0 1-1,1-1 1,-1 0-1,1 0 1,-1 1-1,1-1 1,-1 0-1,1 0 1,-1 0-1,1 0 1,0 1 0,-1-1-1,1 0 1,-1 0-1,1 0 1,-1 0-1,1 0 1,-1-1-1,1 1 1,-1 0-1,1 0 1,-1 0-1,1 0 1,-1-1-1,1 1 1,-1 0-1,1 0 1,-1-1-1,1 1 1,32-25 237,-25 19-193,2-3 5,1 1 0,0 1 1,0 0-1,1 0 0,13-5 0,-21 10-40,0 1 0,0 0 0,1 0 1,-1 0-1,0 0 0,1 0 0,-1 1 0,1 0 0,-1 0 0,1 0 0,-1 0 0,0 1 1,1 0-1,-1 0 0,1 0 0,-1 0 0,0 1 0,0 0 0,5 2 0,89 62 248,0 0-16,-81-57-226,0 0 0,0-1 0,1-1-1,23 7 1,0 1-389,-26-8-3847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0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7232,'0'0'9863,"2"15"-9145,4 21-59,-2 0 0,-1 68 0,-14 143 2550,10-235-2804,1 1 0,0-1 0,1 0 1,4 15-1,-5-27-377,0 2 105,0-1-1,0 0 1,1 1 0,-1-1 0,1 1-1,-1-1 1,1 0 0,-1 0 0,1 1 0,0-1-1,1 2 1,-1-3-92,0 0 0,-1 1 0,1-1-1,0 0 1,0 0 0,0 0 0,0 0 0,0 0-1,0 0 1,0 0 0,-1 0 0,1 0 0,0 0-1,0-1 1,0 1 0,0 0 0,0-1 0,-1 1 0,1 0-1,1-1 1,32-13 339,114-41 544,-125 48-734,0 2 1,1 0-1,-1 1 1,41 0-1,-63 4-173,0 0 0,0 0 0,-1 0 0,1 0 0,0 0-1,0 0 1,0 0 0,0 0 0,0 1 0,0-1 0,0 0 0,0 0 0,0 1 0,0-1 0,-1 1-1,1-1 1,0 1 0,0-1 0,-1 1 0,1 0 0,0-1 0,-1 1 0,1 0 0,0 0 0,-1-1-1,1 1 1,0 1 0,-1 0 4,1 0-1,-1 0 1,0-1 0,0 1-1,0 0 1,0 0 0,0 0-1,0-1 1,0 1-1,-1 0 1,1 0 0,-1-1-1,0 4 1,-1-1-155,1 0 0,-1 0-1,0 0 1,0-1 0,-1 1 0,1-1-1,-1 1 1,1-1 0,-1 0 0,0 0-1,0 0 1,-1-1 0,-3 3 0,-2-1-3983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98 12552,'-1'0'43,"1"0"-1,0 0 1,-1-1 0,1 1 0,0 0 0,-1 0 0,1 0 0,0 0 0,-1-1-1,1 1 1,0 0 0,-1 0 0,1-1 0,0 1 0,-1 0 0,1 0 0,0-1 0,0 1-1,-1 0 1,1-1 0,0 1 0,0 0 0,0-1 0,0 1 0,-1 0 0,1-1 0,0 1-1,0-1 1,0 1 0,0 0 0,0-1 0,0 1 0,0 0 0,0-1 0,0 1-1,0-1 1,0 1 0,0 0 0,1-1 0,-1 1 0,0-1 0,0 1 0,0 0 0,0-1-1,1 1 1,-1 0 0,0-1 0,0 1 0,1 0 0,10-19 1242,-1 12-983,1 0 1,0 1 0,0 0-1,0 0 1,1 2 0,-1-1-1,1 1 1,0 1 0,16-3-1,7 2 448,-1 0 0,38 2 0,-56 3-140,32 5 0,-6 0 384,-32-6-871,-10-2 291,-14-3-4016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 11856,'0'0'3304,"13"-9"-2556,-3 2-566,-4 2-75,1 0 0,-1 1 0,1 0 0,0 0 0,0 0 0,0 1 0,1 0 0,-1 1 0,1 0 0,-1 0 0,10-1 0,13 1 514,1 2 0,-1 0-1,0 3 1,0 0 0,0 2 0,41 12-1,-50-14-286,-18-3-240,0 1-1,0-1 1,0 0 0,0 1 0,0 0-1,0 0 1,0 0 0,0 0-1,0 0 1,0 0 0,0 1 0,-1 0-1,1-1 1,0 1 0,2 3 0,-4-3-90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7328,'0'0'6834,"3"-11"-5915,-1 4-698,-2 4-156,1 1-1,-1-1 0,1 0 1,0 0-1,-1 1 0,1-1 1,1 1-1,-1-1 0,0 1 1,1-1-1,-1 1 0,1 0 1,-1 0-1,1 0 0,0 0 1,0 0-1,0 0 0,0 0 1,1 0-1,-1 1 0,0-1 1,4-1-1,16-2 654,-1 0 0,1 2 0,-1 0 0,1 1 0,41 3 0,-34-1 271,-26 0-996,0 1 1,-1 0-1,1-1 0,0 1 0,-1 0 0,1 0 0,-1 1 1,1-1-1,-1 0 0,0 1 0,0 0 0,1-1 0,-1 1 0,0 0 1,-1 0-1,1 0 0,0 1 0,0-1 0,-1 0 0,1 0 0,-1 1 1,0-1-1,0 1 0,1 3 0,2 1-1711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23 651 11448,'0'0'1034,"9"-4"-670,-4 3-315,6-3 71,0 0 0,-1 0 0,1-2 0,-1 1 1,0-1-1,12-9 0,5-12 348,-1-1 1,-1-1 0,-1-1 0,28-48 0,-23 25 303,-2 0 1,21-60 0,-3 7 772,-33 70-494,-8 26-54,-9 30-551,-150 470 1156,-9-114-719,160-369-856,-42 79 235,39-74-144,-1 0 0,0-1 0,-1 0 0,-18 17 0,27-28-112,0 0 1,0 0 0,0 0 0,0 1 0,-1-1 0,1 0 0,0 0-1,0 0 1,0 0 0,0 0 0,0 1 0,0-1 0,-1 0 0,1 0 0,0 0-1,0 0 1,0 0 0,0 0 0,0 0 0,-1 0 0,1 0 0,0 0 0,0 0-1,0 0 1,0 0 0,-1 0 0,1 0 0,0 0 0,0 0 0,0 0-1,0 0 1,-1 0 0,1 0 0,0 0 0,0 0 0,0 0 0,0 0 0,0 0-1,-1 0 1,1 0 0,0 0 0,0 0 0,0 0 0,0-1 0,0 1-1,-1 0 1,1 0 0,0 0 0,0 0 0,0-1 0,0-11 129,6-17-40,-1 12-40,1 1 0,1 0 0,1 0 0,0 0-1,2 1 1,17-24 0,-6 13 44,1 2-1,43-39 1,-30 36 11,66-38 0,-4 2-31,-78 50-68,64-52 115,-65 51-74,-15 11-36,1 0 0,0 0 1,-1 0-1,1 0 0,-1 0 0,0-1 1,3-4-1,-5 7-13,-1 0 0,1 0 0,-1-1 0,0 1-1,1 0 1,-1 0 0,0-1 0,0 1 0,0 0 0,0-1 0,0 1 0,0 0 0,0 0 0,0-1 0,-1 1 0,1 0 0,0 0 0,-1-1 0,1 1 0,-1 0 0,0 0 0,1 0 0,-1 0-1,0-1 1,1 1 0,-1 0 0,0 1 0,0-1 0,0 0 0,-2-1 0,-8-11 110,11 13-112,0 0 1,0 0 0,-1-1-1,1 1 1,0 0 0,0 0-1,0 0 1,0 0 0,0 0-1,-1 0 1,1 0-1,0-1 1,0 1 0,0 0-1,0 0 1,0 0 0,0 0-1,0-1 1,0 1 0,0 0-1,-1 0 1,1 0 0,0 0-1,0-1 1,0 1-1,0 0 1,0 0 0,0 0-1,0-1 1,0 1 0,0 0-1,0 0 1,0 0 0,0 0-1,1-1 1,-1 1 0,0 0-1,0 0 1,0 0-1,0 0 1,0-1 0,0 1-1,0 0 1,0 0 0,0 0-1,1 0 1,-1 0 0,0-1-1,0 1 1,0 0-1,0 0 1,1 0 0,-1 0-1,0 0 1,0 0 0,0 0-1,0 0 1,1 0 0,-1 0-1,0 0 1,0 0-1,-2-14 48,2 13-53,0 1 0,0 0 0,-1 0 0,1-1 0,0 1 1,0 0-1,-1 0 0,1-1 0,0 1 0,0 0 0,-1 0 0,1 0 0,0 0 0,-1 0 1,1-1-1,0 1 0,-1 0 0,1 0 0,0 0 0,0 0 0,-1 0 0,1 0 1,0 0-1,-1 0 0,1 0 0,0 0 0,-1 0 0,1 0 0,0 0 0,-1 1 0,1-1 1,0 0-1,-1 0 0,1 0 0,0 0 0,0 0 0,-1 1 0,1-1 0,0 0 0,0 0 1,-1 1-1,1-1 0,0 1 0,-9 19-26,2 27-9,7-38 33,0 1 0,1-1 0,-1 1 0,2-1 0,-1 0-1,1 0 1,1 1 0,0-1 0,0 0 0,5 9-1,-6-14 10,0-1 0,0 0 0,1 1-1,-1-1 1,1 0 0,-1 0 0,1 0-1,0 0 1,0-1 0,0 1 0,0-1-1,1 0 1,-1 0 0,1 0 0,-1 0-1,1-1 1,0 1 0,0-1 0,-1 0-1,1 0 1,0-1 0,0 1 0,0-1-1,0 0 1,0 0 0,6 0-1,7-3 28,0 0 0,0-1-1,0-1 1,0-1-1,-1 0 1,0-1 0,-1-1-1,1 0 1,-1-1-1,-1-1 1,0 0-1,0-1 1,-1-1 0,0 0-1,19-24 1,-30 33-22,0 0 1,0 0-1,0 0 1,0 0-1,-1-1 0,1 1 1,-1 0-1,0-1 1,0 1-1,0-1 1,0 1-1,-1-1 0,1-6 1,-2 9-7,-1 1 1,1-1 0,-1 1-1,1-1 1,0 1 0,-1 0-1,1 0 1,-1 0 0,1 0-1,-1 0 1,1 0 0,-1 0-1,1 0 1,-1 1 0,1-1-1,0 1 1,-1-1-1,-1 1 1,-3 3-9,-1 0 0,1 1 0,-1-1 0,1 1 0,0 1 0,1-1 0,0 1 0,-1 0-1,2 0 1,-1 0 0,-4 9 0,6-11 3,1 0 0,0 0 0,0 1 0,0-1 0,0 0 0,1 1 0,-1 0-1,1-1 1,0 1 0,1 0 0,-1-1 0,1 1 0,0 0 0,0 0 0,0-1 0,1 1 0,0 0 0,0 0 0,2 7-1,-1-10 6,0 1-1,0 0 0,0-1 1,0 1-1,0-1 0,1 0 0,-1 0 1,1 1-1,0-2 0,-1 1 1,1 0-1,0-1 0,0 1 1,0-1-1,0 0 0,0 0 0,0 0 1,0 0-1,1 0 0,-1-1 1,4 1-1,6 0 10,-1-1 0,1 0 1,-1-1-1,16-2 0,-15 0 3,-1 0 0,-1-1 0,1 0-1,0 0 1,-1-1 0,0-1-1,0 0 1,-1-1 0,1 0-1,-1 0 1,9-10 0,10-12 79,51-63 0,-65 73-65,4-5 27,-1-1 1,-2-1 0,-1 0-1,0-1 1,-2 0 0,-1-2-1,-2 1 1,-1-1 0,-1 0-1,-1-1 1,6-60 0,-13 82-36,0 0 0,0 0 0,0 0 0,-1 0 0,-2-10 0,3 17-17,-1 0 0,1-1 1,0 1-1,0 0 0,-1 0 1,1 0-1,-1 0 0,1 0 1,-1 0-1,1 0 0,-1 0 1,0 0-1,0 1 0,1-1 1,-1 0-1,0 0 1,0 1-1,0-1 0,0 0 1,0 1-1,0-1 0,0 0 1,0 1-1,0 0 0,0-1 1,0 1-1,0 0 0,0-1 1,0 1-1,0 0 0,0 0 1,0 0-1,-1 0 1,1 0-1,0 0 0,0 0 1,0 0-1,0 1 0,0-1 1,0 0-1,0 1 0,0-1 1,0 1-1,0-1 0,0 1 1,0-1-1,-2 2 0,-4 3 10,-1 0 0,1 1-1,0 0 1,0 0-1,0 0 1,1 1-1,0 0 1,0 1-1,1-1 1,-5 9 0,-4 10-16,-20 48 0,22-42-8,2-1 0,0 1 0,-7 57 0,14-72 6,2 1-1,0-1 0,1 1 0,1-1 0,0 0 1,1 1-1,1-1 0,10 30 0,-11-41 6,0-1 0,0 1-1,1-1 1,0 0 0,0 0-1,0 0 1,1-1 0,-1 1-1,1-1 1,0 0 0,1 0 0,-1 0-1,0 0 1,1-1 0,10 6-1,-8-6 4,1 0 0,0-1 0,0 1-1,1-1 1,-1-1 0,0 1 0,1-2-1,-1 1 1,17-2 0,2-2 16,0-2 0,0-1-1,-1-1 1,1-1 0,40-19 0,52-26 175,-138 65-178,0 0 1,2 2 0,0 0-1,0 1 1,1 1 0,1 0-1,-21 30 1,35-44-21,-1 0 0,1 0 0,0 0-1,0 1 1,0-1 0,0 0 0,1 1 0,-1-1-1,1 1 1,-1-1 0,1 0 0,0 1 0,0-1 0,0 4-1,0-5 4,1 0-1,-1 0 0,0 0 1,1 0-1,-1-1 1,1 1-1,-1 0 0,1 0 1,-1 0-1,1 0 0,-1-1 1,1 1-1,0 0 0,-1-1 1,1 1-1,0-1 0,0 1 1,0 0-1,-1-1 1,1 0-1,0 1 0,0-1 1,0 1-1,0-1 0,0 0 1,0 0-1,0 0 0,0 1 1,0-1-1,0 0 0,0 0 1,0 0-1,0 0 1,0-1-1,0 1 0,0 0 1,0 0-1,-1-1 0,3 0 1,4-1-1,1 0 0,-1-1 1,1 0-1,-1 0 0,0-1 0,-1 0 1,1 0-1,0-1 0,8-8 0,-4 4 2,-1-2-1,0 1 0,-1-1 0,11-18 0,4-11 4,-2 0 1,33-86-1,9-95 160,-63 214-144,1 0 0,-1 0 0,0 0 0,-1 0-1,0-10 1,0 17-18,0 0 0,0 0 0,0-1 0,0 1 0,0 0 0,0-1 0,0 1-1,0 0 1,0 0 0,0-1 0,0 1 0,0 0 0,0 0 0,0-1 0,-1 1 0,1 0 0,0 0 0,0-1 0,0 1 0,0 0-1,-1 0 1,1 0 0,0-1 0,0 1 0,0 0 0,-1 0 0,1 0 0,0 0 0,0 0 0,-1-1 0,1 1 0,0 0 0,0 0 0,-1 0-1,1 0 1,0 0 0,0 0 0,-1 0 0,1 0 0,0 0 0,-1 0 0,1 0 0,0 0 0,0 0 0,-1 0 0,1 0 0,0 0-1,0 1 1,-1-1 0,1 0 0,0 0 0,0 0 0,-1 0 0,1 0 0,0 1 0,0-1 0,0 0 0,-1 0 0,1 0 0,0 1 0,0-1-1,0 0 1,0 0 0,-1 0 0,1 1 0,0-1 0,0 0 0,0 0 0,0 1 0,-15 19 50,-5 13-77,2 0 1,1 2 0,1 0-1,2 0 1,2 2-1,1 0 1,1 0 0,3 1-1,-4 40 1,8-41-66,-13 115-1027,16-144-2957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21.1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31 13264,'0'0'5923,"9"12"-5607,26 36 4,-21-24 269,-6-13 295,-7-12-849,0 1 1,0 0-1,0-1 1,0 1-1,-1-1 1,1 1 0,0-1-1,0 0 1,-1 1-1,1-1 1,0 0-1,-1 1 1,1-1 0,0 0-1,0-1 1,0 0 16,1 0 1,0 0-1,-1 0 1,0 0-1,1-1 1,-1 1-1,0 0 1,0-1-1,-1 1 1,1-1-1,0 1 1,-1-1-1,0 1 1,1-1-1,-1 1 1,0-1 0,0 0-1,0 1 1,-1-1-1,1 1 1,-1-1-1,1 1 1,-1-1-1,0 1 1,0-1-1,0 1 1,0 0-1,-1-1 1,1 1-1,-2-2 1,1 1-186,0 0 1,-1 0-1,1 0 0,-1 1 1,0-1-1,0 1 0,0-1 1,0 1-1,0 0 0,0 0 1,-1 0-1,1 1 1,-1-1-1,1 1 0,-1 0 1,0 0-1,1 0 0,-8 0 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4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15976,'0'0'2439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63 117 6424,'0'0'7361,"8"-9"-6544,26-30-53,-29 29 542,-9 9-361,-12 9-2,15-8-896,-19 11 1057,0 0 0,-28 22 0,79-54 1744,-19 14-2624,-1 0 0,0-1 0,0 0 0,15-16 0,-21 19-102,12-16 387,-16 20-488,-1 1 0,0 0 0,1-1 0,-1 1 0,0-1-1,1 1 1,-1 0 0,0-1 0,1 1 0,-1-1 0,0 1 0,0-1 0,0 0 0,0 1 0,1-1 0,-1 1 0,0-1 0,0 1 0,0-1 0,0 1 0,0-1 0,0 1 0,0-1 0,0 0 0,-1 1 0,1-1 0,0 1 0,0-1 0,0 1 0,-1-1 0,1 1 0,0-1 0,0 1 0,-1-1-1,1 1 1,-2-1 1,1 1 0,0 0 0,0-1 0,0 1 0,0 0 0,0 0 0,0 0 0,0 0 0,0 0 0,0 0 0,0 0 0,0 1 0,0-1 0,0 0 0,-2 1 0,-2 1-3504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19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186 425 6520,'0'0'10046,"-10"1"-9683,6-1-332,-4 1 60,-1-1 0,1 1-1,0 0 1,-1 1 0,1 0 0,0 0-1,0 1 1,0 0 0,0 1-1,-7 4 1,8-4 10,0 1 0,0 1 0,1-1 0,0 1 1,0 0-1,0 0 0,-9 15 0,13-17-60,0 0 0,0-1-1,0 2 1,1-1 0,0 0 0,0 0 0,0 0 0,0 1-1,0-1 1,1 0 0,0 1 0,0-1 0,0 0 0,0 1 0,1-1-1,0 0 1,2 8 0,0-3 6,0 0 0,1-1-1,0 1 1,0-1 0,1 1 0,1-2-1,-1 1 1,1 0 0,0-1 0,1 0-1,-1-1 1,2 1 0,-1-1-1,1-1 1,-1 1 0,1-1 0,1-1-1,-1 1 1,1-1 0,0-1 0,0 0-1,15 4 1,-8-4 0,1 0 1,-1-2-1,1 1 0,-1-2 0,1 0 1,0-1-1,-1-1 0,1 0 0,-1-1 1,0-1-1,0-1 0,20-8 0,-10 2 21,-1-2 0,0-1 0,-1-1 0,-1-1 0,0-2 0,-1 0 0,-1-1 0,0-1 0,34-44 0,-29 30 58,-2-1 0,-2-2 0,-1 0 0,-1-1 0,-2-1 0,-2 0 0,15-58 0,-25 74-32,-2 10 7,0-1 0,0 0 1,-2 0-1,0 0 0,0 0 1,-1-22-1,-1 35-86,0 1-1,0-1 1,0 0 0,0 1-1,0-1 1,0 1 0,0-1-1,0 0 1,0 1 0,0-1-1,0 1 1,-1-1 0,1 1-1,0-1 1,0 1 0,0-1-1,-1 0 1,1 1 0,0 0 0,-1-1-1,1 1 1,-1-1 0,1 1-1,0-1 1,-1 1 0,1 0-1,-1-1 1,1 1 0,-1 0-1,1-1 1,-1 1 0,1 0-1,-1 0 1,1-1 0,-1 1-1,0 0 1,1 0 0,-1 0-1,1 0 1,-1 0 0,1 0-1,-1 0 1,0 0 0,1 0 0,-1 0-1,1 0 1,-1 0 0,1 1-1,-1-1 1,0 0 0,1 0-1,-1 0 1,1 1 0,-1-1-1,1 0 1,-1 1 0,1-1-1,0 1 1,-1-1 0,1 0-1,-1 1 1,1 0 0,-5 3 39,0 0 1,1 0-1,0 1 1,-6 7-1,-3 10 22,1 1 0,0 0 0,2 0 0,1 1 0,-7 27 0,-11 28 91,0 3 127,3 1-1,-19 118 1,40-182-213,-3 23 290,6-42-364,0 0 1,0 0-1,0 0 0,1 1 0,-1-1 0,0 0 1,0 0-1,0 0 0,1 1 0,-1-1 0,0 0 1,0 0-1,0 0 0,1 0 0,-1 0 0,0 0 0,0 1 1,1-1-1,-1 0 0,0 0 0,0 0 0,1 0 1,-1 0-1,0 0 0,0 0 0,1 0 0,-1 0 1,0 0-1,0 0 0,1 0 0,-1 0 0,0 0 1,0-1-1,1 1 0,-1 0 0,0 0 0,0 0 1,1 0-1,-1 0 0,0 0 0,1-1 0,11-5 94,2-4-9,-1-2 0,24-24 0,-28 27-38,0-1 0,0 1-1,1 1 1,0 0-1,0 0 1,1 1 0,20-10-1,-30 16-40,1 0 0,-1 1 0,1-1 0,-1 0 0,1 1 0,0-1 0,-1 1 0,1 0 0,-1-1 0,1 1 0,0 0 0,-1 0 0,1 0 0,0 0 0,-1 0 0,1 0 0,0 1 0,-1-1 0,1 1 0,-1-1 0,1 1 0,1 0 0,0 2 6,-1-1-1,0 0 1,-1 1-1,1 0 1,0-1-1,-1 1 1,1 0-1,-1 0 1,0 0-1,2 6 1,-2-3-3,1-1 1,0 1-1,0-1 1,1 0 0,0 0-1,0 0 1,0 0-1,0 0 1,1 0-1,5 4 1,-6-7-14,-1 0 1,2 0-1,-1 0 0,0-1 1,0 1-1,0-1 0,1 1 1,-1-1-1,1-1 1,-1 1-1,1 0 0,-1-1 1,1 1-1,-1-1 0,1 0 1,-1 0-1,8-2 0,6-1 1,0-1 0,1 0 0,-2-1-1,1-1 1,26-13 0,74-50 12,-105 62-2,-1-1 0,0-1 0,0 0 0,-1 0 0,0-1 0,12-15-1,-22 24-12,0 1 0,0 0 0,0 0 0,0 0 0,0-1 0,0 1 0,0 0-1,0 0 1,0 0 0,0 0 0,0-1 0,0 1 0,0 0 0,0 0 0,0 0-1,0 0 1,-1-1 0,1 1 0,0 0 0,0 0 0,0 0 0,0 0 0,0 0-1,-1-1 1,1 1 0,0 0 0,0 0 0,0 0 0,0 0 0,-1 0 0,1 0-1,0 0 1,0 0 0,0 0 0,0 0 0,-1 0 0,1 0 0,0 0 0,0 0-1,0 0 1,-1 0 0,1 0 0,0 0 0,0 0 0,0 0 0,-1 0 0,1 0-1,0 0 1,0 0 0,0 0 0,0 0 0,-1 0 0,1 1 0,0-1 0,0 0-1,-14 3 26,-2 6-16,1 1 1,0 1-1,0 0 0,1 1 0,1 0 0,-18 22 1,23-27-8,-7 10 2,0 1 0,-17 25-1,27-35-2,0 0-1,1 0 0,0 1 1,0 0-1,1-1 0,0 1 1,0 1-1,-2 14 0,5-22 0,-1-1 0,1 1-1,0 0 1,0 0-1,0 0 1,1 0-1,-1 0 1,0 0-1,1 0 1,-1 0 0,1 0-1,-1-1 1,1 1-1,0 0 1,0 0-1,2 2 1,-2-3 1,0 0 1,0 0-1,0 0 0,0-1 1,0 1-1,0 0 0,1 0 1,-1-1-1,0 1 0,1-1 1,-1 1-1,0-1 0,1 0 1,-1 1-1,0-1 0,1 0 1,2 0-1,0-1 4,0 1 0,1-1 0,-1 0 0,0 0 0,0 0 0,0-1 0,0 1 0,0-1 0,0 0 0,-1 0 0,1 0 0,-1-1 0,5-3 0,10-13 42,-1 0 0,-1-1-1,-1-1 1,-1-1 0,-1 0-1,-1 0 1,17-46 0,-28 66-42,0-2 17,1-1-1,0 1 0,0 0 0,0-1 0,0 1 0,0 0 0,1 0 0,0 1 0,0-1 1,0 1-1,3-4 0,-5 7-21,-1 0 1,1 0-1,-1 0 0,0 0 1,1 0-1,-1 0 1,1 0-1,-1 0 1,0 0-1,1 0 0,-1 0 1,1 0-1,-1 0 1,0 1-1,1-1 1,-1 0-1,0 0 0,1 0 1,-1 1-1,0-1 1,0 0-1,1 0 1,-1 1-1,0-1 0,1 0 1,-1 1-1,0-1 1,0 0-1,0 1 1,1-1-1,-1 0 0,0 1 1,0-1-1,0 1 1,0-1-1,6 18 12,-5-16-12,2 8 0,0-1 1,1 1-1,0 0 0,1-1 0,0 0 0,0 0 1,1-1-1,0 1 0,12 11 0,-14-16 2,0 0 0,0 0 0,1-1 0,-1 0 0,1 1 1,0-2-1,0 1 0,1-1 0,-1 1 0,0-1 0,1-1 0,-1 1 0,1-1 0,0 0 0,-1 0 0,1-1 0,0 0 0,-1 0 0,7 0 0,1-3 11,-1 1 0,1-1 0,-1-1 0,0-1 0,0 1 0,-1-2-1,18-10 1,74-56 53,-70 47-46,39-33 28,-72 58-48,-1 0 0,1 0 0,0 0 0,0 0 0,0 1 0,0-1 0,0 0 0,0 0 0,0 0 0,0 1 0,0-1 0,0 0 0,0 0 0,0 0 0,0 0 0,0 1 0,0-1 0,0 0 0,0 0 0,0 0 0,0 1 0,1-1 0,-1 0 0,0 0 0,0 0 0,0 0 0,0 1 0,0-1 0,0 0 0,0 0 0,1 0-1,-1 0 1,0 0 0,0 0 0,0 0 0,0 1 0,1-1 0,-1 0 0,0 0 0,0 0 0,0 0 0,0 0 0,1 0 0,-1 0 0,0 0 0,0 0 0,0 0 0,1 0 0,-1 0 0,0 0 0,0 0 0,0 0 0,0 0 0,1 0 0,-1 0 0,0 0 0,0 0 0,0 0 0,1-1 0,-1 1 0,0 0 0,0 0 0,0 0 0,0 0-1,-5 19 6,4-17-1,-8 20 11,4-10-4,1 0-1,0-1 1,1 1-1,0 1 1,1-1 0,-2 23-1,4-32-8,0 0 0,0 1 0,0-1 0,1 0 0,-1 1 0,1-1 0,0 0 0,0 1 0,0-1 0,0 0 0,0 0 0,1 0 0,-1 0 0,4 4-1,-3-5 1,1 0-1,0 1 0,0-1 0,-1 0 0,1-1 0,0 1 0,1 0 0,-1-1 0,0 0 0,0 1 0,1-1 0,-1-1 0,1 1 0,3 0 0,6 1-1,0-2 1,1 1-1,-1-2 1,0 1 0,1-2-1,-1 0 1,0-1-1,0 0 1,20-8-1,3-3 3,-1-2-1,36-22 0,-58 31-4,57-35-22,-61 36 18,0-1 0,0 0 0,-1 0 1,0-1-1,8-11 0,-16 19 4,0 0 0,0 0 1,0 0-1,0 0 0,0 0 1,0 0-1,0 0 0,0 0 1,0 0-1,0 0 0,-1 0 1,1 0-1,0 0 0,0 0 1,0 0-1,0 0 0,0 0 1,0 0-1,0 0 0,0 0 1,0 0-1,0 0 0,0 0 1,0 0-1,0 0 0,0 0 1,0 0-1,0 0 0,0 0 1,0-1-1,-1 1 0,1 0 1,0 0-1,0 0 0,0 0 1,0 0-1,0 0 0,0 0 1,0 0-1,0 0 1,0 0-1,0 0 0,0 0 1,0 0-1,0-1 0,0 1 1,0 0-1,0 0 0,0 0 1,1 0-1,-1 0 0,0 0 1,0 0-1,0 0 0,0 0 1,0 0-1,0 0 0,0 0 1,-11 4-15,-14 9 3,6-1 5,0 1-1,1 0 0,1 1 0,0 1 0,1 1 0,1 0 0,1 1 1,-14 20-1,27-35 5,-1 1 0,1-1 0,0 1 0,-1 0 0,1 0 0,1-1 1,-1 1-1,0 0 0,1 0 0,-1 0 0,1 0 0,0 0 0,0 0 0,0 0 0,0 0 1,0 0-1,2 3 0,-2-5 2,1 1-1,-1-1 1,1 1 0,0-1 0,0 0 0,0 1 0,-1-1 0,1 0 0,0 0-1,1 1 1,-1-1 0,0 0 0,0 0 0,0 0 0,1-1 0,-1 1 0,0 0-1,1 0 1,-1-1 0,1 1 0,-1-1 0,1 1 0,-1-1 0,1 1-1,-1-1 1,1 0 0,0 0 0,-1 0 0,1 0 0,-1 0 0,1 0 0,1-1-1,6-1 11,-1 0-1,0 0 0,0-1 0,0 0 0,0 0 0,0-1 0,-1 0 0,1 0 1,-1-1-1,11-9 0,-2 4 42,-16 10-49,0 0 0,1 0 1,-1 0-1,0 0 0,0 0 1,0 0-1,1 0 0,-1 0 1,0 0-1,0 0 0,0 0 1,1 0-1,-1 0 0,0 0 1,0 0-1,0 0 0,1 0 1,-1 0-1,0 0 0,0 1 1,0-1-1,1 0 0,-1 0 1,0 0-1,0 0 0,0 0 1,0 0-1,0 1 0,1-1 1,-1 0-1,0 0 0,0 0 1,0 0-1,0 1 0,0-1 1,0 0-1,0 1 0,1 2 7,-1 1 0,0-1 0,-1 1 0,1-1-1,-1 1 1,-1 4 0,0 3-14,-7 32 3,-2 1 0,-31 78 0,29-94-8,0 0-1,-2-1 0,-1-1 1,-1 0-1,-23 26 0,37-50 11,1 1 0,-1-1-1,0 1 1,0-1 0,0 0-1,0 0 1,-5 2 0,8-4 1,-1 1 1,1-1 0,0 0 0,-1 0 0,1 0-1,-1 0 1,1 1 0,0-1 0,-1 0-1,1 0 1,-1 0 0,1 0 0,-1 0-1,1 0 1,0 0 0,-1-1 0,1 1 0,-1 0-1,1 0 1,0 0 0,-1 0 0,1 0-1,-1-1 1,1 1 0,-1 0 0,1-1 1,-1 0 0,1 0 0,0 0 0,-1 0 0,1 1-1,0-1 1,0 0 0,0 0 0,0 0 0,0 0 0,0 0 0,0 0 0,0 1 0,0-1 0,0 0 0,0 0 0,1 0 0,-1-1 0,3-6 3,1 1 0,0-1-1,0 1 1,1 0 0,-1 0-1,1 0 1,9-8 0,1-3-18,5-6-13,1 0 0,1 2 0,33-27 0,82-51-71,-93 71 91,-1-2 1,-2-2-1,70-71 0,-103 94 17,0-1 0,0 0 0,10-21-1,-15 25 1,0 1-1,0 0 0,-1 0 0,0-1 0,-1 1 0,1-1 0,-1 0 0,0 1 0,-1-10 0,0 15-5,0 0-1,0 0 1,0 0-1,0 0 0,0 0 1,0 0-1,0-1 0,0 1 1,-1 1-1,1-1 1,0 0-1,-1 0 0,1 0 1,0 0-1,-1 0 1,0 0-1,1 0 0,-1 0 1,1 1-1,-1-1 0,0 0 1,0 0-1,1 1 1,-1-1-1,0 1 0,0-1 1,0 0-1,0 1 0,0 0 1,0-1-1,0 1 1,0 0-1,1-1 0,-1 1 1,-1 0-1,1 0 1,0 0-1,0 0 0,0 0 1,0 0-1,0 0 0,0 0 1,0 0-1,0 0 1,0 1-1,0-1 0,0 0 1,0 1-1,-1 0 0,-2 1 17,0-1 0,1 1 0,-1 0 0,1 0 0,-1 0 0,1 1 0,0-1 0,0 1 0,0 0 0,0 0 0,-3 5 0,4-5 7,0 0-1,0 1 1,1-1 0,0 1-1,0-1 1,0 1-1,0-1 1,0 1 0,1 0-1,-1-1 1,1 1 0,0 0-1,1-1 1,-1 1-1,0 0 1,1-1 0,0 1-1,0 0 1,0-1 0,0 1-1,1-1 1,-1 0 0,1 1-1,0-1 1,0 0-1,0 0 1,4 4 0,-1-1 24,0-1 0,0 1 0,1-1 0,0-1 0,0 1 0,0-1-1,1 0 1,-1 0 0,1-1 0,0 0 0,0 0 0,13 3 0,0-2 31,1-1-1,-1-1 1,1-1-1,38-2 0,-48 0-1373,0-1 0,0 0-1,12-4 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26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307 719 6128,'0'0'6112,"-10"-9"-5582,-35-27 33,41 33-451,0 0-1,0 1 1,-1 0 0,0 0 0,1 0-1,-1 0 1,0 1 0,0 0 0,1 0-1,-1 0 1,0 0 0,0 1 0,-8 0-1,1 1 211,0 1 0,1 0 0,-21 7 0,25-7-202,1 1 0,-1 0 0,0 1 1,1 0-1,0 0 0,0 0 0,0 0 0,1 1 0,-1 0 1,1 0-1,0 1 0,0-1 0,1 1 0,0 0 0,0 0 1,0 1-1,-3 8 0,5-11-58,0 0 0,1 0 0,-1 1 1,1-1-1,0 1 0,0-1 0,0 1 0,1 0 0,0-1 1,0 1-1,0 0 0,0-1 0,1 1 0,0 0 0,-1-1 1,2 1-1,-1-1 0,1 0 0,-1 1 0,1-1 1,0 0-1,1 0 0,-1 0 0,1 0 0,-1 0 0,1-1 1,7 7-1,-7-7-24,0-1 1,0 1-1,0-1 1,0 0 0,1 0-1,-1 0 1,1 0-1,-1-1 1,1 1-1,0-1 1,-1 0 0,1 0-1,0-1 1,0 1-1,0-1 1,0 1-1,3-2 1,-1 1 1,-1-1 0,0 0-1,0-1 1,0 1 0,0-1 0,-1 0 0,1 0 0,0-1-1,-1 1 1,1-1 0,5-5 0,-1 0 22,-1 0 0,0 0 0,0-1 0,0 0 1,-1-1-1,-1 1 0,0-1 0,0-1 0,-1 1 0,6-17 1,-8 19-17,-1 2 16,1 0 0,-1-1 0,0 1 1,-1-1-1,0 0 0,0 1 0,0-1 1,-1 0-1,0 0 0,-1-10 0,1 17-51,0-1 0,0 1 0,0 0-1,0 0 1,0-1 0,0 1 0,0 0 0,0 0-1,0-1 1,0 1 0,0 0 0,-1 0 0,1 0-1,0-1 1,0 1 0,0 0 0,0 0-1,0 0 1,0-1 0,-1 1 0,1 0 0,0 0-1,0 0 1,0 0 0,0-1 0,-1 1-1,1 0 1,0 0 0,0 0 0,-1 0 0,1 0-1,0 0 1,0 0 0,0 0 0,-1-1 0,1 1-1,-5 9 166,-2 19-39,6-16-97,1 0 0,0 1 0,1-1 0,0 0-1,4 16 1,-3-20-8,0-1 0,0 1 1,1-1-1,0 1 0,0-1 0,1 0 0,0 0 0,0-1 0,8 11 0,-9-15-19,0 0 0,-1 0-1,1 0 1,0-1 0,0 1-1,0-1 1,0 1 0,0-1-1,0 0 1,0 0 0,0-1-1,0 1 1,1-1 0,-1 1-1,0-1 1,0 0 0,1 0-1,-1-1 1,0 1 0,0-1-1,1 1 1,4-3 0,5-1 22,0 0 0,-1-1 0,0 0 0,13-8 0,6-7 53,-2-1-1,0-1 1,27-28 0,33-25 202,-80 69-210,0 0 0,0 0-1,0 1 1,20-7 0,-26 10-46,1 1 1,0 0 0,-1 0 0,1 0 0,0 1 0,0-1 0,0 1 0,-1 0 0,1 0 0,0 0 0,0 1 0,0-1 0,-1 1-1,1 0 1,0 0 0,6 3 0,-7-2-5,15 6 76,-2 2 0,1 0 0,-1 0 0,22 21 0,-33-26 255,-11-12-171,-16-11 30,16 17-190,-1-1 1,0 1-1,1 1 0,-1-1 1,0 1-1,0 0 1,0 1-1,1-1 0,-1 1 1,0 1-1,1-1 1,-1 1-1,1 0 0,-1 1 1,1 0-1,-10 5 1,10-4-21,-1 0 0,1 0 0,-1 1 0,1-1 0,1 1 0,-1 1 0,1-1 0,0 1 0,0 0 0,0 0 0,1 1 1,0 0-1,0-1 0,-4 12 0,7-15-11,0 1 1,0-1-1,1 1 0,-1 0 1,1-1-1,0 1 1,0 0-1,0-1 1,0 1-1,1 0 0,-1-1 1,1 1-1,0-1 1,0 1-1,0-1 0,1 1 1,-1-1-1,1 0 1,0 1-1,0-1 1,0 0-1,0 0 0,1 0 1,-1-1-1,1 1 1,-1-1-1,6 4 0,-4-2 1,1-1-1,-1-1 0,1 1 0,0-1 1,0 0-1,0 0 0,0 0 0,0 0 1,0-1-1,0 0 0,0 0 0,1-1 1,-1 1-1,0-1 0,0 0 0,1 0 1,-1-1-1,8-1 0,52-21 1,-1-2 0,107-59 0,-85 40 0,-57 29 0,-12 5 0,1 1 0,0 1 0,0 1 0,1 0 0,0 1 0,20-3 0,-24 7-3,-11 1-1,1 0 0,-1 0 1,1 1-1,-1-1 0,1 1 1,-1 0-1,1 1 0,0-1 1,-1 1-1,1 0 0,-1 0 1,0 0-1,7 3 0,-1 1-6,3 3 85,-14-7-70,0-1 0,0 1 0,0 0-1,-1-1 1,1 1 0,0 0 0,0-1-1,0 0 1,-1 1 0,1-1 0,0 0-1,0 1 1,-1-1 0,-1 0-1,-4 1 7,-31 7 68,-60 19 1,81-21-57,-82 34 67,90-35-85,-1 0 0,1 1-1,0 0 1,0 0 0,1 1-1,0 0 1,-13 14-1,20-19-2,-1 0 0,0 0 0,1 0-1,0 0 1,-1 0 0,1 1 0,0-1-1,0 0 1,0 1 0,0-1-1,1 1 1,-1-1 0,1 1 0,-1-1-1,1 1 1,0 0 0,0-1 0,0 1-1,0-1 1,1 4 0,0-3 1,0 0 0,1 0 1,-1 0-1,1 0 0,0 0 1,0-1-1,0 1 0,0 0 1,0-1-1,0 1 0,1-1 1,-1 0-1,5 3 0,5 3 5,1-1 0,0 0 0,0-1-1,0-1 1,27 8 0,-17-8-15,1-1-1,-1-1 1,0-1 0,1-1 0,-1-1-1,1-1 1,-1-1 0,0-1 0,0-2 0,0 0-1,29-10 1,-12 0 28,-1-1-1,0-2 1,-2-2 0,0-2-1,47-35 1,-62 40 32,24-24 0,-38 34-26,-1-1 1,0-1-1,0 1 0,-1-1 0,11-20 0,-17 28-23,1 1-1,-1-1 1,1 0-1,-1 0 1,0 0-1,1 0 1,-1 0-1,0 1 1,0-1-1,1 0 1,-1 0-1,0 0 1,0 0-1,0 0 1,0 0-1,0 0 1,0 0-1,-1 0 1,1 0-1,0 0 1,0 0-1,-1 0 1,1 1-1,0-1 1,-2-2-1,1 3 2,0-1-1,0 0 1,0 0-1,0 1 1,-1-1-1,1 1 1,0-1-1,0 1 1,-1-1-1,1 1 1,0 0-1,-1 0 1,1 0-1,0 0 1,-3 0-1,-4 0 13,0 1 1,1 0-1,-1 1 0,1-1 1,-9 4-1,8-1-15,1 0-1,0 0 0,0 0 1,0 1-1,0 0 1,1 1-1,0-1 1,0 1-1,0 0 1,1 1-1,-1 0 1,2-1-1,-1 1 0,-5 13 1,8-16-12,0 1-1,0-1 1,1 1 0,0 0-1,0-1 1,0 1-1,0 0 1,1 0 0,0-1-1,0 1 1,1 9 0,0-10 5,0-1 0,0 1 0,0-1 0,0 0 1,1 1-1,0-1 0,0 0 0,0 0 0,0 0 0,0 0 1,0 0-1,1-1 0,-1 1 0,1-1 0,0 1 0,0-1 1,4 2-1,0 1 2,1-1-1,-1 0 1,1-1 0,0 0 0,0 0 0,1 0 0,-1-1 0,0-1-1,1 1 1,13-1 0,-9-1 13,0 0 1,0-2-1,-1 0 0,1 0 0,-1-1 1,19-7-1,-7 0 34,0-1 1,-1-1-1,-1-1 0,0-1 1,0-1-1,27-25 1,-19 11 18,-1-1 0,-2-2 0,-1-1 0,24-40 0,77-149 128,-120 210-183,15-31 45,21-53-1,-37 80-40,-1 0 1,-1-1-1,0 1 0,-1-1 0,-1 0 1,1-33-1,-3 48-12,0 1 1,0-1-1,0 1 0,0-1 0,0 0 1,0 1-1,0-1 0,-1 1 0,1-1 1,0 1-1,-1-1 0,0 1 0,1-1 1,-1 1-1,0-1 0,0 1 0,0 0 1,0-1-1,0 1 0,0 0 0,0 0 1,0 0-1,0 0 0,0 0 0,-3-2 1,2 3-6,0 0 1,0 0 0,0 0-1,0 0 1,0 0 0,1 1-1,-1-1 1,0 0 0,0 1-1,0 0 1,0-1 0,1 1 0,-1 0-1,0 0 1,1 0 0,-1 0-1,0 0 1,1 0 0,0 0-1,-3 3 1,-10 10-47,2-1 0,-1 1 0,2 1-1,0 0 1,1 1 0,0 0 0,2 1 0,-9 21 0,0 5-83,3 1 0,-11 53 1,19-66 74,1-1 1,2 1-1,1-1 1,2 51 0,2-60 33,1 0 0,0 0 0,2-1 0,0 1 0,2-1 0,0 0 0,15 29 0,-19-44 24,0 1-1,0-1 1,0 0 0,1 0 0,0 0-1,0 0 1,1-1 0,-1 0 0,1 0 0,0 0-1,0 0 1,0-1 0,0 0 0,1 0 0,0 0-1,-1-1 1,1 1 0,0-2 0,0 1-1,0 0 1,0-1 0,7 0 0,-6-1 13,0 0 0,0 0 1,0-1-1,0 0 0,0-1 0,-1 0 1,1 0-1,0 0 0,-1 0 1,1-1-1,-1 0 0,0-1 0,0 0 1,0 0-1,0 0 0,-1 0 1,0-1-1,9-10 0,-5 5 36,-1 0 1,0-1-1,10-19 1,-15 26-22,-1-1 0,0 1 0,0-1 1,-1 0-1,1 0 0,-1 1 0,0-1 0,0 0 1,-1 0-1,0 0 0,1 0 0,-2 0 1,0-5-1,1 8-18,0 0 0,-1 0 0,1 0 0,-1 1 0,1-1 1,-1 0-1,0 0 0,0 1 0,0-1 0,0 1 0,0-1 0,0 1 0,0-1 1,0 1-1,-1 0 0,1-1 0,0 1 0,-1 0 0,0 0 0,1 0 0,-4-1 1,2 1-3,1 0 1,-1 0-1,0 1 1,0-1 0,0 1-1,0 0 1,0 0-1,0 0 1,0 1-1,0-1 1,0 0 0,-5 2-1,2 0-4,0 0 0,0 1 1,-1-1-1,2 1 0,-1 0 0,0 1 0,1 0 0,-1-1 0,1 2 0,0-1 1,0 1-1,-4 5 0,5-4-6,0 0 0,1 0 0,0 0 0,0 1 0,0-1-1,1 1 1,0 0 0,0 0 0,1 0 0,0 0 0,0 0 0,0 0 0,1 0 0,0 0 0,1 0 0,1 9 0,-1-11 5,0-1-1,0 0 1,1 1-1,0-1 1,0 0-1,0 0 1,0 0 0,1 0-1,-1 0 1,1 0-1,0-1 1,0 1-1,0-1 1,1 0 0,-1 0-1,1 0 1,0 0-1,0-1 1,0 0-1,0 0 1,0 0 0,0 0-1,1 0 1,-1-1-1,1 0 1,4 1-1,0-1 10,0 0 0,1-1 0,-1 0 1,0-1-1,0 1 0,0-2 0,0 0 0,0 0 0,0 0 0,0-1 0,-1 0 0,10-6 0,3-1 53,-2-1 0,1-1 0,30-25 0,-36 26-20,1-1 80,-1 0 0,23-26-1,-33 34-79,-1-1 0,0 1 0,0-1-1,0 0 1,-1 0 0,1 1-1,-1-2 1,0 1 0,-1 0 0,1 0-1,-1-1 1,0 1 0,-1-1-1,1-5 1,2-18 175,-3 29-219,0 0 0,0-1-1,0 1 1,0 0 0,0 0 0,0-1 0,0 1-1,0 0 1,0 0 0,0-1 0,0 1 0,0 0 0,1 0-1,-1 0 1,0-1 0,0 1 0,0 0 0,0 0-1,0 0 1,1-1 0,-1 1 0,0 0 0,0 0 0,0 0-1,1 0 1,-1 0 0,0 0 0,0 0 0,1-1-1,-1 1 1,0 0 0,1 0 0,8 12-68,-4 3 40,0-1-1,-1 0 0,-1 1 0,-1 0 0,0 0 0,-1 0 0,0 19 0,1 21-40,-1-48 55,0 0-1,0 0 0,0 0 1,1 0-1,0-1 0,0 1 0,0-1 1,7 12-1,-7-16 12,0 1 0,-1-1 0,1 0 0,1 0 0,-1 0 0,0 0 0,0 0 0,1 0 0,-1-1 0,1 1 0,0-1 0,-1 0 0,1 0-1,0 0 1,0 0 0,-1 0 0,1-1 0,0 1 0,0-1 0,0 0 0,0 1 0,0-1 0,6-1 0,7-1 3,0-1 0,1 0 0,-1-1 0,0-1 0,-1 0 0,1-1 0,14-8-1,99-64 57,-109 64-51,109-88 216,-117 92-162,-12 10-58,0 0 0,0 0 0,-1 0 1,1 0-1,0 0 0,0 0 0,0 0 0,0 0 0,0-1 1,0 1-1,-1 0 0,1 0 0,0 0 0,0 0 0,0 0 0,0 0 1,0 0-1,0 0 0,0-1 0,0 1 0,-1 0 0,1 0 1,0 0-1,0 0 0,0 0 0,0-1 0,0 1 0,0 0 0,0 0 1,0 0-1,0 0 0,0 0 0,0-1 0,0 1 0,0 0 1,0 0-1,0 0 0,0 0 0,0 0 0,0-1 0,0 1 0,0 0 1,0 0-1,1 0 0,-1 0 0,0 0 0,0 0 0,0-1 1,0 1-1,0 0 0,0 0 0,0 0 0,0 0 0,1 0 0,-1 0 1,0 0-1,0 0 0,0 0 0,0-1 0,0 1 0,1 0 0,-1 0 1,0 0-1,0 0 0,0 0 0,0 0 0,1 0 0,-14 2 30,-3 4-20,-1 2-1,2-1 1,-1 2-1,1 0 1,0 1-1,-16 14 1,6-2-3,2 0 0,-32 39 0,50-55-4,-2 1 5,1 1 0,0-1 1,1 1-1,0 0 0,0 0 1,1 0-1,0 1 0,-4 12 1,7-21-8,1 1 0,0-1 0,0 1 0,0-1 0,0 1 0,0-1 0,-1 1 0,1-1 0,0 1 0,0-1 0,0 1 1,1-1-1,-1 1 0,0 0 0,0-1 0,0 1 0,0-1 0,0 1 0,1-1 0,-1 1 0,0-1 0,0 1 0,1-1 0,-1 0 0,0 1 0,1-1 1,-1 1-1,0-1 0,1 0 0,-1 1 0,1-1 0,-1 0 0,1 1 0,-1-1 0,1 0 0,1 1 4,0-1-1,-1 0 1,1 0-1,0 0 1,0 0-1,0 0 1,-1 0-1,1-1 1,0 1-1,3-2 1,4-1 16,0 0 0,-1-1-1,10-6 1,-3-2 15,0 0 1,-1 0-1,-1-2 0,0 1 0,-1-2 0,0 0 0,15-26 0,6-7 66,-16 21-14,-13 21-37,-1 1 0,0-1 0,1 1-1,0 0 1,0 0 0,9-8 0,-10 51 168,-2-24-236,1 0-1,0 0 1,1 0-1,1 0 1,6 18-1,-8-28 6,0 0 0,0-1 0,0 1-1,1 0 1,-1-1 0,1 1 0,0-1 0,0 0 0,0 0 0,3 2-1,-4-3 5,1-1-1,-1 1 0,1-1 0,-1 0 0,1 0 1,0 0-1,-1 0 0,1-1 0,0 1 0,-1-1 0,1 1 1,0-1-1,0 0 0,-1 0 0,1 0 0,0-1 1,2 0-1,7-2-2,-1 0 1,0-1 0,-1 0-1,1-1 1,-1 0 0,0-1-1,0 0 1,0 0 0,-1-1-1,0-1 1,-1 1 0,11-13-1,10-13 1,45-69-1,-69 94 8,38-56 4,-4-2 0,-2-2 0,-3-1-1,44-132 1,-68 169 12,-6 21-7,0 0 0,0-1 1,-1 1-1,-1-1 0,0 0 1,0 0-1,-1-17 0,-1 28-6,0 0-1,0 0 0,0 0 0,0 0 1,-1 0-1,1 0 0,0 0 1,0 1-1,-1-1 0,1 0 0,0 0 1,-1 0-1,1 0 0,-1 1 1,1-1-1,-1 0 0,1 0 0,-1 1 1,0-1-1,1 0 0,-2 0 1,1 1-2,1 0 0,-1 0 0,0 0 0,0-1 0,0 1 1,1 0-1,-1 0 0,0 0 0,0 0 0,0 1 1,1-1-1,-1 0 0,0 0 0,0 0 0,1 1 0,-1-1 1,0 0-1,1 1 0,-2-1 0,-3 4-10,0 0 1,0-1-1,0 1 0,-8 9 0,-5 9-14,1 0 0,1 0-1,1 2 1,1 0-1,1 0 1,1 1-1,1 1 1,1 0 0,-7 32-1,11-32 0,1-1-1,0 1 1,2 0 0,2 0 0,0 0-1,1 0 1,2 1 0,1-1-1,11 49 1,-11-65 20,1 1-1,0-1 1,1 0-1,0-1 1,0 1-1,1-1 1,0 0-1,1-1 1,0 1-1,0-1 1,1-1-1,0 1 1,0-1-1,15 9 1,-17-12 11,1 0 0,-1-1 0,1 0 0,0 0 0,0 0 0,1-1 0,-1 0 0,0-1 0,1 0 1,-1 0-1,1 0 0,-1-1 0,1 0 0,-1 0 0,1-1 0,-1 0 0,1-1 0,-1 1 0,0-1 0,0-1 1,12-5-1,-7 2 8,-1 0 0,0-1 0,0 0 0,-1-1 0,0 0 0,-1 0 0,1-1 0,-2-1 0,1 1 0,-1-1 0,-1-1 0,0 0 0,0 0 0,-1 0 0,0 0 0,-1-1 0,-1 0 0,0-1 0,5-21 0,-9 33-12,0-1 0,0 1 0,0 0 1,0-1-1,0 1 0,0 0 1,0-1-1,0 1 0,0 0 0,-1-1 1,1 1-1,-1 0 0,1 0 0,-1-2 1,0 2-1,1 1 0,-1-1 0,1 1 1,0-1-1,-1 1 0,1 0 0,-1-1 1,1 1-1,-1 0 0,0-1 0,1 1 0,-1 0 1,1 0-1,-1-1 0,1 1 0,-1 0 1,0 0-1,1 0 0,-1 0 0,1 0 1,-2 0-1,-1 0 3,1 1 0,-1-1 0,1 1 0,-1 0 0,1 0 0,0 0 0,-1 0 0,1 0 0,0 0 0,0 1 0,0-1 0,-3 4 0,-1 0-14,1 1 0,0 0 0,0 0 0,0 1 0,1 0 0,0 0 0,0 0 0,1 0 0,0 0 0,0 1 0,1-1 0,0 1-1,0 0 1,1-1 0,0 1 0,0 10 0,0-13 5,1-1-1,0 1 0,1-1 1,-1 1-1,1-1 1,0 0-1,0 1 1,0-1-1,1 0 0,0 0 1,-1 0-1,1 0 1,1 0-1,-1 0 1,1 0-1,-1-1 0,1 1 1,0-1-1,0 0 1,1 0-1,-1 0 1,0 0-1,1 0 0,0-1 1,0 0-1,0 0 1,0 0-1,0 0 1,0 0-1,5 0 0,-1 0 18,0 0 0,1-1 0,-1-1 0,0 1-1,0-1 1,0-1 0,1 1 0,-1-1 0,0-1 0,0 0-1,0 0 1,0 0 0,0-1 0,-1 0 0,1-1-1,-1 1 1,0-1 0,8-6 0,10-10 47,0 0-1,-1-2 1,29-33 0,3-3 72,-37 39 33,22-29 0,-37 44-132,7-6 7,-12 21-12,-12 20-5,-133 206-22,129-213 0,50-36 0,-8 2 0,0 1 0,1 1 0,37-7 0,85-6 0,4 0 0,-141 18 0,-5 2 0,0-1 0,0 1 0,0 1 0,0-1 0,9 1 0,-15 0-1,0 0 1,0 0-1,0 0 1,0 0-1,0 0 1,0 0-1,1 0 0,-1 0 1,0 0-1,0 0 1,0 0-1,0 0 1,0 0-1,0 0 1,1 0-1,-1 0 0,0 1 1,0-1-1,0 0 1,0 0-1,0 0 1,0 0-1,0 0 0,1 0 1,-1 0-1,0 0 1,0 0-1,0 1 1,0-1-1,0 0 0,0 0 1,0 0-1,0 0 1,0 0-1,0 0 1,0 1-1,0-1 0,0 0 1,0 0-1,0 0 1,0 0-1,0 0 1,0 0-1,0 1 1,0-1-1,0 0 0,0 0 1,0 0-1,0 0 1,-6 9-101,-14 6-407,-32 17-1183,35-22-2069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2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9 339 15376,'0'0'338,"-2"-12"40,0 4-291,1 4-48,0 1 0,0-1 0,1 0 0,-1 1-1,1-1 1,0 0 0,0 1 0,0-1 0,0 0 0,1 1-1,-1-1 1,1 0 0,0 1 0,0-1 0,0 1 0,1-1 0,-1 1-1,1-1 1,0 1 0,0 0 0,0 0 0,0 0 0,4-3-1,2-1 73,0 1 0,1 0-1,0 0 1,0 1-1,1 0 1,0 1-1,17-6 1,7 1 128,36-6 0,-32 8-123,443-64 727,-437 67-788,473-35 855,-461 36-895,77-13 0,-57-2-2794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4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 5224,'0'0'5225,"1"-10"-4356,2-1-574,1-28 1098,-7 43 2469,-4 7-3401,-8 34 402,2 1 1,-12 75 0,-1 98 255,19-141-685,-4 33 729,5 157 0,6-264-1076,0 0 0,0 0 0,1 0 0,-1 0 0,1-1 0,0 1 0,0 0 0,0 0 0,0-1 0,1 1 0,1 3 0,-1-8-43,-1 0 1,0 1-1,1-1 0,-1 0 0,0 0 1,0 0-1,1 0 0,-1 0 0,0 0 1,0 0-1,0 0 0,1-3 0,-1 3-5,18-23-153,-1-1 1,18-32 0,-13 14-3534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9144,'0'0'3369,"0"20"-2776,-24 270 1503,-10 174 1495,33-273-1728,1-112-342,0-78-1490,0-1 0,0 1 0,0 0 0,-1-1 1,1 1-1,0-1 0,0 1 0,0-1 0,1 1 1,-1-1-1,0 1 0,0-1 0,0 1 0,0-1 1,0 1-1,1 0 0,-1-1 0,0 0 0,0 1 1,1-1-1,-1 1 0,0-1 0,1 1 0,-1-1 1,0 0-1,1 1 0,0 0 0,0-2-6,0 1-1,0-1 1,-1 1-1,1-1 1,0 1-1,0-1 0,0 1 1,0-1-1,-1 0 1,1 1-1,0-1 1,0 0-1,-1 0 1,1 1-1,-1-1 1,2-2-1,23-43-15,-14 22-2807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10040,'0'0'2470,"-2"11"-1723,-38 142 1139,17-73-741,3 0 0,-13 130 0,28-170-632,3-29-240,1 0 0,0 0 0,0 0-1,1 0 1,0 0 0,1 0 0,2 12 0,-2-21-200,0-1-1,-1 1 1,1-1 0,0 1-1,0-1 1,0 1 0,0-1 0,0 0-1,0 1 1,1-1 0,-1 0-1,0 0 1,1 0 0,-1 0-1,0 0 1,1 0 0,0 0 0,-1 0-1,1-1 1,-1 1 0,1-1-1,0 1 1,-1-1 0,1 0-1,0 1 1,0-1 0,2 0 0,6 0 187,0-1 1,0 1 0,17-5-1,-14 3-134,130-31 1287,-41 7-423,-70 21-632,-20 4-130,-1-1 0,1-1-1,-1 1 1,0-2-1,0 0 1,11-5-1,-22 9-220,1 0-1,-1 0 0,0 0 0,0 0 1,0 0-1,1 0 0,-1 0 0,0 0 1,0-1-1,0 1 0,1 0 0,-1 0 0,0 0 1,0 0-1,0 0 0,0-1 0,1 1 1,-1 0-1,0 0 0,0 0 0,0 0 0,0-1 1,0 1-1,0 0 0,0 0 0,0-1 1,1 1-1,-1 0 0,0 0 0,0 0 1,0-1-1,0 1 0,0 0 0,0 0 0,0-1 1,0 1-1,0 0 0,-1 0 0,1 0 1,0-1-1,0 1 0,0 0 0,0 0 0,0 0 1,0-1-1,0 1 0,0 0 0,-1-1 1,-8-3-4452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5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16280,'0'0'2353,"11"-7"-1683,23-11-142,0 0-1,53-17 1,-26 17 532,0 3-1,106-13 1,-163 28-949,-1 0 1,0 0-1,1 0 1,-1 0-1,0 1 1,1 0-1,-1-1 1,0 1 0,0 0-1,5 2 1,-8-2-197,1-1 1,0 0-1,0 1 1,-1-1-1,1 1 1,0-1-1,-1 1 1,1-1-1,0 1 1,-1 0-1,1-1 1,-1 1-1,1 0 1,-1-1-1,1 1 1,-1 0-1,0 0 1,1-1-1,-1 1 1,0 0-1,0 0 1,1 0-1,-1-1 1,0 1-1,0 0 1,0 0-1,0 0 1,0 0-1,0-1 1,0 1-1,0 0 1,-1 0-1,1 0 1,0 0-1,0-1 1,-1 1-1,1 0 1,0 0-1,-1-1 1,1 1-1,-1 0 1,0 1-1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1 167 14968,'0'0'932,"12"-7"-369,36-17 353,96-32 0,-50 31-67,152-18 0,-198 37-512,0 2 0,53 3 0,-87 1-547,-1 1 1,1 0 0,0 1-1,-1 1 1,0 0 0,1 1-1,-1 1 1,-1 0 0,1 0-1,-1 1 1,23 15-1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6:22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10752,'0'0'14463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3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255 157 3616,'0'0'10890,"-9"-7"-10426,-28-23-4,35 29-405,0 0-1,0 1 0,-1-1 1,1 0-1,0 1 0,0-1 1,0 1-1,0-1 1,-1 1-1,1 0 0,0 0 1,0 0-1,0 1 1,-1-1-1,1 0 0,0 1 1,0-1-1,0 1 0,0 0 1,0 0-1,0 0 1,0 0-1,0 0 0,0 0 1,0 0-1,-2 2 0,-2 1 119,1-1-72,-1 1-1,1 0 1,0 0-1,0 0 1,0 1-1,0 0 1,1 0-1,0 0 1,0 0-1,0 1 1,1 0-1,0-1 1,0 1-1,-4 12 1,6-14-59,0-1-1,0 0 1,0 0 0,1 1 0,-1-1-1,1 1 1,0-1 0,0 1 0,1-1-1,-1 0 1,0 1 0,1-1 0,0 0-1,0 1 1,0-1 0,0 0-1,1 0 1,-1 0 0,1 0 0,0 0-1,0 0 1,0 0 0,0-1 0,0 1-1,0-1 1,1 1 0,0-1 0,-1 0-1,1 0 1,4 3 0,-1-3 24,0 1 0,0-1 0,0-1 0,0 1 0,0-1 0,1 0 1,-1 0-1,0-1 0,0 1 0,1-1 0,-1-1 0,0 0 0,1 1 0,-1-2 0,0 1 1,0-1-1,0 0 0,8-4 0,-7 4 13,1-2 0,-1 1 0,-1-1 0,1 0-1,0 0 1,-1-1 0,0 1 0,0-1 0,0-1 0,-1 1 0,0-1 0,0 0 0,0-1 0,6-10 0,-9 11-5,0-1 0,0 0 1,-1 0-1,0 0 0,0 0 1,0 0-1,-1 0 0,0 0 1,-1 0-1,1 0 0,-1 0 1,-1 0-1,-2-8 1,3 12-38,0-1 0,0 1 0,-1-1 0,0 1 1,1-1-1,-1 1 0,-1 0 0,1 0 1,0 0-1,-1 0 0,-4-3 0,5 4-11,0 1 1,0-1-1,0 1 0,-1 0 0,1 0 0,-1 0 0,1 0 0,-1 0 0,1 1 1,-1-1-1,1 1 0,-1 0 0,1-1 0,-1 1 0,0 0 0,1 1 0,-1-1 0,-3 1 1,-3 1 31,1 1-1,-1 0 1,1 1 0,-1-1 0,1 2 0,-12 7 0,-46 38 221,49-37-201,3-2-2,1 0 0,1 1 0,-13 15 0,20-21-18,0 1-1,1 0 1,0-1-1,0 1 1,0 1-1,1-1 1,0 1-1,-4 15 1,7-22-43,-1 1 1,1-1-1,0 1 1,0-1 0,0 1-1,0-1 1,0 1 0,0-1-1,0 1 1,0-1 0,1 1-1,-1-1 1,1 1 0,-1-1-1,1 1 1,-1-1-1,1 0 1,0 1 0,0-1-1,1 2 1,0-1 3,0 0 0,0-1 0,0 1 0,0-1-1,1 0 1,-1 0 0,0 0 0,0 0 0,1 0 0,-1 0 0,5 0 0,3 0 32,1 0 1,-1 0 0,1-1-1,19-3 1,-18 1-21,0 0 1,0-1-1,-1 0 1,0-1-1,0 0 0,0-1 1,0 0-1,0-1 1,-1 0-1,0-1 1,-1 0-1,1 0 0,-1-1 1,10-11-1,-10 7 10,0 1 0,0-1 0,-1-1 0,0 1-1,-1-1 1,-1-1 0,0 1 0,-1-1 0,-1 0 0,0-1-1,3-15 1,-7 26-18,1 0 1,-1 1-1,0-1 0,0 0 1,0 0-1,0 0 0,-1 1 0,0-1 1,0 0-1,0 0 0,0 1 0,0-1 1,-1 1-1,1-1 0,-1 1 1,0-1-1,0 1 0,0 0 0,-4-3 1,5 4-11,-1 0 1,0 1 0,0-1 0,0 1-1,0 0 1,-1-1 0,1 1 0,0 0-1,0 0 1,-1 1 0,1-1 0,0 0-1,-1 1 1,1 0 0,-1-1 0,1 1 0,-1 0-1,1 0 1,-1 0 0,1 1 0,-1-1-1,1 0 1,0 1 0,-1 0 0,1 0-1,0-1 1,-1 1 0,1 1 0,0-1-1,-3 2 1,-4 3 3,0 0 0,0 1 0,1 0-1,0 1 1,0 0 0,1 0 0,0 0 0,0 1 0,1 0-1,0 1 1,1-1 0,0 1 0,1 0 0,-1 0 0,2 1-1,0-1 1,0 1 0,1 0 0,0-1 0,1 1 0,0 0-1,0 0 1,3 17 0,-1-21-14,0 0 0,1 0 0,-1 0 0,2 0 0,-1-1 1,1 1-1,0-1 0,0 0 0,1 1 0,0-1 0,0-1 0,9 10 0,-10-12 0,0 0-1,0-1 1,0 0-1,1 0 1,-1 0 0,1 0-1,0 0 1,-1-1 0,1 1-1,0-1 1,0 0-1,0 0 1,0-1 0,0 1-1,0-1 1,0 0-1,0 0 1,0 0 0,0 0-1,0-1 1,0 0 0,0 0-1,7-2 1,-4 1 2,-1-1 1,1 0 0,-1 0-1,0 0 1,0 0-1,0-1 1,0 0 0,0 0-1,-1-1 1,0 0 0,0 0-1,0 0 1,-1 0-1,7-10 1,-6 6 7,0-1 1,-1 0-1,0 1 0,-1-2 1,0 1-1,-1 0 0,0 0 0,0-1 1,0-13-1,-2 11 9,0 0-1,0 0 1,-2 0-1,-3-20 1,4 29-13,1 1 0,-1 0 0,0-1 0,0 1 0,0 0 0,-1-1 0,1 1-1,-1 0 1,0 0 0,0 0 0,0 0 0,0 1 0,0-1 0,-1 0 0,1 1 0,-1 0 0,0-1 0,1 1 0,-1 0 0,0 0 0,0 1-1,-5-3 1,4 4-2,1-1 0,-1 1 0,1 0 0,-1 0 0,1 1 0,-1-1 0,1 1 0,-1-1 0,1 1 0,0 0 1,0 1-1,-1-1 0,1 0 0,0 1 0,0 0 0,0 0 0,0 0 0,-2 2 0,-6 5 12,0 0 0,-19 22 0,25-25-9,-1 1 0,1 0 0,1 1-1,-1-1 1,1 1 0,1 0 0,-1 0 0,1 0-1,1 0 1,-4 16 0,6-21-7,-1 0-1,1 0 1,0 0-1,0 0 1,0 0-1,0 0 1,1-1 0,-1 1-1,1 0 1,0 0-1,0 0 1,0-1-1,0 1 1,0 0-1,0-1 1,1 1 0,-1-1-1,1 1 1,0-1-1,0 0 1,0 0-1,0 0 1,0 0-1,0 0 1,0 0 0,1-1-1,-1 1 1,1-1-1,-1 1 1,1-1-1,0 0 1,-1 0-1,1 0 1,0 0 0,5 0-1,-3 0-3,1 0 1,-1 0-1,0-1 1,1 1-1,-1-2 0,1 1 1,-1 0-1,1-1 0,-1 0 1,0 0-1,1-1 0,-1 1 1,0-1-1,0 0 0,0-1 1,0 1-1,-1-1 1,1 0-1,-1 0 0,1 0 1,-1-1-1,0 1 0,0-1 1,6-9-1,-9 12 5,0 0-1,0 0 0,-1-1 1,1 1-1,0 0 1,-1-1-1,1 1 0,-1-1 1,1 1-1,-1 0 1,0-1-1,1 1 1,-1-1-1,0 1 0,0-1 1,0 1-1,0-1 1,-1 1-1,1-3 1,-1 4-1,1-1 0,-1 0 0,1 0 0,-1 1 0,1-1 0,-1 0 0,1 0 0,-1 1 0,0-1 0,0 1 0,1-1 0,-1 1 0,0-1 0,0 1 0,0-1 0,1 1 0,-1-1 0,0 1 0,0 0 0,0 0 0,0 0 0,0-1 0,0 1 0,0 0 0,0 0 0,0 0 0,1 0 0,-1 0 0,0 1 0,0-1 0,-1 0 0,-4 1 4,0 0 0,1 0 1,-1 0-1,0 1 0,1-1 0,-1 2 0,1-1 0,0 0 0,0 1 0,0 0 0,0 0 0,0 1 0,0-1 0,1 1 0,0 0 0,0 0 0,0 1 0,0-1 0,1 1 0,-1 0 0,-2 6 0,6-11-7,-1 0 0,1 1 1,0-1-1,0 0 0,0 0 0,0 1 0,0-1 0,0 0 0,-1 0 1,1 1-1,0-1 0,0 0 0,0 1 0,0-1 0,0 0 0,0 0 1,0 1-1,0-1 0,0 0 0,0 1 0,0-1 0,1 0 1,-1 0-1,0 1 0,0-1 0,0 0 0,0 0 0,0 1 0,0-1 1,1 0-1,-1 0 0,0 1 0,0-1 0,0 0 0,1 0 0,-1 0 1,0 1-1,0-1 0,1 0 0,13 0 8,-11-1-7,-1 0 0,1 1 0,-1-1 0,1 0 0,-1 0 0,0 0-1,0-1 1,1 1 0,-1-1 0,3-2 0,-6 0-9,0 1-1,0-1 1,0 1 0,-1 0-1,1-1 1,-1 1 0,-4-6-1,4 7-23,0 0-1,0-1 1,0 1-1,0 0 1,-1 0-1,1 0 1,-1 1-1,-5-3 1,-4-1-4070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4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75 5720,'0'0'10649,"-3"-9"-10179,-12-32 5,14 40-431,1 0-1,-1 0 1,1 0 0,-1 0-1,0 0 1,0 0-1,1 0 1,-1 0 0,0 0-1,0 0 1,0 0 0,0 1-1,0-1 1,0 0-1,0 1 1,0-1 0,0 0-1,0 1 1,0 0 0,-1-1-1,1 1 1,0 0-1,0-1 1,0 1 0,-1 0-1,-1 0 1,-1 0 65,-1 1 1,1 0-1,0-1 0,0 2 1,-6 1-1,6-1-16,-6 2 22,1 0 1,0 1-1,0 0 1,0 1 0,0 0-1,1 1 1,0-1-1,1 2 1,-1-1 0,1 1-1,1 0 1,0 0-1,0 1 1,0 0-1,-5 11 1,7-12-38,1-1 1,-1 1-1,1 0 0,1 1 1,-1-1-1,1 1 0,1-1 1,0 1-1,0-1 0,0 1 0,1 0 1,1-1-1,-1 1 0,1 0 1,1-1-1,0 1 0,0-1 1,5 14-1,-6-20-50,0 1 1,0-1-1,0 1 0,1-1 1,-1 0-1,1 0 0,-1 1 1,1-1-1,0 0 0,-1 0 1,1-1-1,0 1 0,0 0 1,0-1-1,1 1 0,-1-1 1,0 1-1,1-1 0,-1 0 1,0 0-1,1 0 0,0-1 1,-1 1-1,1 0 0,-1-1 1,1 0-1,0 0 0,-1 0 1,1 0-1,0 0 0,-1 0 1,1 0-1,-1-1 0,5-1 1,0-1 19,0 0 1,0 0-1,-1-1 1,0 0 0,1 0-1,-2-1 1,1 0-1,0 0 1,-1 0-1,0 0 1,6-9 0,-2 0 31,0 0 1,-1 0-1,-1 0 0,0-1 1,-1 0-1,7-29 1,-7 19 107,-2 1 0,0-1 0,0-44 1,-5 55 17,0 13 125,-5 26-8,0 16-70,-2 83 1,12 46 84,0-67-145,-3 24 41,10 173 680,-11-274-767,-1-21-105,1 0-1,0 0 1,0-1 0,1 1-1,-1 0 1,1 0 0,0 0-1,0 0 1,0-1 0,3 6-1,-3-9-38,-1 0 0,1-1-1,0 1 1,-1-1 0,1 0-1,0 1 1,-1-1 0,1 1-1,0-1 1,0 0 0,-1 0-1,1 0 1,0 1 0,0-1-1,0 0 1,-1 0 0,1 0-1,0 0 1,0 0 0,0 0-1,-1 0 1,1-1 0,0 1-1,0 0 1,0 0 0,1-1-1,20-9-57,-22 10 54,40-27-320,-22 11-3291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41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225 295 6424,'0'0'7780,"-10"-6"-7087,-30-19-6,37 23-474,0 1 0,-1-1 0,1 1 0,0 0 0,0 0 0,0 0 1,-1 1-1,1-1 0,-1 1 0,1 0 0,0 0 0,-1 0 0,1 0 1,-1 0-1,1 1 0,0-1 0,-1 1 0,-3 2 0,-12 0 745,13-2-714,0 1 0,0-1 0,0 1 0,0 0 0,-7 4 0,9-4 8,-1 0-1,0 0 0,0 0 0,0-1 0,-1 0 0,1 0 0,-6 1 1,11-2-211,0 0 0,0 0 0,0 0 0,1 0 0,-1 0 0,0 0 1,0 0-1,0 0 0,0 0 0,0 1 0,0-1 0,0 0 0,0 0 0,0 0 1,0 0-1,0 0 0,0 0 0,0 0 0,0 0 0,0 0 0,0 0 1,0 1-1,0-1 0,0 0 0,0 0 0,0 0 0,7-2 47,1-1 0,0 2-1,-1-1 1,15 0 0,13-3 35,8-4 3,17-5 103,111-11 0,201 13 203,-151 4-125,325 29 0,-399-11-170,-122-10-89,34-4 0,-33 2-30,26-6 57,-39 5-15,1 0-1,25 0 1,-34 3-24,-3 1-21,0-1 1,-1 0-1,1 0 0,0 0 0,0 0 0,-1 0 0,1-1 0,0 1 0,-1 0 0,1-1 0,-1 1 0,1-1 1,-1 0-1,1 1 0,1-2 0,-2 2 35,3-12 310,-15-2-212,-17-6-85,-1 1-1,-1 1 1,-1 2-1,-58-23 0,54 24 21,-8-1 17,29 11 23,-1 0 0,1-2 0,-22-11 0,36 18-119,0 0 1,0 0-1,0 0 0,0 0 0,-1 0 1,1 0-1,0 0 0,0 0 0,0 0 1,0 0-1,0-1 0,-1 1 0,1 0 1,0 0-1,0 0 0,0 0 0,0 0 1,0 0-1,-1 0 0,1 0 0,0 0 1,0-1-1,0 1 0,0 0 0,0 0 1,0 0-1,0 0 0,0 0 0,0-1 1,0 1-1,-1 0 0,1 0 0,0 0 1,0 0-1,0 0 0,0-1 0,0 1 1,0 0-1,0 0 0,0 0 0,0 0 1,0-1-1,0 1 0,0 0 1,1 0-1,-1 0 0,0 0 0,0 0 1,0-1-1,0 1 0,0 0 0,11-1 78,17 6-42,-3 1-23,0 2 1,-1 1-1,-1 1 0,24 14 1,88 58 8,-119-72-25,-7-4-5,0 1 0,0-1 0,-1 1 0,1 1 0,-1 0 0,-1 0 0,10 13 0,-14-17 9,-1 0-1,0-1 1,0 1 0,-1 0-1,1 0 1,-1 0-1,0 0 1,0 0 0,0 0-1,0 0 1,-1 0 0,0 0-1,0 0 1,0 1-1,0-1 1,0 0 0,-1 0-1,0 0 1,0 0 0,0 0-1,-1 0 1,1 0-1,-3 4 1,0 0 12,-1-1-1,0 1 0,-1-1 1,0 0-1,0-1 1,0 0-1,0 0 0,-1 0 1,0 0-1,-1-1 1,-9 5-1,-13 6 35,-54 19 0,19-8-743,54-22-3281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45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1 339 5624,'0'0'13263,"13"-11"-12855,2-3-278,-4 3-8,1 2 0,0-1 0,1 1-1,21-11 1,-18 10 95,-5 4-20,0 0 1,0 0-1,23-8 1,-32 13-150,0 1 1,1-1 0,-1 1-1,0-1 1,0 1-1,0 0 1,0-1-1,0 1 1,1 0 0,-1 1-1,0-1 1,0 0-1,0 1 1,0-1-1,0 1 1,0-1 0,0 1-1,0 0 1,0 0-1,0 0 1,0 0-1,0 0 1,0 1 0,-1-1-1,1 0 1,0 1-1,-1-1 1,0 1-1,2 2 1,-1-1 28,0 1 1,0 0-1,-1 0 0,0 0 0,0 0 1,0 0-1,0 0 0,0 0 1,-1 5-1,0 42 376,0-47-415,-3 35 277,0-12 79,3 55 0,1-75-291,0 0 0,0 0 0,0 0 0,1 0 0,0 0 0,0 0 0,1-1 0,-1 1 0,2-1 0,-1 0 0,1 0 0,8 11 1,-10-15-59,0 0 1,0 0 0,0 0 0,1-1 0,-1 1 0,1-1-1,-1 1 1,1-1 0,0 0 0,-1 0 0,1 0 0,0 0-1,0 0 1,0-1 0,0 1 0,-1-1 0,1 0-1,0 0 1,0 0 0,0 0 0,0-1 0,0 1 0,0-1-1,0 1 1,0-1 0,-1 0 0,5-2 0,5-3 129,0 0 0,0 0 1,-1-2-1,16-12 0,-15 9-42,-2 0-1,1 0 1,-1-1-1,-1-1 1,0 1-1,12-26 1,-3 8 29,72-148 531,-24 42-230,-61 128-394,-1 0 0,1 0 0,0 1-1,1-1 1,0 1 0,0 1 0,13-12 0,-15 16-37,0-1-1,-1 1 0,1 0 1,0 0-1,0 0 1,0 1-1,1-1 1,-1 1-1,0 0 1,0 0-1,1 1 0,-1-1 1,1 1-1,-1 0 1,0 0-1,1 0 1,7 2-1,17 6 140,-1 1 1,-1 1-1,45 23 0,34 14 176,-76-37 129,28 10-523,-21-11-4457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57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4720,'0'0'12119,"-8"11"-11664,-22 34-6,29-45-422,1 1 0,-1-1 0,1 1 0,-1-1 0,1 1 0,0-1 0,-1 1 0,1 0 0,0-1 0,-1 1 0,1-1-1,0 1 1,0 0 0,0-1 0,0 1 0,-1 0 0,1 0 0,0-1 0,0 1 0,0 0 0,0-1 0,1 1-1,-1 0 1,0-1 0,0 1 0,0 0 0,0-1 0,1 1 0,-1 0 0,0-1 0,1 1 0,-1-1 0,0 1 0,1 0-1,-1-1 1,1 1 0,-1-1 0,1 1 0,-1-1 0,1 1 0,-1-1 0,1 0 0,0 1 0,-1-1 0,1 0-1,0 1 1,-1-1 0,1 0 0,0 0 0,-1 0 0,1 0 0,0 1 0,-1-1 0,1 0 0,0 0 0,-1 0 0,2-1-1,2 3 156,20 3 150,0-1 0,1-1 0,-1 0 0,1-2 0,43-4 0,-43 2-112,83-3 1043,148-24 1,-230 22-987,-1-2 0,29-11 1,16-6 136,-55 23-3554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4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110 223 6224,'0'0'11033,"-11"-2"-10567,-36-7 21,45 8-441,0 1-1,1 0 1,-1 1-1,0-1 0,1 0 1,-1 0-1,0 1 1,1-1-1,-1 1 1,0-1-1,1 1 1,-1 0-1,1-1 1,-1 1-1,1 0 1,0 0-1,-1 0 1,1 0-1,0 1 1,0-1-1,-1 0 1,1 0-1,0 1 1,-1 1-1,0 1 97,0-1-1,1 0 1,-1 0 0,1 1-1,0-1 1,0 1 0,0-1-1,-1 6 1,2-8-109,0 0 0,0 0 0,0 0 1,0 0-1,0 0 0,0 0 0,0 0 0,0 0 0,1 0 0,-1 0 1,0-1-1,1 1 0,-1 0 0,0 0 0,1 0 0,-1 0 0,1-1 1,-1 1-1,1 0 0,0 0 0,-1-1 0,1 1 0,0 0 0,0-1 1,-1 1-1,1-1 0,0 1 0,0-1 0,0 1 0,-1-1 0,1 0 1,0 1-1,0-1 0,0 0 0,0 0 0,0 0 0,0 0 0,0 0 1,0 0-1,0 0 0,0 0 0,0 0 0,0 0 0,-1 0 0,3-1 1,2 0 66,1 0 1,0 0-1,0-1 0,-1 1 1,1-2-1,6-2 1,-6 1-3,1 0 0,0 0 0,-1 0 0,0-1 0,0 0 0,-1-1 0,1 1 0,5-8 0,-9 10-42,0 0 0,0 0 1,0 0-1,-1 0 0,1 0 0,-1-1 0,1 1 0,-1 0 1,0-1-1,-1 1 0,1 0 0,0-1 0,-1 1 0,0-1 0,0 0 1,0 1-1,0-1 0,-1 1 0,-1-7 0,2 8-33,-1 1-1,0-1 0,0 0 1,0 1-1,0-1 1,0 1-1,0-1 1,0 1-1,0 0 0,0-1 1,-1 1-1,1 0 1,-1 0-1,1 0 0,-1 0 1,1 0-1,-1 0 1,0 1-1,1-1 0,-1 0 1,0 1-1,1-1 1,-1 1-1,0 0 1,0-1-1,0 1 0,1 0 1,-1 0-1,0 0 1,0 1-1,0-1 0,0 0 1,-2 1-1,-1 0 19,1 0 0,-1 1 0,1-1 0,-1 1 0,1 0 0,0 0 0,-1 0 0,1 0 0,0 1 0,0 0 0,-6 5 0,7-4-7,1-1 0,-1 1 0,1 0 0,-1 0 0,1 0 1,0 0-1,1 0 0,-1 0 0,1 0 0,-2 7 0,3-10-23,0 1 0,-1-1 0,1 1-1,0-1 1,0 1 0,0-1 0,0 1-1,1-1 1,-1 1 0,0-1 0,1 1-1,-1-1 1,1 1 0,-1-1 0,1 0-1,-1 1 1,1-1 0,0 0 0,0 1-1,0-1 1,0 0 0,0 0 0,0 0-1,0 0 1,0 0 0,0 0 0,1 0-1,-1 0 1,0-1 0,1 1 0,-1 0-1,0-1 1,1 1 0,2 0 0,0 0 15,1 0 0,0 0 0,0-1 0,-1 0 0,1 1 0,0-2 0,0 1 0,0 0 0,-1-1 0,1 0 0,0 0 0,-1-1 0,1 1 0,-1-1 0,1 0 0,-1 0 0,0 0 0,0-1 0,0 1 0,0-1 0,0 0 0,0 0 0,-1-1 0,0 1 0,1-1 0,3-5 0,-3 3 9,0 0-1,0 0 0,0-1 0,-1 1 0,0-1 0,-1 1 0,1-1 0,-1 0 0,0 0 0,-1 0 1,0-1-1,0 1 0,0 0 0,-1 0 0,0-1 0,-2-12 0,0 14 10,1-1 1,-1 0-1,-1 1 0,1-1 0,-1 1 0,-6-11 1,8 16-34,0 0 1,1 0 0,-1-1 0,0 1 0,0 0 0,0 0 0,0 0 0,0 0 0,0 0-1,0 0 1,-1 0 0,1 1 0,0-1 0,0 0 0,-1 1 0,1-1 0,0 1 0,-1-1 0,1 1-1,0 0 1,-1-1 0,1 1 0,-1 0 0,1 0 0,-1 0 0,1 0 0,-1 0 0,1 0-1,0 1 1,-1-1 0,1 0 0,-1 1 0,1-1 0,0 1 0,-1-1 0,1 1 0,-1 1-1,-4 2 33,0 0 0,0 0-1,0 1 1,1 0-1,0 0 1,0 1 0,-5 8-1,8-12-31,0 0-1,1 0 1,0 1-1,-1-1 1,1 0-1,0 0 1,0 1-1,1-1 1,-1 0-1,0 1 1,1-1-1,-1 1 1,1-1-1,0 1 1,0-1-1,0 1 1,0 0-1,0-1 0,1 1 1,-1-1-1,1 1 1,-1-1-1,1 0 1,2 5-1,-1-5-4,-1 0 0,1-1 0,0 1 0,0-1 0,0 1 0,0-1 0,0 0 0,0 0 0,0 0 0,1 0 0,-1 0 0,0 0 0,1 0 0,-1-1 0,0 1 0,1-1 0,-1 0 0,1 0 0,-1 0 0,1 0 0,-1 0 0,0 0 0,1-1 0,2 0 0,7-1-91,0-1 0,-1 0 0,18-8 0,-13 4-213,5-2-327,-8 4-3068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4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36 146 10656,'0'0'4054,"4"10"-3063,5 23-180,-1 0 0,-1 1 0,4 52 0,3 20 573,34 256 3248,-48-356-3351,-2-14-632,-5-30-399,2 5-31,-49-198 700,-11-62 73,63 276-862,1 1 0,1-32 1,0 39-64,1 0 0,0 1 1,1-1-1,0 0 0,0 1 1,1 0-1,4-11 0,-4 15-40,-1 0-1,1 1 1,0-1-1,0 1 1,0 0-1,0 0 1,0 0-1,1 0 1,-1 1-1,1-1 1,0 1-1,0 0 1,0 0-1,0 0 1,0 0-1,0 1 1,0 0-1,1 0 1,-1 0-1,5 0 1,5-1 19,-1 2 1,0 0-1,1 0 1,-1 1 0,19 4-1,-22-3-23,0 0 0,-1 1 0,0 0 0,1 1 0,-1 0 0,-1 1 0,1-1 0,-1 1 0,1 1 0,-1 0 0,-1 0 0,8 8 0,-12-11-10,0 1 0,0-1 0,0 1 0,-1 0 0,1 0 0,-1 0 0,0 0 0,0 0 0,-1 0 0,1 0 0,-1 1 0,0-1 0,0 0 0,0 1 0,-1-1 0,0 1 0,1-1 0,-2 1 0,1-1 0,0 1 0,-1-1 0,0 1 0,0-1 0,0 0 0,-1 1 0,1-1 0,-1 0 0,-4 7 0,-1 1 21,-1 0 0,0-1 1,0 0-1,-1 0 0,-1-1 0,1 0 0,-2-1 0,1 0 0,-2 0 0,-23 13 0,28-18-25,-13 9 178,20-5-100,12 1-74,91 33-36,17 8-41,-103-42 49,-1 1 1,0 1-1,-1 0 1,27 25-1,-40-34 14,0 1 0,0 0 0,0-1 0,-1 1 0,1 0 0,0 0 0,-1 0 0,0 0 0,0 1 0,1-1 0,-1 0 0,-1 0 0,1 1 0,0-1 0,0 0 0,-1 1 0,0-1 0,1 1 0,-1-1 0,0 1 0,0-1 0,0 1 0,0-1 0,-2 5 0,0-1 4,-1 0 1,0-1-1,0 1 0,0-1 1,-1 0-1,0 0 1,0 0-1,-8 7 0,1-1 20,-1 0-1,0-1 0,-1-1 1,0 0-1,-1-1 0,0 0 1,0-1-1,0-1 0,-1 0 1,-18 5-1,15-7 5,-1 0-1,0-1 1,0-1-1,1 0 0,-1-2 1,0 0-1,0-1 1,-22-4-1,35 4-55,0-1 0,1 1 0,-1-1 0,1 0 0,-1 0 0,-8-5 0,12 6-11,-1-1-1,1 0 0,0 0 0,0 0 1,0 0-1,0 0 0,0 0 1,1 0-1,-1 0 0,1-1 0,-1 1 1,1-1-1,0 1 0,0-1 0,-1-4 1,-3-22-4331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3:5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1 218 6632,'0'0'14943,"13"9"-14515,-5-3-346,0 0-10,1-1 0,-1 1 1,1-1-1,0-1 0,1 1 0,-1-2 1,1 1-1,-1-1 0,13 2 0,50 1 413,1-2-1,108-9 1,-38 1-91,188-12 340,-153 6-322,-27-1-63,74-2 172,-41 4-99,-2 0-29,-16 2 28,-90 2-168,-48 4-40,34 5 0,6 0 304,-45-7 92,-17-1-28,-15-3-235,-203-105 614,164 86-726,32 18-30,-29-19-1,38 23-121,-7-7 194,15 8-162,10 1-67,15 4-47,0 2 0,1 0 0,-1 2 0,-1 0 0,31 13 0,-24-8 0,0 0 0,50 28 0,-38-17 0,-42-21 0,1 0 0,-1-1 0,0 2 0,0-1 0,0 0 0,0 0 0,0 1 0,-1-1 0,1 1 0,0-1 0,-1 1 0,1 0 0,-1 0 0,1 0 0,-1 0 0,0 0 0,0 0 0,0 0 0,0 0 0,0 0 0,0 0 0,-1 0 0,1 4 0,-1-3 0,0 1 0,-1-1 0,1 1 0,-1-1 0,0 1 0,0-1 0,0 0 0,-1 0 0,1 1 0,-1-1 0,0 0 0,0 0 0,0-1 0,0 1 0,-3 3 0,-12 11 0,-2 0 0,1-1 0,-2-1 0,0 0 0,-32 15 0,-7 7 0,54-34-4072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4:04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0 7528,'0'0'13863,"-3"12"-13533,-11 72 632,-7 125 1,11-105-293,-1 44 368,10-112-699,0-18 1002,3 34-1,0-52-1242,0 0-1,0 0 1,0 0 0,0 0-1,0-1 1,0 1 0,0-1 0,-1 1-1,4-2 1,38-12 83,0 2 1,1 2-1,0 2 0,1 2 1,71-1-1,-98 7-137,0 0 0,0 1 0,0 1 0,0 0 0,32 10 0,-47-11 44,9 3-320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4:0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6632,'0'0'11415,"10"-5"-10896,19-6-58,1 1-1,-1 1 0,2 1 1,-1 2-1,38-4 1,-58 10-299,9-1 315,-1 1 1,0 0-1,32 6 1,-31-5 352,-19-1-927,1 0 0,-1 0 0,1 0 0,-1 0 0,0 0 0,1 0 0,-1-1 0,1 1 0,-1 0 0,1 0 0,-1-1 0,0 1 0,1 0 0,-1-1 0,0 1 0,1 0 0,-1-1 0,0 1 0,1 0 0,-1-1 0,0 1 0,0-1 0,1 1 0,-1 0 0,0-1 0,0 1 0,0-1 0,0 1 0,0-1 0,0 1 0,0-1 0,0 1 0,0-1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41.0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1 255 5520,'0'0'13930,"4"-10"-13617,17-29-11,-19 36-186,0-1 1,0 1-1,1 0 1,-1 0-1,1 0 1,0 0-1,0 0 1,0 0-1,0 1 0,1 0 1,-1 0-1,1 0 1,-1 0-1,1 0 1,0 0-1,0 1 1,5-2-1,13-5 290,-16 6-310,0 0 0,0 1 0,0 0 0,0 0 0,0 0 0,1 1 0,-1 0 0,0 0 0,0 0 0,0 1 0,9 2 0,3-1 159,-16-1-203,1 0 1,-1-1-1,1 1 0,-1 0 1,1 1-1,-1-1 1,0 0-1,1 1 0,-1-1 1,0 1-1,0 0 1,0-1-1,0 1 0,0 0 1,-1 0-1,1 0 0,-1 1 1,1-1-1,-1 0 1,0 1-1,0-1 0,0 0 1,0 1-1,0 0 1,0-1-1,0 4 0,1 4 90,0 0 0,0 0 0,-1 0 0,-1 0-1,0 15 1,-2-9 41,2 0-1,0 0 0,4 27 1,-3-37-132,0 0 0,1 0 0,0 0 0,0 0 1,1 0-1,-1 0 0,1-1 0,1 1 0,-1-1 0,1 0 1,-1 0-1,7 6 0,-7-8-17,0 0 1,0 0-1,1 0 0,-1-1 1,1 1-1,-1-1 1,1 0-1,0 0 1,-1 0-1,1-1 0,6 2 1,-4-2 2,0 0 0,0-1-1,0 0 1,1 0 0,-1 0 0,0-1 0,7-1 0,-8 1-14,0 0 0,1-1 0,-1 1 0,0-1 0,0 0 0,0 0 0,0-1 0,-1 0 0,1 1 0,-1-1 0,1-1 0,-1 1-1,0-1 1,-1 0 0,1 0 0,0 0 0,4-8 0,-3 3 13,0-1 0,0 1-1,-1-1 1,-1-1 0,0 1-1,0 0 1,2-20-1,-4 20-12,1-4 15,0 1 0,-1 0 0,-1-1 1,-1-22-1,-3-3 43,2-53 0,2 69-67,0 20-10,0 1-1,1-1 1,-1 0 0,0 1 0,1-1-1,0 1 1,0-1 0,0 1 0,0 0 0,0-1-1,0 1 1,1 0 0,-1 0 0,1 0-1,-1 0 1,1 0 0,0 0 0,0 0-1,0 0 1,0 1 0,0-1 0,0 1 0,0-1-1,0 1 1,1 0 0,-1 0 0,1 0-1,-1 0 1,1 0 0,3 0 0,3-1 6,0 1 0,0 0 0,0 0 1,0 1-1,0 0 0,0 0 0,13 3 0,-17-2 8,0 1 1,0 0-1,1 0 0,-1 0 0,-1 1 0,1 0 0,0 0 0,-1 0 0,6 4 0,-5-2 28,0-1 1,1 0 0,0-1-1,10 5 1,-15-8-31,0 1 0,0-1 0,0 1 0,0-1 0,0 1 0,0-1 0,-1 1 0,1 0 0,0-1 0,0 1 0,0 0 0,-1 0 0,1 0 0,0-1 0,-1 1 0,1 0 0,0 2 0,1 4-5151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4:0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6824,'0'0'11010,"9"2"-10443,33 4 182,0-2 0,1-1 0,66-6 0,-76 2-206,-22 2-279,0-1-1,-1-1 1,1 0-1,-1-1 1,0 0-1,12-3 1,-14 3-128,5-3 260,-9-2-3758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4:0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8136,'0'0'15089,"10"2"-14721,-5 0-318,3 0 40,0 0 0,0-1 0,0 1 0,0-1 1,1-1-1,14 0 0,19-3 353,0 2 0,-1 2 1,55 9-1,121 34 844,-172-33-951,90 8 1,-120-19-259,1 0 0,-1-1 0,1 0 0,-1-1 0,1-1 0,15-5-1,-25 5-57,0 0 0,0 0 0,-1 0-1,1-1 1,-1 0 0,7-7-1,5-2-309,-8 1-488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4:4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556 18 4120,'0'0'7090,"-9"-2"-6836,-43-12 243,48 13-356,0 1 0,1-1-1,-1 1 1,0 0 0,0 0 0,1 1-1,-1-1 1,0 1 0,1 0 0,-1 0-1,-4 2 1,-5 0 560,11-2-574,0-1 1,0 0-1,0 1 0,0 0 0,1-1 1,-1 1-1,0 0 0,0 0 0,1 0 1,-1 0-1,-2 3 0,2-3-52,1 0-1,-1 0 1,0 0 0,1 0-1,-1 0 1,0-1-1,0 1 1,1-1 0,-1 1-1,0-1 1,0 0 0,0 1-1,-3-1 1,3 0-17,0 0 1,-1 0-1,1 0 0,0 1 1,0-1-1,0 1 1,-1 0-1,1 0 0,0-1 1,0 1-1,-3 3 0,1-2 46,0 0 0,1 0 0,-1 0-1,0 0 1,0-1 0,0 0-1,-7 2 1,-18 7 661,11 3-236,17-12-499,0 0-1,0 0 1,0 1-1,0-2 0,0 1 1,0 0-1,-1 0 1,1 0-1,0 0 0,-1-1 1,1 1-1,-1-1 1,1 1-1,0-1 0,-1 0 1,1 1-1,-1-1 1,1 0-1,-1 0 0,-2 0 1,2 0 29,0 0 1,0 0-1,-1 0 1,1 0-1,0 1 0,0-1 1,0 1-1,0-1 1,0 1-1,0 0 1,0 0-1,0 0 1,0 0-1,0 0 1,-3 3-1,1-1-56,1-1 55,1 0 0,-1 1 0,1-1-1,-1 1 1,1 0 0,0-1 0,-3 7 0,4-7-56,0 1 1,0-1-1,-1 0 1,1 0-1,-1 0 1,0 0-1,1 0 1,-1 0-1,0 0 1,0-1-1,0 1 1,0 0 0,-1-1-1,1 0 1,0 0-1,-5 2 1,2 0 8,1-1 0,-1 1 0,1 0 0,-1 1 0,1-1 0,0 1 0,0-1 0,0 1 0,1 0 0,0 1 0,-1-1 0,-3 8 0,-6 6 20,2 13 60,8-20-74,-3 8 58,-2-1 1,-12 23-1,17-32-35,-1 0 0,2 0 0,-1 0 0,-2 16 0,2-6 18,2-13-29,0 1-1,1 0 1,0-1-1,0 1 0,0 0 1,1-1-1,2 11 1,15 43 189,-18-60-216,2 7 59,0 0 0,1 0 0,0-1 0,1 1 0,-1-1 0,1 0 0,0 0 0,1 0 0,-1-1 0,1 0 0,0 1 0,1-2 0,-1 1 0,1-1 0,0 1 0,0-2 0,0 1 0,0-1 0,1 0 0,0 0 0,-1 0 0,15 2 0,1 1 43,-13-3-82,1 0 1,-1-1-1,0 0 0,1-1 1,-1 1-1,1-2 1,0 0-1,-1 0 1,1 0-1,13-4 1,76-8 318,-34 0-115,-49 10-181,-1-1 0,1 0 0,-1-1 1,0-1-1,28-12 0,-18 5-4,-16 8-18,-1 0 1,0 0 0,0-1-1,0 0 1,0 0-1,-1 0 1,0-1-1,0 0 1,0-1 0,6-9-1,19-30 201,-24 28-64,-1 0-1,9-39 1,-3 18 7,-10 31-136,0 0-1,-1 0 0,1-1 1,-2 1-1,1 0 1,-1-15-1,-1 12 17,0 1 0,-1-1-1,-1 1 1,0-1 0,0 1 0,-1 0 0,0 0 0,-1 0 0,0 0 0,-1 1-1,0-1 1,0 1 0,-1 0 0,0 1 0,0-1 0,-1 1 0,0 1-1,-1-1 1,-10-7 0,11 11 28,0 0-1,0 1 0,0 0 1,-1 0-1,-12-3 0,-18-7 155,16 4-58,1 2 1,-1 1 0,-1 1-1,-40-5 1,17 3-30,36 6-80,0 0 1,0 0-1,0 1 0,0 0 1,0 1-1,0 0 0,-14 4 1,19-4-354,0 0-1,1 1 1,-1-1 0,1 1 0,0 0-1,0 0 1,0 1 0,0-1 0,0 1-1,0 0 1,1 0 0,-1 1 0,1-1 0,0 0-1,0 1 1,-5 7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17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1 609 5416,'0'0'13849,"9"8"-13736,30 21 3,-37-27-94,0-1-1,0 1 1,0-1 0,1 0 0,-1 0-1,0 0 1,1 0 0,-1-1-1,0 1 1,1-1 0,-1 1 0,1-1-1,-1 0 1,1 0 0,-1 0-1,1 0 1,4-1 0,14 1 127,-12 1-100,0-1 1,0 0-1,0 0 0,15-3 0,-13 2 1,-1 0 0,0 0 0,20 2-1,-2 2 47,-1-2 0,30-3 0,1 0 34,-11 2-52,-11-1-11,1 1 0,36 7 1,-18-1 64,59-1 0,-3-1 34,-36 0-64,39 4 11,-65-5-20,1-2 0,89-10 0,-119 8-49,26-5 33,-32 3-62,1 1-1,0 1 0,0 0 0,16 2 0,-13 0-8,0-1 1,30-3 0,-31 2 19,1 0 1,33 2 0,111 10 124,-95-8-65,12-5 2,-20-1-23,-7 3-11,91 2 42,17 3-47,195-21 0,-224 8 1,28-11 0,-97 10-11,82-1 1,-61 8-65,110-17-1,-154 16 23,0 1 0,42 4 0,5-1 34,6-3-12,119 0 28,-14 3-30,-9-2-43,79 5 21,53 3 107,-282-7-96,224-15 37,-68 0-78,74-10 87,-39 2 22,-1 0 34,-24 1-29,281-23-31,-240 18-47,610-79-87,-302 33 132,-184 28 7,-30 4-3,108 2 26,-221 23-29,486 6 90,-468 14-98,-1 0-10,290-3-1,98-37 37,-157 6-82,-243 18 48,529 4 209,-169 25-50,-153 0-83,11 6-38,792 14 106,-834-31-94,9 0 25,-9 6-9,304 12 84,-323-9-113,321 22 82,129 19 121,-396-28-157,52-15 2,-50-3-49,-219 3-20,433 11 56,-27-14 33,-235-1-32,47 9 25,-112-3-34,-173-10-47,520 32 112,40-1-103,-240-21-34,-107-3-23,-194-8 0,-112-3 3,399 18 66,82-13 61,-250-8-84,341-20-14,-228 3 29,106-9 81,-277 13-45,-2 9-2,111-10 55,-37-2 121,-219 16-134,-39 1-53,-30 2 3,0-1 1,0-2-1,41-7 1,-55 7-128,-10 3-2,-9 2-3613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0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0 4416,'0'0'14433,"-7"13"-13972,-19 39 431,-35 97 0,52-118-588,-22 64 691,23-70-581,-7 27 0,-8 21 722,-3-23 172,23-48-660,4-11-407,3-9-4010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0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10952,'0'0'3825,"15"-3"-3250,43-7 249,66-3-1,2 11 337,121-8 1444,-234 9-2134,0-1 0,1 0-1,-1-1 1,15-6-1,-26 7-397,0 0-1,0 0 0,0 0 0,0-1 1,0 1-1,-1-1 0,1 1 0,-1-1 1,0 1-1,0-1 0,0 0 1,1-2-1,3-8-79,2 0-3041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 12160,'0'0'2408,"-2"13"-1982,-48 183 817,29-136-640,-3-1 1,-35 62-1,30-60 25,18-37-58,-19 32 0,27-52-427,-6 13 343,9-17-471,0 0 0,0 0 0,-1 0 0,1 1 0,0-1 0,0 0 0,0 0 0,0 0 0,0 1-1,0-1 1,0 0 0,0 0 0,-1 0 0,1 0 0,0 1 0,0-1 0,0 0 0,0 0 0,-1 0 0,1 0 0,0 0 0,0 0 0,0 1 0,-1-1 0,1 0-1,0 0 1,0 0 0,0 0 0,-1 0 0,1 0 0,0 0 0,0 0 0,0 0 0,-1 0 0,1 0 0,0 0 0,0 0 0,-1 0 0,1 0 0,0 0 0,0 0 0,0 0-1,-1-1 1,1 1 0,0 0 0,0 0 0,0 0 0,-1 0 0,1 0 0,0 0 0,0-1 0,0 1 0,0 0 0,0 0 0,-1-1 0,1-1 33,0-1 0,0 1 1,0-1-1,0 0 1,1 1-1,-1-1 0,1 1 1,-1-1-1,2-2 0,1-5 37,2-10-5,0 0 1,2 0 0,1 1 0,0 0-1,1 0 1,1 1 0,1 0-1,0 1 1,2 0 0,0 1 0,0 0-1,17-14 1,-28 29-59,0-1 1,0 0-1,0 1 1,0 0-1,0-1 1,0 1-1,0 0 1,0 0-1,1 0 1,-1 0 0,0 1-1,1-1 1,-1 0-1,0 1 1,1 0-1,-1 0 1,1-1-1,-1 1 1,0 1-1,1-1 1,-1 0-1,1 1 1,3 0-1,-4 1 3,0-1-1,1 1 1,-1-1-1,0 1 1,0 0-1,0 0 1,0 0 0,0 0-1,0 0 1,0 1-1,-1-1 1,1 0-1,-1 1 1,0-1 0,1 1-1,-1 0 1,-1-1-1,1 1 1,0 0-1,0 3 1,1 10 103,0 1 0,-1 0 0,-2 27 0,0-31 24,0 0-1,1 0 1,1 0 0,0 0-1,1 0 1,0 0 0,7 22-1,-8-34-122,-1 1-1,1-1 0,0 0 1,0 1-1,0-1 0,0 0 1,0 0-1,0 1 0,0-1 1,0 0-1,0 0 0,0 0 0,1 0 1,-1-1-1,0 1 0,1 0 1,-1 0-1,1-1 0,1 1 1,0 0-4,1 0 1,-1-1 0,0 0 0,0 1-1,1-1 1,-1-1 0,0 1-1,0 0 1,4-2 0,2 0 15,1-1 0,-1 0 0,0-1 0,0 0 0,14-9 0,1-4 43,0 0 1,30-30 0,-51 43-74,1-1 0,-1 1 0,0-1 0,0 1-1,0-1 1,0 0 0,-1 0 0,0 0 0,0-1 0,0 1 0,0-6-1,-1 8-3,0 1-1,-1-1 0,0 0 1,0 0-1,1 1 0,-1-1 1,-1 0-1,1 0 1,0 1-1,-1-1 0,0 0 1,1 0-1,-1 1 0,0-1 1,0 1-1,-1-1 0,1 1 1,0-1-1,-1 1 0,0 0 1,1 0-1,-1 0 0,-4-4 1,5 5-2,0 1 1,0-1-1,0 0 1,0 1-1,0-1 0,0 1 1,0-1-1,0 1 1,0-1-1,0 1 1,-1 0-1,1-1 1,0 1-1,0 0 0,0 0 1,-1 0-1,1 0 1,0 0-1,0 0 1,-1 1-1,1-1 0,0 0 1,0 1-1,-1 0 1,-1 0 2,0 0 0,1 1 1,-1 0-1,1 0 0,0 0 0,-1 0 1,1 0-1,0 0 0,-2 4 0,-3 4 17,1 0-1,0 1 0,-7 20 1,8-20-3,1 1 0,1-1 1,0 1-1,0 0 0,0 20 0,3-24-8,0-1-1,1 1 0,0 0 0,0 0 0,1-1 0,0 1 1,0-1-1,1 1 0,5 11 0,0-2 1,-7-12 1,1-1 0,0 1 0,1-1 0,-1 1 0,1-1 0,5 7 0,-7-10-11,0-1 1,0 1-1,0 0 0,1 0 1,-1 0-1,0-1 0,0 1 1,1-1-1,-1 1 1,0-1-1,1 1 0,-1-1 1,1 0-1,-1 0 0,0 1 1,1-1-1,-1 0 0,1 0 1,-1-1-1,0 1 1,1 0-1,-1 0 0,1-1 1,-1 1-1,0-1 0,1 1 1,-1-1-1,2-1 0,17-8 62,-2-1 0,1 0 0,-2-2-1,1 0 1,-2-1 0,0-1 0,0 0-1,-2-1 1,22-30 0,-21 24 73,-12 16-80,1 0 0,0 1 0,0-1 0,0 1 0,0 0 0,1 0 0,0 0 0,10-7 0,-5 6 232,-9 5-263,0 1-1,0-1 0,0 0 0,0 1 0,0-1 1,0 1-1,0 0 0,0-1 0,0 1 1,0 0-1,0-1 0,0 1 0,2 0 0,-3 0 100,0 1-88,0-1 39,9-3 77,-9 3-154,0 0 0,0 1 1,0-1-1,0 0 0,0 0 0,1 1 0,-1-1 0,0 0 1,0 0-1,0 1 0,0-1 0,0 0 0,0 0 0,0 0 0,0 1 1,1-1-1,-1 0 0,0 0 0,0 0 0,0 0 0,0 1 1,1-1-1,-1 0 0,0 0 0,0 0 0,0 0 0,1 0 1,-1 0-1,0 0 0,0 1 0,1-1 0,-1 0 0,0 0 1,0 0-1,1 0 0,-1 0 0,0 0 0,0 0 0,0 0 0,1 0 1,-1 0-1,0 0 0,0-1 0,1 1 0,-1 0 0,0 0 1,0 0-1,0 0 0,1 0 0,-1 0 0,0 0 0,0-1 1,0 1-1,1 0 0,-1 0 0,0 0 0,0 0 0,0-1 1,0 1-1,0 0 0,1 0 0,-1 0 0,0-1 0,0 1 0,0 0 1,0 0-1,0 0 0,0-1 0,0 8-1,0 0 0,0 0 0,-1-1 0,0 1 0,0 0 0,-1 0 0,-3 8 0,0 4 0,-2 7 0,0-1 0,-18 36 0,25-61-1,-1 1 0,1-1 1,-1 1-1,1-1 0,0 1 0,0 0 0,-1-1 0,1 1 0,0 0 1,0-1-1,0 1 0,0 0 0,-1-1 0,1 1 0,0 0 1,0 0-1,0-1 0,1 1 0,-1 0 0,0-1 0,0 1 0,1 1 1,-1-3-4,1 1 1,0 0 0,0 0-1,-1-1 1,1 1 0,0-1-1,-1 1 1,1-1 0,0 1-1,-1-1 1,1 1 0,-1-1-1,1 0 1,-1 1 0,1-1-1,-1 0 1,1 1 0,-1-1-1,0 0 1,1-1 0,9-15-13,4-8-4,1 1-1,1 0 0,1 1 1,36-36-1,-52 58 20,0 0 1,0 0-1,0 0 0,0 0 1,0 0-1,0 0 0,1 0 1,-1 1-1,0-1 0,0 0 1,1 1-1,-1-1 0,0 1 0,1-1 1,-1 1-1,1 0 0,-1 0 1,0 0-1,1-1 0,-1 1 1,1 1-1,1-1 0,-2 0 0,0 1-1,1 0 1,-1 0 0,0 0-1,0-1 1,1 1-1,-1 0 1,0 1-1,0-1 1,0 0 0,0 0-1,0 0 1,-1 0-1,1 1 1,0-1 0,1 3-1,1 6-4,0-1-1,0 0 1,-1 1-1,1 18 1,0 3 15,-3-19 2,0 0-1,1 0 1,1 0-1,0 0 1,1 0-1,6 17 1,-8-28 18,-1 0-1,1 0 1,-1 0 0,1-1 0,-1 1 0,1 0 0,0 0 0,-1 0 0,1-1-1,0 1 1,0 0 0,0-1 0,0 1 0,0 0 0,0-1 0,-1 0 0,3 1-1,-2 0-149,-1-1 0,1 0-1,-1 0 1,1 0 0,-1 0-1,1 0 1,-1 0 0,1-1-1,-1 1 1,0 0-1,1 0 1,-1 0 0,1 0-1,-1-1 1,1 1 0,-1 0-1,1 0 1,-1-1 0,0 1-1,1 0 1,-1-1 0,1 1-1,-1 0 1,0-1-1,0 1 1,1-1 0,-1 1-1,0 0 1,0-1 0,1 1-1,-1-1 1,0 1 0,0-1-1,0 0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0 603 5416,'0'0'10241,"12"-3"-9661,-6 2-519,47-15 647,-48 14-566,1-1 0,-1 1 0,1-1 0,-1-1 0,0 1-1,0-1 1,-1 1 0,1-1 0,4-5 0,26-29 1077,-24 28-636,-1 0 0,-1-1 0,0 0-1,14-23 1,-38 65 268,1 0-1,-16 60 1,29-86-810,0 0 0,0 0 0,1-1 0,0 1 0,0 0 0,0 0-1,0 0 1,1 0 0,0 0 0,0-1 0,0 1 0,4 9 0,-4-12-19,1 1-1,-1 0 1,1-1 0,0 1-1,0-1 1,0 0 0,0 1-1,0-1 1,0 0 0,1 0-1,-1 0 1,0-1 0,1 1-1,0-1 1,-1 1 0,1-1-1,0 0 1,0 0 0,0 0 0,0 0-1,0 0 1,3 0 0,2-1-1,1 1 1,-1-1 0,1 0 0,-1 0 0,0-1 0,1-1-1,-1 1 1,0-1 0,0 0 0,0-1 0,0 0 0,-1 0-1,1-1 1,-1 0 0,8-6 0,-1 0 5,-1-1 0,-1-1 0,0 0 0,0-1 0,-1 0 0,14-22 0,37-49 49,-38 55-37,-1-2 0,30-55 1,-26 34-2,-8 20 14,-2-2-1,-2 0 1,-1 0-1,12-46 0,-25 76-35,0-1-1,-1 0 1,1 1-1,-1-1 1,0 0-1,0 1 1,0-1-1,-2-5 1,2 9-9,0 0-1,0 1 1,-1-1 0,1 0 0,0 0-1,-1 1 1,1-1 0,-1 0-1,1 1 1,-1-1 0,1 0 0,-1 1-1,1-1 1,-1 1 0,1-1-1,-1 1 1,0-1 0,0 1 0,1-1-1,-2 1 1,1-1 2,-1 1 1,1 0-1,0 0 1,-1 0-1,1 0 0,-1 0 1,1 0-1,-1 0 0,1 0 1,0 1-1,-1-1 1,1 1-1,0-1 0,-1 1 1,-1 0-1,-4 4 11,0-1 0,1 1 0,0 0 0,0 0 0,0 0 0,1 1 0,-1 0 0,1 0 0,1 1 1,-1-1-1,-5 13 0,-6 12 44,-14 41 0,27-64-56,-9 20 27,1 1-1,2 0 0,1 1 0,1 0 0,2 0 0,-4 57 0,9-77-18,0 9 23,4 37-1,-3-51-25,0 0 1,0 0-1,1 0 0,-1 0 0,1 0 0,0 0 0,1-1 0,-1 1 1,1-1-1,-1 1 0,1-1 0,5 5 0,-3-4 19,1 1-1,0-1 0,1 0 1,-1 0-1,1-1 1,0 0-1,0 0 0,0-1 1,1 0-1,-1 0 1,1 0-1,0-1 0,15 2 1,-12-3 6,0-1 0,0-1 0,-1 0 0,1 0 0,-1-1 0,1 0 0,-1-1 0,1 0 0,-1 0-1,10-6 1,-11 6-94,0-1 0,0-1 0,-1 0 0,1 0 0,-1 0 0,0-1 0,-1 0 0,1-1 0,-1 0 0,-1 0 0,1-1 0,-1 1-1,0-1 1,-1 0 0,0-1 0,4-9 0,-4 6-407,6-18-28,-6 14-3608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12664,'0'0'2336,"16"4"-1834,185 20 989,-86-12-373,55 5 1481,-158-18-2156,-11 1-553,-1-1 0,1 1 0,-1 0 0,1 0 0,0 0 0,-1 0 0,1 0 0,0-1 0,-1 1 0,1 0 0,0 1 0,-1-1 0,1 0 0,-1 0 0,1 0 0,0 0 0,-1 0 0,1 1 0,-1-1 0,1 0 0,0 1 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4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12760,'0'0'4271,"98"13"-4151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42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 4912,'0'0'16159,"-1"9"-15795,0 3-164,1 0 0,1-1-1,0 1 1,0 0 0,1-1 0,1 1-1,0-1 1,6 16 0,-7-22-87,1-1 1,0 1-1,0 0 1,0-1 0,0 0-1,1 0 1,6 6 0,-9-8-72,1-1 1,0 1-1,0-1 1,0 0-1,0 1 1,0-1-1,1 0 1,-1 0 0,0 0-1,0-1 1,1 1-1,-1-1 1,0 1-1,1-1 1,-1 0-1,1 1 1,-1-1-1,0-1 1,4 1 0,0-1 0,-1-1-1,0 1 1,0-1 0,0 0 0,0 0 0,0-1 0,0 0 0,0 0 0,-1 0 0,0 0 0,1 0 0,6-9 0,-4 3 2,0 0 1,-1 0-1,0-1 0,-1 0 1,5-13-1,18-38 386,-20 44 366,-19 100-218,8 7-285,-9 90 84,9-160-293,0-1 0,-2 0 0,0 0-1,-2 0 1,0-1 0,-1 0 0,-10 18-1,16-33-58,0 1 0,0-1 0,0 0 0,0 0 0,-1 0 1,1-1-1,-1 1 0,0-1 0,0 1 0,0-1 0,0 0 0,-4 2 0,6-3-13,-1-1 1,0 1-1,0-1 1,0 0 0,0 1-1,0-1 1,0 0-1,1 0 1,-1 0 0,0-1-1,0 1 1,0 0 0,0-1-1,0 1 1,1-1-1,-1 1 1,0-1 0,0 0-1,1 0 1,-1 0-1,1 0 1,-1 0 0,1 0-1,-1-1 1,-1-1-1,-7-5 30,1 0 0,0-1 0,0 0 0,1-1 0,0 1 0,1-2 0,0 1 0,-8-18 0,14 26-39,0 0 0,0 0 0,0 0 0,1 0-1,-1 0 1,1 0 0,0 0 0,0-1 0,0 1 0,0 0 0,0 0-1,0 0 1,0 0 0,0 0 0,1 0 0,-1 0 0,1 0 0,0 0-1,1-3 1,0 2-2,0 1-1,0-1 1,0 0-1,0 1 1,1 0-1,-1-1 1,1 1-1,-1 0 1,1 1-1,0-1 1,4-2-1,3 0 13,0 0 1,0 0-1,0 1 0,1 1 0,0 0 1,16-2-1,75 5 144,-38 1 13,-63-2-172,0 1 0,0-1 0,0 0-1,0 0 1,0 0 0,0 0 0,0 0 0,0 0 0,0-1-1,0 1 1,0 0 0,0 0 0,0-1 0,0 1 0,0-1-1,0 1 1,0-1 0,0 1 0,0-1 0,-1 1 0,1-1 0,0 0-1,0 1 1,-1-1 0,1 0 0,0 0 0,-1 0 0,1 0-1,-1 1 1,1-1 0,-1 0 0,1 0 0,-1 0 0,0 0-1,0 0 1,1 0 0,-1 0 0,0 0 0,0 0 0,0 0-1,0 0 1,0 0 0,0 0 0,-1-2 0,0-4-97,-1 0 0,0 1 0,0-1 0,-1 0 1,-4-7-1,7 13 81,-13-23-223,-3-9-4082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7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0 820 12160,'0'0'6239,"13"-11"-5763,25-23 325,68-76 0,-84 81-297,-1-1 1,-1-1 0,23-50-1,-16 30 395,-24 47-752,-1 0 0,1 0 0,0 0 0,0 1-1,1-1 1,-1 1 0,1 0 0,-1 0 0,8-4 0,-11 6-105,1 1-1,0 0 1,-1 0-1,1 0 1,0 0-1,-1 0 1,1-1-1,0 1 1,0 1-1,-1-1 1,1 0-1,0 0 1,-1 0-1,1 0 1,0 0-1,-1 1 1,1-1-1,0 0 1,-1 0-1,1 1 1,0-1 0,-1 1-1,1-1 1,-1 0-1,1 1 1,-1-1-1,1 1 1,-1-1-1,1 1 1,-1 0-1,0-1 1,1 1-1,-1-1 1,0 1-1,1 0 1,-1-1-1,0 2 1,11 30 307,-9-27-236,3 17 66,-1 0 0,-1 0 0,-1 1 0,0-1 0,-2 0 0,-1 1 0,0-1 0,-2 0 0,-1 0-1,0 0 1,-2 0 0,0-1 0,-2 0 0,-10 22 0,17-40-141,-1-1 0,1 1 1,-1-1-1,1 0 0,-1 0 0,0 0 0,0 0 0,0 0 1,0 0-1,0 0 0,0 0 0,-1-1 0,1 1 0,0-1 0,-1 0 1,0 0-1,1 0 0,-1 0 0,0 0 0,1 0 0,-1-1 1,0 1-1,0-1 0,1 0 0,-1 0 0,0 0 0,0 0 0,0 0 1,1-1-1,-1 1 0,0-1 0,1 0 0,-1 0 0,-3-1 1,-1-1 15,0 0 1,1 0-1,0 0 1,0-1 0,0 0-1,0 0 1,0-1-1,1 1 1,0-1 0,0 0-1,0-1 1,-5-7-1,10 13-51,-19-36 289,18 34-260,0 0 0,0 0 0,0 0 0,1 0 1,-1 0-1,1-1 0,0 1 0,0 0 0,-1 0 1,2 0-1,-1-1 0,0 1 0,0 0 0,0 0 1,2-4-1,-2 6-25,1-1-1,-1 1 1,1-1 0,-1 1 0,1-1 0,0 1 0,-1 0-1,1-1 1,-1 1 0,1 0 0,0-1 0,-1 1 0,1 0 0,0 0-1,0 0 1,-1 0 0,1-1 0,0 1 0,-1 0 0,1 0 0,0 0-1,0 0 1,-1 1 0,2-1 0,21 4 128,-18-3-124,74 18-11,-50-11 0,0-1 0,60 5 0,-62-11 0,43-3 0,-61 1 0,0-1 0,0 1 0,0-2 0,0 1 0,0-1 0,-1-1 0,1 0 0,13-8 0,-2-2 0,1-1 0,-2-1 0,0 0 0,-1-2 0,0 0 0,-2-1 0,0-1 0,-1 0 0,-1-1 0,-1-1 0,20-45 0,35-103 0,-61 151 0,0-1 0,-2 0 0,0 0 0,-1 0 0,-1-1 0,-1 1 0,-1-1 0,0 0 0,-2 0 0,-5-33 0,6 54 0,0-1 0,0 0 0,0 1 0,0-1 0,0 0 0,0 1 0,0-1 0,0 0 0,0 1 0,0-1 0,-1 0 0,1 1 0,0-1 0,0 0 0,-1 1 0,1-1 0,-1 1 0,1-1 0,0 0 0,-1 1 0,1-1 0,-1 1 0,1 0 0,-1-1 0,0 1 0,1-1 0,-1 1 0,1 0 0,-1-1 0,0 1 0,1 0 0,-1 0 0,0-1 0,0 1 0,-2 1 0,1 0 0,0 0 0,0 0 0,0 0 0,0 1 0,0-1 0,0 1 0,0-1 0,0 1 0,-1 2 0,-7 7 0,0 0 0,1 1 0,0 0 0,1 1 0,-14 26 0,-23 76 0,34-80 0,1 1 0,2 1 0,2-1 0,1 1 0,2 0 0,1 0 0,7 69 0,-5-100 0,1 1 0,0-1 0,0 0 0,1 0 0,0 0 0,0 0 0,1 0 0,-1-1 0,1 1 0,0-1 0,1 0 0,-1 1 0,1-2 0,0 1 0,9 8 0,-9-10 0,1 0 0,0 0 0,-1 0 0,1 0 0,0-1 0,1 0 0,-1 0 0,0 0 0,0-1 0,1 0 0,-1 0 0,1 0 0,-1-1 0,1 1 0,-1-1 0,1-1 0,-1 1 0,6-2 0,7-2 0,-1-2 0,-1 0 0,1 0 0,-1-2 0,0 0 0,0-1 0,18-14 0,26-13 0,51-33 0,-81 56 0,6-4 0,-28 13 0,-23 8 0,-1-1 0,0 1 0,1 0 0,-1 1 0,1 1 0,0 1 0,1 0 0,-1 1 0,1 0 0,1 1 0,0 1 0,-14 12 0,20-16 0,1 1 0,0 0 0,0 0 0,0 0 0,1 0 0,0 1 0,1 0 0,0 0 0,0 0 0,1 1 0,-1-1 0,2 1 0,-1 0 0,2 0 0,-1 0 0,1 0 0,0 0 0,1 0 0,0 0 0,0 0 0,3 14 0,-3-21 0,1-1 0,-1 1 0,0-1 0,1 1 0,-1-1 0,1 1 0,-1-1 0,1 1 0,0-1 0,-1 0 0,1 1 0,0-1 0,0 0 0,0 0 0,0 0 0,0 0 0,0 1 0,0-1 0,1-1 0,-1 1 0,0 0 0,3 1 0,-1-1 0,-1-1 0,0 1 0,1-1 0,-1 0 0,0 0 0,1 0 0,-1 0 0,0 0 0,1-1 0,-1 1 0,0-1 0,0 1 0,4-3 0,2 0 0,-1 0 0,0-1 0,0-1 0,0 1 0,0-1 0,-1 0 0,11-11 0,-6 3 0,0-1 0,-1 0 0,-1 0 0,9-20 0,-13 24 0,-1 0 0,0 0 0,-1 0 0,0 0 0,-1-1 0,0 0 0,0 1 0,-1-13 0,0 31 0,0-1 0,1 0 0,0 0 0,0-1 0,0 1 0,1 0 0,6 11 0,30 45 0,-37-60 0,0 0 0,0-1 0,0 1 0,0 0 0,1-1 0,-1 1 0,1-1 0,0 0 0,0 0 0,0 0 0,0 0 0,0-1 0,0 1 0,5 1 0,-5-3 0,0 1 0,0-1 0,1 0 0,-1 0 0,0 0 0,0-1 0,0 1 0,0-1 0,1 0 0,-1 0 0,0 0 0,0 0 0,0 0 0,-1-1 0,6-3 0,4-3 0,0 0 0,-1-1 0,0-1 0,0 0 0,-1 0 0,-1-1 0,13-17 0,50-91 0,-67 110 0,0 0 0,-4 6 0,0 1 0,1-1 0,0 0 0,-1 0 0,1 1 0,0-1 0,0 1 0,4-4 0,-6 6 0,1 0 0,-1 0 0,1-1 0,-1 1 0,1 0 0,-1 0 0,1 0 0,-1-1 0,1 1 0,-1 0 0,1 0 0,-1 0 0,1 0 0,-1 0 0,1 0 0,-1 0 0,1 0 0,-1 1 0,1-1 0,-1 0 0,1 0 0,0 0 0,0 1 0,1 0 0,-1 0 0,1 0 0,-1 1 0,0-1 0,1 0 0,-1 0 0,0 1 0,0-1 0,1 2 0,14 19 0,-10-15 0,0 1 0,-1-1 0,0 1 0,0 1 0,4 11 0,-7-16 0,3 14 0,2 0 0,1 0 0,0-1 0,18 29 0,-24-45 0,-1 1 0,1 0 0,-1-1 0,1 1 0,0-1 0,-1 1 0,1-1 0,0 0 0,0 0 0,0 0 0,0 0 0,0 0 0,0 0 0,1-1 0,-1 1 0,0-1 0,3 1 0,-1-1 0,0 0 0,0 0 0,0 0 0,0-1 0,0 0 0,0 0 0,0 0 0,0 0 0,4-2 0,1-2 0,0 0 0,0 0 0,0 0 0,-1-1 0,0-1 0,0 1 0,7-9 0,5-9 0,-1-1 0,-1 0 0,-2-1 0,0-1 0,14-35 0,50-150 0,-65 169 0,-2 2 0,-1 0 0,9-55 0,-24 78 0,-1 16 0,-1 10 0,-10 36 0,2 1 0,2 0 0,2 1 0,2 0 0,2 0 0,2 1 0,2 0 0,2-1 0,10 65 0,-9-101 0,0 0 0,2 1 0,-1-1 0,1-1 0,0 1 0,7 10 0,-10-19 0,-1 0 0,1 0 0,0 0 0,0 0 0,0 0 0,0-1 0,-1 1 0,1 0 0,1 0 0,-1-1 0,0 1 0,0-1 0,0 1 0,0-1 0,0 1 0,0-1 0,1 1 0,-1-1 0,0 0 0,0 0 0,1 0 0,-1 0 0,0 0 0,0 0 0,1 0 0,-1 0 0,0 0 0,0-1 0,0 1 0,1 0 0,-1-1 0,1 0 0,2 0 0,0-1 0,-1 0 0,1 1 0,-1-1 0,0 0 0,1-1 0,-1 1 0,0-1 0,4-4 0,17-26 0,-2 0 0,-1-2 0,-2 0 0,20-50 0,-31 59 0,-4 38 0,-4 7 0,-2 1 0,0 0 0,-1-1 0,-1 0 0,0 0 0,-2 0 0,0 0 0,-1-1 0,-1 0 0,-1 0 0,0-1 0,-1 0 0,-15 18 0,20-26 0,-7 9 0,12-17 0,0-1 0,-1 0 0,1 1 0,0-1 0,0 1 0,-1-1 0,1 0 0,0 1 0,-1-1 0,1 0 0,0 1 0,-1-1 0,1 0 0,-1 1 0,1-1 0,-1 0 0,1 0 0,0 0 0,-1 0 0,1 1 0,-1-1 0,1 0 0,-1 0 0,1 0 0,-1 0 0,1 0 0,-2 0 0,14-17 0,-8 12 0,1 0 0,-1 0 0,1 1 0,0 0 0,0 0 0,1 0 0,10-6 0,47-17 0,-42 18 0,96-36 0,-112 43 73,18-11 816,-22 12-1077,0 0-1,-1 1 1,1-1 0,-1 0-1,1 0 1,-1 1 0,0-1-1,1 0 1,-1 0 0,0 0-1,0 0 1,0 0 0,1 0-1,-1 0 1,0 0 0,0 1-1,0-1 1,0 0 0,0 0-1,-1 0 1,1 0 0,0 0-1,0 0 1,-1 0 0,1 0-1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7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25623,'0'0'5760,"18"8"-4971,-17-8-783,16 8 73,2-1-1,-1 0 0,0-2 1,1 0-1,0-1 1,35 2-1,144-6-39,-163-2-53,0-2 1,-1-2-1,58-16 0,-76 17 260,-11 4-974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20303,'0'0'2904,"69"-12"-1856,2 6-272,26 1 8,14-3-432,-2 2-8,-2 6-160,-8-3 0,4-3-112,-17 0 0,2 4-144,15-2 16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9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0 773 16280,'0'0'4999,"15"-9"-4567,-7 6-379,13-9 79,0 0 0,-1-1 0,0-1 0,19-17 1,77-89 781,131-172 1,-93 78 298,-150 208-1138,1-2 150,0 1 0,-1-1 0,6-14 0,-12 20 449,-5 5-371,-6 6-43,-3 8-88,0 1-1,1 1 1,1 1 0,0 0-1,-18 37 1,18-31-57,-9 14 99,2 2-1,2 0 0,-17 59 0,30-83-127,1 1 0,1-1 0,1 1 0,1 0 1,1 0-1,0 0 0,1 0 0,1 0 0,1-1 0,9 38 0,-9-49-36,0 1-1,1-1 1,0 0-1,0 0 1,1 0-1,0 0 0,0-1 1,0 1-1,1-1 1,6 7-1,-8-11-16,0 1 1,0-1-1,1 0 0,-1 0 0,0 0 0,1 0 1,0-1-1,-1 1 0,1-1 0,0 0 1,-1 0-1,1 0 0,0 0 0,0-1 0,0 0 1,0 0-1,0 0 0,0 0 0,0-1 1,0 1-1,7-3 0,-2 0 15,0 0 0,1-1 0,-1-1 0,-1 1 1,1-1-1,-1-1 0,0 0 0,0 0 0,11-12 0,-2 1 78,0-1 1,24-38-1,-31 35-126,-10 21 0,0 0 0,0 0 0,1-1 0,-1 1 0,0 0 0,0 0 0,0-1 0,0 1 0,0 0 0,0 0 0,0 0 0,1-1 0,-1 1 0,0 0 0,0-1 0,0 1 0,0 0 0,0 0 0,0-1 0,0 1 0,0 0 0,0 0 0,-1-1 0,1 1 0,0 0 0,0 0 0,0-1 0,0 1 0,0 0 0,0 0 0,0 0 0,-1-1 0,1 1 0,0 0 0,0 0 0,0 0 0,0-1 0,-1 1 0,1 0 0,0 0 0,0 0 0,-1 0 0,1 0 0,0-1 0,0 1 0,-1 0 0,1 0 0,0 0 0,0 0 0,-1 0 0,1 0 0,0 0 0,0 0 0,-1 0 0,1 0 0,0 0 0,0 0 0,-1 0 0,-10 5 0,8-2 0,0 0 0,-1 0 0,1 0 0,0 1 0,1-1 0,-1 1 0,1-1 0,-1 1 0,1 0 0,0 0 0,0 0 0,-2 9 0,4-11 0,-1 0 0,1-1 0,0 1 0,-1 0 0,1 0 0,0 0 0,0 0 0,0 0 0,1 0 0,-1 0 0,0 0 0,1 0 0,-1 0 0,1 0 0,0 0 0,-1-1 0,1 1 0,0 0 0,0 0 0,0-1 0,0 1 0,1-1 0,-1 1 0,0-1 0,1 1 0,-1-1 0,1 0 0,-1 0 0,1 0 0,0 0 0,2 2 0,-1-2 0,0 0 0,1 0 0,-1 0 0,1 0 0,-1 0 0,1-1 0,-1 1 0,1-1 0,-1 0 0,1 0 0,-1 0 0,1-1 0,3 0 0,-6 1 0,0 0 0,0-1 0,0 1 0,-1 0 0,1-1 0,0 1 0,0 0 0,0-1 0,-1 1 0,1-1 0,0 1 0,-1-1 0,1 0 0,0 1 0,-1-1 0,1 0 0,-1 1 0,1-1 0,-1 0 0,0 0 0,1-1 0,0 0 0,-1 1 0,0-1 0,0 1 0,0-1 0,-1 1 0,1 0 0,0-1 0,-1 1 0,1-1 0,0 1 0,-1-1 0,0 1 0,1 0 0,-1-1 0,0 1 0,0 0 0,-1-2 0,-9-14 0,10 14 0,-1 0 0,0 0 0,0 0 0,0 0 0,0 0 0,0 1 0,0-1 0,-1 1 0,0-1 0,1 1 0,-1 0 0,0 0 0,0 0 0,0 1 0,0-1 0,-4-1 0,-2-1 0,8 0 0,17-1 0,31 1 0,202-17 0,-245 21 0,0-1 0,0 0 0,0 0 0,0-1 0,0 1 0,0-1 0,6-3 0,-9 5 0,-1-1 0,1 1 0,0-1 0,0 1 0,0-1 0,0 0 0,-1 1 0,1-1 0,0 0 0,-1 0 0,1 0 0,-1 1 0,1-1 0,-1 0 0,1 0 0,-1 0 0,1 0 0,-1 0 0,0 0 0,0 0 0,1 0 0,-1 0 0,0 0 0,0 0 0,0 0 0,0 0 0,0 0 0,0 0 0,-1 0 0,1 0 0,0 0 0,0 0 0,-1 0 0,1 0 0,-1 0 0,1 0 0,0 0 0,-2-1 0,-10-15-3935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2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25623,'0'0'5368,"59"-18"-4560,19 3-592,16-2 8,11 0-272,2-6 0,-2 0-120,4 2-8,5 11-80,-3-1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3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0 937 17079,'0'0'4270,"13"-13"-3961,24-24-111,103-109 747,-113 116-673,-2-1 1,-1-1 0,-2-1 0,0-1 0,-3-1 0,-1-1-1,18-51 1,-23 51 178,-2 0 0,-2-1 0,-1 0 0,-2 0 0,2-50-1,-9 26 733,2 60-1150,-1 1 1,0 0-1,0 0 1,0 0-1,0-1 0,0 1 1,0 0-1,0 0 0,0 0 1,0 0-1,0-1 1,0 1-1,0 0 0,0 0 1,0 0-1,0-1 0,0 1 1,-1 0-1,1 0 1,0 0-1,0 0 0,0-1 1,0 1-1,0 0 0,0 0 1,0 0-1,-1 0 0,1 0 1,0-1-1,0 1 1,0 0-1,0 0 0,0 0 1,-1 0-1,1 0 0,0 0 1,0 0-1,0 0 1,0 0-1,-1 0 0,1 0 1,0 0-1,0 0 0,-1 0 1,-6 7 459,-4 16-255,-49 189 748,27-80-628,0-3-190,-17 56-25,44-169-143,-16 53 0,-4-1 0,-46 86 0,64-141 0,0-1 0,-1 0 0,-1 0 0,-21 20 0,31-32 0,0 1 0,-1-1 0,1 0 0,0 1 0,-1-1 0,1 0 0,0 1 0,-1-1 0,1 0 0,0 0 0,-1 0 0,1 1 0,-1-1 0,1 0 0,0 0 0,-1 0 0,1 0 0,-1 0 0,1 0 0,0 0 0,-1 0 0,1 0 0,-1 0 0,1 0 0,-1 0 0,1 0 0,-1 0 0,1 0 0,0 0 0,-1 0 0,1 0 0,-1-1 0,1 1 0,0 0 0,-1 0 0,1-1 0,0 1 0,-1 0 0,1 0 0,0-1 0,-1 1 0,1 0 0,0-1 0,0 1 0,-1 0 0,1-1 0,0 1 0,0-1 0,0 1 0,-1 0 0,1-1 0,0 1 0,0-1 0,0 0 0,-5-24 0,5 24 0,-1-5 0,1 0 0,0 0 0,0 1 0,0-1 0,1 0 0,0 0 0,0 1 0,0-1 0,1 0 0,0 1 0,0-1 0,0 1 0,1 0 0,0 0 0,6-9 0,0 4 0,0 0 0,1 0 0,0 1 0,1 0 0,17-11 0,-1 5 0,0 0 0,1 2 0,56-19 0,-52 21 0,-1-1 0,-1-2 0,33-18 0,22-14 0,-58 33 0,47-30 0,-33 18 0,-32 20 0,1 0 0,-1-1 0,0 0 0,0-1 0,10-10 0,-13 11 0,5-6 0,-1 0 0,15-20 0,-23 28 0,1 0 0,-1-1 0,0 1 0,0-1 0,0 1 0,-1-1 0,1 0 0,-1 0 0,0 1 0,-1-1 0,1 0 0,-1-8 0,0 9 0,0-1 0,-1 1 0,1-1 0,-1 1 0,0 0 0,0-1 0,-2-4 0,2 7 0,0 1 0,0-1 0,-1 1 0,1-1 0,0 1 0,-1 0 0,1-1 0,-1 1 0,0 0 0,1 0 0,-1 0 0,0 0 0,0 0 0,1 1 0,-1-1 0,0 0 0,0 1 0,-3-1 0,2 0 0,0 1 0,0-1 0,0 1 0,0-1 0,1 1 0,-1 0 0,0 0 0,0 0 0,0 1 0,0-1 0,0 1 0,0 0 0,-5 2 0,2 0 0,0 0 0,1 1 0,-1 0 0,-7 7 0,1-1 0,-2 0 0,12-9 0,1 0 0,-1 0 0,1 0 0,-1 0 0,1 0 0,0 0 0,-1 0 0,1 0 0,0 1 0,0-1 0,0 0 0,0 1 0,0-1 0,0 1 0,0-1 0,1 1 0,-1-1 0,0 1 0,1 0 0,-1 2 0,-5 17 0,6-20 0,0-1 0,0 0 0,0 1 0,0-1 0,0 0 0,1 1 0,-1-1 0,0 0 0,0 1 0,1-1 0,-1 0 0,0 1 0,1-1 0,-1 0 0,0 0 0,0 0 0,1 1 0,-1-1 0,1 0 0,-1 0 0,0 0 0,1 0 0,-1 0 0,0 1 0,1-1 0,-1 0 0,1 0 0,-1 0 0,0 0 0,1 0 0,-1 0 0,0 0 0,1 0 0,0-1 0,-18 57 0,16-53 0,0 1 0,0-1 0,1 0 0,-1 1 0,1-1 0,-1 0 0,1 1 0,0-1 0,0 1 0,1-1 0,0 7 0,1 1 0,-2-11 0,0 0 0,0 1 0,0-1 0,0 1 0,0-1 0,0 1 0,0-1 0,0 0 0,0 1 0,0-1 0,0 1 0,0-1 0,0 0 0,1 1 0,-1-1 0,0 1 0,0-1 0,0 0 0,1 1 0,-1-1 0,0 0 0,1 1 0,-1-1 0,0 0 0,1 0 0,-1 1 0,0-1 0,1 0 0,-1 0 0,0 0 0,2 1 0,0 1 0,-1-1 0,1 1 0,0 0 0,0 0 0,-1 1 0,1-1 0,-1 0 0,0 0 0,0 1 0,1 2 0,13 20 0,-9-19 0,0-1 0,0 1 0,0-1 0,1-1 0,0 1 0,0-1 0,0 0 0,1-1 0,-1 0 0,1 0 0,0 0 0,0-1 0,0 0 0,0-1 0,0 0 0,0 0 0,0-1 0,0 0 0,0 0 0,0-1 0,1 0 0,-1 0 0,12-4 0,76-18 0,-94 22 0,1 0 0,-1 0 0,1 0 0,-1 0 0,0 0 0,0-1 0,1 1 0,-1-1 0,0 1 0,0-1 0,2-2 0,-3 2 0,1 0 0,1 0 0,-1 0 0,0 1 0,0-1 0,1 1 0,-1-1 0,4 0 0,0 0 0,-4 2 0,-1-1 0,1 1 0,0-1 0,0 1 0,0-1 0,0 0 0,-1 0 0,1 0 0,0 0 0,-1 0 0,1 0 0,-1 0 0,1-1 0,-1 1 0,2-2 0,2-2 0,-5 6 0,0-1 0,0 0 0,0 0 0,1 0 0,-1 0 0,0 0 0,0 0 0,0 0 0,1 1 0,-1-1 0,0 0 0,0 0 0,1 0 0,-1 0 0,0 0 0,0 0 0,0 0 0,1 0 0,-1 0 0,0 0 0,0 0 0,1 0 0,-1 0 0,0-1 0,0 1 0,0 0 0,1 0 0,-1 0 0,0 0 0,0 0 0,0 0 0,1 0 0,-1-1 0,0 1 0,0 0 0,0 0 0,0 0 0,0 0 0,1-1 0,-1 1 0,0-3 0,-1 2 0,0 0 0,-2 1 0,3 0 0,0-1 0,0 1 0,0 0 0,-1 0 0,1 0 0,0-1 0,0 1 0,0 0 0,0 0 0,-1-1 0,1 1 0,0 0 0,0 0 0,0-1 0,0 1 0,0 0 0,0-1 0,0 1 0,0 0 0,0 0 0,0-1 0,0 1 0,0 0 0,0-1 0,0 1 0,0 0 0,0 0 0,0-1 0,0 1 0,0 0 0,1 0 0,-1-1 0,0 1 0,0 0 0,0 0 0,0-1 0,1 1 0,-1 0 0,0 0 0,0-1 0,6-10 0,-2 5 0,0 0 0,-1-1 0,0 0 0,-1 1 0,1-1 0,-1 0 0,-1-1 0,1 1 0,-1 0 0,0 0 0,-1-1 0,0 1 0,0 0 0,-1-1 0,0 1 0,-3-14 0,4 20 0,-1-1 0,0 1 0,1-1 0,-1 1 0,0 0 0,0-1 0,0 1 0,0 0 0,0 0 0,0-1 0,0 1 0,-1 0 0,1 0 0,0 0 0,-1 1 0,1-1 0,0 0 0,-1 0 0,1 1 0,-1-1 0,1 1 0,-1-1 0,1 1 0,-1 0 0,1 0 0,-1-1 0,0 1 0,1 0 0,-1 0 0,1 1 0,-1-1 0,0 0 0,1 0 0,-1 1 0,1-1 0,-1 1 0,1-1 0,-1 1 0,1 0 0,0 0 0,-3 1 0,-3 3 0,1 0 0,-1 1 0,1 0 0,1-1 0,-1 2 0,1-1 0,0 1 0,0 0 0,1 0 0,0 0 0,-5 14 0,5-10 0,1 0 0,0 0 0,0 1 0,2 0 0,-1-1 0,1 1 0,2 21 0,-1-30 0,1 0 0,-1 0 0,1 0 0,0 0 0,0 0 0,0 0 0,0-1 0,0 1 0,1 0 0,-1-1 0,1 1 0,0-1 0,0 1 0,0-1 0,0 0 0,0 0 0,0 0 0,0 0 0,1 0 0,-1 0 0,1-1 0,0 1 0,-1-1 0,6 2 0,0 0 0,-1-1 0,1 0 0,0 0 0,0-1 0,-1 1 0,1-2 0,0 1 0,11-2 0,-3-1 0,0-1 0,-1 0 0,1-1 0,-1-1 0,0 0 0,0-1 0,0-1 0,-1 0 0,18-13 0,12-10 0,57-54 0,-60 49 0,-2 2 0,-2-1 0,-1-2 0,-2-1 0,-2-2 0,-1-1 0,31-55 0,-45 66 0,4-7 0,18-42 0,-34 68 0,-1-1 0,0 0 0,-1 0 0,-1 0 0,1 0 0,-2 0 0,0-1 0,0 1 0,-1-12 0,0 22 0,0 1 0,0-1 0,0 1 0,0-1 0,0 1 0,0-1 0,0 1 0,0-1 0,-1 1 0,1-1 0,0 1 0,0-1 0,0 1 0,-1-1 0,1 1 0,0-1 0,-1 1 0,1 0 0,0-1 0,-1 1 0,1-1 0,0 1 0,-1 0 0,1-1 0,-1 1 0,1 0 0,-1 0 0,1-1 0,-1 1 0,1 0 0,-1 0 0,1 0 0,-1 0 0,1-1 0,-1 1 0,1 0 0,-1 0 0,1 0 0,-1 0 0,1 0 0,-1 0 0,1 1 0,-1-1 0,1 0 0,-1 0 0,0 1 0,-23 11 0,7 2 0,1 0 0,0 1 0,1 1 0,0 0 0,1 1 0,1 0 0,1 1 0,-13 26 0,5-3 0,1 1 0,-24 86 0,36-104 0,2 0 0,1 1 0,1-1 0,1 1 0,1 0 0,3 38 0,-1-51 0,1-1 0,-1 0 0,2 0 0,-1 0 0,2 0 0,-1 0 0,2-1 0,-1 1 0,1-1 0,1 0 0,0-1 0,0 1 0,1-1 0,0-1 0,1 1 0,13 11 0,-16-17 0,0 0 0,0 0 0,0 0 0,1-1 0,-1 0 0,1 0 0,-1-1 0,1 1 0,0-1 0,0 0 0,0-1 0,0 0 0,-1 1 0,1-2 0,0 1 0,0-1 0,7-1 0,11-4 0,-1 0 0,41-18 0,-53 20 0,26-12 283,-2-1 1,59-38-1,-69 37-2675,38-33-1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37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13 409 17791,'0'0'3922,"11"0"-4170,17 0 303,68 0 292,-86 0-273,1-1 0,0-1 1,-1 0-1,1 0 0,-1-1 0,20-8 0,-4-4 114,1-2 0,-2 0 1,-1-2-1,24-23 0,-42 36-132,0-2 0,0 1 0,-1 0 0,0-1 0,0 0 0,-1 0 0,0-1 0,-1 1 0,0-1 0,0 0 0,-1 1 0,0-1 0,0 0 0,-1-1 0,0 1 0,-1 0 0,0 0 0,0 0 0,-1 0 0,0-1 0,-1 1 0,0 0 0,0 1 0,-1-1 0,0 0 0,-5-9 0,7 16-27,0 0 1,0-1-1,0 1 0,-1 0 0,1 0 0,-1 0 0,1 0 0,-1 0 0,0 0 1,0 1-1,1-1 0,-1 0 0,0 1 0,-1 0 0,1-1 0,0 1 1,0 0-1,-1 0 0,1 0 0,0 0 0,-1 1 0,1-1 0,-1 1 0,1-1 1,-1 1-1,1 0 0,-1 0 0,1 0 0,-1 0 0,-4 1 0,2 1 23,0 0 0,0 0 0,0 1-1,0-1 1,0 1 0,0 0 0,1 1-1,-1-1 1,1 1 0,0 0 0,0 0-1,-6 8 1,2-1 27,1 0-1,0 0 1,1 1 0,0 0-1,0 0 1,2 0 0,-1 1-1,2-1 1,0 1 0,-3 23-1,4-8 78,2-1-1,0 1 1,2 0-1,5 29 1,21 145 1049,-24-173-985,-1 0 1,-1 0-1,-1 0 0,-2 0 1,-1 0-1,-2 0 0,0-1 0,-11 37 1,12-54-182,-2 4 239,1-1 0,-13 26 0,14-35-220,0 0 0,0 0 1,-1 0-1,0-1 0,0 1 0,0-1 0,0 0 0,-1 0 1,1 0-1,-10 5 0,10-6-58,-1-1 0,1 0 0,-1 0 0,0 0 0,0 0 0,0 0 0,1-1 0,-2 0 0,1 0 0,-8 0 0,9-1 0,0-1 0,1 1 0,-1-1 0,0 0 0,1 0 0,-1 0 0,1 0 0,-1 0 0,1-1 0,0 0 0,-1 0 0,1 0 0,0 0 0,0 0 0,-4-5 0,1 2 0,0-1 0,0-1 0,0 1 0,-9-15 0,13 18 0,1-1 0,-1 0 0,1 0 0,-1 0 0,1 0 0,1 0 0,-1 0 0,0 0 0,1 0 0,0 0 0,0 0 0,1-7 0,0 3 0,0 0 0,0 1 0,1-1 0,0 1 0,0 0 0,1-1 0,0 1 0,0 0 0,1 1 0,0-1 0,0 1 0,0-1 0,1 1 0,0 0 0,0 1 0,1-1 0,0 1 0,0 0 0,0 1 0,0-1 0,1 1 0,-1 1 0,1-1 0,9-3 0,16-8 0,-12 5 0,29-11 0,-43 19 0,0 1 0,0-1 0,0 1 0,0 0 0,0 0 0,0 1 0,0 0 0,0 0 0,12 2 0,2 2 0,0 2 0,24 9 0,-37-13 0,0 1 0,-1 0 0,1 1 0,-1 0 0,0 0 0,0 0 0,-1 0 0,1 1 0,9 11 0,10 14 0,33 32 0,-54-58 0,-1 0 0,1-1 0,0 1 0,0-1 0,0 0 0,1-1 0,-1 1 0,1-1 0,5 3 0,-6-5 0,0 1 0,0 0 0,0-1 0,0 0 0,0 0 0,0 0 0,0 0 0,0 0 0,0-1 0,-1 0 0,1 0 0,5-2 0,8-3 0,0-2 0,-1 0 0,1-1 0,-2-1 0,1 0 0,-1-1 0,-1-1 0,0 0 0,0-1 0,-2 0 0,14-18 0,-23 27 0,0-1 0,1 1 0,-2-1 0,1 0 0,-1 0 0,1 0 0,-1-1 0,-1 1 0,3-9 0,-4 12 0,1 0 0,-1 0 0,0 1 0,0-1 0,0 0 0,0 0 0,0 0 0,0 1 0,0-1 0,-1 0 0,1 0 0,-1 1 0,1-1 0,-1 0 0,0 1 0,0-1 0,1 0 0,-1 1 0,0-1 0,0 1 0,-1 0 0,1-1 0,0 1 0,0 0 0,-1-1 0,1 1 0,-1 0 0,1 0 0,-1 0 0,1 1 0,-1-1 0,1 0 0,-4 0 0,3 0 0,-1 1 0,0 0 0,1 0 0,-1 0 0,0 0 0,1 0 0,-1 1 0,0-1 0,1 1 0,-1 0 0,1 0 0,-1 0 0,1 0 0,-1 0 0,1 0 0,0 1 0,-1-1 0,1 1 0,0 0 0,-3 3 0,0 0 0,0-1 0,0 1 0,1 1 0,-1-1 0,1 0 0,1 1 0,-5 8 0,5-6 0,1 0 0,1 1 0,-1-1 0,1 1 0,0-1 0,1 1 0,0-1 0,1 1 0,0 0 0,0-1 0,0 0 0,1 1 0,1-1 0,-1 0 0,1 0 0,1 0 0,-1 0 0,1-1 0,1 1 0,-1-1 0,1 0 0,11 11 0,-14-16 0,1 0 0,0 0 0,0-1 0,0 1 0,0-1 0,0 0 0,0 0 0,0 0 0,0 0 0,0 0 0,1-1 0,-1 1 0,0-1 0,1 0 0,-1 0 0,0 0 0,0-1 0,1 1 0,-1-1 0,0 0 0,0 1 0,0-2 0,0 1 0,0 0 0,0 0 0,3-3 0,-2 2 0,0 0 0,0 0 0,0 0 0,-1-1 0,1 0 0,-1 0 0,0 0 0,0 0 0,0 0 0,0 0 0,0-1 0,-1 1 0,1-1 0,-1 0 0,0 0 0,0 0 0,-1 0 0,3-8 0,-3 5 0,0 0 0,0 0 0,-1 0 0,0 0 0,-1 0 0,1 0 0,-1-1 0,-1 1 0,1 0 0,-1 1 0,0-1 0,-1 0 0,0 0 0,0 1 0,0 0 0,-1 0 0,0 0 0,0 0 0,-10-10 0,8 9 0,0 0 0,0 1 0,-1 0 0,-10-7 0,14 11 0,-1-1 0,0 1 0,1 0 0,-1 0 0,0 1 0,0-1 0,0 1 0,-1 0 0,1 0 0,0 0 0,-6 0 0,61-2 0,-1-2 0,81-19 0,-74 14 0,-44 9 0,0-1 0,-1 0 0,1-1 0,0-1 0,-1 0 0,22-10 0,6-7 0,-40 20 0,1 1 0,-1 0 0,1 0 0,-1 0 0,1 0 0,-1 0 0,1 0 0,-1 0 0,1 0 0,-1 0 0,1 0 0,-1 0 0,1 0 0,-1 1 0,1-1 0,-1 0 0,1 0 0,-1 0 0,1 1 0,-1-1 0,0 0 0,1 1 0,-1-1 0,1 0 0,-1 1 0,0-1 0,1 0 0,-1 1 0,0-1 0,0 0 0,1 1 0,-1-1 0,0 1 0,0-1 0,1 1 0,-1-1 0,0 1 0,0-1 0,0 1 0,0-1 0,0 1 0,0-1 0,0 1 0,0-1 0,0 1 0,0-1 0,0 1 0,0 0 0,0 2 0,9 16 0,-6-14 0,-1 0 0,1 0 0,-1 0 0,-1 0 0,1 0 0,1 7 0,14 136 0,-17-117 0,-1-27 0,1 0 0,-1 0 0,1 0 0,0 0 0,0 0 0,1 0 0,-1 0 0,1 0 0,0-1 0,0 1 0,0 0 0,0 0 0,1-1 0,-1 1 0,1-1 0,3 6 0,-3-8 0,1 1 0,-1 0 0,1-1 0,0 1 0,-1-1 0,1 0 0,0 0 0,0 0 0,0 0 0,0 0 0,0 0 0,0-1 0,0 0 0,0 0 0,0 0 0,0 0 0,0 0 0,0 0 0,0-1 0,5-1 0,3 0 0,1-2 0,-1 0 0,20-10 0,-12 4 0,0-1 0,0-1 0,-1-1 0,0 0 0,-2-2 0,27-28 0,-39 38 0,-1 0 0,0-1 0,-1 1 0,1-1 0,-1 0 0,0 0 0,0 1 0,-1-1 0,0-1 0,0 1 0,0-8 0,0 5 0,-1 1 0,0 0 0,-1 0 0,1-1 0,-2 1 0,1 0 0,-1 0 0,-3-9 0,4 15 0,0-1 0,0 1 0,0-1 0,-1 1 0,1-1 0,-1 1 0,0 0 0,1-1 0,-1 1 0,0 0 0,0 0 0,0 0 0,-1 1 0,1-1 0,0 1 0,-4-2 0,5 2 0,-1 1 0,0-1 0,0 1 0,0 0 0,0 0 0,0 0 0,1 0 0,-1 0 0,0 1 0,0-1 0,0 0 0,0 1 0,1-1 0,-1 1 0,0 0 0,1 0 0,-1 0 0,0-1 0,1 1 0,-1 1 0,1-1 0,-1 0 0,1 0 0,-2 3 0,-2 1 0,0 0 0,1 0 0,0 1 0,0-1 0,0 1 0,1 0 0,0 0 0,0 1 0,0-1 0,1 1 0,0-1 0,0 1 0,-1 10 0,1-2 0,1 1 0,1-1 0,0 1 0,4 27 0,-3-38 0,0-1 0,1 1 0,-1-1 0,1 1 0,0-1 0,0 0 0,0 1 0,1-1 0,-1 0 0,1 0 0,0-1 0,0 1 0,1-1 0,-1 1 0,8 4 0,-8-5 0,0-1 0,0 0 0,1 0 0,-1 0 0,0-1 0,1 1 0,0-1 0,-1 0 0,1 0 0,0 0 0,0-1 0,-1 1 0,1-1 0,0 0 0,0 0 0,0 0 0,-1 0 0,1-1 0,7-1 0,16-9 0,-1-2 0,0 0 0,-1-2 0,27-20 0,-26 17 0,13-10 0,46-45 0,11-9 0,-96 82 0,1 0 0,-1-1 0,0 1 0,0 0 0,0 0 0,0 0 0,0 0 0,0 0 0,0 0 0,1 0 0,-1 0 0,0 0 0,0 0 0,0 0 0,0 0 0,0 0 0,0 0 0,1 0 0,-1 0 0,0 0 0,0 0 0,0 0 0,0 0 0,0 0 0,1 0 0,-1 0 0,0 0 0,0 0 0,0 0 0,0 0 0,0 0 0,0 0 0,0 0 0,1 1 0,-1-1 0,0 0 0,0 0 0,0 0 0,0 0 0,0 0 0,0 0 0,0 0 0,0 0 0,0 1 0,0-1 0,0 0 0,1 0 0,-1 0 0,0 0 0,0 0 0,0 0 0,0 1 0,0-1 0,0 0 0,0 0 0,0 0 0,0 0 0,0 0 0,0 1 0,0-1 0,0 0 0,-1 0 0,1 0 0,0 0 0,0 0 0,0 0 0,0 1 0,0-1 0,-2 11 0,2-10 0,-4 17 0,-2 1 0,0-1 0,-1 0 0,-1 0 0,0-1 0,-1 0 0,-1 0 0,-16 20 0,19-24 0,6-11 0,1-1 0,-1 0 0,0 1 0,1-1 0,-1 1 0,0-1 0,0 0 0,0 0 0,0 0 0,0 1 0,-2 0 0,68-52 0,-48 35 0,1 1 0,0 1 0,1 0 0,39-19 0,-54 30 0,0 1 0,0-1 0,-1 1 0,1 0 0,0 0 0,0 0 0,0 1 0,1 0 0,6-1 0,-9 2 0,0 0 0,0-1 0,0 1 0,0 0 0,0 0 0,0 0 0,0 0 0,0 0 0,0 0 0,0 1 0,-1-1 0,1 1 0,0-1 0,-1 1 0,1 0 0,-1-1 0,0 1 0,2 2 0,15 27 0,-16-25 0,1 0 0,0-1 0,1 1 0,-1-1 0,1 0 0,0 0 0,0 0 0,1-1 0,-1 0 0,1 1 0,8 4 0,-11-8 0,0 0 0,1 1 0,-1-1 0,1-1 0,0 1 0,-1 0 0,1-1 0,-1 1 0,1-1 0,0 0 0,0 0 0,-1 0 0,1 0 0,0 0 0,-1-1 0,1 1 0,0-1 0,-1 0 0,1 0 0,-1 0 0,1 0 0,-1 0 0,0 0 0,1-1 0,-1 1 0,3-3 0,2-2 0,0 1 0,0-1 0,0-1 0,-1 1 0,0-1 0,-1 0 0,9-14 0,-7 10 0,1 1 0,0-1 0,9-8 0,19-23 0,-20 21 0,-12 17 0,1 0 0,-1 0 0,1 0 0,-1 0 0,1 1 0,0 0 0,1 0 0,-1 0 0,0 0 0,1 1 0,0 0 0,6-1 0,-11 3 0,0-1 0,0 1 0,0 0 0,0 0 0,0 0 0,0 0 0,0 0 0,0 0 0,0 1 0,0-1 0,0 0 0,0 0 0,0 1 0,2 0 0,3 1 0,-4-2 0,-3-1 0,0-2 0,2-14 0,1-1 0,0 1 0,7-26 0,2-13 0,-9 40 0,13-118 0,-14 111 0,-1-1 0,-1 1 0,-7-40 0,8 61 0,0 1 0,0 0 0,0 0 0,0 0 0,-1 0 0,1 0 0,0 0 0,-1 0 0,1 0 0,-1 0 0,1 0 0,-1 0 0,1 1 0,-1-1 0,0 0 0,0 0 0,0 0 0,0 0 0,1 1 0,-1 0 0,1 0 0,0 0 0,-1 0 0,1 0 0,-1 0 0,1 0 0,-1 0 0,1 0 0,-1 1 0,1-1 0,-1 0 0,1 0 0,0 0 0,-1 0 0,1 1 0,-1-1 0,1 0 0,0 0 0,-1 1 0,1-1 0,0 0 0,-1 1 0,1-1 0,-1 1 0,-3 5 0,0 0 0,0 0 0,-6 12 0,9-16 0,-9 20 0,0 1 0,2 0 0,1 0 0,-7 39 0,-7 101 0,16-118 0,2 5 0,5 61 0,-1-32 0,-1-72 0,0-1 0,1 1 0,0 0 0,0 0 0,0 0 0,1-1 0,4 12 0,-5-16 0,0 0 0,0-1 0,0 1 0,0 0 0,0-1 0,0 1 0,0-1 0,0 1 0,1-1 0,-1 0 0,1 0 0,-1 0 0,1 1 0,-1-1 0,1-1 0,0 1 0,-1 0 0,1 0 0,0-1 0,0 1 0,0-1 0,-1 1 0,1-1 0,0 0 0,0 1 0,0-1 0,0 0 0,0 0 0,0-1 0,-1 1 0,4-1 0,2-1 0,1 0 0,-1 0 0,0-1 0,-1 0 0,1-1 0,0 1 0,8-8 0,43-36 0,-19 13 0,-17 17 0,-3 1 0,2 0 0,0 2 0,0 0 0,42-18 0,-63 32 0,0 0 0,0 0 0,0 0 0,0-1 0,0 1 0,0 0 0,1 0 0,-1 0 0,0 0 0,0 0 0,0 0 0,0 0 0,0 0 0,1 0 0,-1 0 0,0 0 0,0 0 0,0 0 0,0 0 0,0 0 0,1 0 0,-1 0 0,0 0 0,0 0 0,0 1 0,0-1 0,0 0 0,0 0 0,1 0 0,-1 0 0,0 0 0,0 0 0,0 0 0,0 0 0,0 0 0,0 1 0,0-1 0,0 0 0,0 0 0,0 0 0,1 0 0,-1 0 0,0 1 0,-1 7 0,-4 9 0,-6 2 0,-1 0 0,-1-1 0,0 0 0,-2-1 0,0-1 0,-30 26 0,-30 20 0,84-59 0,0-1 0,0 0 0,1 0 0,15 0 0,-13-1 0,1 1 0,0 0 0,-1 0 0,0 1 0,1 1 0,-1 0 0,12 7 0,-21-10 0,1 1 0,-1 0 0,1 0 0,-1 0 0,0 1 0,0-1 0,0 1 0,0-1 0,-1 1 0,1 0 0,0 0 0,-1 0 0,0 1 0,0-1 0,0 1 0,0-1 0,-1 1 0,1-1 0,-1 1 0,0 0 0,0 0 0,0-1 0,-1 1 0,1 5 0,-1-2 0,-1 0 0,1 0 0,-1 0 0,-1 0 0,1 0 0,-1-1 0,0 1 0,-1 0 0,0-1 0,0 0 0,0 1 0,-1-1 0,-7 9 0,4-6 0,0-1 0,-1-1 0,-1 0 0,1 0 0,-1 0 0,0-1 0,0-1 0,-13 7 0,3-4 0,-1 0 0,0-2 0,0 0 0,-1-1 0,1-1 0,-1-1 0,0-1 0,-37 0 0,48-3 0,0 0 0,1 0 0,-1-1 0,0 0 0,1-1 0,-1 0 0,-16-8 0,22 9 0,0-1 0,0 1 0,0-1 0,1 1 0,-1-1 0,1 0 0,0 0 0,0-1 0,0 1 0,0-1 0,0 1 0,1-1 0,-1 0 0,1 0 0,0 0 0,1 0 0,-1 0 0,1-1 0,-2-6 0,3 7 0,-1 0 0,1 0 0,1-1 0,-1 1 0,0 0 0,1 0 0,0 0 0,0 0 0,0 0 0,1 0 0,-1 1 0,1-1 0,0 0 0,0 1 0,5-7 0,0 1 0,0 0 0,1 1 0,0 0 0,14-11 0,-5 7 0,0 1 0,1 0 0,0 2 0,1 0 0,0 1 0,1 1 0,-1 1 0,1 0 0,0 2 0,34-4 0,20 3 0,120 7 0,-124 0 0,17 6 0,-87-8 0,0 0 0,0 0 0,0 0 0,-1 0 0,1 0 0,0 0 0,0 0 0,0 0 0,-1 0 0,1 0 0,0 0 0,0 0 0,0 1 0,-1-1 0,1 0 0,0 0 0,0 0 0,0 0 0,0 1 0,0-1 0,-1 0 0,1 0 0,0 0 0,0 1 0,0-1 0,0 0 0,0 0 0,0 0 0,0 1 0,0-1 0,0 0 0,0 0 0,0 0 0,0 1 0,0-1 0,0 0 0,0 0 0,0 1 0,0-1 0,0 0 0,0 0 0,0 0 0,0 1 0,0-1 0,0 0 0,0 0 0,0 0 0,1 1 0,-1-1 0,0 0 0,0 0 0,0 0 0,-5-1 194,-1-1 0,1 0 0,-1 0 0,-7-5 0,-4-4-2891,13 8 489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3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82 25623,'0'0'6781,"16"-2"-6469,88-8-277,419-46-27,-364 43 875,-57 17-5854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176 701 18487,'0'0'1995,"-10"8"-1412,-9 4-416,-9 7 188,-27 24-1,39-31-351,24-30 236,-5 11-197,13-24 102,226-481 1758,-158 292-372,-85 213-990,-5 16-275,-67 226 481,7-30-297,-58 158 485,101-298-644,12-31-67,-17 34 0,24-59-83,0-1-1,-1 1 1,0-1 0,-1 0-1,0-1 1,0 0-1,0 1 1,-14 10-1,20-18-125,-1 0 0,1 0 0,0 0 1,0 0-1,0 1 0,0-1 0,-1 0 0,1 0 0,0 0 0,0 0 1,0 0-1,0 0 0,-1 0 0,1 0 0,0 0 0,0 0 0,0 0 0,-1 0 1,1 0-1,0 0 0,0 0 0,0 0 0,0 0 0,-1-1 0,1 1 1,0 0-1,0 0 0,0 0 0,0 0 0,0 0 0,-1 0 0,1 0 0,0 0 1,0-1-1,0 1 0,0 0 0,0 0 0,0 0 0,0 0 0,0 0 0,-1-1 1,1 1-1,0 0 0,0 0 0,0 0 0,0 0 0,0-1 0,0 1 1,0 0-1,0 0 0,0 0 0,0-1 0,0 1 0,0 0 0,0 0 0,0 0 1,0 0-1,0-1 0,0 1 0,1 0 0,0-13 323,6-5-267,2 1 1,-1 1-1,2-1 1,0 1-1,1 1 1,24-25-1,-4 8 100,62-48 0,-7 19-170,133-71 0,-207 125 0,9-3 0,32-13 0,2 0 0,-54 23 0,-1 0 0,0 0 0,0-1 0,0 1 0,0 0 0,0 0 0,0 0 0,1 0 0,-1-1 0,0 1 0,0 0 0,0 0 0,0 0 0,1 0 0,-1 0 0,0 0 0,0 0 0,0-1 0,0 1 0,1 0 0,-1 0 0,0 0 0,0 0 0,0 0 0,1 0 0,-1 0 0,0 0 0,0 0 0,0 0 0,1 0 0,-1 0 0,0 0 0,0 0 0,0 1 0,1-1 0,-1 0 0,0 0 0,0 0 0,0 0 0,1 0 0,-1 0 0,0 0 0,0 1 0,0-1 0,0 0 0,0 0 0,1 0 0,-1 0 0,0 0 0,0 1 0,-7 12 0,-22 25 0,25-33 0,-14 16 0,-2 3 0,-22 34 0,38-52 0,0 1 0,0 0 0,1 0 0,-1 1 0,2-1 0,-1 1 0,1-1 0,0 1 0,1 0 0,-2 12 0,3-18 0,0-1 0,0 1 0,0 0 0,0-1 0,0 1 0,0 0 0,1 0 0,-1-1 0,0 1 0,1 0 0,-1-1 0,1 1 0,0-1 0,0 1 0,0-1 0,-1 1 0,1-1 0,1 1 0,-1-1 0,0 0 0,0 0 0,0 1 0,1-1 0,-1 0 0,3 1 0,-2-1 0,0-1 0,0 1 0,1-1 0,-1 0 0,0 0 0,0 0 0,0 0 0,1 0 0,-1 0 0,0-1 0,0 1 0,0-1 0,0 0 0,0 1 0,0-1 0,0 0 0,0 0 0,0 0 0,3-3 0,1 0 0,0-1 0,-1 0 0,0 0 0,0 0 0,-1-1 0,1 1 0,-1-1 0,0 0 0,-1 0 0,1-1 0,-1 1 0,-1-1 0,1 1 0,-1-1 0,0 0 0,1-10 0,-1 8 0,-1-1 0,0 1 0,-1-1 0,0 1 0,0-1 0,-1 1 0,0 0 0,-1-1 0,0 1 0,-1 0 0,1 0 0,-7-11 0,6 12 0,-3-4 0,0 0 0,-1 1 0,-12-17 0,19 28 0,-1 0 0,1-1 0,0 1 0,0 0 0,0 0 0,0-1 0,0 1 0,-1 0 0,1 0 0,0-1 0,0 1 0,0 0 0,0-1 0,0 1 0,0 0 0,0-1 0,0 1 0,0 0 0,0 0 0,0-1 0,0 1 0,0 0 0,0-1 0,1 1 0,-1 0 0,0 0 0,0-1 0,0 1 0,0 0 0,0 0 0,1-1 0,-1 1 0,0 0 0,0 0 0,0 0 0,1-1 0,-1 1 0,0 0 0,0 0 0,1 0 0,-1 0 0,1-1 0,20-7 0,26-1 0,-46 8 0,266-38 0,-221 32 0,-27 5 0,0 0 0,0-2 0,-1 0 0,1-1 0,24-10 0,-35 12 0,1 0 0,-1 1 0,1 0 0,0 0 0,0 1 0,11 0 0,10-2 0,-27 2 0,-1 1 0,1-1 0,0 1 0,-1 0 0,1 0 0,-1 0 0,1 0 0,0 0 0,-1 1 0,1-1 0,-1 1 0,1-1 0,-1 1 0,1 0 0,-1 0 0,0 0 0,1 1 0,-1-1 0,0 1 0,0-1 0,0 1 0,0-1 0,0 1 0,0 0 0,-1 0 0,1 0 0,0 0 0,-1 0 0,0 1 0,1-1 0,-1 0 0,0 1 0,0-1 0,0 0 0,-1 1 0,1 0 0,-1-1 0,1 1 0,-1-1 0,0 1 0,0-1 0,0 1 0,0 0 0,-1 2 0,0 7 0,0 0 0,-2 0 0,1-1 0,-1 1 0,-1-1 0,0 0 0,-1 0 0,-10 19 0,1-7 0,-1 0 0,-33 36 0,41-52 0,5-5 0,-1 0 0,1 1 0,0-1 0,0 1 0,0-1 0,0 1 0,0 0 0,1 0 0,-1 0 0,1 0 0,-1 0 0,1 0 0,0 0 0,0 5 0,1-8 0,0 1 0,0-1 0,0 0 0,0 1 0,0-1 0,1 0 0,-1 0 0,0 1 0,0-1 0,0 0 0,1 1 0,-1-1 0,0 0 0,0 0 0,1 1 0,-1-1 0,0 0 0,1 0 0,-1 0 0,0 0 0,1 0 0,-1 1 0,0-1 0,1 0 0,-1 0 0,0 0 0,1 0 0,-1 0 0,0 0 0,1 0 0,-1 0 0,1 0 0,-1 0 0,0 0 0,1 0 0,15-3 0,-13 3 0,10-3 0,1 0 0,-1 0 0,0-1 0,0-1 0,0 0 0,0-1 0,-1-1 0,0 1 0,14-12 0,86-60 0,187-96 0,-289 170 0,0 0 0,1 0 0,-1 2 0,1-1 0,-1 1 0,13 0 0,5-2 0,-19 3 0,1 1 0,0 1 0,-1 0 0,1 0 0,-1 1 0,1 0 0,-1 0 0,15 6 0,-22-7 0,-2-1 0,0 0 0,0 0 0,0 0 0,0 0 0,0 0 0,0 0 0,1 0 0,-1 0 0,0 0 0,0 0 0,0 0 0,0 0 0,0 0 0,0 0 0,0 0 0,0 0 0,1 0 0,-1 0 0,0 0 0,0 1 0,0-1 0,0 0 0,0 0 0,0 0 0,0 0 0,0 0 0,0 0 0,0 0 0,0 0 0,1 0 0,-1 0 0,0 0 0,0 1 0,0-1 0,0 0 0,0 0 0,0 0 0,0 0 0,0 0 0,0 0 0,0 0 0,0 1 0,0-1 0,0 0 0,0 0 0,0 0 0,0 0 0,0 0 0,0 0 0,0 0 0,0 0 0,0 1 0,0-1 0,-1 0 0,1 0 0,0 0 0,0 0 0,0 0 0,0 0 0,0 0 0,0 0 0,0 0 0,0 0 0,0 0 0,0 1 0,0-1 0,0 0 0,-1 0 0,1 0 0,-8 2 0,-39 3 0,0 2 0,1 2 0,-75 24 0,107-27 0,-1 0 0,1 1 0,0 1 0,0 0 0,1 1 0,1 0 0,-1 1 0,1 1 0,1 0 0,0 0 0,-13 18 0,22-25 0,0-1 0,1 0 0,-1 0 0,1 1 0,0-1 0,0 1 0,0-1 0,0 1 0,0-1 0,1 1 0,0 0 0,0-1 0,0 1 0,0 0 0,1-1 0,-1 1 0,1-1 0,0 1 0,0-1 0,0 1 0,0-1 0,1 1 0,-1-1 0,1 0 0,0 0 0,0 0 0,0 0 0,0 0 0,5 4 0,-2-1 0,1-1 0,0 1 0,0-1 0,0 0 0,1 0 0,-1-1 0,1 0 0,0 0 0,1-1 0,-1 1 0,1-2 0,11 4 0,0-4 0,-1-2 0,1 0 0,-1-1 0,1 0 0,-1-2 0,1 0 0,18-6 0,-1 1 0,14-5 0,0-1 0,-1-3 0,0-2 0,71-40 0,-68 32 0,75-44 0,-124 69 0,0 0 0,0 0 0,1-1 0,-2 1 0,1-1 0,0 0 0,0 0 0,-1 0 0,0 0 0,0 0 0,1-1 0,-2 1 0,1-1 0,0 1 0,-1-1 0,0 0 0,0 1 0,0-1 0,0 0 0,0 0 0,-1 0 0,0 0 0,1 1 0,-2-1 0,1 0 0,0 0 0,-1 0 0,0 0 0,0 0 0,0 1 0,0-1 0,0 0 0,-1 1 0,0-1 0,1 1 0,-1-1 0,-1 1 0,1 0 0,0 0 0,-1 0 0,0 0 0,-4-3 0,5 4 0,0 1 0,-1-1 0,0 0 0,1 1 0,-1 0 0,0 0 0,0 0 0,0 0 0,0 0 0,1 1 0,-1-1 0,0 1 0,0 0 0,0-1 0,0 1 0,0 1 0,0-1 0,0 0 0,0 1 0,-5 1 0,-7 2 0,0 1 0,-24 12 0,29-12 0,2-1 0,0 0 0,1 0 0,-1 1 0,1 0 0,0 0 0,1 1 0,-1 0 0,1 0 0,0 1 0,0 0 0,1 0 0,0 0 0,-8 15 0,11-18 0,0 1 0,1-1 0,-1 1 0,1 0 0,0-1 0,0 1 0,0 0 0,1 0 0,0 0 0,0 0 0,0 0 0,0-1 0,1 1 0,0 0 0,0 0 0,0 0 0,0-1 0,1 1 0,0-1 0,0 1 0,0-1 0,0 1 0,1-1 0,0 0 0,6 7 0,-2-4 0,0-1 0,0 0 0,1 0 0,-1 0 0,1-1 0,1 0 0,14 6 0,5 0 0,30 8 0,-40-15 0,1 0 0,-1-1 0,1 0 0,0-2 0,0 0 0,28-3 0,-11-3 0,0-1 0,51-14 0,-84 18 984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16 11760,'0'0'9573,"-13"-4"-9129,3 1-333,7 1-72,-1 1-1,0 0 1,0-1 0,0 1 0,1 1 0,-1-1-1,0 0 1,0 1 0,0 0 0,0 0-1,0 0 1,0 1 0,0-1 0,0 1-1,0 0 1,0 0 0,0 0 0,0 1 0,-5 2-1,-6 5 202,1 1-1,0 0 1,1 1 0,1 0-1,-22 24 1,30-31-164,1 0 0,0 0 1,0 1-1,0-1 1,0 1-1,1-1 0,0 1 1,0 0-1,0 0 1,1 0-1,-1 0 0,1 0 1,0 0-1,1 1 0,-1-1 1,1 0-1,0 0 1,0 1-1,1-1 0,-1 0 1,1 0-1,0 0 0,3 7 1,-2-8-37,-1-1 0,1 0-1,0 0 1,0 0 0,0 0 0,0 0 0,0-1 0,1 1 0,0 0-1,-1-1 1,1 0 0,0 0 0,0 0 0,0 0 0,6 3 0,-4-3 24,1 0 0,0-1 1,0 1-1,0-1 0,0 0 1,0 0-1,0-1 0,11 0 1,-5-1 42,0-1 0,0 0-1,0-1 1,0 0 0,-1-1 0,1 0 0,-1-1 0,20-11-1,-26 13-56,13-8 192,0-1-1,0-1 1,20-20-1,-35 29-153,0 0 0,0-1-1,0 1 1,-1-1 0,0 1-1,3-9 1,3-6 520,-24 56-400,1 0 1,2 0 0,2 2-1,1-1 1,-4 45-1,-9 209 950,23-279-1158,0 0 0,1 1 0,0-1 0,1 0 0,4 14 0,-6-27 0,4 9 0,6-18 0,-8 7 0,45-53 850,-23 24-5636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43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31 6224,'0'0'21643,"9"-4"-21470,25-11-6,-26 8-33,-8 4 131,-1 2-248,1 1 0,-1 0 0,1 0-1,0 0 1,-1 0 0,1 0 0,-1 0-1,1 0 1,-1 0 0,1 0 0,-1 0 0,1 0-1,0 0 1,-1 0 0,1 0 0,-1 1 0,1-1-1,0 0 1,-1 0 0,1 0 0,-1 1-1,1-1 1,0 0 0,-1 1 0,-17 21 473,18-21-476,0-1 0,-1 1 0,1-1 0,0 1 0,-1-1 0,1 1 0,0-1 0,0 1 0,-1-1 0,1 1 0,0 0 0,0-1 0,0 1 0,0-1 0,0 1 0,0 0 1,0-1-1,0 1 0,0-1 0,0 1 0,0-1 0,1 1 0,-1 0 0,0-1 0,0 1 0,0-1 0,1 1 0,-1-1 0,0 1 0,1-1 0,-1 1 0,0-1 0,1 1 0,-1-1 0,1 0 0,-1 1 0,1-1 0,-1 0 0,1 1 0,-1-1 1,1 0-1,-1 1 0,1-1 0,-1 0 0,2 0 0,-2 0-3,0 0 0,1 1 1,-1-1-1,0 0 0,1 0 1,-1 0-1,0-1 0,1 1 1,-1 0-1,0 0 0,0 0 1,1 0-1,-1 0 0,0 0 1,1 0-1,-1 0 0,0-1 0,0 1 1,1 0-1,-1 0 0,0 0 1,0-1-1,1 1 0,-1 0 1,0 0-1,0 0 0,0-1 1,1 1-1,-1 0 0,0-1 1,0 1-1,0 0 0,0 0 1,0-1-1,0 1 0,1 0 1,-1-1-1,0 1 0,0 0 1,0-1-1,0 1 0,0 0 0,0-1 1,0 1-1,-1 0 0,1-1 1,0 1-1,0 0 0,0-1 1,-4-17 346,4 17-350,-1 0 0,1 0 0,-1 1 0,1-1 0,-1 0 0,1 1-1,-1-1 1,0 1 0,1-1 0,-1 1 0,0-1 0,1 1 0,-1-1 0,0 1 0,1 0 0,-1-1 0,0 1 0,0 0 0,0-1 0,1 1 0,-1 0 0,-2 0 0,1 0 6,-1 0 0,1 0 0,0 0 0,-1 1 0,1-1 0,-1 1 0,-3 1 0,-1 1 4,0 0 1,1 1-1,0-1 0,-8 7 0,8-5 25,0 0-1,0 1 0,1-1 0,0 1 0,0 0 1,1 0-1,0 1 0,0-1 0,0 1 1,1 0-1,0 0 0,0 0 0,1 0 0,-1 1 1,2-1-1,-1 1 0,0 8 0,2-15-37,0-1-1,1 0 1,-1 1-1,0-1 0,0 0 1,0 0-1,1 1 1,-1-1-1,0 0 1,0 0-1,1 1 0,-1-1 1,0 0-1,0 0 1,1 1-1,-1-1 0,0 0 1,1 0-1,-1 0 1,0 0-1,1 0 0,-1 1 1,0-1-1,1 0 1,-1 0-1,0 0 1,1 0-1,-1 0 0,1 0 1,-1 0-1,0 0 1,1 0-1,-1-1 0,0 1 1,1 0-1,-1 0 1,0 0-1,1 0 1,-1 0-1,0 0 0,1-1 1,-1 1-1,22-9-86,-21 9 77,84-48-611,-58 31-3402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4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12552,'0'0'10373,"11"-10"-10017,34-31 1,-44 40-322,0 0-1,1 0 1,-1-1 0,0 1-1,1 0 1,-1 0 0,1 0 0,0 0-1,-1 0 1,1 1 0,0-1-1,-1 1 1,1-1 0,0 1 0,0-1-1,-1 1 1,1 0 0,0 0-1,0 0 1,0 0 0,0 0-1,-1 0 1,1 0 0,0 1 0,0-1-1,0 1 1,-1-1 0,1 1-1,0 0 1,-1-1 0,1 1 0,-1 0-1,1 0 1,-1 0 0,1 1-1,-1-1 1,1 0 0,0 2-1,3 3 88,-1 0-1,0 0 0,-1 1 1,1-1-1,-1 1 0,3 11 1,0 4 61,-1-1 1,-2 0 0,0 1 0,0 24-1,0-3 211,-3-34-243,1 3 58,0-1 0,1 1 0,5 19 0,-6-28-155,0-1 1,0 1-1,0 0 0,1-1 1,-1 1-1,0-1 0,1 1 1,0-1-1,0 0 0,-1 0 0,1 0 1,1 0-1,-1 0 0,0 0 1,0 0-1,1-1 0,-1 1 1,1-1-1,-1 0 0,5 2 0,-3-2-3,0 0-1,-1-1 1,1 0-1,0 0 1,-1 0-1,1 0 1,0 0-1,-1-1 1,1 1-1,-1-1 1,1 0-1,-1 0 1,1-1-1,-1 1 0,0-1 1,1 1-1,-1-1 1,0 0-1,0 0 1,0-1-1,2-2 1,3-2 21,-1 0 0,0 0 0,0-1 1,-1 0-1,0 0 0,6-13 0,5-14 107,-1-1-1,-3 0 0,0 0 0,-3-2 0,7-40 1,-17 77-166,0-1 0,0 1 0,0 0 0,1-1 0,-1 1 0,0 0 0,1-1 0,-1 1 0,1 0 0,-1 0 0,1-1 0,0 1 0,0 0 0,-1 0 0,1 0 1,0 0-1,0 0 0,0 0 0,0 0 0,0 0 0,0 0 0,0 0 0,1 1 0,-1-1 0,0 0 0,0 1 0,3-1 0,0 0 32,0 1 0,-1 1 0,1-1 0,0 1 0,0-1-1,0 1 1,0 0 0,4 2 0,3 0-21,5 2-24,-1 0 0,1 1 0,-1 0 0,-1 1 0,1 1 0,20 15 0,-26-19 0,-8-3 0,0-1 0,0 1 0,1-1 0,-1 1 0,0-1 0,0 1 0,0 0 0,0 0 0,0 0 0,0-1 0,0 1 0,0 0 0,0 0 0,0 1 0,0 0 0,-1-2 13,1 0 0,-1 0 0,0 0 0,0 0-1,0 0 1,0 0 0,0 0 0,0 0 0,0 0 0,0 0 0,0 0-1,1 1 1,-1-1 0,0 0 0,0 0 0,0 0 0,0 0 0,0 0 0,0 0-1,0 0 1,0 0 0,0 0 0,0 1 0,0-1 0,0 0 0,0 0 0,0 0-1,0 0 1,0 0 0,0 0 0,0 0 0,0 0 0,0 1 0,0-1 0,0 0-1,0 0 1,0 0 0,0 0 0,0 0 0,0 0 0,0 0 0,0 1 0,0-1-1,0 0 1,0 0 0,0 0 0,0 0 0,0 0 0,0 0 0,0 0 0,0 0-1,-1 0 1,1 0 0,0 0 0,0 1 0,0-1 0,0 0 0,0 0 0,0 0-1,0 0 1,0 0 0,-1 0 0,1 0 0,0 0 0,0 0 0,-7-2-957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20999,'0'0'5010,"14"-3"-4577,219-32 611,-191 32-816,0 1 0,46 5 0,-57-1-87,27 6 168,-44-5-140,0 0 0,20 0 0,-31-3-97,-1 0-1,1 1 1,-1-1 0,1 1-1,-1 0 1,1-1-1,-1 1 1,1 1 0,-1-1-1,0 0 1,1 0 0,-1 1-1,0 0 1,3 2-1,5 4-3659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1 19495,'0'0'4523,"-16"16"-4692,-120 110 231,33-38 132,-85 78 887,137-118 302,51-47-1029,-1-1-331,1 0-1,0-1 1,0 1-1,0 0 1,0 0 0,0 0-1,0-1 1,0 1-1,0 0 1,0 0-1,0 0 1,1-1-1,-1 1 1,0 0-1,0 0 1,0 0 0,0 0-1,0-1 1,0 1-1,0 0 1,0 0-1,0 0 1,1 0-1,-1 0 1,0-1 0,0 1-1,0 0 1,0 0-1,0 0 1,1 0-1,-1 0 1,0 0-1,0 0 1,0 0 0,0 0-1,1-1 1,-1 1-1,0 0 1,0 0-1,0 0 1,1 0-1,10-4 99,-10 4-62,21-11 8,-12 4-3501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18695,'0'0'4874,"11"12"-4036,174 164 964,-171-162-1672,113 118 1251,-118-119-1191,-8-12-148,0 0 0,-1 0 0,1 0-1,0 0 1,0 0 0,0 0-1,0 0 1,0 0 0,0 0-1,0 0 1,0 0 0,0 0 0,3 0-1,-3-1-30,1 0 0,-1 0 0,0 0-1,1-1 1,-1 1 0,1-1 0,-1 1 0,0-1-1,1 1 1,-1-1 0,0 0 0,0 1 0,0-1-1,1 0 1,-1 0 0,0 0 0,1-2-1,8-6-3604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198 214 18991,'0'0'3715,"6"9"-2843,4 9-552,-1 1 0,0 0 1,-2 0-1,0 0 0,5 27 0,-1 21 899,4 121-1,-17-159-26,2-28-902,-6-13 516,-33-127 257,18 69-582,3 0 0,-12-89 0,28 144-474,1 0 0,1 0 1,0 0-1,4-30 0,-3 41-7,0-1 0,0 0-1,1 1 1,0-1 0,0 1-1,0-1 1,0 1-1,1 0 1,-1 0 0,1 0-1,0 0 1,0 0 0,1 1-1,-1 0 1,1-1-1,0 1 1,-1 0 0,1 1-1,6-4 1,-4 4 0,0 0 0,0 0 0,0 0 0,0 0 0,0 1 0,0 0 0,1 1 0,-1-1 0,0 1 0,1 1 0,-1-1 0,0 1 0,1 0 0,-1 0 0,0 1 0,0 0 0,9 4 0,-1 0 0,1 1 0,-1 0 0,-1 1 0,0 1 0,0 0 0,12 11 0,-22-17 0,0 0 0,0-1 0,0 1 0,0 0 0,-1 1 0,1-1 0,-1 0 0,0 1 0,0-1 0,0 1 0,0 0 0,-1-1 0,0 1 0,1 0 0,-2 0 0,2 6 0,-2-5 0,0 1 0,-1-1 0,0 0 0,0 0 0,0 0 0,-1 0 0,1 0 0,-1 0 0,0 0 0,-1 0 0,1-1 0,-5 6 0,-7 10 0,-2-2 0,0 0 0,0-1 0,-2 0 0,0-2 0,-1 0 0,-31 18 0,19-17 0,23-13 0,9-2 0,6-2 0,1 0 0,-1 0 0,0 1 0,1 0 0,-1 1 0,13 2 0,2 0 0,-1-1 0,72 6 0,98 23 0,-190-31 0,31 11 0,-31-11 0,-1 1 0,1-1 0,-1 0 0,1 0 0,0 1 0,-1-1 0,1 0 0,-1 1 0,1-1 0,-1 1 0,1-1 0,-1 0 0,1 1 0,-1-1 0,1 1 0,-1 0 0,0-1 0,1 1 0,-1-1 0,0 1 0,1-1 0,-1 1 0,0 0 0,0-1 0,0 1 0,0 0 0,1-1 0,-1 1 0,0 0 0,0-1 0,0 1 0,0 0 0,0-1 0,-1 1 0,1 0 0,0-1 0,0 1 0,0-1 0,-1 1 0,1 0 0,0-1 0,0 1 0,-1-1 0,1 1 0,-1-1 0,1 2 0,-7 4 0,0 0 0,-1 0 0,1 0 0,-1-1 0,0 0 0,-1 0 0,1-1 0,-12 4 0,7-2 0,-43 16 0,-1-3 0,-1-3 0,-61 10 0,55-13 0,2 2 0,-71 28 0,127-41 0,3-1 0,-1 0 0,1 0 0,0 0 0,0 1 0,0-1 0,0 1 0,0 0 0,0 0 0,0 0 0,1 0 0,-1 0 0,1 1 0,-4 3 0,6 0-3935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4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23319,'0'0'5136,"15"-6"-5009,-7 3-113,6-4 14,1 1 1,0 1-1,1 1 0,-1 0 0,1 1 1,18-2-1,135 11 488,-128-3-247,1 0-1,-1-3 1,81-10-1,-82 1-3935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51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10656,'0'0'9951,"-4"11"-9403,-28 81 429,-23 59 574,48-134-1284,-2 0 1,0 0 0,-1-1 0,0 0 0,-1-1 0,-18 19 0,28-33-212,0 0 0,0 0 0,-1 0 0,1 0 0,0 0 0,-1 0 0,1 0-1,-1-1 1,1 1 0,-1 0 0,1-1 0,-1 0 0,1 1 0,-1-1 0,0 0 0,1 1 0,-4-1 0,5 0-41,-1 0 0,1 0 0,0-1 0,0 1 0,-1 0 0,1 0 1,0 0-1,0 0 0,-1 0 0,1 0 0,0 0 0,0-1 0,0 1 0,-1 0 0,1 0 0,0 0 0,0-1 0,0 1 1,0 0-1,-1 0 0,1 0 0,0-1 0,0 1 0,0 0 0,0 0 0,0-1 0,0 1 0,0 0 0,0 0 0,0-1 1,0 1-1,0 0 0,0 0 0,0-1 0,0 1 0,0-1 0,0 0 2,1-1 0,0 0-1,-1 1 1,1-1 0,0 1 0,0-1-1,0 1 1,0 0 0,0-1-1,2-1 1,40-40 15,-22 21-3378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53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366 221 17183,'0'0'4216,"-12"2"-4102,5-1-104,-5 1-5,-1 0 0,1 1 1,0 1-1,0 0 0,-14 6 0,3 1 79,1 0 0,0 1-1,1 2 1,1 0 0,0 1 0,0 1 0,-21 24 0,36-34-39,-4 3 80,1 1 1,0 0-1,0 1 1,1 0-1,1 0 1,0 0-1,-6 16 1,11-26-99,1 0 0,0 0 0,0 0 0,0 0 1,-1 0-1,1 0 0,0 0 0,0 0 0,0 0 0,1 0 0,-1 0 1,0-1-1,0 1 0,0 0 0,1 0 0,-1 0 0,1 0 0,-1 0 1,1 0-1,-1 0 0,1 0 0,-1-1 0,1 1 0,-1 0 0,1 0 0,0-1 1,0 1-1,-1-1 0,1 1 0,0 0 0,0-1 0,0 1 0,0-1 1,0 0-1,0 1 0,-1-1 0,1 0 0,0 1 0,0-1 0,0 0 0,0 0 1,0 0-1,2 0 0,3 1 55,1-1 0,-1 0 0,1 0 0,0-1 0,8-1 1,-1-1-6,-1-1 1,0 0 0,0-1 0,0 0-1,-1-1 1,0-1 0,0 0-1,-1 0 1,13-11 0,-9 5 27,0 0 0,-1-1 0,-1-1 0,0 0 0,18-31 1,-11 13 54,-10 15 72,26-35 0,-33 55 268,0 8-313,0 15-72,-1 21 24,-2-24-49,1-1-1,6 31 1,-6-45-59,0-1 0,1 0 1,0 0-1,0 0 0,1-1 0,0 1 0,0 0 1,0-1-1,1 0 0,-1 0 0,1 0 0,9 8 0,-10-10 5,1-1 1,-1 0-1,1 0 0,-1 0 0,1 0 0,0 0 0,0-1 0,0 0 0,0 0 0,0 0 0,0 0 0,0-1 0,0 1 0,0-1 0,0 0 0,0-1 0,0 1 0,0 0 0,1-1 0,-1 0 0,0 0 0,-1 0 0,1-1 0,0 0 0,7-3 1,2-2 88,0-1 0,0 0 0,0-1 0,-1-1 0,17-17 0,-20 18-29,6-6 279,0 0 1,26-18 0,-41 33-368,1-1 1,-1 1-1,1-1 1,-1 1-1,1 0 0,0-1 1,-1 1-1,1 0 1,-1-1-1,1 1 0,0 0 1,-1 0-1,1-1 1,0 1-1,-1 0 0,1 0 1,0 0-1,0 0 1,-1 0-1,1 0 0,0 0 1,-1 0-1,1 0 1,0 1-1,-1-1 0,1 0 1,0 0-1,0 1 1,0 0 15,0 0 0,-1 0 0,1 0 0,-1 0 0,1 0 0,-1 0 0,1 0 0,-1 0 0,0 0 0,1 0 0,-1 0 0,0 1 0,0-1 0,0 0 0,0 2 1,-1 7 174,0 0 0,-4 19 1,4-26-187,-6 25-13,5-20 0,-1 1 0,2 0 0,-1 0 0,0 10 0,2-19 0,1 1 0,-1-1 0,0 0 0,0 0 0,0 0 0,1 0 0,-1 0 0,0 0 0,0 1 0,0-1 0,1 0 0,-1 0 0,0 0 0,0 0 0,1 0 0,-1 0 0,0 0 0,0 0 0,1 0 0,-1 0 0,0 0 0,0 0 0,1 0 0,-1 0 0,0-1 0,0 1 0,0 0 0,1 0 0,-1 0 0,0 0 0,0 0 0,0 0 0,1-1 0,-1 1 0,0 0 0,0 0 0,0 0 0,0 0 0,1-1 0,-1 1 0,0 0 0,12-9 0,36-37 0,-28 27 0,24-19 0,-37 33 0,0 0 0,0 0 0,1 1 0,-1 0 0,1 0 0,0 1 0,15-4 0,-21 6 0,0 1 0,0 0 0,0-1 0,0 1 0,0 0 0,0 0 0,1 0 0,-1 0 0,0 1 0,0-1 0,0 0 0,0 1 0,0 0 0,0-1 0,0 1 0,0 0 0,0 0 0,0 0 0,0 0 0,-1 0 0,1 1 0,0-1 0,-1 1 0,1-1 0,-1 1 0,1-1 0,-1 1 0,0 0 0,2 2 0,11 12 0,-11-13 0,-1 1 0,0-1 0,0 1 0,0-1 0,-1 1 0,3 5 0,-2-4 0,0 1 0,0-1 0,1 0 0,4 8 0,-6-12 0,0 0 0,0-1 0,0 1 0,-1 0 0,1 0 0,0 0 0,0 0 0,0-1 0,1 1 0,-1 0 0,0-1 0,0 1 0,0-1 0,0 1 0,1-1 0,-1 0 0,0 1 0,0-1 0,0 0 0,1 0 0,-1 0 0,0 0 0,1 0 0,-1 0 0,1-1 0,20-5 0,-1-1 0,0-1 0,0-1 0,-1-1 0,29-19 0,-14 5 0,60-53 0,-51 39 0,-14 9 0,-37 34 0,1-1 0,-1 1 0,1 0 0,1 0 0,-7 7 0,-4 3 0,-2 2 0,0 1 0,2 0 0,0 1 0,0 1 0,2 0 0,1 2 0,-16 31 0,28-52 0,1 1 0,-1 0 0,0 0 0,1 0 0,-1 0 0,1-1 0,0 1 0,0 0 0,-1 0 0,1 0 0,0 0 0,1 0 0,-1 0 0,0 0 0,1 0 0,-1 0 0,1 0 0,-1-1 0,1 1 0,0 0 0,0 0 0,0-1 0,0 1 0,0 0 0,0-1 0,0 1 0,0-1 0,1 1 0,-1-1 0,1 0 0,-1 0 0,1 1 0,-1-1 0,3 1 0,0 0 0,0 0 0,1 0 0,-1 0 0,1-1 0,-1 0 0,1 1 0,0-2 0,-1 1 0,1 0 0,0-1 0,0 0 0,0 0 0,5-1 0,0-1 0,0 0 0,0-1 0,0 0 0,0-1 0,-1 0 0,0-1 0,1 1 0,-2-2 0,13-8 0,-9 4 0,-1 0 0,1-1 0,-2 0 0,1-1 0,13-22 0,-9 10 0,-1-2 0,-1 1 0,-2-2 0,0 1 0,-2-2 0,8-37 0,-10 28 0,-1 1 0,-1-1 0,-2-40 0,-5 79 0,0 0 0,0 0 0,0 0 0,1 0 0,-1 0 0,1 1 0,-1-1 0,-1 6 0,-8 18 0,2 1 0,2 0 0,0 0 0,2 1 0,0 0 0,2 0 0,2 0 0,0 0 0,5 41 0,-2-57 0,0 0 0,1 0 0,0-1 0,1 1 0,0-1 0,12 21 0,-14-27 0,1-1 0,-1 0 0,1 0 0,0 0 0,0-1 0,0 1 0,0-1 0,1 0 0,-1 0 0,1 0 0,0 0 0,0 0 0,0-1 0,0 0 0,1 0 0,-1 0 0,0 0 0,1-1 0,-1 1 0,9 0 0,15-2 212,-1 0 1,0-2-1,33-7 1,-35 5-2605,29-11-1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5:56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16280,'0'0'5481,"3"9"-5124,2 1-233,-3-6-75,0 0 0,-1-1 0,1 1 0,-1 0 1,0 0-1,0 0 0,-1 0 0,1 0 0,-1 0 0,1 0 0,-2 8 0,-14 155 1416,5-84-898,6-22 201,2 71-1,8-42 973,0-75-1097,-6-14-610,1-1 0,-1 0 1,0 1-1,1-1 1,-1 0-1,0 0 0,1 0 1,-1 1-1,0-1 0,1 0 1,-1 0-1,1 0 1,-1 0-1,0 0 0,1 0 1,-1 0-1,1 0 0,-1 0 1,0 0-1,1 0 0,-1 0 1,1 0-1,-1 0 1,1 0-1,1-1 18,0 0 1,-1 0-1,1 0 1,-1-1-1,1 1 0,-1 0 1,1-1-1,-1 1 1,0-1-1,0 1 1,1-1-1,-1 1 0,0-1 1,0 0-1,0-3 1,12-21 171,0 0 1,1 1 0,19-25-1,-24 39-107,0 0-1,0 1 0,1 0 0,0 0 0,1 1 0,0 0 0,0 1 0,20-10 0,-27 16-106,-1 1 0,1-1 0,0 1-1,-1 1 1,1-1 0,0 0 0,0 1-1,0 0 1,0-1 0,0 2 0,-1-1 0,1 0-1,0 1 1,0 0 0,0 0 0,-1 0-1,1 0 1,0 0 0,-1 1 0,1 0-1,-1 0 1,0 0 0,1 0 0,-1 0 0,0 0-1,0 1 1,-1 0 0,4 4 0,1 0 3,0 0 0,-1 1 1,0 0-1,-1 1 1,0-1-1,0 1 0,-1 0 1,0 0-1,-1 1 1,3 9-1,-5-12-12,0 0 0,-1-1 0,0 1 0,0 0 0,-1 0 0,0-1 0,0 1 0,0 0 0,-1-1 0,0 1 0,-1-1 0,1 0 0,-1 0 0,0 0 0,0 0 0,-5 6 0,4-6 0,0-1 0,0 1 0,0-1 0,-1 0 0,0 0 0,0-1 0,0 0 0,-1 1 0,1-2 0,-1 1 0,0-1 0,0 1 0,0-2 0,-1 1 0,-12 3 0,7-4 0,-1-1 0,1 0 0,-1-1 0,0 0 0,1-1 0,-17-3 0,25 3 0,0 1 0,0-1 0,0 0 0,0-1 0,0 1 0,0-1 0,0 0 0,0 0 0,0 0 0,1 0 0,0 0 0,-1-1 0,1 0 0,0 0 0,0 0 0,0 0 0,0 0 0,1 0 0,-1-1 0,1 1 0,0-1 0,-2-5 0,4 8 0,0 0 0,0 0 0,0 0 0,1 1 0,-1-1 0,0 0 0,1 0 0,-1 0 0,0 0 0,1 1 0,-1-1 0,1 0 0,-1 0 0,1 1 0,-1-1 0,1 0 0,0 1 0,-1-1 0,1 1 0,0-1 0,0 1 0,-1-1 0,1 1 0,0-1 0,0 1 0,0 0 0,0-1 0,-1 1 0,1 0 0,2 0 0,29-10 0,186-16 0,-23 5 0,-167 16 0,0-2 0,0 0 0,0-2 0,43-21 0,-64 27 0,0 0 0,0-1 0,-1 0 0,0-1 0,0 1 0,0-1 0,5-6 0,-9 9 0,-1 1 0,0-1 0,0 1 0,0-1 0,0 0 0,0 1 0,-1-1 0,1 0 0,0 0 0,-1 1 0,1-1 0,-1 0 0,0 0 0,1 0 0,-1 0 0,0 0 0,0 0 0,0 0 0,-1 0 0,1 1 0,0-1 0,-1 0 0,1 0 0,-1 0 0,1 0 0,-1 1 0,0-1 0,0 0 0,0 1 0,0-1 0,0 0 0,0 1 0,-3-3 0,1 1 0,1 0 0,-1 1 0,0-1 0,0 1 0,-1 0 0,1-1 0,0 1 0,-1 1 0,1-1 0,-1 0 0,0 1 0,1 0 0,-1 0 0,0 0 0,0 0 0,0 1 0,1-1 0,-1 1 0,0 0 0,0 0 0,0 1 0,0-1 0,0 1 0,0 0 0,1 0 0,-1 0 0,0 0 0,1 1 0,-5 1 0,2 0 0,0 0 0,0 1 0,0-1 0,1 1 0,-1 0 0,1 0 0,0 1 0,0 0 0,1 0 0,-1 0 0,1 0 0,0 1 0,1-1 0,-1 1 0,1 0 0,-4 10 0,5-9 0,1 1 0,0 0 0,0-1 0,0 1 0,1 0 0,0 0 0,0 0 0,1-1 0,0 1 0,1 0 0,-1-1 0,2 1 0,5 14 0,-6-17 0,1 1 0,-1-1 0,1 0 0,1 0 0,-1 0 0,1 0 0,0-1 0,0 1 0,0-1 0,0 0 0,1 0 0,0-1 0,0 1 0,0-1 0,0 0 0,0 0 0,0-1 0,12 4 0,-11-5 0,0 0 0,0-1 0,0 1 0,0-1 0,0 0 0,0-1 0,0 0 0,0 0 0,0 0 0,0-1 0,-1 1 0,1-1 0,0-1 0,6-3 0,9-5 0,-2-2 0,26-19 0,-21 14 0,48-42 0,3-1 0,-75 60 0,0 1 0,0 0 0,1-1 0,-1 1 0,0 0 0,0-1 0,1 1 0,-1 0 0,0 0 0,0-1 0,1 1 0,-1 0 0,0 0 0,1 0 0,-1-1 0,0 1 0,1 0 0,-1 0 0,0 0 0,1 0 0,-1 0 0,1 0 0,-1 0 0,0 0 0,1 0 0,-1 0 0,0 0 0,1 0 0,-1 0 0,1 0 0,-1 0 0,0 0 0,1 0 0,-1 0 0,0 0 0,1 1 0,-1-1 0,0 0 0,1 0 0,-1 0 0,0 1 0,0-1 0,1 0 0,-1 0 0,0 1 0,0-1 0,1 0 0,-1 1 0,0-1 0,0 0 0,0 1 0,1-1 0,-1 0 0,0 1 0,0-1 0,0 0 0,0 1 0,0-1 0,0 0 0,0 1 0,0-1 0,0 1 0,0-1 0,0 0 0,0 1 0,-4 30 0,3-26 0,-6 21 0,0 0 0,-23 50 0,28-71 0,-1 6 0,9-15 0,11-16 0,51-60 0,-58 69 0,1 1 0,0 0 0,0 1 0,1 0 0,17-9 0,-28 17 0,0 1 0,0-1 0,0 0 0,0 0 0,1 1 0,-1-1 0,0 1 0,1-1 0,-1 1 0,0 0 0,1-1 0,-1 1 0,0 0 0,1 0 0,-1 0 0,0 0 0,1 0 0,-1 0 0,0 0 0,1 1 0,-1-1 0,0 0 0,1 1 0,-1-1 0,0 1 0,0 0 0,1-1 0,-1 1 0,0 0 0,0 0 0,0-1 0,0 1 0,0 0 0,0 0 0,0 0 0,0 0 0,1 3 0,1 2 0,0 1 0,-1 0 0,1 0 0,-1 0 0,2 15 0,1 5 0,-4-25 0,-1 0 0,1 0 0,0 0 0,-1 0 0,1-1 0,0 1 0,0 0 0,0 0 0,0-1 0,1 1 0,-1-1 0,0 1 0,1-1 0,-1 1 0,4 1 0,-3-2 0,-1-1 0,1 1 0,0-1 0,0 0 0,0 1 0,0-1 0,0 0 0,0 0 0,0-1 0,0 1 0,0 0 0,0-1 0,0 1 0,0-1 0,2 0 0,21-9 0,-1-1 0,0 0 0,39-26 0,15-9 0,-67 41 0,-7 4 0,0-1 0,0 0 0,0 0 0,0 0 0,0 0 0,0 0 0,-1-1 0,1 0 0,-1 0 0,0 0 0,0 0 0,0 0 0,0-1 0,0 1 0,2-7 0,-5 10 0,1 0 0,-1-1 0,0 1 0,0 0 0,0-1 0,0 1 0,0 0 0,0-1 0,0 1 0,0 0 0,-1-1 0,1 1 0,0 0 0,0-1 0,0 1 0,0 0 0,0-1 0,0 1 0,-1 0 0,1-1 0,0 1 0,0 0 0,-1 0 0,1-1 0,0 1 0,0 0 0,-1 0 0,1-1 0,0 1 0,0 0 0,-1 0 0,1 0 0,0 0 0,-1-1 0,1 1 0,0 0 0,-1 0 0,1 0 0,-1 0 0,1 0 0,0 0 0,-1 0 0,1 0 0,0 0 0,-1 0 0,0 0 0,-19 2 0,3 3 0,0 0 0,0 0 0,0 2 0,1 0 0,0 0 0,0 2 0,1 0 0,0 1 0,1 0 0,-21 20 0,27-22 0,-1 1 0,1 0 0,1 0 0,0 1 0,-7 12 0,12-18 0,0-1 0,1 1 0,-1 0 0,1 0 0,0 0 0,0 0 0,1 0 0,-1 0 0,1 0 0,0 0 0,0 0 0,0 0 0,0 0 0,1 0 0,0 0 0,0 0 0,0 0 0,0-1 0,3 6 0,-3-5 0,1-1 0,0 0 0,0 1 0,0-1 0,0 0 0,0 0 0,1 0 0,-1-1 0,1 1 0,0-1 0,0 1 0,0-1 0,0 0 0,0 0 0,0 0 0,1-1 0,-1 1 0,1-1 0,-1 1 0,1-1 0,0 0 0,-1-1 0,1 1 0,0-1 0,0 1 0,-1-1 0,1 0 0,0-1 0,0 1 0,-1-1 0,1 1 0,5-3 0,2 0 0,0 0 0,0-1 0,-1-1 0,1 0 0,-1 0 0,0-1 0,-1 0 0,1 0 0,13-14 0,-11 8 0,-1-2 0,0 0 0,-1 0 0,-1-1 0,0 0 0,-1 0 0,0-1 0,-1 0 0,-1-1 0,-1 0 0,0 1 0,2-21 0,0-11 0,-1-1 0,-3 0 0,-3-52 0,0 80 0,-1-1 0,-1 1 0,-1-1 0,-1 1 0,-1 0 0,-1 0 0,-12-30 0,18 51 0,0 0 0,0 0 0,0-1 0,0 1 0,0 0 0,0 0 0,-1 0 0,1-1 0,0 1 0,0 0 0,0 0 0,0-1 0,-1 1 0,1 0 0,0 0 0,0 0 0,0 0 0,0-1 0,-1 1 0,1 0 0,0 0 0,0 0 0,-1 0 0,1 0 0,0 0 0,0 0 0,-1 0 0,1 0 0,0 0 0,0-1 0,-1 1 0,1 0 0,0 0 0,0 1 0,-1-1 0,1 0 0,0 0 0,0 0 0,-1 0 0,1 0 0,0 0 0,0 0 0,-1 0 0,1 0 0,0 0 0,0 1 0,0-1 0,-1 0 0,1 0 0,0 0 0,0 1 0,-8 9 0,8-10 0,-5 8 0,2 0 0,-1 0 0,1 1 0,1-1 0,-1 1 0,1-1 0,1 1 0,-1 9 0,-1 78 0,3-74 0,1 29 0,12 96 0,-9-124 0,1 0 0,1 0 0,1-1 0,1 0 0,1 0 0,17 29 0,-24-47 0,0 0 0,1-1 0,-1 1 0,1-1 0,0 0 0,-1 1 0,1-1 0,1-1 0,-1 1 0,0 0 0,8 4 0,-8-6 0,0 0 0,0-1 0,0 1 0,1 0 0,-1-1 0,0 0 0,0 1 0,1-1 0,-1-1 0,0 1 0,1 0 0,-1-1 0,0 0 0,0 0 0,0 0 0,5-2 0,2-1 0,-1 0 0,0-1 0,0 0 0,0-1 0,-1 1 0,1-2 0,-1 1 0,11-14 0,1-3 0,26-41 0,-19 26 0,-5 4 0,-17 24 0,1 1 0,0 0 0,12-13 0,-18 22 0,-1 1 0,1-1 0,0 0 0,0 0 0,0 0 0,1 0 0,-1 0 0,0 1 0,0-1 0,0 0 0,0 0 0,0 0 0,0 0 0,0 0 0,0 1 0,0-1 0,0 0 0,0 0 0,0 0 0,0 0 0,0 0 0,1 0 0,-1 0 0,0 0 0,0 1 0,0-1 0,0 0 0,0 0 0,0 0 0,1 0 0,-1 0 0,0 0 0,0 0 0,0 0 0,0 0 0,0 0 0,0 0 0,1 0 0,-1 0 0,0 0 0,0 0 0,0 0 0,0 0 0,0 0 0,1 0 0,-1 0 0,0 0 0,0 0 0,0 0 0,0 0 0,0 0 0,1 0 0,-1 0 0,0-1 0,0 1 0,0 0 0,0 0 0,0 0 0,0 0 0,0 0 0,0 0 0,1 0 0,-1-1 0,-2 18 0,1-12 0,-3 28 0,-19 109 0,19-124 0,-1 1 0,-1-1 0,0 0 0,-2 0 0,-13 24 0,15-33 0,0-1 0,-1 1 0,0-1 0,0-1 0,-1 1 0,-13 10 0,19-18 0,1 1 0,0-1 0,0 1 0,0-1 0,0 0 0,-1 1 0,1-1 0,0 0 0,0 0 0,-1 0 0,1 0 0,0 0 0,0 0 0,-1 0 0,1-1 0,0 1 0,0 0 0,0-1 0,0 1 0,-1-1 0,1 1 0,0-1 0,0 0 0,0 1 0,0-1 0,0 0 0,0 0 0,0 0 0,0 1 0,1-1 0,-2-2 0,-2-2 0,0 1 0,0-1 0,0 0 0,-4-10 0,6 13 0,1-1 0,0 0 0,0 0 0,0 0 0,0 1 0,0-1 0,1 0 0,-1 0 0,1 0 0,0 0 0,0 0 0,0 0 0,0 0 0,0 0 0,1 0 0,1-6 0,-2 8 0,2-1 0,-1 1 0,0-1 0,0 1 0,0-1 0,1 1 0,-1-1 0,1 1 0,-1 0 0,1 0 0,-1 0 0,1 0 0,0 0 0,-1 0 0,1 0 0,0 1 0,0-1 0,0 1 0,0-1 0,-1 1 0,1 0 0,0-1 0,0 1 0,0 0 0,0 0 0,0 1 0,3 0 0,-2-1 0,39 2 0,-1 2 0,64 15 0,-71-11 316,0-2 1,36 2-1,18-2-3536,-70-5 1556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0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253 409 25623,'0'0'3601,"-11"-2"-3971,7 1 357,-1 0 1,0 1-1,0-1 0,0 1 1,0 0-1,0 1 0,0-1 1,0 1-1,1 0 0,-1 0 1,0 0-1,0 1 1,1-1-1,-1 1 0,1 0 1,0 1-1,-1-1 0,-3 4 1,-6 6 15,0 0 1,1 0 0,0 2 0,1 0-1,1 0 1,0 1 0,1 0-1,1 1 1,0 0 0,1 0-1,1 1 1,-5 18 0,10-28 39,1 0 0,0 0 0,0-1 0,0 1 0,1 1 1,0-1-1,1 0 0,0-1 0,0 1 0,0 0 0,5 12 0,-5-16-10,0 0 0,0 0 0,1 0-1,-1 0 1,1 0 0,0 0 0,0 0 0,0-1-1,0 1 1,0-1 0,1 0 0,-1 1-1,1-1 1,0 0 0,-1-1 0,1 1 0,0 0-1,0-1 1,0 1 0,0-1 0,0 0-1,1 0 1,-1-1 0,0 1 0,0 0 0,5-1-1,2 0 13,0 0 0,0-1-1,0 0 1,-1 0 0,1-1-1,0-1 1,-1 1 0,1-2-1,-1 1 1,0-1 0,15-9-1,-12 4-4,0 0 0,-1 0 0,1-1-1,-2-1 1,1 1 0,-2-2 0,10-13-1,0-5 11,-2 0-1,-1-1 1,-1-1-1,-2 0 1,-1-1-1,7-34 0,-6 14 29,-3-1 0,-2 0 0,2-89 0,-10 136-55,0 0-1,0 0 0,-1-1 0,0 1 1,0 0-1,0 0 0,-1 0 0,-1 0 1,-4-11-1,6 17-16,1 0 0,0 0 0,0 1 0,-1-1 0,1 0 0,0 1 0,-1-1 0,1 1 0,-1-1 0,1 1 0,-1-1 0,1 0 0,-1 1 0,1 0 0,-1-1 0,0 1 0,1-1 0,-1 1 0,1 0 0,-1-1 0,0 1 0,1 0 0,-1 0 0,0-1 0,0 1 0,1 0 0,-1 0 0,0 0 0,-1 0 0,1 1 6,-1-1-1,1 1 1,-1 0 0,1-1 0,-1 1 0,1 0 0,0 0 0,-1 0-1,1 0 1,0 0 0,0 1 0,-2 1 0,-4 7 38,1-1 0,0 1 0,-5 11 1,-3 13-21,1 0 0,1 1 1,2 0-1,2 1 1,1 0-1,1 0 0,3 0 1,1 1-1,1 0 0,2-1 1,2 1-1,1-1 1,11 46-1,-10-63-30,1-1 0,0 0 0,1 0 0,1 0 0,12 18 0,-16-29 0,0 0 0,1-1 0,-1 0 0,2 0 0,-1 0 0,1 0 0,-1-1 0,2 0 0,-1 0 0,0-1 0,1 1 0,0-1 0,0-1 0,0 0 0,9 3 0,-10-5 0,-1 0 0,1-1 0,0 0 0,0 0 0,0 0 0,0-1 0,0 0 0,0 0 0,-1 0 0,1-1 0,0 0 0,-1 0 0,1-1 0,-1 1 0,0-1 0,0 0 0,9-7 0,1-2 0,0 0 0,-1-1 0,0-1 0,13-17 0,-11 9 0,-1 0 0,-2-2 0,0 1 0,15-42 0,-28 64 0,1 0 0,-1-1 0,1 1 0,-1 0 0,1-1 0,-1 1 0,0-1 0,1 1 0,-1-1 0,0 1 0,0 0 0,0-1 0,0 1 0,-1-1 0,1 1 0,0-1 0,-1 1 0,1 0 0,0-1 0,-1 1 0,0 0 0,1-1 0,-1 1 0,-1-2 0,1 2 0,0 0 0,0 0 0,0 1 0,-1-1 0,1 1 0,0-1 0,0 1 0,0-1 0,-1 1 0,1 0 0,0-1 0,0 1 0,-1 0 0,1 0 0,0 0 0,-1 0 0,1 0 0,0 0 0,0 1 0,-1-1 0,1 0 0,0 1 0,0-1 0,0 1 0,-1-1 0,-1 2 0,-6 2 0,0 1 0,0 0 0,0 0 0,0 1 0,1 1 0,0-1 0,0 1 0,1 0 0,0 1 0,0 0 0,0 0 0,1 0 0,1 1 0,-1 0 0,2 0 0,-1 1 0,1-1 0,0 1 0,-3 17 0,6-25 0,0 0 0,1 0 0,-1 0 0,1 1 0,0-1 0,0 0 0,0 0 0,0 1 0,0-1 0,0 0 0,1 0 0,-1 1 0,1-1 0,-1 0 0,1 0 0,0 0 0,0 0 0,0 0 0,0 0 0,0 0 0,0 0 0,0 0 0,1 0 0,-1-1 0,1 1 0,0-1 0,-1 1 0,1-1 0,0 1 0,0-1 0,0 0 0,0 0 0,0 0 0,0 0 0,0 0 0,0 0 0,0-1 0,0 1 0,1-1 0,-1 1 0,0-1 0,0 0 0,1 0 0,-1 0 0,0 0 0,0 0 0,1-1 0,2 0 0,5-2 0,0 1 0,0-2 0,-1 1 0,1-2 0,-1 1 0,0-1 0,0 0 0,-1-1 0,0 0 0,0 0 0,0-1 0,-1 0 0,12-14 0,-16 18 0,0-1 0,-1 0 0,1 1 0,-1-1 0,0 0 0,0-1 0,0 1 0,0 0 0,-1-1 0,0 1 0,0-1 0,0 1 0,0-1 0,-1 1 0,0-1 0,0 1 0,0-1 0,0 0 0,-1 1 0,1-1 0,-1 1 0,-1-1 0,1 1 0,0-1 0,-1 1 0,0 0 0,0 0 0,0 0 0,-1 0 0,0 0 0,1 1 0,-6-6 0,4 5 0,0 0 0,-1 0 0,0 1 0,0 0 0,0 0 0,0 0 0,0 0 0,0 1 0,-1-1 0,1 2 0,-1-1 0,0 0 0,0 1 0,1 0 0,-1 1 0,0-1 0,0 1 0,0 0 0,0 1 0,0-1 0,1 1 0,-1 0 0,0 1 0,0-1 0,-6 4 0,12-5 0,-1 0 0,1 0 0,-1 0 0,1 0 0,-1 1 0,1-1 0,-1 0 0,1 0 0,0 1 0,-1-1 0,1 0 0,-1 1 0,1-1 0,0 0 0,-1 1 0,1-1 0,0 1 0,-1-1 0,1 1 0,0-1 0,0 1 0,0-1 0,-1 1 0,1-1 0,0 1 0,0-1 0,0 1 0,0-1 0,0 1 0,0-1 0,0 1 0,0-1 0,0 2 0,1-1 0,-1 1 0,1-1 0,0 1 0,0-1 0,0 1 0,0-1 0,0 0 0,0 1 0,0-1 0,3 2 0,2 3 0,1-1 0,0 0 0,12 6 0,-7-6 0,0 0 0,0-1 0,1 0 0,-1-1 0,1-1 0,0 0 0,0 0 0,0-2 0,0 1 0,0-2 0,0 1 0,0-2 0,0 0 0,16-4 0,-17 3 0,0 1 0,0-2 0,0 1 0,0-2 0,-1 1 0,1-2 0,-1 0 0,-1 0 0,1-1 0,-1 0 0,0 0 0,-1-2 0,13-12 0,-11 10 0,-11 11 0,0 0 0,0 0 0,0 0 0,0 0 0,0 0 0,0 0 0,0-1 0,0 1 0,0 0 0,1 0 0,-1 0 0,0 0 0,0 0 0,0 0 0,0 0 0,0 0 0,0-1 0,0 1 0,0 0 0,1 0 0,-1 0 0,0 0 0,0 0 0,0 0 0,0 0 0,0 0 0,1 0 0,-1 0 0,0 0 0,0 0 0,0 0 0,0 0 0,0 0 0,0 0 0,1 0 0,-1 0 0,0 0 0,0 0 0,0 0 0,0 0 0,0 0 0,0 0 0,1 0 0,-1 0 0,0 1 0,0-1 0,0 0 0,0 0 0,0 0 0,0 0 0,0 0 0,0 0 0,1 0 0,-1 0 0,0 1 0,0-1 0,0 0 0,0 0 0,0 0 0,0 0 0,0 0 0,0 0 0,0 1 0,-2 6 0,2-6 0,-17 24 0,4-7 0,-20 37 0,30-49 0,1 1 0,-1-1 0,1 1 0,0-1 0,1 1 0,-1 0 0,1 0 0,1 0 0,-1-1 0,2 11 0,-1-16 0,0-1 0,1 1 0,-1 0 0,0 0 0,1-1 0,-1 1 0,0 0 0,1-1 0,-1 1 0,1-1 0,-1 1 0,1 0 0,0-1 0,-1 1 0,1-1 0,-1 1 0,1-1 0,0 0 0,-1 1 0,1-1 0,0 0 0,0 1 0,-1-1 0,1 0 0,0 0 0,0 0 0,0 1 0,-1-1 0,1 0 0,0 0 0,0 0 0,-1-1 0,1 1 0,0 0 0,1 0 0,29-7 0,-23 4 0,0-1 0,1 0 0,-2-1 0,1 1 0,0-1 0,-1-1 0,13-12 0,44-54 0,-28 30 0,-25 26 0,-8 12 0,-2 16 0,0 2 0,1 1 0,0-1 0,1 0 0,1 1 0,0-1 0,1-1 0,0 1 0,1-1 0,14 22 0,-17-31 0,0 0 0,0 0 0,1-1 0,-1 1 0,1-1 0,0 1 0,0-1 0,0 0 0,1-1 0,-1 1 0,1-1 0,-1 0 0,1 0 0,0 0 0,0-1 0,10 2 0,-13-2 0,0-1 0,1 0 0,-1 1 0,1-1 0,-1 0 0,0 0 0,1-1 0,-1 1 0,0 0 0,1-1 0,-1 1 0,0-1 0,1 0 0,-1 0 0,0 0 0,0 0 0,0 0 0,0 0 0,0-1 0,0 1 0,0-1 0,0 1 0,-1-1 0,1 0 0,0 0 0,-1 0 0,0 0 0,1 0 0,-1 0 0,0 0 0,0 0 0,0 0 0,0 0 0,0-1 0,-1 1 0,1 0 0,0-4 0,-1 0 0,1-1 0,-1 1 0,0-1 0,0 1 0,-1-1 0,0 1 0,0 0 0,0-1 0,-4-10 0,-3-1 0,-17-31 0,-3-7 0,22 41 0,3 10 0,1 0 0,0 0 0,1 0 0,-1-1 0,0-7 0,2 11 0,0-1 0,0 1 0,0 0 0,1-1 0,-1 1 0,1 0 0,0-1 0,-1 1 0,1 0 0,0 0 0,0 0 0,0-1 0,1 1 0,-1 0 0,3-2 0,-1 0 0,0-1 0,1 1 0,0 0 0,-1 1 0,2-1 0,-1 1 0,0-1 0,1 1 0,-1 1 0,1-1 0,0 1 0,0-1 0,0 1 0,0 1 0,0-1 0,1 1 0,-1 0 0,0 0 0,1 0 0,7 1 0,-3 1 0,0 0 0,0 1 0,-1 0 0,1 1 0,-1 0 0,1 0 0,-1 1 0,0 0 0,0 1 0,11 7 0,-5-3 0,-1 1 0,24 21 0,-34-27 0,0 0 0,0 0 0,-1 1 0,0-1 0,0 1 0,0 0 0,0-1 0,-1 1 0,0 0 0,0 0 0,0 1 0,0-1 0,0 8 0,1 11 0,0 30 0,23-85 0,-3-14 0,-16 29 0,1-1 0,12-16 0,-17 28 0,1 1 0,-1 0 0,0 0 0,1 0 0,0 1 0,0-1 0,0 1 0,0 0 0,1 0 0,-1 0 0,10-3 0,-7 2 0,0 3 0,-2 13 0,-1 16 0,-2-1 0,0 1 0,-2-1 0,-1 1 0,-2-1 0,-6 35 0,9-62 0,-1 1 0,1 0 0,0 0 0,0 0 0,0 0 0,0 0 0,0 0 0,0 0 0,0-1 0,0 1 0,0 0 0,0 0 0,1 0 0,-1 0 0,0 0 0,1 1 0,-1-2 0,1 0 0,-1 0 0,0 0 0,1 1 0,-1-1 0,0 0 0,1 0 0,-1 0 0,0 0 0,1 0 0,-1 0 0,0 0 0,1 0 0,-1 0 0,0 0 0,1 0 0,-1 0 0,0 0 0,1 0 0,-1 0 0,0 0 0,1 0 0,-1 0 0,0 0 0,1 0 0,-1-1 0,1 1 0,25-19 0,-23 16 0,21-20 0,-1-1 0,-1-1 0,23-34 0,-20 33 0,-21 24 0,-1-1 0,0 0 0,0 0 0,0 0 0,0-1 0,0 1 0,4-8 0,-5 8 0,-1-1 0,2 1 0,-1 0 0,0 0 0,1-1 0,4-3 0,5-7 0,-8 5 0,-1 3 0,-3 16 0,-3 22 0,1 1 0,1 1 0,5 43 0,-3-73 0,-1-1 0,1 1 0,0-1 0,-1 1 0,2-1 0,-1 1 0,0-1 0,1 0 0,-1 0 0,1 0 0,0 0 0,0 0 0,0 0 0,1 0 0,-1 0 0,6 4 0,-6-6 0,0 0 0,0 0 0,0 0 0,1 0 0,-1 0 0,0-1 0,0 1 0,1-1 0,-1 1 0,0-1 0,1 0 0,-1 0 0,1 0 0,-1 0 0,0 0 0,1-1 0,-1 1 0,0-1 0,1 1 0,-1-1 0,0 0 0,0 0 0,0 0 0,0 0 0,4-3 0,1-1 0,0-1 0,0 1 0,0-1 0,-1-1 0,0 1 0,0-1 0,-1 0 0,0 0 0,0-1 0,-1 1 0,0-1 0,0 0 0,-1 0 0,4-15 0,-1 2 0,-1-1 0,-2 1 0,0-1 0,-1-39 0,-1 61 0,-1 0 0,0 0 0,0 0 0,0 0 0,0 0 0,0 0 0,0-1 0,0 1 0,0 0 0,0 0 0,0 0 0,0 0 0,0 0 0,0 0 0,0-1 0,0 1 0,0 0 0,0 0 0,0 0 0,0 0 0,0 0 0,0-1 0,0 1 0,0 0 0,0 0 0,0 0 0,-1 0 0,1 0 0,0 0 0,0 0 0,0-1 0,0 1 0,0 0 0,0 0 0,0 0 0,0 0 0,0 0 0,-1 0 0,1 0 0,0 0 0,0 0 0,0 0 0,0 0 0,0 0 0,0 0 0,-1 0 0,1 0 0,0 0 0,0 0 0,0 0 0,0 0 0,0 0 0,-1 0 0,1 0 0,0 0 0,0 0 0,0 0 0,0 0 0,0 0 0,0 0 0,-1 0 0,-4 7 0,3 2 0,1 0 0,0 0 0,1 0 0,-1 0 0,2 0 0,0 10 0,12 54 0,-12-67 0,0-1 0,1 1 0,-1-1 0,1 0 0,1 0 0,-1 0 0,1 0 0,0 0 0,0 0 0,0-1 0,1 1 0,5 5 0,-6-8 0,0 1 0,0-1 0,0 0 0,1 0 0,-1 0 0,1-1 0,-1 1 0,1-1 0,0 0 0,-1 0 0,1 0 0,0 0 0,0-1 0,0 0 0,0 1 0,0-1 0,-1-1 0,8 0 0,-3-1 0,1 0 0,0 0 0,-1-1 0,1 0 0,-1-1 0,0 0 0,0 0 0,0-1 0,-1 0 0,0 0 0,0-1 0,0 0 0,0 0 0,-1-1 0,0 1 0,9-15 0,-6 8 0,-1-1 0,0 0 0,-1 0 0,-1-1 0,0 0 0,-1 0 0,0-1 0,4-26 0,-8 25 0,-2 16 0,1-1 0,0 1 0,0 0 0,0-1 0,0 1 0,0-1 0,0 1 0,0 0 0,0-1 0,1 1 0,-1 0 0,1 0 0,-1-1 0,1 1 0,-1 0 0,1 0 0,0-1 0,-1 1 0,1 0 0,0 0 0,0 0 0,0 0 0,0 0 0,0 0 0,0 0 0,0 0 0,0 1 0,0-1 0,0 0 0,2 0 0,7-2 0,1 0 0,-1 0 0,0 1 0,1 1 0,0-1 0,-1 2 0,1 0 0,0 0 0,-1 1 0,19 3 0,6 3 0,62 21 0,9 12 0,-105-40 0,-1 0 0,1 1 0,0-1 0,-1 0 0,1 0 0,-1 0 0,1 1 0,0-1 0,-1 0 0,1 1 0,-1-1 0,1 0 0,-1 1 0,1-1 0,-1 1 0,1-1 0,-1 1 0,0-1 0,1 1 0,-1-1 0,0 1 0,1-1 0,-1 1 0,0 0 0,1-1 0,-1 1 0,0-1 0,0 1 0,0 0 0,0 0 0,0 0 0,0 1 0,-1-1 0,1 0 0,-1 1 0,1-1 0,-1 0 0,0 0 0,0 1 0,1-1 0,-1 0 0,0 0 0,0 0 0,-1 1 0,-6 5 0,0 0 0,-17 9 0,24-15 0,-147 81 0,72-42 0,33-18 0,27-15 0,1 0 0,0 2 0,1-1 0,0 2 0,-20 17 0,30-21 0,9-7 0,8-4 0,9-7 0,0 0 0,-1-1 0,0-2 0,-1 0 0,-1-1 0,-1 0 0,0-2 0,-1 0 0,-1-1 0,0-1 0,13-23 0,-16 12 0,-14 46 0,0-1 0,1 0 0,1 1 0,0-1 0,6 25 0,-4-23 0,1 0 0,1-1 0,0 1 0,1-1 0,0 0 0,2 0 0,0-1 0,0 0 0,1 0 0,18 19 0,-25-31 0,1 0 0,-1 0 0,1-1 0,0 1 0,-1-1 0,1 0 0,0 0 0,0 0 0,0 0 0,0 0 0,0-1 0,0 1 0,0-1 0,0 0 0,0 1 0,0-2 0,0 1 0,0 0 0,0 0 0,0-1 0,0 0 0,-1 0 0,1 0 0,4-1 0,4-3 0,1 0 0,-2 0 0,1-1 0,15-10 0,-9 3 0,-1 0 0,0-2 0,-1 1 0,0-2 0,17-23 0,-24 28 0,-1 0 0,0-1 0,-1 0 0,0 0 0,-1 0 0,0-1 0,-1 1 0,0-1 0,3-23 0,-7 35 0,0 1 0,0-1 0,0 0 0,1 0 0,-1 1 0,0-1 0,0 0 0,0 0 0,0 0 0,-1 1 0,1-1 0,0 0 0,0 0 0,0 1 0,0-1 0,-1 0 0,1 1 0,0-1 0,-1 0 0,1 0 0,-1 1 0,1-1 0,-1 1 0,1-1 0,-1 1 0,1-1 0,-1 0 0,0 1 0,0-1 0,0 1 0,0 0 0,-1 0 0,1 0 0,0 0 0,0 0 0,0 0 0,0 0 0,-1 0 0,1 0 0,0 1 0,0-1 0,0 0 0,0 1 0,0-1 0,-2 2 0,0-1 0,-1 1 0,0 1 0,1-1 0,0 0 0,-1 1 0,1 0 0,0 0 0,0 0 0,-4 5 0,6-4 0,-1 0 0,1 0 0,0 0 0,0 1 0,0-1 0,1 0 0,-1 0 0,1 1 0,0-1 0,0 0 0,1 1 0,-1-1 0,1 0 0,0 0 0,0 0 0,0 1 0,1-1 0,-1 0 0,1 0 0,5 6 0,-4-4 0,1 0 0,0-1 0,0 0 0,0 0 0,1 0 0,-1 0 0,1-1 0,1 0 0,-1 0 0,0 0 0,1-1 0,0 0 0,6 3 0,-2-3 0,-1 0 0,0-1 0,0-1 0,1 1 0,-1-2 0,1 1 0,-1-1 0,1-1 0,15-2 0,6-3 0,46-16 0,-50 14 0,-21 6 0,0-1 0,0 1 0,0-1 0,-1 0 0,1 0 0,-1-1 0,0 0 0,0 0 0,8-9 0,-12 13 0,-1 0 0,0 0 0,0 0 0,0 0 0,1 0 0,-1 0 0,0-1 0,0 1 0,0 0 0,1 0 0,-1 0 0,0-1 0,0 1 0,0 0 0,0 0 0,0-1 0,0 1 0,1 0 0,-1 0 0,0 0 0,0-1 0,0 1 0,0 0 0,0-1 0,0 1 0,0 0 0,0 0 0,0-1 0,0 1 0,0 0 0,0 0 0,0-1 0,-1 1 0,-7-2 0,-13 6 0,10 0 0,0 0 0,0 1 0,1 1 0,0 0 0,0 0 0,1 1 0,0 0 0,0 0 0,0 1 0,1 1 0,0-1 0,1 1 0,0 1 0,0-1 0,1 1 0,-7 15 0,9-17 0,1 0 0,0 0 0,1 0 0,0 0 0,0 0 0,0 1 0,1-1 0,1 1 0,-1-1 0,2 11 0,0-12 0,0-1 0,0 1 0,1-1 0,0 0 0,0 0 0,1 0 0,-1 0 0,1 0 0,0-1 0,1 1 0,0-1 0,0 1 0,0-2 0,7 8 0,-8-9 0,0 0 0,0 0 0,1 0 0,-1-1 0,1 1 0,0-1 0,-1 0 0,1 0 0,0 0 0,0-1 0,1 1 0,-1-1 0,0 0 0,0 0 0,1-1 0,-1 1 0,0-1 0,1 0 0,-1 0 0,0 0 0,1-1 0,-1 0 0,0 1 0,0-2 0,8-2 0,-4 1 0,0-2 0,0 1 0,0-1 0,-1-1 0,0 1 0,0-1 0,0 0 0,-1-1 0,0 1 0,0-1 0,8-14 0,4-9 0,-2-1 0,-1 0 0,-2-2 0,-1 1 0,-1-2 0,7-44 0,22-208 0,-39 277 0,3-26 0,-2-58 0,-6 82 0,-3 14 0,-9 18 0,15-19 0,-11 20 0,0 0 0,2 2 0,0-1 0,2 1 0,1 1 0,0-1 0,2 1 0,1 0 0,1 0 0,1 48 0,3-53 0,0 0 0,2-1 0,1 1 0,0-1 0,1 0 0,1 0 0,1-1 0,1 0 0,0 0 0,1 0 0,19 26 0,-14-29 44,1-1 0,1 0 1,0-1-1,0 0 0,23 11 0,0 3-4244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44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34 21855,'0'0'504,"-2"9"-209,-5 30 28,7-38-284,0 0 1,-1 0 0,1 0 0,0 0 0,0 0-1,0 0 1,0 0 0,0 0 0,0 0 0,0 0 0,0 0-1,0 0 1,0 0 0,0 0 0,1 0 0,-1 0-1,1 0 1,-1 0 0,0 0 0,1 0 0,-1 0-1,1-1 1,0 1 0,-1 0 0,1 0 0,0-1-1,-1 1 1,1 0 0,0-1 0,0 1 0,0 0-1,0-1 1,0 1 0,-1-1 0,1 0 0,0 1 0,0-1-1,0 0 1,0 1 0,0-1 0,0 0 0,0 0-1,0 0 1,0 0 0,0 0 0,0 0 0,0 0-1,0 0 1,2-1 0,-1 1 19,-1 0 0,1-1 0,0 1 0,-1-1-1,1 1 1,-1-1 0,1 1 0,0-1 0,-1 0 0,0 0 0,1 0 0,-1 0-1,1 0 1,-1 0 0,0 0 0,0 0 0,0-1 0,1 1 0,-1 0 0,-1-1-1,1 1 1,0-1 0,0 1 0,0-1 0,0-2 0,-1 3-33,0 1-1,0 0 1,0-1 0,0 1-1,0 0 1,0-1 0,0 1-1,0-1 1,0 1 0,0 0-1,0-1 1,0 1 0,0 0-1,-1-1 1,1 1 0,0 0-1,0-1 1,0 1 0,-1 0 0,1-1-1,0 1 1,0 0 0,-1 0-1,1-1 1,0 1 0,-1 0-1,1 0 1,0 0 0,-1-1-1,1 1 1,-1 0 0,-14 2 296,-14 13-76,9-4-86,13-7 43,0 0 0,1 0 0,-12 10 0,18-14-189,0 1 0,0-1-1,0 0 1,0 1 0,0-1-1,0 1 1,0-1 0,0 1-1,1-1 1,-1 1 0,0-1-1,0 0 1,0 1 0,1-1-1,-1 1 1,0-1 0,0 0-1,1 1 1,-1-1 0,0 0-1,1 1 1,-1-1 0,0 0-1,1 1 1,-1-1 0,1 0-1,-1 0 1,1 0 0,0 1-1,13 7 197,-12-8-186,0 0 0,0 0 0,0 0 0,1-1 0,-1 1 0,0 0 0,0-1 0,0 0 0,0 1 0,0-1 0,0 0 0,0 0 0,0 0 0,0 0 0,0-1 0,0 1 0,-1 0 0,1-1 0,0 1 0,-1-1 0,1 1 0,-1-1 0,2-3 0,1 0 32,-1 0 0,0-1 0,0 1 0,0-1-1,0 0 1,3-12 0,-6 17-39,6-35 175,-5 35-171,-1-1-1,0 0 0,0 0 1,0 1-1,0-1 1,0 0-1,0 0 0,0 1 1,-1-1-1,1 0 1,-1 0-1,1 1 0,-1-1 1,0 0-1,0 1 1,-1-3-1,1 4-5,1-1 1,-1 1-1,0-1 1,0 1-1,0 0 1,0-1-1,0 1 1,1 0-1,-1 0 1,0 0-1,0 0 0,0 0 1,0 0-1,0 0 1,0 0-1,0 0 1,0 0-1,1 0 1,-1 1-1,0-1 1,-2 1-1,-14 9 88,16-9-115,-1 1 0,1 0 1,0 0-1,0 0 1,0 0-1,0 1 0,0-1 1,0 0-1,1 0 1,-1 0-1,1 1 0,-1-1 1,1 0-1,0 1 1,0-1-1,0 3 0,4 11-4120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16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49 10152,'0'0'10137,"-4"11"-9761,-9 30-4,12-41-361,1 1 1,0-1-1,0 0 1,0 1-1,0-1 0,0 1 1,0-1-1,0 1 1,0-1-1,0 1 1,1-1-1,-1 1 1,0-1-1,0 0 1,0 1-1,0-1 1,1 1-1,-1-1 0,0 0 1,0 1-1,1-1 1,-1 1-1,0-1 1,1 0-1,-1 0 1,0 1-1,1-1 1,-1 0-1,0 1 1,1-1-1,-1 0 0,1 0 1,-1 0-1,1 1 1,17 1 219,-13-2-141,31 2 293,0-1 0,1-2-1,43-6 1,108-27 532,-5 1-159,-152 29-625,424-36 2219,-442 41-2166,0 1 0,0 0 0,0 1 0,20 6 0,-22-5-917,0-1 0,1 0 1,-1-1-1,17 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0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49 10040,'0'0'13965,"-3"10"-13644,-11 31-10,14-39-284,0 0 1,0-1-1,0 1 1,0 0 0,0 0-1,1 0 1,-1 0 0,0 0-1,1-1 1,0 1 0,-1 0-1,1 0 1,0-1-1,0 1 1,0 0 0,0-1-1,0 1 1,0-1 0,1 1-1,-1-1 1,0 0-1,1 0 1,-1 1 0,1-1-1,2 1 1,0 1 65,0-1-1,0 0 1,1 0-1,-1 0 1,1-1-1,0 1 1,7 0-1,-8-2-37,0 1-1,0-2 1,0 1-1,0 0 1,0-1-1,-1 0 1,1 0-1,0 0 1,0 0-1,-1 0 0,1-1 1,-1 0-1,1 0 1,-1 0-1,0 0 1,0 0-1,0-1 1,0 1-1,0-1 1,0 0-1,-1 0 1,5-6-1,-4 4 12,1 0 0,-1 0-1,-1 0 1,1-1 0,-1 1-1,0-1 1,0 0 0,0 1 0,-1-1-1,0 0 1,0 0 0,-1 0-1,1 0 1,-2-7 0,1 11-41,0 1 1,0 0-1,0 0 0,0 0 1,0 0-1,-1 0 1,1 0-1,0 0 0,-1 0 1,1 0-1,-1 0 1,1 0-1,-1 0 1,1 0-1,-1 0 0,0 0 1,1 0-1,-1 0 1,0 0-1,0 1 0,0-1 1,0 0-1,0 1 1,0-1-1,0 1 0,0-1 1,-1 0-1,0 1 17,0 0-1,-1 0 1,1 0-1,0 0 1,-1 0-1,1 0 1,0 1-1,0-1 1,0 1-1,-1-1 1,1 1-1,-3 1 1,-6 4 76,0 0 0,0 1 0,1-1 0,-10 10 0,12-8-18,-1 0 1,1 0-1,1 1 0,0 0 0,-11 17 0,16-23-42,0 1-1,-1 0 1,2-1-1,-1 1 1,0 0-1,1 0 1,0 0-1,0 0 1,0 1-1,0-1 0,1 0 1,0 0-1,0 0 1,0 1-1,0-1 1,1 0-1,-1 0 1,1 0-1,1 4 1,0-5-37,-1 0 1,1-1-1,0 1 1,0-1-1,0 0 0,0 1 1,0-1-1,1 0 1,-1 0-1,1-1 1,-1 1-1,1 0 1,0-1-1,-1 0 1,1 1-1,0-1 1,0 0-1,0 0 0,0-1 1,0 1-1,0-1 1,5 1-1,0-1 17,-1 1 0,0-2 0,0 1-1,0-1 1,0 0 0,0 0 0,0-1-1,10-3 1,-7 0-38,0 0 0,0-1 0,-1 0 0,0 0 0,-1-1 0,1 0 0,-1-1 0,12-14 0,-17 18 0,1 1 0,-2-1 0,1 0 0,0 0 0,-1 0 0,0 0 0,0-1 0,0 1 0,0-1 0,-1 1 0,1-1 0,-1 0 0,0 1 0,-1-1 0,1 0 0,-1 0 0,0 1 0,0-1 0,-1 0 0,1 0 0,-1 1 0,-2-8 0,2 11 0,1 0 0,-1 0 0,1-1 0,-1 1 0,1 0 0,-1 0 0,0 0 0,0 0 0,0 0 0,0 0 0,0 0 0,0 0 0,0 1 0,0-1 0,0 0 0,0 0 0,0 1 0,0-1 0,0 1 0,-1-1 0,1 1 0,-2-1 0,0 1 0,1 0 0,-1 0 0,0 0 0,1 0 0,-1 0 0,0 1 0,1-1 0,-1 1 0,0 0 0,-3 1 0,-2 2 0,-1 0 0,1 1 0,0 0 0,0 0 0,-9 8 0,11-7 0,-6 3 0,0 1 0,1 1 0,0 0 0,1 1 0,1 0 0,-14 20 0,23-31 0,0-1 0,-1 1 0,1-1 0,0 1 0,-1 0 0,1-1 0,0 1 0,0 0 0,-1-1 0,1 1 0,0 0 0,0-1 0,0 1 0,0 0 0,0 0 0,0-1 0,0 1 0,0 0 0,0-1 0,0 1 0,1 0 0,-1-1 0,0 1 0,0 0 0,1-1 0,0 2 0,0-1 0,0-1 0,0 1 0,0 0 0,0-1 0,0 1 0,0-1 0,0 1 0,0-1 0,0 0 0,0 1 0,0-1 0,0 0 0,0 0 0,3 0 0,2 0 0,0 0 0,1-1 0,-1 0 0,11-3 0,-4 0 0,1-1 0,-1-1 0,0 0 0,13-9 0,-20 11 0,0 0 0,0-1 0,0 1 0,-1-1 0,1 0 0,-1-1 0,0 0 0,-1 1 0,1-1 0,3-7 0,-8 13 0,0-1 0,0 1 0,1 0 0,-1-1 0,0 1 0,0 0 0,1-1 0,-1 1 0,0-1 0,0 1 0,0 0 0,0-1 0,1 1 0,-1-1 0,0 1 0,0 0 0,0-1 0,0 1 0,0-1 0,0 1 0,0 0 0,0-1 0,0 1 0,0-1 0,-1 1 0,1-1 0,0 1 0,0 0 0,0-1 0,0 1 0,-1 0 0,1-1 0,0 1 0,0 0 0,-1-1 0,-16 2 0,-20 16 0,21-8 0,-51 30 0,62-36 0,-1 1 0,1 0 0,1 0 0,-1 1 0,0-1 0,1 1 0,0 0 0,0 0 0,-5 10 0,9-14 29,-1-1 1,1 1-1,0 0 1,0 0-1,-1-1 1,1 1-1,0 0 1,0 0-1,0 0 1,0-1-1,0 1 1,0 0-1,0 0 1,0 0-1,0-1 1,1 1-1,-1 0 1,0 0-1,0-1 1,1 1-1,-1 0 1,0 0-1,1-1 1,-1 1-1,1 0 0,-1-1 1,1 1-1,-1-1 1,1 1-1,-1 0 1,2 0-1,21 10-2527,-19-10 118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05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18 9440,'0'0'13145,"-13"-4"-12721,4 1-339,5 1-43,-1 0 0,0 1-1,0-1 1,0 1 0,0 0 0,0 1 0,0-1-1,0 1 1,0 0 0,0 0 0,0 1 0,0-1-1,0 1 1,0 0 0,0 0 0,-5 3 0,-4 3 128,0 0 0,1 1 0,0 1 0,1 0 1,0 0-1,-19 21 0,15-12 53,0 0 0,2 1-1,-21 35 1,32-47-179,0-1 0,0 1-1,1-1 1,0 1 0,0 0-1,1 0 1,0 0 0,0 0-1,1 0 1,0 0 0,0 0 0,0 0-1,1 0 1,0 0 0,3 11-1,-3-14-14,0 0 0,1-1 0,-1 1-1,1 0 1,0-1 0,0 1 0,0-1 0,0 1-1,0-1 1,1 0 0,0 0 0,-1 0-1,1-1 1,0 1 0,1-1 0,-1 1 0,0-1-1,1 0 1,-1 0 0,1 0 0,-1-1 0,1 1-1,0-1 1,0 0 0,0 0 0,0 0-1,-1-1 1,1 1 0,5-1 0,0-1 28,0 0 1,1 0 0,-1 0-1,0-2 1,0 1 0,0-1-1,0 0 1,-1-1 0,1 0-1,-1 0 1,13-9 0,0-3 172,0 0-1,33-36 1,-46 43-97,-1 0 0,0-1 0,0 0 0,-1 0 0,-1 0 0,1-1 0,-2 0 0,1 0 0,-1 0 0,-1 0 0,4-23 0,-7 31 16,0 0-1,0 1 1,0-1 0,0 0-1,0 1 1,0-1 0,-1 0-1,1 1 1,-2-5 0,-4 18 369,1 11-191,-8 333-327,12-235 0,8 100 0,-12-141 0,5-79 13,0 0 1,0 0-1,0 1 0,0-1 0,0 0 1,0 0-1,0 1 0,1-1 1,-1 0-1,0 0 0,0 1 1,0-1-1,0 0 0,0 0 0,0 0 1,1 1-1,-1-1 0,0 0 1,0 0-1,0 0 0,1 0 0,-1 1 1,0-1-1,0 0 0,1 0 1,-1 0-1,0 0 0,0 0 0,1 0 1,-1 0-1,0 0 0,0 0 1,1 0-1,-1 0 0,0 0 1,1 0-1,13-2 479,7-5-5411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09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11952,'0'0'10193,"9"1"-9948,50 2 452,-44-4-367,-1-2 0,-1 1-1,22-8 1,-32 9-265,5-2 134,-4 2-109,1-1-1,0 0 0,-1 1 1,1 0-1,0 0 1,0 1-1,0-1 0,0 1 1,0 0-1,0 0 1,-1 1-1,9 1 1,-9-1-19,1-1 1,-1 0 0,1 1 0,-1-2-1,1 1 1,7-2 0,9 1 119,-11 1-31,-1 0 0,1-1 0,-1 0 1,1 0-1,-1-1 0,0-1 0,15-4 0,-18 5-36,-1 1-1,1-1 1,0 2 0,0-1-1,0 0 1,10 2 0,-12-1 9,42 4 789,-35-4-746,-4 0 7,0 0-1,0 0 1,0-1-1,12-2 0,-6 1 181,0 0 0,26 0 0,6-1 336,-40 2-677,0 1 1,0 1-1,-1-1 0,1 0 0,8 3 0,16 1 0,13-6-22,-25 1 0,0 1 0,32 2 0,-36-1 0,0 0 0,1-1 0,22-3 0,-12 0 0,0 3 0,40 3 0,-49-2 0,30-3 0,-36 1 0,1 0 0,-1 1 0,13 1 0,244 31 0,-204-23 0,67 6 0,-101-13 0,44 12 0,-7-2 0,32 9 0,-27-14 0,-24-3 0,83 19 0,-40-7 0,100 14 0,-168-26 0,17 4 0,69 23 0,-26 7 0,-45-19 0,-12-6 0,43 32 0,-59-40 0,-1-1 0,1 0 0,0 0 0,17 5 0,-18-7 0,1 1 0,0 0 0,-1 1 0,0-1 0,0 1 0,7 6 0,54 41 0,-34-26 0,46 43 0,-75-64 0,0 0 0,-1-1 0,2 1 0,-1-1 0,0 0 0,11 4 0,19 10 0,-17-5 0,-1-2 0,-1 1 0,-1 0 0,0 1 0,-1 1 0,25 26 0,13 41 0,-39-60 0,1-2 0,22 25 0,-5-7 0,-13-15 0,16 22 0,-14-17 0,-14-19 0,-1 0 0,0 1 0,5 9 0,57 87 0,-41-66 0,-18-27 0,4 9 0,-10-12 0,-7-18 0,-14-50 0,14 44 0,-1 0 0,-4-29 0,7 28 0,-1 1 0,-1 1 0,0-1 0,-8-16 0,5 13 0,-10-35 0,12 18 0,5 26 0,-1 0 0,0 0 0,-1 0 0,-3-10 0,-3-6 0,1 0 0,-7-46 0,6 28 0,-13-21 0,19 54 0,0 1 0,-1-1 0,0 1 0,-11-20 0,3 10 0,12 20 0,0 0 0,0 0 0,0 0 0,0 0 0,-1 0 0,1 0 0,0 0 0,0 0 0,0 0 0,0 0 0,0 0 0,-1 0 0,1 0 0,0 0 0,0 0 0,0 0 0,0 1 0,0-1 0,0 0 0,0 0 0,-1 0 0,1 0 0,0 0 0,0 0 0,0 0 0,0 1 0,0-1 0,0 0 0,0 0 0,0 0 0,0 0 0,0 0 0,0 1 0,0-1 0,0 0 0,0 0 0,0 0 0,0 0 0,0 0 0,0 1 0,0-1 0,0 0 0,0 0 0,0 0 0,0 0 0,0 0 0,0 1 0,0-1 0,3 49 0,2 0 0,14 57 0,2-29 0,-14-55 0,0 1 0,3 28 0,-8-36 0,-1 2 0,1-1 0,1 1 0,0-1 0,1 0 0,1 0 0,10 23 0,-3-16 0,13 38 0,-25-60 0,0 0 0,1 0 0,-1 0 0,0 0 0,0 0 0,0-1 0,1 1 0,-1 0 0,0 0 0,0 0 0,0 0 0,-1 0 0,1 0 0,0 0 0,0 0 0,0 0 0,-1-1 0,1 1 0,0 0 0,-1 0 0,1 0 0,-1 0 0,1-1 0,-1 1 0,1 0 0,-1-1 0,0 1 0,1 0 0,-1-1 0,0 1 0,1-1 0,-1 1 0,0-1 0,0 1 0,0-1 0,0 1 0,1-1 0,-1 0 0,0 1 0,0-1 0,0 0 0,-1 0 0,-29 5 0,0-1 0,0-2 0,0-1 0,0-1 0,0-2 0,-58-11 0,57 10 0,0 1 0,-41 3 0,-37-3 0,103 2 0,-1-1 0,1 1 0,-1 1 0,0 0 0,-7 1 0,8-4 0,6 1 0,5-1 0,10-1 124,52-12 442,-31 6-5191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0 191 25231,'0'0'4732,"11"5"-4424,33 15 23,-37-16-189,0 0 0,-1 0 0,0 1 1,0 0-1,0 0 0,-1 1 0,1 0 0,-1 0 1,-1 0-1,1 0 0,-1 1 0,4 8 1,4 4 96,9 16-158,-10-15-87,19 23 0,-19-28 6,17 31 0,-7-11 0,19 20 0,-40-55 0,0 1 0,1 0 0,-1 0 0,1 0 0,-1 0 0,1-1 0,-1 1 0,1 0 0,0 0 0,-1-1 0,1 1 0,0-1 0,0 1 0,-1-1 0,1 1 0,1 0 0,-1-1 0,-1 0 0,1 0 0,-1 0 0,1 0 0,-1 0 0,1 0 0,-1 0 0,1 0 0,-1 0 0,1 0 0,0 0 0,-1 0 0,0-1 0,1 1 0,-1 0 0,1 0 0,-1-1 0,1 1 0,-1 0 0,1 0 0,0-1 0,0-1 0,1 0 0,0 0 0,-1 0 0,1 0 0,-1-1 0,0 1 0,0 0 0,0-1 0,2-3 0,51-246 0,-54 251 0,29-128 0,-25 116 0,1-1 0,0 1 0,1 1 0,0-1 0,1 1 0,0 0 0,15-19 0,-19 28 0,0-1 0,0 1 0,0 0 0,0 0 0,0 0 0,1 0 0,-1 0 0,1 1 0,0-1 0,0 1 0,-1 0 0,2 0 0,-1 1 0,0-1 0,0 1 0,0 0 0,1 0 0,-1 0 0,1 1 0,-1 0 0,0 0 0,1 0 0,-1 0 0,5 1 0,13 7 850,-10 1-5635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12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12760,'0'0'6474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16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15176,'0'0'4679,"14"5"-4167,-8-3-461,10 3 88,0 0 0,0-1 1,0-1-1,1 0 1,22 0-1,16-3 349,-1-4 0,98-18 0,104-41 668,-77 8-372,29-7 93,-187 57-743,0 0 0,32-1-1,-15 5-3322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0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25 8240,'0'0'8671,"-10"1"-8308,-31 3-20,39-3-294,0-1 0,0 0 0,0 1 0,0 0 0,0-1 0,0 1 0,0 0 0,0 0 0,0 0 0,0 0 0,1 0 0,-1 1 0,0-1 0,1 0 0,-1 1-1,1 0 1,-1-1 0,1 1 0,0 0 0,0-1 0,0 1 0,0 0 0,0 0 0,0 0 0,0 0 0,1 0 0,-1 0 0,0 0 0,1 0 0,0 0 0,0 0 0,-1 1 0,1-1 0,1 0 0,-1 0 0,0 0 0,1 3 0,-1-3-12,1-1-1,-1 0 1,1 0-1,-1 1 0,1-1 1,0 0-1,0 0 1,-1 0-1,1 1 1,0-1-1,0 0 1,0 0-1,0 0 1,0-1-1,0 1 1,0 0-1,1 0 1,-1-1-1,0 1 1,0 0-1,2 0 1,0 0 26,0 0 0,-1 0 0,1 0 0,0 0 0,0-1 0,0 1 0,0-1 1,4 0-1,-3 0 11,-1-1 1,1 0-1,-1 0 1,1-1-1,-1 1 1,1-1-1,-1 0 1,0 0 0,0 0-1,0 0 1,0-1-1,0 1 1,0-1-1,-1 1 1,1-1-1,-1 0 1,0 0-1,0 0 1,0 0-1,0-1 1,0 1 0,-1-1-1,0 1 1,1-1-1,-1 1 1,-1-1-1,1 0 1,0 1-1,-1-1 1,0 0-1,0-7 1,0 10-41,-1-1 1,1 1 0,-1 0-1,1-1 1,-1 1-1,0-1 1,1 1-1,-1 0 1,0 0-1,0-1 1,0 1-1,0 0 1,0 0-1,0 0 1,-1 0-1,1 0 1,0 0-1,0 0 1,-1 1-1,1-1 1,0 0-1,-1 1 1,1-1-1,-1 1 1,1-1-1,-1 1 1,1 0 0,-1 0-1,1-1 1,-1 1-1,1 0 1,-1 0-1,1 1 1,-1-1-1,1 0 1,-1 0-1,1 1 1,-1-1-1,1 1 1,-1-1-1,1 1 1,0 0-1,-1 0 1,1-1-1,-2 3 1,-3 1 26,1 1 0,0 0 1,-1 0-1,2 0 0,-1 1 0,1 0 1,0 0-1,0 0 0,0 0 0,1 0 0,0 1 1,0 0-1,1 0 0,-2 7 0,3-11-31,0 1 0,0-1-1,1 1 1,-1-1-1,1 1 1,0-1 0,0 1-1,0-1 1,0 1-1,1-1 1,-1 1 0,1-1-1,0 1 1,0-1-1,0 0 1,0 0 0,1 1-1,0-1 1,-1 0-1,1 0 1,0 0-1,0 0 1,1-1 0,-1 1-1,1-1 1,-1 1-1,1-1 1,0 0 0,0 0-1,5 3 1,-5-4 3,0 0 0,1 0-1,-1 0 1,0-1 0,1 1 0,-1-1 0,1 0 0,-1 0 0,0 0 0,1 0 0,-1-1-1,1 1 1,-1-1 0,0 0 0,1 0 0,-1 0 0,0 0 0,0-1 0,0 1-1,0-1 1,0 0 0,0 0 0,4-4 0,2-1 66,-1 0 1,-1 0-1,1-1 1,-1 0-1,-1 0 1,9-14-1,-11 16-28,0 0 0,-1 1 1,0-1-1,0 0 0,-1-1 0,0 1 0,0 0 0,0-1 0,-1 1 1,0-1-1,0 1 0,0-1 0,-1-9 0,0 16-49,0-1-1,-1 0 1,1 0-1,0 0 1,0 0-1,0 0 1,-1 1-1,1-1 1,-1 0-1,1 0 1,0 1-1,-1-1 1,1 0-1,-1 0 1,1 1-1,-1-1 1,0 1-1,1-1 1,-1 0-1,0 1 1,1-1-1,-1 1 1,0 0-1,0-1 1,1 1-1,-1 0 1,0-1-1,0 1 1,0 0-1,0 0 1,1-1-1,-1 1 1,0 0-1,0 0 1,0 0-1,0 0 1,0 0-1,0 1 1,1-1-1,-1 0 1,0 0-1,0 0 1,0 1-1,0-1 1,0 1-1,-6 2 121,0 1 0,1-1 1,-1 1-1,-7 6 0,6-4-21,6-4-68,0-1 0,0 1 0,0 0 0,1 0-1,-1 0 1,0 0 0,1 0 0,-1 0 0,1 1 0,0-1-1,0 0 1,0 1 0,0-1 0,0 1 0,0-1-1,1 1 1,-1-1 0,1 1 0,0 0 0,-1-1 0,1 1-1,0 0 1,1-1 0,-1 1 0,1 2 0,0-4-43,-1 0 0,1 0 0,-1 0 0,1 0 0,0 0 0,0-1 0,-1 1 0,1 0 0,0-1 0,0 1 0,0 0 0,0-1 0,0 1 1,0-1-1,-1 1 0,1-1 0,1 0 0,-1 1 0,0-1 0,0 0 0,0 0 0,0 0 0,0 0 0,0 0 0,0 0 0,0 0 0,1 0 0,34-4 134,-19 0 74,0-1 0,0-1-1,20-9 1,11-10-5122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2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36 11656,'0'0'4353,"-11"-4"-4233,-38-9 8,43 12-47,0 1 1,1 0-1,-1 0 1,0 1-1,0-1 1,1 1-1,-1 1 1,0-1-1,1 1 1,-1 0-1,1 0 1,0 0-1,-1 1 1,1 0-1,-6 4 1,-8 4 452,13-7-253,-1 0-1,1 0 0,0 1 0,-9 8 0,-16 13 814,20-17-765,1 1-1,0 0 1,0 0-1,-15 23 1,12-16 108,8-10-204,1 0 0,1 0 0,-1 0 0,1 1 0,1-1 0,-4 13-1,1-1-50,-12 51 625,11-39-417,3-18-203,2 0 0,0 0-1,0 1 1,1-1 0,1 0-1,0 0 1,1 0 0,5 20-1,-4-26-78,0 0 0,1 0-1,-1-1 1,1 1 0,1-1 0,5 7-1,8 12 204,-9-12-178,1-1-1,0 0 1,1-1-1,1 0 0,0-1 1,0 0-1,1-1 0,0 0 1,0-1-1,28 12 0,1 1 63,-33-15-150,0-1 0,1-1 0,-1 0 0,1 0 0,0 0 0,0-2 0,12 3 0,1-2 55,-1 0-1,1-2 1,0-1-1,0 0 1,41-7-1,-27-2 131,-1 0 0,71-30 0,-85 29-112,0-1 1,0-1-1,-1-2 1,0 0-1,30-27 0,24-19 35,-56 47-118,-1-1 0,0-1-1,-1 0 1,24-29 0,-38 40-35,0-1 0,-1 1 0,1-1 0,-1 0 0,0 0 0,0 0 0,-1 0 0,1 0 0,-1 0 0,0 0 0,-1-1 0,1 1 0,-1 0 0,0 0 0,0-1 0,-1 1 0,1 0 0,-1 0 0,-1-1 0,1 1 0,-1 0 0,-2-6 0,-6-10 0,0 1 0,-1 0 0,-27-35 0,25 37 0,-2-3 0,-1 1 0,-1 1 0,-36-34 0,41 43 0,-1 1 0,0 0 0,0 1 0,-1 1 0,0 0 0,0 0 0,-28-7 0,17 8 0,-2 1 0,1 2 0,0 0 0,-1 2 0,1 1 0,-1 1 0,1 1 0,0 2 0,-47 11 0,-8 8 0,-133 59 0,199-75 0,0 0 0,1 1 0,0 1 0,0 0 0,0 1 0,1 0 0,-13 14 0,26-24 16,0 0 0,0 0 0,0 1 0,0-1 0,0 0 0,0 0 0,0 0 0,0 0 1,0 0-1,-1 0 0,1 1 0,0-1 0,0 0 0,0 0 0,0 0 0,0 0 0,0 0 0,0 1 0,0-1 0,0 0 0,0 0 0,0 0 0,0 0 0,0 0 1,0 0-1,0 1 0,0-1 0,1 0 0,-1 0 0,0 0 0,0 0 0,0 0 0,0 0 0,0 1 0,0-1 0,0 0 0,0 0 0,0 0 0,0 0 0,1 0 1,-1 0-1,0 0 0,0 0 0,0 0 0,0 0 0,0 1 0,0-1 0,1 0 0,-1 0 0,0 0 0,0 0 0,0 0 0,0 0 0,0 0 0,1 0 0,-1 0 1,0 0-1,0 0 0,9 1-2628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4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18295,'0'0'4464,"7"13"-4168,56 112 419,-25-47-76,8 38 582,-33-80-601,-12-33-554,7 17 940,6 30 0,-10-35 705,-4-14-867,0-2-91,-6-27 127,-5-11-805,2 0 0,-5-55 0,5 26-57,4 22-18,2-1 0,3-63 0,1 105 0,-1 0 0,0 1 0,1-1 0,0 1 0,0-1 0,0 1 0,1-1 0,0 1 0,0 0 0,0 0 0,0-1 0,0 2 0,1-1 0,0 0 0,-1 0 0,2 1 0,-1-1 0,0 1 0,1 0 0,-1 0 0,1 1 0,0-1 0,0 1 0,0-1 0,0 1 0,0 0 0,1 1 0,-1-1 0,1 1 0,-1 0 0,1 0 0,7 0 0,-3-1 0,0 2 0,0 0 0,1 0 0,-1 0 0,0 1 0,0 1 0,0-1 0,0 1 0,0 1 0,0 0 0,0 0 0,-1 1 0,0 0 0,1 0 0,9 8 0,-12-7 0,0-1 0,-1 1 0,0 0 0,0 1 0,0-1 0,-1 1 0,0 0 0,0 0 0,0 0 0,-1 1 0,0-1 0,5 14 0,-7-15 0,-1 0 0,1 0 0,-1 0 0,1 0 0,-2 0 0,1 0 0,0 0 0,-1 0 0,0 0 0,0 0 0,0-1 0,-1 1 0,0 0 0,0-1 0,0 1 0,0-1 0,-1 1 0,0-1 0,-5 7 0,-2 1 0,1-1 0,-1 0 0,-1 0 0,0-1 0,-1-1 0,0 1 0,0-2 0,-1 0 0,0-1 0,0 0 0,-1 0 0,-21 6 0,7-4 0,33-9 0,0 0 0,0 0 0,0 0 0,0 1 0,0-1 0,0 1 0,0 0 0,0 1 0,6 2 0,-8-3 0,18 6 0,-1 0 0,36 20 0,-46-21 0,0 0 0,0 1 0,0 0 0,-1 0 0,0 1 0,-1 0 0,9 11 0,-16-17 0,1 1 0,0-1 0,-1 1 0,0 0 0,1-1 0,-1 1 0,0 0 0,0 0 0,-1 0 0,1 0 0,0 0 0,-1 0 0,0 0 0,0 0 0,0 0 0,0 0 0,0 0 0,-1 0 0,1 0 0,-1 0 0,0-1 0,0 1 0,0 0 0,0 0 0,0 0 0,-1-1 0,1 1 0,-1-1 0,-3 4 0,0 2 0,-2-1 0,1-1 0,-1 1 0,0-1 0,0-1 0,0 1 0,-1-1 0,-12 7 0,4-5 0,0-1 0,-1 0 0,1-1 0,-1-1 0,0 0 0,0-1 0,-29 0 0,33-2 0,1-1 0,-1-1 0,1 0 0,0-1 0,-1 0 0,1-1 0,0 0 0,0-1 0,1 0 0,-1-1 0,-16-9 0,27 13 33,0 0-1,-1-1 1,1 1-1,0 0 1,-1 0-1,1-1 1,0 1 0,0-1-1,0 1 1,0-1-1,1 0 1,-1 1-1,0-1 1,1 0-1,-1 1 1,1-1 0,-1 0-1,1 0 1,0 1-1,0-1 1,0 0-1,0 0 1,0 0 0,0 1-1,0-1 1,1 0-1,-1 0 1,1 1-1,0-4 1,2-3-803,0 0 1,1 0-1,0 1 1,6-10-1,-8 14-294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8840,'0'0'6721,"13"4"-6242,-7-2-420,7 3 73,1-1 0,-1-1 1,1 0-1,0-1 0,0-1 1,16 1-1,6-4 245,171 1 1688,-157 5-1230,61 13 0,-101-15-704,-1-1 1,1 0-1,0-1 0,-1 1 1,1-2-1,11-1 1,-21 2-188,0 0 0,0 0 1,0 0-1,0 1 0,0-1 1,0 0-1,0 0 1,0 0-1,0 0 0,0 0 1,0 0-1,0 0 0,0 0 1,0 0-1,0 1 0,0-1 1,0 0-1,0 0 1,0 0-1,0 0 0,0 0 1,0 0-1,0 0 0,0 0 1,0 0-1,0 1 1,0-1-1,0 0 0,0 0 1,0 0-1,0 0 0,0 0 1,0 0-1,0 0 0,0 0 1,1 0-1,-1 0 1,0 0-1,0 0 0,0 0 1,0 0-1,0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0.5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6016,'0'0'16981,"10"-1"-16704,453-34 3191,-346 38-2878,-78 0-173,78-6 1,-88-1-200,-4 1 481,26-1 0,-48 2-407,-1 1-1305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4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23415,'0'0'5043,"11"5"-4910,28 8 17,0-2 0,0-1 0,1-2 0,0-2 0,0-1 0,1-3 0,-1-1 0,1-2 0,-1-1 0,1-3 0,64-15 0,27-13 407,-44 11-1241,-40 10-2539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6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0 279 13864,'0'0'8563,"10"-6"-8247,-1 0-201,1 0 0,0 0-1,1 1 1,-1 1 0,1-1-1,0 2 1,23-5 0,19 3 881,97 3 0,-92 3-311,65-7 0,-87 1-331,1 2-1,-1 2 1,58 4 0,32 16 372,-70-9-164,110 5-1,-79-15 54,0-4-1,85-16 1,33-6 13,-105 10-628,-86 18 0,-39-15 0,12 4 0,-67-42 0,66 43 0,-3-2 0,1 2 0,-1-1 0,-1 2 0,-21-6 0,14 6 0,1 0 0,0-2 0,-24-12 0,6 7 0,22 9 0,113 23 0,-69-12 0,1 0 0,0 1 0,-1 1 0,1 2 0,30 16 0,-38-17 0,5 4 0,0 0 0,-1 1 0,0 2 0,21 19 0,-35-27 0,1 0 0,0 0 0,0 0 0,-1 1 0,10 17 0,-15-22 0,0-1 0,-1 1 0,0-1 0,0 1 0,0-1 0,0 1 0,-1 0 0,0 0 0,1-1 0,-1 1 0,0 0 0,-1-1 0,1 1 0,-1 0 0,0 0 0,0-1 0,0 1 0,-2 4 0,-1 1 0,-1 1 0,0-1 0,-1 0 0,0-1 0,0 1 0,-1-1 0,0-1 0,-1 1 0,-10 7 0,-12 9 0,-38 21 0,68-44 0,-66 33 222,43-23-4379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22311,'0'0'5603,"-2"11"-5414,-9 36 321,3 0 0,-3 67-1,8-22 258,1-36 69,4 56 0,-1-81-488,-1-25-291,0 1-1,0-1 1,1 1 0,0-1-1,2 8 1,-3-9-57,0-4 0,0-1 0,0 0 0,0 0 0,0 1 0,0-1 0,0 0 0,0 1 0,0-1 0,0 0 0,0 1 0,0-1 0,1 0 0,-1 1 0,0-1 0,0 0 0,0 0 0,0 1 0,0-1 0,1 0 0,-1 1 0,0-1 0,0 0 0,0 0 0,1 0 0,-1 1 0,0-1 0,0 0 0,1 0 0,-1 0 0,0 1 0,1-1 0,-1 0 0,0 0 0,1 0 0,-1 0 0,0 0 0,0 0 0,1 0 0,-1 0 0,0 0 0,1 0 0,-1 0 0,0 0 0,1 0 0,-1 0 0,0 0 0,1 0 0,-1 0 0,0 0 0,1 0 0,-1-1 0,0 1 0,0 0 0,1 0 0,35-8 0,7-1 0,1 2 0,54-3 0,-57 9 0,73 10 0,-104-7 0,3 1 0,-14-3 0,1 0 0,0 0 0,0 0 0,0 0 0,0 0 0,0 0 0,0 0 0,0 0 0,0-1 0,0 1 0,0 0 0,0 0 0,0 0 0,0 0 0,0 0 0,0 0 0,0 0 0,0 0 0,0 0 0,0 0 0,0-1 0,0 1 0,0 0 0,0 0 0,0 0 0,0 0 0,0 0 0,0 0 0,0 0 0,1 0 0,-1 0 0,0 0 0,0 0 0,0-1 0,0 1 0,0 0 0,0 0 0,0 0 0,0 0 0,0 0 0,0 0 0,0 0 0,0 0 0,1 0 0,-1 0 0,0 0 0,0 0 0,0 0 0,0 0 0,0 0 0,0 0 0,0 0 0,0 0 0,0 0 0,1 0 0,-1 0 0,0 0 0,0 0 0,0 0 0,0 0 0,0 0 0,0 0 0,0 0 0,0 0 0,0 0 0,0 0 0,0 0 0,1 1 0,-1-1 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66 23719,'0'0'6105,"13"-5"-5977,-7 2-108,10-4 31,0 0 1,1 2 0,-1 0 0,21-3 0,17 0 227,0 3-1,1 2 1,62 4 0,-102 1-556,-12-1 445,0-1-1,-1 1 1,1-1 0,0 0-1,0 0 1,-1 0-1,1 0 1,5-2-1,-7 2-466,0-1-1,0 1 0,1-1 0,-1 0 0,0 0 1,0 1-1,0-1 0,0 0 0,0 0 1,0 0-1,0 0 0,0 0 0,0-2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8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19999,'0'0'6032,"10"3"-5556,14 3-288,1-2-1,-1-1 1,1 0-1,33-2 1,110-13 487,13 0 204,-141 11-640,-28 0-101,0 0 1,0 1 0,0 0-1,1 1 1,-1 0 0,21 5-1,-32-5-68,0-1 1,1 0-1,-1 1 0,0 0 0,0-1 0,0 1 0,0 0 0,0-1 0,0 1 0,0 0 0,0 0 0,0 0 0,0 0 0,0 0 0,0 0 0,-1 0 1,1 0-1,0 0 0,-1 0 0,1 0 0,-1 1 0,1-1 0,-1 0 0,0 0 0,1 3 0,-1-3-93,0 1-1,0-1 0,0 1 1,-1-1-1,1 1 1,0-1-1,-1 1 0,1-1 1,-1 1-1,-1 1 1,-7 9-3572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6:2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19895,'0'0'5378,"15"5"-4756,37 11-156,1-3 0,79 11 0,-85-21-198,0-2 0,0-1 1,1-3-1,-1-2 1,56-13-1,59-10 412,-105 22-4258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0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0 916 11552,'0'0'5823,"14"-3"-5199,-5 1-543,3 0 48,0-1 0,-1 0 0,1-1 0,-1 0 0,1-1 0,-1 0 0,-1-1 0,18-12 0,-8 0 62,-1-1 0,-1-1-1,-1 0 1,-1-1 0,15-25 0,59-121 782,-21 12 975,-68 150-1602,2-1 614,2 13-332,31 112 501,27 105 98,-53-181-922,-2 1-1,-2-1 0,0 55 0,-6-94-296,0 2 66,0 0 0,0 0 0,-1-1 0,1 1 0,-1 0 0,-3 9 0,4-14-57,-1 0 0,1 0 0,-1-1 0,1 1 0,0 0 0,-1-1 0,1 1 0,-1 0 0,0-1 0,1 1 0,-1 0 0,0-1 0,1 1-1,-1-1 1,0 1 0,1-1 0,-1 0 0,0 1 0,0-1 0,-1 1 0,0-1 2,0 0-1,0 0 1,1 0-1,-1-1 1,0 1 0,0 0-1,0-1 1,1 1-1,-1-1 1,0 1 0,1-1-1,-1 0 1,-3-2-1,-8-5 74,0-1-1,0-1 0,1 0 0,-19-22 0,-39-53 283,30 29 34,37 50-164,7 4-104,11 7-80,39 20-13,-37-16-64,1-1 0,0 0 0,0-1 0,1-1 0,0 0 0,0-2 1,31 4-1,-23-7-6,0-1 1,36-5 0,-54 4 20,0 0 1,0-1-1,0-1 1,0 0-1,0 0 0,-1 0 1,1-1-1,-1-1 1,0 1-1,13-11 1,-1-2 21,0-2 0,-1 0 1,0-2-1,-2 0 0,0-1 0,-2 0 1,0-1-1,-2-1 0,19-44 0,-27 54-7,-3 10-7,0 0 0,-1 0 0,0 0 0,1 0 0,-1 0 0,0-8 0,-2 9 57,-1 6-41,-3 7-6,-6 25 35,2-1 0,-6 39 0,13-55-20,0 1 0,1-1 0,1 0 1,0 1-1,7 35 0,-7-53-25,0 1 0,0-1-1,1 1 1,-1-1 0,1 0-1,-1 1 1,1-1 0,-1 0-1,1 1 1,0-1 0,-1 0-1,1 1 1,0-1 0,0 0-1,0 0 1,0 0 0,0 0-1,0 0 1,0 0 0,1 0-1,-1-1 1,0 1 0,2 1-1,-1-2-1,0 0 0,0 0 0,0 0 0,0 0 1,0 0-1,0 0 0,0 0 0,0 0 0,0-1 0,0 1 0,-1-1 0,1 0 0,0 1 0,0-1 0,1-1 0,9-5 6,-1-1 0,0 0 0,19-18 0,-24 20-3,40-38 70,65-79 0,-120 187-51,5-44-22,1-7-3,0 0-1,1 1 1,1-1-1,-1 26 1,3-36-1,-1 0 0,0 0 0,1 0 1,0 0-1,0 1 0,0-1 0,0 0 1,0 0-1,0-1 0,1 1 0,0 0 0,-1 0 1,1-1-1,0 1 0,0-1 0,0 1 0,1-1 1,-1 0-1,1 0 0,-1 0 0,1 0 1,0 0-1,-1-1 0,1 1 0,6 1 0,0 0 9,0-1 0,0 0 0,0-1 0,1 0-1,-1 0 1,0-1 0,0 0 0,1-1 0,11-2 0,-3 0 6,-1-1 1,0 0-1,28-13 1,-27 8-15,0-1-1,-1-1 1,0-1 0,-1-1 0,21-19-1,-5 4 0,-26 24 0,15-13 0,0-1 0,-1-1 0,-1 0 0,27-37 0,-45 55 0,0 0 0,0-1 0,0 1 0,-1 0 0,1-1 0,0 1 0,-1-1 0,1 1 0,-1 0 0,1-1 0,-1 0 0,0 1 0,1-1 0,-1-1 0,0 2 0,-1 1 0,1 0 0,0-1 0,0 1 0,-1 0 0,1 0 0,0-1 0,-1 1 0,1 0 0,0 0 0,-1-1 0,1 1 0,0 0 0,-1 0 0,1 0 0,0 0 0,-1 0 0,1 0 0,-1-1 0,1 1 0,0 0 0,-1 0 0,1 0 0,0 0 0,-1 0 0,1 1 0,-1-1 0,1 0 0,0 0 0,-1 0 0,1 0 0,-1 0 0,1 1 0,-6 1 0,0 0 0,0 0 0,0 1 0,1 0 0,-8 6 0,-9 7 0,0 2 0,-33 35 0,46-43 0,0 1 0,0 1 0,1 0 0,0 0 0,1 0 0,1 1 0,-6 15 0,11-26 0,0 1 0,0 0 0,0 0 0,0-1 0,1 1 0,-1 0 0,1 0 0,0 0 0,0 0 0,0-1 0,0 1 0,1 0 0,-1 0 0,1 0 0,-1-1 0,1 1 0,0 0 0,0 0 0,0-1 0,1 1 0,-1-1 0,2 3 0,-1-3 0,0 0 0,1 0 0,-1-1 0,0 1 0,0-1 0,1 0 0,-1 1 0,1-1 0,-1 0 0,1-1 0,-1 1 0,1 0 0,0-1 0,-1 1 0,1-1 0,0 0 0,-1 0 0,1 0 0,0 0 0,-1 0 0,1-1 0,0 1 0,3-2 0,5-1 0,-1-1 0,1 0 0,-1-1 0,0 0 0,0 0 0,-1-1 0,0 0 0,0-1 0,0 0 0,-1 0 0,0-1 0,0 0 0,-1-1 0,0 1 0,0-1 0,5-12 0,7-13 0,-1 0 0,-2-1 0,14-48 0,-8 16 0,18-87 0,-34 120 0,-1-1 0,-2 1 0,-1-1 0,-4-56 0,1 84 0,0-1 0,0 1 0,-1-1 0,0 1 0,0 0 0,-4-9 0,5 14 0,0 1 0,1-1 0,-1 1 0,0-1 0,0 1 0,0 0 0,0 0 0,0-1 0,0 1 0,0 0 0,-1 0 0,1 0 0,0 0 0,-1 0 0,1 0 0,0 1 0,-1-1 0,1 0 0,-1 1 0,1-1 0,-1 1 0,0-1 0,1 1 0,-1 0 0,1 0 0,-1-1 0,0 1 0,1 1 0,-1-1 0,0 0 0,1 0 0,-1 0 0,1 1 0,-1-1 0,-1 2 0,-3 0 0,-1 2 0,1-1 0,0 1 0,1 0 0,-1 0 0,1 0 0,0 1 0,0 0 0,0 0 0,1 0 0,-1 0 0,1 1 0,-4 9 0,-1 1 0,1 0 0,0 1 0,-9 34 0,8-18 0,2 0 0,1 1 0,1 0 0,3 0 0,0 0 0,4 36 0,0-48 0,1 1 0,1 0 0,0-1 0,2 0 0,1 0 0,1-1 0,0 0 0,2 0 0,23 38 0,-27-50 0,1 0 0,0 0 0,1 0 0,-1-1 0,1 0 0,1-1 0,14 10 0,-19-14 0,1 0 0,0-1 0,0 0 0,0 0 0,0 0 0,0-1 0,0 1 0,0-1 0,0-1 0,1 1 0,-1-1 0,0 0 0,0 0 0,1 0 0,-1-1 0,0 1 0,10-4 0,-2 0 0,-1-1 0,0 0 0,0-1 0,0 0 0,-1 0 0,0-2 0,0 1 0,0-2 0,11-11 0,-17 15 0,1 0 0,-1-1 0,0 0 0,-1 0 0,0-1 0,0 1 0,0-1 0,-1 0 0,0 0 0,0 0 0,-1 0 0,1 0 0,-2-1 0,1 1 0,-1-1 0,0 1 0,0-11 0,-1 17 0,0 0 0,0-1 0,0 1 0,0 0 0,-1 0 0,1 0 0,0-1 0,0 1 0,-1 0 0,1 0 0,0 0 0,-1-1 0,1 1 0,-1 0 0,0 0 0,1 0 0,-1 0 0,0 0 0,0 0 0,0 0 0,-1 0 0,1 0 0,1 1 0,-1 0 0,0 0 0,0 0 0,0 0 0,0 0 0,0 0 0,0 0 0,0 0 0,0 0 0,0 0 0,0 0 0,0 1 0,1-1 0,-1 0 0,0 1 0,0-1 0,0 1 0,0-1 0,-1 2 0,-5 3 0,1 1 0,-1 0 0,1 0 0,-8 9 0,8-6 0,-1 0 0,1 0 0,1 1 0,-1-1 0,2 1 0,-1 1 0,1-1 0,1 0 0,0 1 0,0 0 0,1 0 0,1 0 0,0 0 0,0 20 0,2-26 0,0 0 0,0-1 0,1 1 0,-1-1 0,1 1 0,0-1 0,0 0 0,1 1 0,-1-1 0,1-1 0,0 1 0,0 0 0,0-1 0,1 1 0,5 4 0,-7-7 0,-1-1 0,1 1 0,0-1 0,-1 1 0,1-1 0,0 0 0,-1 0 0,1 0 0,0 0 0,-1 0 0,1 0 0,0 0 0,-1 0 0,1 0 0,0-1 0,-1 1 0,1-1 0,2-1 0,-1 1 0,1-1 0,-1 1 0,1-1 0,-1 0 0,0 0 0,6-5 0,-4 1 0,0 0 0,-1-1 0,0 0 0,0 0 0,0 0 0,3-10 0,6-13 0,5-6 0,-1-2 0,-3 0 0,14-53 0,17-124 0,-30 137 0,-11 56 0,-1-1 0,0-24 0,-3 36 0,-1 0 0,1 0 0,-2 0 0,1 0 0,-2 0 0,-4-14 0,7 25 0,0-1 0,0 0 0,-1 0 0,1 0 0,0 0 0,-1 1 0,1-1 0,0 0 0,-1 0 0,1 1 0,-1-1 0,1 0 0,-1 1 0,1-1 0,-1 0 0,0 1 0,1-1 0,-1 1 0,0-1 0,0 1 0,1 0 0,-1-1 0,0 1 0,0-1 0,0 1 0,1 0 0,-3 0 0,2 0 0,0 0 0,0 1 0,-1-1 0,1 1 0,0-1 0,0 1 0,0 0 0,0-1 0,0 1 0,0 0 0,0 0 0,0 0 0,0 0 0,0 0 0,-1 2 0,-4 5 0,1 0 0,0 0 0,-7 17 0,-3 17 0,1 0 0,2 1 0,2 1 0,2 0 0,2 0 0,2 0 0,1 1 0,8 88 0,0-105 0,0 0 0,2-1 0,15 39 0,-21-63 0,0 0 0,1 0 0,-1 0 0,1 0 0,-1-1 0,1 1 0,0 0 0,0-1 0,0 1 0,0-1 0,0 1 0,1-1 0,-1 0 0,1 0 0,-1 0 0,1 0 0,0-1 0,0 1 0,0-1 0,0 0 0,0 1 0,0-2 0,0 1 0,0 0 0,4 0 0,0-1 0,-1 0 0,0-1 0,1 1 0,-1-1 0,0-1 0,0 1 0,0-1 0,0 0 0,0-1 0,0 0 0,0 1 0,5-5 0,7-6 0,0 0 0,-1-1 0,0-1 0,-1 0 0,-1-1 0,-1-1 0,0 0 0,-1-1 0,13-23 0,-21 32 0,-4 6 0,1-1 0,0 1 0,0-1 0,1 1 0,-1 0 0,1-1 0,-1 1 0,1 1 0,0-1 0,0 0 0,4-2 0,-5 34 0,-2 89 0,0-114 0,-1 0 0,0 0 0,0-1 0,0 1 0,0 0 0,0 0 0,-4 6 0,-1 2 0,6-10 0,-1 0 0,1 0 0,-1-1 0,1 1 0,0 0 0,-1 0 0,1 0 0,0 0 0,1 3 0,-1 0 0,23-38 0,-21 26 0,0 0 0,-1 0 0,1 0 0,-1-1 0,-1 1 0,1 0 0,-1-1 0,-1 1 0,-1-13 0,1 17 0,1-1 0,-1 0 0,0 1 0,0-1 0,0 1 0,0-1 0,0 1 0,-1 0 0,0-1 0,0 1 0,0 0 0,0 0 0,0 0 0,0 0 0,-1 1 0,0-1 0,1 1 0,-1-1 0,0 1 0,-6-3 0,7 4 0,-1 1 0,1 0 0,0 0 0,0 0 0,-1 0 0,1 0 0,0 0 0,0 0 0,0 1 0,-1 0 0,1-1 0,0 1 0,0 0 0,0 0 0,0 0 0,0 0 0,0 0 0,0 0 0,0 1 0,1-1 0,-1 1 0,0-1 0,1 1 0,-1 0 0,-1 2 0,-2 2 0,0 1 0,0-1 0,1 1 0,0 0 0,0 0 0,-3 9 0,4-7 0,1 0 0,0 0 0,0 1 0,1-1 0,0 1 0,0-1 0,1 1 0,1-1 0,-1 1 0,2-1 0,-1 1 0,1-1 0,1 0 0,-1 1 0,2-1 0,-1-1 0,1 1 0,1 0 0,-1-1 0,1 0 0,7 8 0,-9-14 0,-1 0 0,0 0 0,1 0 0,-1 0 0,1 0 0,0-1 0,-1 0 0,1 1 0,0-1 0,0 0 0,0 0 0,0-1 0,0 1 0,0-1 0,0 1 0,0-1 0,0 0 0,0 0 0,0 0 0,1-1 0,-1 1 0,3-2 0,7-1 0,0 0 0,0-1 0,20-9 0,-10 1 0,-1 0 0,0-2 0,-1 0 0,36-33 0,-55 46 0,-1-1 0,0 1 0,1 0 0,-1-1 0,1 1 0,0 0 0,-1 0 0,1 0 0,0 0 0,2-1 0,-3 3 0,-1-1 0,1 1 0,-1-1 0,1 1 0,-1 0 0,1-1 0,-1 1 0,1-1 0,-1 1 0,0 0 0,0-1 0,1 1 0,-1 0 0,0 0 0,0-1 0,0 1 0,0 0 0,0 0 0,0-1 0,0 1 0,0 0 0,0-1 0,0 1 0,0 0 0,0 0 0,-1 0 0,-4 69 0,3-58 0,2-10 0,-1 1 0,1-1 0,-1 0 0,1 0 0,0 0 0,0 0 0,0 0 0,0 1 0,1-1 0,-1 0 0,1 3 0,0-5 0,0-1 0,0 1 0,0 0 0,1-1 0,-1 1 0,0 0 0,0-1 0,0 1 0,0-1 0,0 0 0,-1 1 0,1-1 0,0 0 0,0 0 0,1-1 0,-2 2 0,17-16 0,20-27 0,-23 24 0,23-20 0,-29 31 0,15-14 0,-23 22 0,1 0 0,-1-1 0,0 1 0,1 0 0,-1 0 0,1-1 0,-1 1 0,1 0 0,-1 0 0,1 0 0,-1 0 0,1 0 0,-1 0 0,1 0 0,-1-1 0,1 1 0,-1 1 0,0-1 0,1 0 0,-1 0 0,1 0 0,-1 0 0,1 0 0,-1 0 0,1 0 0,-1 1 0,1-1 0,-1 0 0,0 0 0,1 1 0,-1-1 0,1 0 0,-1 1 0,0-1 0,1 0 0,-1 1 0,0-1 0,1 1 0,-1-1 0,0 0 0,0 1 0,0-1 0,1 1 0,-1-1 0,0 1 0,0-1 0,0 1 0,0-1 0,0 1 0,0-1 0,0 1 0,11 62 0,-10-48 0,1 0 0,1 0 0,6 19 0,-8-31 0,0 0 0,0 0 0,0 0 0,1 0 0,-1 0 0,1 0 0,-1 0 0,1-1 0,0 1 0,0-1 0,0 1 0,1-1 0,-1 0 0,0 0 0,1 0 0,0 0 0,-1 0 0,1-1 0,0 1 0,0-1 0,0 1 0,0-1 0,0 0 0,0 0 0,0-1 0,0 1 0,1-1 0,-1 1 0,0-1 0,0 0 0,0 0 0,1-1 0,-1 1 0,0-1 0,0 1 0,5-3 0,4 0 0,0-1 0,0 0 0,-1-1 0,0-1 0,13-7 0,51-39 0,-53 32 0,0 0 0,-1-2 0,-1 0 0,-1-2 0,-1 0 0,-2-1 0,17-32 0,-12 16 0,-1 0 0,22-74 0,12-94 0,-47 183 0,-2-1 0,-1 1 0,-1-1 0,-2 0 0,0 0 0,-4-31 0,2 56 0,1 0 0,0 0 0,-1 0 0,1 0 0,-1 1 0,1-1 0,-1 0 0,0 0 0,0 1 0,0-1 0,0 0 0,0 1 0,-2-3 0,2 3 0,0 1 0,0-1 0,0 1 0,0-1 0,0 1 0,0-1 0,0 1 0,0-1 0,0 1 0,0 0 0,0 0 0,0 0 0,0-1 0,0 1 0,0 0 0,0 0 0,0 0 0,-2 1 0,-1 0 0,0 0 0,0 1 0,0 0 0,0-1 0,1 1 0,-1 1 0,0-1 0,1 1 0,-1-1 0,-4 6 0,-8 8 0,0 1 0,2 1 0,0 1 0,1 0 0,0 0 0,2 1 0,0 1 0,2 0 0,0 0 0,1 1 0,1 0 0,-5 29 0,7-19 0,1 0 0,1 0 0,2 0 0,1 0 0,2 0 0,1 1 0,1-2 0,11 42 0,-11-58 0,1 0 0,0-1 0,1 1 0,0-2 0,1 1 0,16 22 0,-20-32 0,0 0 0,0-1 0,1 1 0,-1-1 0,1 0 0,-1 0 0,1 0 0,0-1 0,0 1 0,1-1 0,5 2 0,-7-3 0,1 0 0,-1 0 0,1-1 0,-1 0 0,1 1 0,-1-1 0,1-1 0,-1 1 0,1 0 0,-1-1 0,1 0 0,-1 1 0,1-1 0,-1-1 0,0 1 0,7-4 0,10-6 0,0-2 0,0 0 0,-1-1 0,-1-1 0,19-19 0,-36 32 0,0 1 0,1 0 0,-1 0 0,1 0 0,-1 0 0,1 0 0,-1 0 0,1 1 0,-1-1 0,1 0 0,2 0 0,-3 1 0,-1 0 0,1 0 0,-1 0 0,1 0 0,-1 0 0,1 0 0,-1 0 0,1 0 0,-1 1 0,1-1 0,-1 0 0,1 0 0,-1 0 0,1 1 0,-1-1 0,0 0 0,1 0 0,-1 1 0,1-1 0,-1 0 0,0 1 0,1-1 0,-1 0 0,0 1 0,0-1 0,1 1 0,-1-1 0,0 1 0,0-1 0,1 1 0,-1-1 0,0 0 0,0 1 0,0-1 0,0 1 0,0-1 0,0 1 0,0-1 0,0 1 0,0-1 0,0 1 0,0-1 0,0 1 0,0 0 0,-10 136 0,10-135 0,0 0 0,0 0 0,0 1 0,1-1 0,-1 0 0,0 0 0,1 0 0,-1 0 0,1 0 0,0 0 0,1 2 0,-2-4 0,1 1 0,-1-1 0,1 1 0,-1-1 0,1 0 0,0 1 0,-1-1 0,1 0 0,-1 1 0,1-1 0,0 0 0,-1 0 0,1 1 0,0-1 0,-1 0 0,1 0 0,0 0 0,-1 0 0,1 0 0,0 0 0,-1 0 0,1 0 0,0 0 0,-1-1 0,1 1 0,0 0 0,-1 0 0,1 0 0,0-1 0,-1 1 0,1 0 0,-1-1 0,1 1 0,0-1 0,-1 1 0,1-1 0,13-10 0,0 1 0,19-22 0,12-9 0,-44 40 0,-1 1 0,1 0 0,-1-1 0,0 1 0,1-1 0,-1 1 0,1 0 0,-1-1 0,1 1 0,-1 0 0,1 0 0,-1-1 0,1 1 0,-1 0 0,1 0 0,-1 0 0,1 0 0,0 0 0,-1-1 0,1 1 0,-1 0 0,1 0 0,-1 0 0,1 1 0,0-1 0,-1 0 0,1 0 0,-1 0 0,1 0 0,-1 0 0,1 1 0,-1-1 0,1 0 0,-1 1 0,1-1 0,-1 0 0,1 1 0,-1-1 0,1 0 0,-1 1 0,0-1 0,1 1 0,-1-1 0,0 1 0,1-1 0,-1 1 0,0-1 0,0 1 0,1-1 0,-1 1 0,0-1 0,0 1 0,0-1 0,0 1 0,0 0 0,0-1 0,0 1 0,0-1 0,0 1 0,0 0 0,1 41 0,-1-40 0,-4 39 0,-2 0 0,-2 0 0,-16 49 0,3-27 0,-38 79 0,57-138 0,-15 32 0,-41 64 0,53-92 0,0 0 0,-1-1 0,0 0 0,-1 0 0,1 0 0,-1-1 0,-1 0 0,1 0 0,-1-1 0,0 0 0,0 0 0,0-1 0,-1 0 0,-9 3 0,15-6 0,1 0 0,-1-1 0,1 1 0,-1-1 0,1 0 0,-1 0 0,1 0 0,-1 0 0,1 0 0,-1 0 0,1-1 0,-1 1 0,1-1 0,0 0 0,-1 1 0,1-1 0,0 0 0,-1-1 0,1 1 0,0 0 0,0-1 0,0 1 0,0-1 0,0 0 0,0 1 0,1-1 0,-3-3 0,2 2 0,1 0 0,0 1 0,0-1 0,0 0 0,0 0 0,0 1 0,0-1 0,1 0 0,0 0 0,-1 0 0,1 0 0,0 0 0,0 0 0,1 0 0,-1 0 0,1 0 0,-1 1 0,1-1 0,0 0 0,0 0 0,0 1 0,0-1 0,3-3 0,1-2 0,1 0 0,1 0 0,0 1 0,0 0 0,0 0 0,0 0 0,1 1 0,0 0 0,1 1 0,-1 0 0,14-6 0,7-1 0,0 1 0,42-10 0,-24 11 109,74-6 0,-59 9-4262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328 741 11256,'0'0'6393,"-10"2"-5761,9-2-614,-20 3 357,0 1 0,0 1 0,-39 16 0,42-12-144,0 1 1,1 0-1,0 2 0,1 0 0,0 0 0,-21 23 0,32-30-140,-1 1 0,1 0 0,1 1 0,-1-1 0,1 1 0,0 0 0,1 0 0,-1 0 0,1 1 0,1-1 1,-1 1-1,1-1 0,1 1 0,0 0 0,0 0 0,0 0 0,1-1 0,0 1 0,2 12 0,-1-15-30,0 0 0,1 0 0,0 0 0,0 0-1,0-1 1,1 1 0,-1-1 0,1 1 0,0-1 0,1 0 0,-1 0 0,1 0-1,0-1 1,-1 1 0,2-1 0,-1 0 0,0 0 0,1 0 0,-1 0 0,1-1 0,0 0-1,0 0 1,0 0 0,10 1 0,-3 0 42,1 0 0,-1-2 0,1 1 0,-1-2 0,1 0 0,0 0 0,-1-1 0,1-1 0,18-4 0,-4-3 40,0 0 1,0-2-1,-1-1 1,-1-2-1,35-22 1,-18 6 36,-2-2 0,42-42 0,-40 31-17,-1-2 0,-3-2 0,-1-1 0,-3-1 0,46-90-1,-72 123-116,88-199 666,-87 190-536,-1-1 0,-1-1 0,-2 0 1,0 1-1,-2-2 0,0-40 0,-3 62-105,-3-28 250,3 32-284,0 1 0,-1-1 0,1 1 0,-1-1-1,1 1 1,-1-1 0,1 1 0,-1-1 0,0 1 0,0 0-1,0 0 1,0-1 0,0 1 0,0 0 0,0 0 0,0 0-1,0 0 1,-2-1 0,2 1-16,0 1 0,0 0 1,0 0-1,0 0 0,0 0 0,0 0 0,-1 0 1,1 1-1,0-1 0,0 0 0,0 0 0,0 1 1,0-1-1,1 0 0,-1 1 0,0-1 0,0 1 0,0 0 1,0-1-1,0 1 0,1 0 0,-2 0 0,-20 21 196,21-20-196,-14 16 54,2 0 0,0 1 0,1 1-1,1 0 1,-10 25 0,-36 114 259,41-97-334,-15 113 0,9 67 0,14-124 0,4-95 0,3-19 0,0 0 0,1 0 0,-1 0 0,1 0 0,0 0 0,0 0 0,0 0 0,0 0 0,2 5 0,-2-9 0,1 0 0,0 0 0,-1-1 0,1 1 0,0 0 0,0 0 0,-1-1 0,1 1 0,0 0 0,-1-1 0,1 1 0,0-1 0,-1 1 0,1-1 0,0 0 0,19-22 0,-1-1 0,0 0 0,19-36 0,-24 36 0,2 0 0,1 0 0,37-39 0,-52 61 0,-1 0 0,1 1 0,-1-1 0,1 1 0,0 0 0,0-1 0,0 1 0,0 0 0,3-1 0,-4 2 0,-1 0 0,1 0 0,-1 0 0,1 1 0,0-1 0,-1 0 0,1 0 0,-1 0 0,1 1 0,-1-1 0,1 0 0,-1 1 0,1-1 0,-1 0 0,1 1 0,-1-1 0,0 1 0,1-1 0,-1 0 0,1 1 0,-1-1 0,0 1 0,0 0 0,1-1 0,-1 1 0,0-1 0,0 1 0,1-1 0,-1 1 0,0-1 0,0 1 0,0 0 0,0-1 0,0 1 0,0-1 0,0 1 0,0 0 0,-1 0 0,8 113 0,-6-82 0,0 1 0,2 0 0,11 47 0,-13-75 0,1-1 0,-1 0 0,1 1 0,0-1 0,0 0 0,0 0 0,0 0 0,1 0 0,-1 0 0,1-1 0,0 1 0,1-1 0,-1 1 0,0-1 0,1 0 0,0-1 0,6 5 0,-5-5 0,0 0 0,0-1 0,0 1 0,1-1 0,-1 0 0,1 0 0,-1-1 0,1 1 0,-1-1 0,1 0 0,-1-1 0,1 0 0,-1 1 0,8-4 0,16-4 0,-1-2 0,1 0 0,50-29 0,74-58 0,-130 82 0,-1-1 0,-1-1 0,0 0 0,-1-2 0,33-41 0,-53 60 0,1 0 0,-1-1 0,0 1 0,0 0 0,1 0 0,-1 0 0,0-1 0,0 1 0,1 0 0,-1 0 0,0-1 0,0 1 0,0 0 0,0-1 0,0 1 0,1 0 0,-1-1 0,0 1 0,0 0 0,0-1 0,0 1 0,0 0 0,0-1 0,0 1 0,0 0 0,0 0 0,0-1 0,0 1 0,0 0 0,0-1 0,-1 1 0,1 0 0,0-1 0,0 1 0,0 0 0,0-1 0,0 1 0,-1 0 0,1 0 0,0-1 0,0 1 0,-1 0 0,1 0 0,0 0 0,-1-1 0,0 1 0,0 0 0,1 0 0,-1 0 0,0 0 0,0 0 0,0 0 0,0 0 0,0 1 0,0-1 0,0 0 0,1 0 0,-1 1 0,0-1 0,0 1 0,0-1 0,1 1 0,-2 0 0,-28 21 0,2 2 0,-45 47 0,57-54 0,1 1 0,1 1 0,1 0 0,1 1 0,-17 35 0,27-48 0,-1 0 0,1 1 0,0-1 0,1 1 0,-1-1 0,2 1 0,-1 10 0,1-15 0,0 0 0,0 0 0,0 0 0,1 0 0,-1 0 0,1 0 0,0 0 0,0-1 0,0 1 0,0 0 0,0 0 0,1-1 0,-1 1 0,1-1 0,0 1 0,0-1 0,-1 1 0,2-1 0,-1 0 0,0 0 0,5 3 0,-4-4 0,-1 0 0,1-1 0,0 1 0,0-1 0,-1 1 0,1-1 0,0 0 0,0 0 0,0 0 0,0 0 0,-1-1 0,1 1 0,0-1 0,0 0 0,-1 0 0,1 0 0,0 0 0,-1 0 0,1 0 0,-1-1 0,4-2 0,8-6 0,0 1 0,15-16 0,-27 23 0,14-13 0,0-1 0,-2-1 0,0 0 0,-1-1 0,16-28 0,44-104 0,-68 140 0,-2 1 0,-7 25 0,1 0 0,-3 28 0,6-39 0,0 0 0,0 0 0,0 0 0,1 0 0,-1 0 0,1 0 0,0 0 0,1 0 0,-1 0 0,1 0 0,0-1 0,0 1 0,1-1 0,4 8 0,-6-11 0,1 1 0,0-1 0,0 0 0,-1 0 0,1 0 0,0 0 0,0 0 0,0 0 0,0 0 0,0 0 0,0-1 0,1 1 0,-1-1 0,0 0 0,0 0 0,0 1 0,0-2 0,1 1 0,-1 0 0,0 0 0,0 0 0,0-1 0,0 0 0,0 1 0,0-1 0,0 0 0,3-1 0,7-3 0,-1-1 0,1 0 0,12-10 0,10-7 0,-2-1 0,-1-2 0,-1-1 0,42-49 0,-58 63 0,-13 13 0,0-1 0,1 0 0,-1 0 0,0 0 0,0 0 0,0 0 0,0 0 0,0 0 0,0 0 0,0 0 0,0-1 0,0 1 0,-1 0 0,1 0 0,0-1 0,-1 1 0,1-1 0,-1 1 0,1-3 0,-3 38 0,-9 48 0,6-47 0,-11 30 0,1-9 0,15-55 0,0-1 0,-1 1 0,1-1 0,0 1 0,0-1 0,0 1 0,0-1 0,0 1 0,0-1 0,0 1 0,0-1 0,0 1 0,0-1 0,0 1 0,0 0 0,0-1 0,0 1 0,0-1 0,1 1 0,-1-1 0,0 1 0,0-1 0,1 0 0,-1 1 0,1 0 0,9-6 0,12-19 0,113-130 0,-67 79 0,-67 73 0,0 1 0,0 0 0,0 0 0,0-1 0,1 1 0,-1 0 0,0 0 0,0 0 0,1 0 0,-1 1 0,1-1 0,-1 0 0,1 1 0,-1-1 0,1 1 0,-1-1 0,3 0 0,-3 2 0,0-1 0,0 0 0,-1 1 0,1-1 0,0 1 0,0-1 0,-1 1 0,1-1 0,0 1 0,-1 0 0,1-1 0,-1 1 0,1 0 0,-1-1 0,1 1 0,-1 0 0,1 0 0,-1-1 0,0 1 0,1 0 0,-1 0 0,0 0 0,0 0 0,0-1 0,0 1 0,1 0 0,-1 0 0,0 0 0,-1 0 0,1 0 0,0 1 0,-2 56 0,0-46 0,1 1 0,1-1 0,0 0 0,0 1 0,2-1 0,2 15 0,-4-26 0,1 1 0,-1-1 0,1 1 0,0 0 0,0-1 0,-1 1 0,1-1 0,0 0 0,0 1 0,0-1 0,0 0 0,1 1 0,-1-1 0,0 0 0,0 0 0,1 0 0,-1 0 0,1 0 0,-1-1 0,3 2 0,-1-1 0,0 0 0,0-1 0,0 1 0,1-1 0,-1 1 0,0-1 0,0 0 0,0-1 0,1 1 0,3-1 0,3-2 0,0 0 0,1 0 0,-1-1 0,0 0 0,13-8 0,7-8 0,-2-1 0,38-35 0,-19 14 0,-19 19 0,41-44 0,-119 117 0,44-43 0,-8 10 0,-18 27 0,28-38 0,1 1 0,-1-1 0,1 1 0,1 0 0,-1 0 0,1 1 0,1-1 0,-2 9 0,2-8 0,0 1 0,1 0 0,0 0 0,0 0 0,3 12 0,-3-19 0,1-1 0,-1 0 0,0 0 0,0 1 0,1-1 0,-1 0 0,1 0 0,-1 0 0,1 0 0,-1 0 0,1 1 0,0-1 0,0 0 0,-1-1 0,1 1 0,0 0 0,0 0 0,0 0 0,0 0 0,0-1 0,0 1 0,0 0 0,0-1 0,1 1 0,-1-1 0,0 1 0,0-1 0,0 0 0,1 0 0,-1 1 0,0-1 0,0 0 0,1 0 0,-1 0 0,0 0 0,0 0 0,1 0 0,-1-1 0,0 1 0,0 0 0,0-1 0,1 1 0,-1-1 0,0 1 0,0-1 0,0 1 0,0-1 0,2-1 0,4-2 0,0-1 0,0 0 0,0-1 0,0 0 0,-1 0 0,0 0 0,0 0 0,0-1 0,6-11 0,5-9 0,15-34 0,-32 61 0,-10 26 0,-14 46 0,13-33 0,-113 392 0,123-429 0,-32 96 0,27-85 0,0 0 0,-1 0 0,0 0 0,0-1 0,-12 13 0,18-24 0,0 0 0,0 1 0,0-1 0,0 0 0,0 0 0,0 0 0,0-1 0,0 1 0,0 0 0,-1 0 0,1-1 0,0 1 0,-1 0 0,1-1 0,-1 0 0,1 1 0,-2-1 0,2 0 0,0 0 0,0 0 0,0 0 0,0 0 0,0-1 0,0 1 0,0 0 0,0-1 0,0 1 0,0-1 0,0 1 0,0-1 0,0 1 0,0-1 0,1 0 0,-1 1 0,0-1 0,-1-1 0,0-1 0,0-1 0,0 1 0,0-1 0,0 1 0,0-1 0,1 0 0,0 1 0,0-1 0,0 0 0,0 0 0,0-4 0,0 0 0,1 0 0,0 0 0,0 0 0,1 0 0,0 0 0,0 0 0,1 1 0,0-1 0,0 1 0,6-13 0,-1 8 0,-1 2 0,1-1 0,1 1 0,0 0 0,0 0 0,11-8 0,9-7 0,1 0 0,1 3 0,35-21 0,103-50 0,71-44 0,-225 127 0,1-1 0,-2-1 0,1 0 0,18-23 0,-27 30 0,-1-1 0,0 1 0,0-1 0,-1 0 0,1 0 0,-1-1 0,-1 1 0,1 0 0,-1-1 0,0 0 0,-1 0 0,1 1 0,-1-1 0,0-14 0,-2 20 0,1 0 0,0 0 0,0 1 0,-1-1 0,1 0 0,0 0 0,-1 0 0,1 0 0,-1 1 0,1-1 0,-1 0 0,1 1 0,-1-1 0,0 0 0,1 1 0,-1-1 0,0 1 0,0-1 0,1 1 0,-1-1 0,0 1 0,0-1 0,0 1 0,1 0 0,-1-1 0,0 1 0,0 0 0,0 0 0,0 0 0,0 0 0,0 0 0,0 0 0,1 0 0,-1 0 0,0 0 0,0 0 0,0 0 0,-1 1 0,-3 0 0,0 0 0,0 0 0,0 0 0,0 1 0,-9 4 0,10-4 0,0 1 0,0 0 0,0 0 0,0 0 0,1 0 0,-1 1 0,1-1 0,0 1 0,0 0 0,0 0 0,0 1 0,1-1 0,0 0 0,0 1 0,0-1 0,0 1 0,1 0 0,-1 0 0,1-1 0,0 1 0,1 0 0,-1 0 0,1 0 0,0 0 0,1 0 0,-1 0 0,1 0 0,0 0 0,0 0 0,0-1 0,1 1 0,-1 0 0,1-1 0,0 1 0,1-1 0,-1 0 0,1 1 0,0-1 0,0-1 0,0 1 0,0 0 0,1-1 0,0 1 0,-1-1 0,8 4 0,-3-3 0,1 0 0,-1-1 0,1 0 0,0-1 0,0 0 0,0 0 0,0-1 0,1 0 0,-1-1 0,0 0 0,0 0 0,1-1 0,-1 0 0,0 0 0,17-6 0,-8 1 0,0 0 0,-1-1 0,0-1 0,-1-1 0,1 0 0,28-23 0,-35 24 142,0-2-1,-1 1 1,0-1 0,-1-1-1,10-16 1,9-21-4927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22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51 6328,'0'0'14689,"-7"10"-14496,-18 29-1,21-29 138,9-11-156,8-9-20,-12 10-136,3-4 36,-1 0-1,1 0 1,0-1 0,-1 1-1,0-1 1,0 0 0,-1 0-1,1 0 1,-1 0 0,0 0 0,0 0-1,-1-1 1,1 1 0,0-8-1,-2 13-41,0-1-1,0 1 1,0-1-1,0 1 1,0-1-1,0 1 1,0-1-1,0 1 0,0-1 1,0 1-1,0-1 1,0 1-1,-1-1 1,1 1-1,0-1 1,0 1-1,-1-1 1,1 1-1,0-1 1,0 1-1,-1-1 0,1 1 1,0 0-1,-1-1 1,1 1-1,-1 0 1,1-1-1,-1 1 1,1 0-1,0-1 1,-2 1-1,1 0 5,0 0-1,-1 0 1,1 0-1,0 0 1,0 1-1,0-1 1,0 0-1,-1 1 1,1-1-1,0 1 1,0-1-1,0 1 1,-1 0-1,-30 26 216,28-23-195,1 0 0,1 0 1,-1 0-1,0 1 0,1-1 0,0 1 0,0 0 1,1-1-1,-1 1 0,-1 8 0,3-12-23,0 0-1,0 0 0,0 0 0,0 0 1,0 1-1,0-1 0,0 0 1,0 0-1,0 0 0,1 0 0,-1 0 1,0 0-1,1 0 0,-1 0 1,1 0-1,-1 0 0,1 0 0,-1 0 1,1 0-1,1 1 0,0-1 4,-1 0-1,1 0 0,-1-1 1,1 1-1,-1-1 1,1 0-1,-1 1 0,1-1 1,-1 0-1,1 0 1,0 0-1,-1 0 0,1 0 1,-1 0-1,1 0 0,0-1 1,-1 1-1,1-1 1,1 0-1,2-1 9,-1 0 0,0 0 0,0-1 0,-1 1 0,1-1-1,0 0 1,-1 0 0,0 0 0,0-1 0,0 1 0,5-7 0,-4 4 5,-1 0 0,1 1 0,-1-1 0,0 0 1,0-1-1,0 1 0,1-9 0,-4 14-19,1 0 0,-1 0-1,0 0 1,0 0 0,0 0 0,0 0 0,0 0-1,0 0 1,0 0 0,0 0 0,0 0 0,0 0-1,-1 0 1,1 1 0,0-1 0,-1 0 0,1 0 0,-1 0-1,1 0 1,-1-1 0,0 2-3,0 0 0,1 0 0,-1 0 0,1-1 0,-1 1-1,0 0 1,1 0 0,-1 0 0,1 0 0,-1 0 0,0 0 0,1 1 0,-1-1 0,1 0 0,-1 0 0,1 0 0,-1 0-1,0 1 1,1-1 0,-1 0 0,1 1 0,-1-1 0,1 0 0,-1 1 0,1-1 0,0 1 0,-1-1 0,1 0 0,-1 1 0,1-1-1,0 1 1,-1-1 0,1 2 0,-7 7 29,0 0 0,1 1 0,0 0-1,1 0 1,0 1 0,-5 15 0,8-20-7,0 1 0,0-1-1,1 1 1,0-1 0,0 1 0,0 0 0,1-1-1,0 1 1,0 0 0,1-1 0,0 1 0,2 10 0,-3-17-26,0 1 0,0-1 0,0 0 0,0 0 0,1 1 0,-1-1 0,0 0 0,0 0 0,0 1 0,0-1 0,0 0 0,0 0 1,0 1-1,1-1 0,-1 0 0,0 0 0,0 0 0,0 0 0,1 1 0,-1-1 0,0 0 0,0 0 0,0 0 0,1 0 1,-1 0-1,0 0 0,0 1 0,1-1 0,-1 0 0,0 0 0,0 0 0,1 0 0,-1 0 0,0 0 0,0 0 0,1 0 0,-1 0 1,0 0-1,0 0 0,1 0 0,-1 0 0,0-1 0,0 1 0,1 0 0,-1 0 0,11-12 93,6-19 3,-14 20-30,1 0 1,-2 0 0,1-1 0,-2 1 0,1 0 0,-2-1-1,0-19 1,0 31-66,0 0 1,0 0-1,0 0 0,0-1 1,-1 1-1,1 0 0,0 0 1,0 0-1,0 0 0,0 0 1,0 0-1,-1 0 0,1-1 1,0 1-1,0 0 0,0 0 1,0 0-1,-1 0 0,1 0 1,0 0-1,0 0 0,0 0 1,0 0-1,-1 0 0,1 0 1,0 0-1,0 0 0,0 0 1,0 0-1,-1 0 0,1 0 0,0 0 1,0 0-1,0 1 0,0-1 1,-1 0-1,1 0 0,0 0 1,0 0-1,0 0 0,0 0 1,0 0-1,-1 1 0,1-1 1,0 0-1,0 0 0,0 0 1,0 0-1,0 0 0,0 1 1,0-1-1,0 0 0,0 0 1,0 0-1,0 0 0,0 1 1,-8 12 132,7-1-330,3 2 1074,-1-14-1059,-1 0 0,1 0 0,0 0 0,0 0-1,-1 0 1,1 0 0,0-1 0,0 1 0,-1 0 0,1 0-1,0 0 1,-1-1 0,1 1 0,0 0 0,-1-1 0,1 1 0,0-1-1,-1 1 1,1-1 0,0 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2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44 16479,'0'0'3616,"11"-3"-3757,72-17 493,-52 11-165,-22 6-128,-1 1 1,1 0 0,0 0-1,0 1 1,10-1-1,44 6 216,0 2 0,82 18 0,-9 0 292,-71-14-104,74 22 1,-105-23-297,-9-3-16,1 2 0,27 12 0,-31-10-79,-15-7-45,0-1 0,-1 1-1,1 0 1,-1 1 0,0-1 0,0 1-1,0 0 1,-1 1 0,1 0-1,-1 0 1,8 10 0,-9-11-1,-1 1 0,0 0 0,0 0 0,0 1 1,-1-1-1,0 0 0,0 1 0,0 0 0,-1-1 0,1 1 1,-1 0-1,-1 0 0,1 0 0,-1-1 0,0 1 0,0 0 0,-1 0 1,0 0-1,0 0 0,0-1 0,-1 1 0,-2 6 0,0-2-3,0-1 0,-1 1 0,0-1 1,-1 0-1,0 0 0,-9 9 0,-47 46 98,33-36-44,11-11-4,-1 0-1,-1-1 0,-28 18 1,29-21 7,-32 29 0,35-28-27,0-1 0,-28 19 1,8-12 20,-1-2 1,0-1-1,-61 19 1,74-30-44,-1 0 1,0-1 0,1-2-1,-1 0 1,-1-2 0,-49-4 0,-10-2 69,-27-4 99,23-2-96,52 8-14,-1-2-1,-69-19 0,106 24-86,0 0 0,0-1-1,-1 1 1,1 0 0,0-1 0,0 1 0,0-1 0,0 0 0,0 1 0,-1-1-1,1 0 1,0 1 0,0-1 0,1 0 0,-1 0 0,0 0 0,0 0 0,0 0-1,1 0 1,-2-2 0,2 2 0,0 0-1,0 0 0,0 0 1,0 0-1,1 0 0,-1 0 1,0 1-1,0-1 0,1 0 1,-1 0-1,1 0 0,-1 1 1,1-1-1,-1 0 0,1 0 1,-1 1-1,1-1 1,0 0-1,-1 1 0,1-1 1,1 0-1,8-5 13,-1 0-1,1 0 1,17-5 0,-19 7-13,38-20 10,-33 17 3,0 0-1,0 1 1,0 1-1,1-1 1,-1 2-1,19-4 1,3 3 11,-23 2-13,1 0 0,1 1-1,-1 1 1,0 0 0,0 1 0,0 1-1,1 0 1,14 3 0,20 7 27,-29-7-34,0 0 0,24 10-1,-43-14-5,29 12 14,0-1-1,1-2 0,50 10 0,-54-14 37,28 9 0,12 2 29,133 37 101,-121-30-161,-64-18-5,0 2 1,0-1 0,-1 2 0,18 12-1,-17-11 1,-9-6-10,0 1 0,0 0 1,-1 0-1,1 0 0,-1 1 0,0-1 0,0 1 1,-1 0-1,0 0 0,5 9 0,-1 2 20,-1 1 0,6 21 0,-2-6 21,3 1-19,-9-25-9,-1 0 1,0 0-1,0 0 1,-1 0-1,3 17 1,-4-14 5,-1-4-10,1-1-1,-1 0 1,0 0-1,0 0 1,-1 0-1,-1 8 0,0-5-1,0 1 0,0-1 0,-1 0 0,0 0 0,-1 0 0,0 0 0,0-1 0,-1 1 0,0-1 0,-1 0-1,0-1 1,0 1 0,-9 8 0,-18 13 28,-44 28-1,58-45-14,0 0 1,0-2-1,-1-1 0,-29 10 0,-6-3 26,0-3 0,-89 10-1,47-9 4,45-5 17,-88 2 0,101-10-55,-1-1 60,-63-6 0,66 2-1,24 4-54,0-2 1,-23-4 0,31 4-12,1 1-1,0-1 1,0 0-1,0 0 0,0 0 1,0 0-1,0-1 1,0 1-1,1-1 1,-1 0-1,1 0 1,-4-4-1,5 4 6,0 0 0,0 0-1,0 0 1,0-1 0,0 1-1,1 0 1,-1-1 0,-1-6 0,2 7-9,-3-6 47,3 8-46,1 0-1,-1 0 0,1 0 1,-1 0-1,1 1 0,-1-1 0,1 0 1,0 0-1,0 0 0,-1 0 1,1 0-1,0 0 0,0 0 1,0 0-1,0 0 0,0-1 1,0 1-1,0 0 0,0 0 0,1 0 1,-1 0-1,0 0 0,0 0 1,1 1-1,-1-1 0,1 0 1,-1 0-1,1 0 0,1-1 0,-2 1 13,17 0 232,-10 1-235,0-1 0,1 1 0,14 2 0,-1 1-5,0-1 0,26 0 0,-23-2-1,31 4 0,180 43 89,-212-41-77,21 3-6,-13-5 3,39 9 1,-22-4 35,84 23 101,-121-29-150,1 2 0,-1 0 1,0 0-1,15 10 1,23 11 6,-40-22-1,-1 1-1,1 0 0,-1 1 1,-1 0-1,13 11 1,19 14 31,-35-28-40,-1 0 0,1 0 0,-1 0 0,1 0 0,-1 1 0,0 0 0,0-1 0,0 1 0,-1 0 1,1 0-1,-1 1 0,0-1 0,0 0 0,-1 1 0,1 0 0,-1-1 0,0 1 0,0 0 0,-1-1 0,1 1 0,-1 0 0,0 0 0,-1-1 0,1 1 0,-1 0 0,0-1 0,-1 7 0,-1-1 14,-1 0 0,-1 0 0,1 0 0,-2 0 0,1-1 0,-1 0 0,0 0 0,-1 0 0,-10 9 0,2-1 21,1 1 0,-24 36 0,29-38-16,-1-1 1,-1 0-1,0-1 0,-1 0 0,-20 18 1,-62 52 121,62-55-87,22-19-48,-1 0 0,0-1 0,0-1 0,-13 8 0,6-7-8,0-2 0,-34 9 0,3 0-1,23-9 0,-1 0 0,-48 4 0,22-3 0,22-3 6,-1-1 1,0-1-1,-52-3 0,38-3-13,12 1-24,-34-5 0,-79-16 27,145 23 7,-2-1 1,0 0 0,1 0 0,-1 0 0,0 0 0,1-1 0,-6-2 1,9 4-7,-1-1 1,1 1 0,-1-1-1,1 1 1,-1-1 0,1 1-1,-1-1 1,1 0 0,0 1 0,-1-1-1,1 1 1,0-1 0,0 0-1,-1 1 1,1-1 0,0 0 0,0 0-1,0 1 1,0-1 0,0 0-1,0 1 1,0-1 0,0 0 0,0 1-1,0-1 1,0 0 0,0 0-1,0 1 1,1-1 0,-1 0-1,0 1 1,1-1 0,-1 1 0,0-1-1,1 0 1,-1 1 0,1-1-1,-1 1 1,0-1 0,1 1 0,0-1-1,-1 1 1,2-1 0,4-6-6,0 0 1,0 1 0,1 0 0,0 0-1,0 1 1,1 0 0,-1 0 0,1 0-1,13-4 1,4 4-30,1 2 1,-1 0-1,33 2 0,-18 11 35,-38-10 2,23 4-73,52 3 0,10-1 71,-56-4 1,-22-1 0,-1-1 0,0 0 0,17-1 0,-7-1 10,0 1 0,0 1 1,0 0-1,0 2 0,34 6 0,33 0 1,22 6 21,-73-8-6,-20-5-25,0 2 0,0 0 1,0 0-1,14 6 0,0 3 28,0 0 0,-1 1-1,-1 2 1,26 18 0,-42-27-12,0 0 0,1-1 0,-1 0 0,1 0 0,0-1 0,21 4 0,7 3 84,23 13 82,-52-20-114,3 3 67,-11-5-114,0-1 0,0 0-1,0 0 1,0 0 0,0 0 0,0-1-1,0 1 1,0 0 0,1-1 0,-1 0-1,0 1 1,0-1 0,0 0 0,1 0 0,-1 0-1,4-1 1,3 0-31,-8 1-17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1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6016,'0'0'19862,"3"13"-19637,-2-7-190,3 8 47,-1 0-1,-1 0 0,0 0 0,-1 22 1,-5 144 1012,7-123-353,14 83 1,-11-99 278,-8-43-1042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38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288 217 4616,'0'0'14166,"-9"-8"-13875,0 0-331,-132-111 2793,86 80-1646,41 30-802,-6-3 272,19 12-524,0-1 0,0 0 0,0 0 0,0 0 0,0 0 0,0 0 0,1 0 0,-1-1 0,0 1 0,1 0 0,-1 0 0,1 0 0,-2-3 0,1 0 255,0 6 109,1-1-300,6 0-62,0 1-1,0 0 0,-1 0 0,1 0 1,-1 1-1,1 0 0,-1 0 1,0 0-1,0 1 0,0-1 1,6 8-1,10 5 60,133 88 458,-146-99-518,0 1 1,0 0 0,-1 1 0,0 0 0,-1 0 0,1 0-1,7 14 1,-13-21-44,-1 1-1,0-1 1,1 1 0,-1-1-1,0 1 1,1-1-1,-1 1 1,0 0 0,0-1-1,0 1 1,1 0-1,-1-1 1,0 1-1,0-1 1,0 1 0,0 0-1,0-1 1,0 1-1,0 0 1,-1-1 0,1 1-1,0 0 1,0-1-1,0 1 1,-1-1 0,1 1-1,0-1 1,0 1-1,-1 0 1,0 0 0,0 0-1,-1 0 1,1 0-1,-1 0 1,1 0 0,-1 0-1,0 0 1,1-1 0,-1 1-1,0-1 1,0 1-1,-1 0 1,-11 0 12,1 1-1,-20-2 1,28 0-2,-163-5 394,127 8-34,-1-1-4368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0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80 6128,'0'0'10126,"-10"-8"-9441,-30-24-50,39 31-537,0 0 1,0 0-1,-1 0 0,1 0 0,0 0 1,0 1-1,-1-1 0,1 0 0,0 1 1,-1-1-1,1 1 0,-1-1 0,1 1 1,0 0-1,-1-1 0,-1 1 0,3 0-52,-1 1-1,1-1 1,-1 0-1,1 0 1,0 1-1,-1-1 1,1 0-1,0 1 1,-1-1-1,1 1 1,0-1-1,0 0 1,-1 1-1,1-1 1,0 1-1,0-1 1,0 0-1,-1 1 1,1-1 0,0 1-1,0-1 1,0 1-1,0-1 1,0 1-1,0-1 1,0 1-1,0-1 1,0 1-1,0 0 1,1 4 173,0 0 1,0-1-1,0 1 1,1 0 0,2 5-1,-4-8-185,1-1 0,-1 0 0,1 0-1,0 1 1,-1-1 0,1 0 0,0 0-1,0 0 1,0 0 0,0 0 0,0 0 0,0 0-1,0 0 1,1 0 0,-1 0 0,0-1-1,0 1 1,1-1 0,-1 1 0,0-1-1,1 1 1,-1-1 0,2 1 0,-1-1 0,0-1 0,0 1 0,0 0 0,0-1 0,-1 1 0,1-1 0,0 0 0,0 0 0,0 0 0,-1 0 0,1 0 0,-1 0 0,1 0 0,-1 0 0,1 0 0,-1-1 0,3-2 0,-2 1 14,0 0 0,0 0 0,0 0 0,-1 0 1,1 0-1,-1 0 0,0 0 0,0 0 0,1-5 0,-1 7-24,-1-1 0,0 1 0,0-1 0,1 1 0,-1-1 0,0 1 0,0-1 0,0 1 0,-1-1 0,1 1 0,0-1 0,0 1 0,-1 0 0,1-1 0,-1 1 0,0-1 0,1 1 0,-1 0 0,0-1 0,0 1 0,1 0 0,-1 0 0,-2-2 0,2 3-5,0-1 1,0 1-1,-1-1 0,1 1 0,0 0 0,0 0 0,0 0 1,-1 0-1,1 0 0,0 0 0,0 0 0,0 0 0,-1 0 1,1 0-1,0 1 0,0-1 0,0 0 0,0 1 0,0-1 1,-1 1-1,1-1 0,0 1 0,0 0 0,0-1 0,0 1 1,1 0-1,-3 1 0,-1 2 30,0-1 1,0 1-1,1 0 1,-1 0-1,-2 4 1,4-4-14,-1 0 1,2 0-1,-1 0 1,0 0-1,1 0 1,0 1-1,0-1 1,0 0-1,0 1 1,1 6 0,0-9-25,0-1 0,0 1 1,0 0-1,0-1 1,0 1-1,1 0 0,-1-1 1,1 1-1,-1-1 1,1 1-1,0-1 0,0 1 1,-1-1-1,1 1 0,0-1 1,0 0-1,1 1 1,-1-1-1,0 0 0,0 0 1,0 0-1,1 0 1,-1 0-1,1 0 0,-1 0 1,1 0-1,-1-1 1,1 1-1,-1-1 0,1 1 1,2 0-1,-3-1-3,0 0-1,1 0 1,-1 0-1,0-1 1,1 1 0,-1 0-1,0 0 1,1-1-1,-1 1 1,0-1-1,1 1 1,-1-1 0,0 0-1,0 1 1,0-1-1,0 0 1,0 0-1,0 0 1,0 0 0,0 0-1,0 0 1,0 0-1,0 0 1,0 0 0,-1 0-1,2-2 1,0-1 8,0 0 0,0 0 0,0 0 0,-1 0 0,0 0 0,1-1 0,0-4 0,-2 3 17,0 1 0,0-1 0,0 1 1,0-1-1,-1 1 0,0 0 0,0-1 0,0 1 0,-1 0 0,1-1 0,-2 1 0,1 0 0,-3-5 1,5 10-26,-1 0 1,1 0-1,0 1 1,-1-1 0,1 0-1,0 0 1,-1 0-1,1 0 1,0 0 0,-1 0-1,1 0 1,0 0-1,-1 1 1,1-1 0,0 0-1,-1 0 1,1 0 0,0 1-1,0-1 1,-1 0-1,1 1 1,0-1 0,0 0-1,0 0 1,-1 1-1,1-1 1,0 0 0,0 1-1,0-1 1,0 0-1,0 1 1,0-1 0,-5 14 66,5-13-78,1-1 0,-1 1 1,0 0-1,1 0 0,-1-1 1,1 1-1,-1 0 0,1-1 0,0 1 1,-1-1-1,1 1 0,0 0 1,-1-1-1,1 0 0,0 1 0,-1-1 1,1 1-1,0-1 0,0 0 1,0 1-1,-1-1 0,1 0 0,0 0 1,0 0-1,0 0 0,0 0 0,0 0 1,-1 0-1,3 0 0,28-3-171,-28 3 146,18-4-3468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0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553 33 8744,'0'0'3697,"-9"-2"-3366,-5-3 8,0 1 1,0 1-1,-1 1 1,1 0-1,-1 1 1,1 0-1,-22 2 1,17 3 35,-1 1 0,1 1 1,1 1-1,-1 0 0,1 1 1,0 2-1,1-1 1,0 2-1,1 0 0,0 1 1,0 1-1,-21 23 0,-3-1 236,30-28-460,1 1 0,0 0 0,1 1 0,-1-1 1,-7 13-1,7-8-52,2 0 1,0 0 0,0 0 0,1 1-1,1 0 1,-4 16 0,7-21-48,0 0 0,1 1 1,0-1-1,0 1 0,1-1 1,1 0-1,-1 1 0,2-1 0,-1 0 1,6 17-1,-7-25-52,3 9 51,0 0-1,0 0 0,2-1 1,-1 1-1,1-1 0,0 0 1,1 0-1,11 14 0,-2-7 1,1 0-1,1 0 0,0-2 0,1 0 1,1-1-1,0-1 0,0-1 0,1 0 1,42 14-1,-41-17-13,0-2 0,1-1 0,0 0-1,0-2 1,33 1 0,-33-4-6,-1-2-1,0-1 0,1 0 1,-1-1-1,-1-2 1,1 0-1,-1-1 0,0-1 1,0-1-1,-1-1 1,0 0-1,-1-1 0,0-1 1,20-19-1,-29 24 5,0 0 0,0-1-1,-1 0 1,0-1 0,0 0-1,-1 0 1,-1-1 0,1 0-1,-1 0 1,-1-1 0,7-16-1,-6 9 3,0 0 1,-1 0-1,-1-1 0,-1 1 0,-1-1 1,0 0-1,-1 0 0,-1 0 0,-1 0 0,-1 0 1,0 1-1,-2-1 0,0 0 0,-1 1 0,-1 0 1,0 0-1,-1 1 0,-1 0 0,-1 0 1,-1 1-1,0 0 0,-14-17 0,17 26-14,-1 0 0,1 0 0,-1 1-1,-1 0 1,1 0 0,-1 1 0,0 0 0,0 0-1,0 1 1,-1 1 0,1-1 0,-1 2 0,-10-3-1,4 2 10,1 1 1,0 1-1,-1 0 0,0 1 0,1 1 0,0 0 0,-29 7 0,28-4 32,1 1-1,0 1 1,1 1 0,-1 0-1,1 0 1,0 2 0,-20 15-1,-3 7-1400,-37 40 0,55-51-534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09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1593 46 8744,'0'0'6416,"-10"3"-5904,-24 3 307,0 0 0,-56 0 0,-27-8 762,-114 4 866,-229 49 710,85 22-583,339-59-2399,31-11-142,-1 0 1,1-1-1,-1 0 1,1 0 0,-1-1-1,0 1 1,-10 0-1,12-2 3,0 0-1,0 0 1,0 1 0,0-1-1,-1 1 1,1 0 0,0 0-1,1 0 1,-1 1-1,-5 2 1,12-7 44,11-5-57,172-55 161,-145 47-166,-1-3-1,56-34 1,-90 49-6,1 0 1,-2 0-1,1-1 0,0 0 1,-1 0-1,0 0 0,0 0 0,6-11 1,-11 16-10,1 0 1,-1-1-1,0 1 1,0 0-1,1-1 1,-1 1-1,0-1 1,0 1-1,1 0 1,-1-1-1,0 1 1,0-1-1,0 1 1,0 0-1,0-1 1,1 1-1,-1-1 1,0 1-1,0-1 1,0 1-1,0-1 1,0 1-1,-1 0 0,1-1 1,0 1-1,0-1 1,0 1-1,0-1 1,0 1-1,-1 0 1,1-1-1,0 1 1,0 0-1,-1-1 1,1 1-1,0-1 1,0 1-1,-1 0 1,1 0-1,0-1 1,-1 1-1,1 0 1,-1 0-1,1-1 1,0 1-1,-1 0 1,1 0-1,-1 0 1,1 0-1,0-1 1,-1 1-1,1 0 1,-1 0-1,1 0 1,-1 0-1,1 0 1,-1 0-1,1 0 1,0 0-1,-1 0 1,1 1-1,-1-1 1,1 0-1,-1 0 1,1 0-1,0 0 0,-1 1 1,-31 9 68,31-10-72,-182 94 148,128-63-29,0-2-1,-76 26 1,64-30 26,67-24-142,0-1-1,-1 0 0,1 0 0,0 0 0,0 0 0,0 0 0,0 1 0,0-1 0,0 0 1,0 0-1,0 0 0,0 0 0,-1 1 0,1-1 0,0 0 0,0 0 0,0 0 1,0 0-1,0 1 0,0-1 0,0 0 0,0 0 0,0 0 0,0 1 0,0-1 0,0 0 1,1 0-1,-1 0 0,0 0 0,0 1 0,0-1 0,0 0 0,0 0 0,0 0 1,0 0-1,0 1 0,0-1 0,1 0 0,-1 0 0,0 0 0,0 0 0,0 0 0,0 0 1,0 0-1,1 1 0,-1-1 0,0 0 0,0 0 0,0 0 0,1 0 0,-1 0 1,0 0-1,19 13 31,24 9-21,155 79 290,-126-49-278,-69-50-57,-1 0-1,0 0 1,1 1-1,-1-1 0,0 1 1,0 0-1,-1 0 1,1 0-1,0-1 1,-1 1-1,0 1 0,2 3 1,8 40-2076,-9-36-419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09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9440,'0'0'6824,"3"15"-6091,2 12-389,-1 0 0,-2 1 0,-1 30 0,-8 55 712,-3 62 804,7-53 1629,4-122-3423,0 1 1,0-1-1,0 0 0,0 0 1,0 1-1,0-1 0,0 0 1,0 0-1,0 0 0,0 0 1,0 0-1,0-1 1,1 1-1,-1 0 0,0 0 1,0-1-1,0 1 0,0 0 1,1-2-1,3 1 55,36-7 363,-1 2 0,71-2 0,-101 8-371,0 0 1,0 1-1,-1 0 1,1 0 0,16 6-1,-25-7-117,0 0 0,0 0 0,-1 0 1,1 0-1,0 0 0,0 0 0,-1 1 0,1-1 0,0 0 0,0 1 0,-1-1 1,1 0-1,0 1 0,-1-1 0,1 1 0,0-1 0,-1 1 0,1-1 0,-1 1 0,1-1 1,-1 1-1,1 0 0,-1-1 0,0 1 0,1 0 0,-1 0 0,0-1 0,1 1 0,-1 0 1,0 0-1,0-1 0,0 1 0,1 0 0,-1 0 0,0 0 0,0-1 0,0 1 1,0 0-1,-1 0 0,1-1 0,0 1 0,0 0 0,0 0 0,-1-1 0,1 2 0,-6 1-2794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1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13264,'0'0'1913,"11"-6"-1520,153-60 1115,-106 36-732,-48 23-474,1 1 1,0 0-1,0 1 0,1 0 1,0 0-1,0 1 1,0 1-1,23-4 0,16-4 1789,-53 5-2910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1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12760,'0'0'1712,"10"-4"-1143,169-43 1617,-164 43-1998,26-3 737,1 2 0,58 0 0,-79 4-534,-8 2 93,0 0 1,0 0 0,0 1 0,22 7 0,-23-6-195,-5-3-215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11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51 7936,'0'0'3761,"-6"10"-2889,-2 8-492,0 0 1,1 0-1,1 0 0,1 1 1,0 0-1,-3 35 1,-2 313 4075,10-328-3841,0 35 3035,-19-205-2714,2 17-503,0-133 580,17 236-955,1 1-1,0-1 0,0 1 1,1 0-1,0 0 1,1 0-1,0 0 1,1 0-1,0 1 0,0-1 1,1 1-1,12-16 1,-13 19-33,1 0 0,0 1-1,0 0 1,0 0 0,1 1 0,0-1 0,0 1 0,0 0 0,0 1 0,1-1 0,-1 1 0,1 1 0,0-1 0,0 1-1,0 0 1,0 1 0,0 0 0,14-1 0,1 2 38,1 0-1,-1 1 1,0 2 0,39 8-1,-53-8-34,-1-1-1,1 1 1,-1 0 0,0 1-1,0 0 1,0 0-1,8 7 1,-11-8-1,0 0 0,-1 1 0,0 0 0,1-1 0,-1 1 0,-1 1 0,1-1 0,-1 0 0,1 1 0,-1-1 0,0 1 0,2 8 0,-3-7-2,0 0-1,-1 1 1,0-1-1,0 0 1,0 0-1,-1 1 1,0-1-1,0 0 1,0 0-1,-1 0 1,0 0-1,0 0 1,-1 0-1,1-1 1,-1 1-1,-6 7 1,1-1 21,0-1 0,-1-1 1,0 1-1,-1-1 1,0-1-1,-15 12 1,3-5 49,1 0 31,-25 15-1,41-28-64,-1 0-1,0 0 1,0 0 0,-1-1-1,1 0 1,0 0-1,-1 0 1,1-1-1,-12 1 1,18-2-55,0 0 0,0 0 0,0 0 0,0 0 0,0 0-1,0 0 1,0 0 0,0 0 0,0-1 0,1 1 0,-1 0 0,0 0 0,0 0 0,0 0 0,0 0-1,0 0 1,0 0 0,0 0 0,0 0 0,0 0 0,0 0 0,0-1 0,0 1 0,0 0 0,0 0-1,0 0 1,0 0 0,0 0 0,0 0 0,0 0 0,-1 0 0,1 0 0,0 0 0,0 0 0,0-1-1,0 1 1,0 0 0,13-3 76,9 4-50,-1 0 0,0 2 0,1 0-1,-1 1 1,34 12 0,-46-14-33,0 2 1,-1-1 0,1 1-1,-1 0 1,0 1-1,0 0 1,-1 0-1,0 1 1,0 0-1,0 0 1,0 1 0,-1 0-1,0 0 1,-1 0-1,9 14 1,-13-18 4,0 0-1,0-1 1,0 1 0,0 0 0,-1 0 0,1-1 0,-1 1-1,0 0 1,0 0 0,0 0 0,0 0 0,-1-1 0,1 1 0,-1 0-1,1 0 1,-1-1 0,0 1 0,0 0 0,0-1 0,-1 1-1,1-1 1,0 1 0,-4 3 0,-1 1 10,0 0 0,-1 0 0,1-1 0,-1 0 0,-15 10 0,-10 4 16,-1-2-1,0-1 0,-1-2 0,-1-1 0,-1-1 0,0-3 0,0 0 0,-1-3 1,-48 5-1,75-11-58,0-1 0,0 0 1,0-1-1,0 0 1,0 0-1,0-1 0,-12-3 1,20 4-21,-1 0 0,1 1 0,-1-1 0,1 0 0,0 0 0,-1 0 0,1-1 0,0 1 0,0-1 0,0 1 0,0-1 0,0 0 0,0 1 0,0-1 0,1 0 0,-1 0 0,1 0 0,-1 0 0,1-1 0,0 1 0,0 0 0,0-1 0,0 1 0,0 0 1,0-1-1,1 1 0,-1-1 0,1 0 0,0 1 0,0-1 0,0 1 0,0-1 0,1-3 0,4-17-1464,11-27 1,-13 44-327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1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1 184 13264,'0'0'1592,"57"-6"-1032,-2-4 16,14-1-17,17-2-7,4-3 8,0 1 0,-4-2-112,-2-2 0,-14-8-160,-11 4 0,-15 6-144,-13 7-8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1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13 4216,'0'0'10273,"-9"-2"-9917,-29-8-40,37 10-296,1 0 1,0 0-1,-1 0 1,1 0-1,0 0 1,-1 0-1,1-1 1,0 1-1,-1 0 1,1 0-1,0 0 1,-1 1-1,1-1 1,0 0-1,-1 0 1,1 0-1,0 0 1,-1 0-1,1 0 1,0 0-1,0 0 1,-1 1-1,1-1 1,0 0-1,0 0 1,-1 0-1,1 1 1,0-1-1,0 0 1,-1 0-1,1 1 1,0-1-1,0 0 1,0 1-1,0-1 1,-1 0-1,1 0 1,0 1-1,0-1 1,0 0-1,0 1 1,0-1-1,0 0 1,0 1-1,0-1 1,0 0-1,0 1 1,0-1-1,0 0 1,0 1-1,0-1 1,0 1-1,5 13 550,1-8-465,0-1 0,1 1 0,-1-1 0,1 0 0,0-1 0,0 1 0,1-1 0,-1-1 0,1 1 1,0-1-1,0-1 0,0 0 0,0 0 0,0 0 0,0-1 0,9 0 0,17 1 161,0-2 0,52-7 0,-84 7-249,37-4 140,197-13 1091,-179 14-778,-34 1-1743,31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3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268 1 4312,'0'0'11860,"-9"6"-11415,-82 51 1331,78-49-1427,0 2 0,0-1 1,1 2-1,0 0 0,1 0 1,0 1-1,1 0 0,1 1 1,0 0-1,0 1 0,1 0 1,-7 19-1,10-23-160,1 0 0,1 0 0,0 1 0,1 0 0,0-1 0,0 1 0,1 0 0,0 0 0,1 0 0,0 0 0,1 0 0,0 0 0,1-1 0,5 17 0,-7-25-152,1 0 0,0 0 1,0 0-1,0 0 1,0 0-1,0 0 0,0 0 1,0 0-1,1 0 1,-1 0-1,1-1 0,-1 1 1,1-1-1,0 1 1,0-1-1,-1 0 1,1 1-1,4 1 0,-3-2-2,0-1-1,0 1 0,1 0 1,-1-1-1,0 0 0,0 0 0,0 0 1,0 0-1,1 0 0,-1-1 1,6-1-1,4-2 36,0-1 0,-1 0 0,1-1 0,20-14 0,-19 11-17,-1-2 1,0 0 0,19-20-1,-1 0 85,-4-5 276,-24 68 18,-1-20-389,1-1 0,1 0 0,0 0 1,0 0-1,1 0 0,0-1 0,1 0 0,0 0 0,14 16 0,-16-21-23,0 0 1,1-1-1,-1 0 0,1 0 0,0 0 1,0 0-1,0-1 0,0 0 0,1 0 1,-1 0-1,1-1 0,0 0 0,0 0 0,-1 0 1,1-1-1,1 0 0,-1 0 0,0 0 1,0-1-1,9 0 0,-8-2 8,-1 1-1,1-1 1,0-1 0,0 1-1,-1-1 1,1 0-1,-1-1 1,0 1 0,0-1-1,0-1 1,-1 1-1,1-1 1,-1 0 0,9-10-1,1-4 56,-1 0 0,-1-1 0,12-24-1,-17 26 3,-1 0-1,0-1 0,-2 0 0,0 0 0,-1 0 0,-1-1 0,0 1 1,-1-23-1,-2 35-39,-1 1 1,1-1-1,-1 1 1,0-1-1,-1 1 1,-3-11-1,4 15-33,0 0 0,1 0 0,-1 0 0,-1 0 0,1 0 0,0 1 0,0-1 0,-1 0 0,1 1 0,-4-3 0,4 3-18,0 0-1,0 1 0,0-1 1,0 1-1,0 0 1,0-1-1,0 1 0,0 0 1,0 0-1,0-1 1,0 1-1,0 0 0,0 0 1,0 0-1,0 0 1,0 1-1,0-1 0,0 0 1,0 0-1,0 1 1,0-1-1,-2 1 0,1 0-44,0 0 1,0 0-1,0 1 0,0-1 0,1 0 0,-1 1 0,1-1 0,-1 1 0,1 0 0,-1-1 0,1 1 0,0 0 0,0 0 0,-1 0 0,2 0 0,-1 0 1,-1 3-1,0 0-861,1 0 1,0 1 0,0-1 0,1 0 0,0 7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29.6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 5824,'0'0'8393,"1"16"-7980,-1 10-198,-1-1 0,0 1 0,-9 38 0,-46 299 2246,43-260-1794,-6 73 1534,20-173-1285,2-8-340,7-18-134,13-34-194,-15 34-129,2 1 1,1 1-1,1 0 1,1 0-1,0 1 1,1 1-1,32-32 1,-44 48-87,0 1 1,0 0 0,1 0 0,-1 0 0,1 1 0,-1-1 0,1 0 0,0 1-1,0 0 1,4-2 0,-6 3-25,0 0 0,-1 0 0,1 0 0,0 0 0,0 0 0,-1 0 0,1 0 0,0 0 0,-1 0 0,1 0-1,0 0 1,-1 1 0,1-1 0,-1 0 0,1 0 0,0 1 0,-1-1 0,1 0 0,-1 1 0,1-1 0,0 1 0,0 0 1,0 1-1,0-1 1,-1 0 0,1 1 0,0-1 0,-1 0-1,1 1 1,-1-1 0,1 1 0,-1-1 0,0 1 0,0-1-1,1 3 1,0 25 114,-5 58-1,1-67-70,2-1 0,0 1 0,1 0 1,1 0-1,0 0 0,2-1 0,6 25 0,-8-41-43,0 0 0,1 0-1,-1 0 1,1-1 0,-1 1-1,1-1 1,0 1 0,0-1-1,0 1 1,0-1 0,0 0 0,0 0-1,1 0 1,-1-1 0,1 1-1,-1 0 1,1-1 0,0 0-1,0 1 1,0-1 0,-1 0-1,1 0 1,0-1 0,0 1-1,0-1 1,0 1 0,0-1 0,4 0-1,8-1 30,0 0 1,-1-1-1,1 0 0,20-7 0,-31 8-29,50-17 111,0-3 0,-2-1 0,76-46 1,-113 60-95,94-61 278,-108 69-301,-1 0-1,0 0 1,0 0 0,1 0-1,-1-1 1,0 1 0,0 0-1,1 0 1,-1 0-1,0 0 1,0 0 0,1 0-1,-1 0 1,0-1-1,0 1 1,0 0 0,1 0-1,-1 0 1,0 0 0,0-1-1,0 1 1,0 0-1,1 0 1,-1 0 0,0-1-1,0 1 1,0 0-1,0 0 1,0-1 0,0 1-1,0 0 1,0 0 0,0-1-1,0 1 1,1 0-1,-2-1 1,-11 5 80,-17 14-33,1 1 0,1 1 0,1 2 0,-37 37 0,49-43-17,1-1 0,1 2-1,0-1 1,1 2 0,1-1 0,0 2 0,2-1 0,-12 37-1,18-48-12,1-1 0,-1 1-1,2 0 1,-1 0 0,1 0-1,0 0 1,1 13 0,0-18-16,-1-1 1,0 1-1,1 0 1,-1-1-1,1 1 1,-1-1-1,1 1 1,0 0-1,-1-1 1,1 0-1,0 1 1,0-1-1,0 1 1,0-1-1,0 0 1,1 0-1,-1 0 1,0 0-1,1 0 1,-1 0-1,0 0 1,1 0-1,-1 0 1,1 0 0,0-1-1,-1 1 1,1-1-1,-1 1 1,1-1-1,0 0 1,-1 1-1,1-1 1,0 0-1,-1 0 1,1 0-1,0-1 1,2 1-1,1-2 3,0 1-1,0-1 1,0 0 0,0 0-1,0 0 1,-1-1-1,1 0 1,-1 0 0,1 0-1,-1 0 1,0-1-1,0 1 1,-1-1 0,1 0-1,-1 0 1,3-6-1,7-8 22,-1-2 0,12-25 0,-11 18 3,-7 17 7,0-1 0,-1 1 0,0-1 0,-1-1 1,5-18-1,-9 30-37,0 0 0,0 0 0,0 0 0,0 0 0,0 0 0,0 0 0,0 1 0,0-1 0,0 0 0,1 0 0,-1 0 0,0 0 0,0 0 0,0 0 0,0 0 0,0 0 0,0 0-1,0 0 1,0 0 0,1 0 0,-1 0 0,0 0 0,0 0 0,0 0 0,0 0 0,0 0 0,0 0 0,0 0 0,1 0 0,-1 0 0,0 0 0,0 0 0,0 0 0,0 0 0,0 0 0,0 0 0,0 0 0,0 0 0,1 0 0,-1 0 0,0 0 0,0 0 0,0 0 0,0 0 0,0-1 0,0 1 0,0 0 0,0 0 0,0 0 0,0 0 0,0 0 0,1 0 0,-1 0 0,0 0 0,0 0 0,0-1 0,0 1 0,0 0 0,0 0 0,0 0 0,0 0 0,0 0 0,8 16 38,8 25-11,-11-28-20,0-1 0,0 1-1,2-1 1,-1-1-1,2 1 1,12 15 0,-17-23-8,0 0 0,1-1 1,-1 1-1,1-1 1,0 0-1,0 0 1,0 0-1,1 0 1,-1-1-1,0 0 1,1 0-1,0 0 0,-1 0 1,1-1-1,0 0 1,0 0-1,0 0 1,0 0-1,0-1 1,0 0-1,5 0 0,-1-2 5,0 0-1,-1 0 0,1 0 1,-1-1-1,0-1 0,0 1 1,0-1-1,-1-1 0,1 1 1,-1-1-1,0-1 0,0 1 1,6-7-1,8-11 42,-1 0 1,24-37-1,-15 20 32,-6 10 39,-2-1 0,-1-1 0,16-37 0,-10 25 256,-14 25-133,-12 18-238,0 1 0,0 0 0,0 0 0,0 0 0,0 0-1,0 0 1,0 0 0,0-1 0,0 1 0,0 0 0,1 0 0,-1 0 0,0 0 0,0 0-1,0 0 1,0-1 0,0 1 0,0 0 0,0 0 0,0 0 0,0 0 0,0 0 0,0 0 0,1 0-1,-1 0 1,0 0 0,0 0 0,0-1 0,0 1 0,0 0 0,0 0 0,1 0 0,-1 0-1,0 0 1,0 0 0,0 0 0,0 0 0,0 0 0,0 0 0,1 0 0,-1 0 0,0 0-1,0 0 1,0 0 0,0 0 0,0 0 0,0 0 0,1 0 0,-1 0 0,0 1 0,0-1-1,0 0 1,0 0 0,2 10 59,-3 15-20,-6 56 16,5-45 8,-1 1 0,-2-1 0,-2-1 0,-17 55 0,24-89-59,0 0 0,-1 1 0,1-1-1,-1 0 1,1 1 0,-1-1 0,0 0 0,1 0-1,-1 1 1,0-1 0,0 0 0,0 0 0,0 0-1,0 0 1,0 0 0,0 0 0,0 0 0,0-1 0,-1 1-1,1 0 1,0 0 0,-1-1 0,1 1 0,0-1-1,-1 0 1,1 1 0,0-1 0,-1 0 0,1 0 0,-1 0-1,1 1 1,-1-2 0,1 1 0,0 0 0,-1 0-1,1 0 1,-1-1 0,1 1 0,0-1 0,-1 1 0,-1-1-1,-2-2 21,0 0 1,0-1-1,0 1 0,0-1 0,0 0 0,1 0 0,0 0 1,-5-7-1,2 3-2,4 3-9,-1 0-1,0 1 1,0-1-1,0 1 0,-1 0 1,-6-5-1,9 8-26,-5-2-39,6 14 35,1-6 14,0 105-171,0-108 166,1 1 0,0-1 0,0 0 0,0 0 0,0 1 0,0-1 0,0 0 0,0 0-1,1 0 1,-1 0 0,1-1 0,-1 1 0,1 0 0,0-1 0,0 1 0,3 1 0,34 23 17,-21-16 11,1-1 1,0 0-1,0-2 0,1 0 1,21 4-1,-38-11-34,0 0-1,-1 0 0,1 0 0,-1-1 0,0 1 0,1-1 1,-1 1-1,1-1 0,-1 0 0,5-2 0,3-4-4244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1.1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1138 4120,'0'0'4560,"-2"11"-4078,-5 31-20,7-42-425,-1 1 1,1 0-1,0 0 1,0-1 0,0 1-1,0 0 1,0 0-1,0-1 1,0 1 0,0 0-1,0 0 1,0-1-1,0 1 1,0 0 0,1 0-1,-1-1 1,0 1-1,1 0 1,-1-1 0,0 1-1,1 0 1,-1-1-1,1 1 1,-1-1-1,1 2 1,0-2-2,0 0 0,0 0-1,0 1 1,0-1 0,-1 0 0,1 0 0,0 0-1,0 0 1,0 0 0,0 0 0,0-1-1,-1 1 1,1 0 0,0 0 0,0 0 0,0-1-1,1 0 1,30-19 676,-32 20-709,18-16 282,-1 0 0,-1-1 1,0 0-1,21-31 1,45-86 589,-52 83-552,-7 13-104,41-69 627,62-142 1,-121 238-800,146-385 2008,-145 376-1634,-1 0 0,2-22 0,-7 42-404,0 0 0,0 1-1,0-1 1,0 0 0,-1 0 0,1 0 0,0 0-1,0 0 1,0 0 0,-1 0 0,1 1-1,0-1 1,0 0 0,0 0 0,-1 0 0,1 0-1,0 0 1,0 0 0,0 0 0,-1 0-1,1 0 1,0 0 0,0 0 0,0 0 0,-1 0-1,1 0 1,0 0 0,0-1 0,0 1 0,-1 0-1,1 0 1,0 0 0,0 0 0,0 0-1,0 0 1,-1 0 0,1-1 0,0 1 0,0 0-1,0 0 1,0 0 0,0 0 0,-1 0 0,1-1-1,0 1 1,0 0 0,0 0 0,0 0-1,0-1 1,0 1 0,0 0 0,0 0 0,0 0-1,0-1 1,0 1 0,0 0 0,0 0-1,0 0 1,0-1 0,0 1 0,0 0 0,0 0-1,0 0 1,0-1 0,0 1 0,0 0 0,1-1-1,-15 15 260,-11 19-76,3 1 0,0 1 0,2 1 0,-17 43 0,7-3 61,-22 88 0,36-102-31,-14 100 1,27-131-125,1-1 1,2 0 0,1 1-1,1-1 1,8 44 0,-8-65-62,1 0 1,-1 0-1,1-1 1,0 1-1,7 11 1,-9-18-31,0 0 0,1 0 1,-1 0-1,1 0 0,-1-1 0,1 1 0,-1 0 1,1-1-1,0 1 0,0-1 0,0 0 1,0 1-1,0-1 0,0 0 0,0 0 0,0 0 1,0-1-1,1 1 0,-1 0 0,0-1 1,1 1-1,-1-1 0,0 0 0,1 0 0,-1 0 1,3 0-1,2-2 28,1 0 0,0 0 0,-1 0 0,0-1 0,1 0 0,-1-1 1,0 1-1,9-8 0,53-43 276,-44 32-179,15-9 580,69-74 1,-129 125 330,14-13-1027,0 0 0,0 1 0,-9 14-1,9-8 16,0 0-1,1 1 0,1 0 1,0-1-1,1 1 0,-2 26 1,5-35-19,0 0 1,0 1 0,0-1-1,1 0 1,0 1 0,1-1-1,-1 0 1,4 8 0,-3-10-5,0-1 1,0 0 0,0 1-1,0-1 1,0 0 0,0-1-1,1 1 1,0 0 0,-1-1 0,1 1-1,0-1 1,0 0 0,0 0-1,1 0 1,3 2 0,-6-4-9,0 1-1,0-1 1,0 1 0,0-1 0,-1 0-1,1 0 1,0 1 0,0-1 0,0 0-1,0 0 1,0 0 0,0 0 0,0 0-1,0 0 1,0 0 0,0 0 0,-1 0-1,1-1 1,0 1 0,0 0 0,0-1-1,0 1 1,0 0 0,-1-1 0,3 0-1,-2-1 5,0 1-1,0-1 0,0 1 1,0-1-1,0 1 0,0-1 1,0 0-1,-1 1 0,1-1 1,0 0-1,-1 0 0,1-2 1,0-6 31,0-1 0,-1 1 0,0-16 0,0 25-43,-1-3 12,1-6 46,0 1 0,-1-1 1,0 0-1,-1 1 0,0-1 0,-1 1 1,0-1-1,-7-14 0,15 22-24,0 1 0,0 0 0,1 0 1,-1 1-1,0-1 0,7 1 0,1-1-1,97 0 109,23-3 75,-129 3-206,0 1-1,0-1 1,1 0 0,-1 0 0,0 0 0,0-1 0,0 0 0,0 1-1,0-1 1,0-1 0,-1 1 0,1 0 0,4-5 0,-8 7-31,0-1 0,0 1 0,1 0 0,-1 0 1,0-1-1,0 1 0,0 0 0,1-1 0,-1 1 0,0 0 1,0-1-1,0 1 0,0 0 0,0-1 0,0 1 0,0 0 0,0-1 1,0 1-1,0 0 0,0-1 0,0 1 0,0 0 0,0-1 1,0 1-1,0 0 0,0-1 0,-1 1 0,1 0 0,0-1 1,0 1-1,0 0 0,0-1 0,-1 1 0,1 0 0,0 0 1,0-1-1,-1 1 0,1 0 0,0 0 0,0-1 0,-1 1 1,1 0-1,-1 0 0,-14-9-3248,13 9 2118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1.4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96 12256,'0'0'1913,"15"-10"-1353,-11 8-515,13-9 131,-1 1 0,1 1 0,0 0 0,1 2 0,0 0 0,25-6 0,-3 6 297,-1 2 1,56 0-1,81 10 995,-116-3-884,183 10 2400,-219-10-2815,16-1 459,-17-6-3509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5.1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1011 8528,'0'0'2921,"8"-13"-2226,61-75 597,47-65 810,-47 41-418,-6-3-1,83-207 1,-137 299-1197,0 0 1,-2 0 0,-1-1-1,-1 0 1,-1 0-1,2-42 1,-11 70 226,-2 9-564,-65 186 428,5-10-316,9-46-92,-79 180 135,-24 52 10,109-247-180,39-94-39,-2-2 0,-26 42 0,29-61 16,4-12 74,7-2-176,1 0 0,-1 0 0,1 0-1,-1 1 1,1-1 0,-1 0 0,1 0 0,0-1 0,0 1-1,0 0 1,0 0 0,-1 0 0,1 0 0,0 0 0,1 0-1,-1 0 1,0 0 0,0 0 0,0 0 0,1 0 0,-1 0-1,1-2 1,4-11 1,1 1-1,0-1 0,0 1 1,2 0-1,0 1 1,0 0-1,1 0 1,0 1-1,1 0 1,17-14-1,11-7-3,74-46 0,-101 70-5,66-39-1,83-61 3,-84 43 32,-35 29-7,51-36-1,-72 58 13,-1 0 0,0-1-1,-1-2 1,30-34-1,-11 2 125,-14 19 83,-21 28-238,0 0-1,-1 0 1,1 0-1,-1 0 1,0 0-1,1-1 1,-1 1-1,0 0 0,0-1 1,0 1-1,-1-1 1,1 1-1,-1-1 1,1 1-1,-1-1 0,0 0 1,0 1-1,0-1 1,0 1-1,-1-5 1,0-11 127,-27 48-57,15-11-68,1 0-1,1 1 0,1 1 0,0 0 0,2 0 0,0 0 1,-6 33-1,8-32 67,2 0 1,0 1-1,1-1 1,2 1-1,2 40 0,-1-61-56,0-1-1,1 1 0,0 0 0,-1 0 0,1 0 1,0-1-1,0 1 0,0-1 0,2 4 0,5 9 302,-7-13-287,0 0 0,0-1-1,0 1 1,0-1 0,1 1 0,-1-1 0,0 1-1,0-1 1,1 0 0,-1 1 0,0-1-1,0 0 1,1 0 0,-1 0 0,0 0 0,1 0-1,-1-1 1,1 1 0,19 1 123,-17 1-156,-1-1 0,0 0 0,1 0 0,-1 0 0,1-1 0,-1 1 0,1-1 0,-1 0 0,1 0 0,0 0 0,-1-1 0,1 1 0,3-2 0,50-16 44,-33 9-39,-16 4 12,1 1 0,-2-1 0,1 0 0,0 0 0,-1-1-1,0 0 1,0 0 0,-1-1 0,12-15 0,20-18 65,-25 26-45,-1 0 0,0 0-1,-1-1 1,0-1 0,13-25 0,-7 11 12,-14 26-62,-1 0 1,0 0-1,0 1 1,0-1-1,0 0 1,-1-1-1,1 1 1,-1 0-1,0 0 0,0-1 1,-1 1-1,1 0 1,-1-7-1,0 11 13,0 0 0,0 0 0,0 0 0,0 0-1,1-1 1,-1 1 0,0 0 0,0 0 0,0 0-1,0 0 1,0 0 0,1 0 0,-1-1 0,0 1-1,0 0 1,0 0 0,0 0 0,0 0 0,0-1-1,0 1 1,0 0 0,0 0 0,0 0 0,1 0-1,-1-1 1,0 1 0,0 0 0,0 0 0,0 0 0,0 0-1,0-1 1,0 1 0,-1 0 0,1 0 0,0 0-1,0-1 1,0 1 0,0 0 0,0 0 0,0 0-1,0 0 1,0-1 0,0 1 0,0 0 0,-1 0-1,1 0 1,0 0 0,3 0-5,0 0 0,0 0-1,0 0 1,0 1 0,0-1 0,0 1 0,0 0 0,0 0-1,0 0 1,0 0 0,-1 1 0,1-1 0,0 1-1,-1 0 1,1-1 0,-1 1 0,0 0 0,1 1-1,-1-1 1,0 0 0,0 1 0,-1-1 0,1 1-1,0-1 1,-1 1 0,0 0 0,1 0 0,-1-1-1,0 1 1,0 4 0,2 5-6,-1-1-1,-1 0 1,0 1-1,0-1 1,-1 0-1,-1 1 1,-2 10-1,-3 58 137,5-71-109,2-1 0,-1 1 0,1-1 0,0 0 0,1 1 0,0-1 0,4 12 0,-5-19-11,0 1 1,-1-1-1,1 0 0,0 0 1,0 1-1,0-1 0,0 0 1,0 0-1,0 0 0,0 0 1,0 0-1,0 0 0,0 0 1,1-1-1,-1 1 0,0 0 1,0-1-1,1 1 0,-1-1 1,1 1-1,-1-1 0,0 0 1,1 1-1,-1-1 0,1 0 1,-1 0-1,1 0 0,-1 0 1,1 0-1,-1-1 1,1 1-1,-1 0 0,0-1 1,1 1-1,-1-1 0,1 1 1,-1-1-1,0 1 0,0-1 1,2-1-1,7-4 26,0 0 1,0-1-1,17-15 0,-18 15-5,11-10 39,75-65 206,-82 70-235,-1-1 0,-1-1 0,0 0-1,-1 0 1,9-17 0,-14 22-3,1 1 1,0-1 0,1 1 0,-1 1-1,10-9 1,-14 14-36,-1 1-1,-1 1 0,0 0 0,0-1 0,0 1 0,1 0 0,-1-1 0,0 1 0,1 0 0,-1 0 0,0-1 0,1 1 0,-1 0 0,0 0 0,1-1 0,-1 1 0,0 0 0,1 0 0,-1 0 0,0 0 0,1 0 0,-1 0 0,1 0 0,-1 0 0,0-1 0,1 1 0,-1 1 0,1-1 0,-1 0 0,1 0 0,6 14 0,-5-3 0,-1-1 0,0 1 0,0-1 0,-1 1 0,0 0 0,-3 14 0,-13 63 0,12-71 0,0-1 0,-2 1 0,0-1 0,0 0 0,-2-1 0,0 0 0,-12 18 0,19-32 0,1 0 0,-1 0 0,0-1 0,0 1 0,1 0 0,-1 0 0,0-1 0,0 1 0,0-1 0,0 1 0,0-1 0,0 1 0,0-1 0,0 1 0,0-1 0,0 0 0,0 0 0,0 0 0,0 1 0,0-1 0,0 0 0,0 0 0,-1 0 0,1 0 0,0-1 0,0 1 0,0 0 0,0 0 0,0-1 0,0 1 0,0-1 0,0 1 0,0-1 0,0 1 0,0-1 0,0 1 0,1-1 0,-1 0 0,-1-1 0,-3-2 0,0 0 0,1-1 0,0 0 0,0 0 0,-4-6 0,7 10 0,0-1 0,0 0 0,1 1 0,-1-1 0,0 1 0,1-1 0,0 0 0,-1 0 0,1 1 0,0-1 0,0 0 0,0-2 0,0 3 0,0 0 0,0 1 0,0-1 0,0 1 0,1-1 0,-1 1 0,0-1 0,0 0 0,0 1 0,1-1 0,-1 1 0,0-1 0,1 1 0,-1-1 0,0 1 0,1-1 0,-1 1 0,0 0 0,1-1 0,-1 1 0,1-1 0,-1 1 0,1 0 0,-1 0 0,1-1 0,0 1 0,-1 0 0,1 0 0,-1-1 0,1 1 0,-1 0 0,1 0 0,0 0 0,-1 0 0,1 0 0,-1 0 0,1 0 0,0 0 0,-1 0 0,2 1 0,13 2 0,0-1 0,1 0 0,0-2 0,-1 1 0,1-2 0,-1 0 0,1 0 0,-1-2 0,0 0 0,1-1 0,-2 0 0,1-1 0,0-1 0,25-14 0,-13 4 0,0-1 0,-1-2 0,0 0 0,-2-2 0,-1 0 0,0-2 0,-2-1 0,0 0 0,-2-2 0,-1 0 0,0-1 0,22-50 0,3-30 0,44-165 0,-85 267 0,-1 2 0,0 0 0,-1 0 0,1 0 0,0 0 0,-1-1 0,0 1 0,0-3 0,-4 11 0,0 0 0,1 0 0,-1 1 0,1-1 0,-4 10 0,-10 34 0,3 1 0,-15 90 0,2 108 0,22 5 0,6-168 0,1-63-540,0-6-422,-7-30 72,1-3-3672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5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15072,'0'0'2585,"15"2"-2088,240 41 794,-105-8-524,-135-31-684,-2 2 167,1 0-3169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5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37 124 11448,'0'0'872,"-37"-72"-672,60 43-240,2 6 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38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1190 5920,'0'0'3178,"12"3"-2530,-8-2-624,10 2 273,-1 0 1,25 2-1,-32-4-176,0-1 0,0 0 0,0-1 0,0 0 1,0 0-1,0 0 0,0 0 0,0-1 0,0 0 0,0 0 0,7-5 1,-2 0 98,-1-1 0,1 0 0,-2 0 0,1-1 0,12-15 1,37-56 818,-26 33-427,3-4 817,41-84 0,-19 31 1406,-57 103-2730,-1 1 1,0-1 0,1 0-1,-1 1 1,0-1-1,1 0 1,-1 1 0,1-1-1,-1 1 1,1-1-1,-1 1 1,1-1 0,0 1-1,-1-1 1,1 1 0,0 0-1,-1-1 1,1 1-1,1-1 1,-2 1-66,1 1 0,-1-1-1,1 0 1,-1 0 0,0 0 0,1 1 0,-1-1-1,1 0 1,-1 0 0,0 1 0,1-1 0,-1 0-1,0 1 1,1-1 0,-1 0 0,0 1 0,0-1 0,1 0-1,-1 1 1,0-1 0,0 1 0,0-1 0,1 1-1,7 37 352,-6-28-172,4 23-3,-1-1-1,-2 1 1,0 0-1,-3 1 1,-1-1 0,-1 0-1,-2 0 1,-1-1 0,-1 1-1,-17 47 1,20-72-151,0 0-1,-1-1 1,1 1 0,-1-1-1,-1 0 1,-7 9 0,11-14-50,0-1 0,-1 1 0,1-1 0,0 0 0,-1 0 0,1 0-1,-1 0 1,1 0 0,-1 0 0,1 0 0,-1 0 0,0-1 0,1 1 0,-1-1 0,0 1 0,1-1 0,-1 0 0,0 1 0,0-1 0,0 0 0,1 0 0,-1 0 0,0 0 0,0-1 0,0 1 0,1 0 0,-1-1 0,0 1 0,1-1 0,-1 0 0,0 0 0,1 1 0,-1-1 0,1 0 0,-3-2 0,-5-4 28,1 0-1,0-1 1,0 0 0,1 0 0,0-1 0,-7-11 0,10 13-17,0 1 1,0 0-1,1-1 0,0 0 1,0 0-1,1 0 1,0 0-1,0 0 1,1 0-1,-1-12 0,2 18-21,0-1-1,0 1 0,0 0 0,1-1 0,-1 1 1,1-1-1,-1 1 0,1 0 0,-1-1 0,1 1 1,0 0-1,-1 0 0,1 0 0,0-1 1,0 1-1,0 0 0,0 0 0,0 0 0,0 0 1,0 1-1,1-1 0,-1 0 0,0 0 0,0 1 1,1-1-1,-1 1 0,2-1 0,5-2 1,0 1 0,0 0 0,14-1 0,-10 1 1,120-9-11,-98 10-10,-1-1-1,0-2 0,0-1 0,61-18 0,-56 8 13,-1-3 0,-1 0 0,0-3 0,-2-1-1,0-1 1,38-36 0,-40 29 16,-2-1 0,-1-2 0,-2-1 0,-1-1 0,-1-1 0,-3-1 0,-1-2 0,-1 0 1,-2 0-1,-3-2 0,0 0 0,-3-1 0,-2 0 0,-1-1 0,5-78 0,-14 118-12,1-58 22,-1 57-17,0-1 0,0 1 0,-1 0 1,0 0-1,0 0 0,0 0 0,0 0 0,0 1 0,-1-1 0,0 0 0,-3-5 0,4 8-3,0 0-1,-1 0 0,1 0 0,0 0 0,0 0 0,0 1 0,-1-1 0,1 0 0,0 1 0,-1-1 1,1 1-1,0 0 0,-1-1 0,1 1 0,-1 0 0,1 0 0,0 0 0,-1 0 0,1 0 0,-1 0 1,1 0-1,-1 0 0,1 1 0,0-1 0,-1 1 0,1-1 0,0 1 0,-1-1 0,1 1 0,0 0 0,0-1 1,-1 1-1,1 0 0,0 0 0,-1 2 0,-6 3 11,0 1 0,1 0-1,-11 13 1,-6 12-7,2 0-1,1 1 1,2 1 0,1 1-1,2 0 1,-22 69 0,20-40-15,3 0 0,3 1 0,-5 84 0,15-114 8,1 0-1,5 47 1,-3-70 11,1 0 1,0 0 0,1-1 0,0 1 0,1 0 0,1-1-1,0 0 1,0 0 0,1 0 0,10 14 0,-13-22-1,0 0 1,0 1-1,0-1 1,0-1-1,0 1 1,1 0-1,0-1 0,-1 1 1,1-1-1,0 0 1,0-1-1,0 1 1,0 0-1,7 0 1,-4-1 13,-1 0 0,1 0 0,0-1 0,0 0 0,-1-1 0,1 0 0,0 0 0,11-3 0,-5 0 32,0-1-1,0 0 0,-1-1 0,1-1 1,-1 0-1,-1-1 0,1 0 0,16-15 0,-21 16 10,-1 1-1,1-1 0,-1 0 0,-1-1 1,10-14-1,-15 22-61,0-1 0,0 1 1,0 0-1,0 0 1,1 0-1,-1-1 0,0 1 1,0 0-1,0 0 0,0 0 1,0-1-1,0 1 0,0 0 1,0 0-1,1-1 0,-1 1 1,0 0-1,0 0 0,0-1 1,0 1-1,0 0 0,-1 0 1,1-1-1,0 1 1,0 0-1,0 0 0,0-1 1,0 1-1,0 0 0,0 0 1,0 0-1,0-1 0,-1 1 1,1 0-1,0 0 0,0 0 1,0-1-1,0 1 0,-1 0 1,1 0-1,0 0 1,0 0-1,0 0 0,-1-1 1,1 1-1,0 0 0,0 0 1,-1 0-1,1 0 0,0 0 1,0 0-1,-1 0 0,1 0 1,0 0-1,0 0 0,-1 0 1,1 0-1,0 0 0,0 0 1,-1 0-1,1 0 1,0 0-1,0 0 0,-1 0 1,1 0-1,0 1 0,0-1 1,0 0-1,-1 0 0,-21 9 59,19-7-50,-8 3 4,0 1 1,0 0-1,0 1 1,1 0 0,-11 10-1,18-15-14,1 1 1,-1-1-1,1 1 0,0 0 0,0-1 0,0 1 1,0 0-1,0 0 0,0 1 0,1-1 0,0 0 0,-1 0 1,1 1-1,1-1 0,-1 1 0,0-1 0,1 1 1,0-1-1,-1 1 0,2-1 0,-1 1 0,0 0 1,2 4-1,-1-2 2,1-1 0,0 0 1,1 0-1,-1 0 1,1-1-1,0 1 0,0 0 1,1-1-1,-1 0 0,1 0 1,0 0-1,0 0 0,0-1 1,1 1-1,-1-1 0,1 0 1,0 0-1,0-1 0,0 0 1,0 0-1,6 2 1,-7-3 3,-1 0 0,1 0 0,-1 0 0,1-1 0,0 0 0,-1 1 0,1-1 0,0-1 0,-1 1 0,1 0 0,-1-1 0,1 0 0,-1 0 0,1 0 0,-1 0 0,1 0 0,-1-1 0,0 0 0,0 1 0,1-1 0,-2-1 0,1 1 0,0 0 0,0-1 0,-1 1 0,1-1 0,-1 0 0,0 1 0,1-1 0,-1-1 0,-1 1 0,1 0 0,1-4 0,-1 2 8,-1 1 1,1-1 0,-1 1 0,0-1-1,-1 1 1,1-1 0,-1 0 0,0 1-1,0-1 1,-1 0 0,1 1 0,-1-1-1,0 1 1,0-1 0,0 1 0,-1-1-1,0 1 1,0 0 0,0-1 0,-3-4-1,1 4-6,1-1 0,-1 1 0,0 1 0,0-1 0,-1 1 0,1-1 0,-1 1 0,0 1-1,0-1 1,0 1 0,0-1 0,-1 2 0,0-1 0,-9-3 0,9 4-1,-8-2-59,12 4 16,10 3 11,5 2 20,2-2 0,-1 1 0,0-2 0,1 0 0,-1-1 0,1 0-1,22-2 1,9-4 3,47-11 0,23-4 0,-47 9 43,-68 11-41,-1 0 1,1 0 0,-1 0 0,1 0-1,-1 0 1,1 0 0,-1 0 0,1 0-1,-1 0 1,1 0 0,-1 0 0,1 0-1,-1 1 1,0-1 0,1 0 0,-1 0-1,1 0 1,-1 1 0,1-1 0,-1 0-1,0 0 1,1 1 0,-1-1 0,0 0-1,1 1 1,-1-1 0,0 1 0,1-1-1,-1 0 1,0 1 0,0-1 0,0 1-1,1-1 1,-1 1 0,-2 20 52,-15 20 31,16-39-82,-4 8 31,-1-1-1,2 1 0,-1-1 1,2 1-1,-1 1 0,1-1 1,1 0-1,-3 22 0,5-32-28,0 1-1,0-1 1,0 1-1,0-1 0,0 1 1,0-1-1,0 0 1,0 1-1,0-1 0,0 1 1,0-1-1,1 1 1,-1-1-1,0 1 0,0-1 1,0 0-1,1 1 1,-1-1-1,0 1 0,0-1 1,1 0-1,-1 1 1,0-1-1,1 0 0,-1 1 1,0-1-1,1 0 1,-1 0-1,1 1 0,-1-1 1,0 0-1,1 0 1,0 1-1,1-1 8,-1 0 0,1-1-1,-1 1 1,1 0 0,-1 0 0,1-1 0,-1 1 0,1-1-1,-1 1 1,3-2 0,39-27 180,-38 26-165,21-18 24,-1-1 1,23-27-1,-46 47-52,1-1 0,0 1 0,-1-1 0,1 1 0,0 0 0,0 0 0,5-2 0,-7 4 0,-1-1 0,1 1 0,0 0 0,-1 0 0,1 0 0,0 0 0,-1-1 0,1 1 0,0 0 0,-1 0 0,1 0 0,0 0 0,-1 1 0,1-1 0,0 0 0,-1 0 0,1 0 0,0 0 0,-1 1 0,1-1 0,-1 0 0,1 1 0,0-1 0,-1 0 0,1 1 0,-1-1 0,1 1 0,-1-1 0,1 1 0,-1-1 0,0 1 0,1-1 0,-1 1 0,1 0 0,-1-1 0,0 1 0,0-1 0,1 1 0,-1 0 0,0-1 0,0 1 0,0 0 0,0-1 0,0 1 0,0 0 0,0 0 0,8 45 0,-6-31 0,0 1 0,1-1 0,1 1 0,0-1 0,2 0 0,6 14 0,-12-28 0,0-1 0,0 1 0,1-1 0,-1 1 0,0-1 0,1 1 0,-1-1 0,1 1 0,-1-1 0,0 1 0,1-1 0,-1 1 0,1-1 0,-1 1 0,1-1 0,-1 0 0,1 1 0,0-1 0,-1 0 0,1 0 0,-1 0 0,1 1 0,0-1 0,-1 0 0,1 0 0,-1 0 0,1 0 0,0 0 0,-1 0 0,1 0 0,0 0 0,-1 0 0,1 0 0,0 0 0,-1-1 0,1 1 0,-1 0 0,1 0 0,0-1 0,-1 1 0,1 0 0,-1-1 0,1 1 0,-1 0 0,1-1 0,-1 1 0,1-1 0,-1 1 0,0-1 0,1 1 0,0-2 0,2-2 0,1-1 0,-1 1 0,0-1 0,4-8 0,3-11 0,-1 0 0,-1 0 0,-1-1 0,5-41 0,-11 62 0,-1 2 0,1 1 0,-1-1 0,1 0 0,-1 1 0,1-1 0,0 1 0,0-1 0,0 1 0,0-1 0,0 1 0,0 0 0,0-1 0,0 1 0,0 0 0,1 0 0,-1 0 0,0 0 0,1 0 0,-1 0 0,1 0 0,-1 0 0,1 1 0,-1-1 0,1 0 0,0 1 0,-1 0 0,1-1 0,0 1 0,-1 0 0,3 0 0,6-1 0,0 2 0,1-1 0,-1 1 0,11 2 0,-2 0 0,42 6 0,-26-4 0,51 2 0,-70-7 0,0 0 0,29 6 0,-43-6 63,-1 0 1,0 1-1,1-1 1,-1 0-1,0 1 1,0-1-1,0 1 1,0-1-1,1 1 1,-1 0-1,0 0 1,0-1-1,0 1 0,0 0 1,1 1-1,-2-1-244,0-1 0,0 1-1,0 0 1,0 0 0,0-1-1,0 1 1,0 0 0,0-1 0,0 1-1,0 0 1,-1-1 0,1 1-1,0 0 1,0-1 0,0 1-1,-1 0 1,1-1 0,-1 1 0,1-1-1,0 1 1,-1-1 0,1 1-1,-1-1 1,1 1 0,-1-1-1,1 1 1,-2 0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40.5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1201 6520,'0'0'2497,"10"-5"-1752,17-5-197,-1-3-1,0 0 0,29-20 1,10-20 287,-3-2 0,-1-4 1,74-93-1,-97 104-352,-2-2 1,-2-1-1,-2-2 1,29-68-1,-52 97 42,-1 0-1,-2 0 1,5-29 0,-11 53-504,0-1 1,1 1 0,-1 0-1,0 0 1,0 0 0,0 0 0,0 0-1,0-1 1,0 1 0,0 0-1,0 0 1,0 0 0,0 0-1,0-1 1,0 1 0,0 0-1,0 0 1,0 0 0,0 0-1,0-1 1,0 1 0,0 0 0,0 0-1,0 0 1,0 0 0,-1-1-1,1 1 1,0 0 0,0 0-1,0 0 1,0 0 0,0 0-1,0 0 1,0-1 0,-1 1-1,1 0 1,0 0 0,0 0 0,0 0-1,0 0 1,0 0 0,-1 0-1,1 0 1,0 0 0,0 0-1,0 0 1,-1 0 0,-9 5 422,-10 12-113,5 1-165,0 0 0,2 1 1,0 0-1,-13 28 1,-36 88 310,45-95-289,2 1-1,-14 59 1,25-86-136,2-1 1,0 1-1,0 0 1,2 0-1,0 0 1,0 0 0,1 0-1,1 0 1,0 0-1,1 0 1,8 22-1,-10-32-34,1-1 0,0 1 0,0 0 0,0-1-1,0 1 1,0-1 0,1 0 0,0 0 0,-1 0-1,1 0 1,0 0 0,1-1 0,-1 1 0,0-1 0,1 0-1,-1 0 1,1 0 0,0 0 0,0-1 0,0 0 0,-1 1-1,1-1 1,0-1 0,0 1 0,1-1 0,-1 1 0,0-1-1,0 0 1,0-1 0,0 1 0,0-1 0,0 1-1,0-1 1,0 0 0,0-1 0,0 1 0,6-4 0,16-10 69,0-1 0,-1-2 0,0 0 0,38-39 1,-17 12 31,-1-3 0,-3-2 1,40-59-1,92-172 290,-126 201-276,-13 24 56,30-70 1,-60 116-122,0 0 0,-1-1-1,0 0 1,-1 0 0,-1 0-1,1-1 1,-2 1 0,2-23 0,-3 33-61,0 1 0,0-1 0,0 1 0,0-1 0,0 1 0,-1 0 0,1-1 0,0 1 0,0-1 0,0 1 0,0 0 1,0-1-1,0 1 0,-1 0 0,1-1 0,0 1 0,0 0 0,-1-1 0,1 1 0,0 0 0,-1-1 0,1 1 0,0 0 1,-1 0-1,1-1 0,0 1 0,-1 0 0,1 0 0,0 0 0,-1-1 0,1 1 0,-1 0 0,1 0 0,0 0 0,-1 0 1,1 0-1,-1 0 0,1 0 0,0 0 0,-1 0 0,1 0 0,-1 0 0,1 0 0,0 0 0,-1 1 0,-19 9 170,-1 7-95,1 0 1,1 1-1,1 1 0,0 1 1,1 1-1,-21 34 0,-72 147 222,109-201-303,-129 286 437,107-232-309,-25 80 318,31-81 35,47-96 200,-2 8-490,61-60 0,-84 89-174,0 1 0,1-1 0,-1 1 1,1 0-1,7-4 0,-12 7-13,1 1-1,-1-1 1,0 0 0,0 1-1,1 0 1,-1-1 0,0 1-1,1 0 1,-1-1 0,0 1 0,1 0-1,-1 0 1,0 0 0,1 0-1,-1 0 1,1 1 0,-1-1-1,0 0 1,0 1 0,1-1-1,-1 0 1,0 1 0,1 0-1,-1-1 1,0 1 0,0 0 0,0 0-1,0-1 1,0 1 0,0 0-1,0 0 1,0 0 0,0 0-1,1 2 1,5 10 8,-1 1 0,0-1 0,0 1-1,-2 0 1,0 0 0,0 1 0,1 15 0,-1-7 22,13 39 0,-14-55-22,0 1 1,1-1 0,-1 0-1,1 0 1,1-1 0,-1 1-1,1-1 1,0 0 0,8 7-1,-11-11-1,0 0 0,1-1-1,-1 1 1,1 0-1,0-1 1,0 1-1,0-1 1,-1 0 0,1 0-1,0 0 1,0 0-1,1-1 1,-1 1-1,6-1 1,-4 0 6,1 0 1,0-1-1,-1 0 0,1 0 0,-1 0 1,0-1-1,10-4 0,0-2 46,0 0 0,0-1 0,-1-1-1,19-16 1,-22 16-41,0-1 0,-1 1 0,0-2 0,0 0 0,-2 0 0,1 0 0,-1-1-1,-1 0 1,0-1 0,-1 0 0,-1 0 0,0 0 0,-1-1 0,4-25 0,-7 39-23,-1-1 0,0 1 0,0-1 0,0 1 0,0-1 0,0 0 0,0 1 0,0-1 0,0 1 0,0-1 0,-1 1 0,1-1 0,-1 1 0,1-1 0,-1 1 0,0-1 0,0-1 0,0 3 0,0-1 0,0 1 0,1 0 0,-1 0 0,0-1 0,0 1 0,1 0 0,-1 0 0,0 0 0,0 0 0,0 0 0,1 0 0,-1 0 0,0 0 0,0 0 0,0 0 0,1 0 0,-1 1 0,0-1 0,0 0 0,0 0 0,1 1 0,-1-1 0,0 1 0,1-1 0,-1 0 0,0 1 0,1-1 0,-1 1 0,0 1 0,-6 3 0,2 0 0,-1 1 0,0 0 0,1 0 0,0 0 0,1 0 0,-1 1 0,1 0 0,1 0 0,-1 0 0,1 1 0,0-1 0,1 1 0,0-1 0,0 1 0,1 0 0,-1 0 0,2 0 0,-1 0 0,1 0 0,0 0 0,3 11 0,-2-9 0,0 0 0,2 1 0,-1-1 0,1 0 0,1 0 0,0-1 0,0 1 0,1-1 0,0 0 0,0 0 0,1 0 0,0-1 0,1 0 0,0 0 0,0 0 0,13 9 0,-9-9-25,0 0 0,1-1 0,0-1 0,14 6 0,-22-10 0,0-1 0,-1 0-1,1 0 1,0 0 0,0 0 0,0-1 0,0 1-1,0-1 1,0 0 0,0 0 0,0 0-1,0-1 1,0 0 0,0 1 0,0-2 0,0 1-1,-1 0 1,6-3 0,-8 4-49,-1-1 0,1 1 0,-1-1 0,0 1 1,1-1-1,-1 1 0,1-1 0,-1 1 0,0-1 0,1 1 0,-1-1 0,0 1 1,0-1-1,1 1 0,-1-1 0,0 0 0,0 1 0,0-1 0,0 1 0,0-1 0,0 0 1,0 1-1,0-1 0,0 0 0,0 0 0,-1-6-3538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40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11760,'0'0'337,"16"2"-113,232 5 991,-105-11-445,286-13 3191,-393 14-3474,39-8-1,-34-1-2719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44.6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416 927 4416,'0'0'4565,"1"-10"-3980,0-27-39,-1 35-489,-1 1 1,1 0-1,0-1 1,0 1 0,0 0-1,-1 0 1,1 0-1,0-1 1,-1 1-1,1 0 1,-1 0-1,0 0 1,1 0 0,-1 0-1,0 0 1,1 0-1,-1 0 1,0 0-1,0 0 1,0 0-1,0 0 1,0 1 0,0-1-1,-2-1 1,-26-6 592,22 7-474,-11-2 52,1 2-1,-1 0 1,0 1-1,0 0 1,1 2 0,-1 0-1,0 1 1,1 1-1,0 0 1,0 1 0,0 1-1,1 1 1,-1 1-1,2 0 1,-1 0 0,-19 16-1,30-20-111,0 1 0,1-1 0,-1 1 0,1 0 0,0 0 0,0 1 0,1-1 0,0 1 0,-1 0 0,2 0 0,-1 0 0,1 0-1,0 0 1,0 1 0,1-1 0,0 1 0,0-1 0,0 1 0,1 10 0,1-11-12,-1 0-1,1 0 1,0 0-1,0 0 1,1-1-1,0 1 1,0 0-1,0-1 1,1 1-1,0-1 1,0 0-1,0 0 1,0 0-1,1 0 1,0-1-1,0 1 1,0-1-1,1 0 1,-1 0-1,1-1 1,10 7-1,-2-4 30,1-1 0,-1 0 0,1 0 0,0-2 0,1 1 0,-1-2 1,0 0-1,1-1 0,24 0 0,-12-3 26,-1 0 0,0-2 0,0-1 0,37-12 1,-5-4 76,-1-2 0,-1-2 1,-2-3-1,0-3 0,-3-1 0,0-3 1,-2-2-1,81-81 0,-103 88-122,-2 0-1,-1-2 0,-1-1 0,-2-1 1,24-54-1,62-187 473,-107 273-581,37-121 340,-33 106-241,0-1 1,-2 0-1,0 0 0,-1-35 1,-2 50-74,1 0 0,0-1 1,-1 1-1,0 0 0,1 0 1,-1-1-1,-1 1 0,-1-5 1,2 7-23,1 0 1,-1 1-1,1-1 1,-1 0 0,0 1-1,1-1 1,-1 1-1,0-1 1,0 1 0,1-1-1,-1 1 1,0-1-1,0 1 1,0 0 0,1-1-1,-1 1 1,0 0-1,0 0 1,0 0 0,0-1-1,0 1 1,0 0-1,1 0 1,-1 0 0,0 1-1,0-1 1,0 0-1,0 0 1,0 0 0,0 1-1,1-1 1,-1 0-1,0 1 1,0-1 0,0 1-1,0 0 1,-4 1 10,0 1 1,1 1 0,0-1-1,-1 1 1,1-1 0,1 1-1,-1 0 1,-4 7-1,-25 40 98,21-30-73,-65 118 189,-82 204 0,10 38 543,177-412-308,60-52-1,-80 76-440,1 0-1,0 1 1,0 0-1,0 0 0,1 1 1,-1 0-1,1 1 1,19-5-1,-28 9-23,0 0 0,-1 0 0,1 0 0,0 0 0,0 1 0,-1-1 1,1 0-1,0 0 0,0 1 0,-1-1 0,1 1 0,-1-1 0,1 1 0,0-1 0,-1 1 0,1-1 0,-1 1 0,1-1 0,-1 1 0,1 0 0,-1-1 1,1 1-1,-1 0 0,0-1 0,0 1 0,1 0 0,-1 0 0,0-1 0,0 1 0,1 1 0,4 27 55,-5-27-53,2 23 27,-1-6 4,1 0 1,8 32 0,-9-47-31,0 1 1,0-1 0,1 0-1,0 0 1,0 0-1,0 0 1,0 0-1,0 0 1,1-1 0,0 1-1,0-1 1,0 0-1,0 1 1,0-1 0,1-1-1,-1 1 1,6 2-1,-6-3 1,0-1 0,0 0-1,0 0 1,1 0 0,-1-1-1,0 1 1,1-1-1,-1 0 1,1 0 0,-1 0-1,6-1 1,37-10 78,-31 7-54,30-12 94,-2-1 1,0-2-1,-1-1 0,-1-3 1,54-38-1,-85 53-93,-5 5-8,0 1-1,0-1 0,-1-1 0,1 1 1,-1-1-1,0 0 0,0 0 0,0 0 0,-1 0 1,1-1-1,-1 0 0,0 1 0,2-7 0,-4 11-22,-1 0 0,0-1-1,0 1 1,0 0-1,0-1 1,1 1-1,-1-1 1,0 1 0,0 0-1,0-1 1,0 1-1,0-1 1,0 1 0,0-1-1,0 1 1,0 0-1,0-1 1,0 1 0,0-1-1,0 1 1,0 0-1,-1-1 1,1 1 0,0-1-1,0 1 1,0 0-1,-1-1 1,1 1 0,0 0-1,0-1 1,-1 1-1,1 0 1,0 0-1,-1-1 1,1 1 0,0 0-1,-1 0 1,1-1-1,0 1 1,-1 0 0,1 0-1,-1 0 1,1 0-1,0-1 1,-1 1 0,1 0-1,-1 0 1,1 0-1,0 0 1,-1 0 0,1 0-1,-1 0 1,1 0-1,0 0 1,-1 1-1,1-1 1,-1 0 0,1 0-1,-1 0 1,-26 10 17,11-2-9,0 1 1,1 0-1,0 1 1,0 1-1,1 0 1,1 1-1,0 0 1,-12 15-1,17-17-3,0 1 1,1 0-1,0 0 1,0 1-1,1-1 1,1 1-1,0 1 1,0-1-1,1 1 1,1-1-1,-3 23 1,6-32-8,-1 0 0,1-1 0,0 1 0,0 0 0,0 0 0,0-1 0,1 1 0,-1 0 0,1-1 0,-1 1 0,1-1 0,0 1 0,0-1 0,0 1 0,3 4 0,-3-6 0,1 0 0,-1 0 0,1 0 0,0 0 0,-1 0 0,1 0 0,0 0 0,0 0 0,0-1 0,-1 1 0,1-1 0,0 1 0,0-1 0,0 0 0,0 0 0,0 0 0,0 0 0,0 0 0,0 0 0,0 0 0,0-1 0,2 0 0,1-1 0,0 1 0,0-1 0,0 0 0,-1 0 0,1 0 0,-1-1 0,1 0 0,-1 0 0,8-6 0,33-38 0,-34 34 0,15-17 0,-2-2 0,27-48 0,-22 34 0,-17 30 0,-9 15 0,-4 10 0,-1-2 0,1-1 0,-1 1 0,1 0 0,0-1 0,1 1 0,0 0 0,0-1 0,0 1 0,1 0 0,0 0 0,1-1 0,-1 1 0,1-1 0,0 1 0,1-1 0,-1 0 0,1 0 0,8 11 0,-8-11 0,1 0 0,0-1 0,0 0 0,1 0 0,0 0 0,-1 0 0,10 6 0,-11-10 0,0 1 0,0-1 0,0 1 0,0-1 0,1 0 0,-1 0 0,0-1 0,1 1 0,-1-1 0,1 1 0,-1-1 0,0 0 0,1-1 0,-1 1 0,1 0 0,5-3 0,21-4 0,0-1 0,33-14 0,-53 18 0,0-1 0,0 0 0,-1 0 0,0-1 0,0 0 0,-1-1 0,1 0 0,-1 0 0,13-16 0,8-11 0,-21 26 0,-1 0 0,0 0 0,-1-1 0,11-18 0,0 4 0,-17 23 0,0-1 0,1 0 0,-1 1 0,0-1 0,1 0 0,-1 1 0,1-1 0,-1 1 0,1-1 0,0 1 0,-1-1 0,1 1 0,-1-1 0,1 1 0,0 0 0,-1-1 0,1 1 0,0 0 0,0 0 0,0-1 0,0 1 0,-1 1 0,1-1 0,-1 0 0,0 1 0,1-1 0,-1 1 0,0-1 0,0 1 0,1-1 0,-1 0 0,0 1 0,0-1 0,0 1 0,0-1 0,1 1 0,-1-1 0,0 1 0,0-1 0,0 1 0,0-1 0,0 1 0,0 0 0,-5 42 0,4-34 0,-11 65 0,7-53 0,1 0 0,1 1 0,1-1 0,1 1 0,1 0 0,3 22 0,-3-42 0,0 1 0,1 0 0,-1-1 0,1 1 0,0-1 0,0 1 0,0 0 0,0-1 0,1 0 0,-1 1 0,0-1 0,1 0 0,0 0 0,0 0 0,-1 0 0,1 0 0,0 0 0,0 0 0,1-1 0,-1 1 0,3 1 0,-1-2 0,1 0 0,-1 0 0,0 0 0,0 0 0,1-1 0,-1 0 0,0 1 0,1-2 0,-1 1 0,0 0 0,1-1 0,7-2 0,19-6 0,0-1 0,-1-2 0,47-25 0,82-57 0,-152 89 0,17-10 0,-2 3 0,-1-2 0,0 0 0,-1-2 0,0 0 0,22-25 0,-35 31 0,-9 5 0,-16 9 0,-26 16 0,26-10 0,1 1 0,1 0 0,0 1 0,-24 25 0,34-31 0,1-1 0,0 1 0,0 0 0,0 1 0,1-1 0,0 1 0,1 0 0,-1 0 0,1 0 0,1 0 0,-1 0 0,1 1 0,1-1 0,-1 1 0,0 9 0,2-14 0,0 1 0,1-1 0,-1 1 0,1-1 0,-1 0 0,1 0 0,0 1 0,0-1 0,0 0 0,1 0 0,-1 0 0,1 0 0,0 0 0,0 0 0,0-1 0,0 1 0,0 0 0,1-1 0,-1 0 0,4 3 0,-4-4 0,1 1 0,-1-1 0,0 0 0,1 0 0,-1 0 0,0-1 0,1 1 0,-1-1 0,1 1 0,0-1 0,-1 0 0,1 0 0,-1 0 0,1 0 0,-1 0 0,1-1 0,-1 1 0,1-1 0,-1 0 0,1 1 0,-1-1 0,0 0 0,1-1 0,-1 1 0,0 0 0,0-1 0,4-2 0,4-5 0,-1 0 0,0-1 0,0 0 0,8-13 0,3-3 0,-7 8 0,0-1 0,-1-1 0,-1 0 0,-1 0 0,12-36 0,-19 39 0,-3 18 0,0-1 0,0 0 0,0 0 0,0 0 0,-1 0 0,1 0 0,0 0 0,0 0 0,0 0 0,0 1 0,0-1 0,-1 0 0,1 0 0,0 0 0,0 0 0,0 0 0,0 0 0,-1 0 0,1 0 0,0 0 0,0 0 0,0 0 0,0 0 0,-1 0 0,1 0 0,0 0 0,0 0 0,0 0 0,0 0 0,-1 0 0,1-1 0,0 1 0,0 0 0,0 0 0,0 0 0,0 0 0,-1 0 0,1 0 0,0 0 0,0 0 0,0-1 0,0 1 0,0 0 0,0 0 0,0 0 0,0 0 0,0 0 0,-1-1 0,1 1 0,0 0 0,0 0 0,0 0 0,0 0 0,0-1 0,0 1 0,0 0 0,-25 32 0,0 2 0,3 1 0,-34 68 0,45-82 0,-135 228 0,91-160 0,40-64 0,-3 7 0,-2-1 0,-1 0 0,-36 38 0,48-62 0,6-10 0,10-18 0,3 3 0,2 0 0,0 1 0,1 0 0,1 1 0,0 1 0,28-23 0,1 4 0,65-40 0,189-122 0,-243 156 0,-2-3 0,-2-1 0,56-67 0,-92 95 0,-1-2 0,-1 1 0,0-2 0,-2 0 0,0 0 0,12-33 0,-22 51 0,1-1 0,0 0 0,-1 0 0,1 0 0,-1 0 0,0 0 0,0 0 0,0 0 0,0 0 0,0 0 0,0 0 0,0 0 0,0 0 0,-1 1 0,1-1 0,-1 0 0,-1-2 0,2 3 0,0 1 0,-1-1 0,1 1 0,-1-1 0,1 1 0,-1-1 0,1 1 0,-1 0 0,1-1 0,-1 1 0,1 0 0,-1-1 0,1 1 0,-1 0 0,0 0 0,1-1 0,-1 1 0,1 0 0,-1 0 0,-1 0 0,0 0 0,1 0 0,-1 1 0,0-1 0,0 0 0,1 1 0,-1-1 0,0 1 0,1 0 0,-1-1 0,-2 3 0,-7 5 0,1 0 0,-1 1 0,1 0 0,1 1 0,0 0 0,0 1 0,1 0 0,1 0 0,0 1 0,0 0 0,1 0 0,0 0 0,-5 19 0,8-21 0,1-1 0,0 1 0,0 0 0,1-1 0,0 1 0,1 0 0,0 0 0,1 0 0,0 0 0,0-1 0,1 1 0,5 16 0,-4-19 0,0 0 0,0-1 0,1 1 0,-1-1 0,2 0 0,-1 0 0,1-1 0,0 1 0,0-1 0,0 0 0,1 0 0,-1 0 0,1-1 0,1 0 0,-1 0 0,0-1 0,12 5 0,-9-5 0,1 1 0,-1-1 0,1-1 0,0 0 0,0 0 0,0-1 0,0-1 0,1 1 0,-1-2 0,0 1 0,0-1 0,0-1 0,11-2 0,-9 0 0,0 0 0,0-1 0,-1-1 0,0 1 0,0-2 0,0 0 0,-1 0 0,0 0 0,0-2 0,11-11 0,23-33 883,-22 20-5853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4.1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14 7432,'0'0'9642,"-9"-3"-9078,-31-7-9,37 10-474,0 0 1,-1-1-1,1 2 1,0-1-1,0 0 1,0 1-1,-1-1 1,1 1 0,0 0-1,0 0 1,0 0-1,0 1 1,0-1-1,1 1 1,-1 0-1,-2 1 1,-6 3 204,4-2-121,-6 3 525,0 1-1,-22 16 1,32-21-504,-1 0 0,1 0 0,0 0 1,0 1-1,0-1 0,1 1 0,-1 0 1,1-1-1,0 1 0,0 1 0,0-1 0,1 0 1,-3 8-1,4-9-47,-1 1 0,0-1 0,1 1 0,-1 0 0,1-1 0,0 1 0,0-1 0,1 1 0,-1-1 0,2 7 0,-1-7-56,1-1 0,-1 0-1,1 1 1,0-1 0,-1 0 0,1 0-1,0 0 1,0 0 0,0 0 0,0 0-1,1-1 1,-1 1 0,0-1 0,6 3-1,-1-1-3,0 0 0,0-1-1,1 1 1,-1-1-1,1-1 1,0 1-1,-1-1 1,1-1-1,10 0 1,10-1 209,33-7 0,-47 6-199,16-4 211,-24 4-308,1 0-1,0 1 1,0-1-1,8 1 0,-14 1-187,0 0-1,0 0 0,0-1 1,0 1-1,1 0 0,-1-1 0,0 1 1,0-1-1,0 1 0,0-1 1,0 0-1,0 1 0,0-2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46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659 665 10848,'0'0'1030,"-17"-2"-444,-9 0-322,0 1 0,-1 1 0,-51 6 0,32 2 53,1 2 0,-1 2 0,2 2 0,-44 19 0,72-26-179,1 1 0,-1 0 1,2 1-1,0 1 1,0 0-1,0 1 1,1 1-1,1 0 0,0 0 1,1 2-1,0-1 1,1 1-1,1 1 0,-10 18 1,16-27-47,1 0-1,0 0 1,0 0 0,0 0-1,1 0 1,-1 1 0,2-1 0,-1 1-1,1-1 1,0 0 0,0 1-1,0-1 1,1 1 0,0-1 0,1 0-1,2 9 1,-2-11-34,-1 0 0,1-1-1,0 0 1,0 1 0,1-1-1,-1 0 1,1 0 0,-1 0 0,1-1-1,0 1 1,0-1 0,0 1 0,0-1-1,1 0 1,-1 0 0,1 0 0,-1-1-1,1 1 1,0-1 0,-1 0 0,1 0-1,0 0 1,0 0 0,0-1 0,0 0-1,0 0 1,7 0 0,2-1 40,-1-1 0,1-1 0,-1 0 1,0 0-1,0-1 0,0-1 0,0 0 0,-1 0 1,0-1-1,0-1 0,-1 0 0,11-8 0,2-5 86,0-1 0,-1 0 0,35-47 0,-17 11 60,-2-2 1,-2-1 0,32-78 0,66-198 507,-126 314-699,9-23 152,-2 1 1,10-58 0,-24 99-176,0 0 1,-1 0 0,0 0-1,0 0 1,1 0-1,-2-1 1,1 1-1,0 0 1,-2-5-1,2 8-23,0-1 0,0 1 0,0-1 1,-1 1-1,1 0 0,0-1 0,0 1 0,-1 0 0,1-1 0,0 1 0,-1 0 0,1 0 0,0-1 0,-1 1 0,1 0 0,0 0 0,-1 0 0,1-1 0,0 1 0,-1 0 0,1 0 0,-1 0 0,1 0 0,0 0 0,-1 0 0,1 0 0,-1 0 0,-1 0 4,1 0 0,-1 1 0,1-1 1,-1 1-1,1-1 0,-1 1 0,1 0 0,-1-1 0,1 1 1,0 0-1,-2 2 0,-12 9 48,1 1 1,0 0-1,1 1 1,1 1-1,-21 32 0,-41 89 162,55-94-114,2 0-1,-21 76 0,33-97-49,1 0-1,1 0 0,1 0 0,0 0 1,2 1-1,0-1 0,7 42 1,-5-56-35,-1 0 1,1 0 0,0 0 0,1-1 0,0 1 0,0-1 0,0 0 0,1 0 0,-1 0 0,2 0 0,-1 0 0,1-1 0,-1 0 0,1 0 0,1 0 0,-1-1 0,1 1-1,0-1 1,0-1 0,12 7 0,-8-7 5,0 1-1,1-2 0,-1 1 0,1-2 1,0 1-1,-1-1 0,1-1 0,0 0 1,-1 0-1,1-1 0,0-1 0,20-5 0,-5-1 25,-1-1 0,-1-1 0,36-20 0,64-47 114,-59 25 56,-75 58-147,0 0-1,-18 6 0,-7 3-17,12-2 15,-1 1-1,-39 31 0,53-37-35,1 0 1,1 1 0,-1 0-1,2 0 1,-1 1 0,1 0-1,1 0 1,-1 1 0,-4 11-1,10-18-10,-1 0 0,1 0 0,0 1 0,0-1 0,0 0 0,1 0 0,-1 1 0,1-1 0,0 0 0,1 8-1,-1-10-9,1 1 0,0-1-1,-1 0 1,1 0-1,0 0 1,0 1-1,0-1 1,0 0-1,1 0 1,-1 0-1,0-1 1,1 1-1,-1 0 1,1 0-1,0-1 1,0 1-1,-1-1 1,1 0 0,0 1-1,0-1 1,4 1-1,4 2 34,1-1-1,-1 0 0,1-1 1,0 0-1,-1 0 1,1-1-1,0-1 1,0 0-1,0-1 1,0 0-1,0 0 1,-1-1-1,1 0 1,-1-1-1,21-8 1,-19 5 35,1 1 0,-1-1 0,-1-1 0,1 0 0,-1-1 0,-1 0 0,1-1 0,-1 0 0,-1-1 0,0 0 0,0 0 0,12-20 0,-19 27-56,0 0 1,0 0-1,-1 0 1,0 0-1,1 0 0,-1 0 1,0 0-1,0 0 0,-1-1 1,1 1-1,-1 0 0,1-1 1,-1 1-1,0 0 1,-1-1-1,1 1 0,0 0 1,-1-1-1,0 1 0,0 0 1,0 0-1,0 0 1,0-1-1,-1 1 0,1 0 1,-1 1-1,0-1 0,0 0 1,0 0-1,0 1 1,0-1-1,-1 1 0,1 0 1,-1 0-1,1 0 0,-1 0 1,0 0-1,0 0 0,0 1 1,0 0-1,0-1 1,-6-1-1,-13-2-28,1 1 0,-1 1 0,0 1 0,1 1 0,-1 1 0,-36 4 0,55-4 0,-23 3 0,21 0 0,14 2 0,13 1 0,-1-2 0,1-1 0,0 0 0,32-2 0,91-9 0,15-18 0,-152 25 0,-4 0 0,0 0 0,-1 1 0,1 0 0,0-1 0,0 2 0,7 0 0,-10 0 0,-1 1 0,0 0 0,0 0 0,0 0 0,0-1 0,0 1 0,0 0 0,-1 0 0,1 0 0,-1-1 0,0 4 0,0-1 0,-13 43 0,9-35 0,1-1 0,1 1 0,0 0 0,1 0 0,0 0 0,0 0 0,2 0 0,0 16 0,0-27 0,0 0 0,0 1 0,0-1 0,0 0 0,0 0 0,1 0 0,-1 0 0,0 0 0,1 0 0,-1 0 0,1 0 0,-1 0 0,1 0 0,0-1 0,-1 1 0,1 0 0,0 0 0,-1 0 0,1-1 0,0 1 0,0 0 0,0-1 0,0 1 0,0 0 0,0-1 0,0 0 0,0 1 0,0-1 0,0 1 0,0-1 0,0 0 0,0 0 0,0 0 0,0 1 0,0-1 0,0 0 0,0 0 0,0-1 0,0 1 0,0 0 0,0 0 0,2-1 0,4-1 0,1-1 0,-1 0 0,0 0 0,12-9 0,-9 7 0,119-81 0,-38 24 0,-47 35 0,59-39 0,-89 59 0,-13 7 0,-1 0 0,0 0 0,1 0 0,-1 0 0,0 1 0,0-1 0,1 0 0,-1 0 0,0 0 0,0 0 0,1 1 0,-1-1 0,0 0 0,0 0 0,1 0 0,-1 1 0,0-1 0,0 0 0,0 0 0,0 1 0,1-1 0,-1 0 0,0 1 0,0-1 0,0 0 0,0 0 0,0 1 0,0-1 0,0 1 0,-3 31 0,1-17 0,2-1 0,-1 0 0,2 1 0,0-1 0,1 0 0,0-1 0,1 1 0,9 25 0,-9-32 0,0 1 0,1-1 0,0 0 0,0 0 0,0 0 0,1 0 0,0-1 0,0 0 0,1 0 0,0 0 0,0-1 0,0 0 0,1 0 0,13 8 0,-17-12 0,0 0 0,-1 0 0,1-1 0,-1 1 0,1-1 0,0 1 0,-1-1 0,1 0 0,0 0 0,0 0 0,-1 0 0,1-1 0,0 1 0,-1-1 0,1 1 0,-1-1 0,1 0 0,0 0 0,-1 0 0,0-1 0,1 1 0,-1-1 0,0 1 0,0-1 0,0 0 0,0 1 0,0-1 0,0 0 0,2-4 0,3-1 0,-2-1 0,1 0 0,-1 0 0,0 0 0,-1-1 0,0 1 0,4-14 0,-4 8 0,-1 0 0,0 0 0,-1 0 0,-1-1 0,0 1 0,-1-1 0,-1 1 0,-3-22 0,-2 4 0,-2 0 0,-18-50 0,26 81 0,-1 0 0,1 1 0,0-1 0,0 0 0,-1 0 0,1 0 0,0 0 0,0 0 0,0 1 0,0-1 0,0 0 0,0 0 0,0 0 0,1 0 0,-1 0 0,0 1 0,0-1 0,1 0 0,-1 0 0,0 0 0,1 1 0,-1-1 0,1 0 0,-1 0 0,1 1 0,1-2 0,0 0 0,0 1 0,0-1 0,0 1 0,0 0 0,1 0 0,-1 0 0,1 0 0,-1 0 0,4 0 0,5-2 0,1 2 0,0 0 0,12 0 0,20 3 0,0 2 0,-1 2 0,56 15 0,-89-18 0,1 0 0,-1 1 0,0 0 0,0 0 0,0 1 0,0 1 0,12 9 0,-20-13 0,1-1 0,-1 1 0,0 0 0,1 0 0,-1 1 0,0-1 0,0 0 0,-1 1 0,1-1 0,0 1 0,-1-1 0,1 1 0,-1 0 0,0 0 0,0 0 0,0 0 0,0 0 0,-1 0 0,1 0 0,-1 0 0,0 0 0,0 0 0,0 0 0,0 0 0,0 0 0,-1 0 0,1 0 0,-1 0 0,0 0 0,-2 5 0,-3 3 0,-1-1 0,1 0 0,-2 0 0,-15 16 0,-14 19 0,34-38 0,8-7 0,12-10 0,-12 7 0,138-68 0,-136 68 0,0 0 0,0 1 0,0-1 0,0 2 0,0-1 0,1 1 0,-1 0 0,14 0 0,-16 1 0,-1 1 0,1 0 0,-1 0 0,1 0 0,-1 0 0,0 1 0,1-1 0,-1 1 0,0 0 0,0 1 0,0-1 0,-1 1 0,1 0 0,-1-1 0,6 7 0,116 121 0,-117-121 0,-1 0 0,1 0 0,0-1 0,0 0 0,1 0 0,0-1 0,11 8 0,-19-15 31,0 0 1,0 0-1,-1 1 1,1-1-1,0 0 1,0 0-1,0 0 1,0 0-1,-1 1 1,1-1-1,0-1 1,0 1-1,0 0 1,0 0-1,-1 0 1,1 0-1,0-1 1,0 1-1,-1 0 1,1 0-1,0-1 0,0 1 1,-1-1-1,1 1 1,0-1-1,1 0 1,6-9-4817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49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1217 23479,'0'0'1312,"10"-10"-1592,204-211 286,-163 160 102,-2-1-1,42-74 0,181-404 1028,-252 490-527,23-82 0,-43 132-599,0 0 1,0 0-1,-1 0 0,1 0 1,0 0-1,0 0 1,0 0-1,0 0 1,-1 0-1,1 0 0,0 0 1,0 0-1,0 0 1,0 0-1,0 0 0,-1 0 1,1 0-1,0 0 1,0 0-1,0 0 0,0 0 1,0-1-1,-1 1 1,1 0-1,0 0 1,0 0-1,0 0 0,0 0 1,0 0-1,0 0 1,0 0-1,0-1 0,-1 1 1,1 0-1,0 0 1,0 0-1,0 0 0,0 0 1,0-1-1,0 1 1,0 0-1,0 0 1,0 0-1,0 0 0,0 0 1,0-1-1,0 1 1,0 0-1,0 0 0,0 0 1,0 0-1,0 0 1,0-1-1,-12 14 192,-23 37 252,-54 105 0,-14 65 110,101-214-544,-26 57 251,2 0-1,4 2 1,2 1-1,-16 102 1,34-158-194,1 0 0,1-1 0,-1 1 0,2 0 0,-1-1 0,1 1 0,4 12 0,-5-21-60,0 0 0,1 0-1,-1 0 1,1 0 0,-1 0 0,1 0-1,0-1 1,-1 1 0,1 0 0,0 0-1,-1-1 1,1 1 0,0 0 0,0-1 0,0 1-1,0-1 1,0 1 0,-1-1 0,1 0-1,0 1 1,0-1 0,0 0 0,0 0-1,0 1 1,0-1 0,0 0 0,0 0-1,0 0 1,0 0 0,0 0 0,0 0 0,0-1-1,0 1 1,1 0 0,36-13 259,-23 6-223,0-2 0,0 0 0,-1 0 0,0-1 0,13-14 0,60-63 215,-72 71-257,3-6-10,-15 18 0,0-1 0,1 1 0,0 0 0,0 0 0,0 0 0,0 1 0,0-1 0,8-4 0,-11 9 0,-1-1 0,1 0 0,-1 1 0,1-1 0,-1 1 0,1-1 0,-1 0 0,1 1 0,-1-1 0,1 1 0,-1 0 0,0-1 0,1 1 0,-1-1 0,0 1 0,1-1 0,-1 1 0,0 0 0,0-1 0,0 1 0,0 0 0,1-1 0,-1 1 0,0 0 0,0-1 0,-1 2 0,2 1 0,2 10 0,1 0 0,0 0 0,1 0 0,1-1 0,0 1 0,0-1 0,1-1 0,17 22 0,-17-25 0,0-1 0,0 0 0,0-1 0,1 0 0,0 0 0,1 0 0,-1-1 0,1 0 0,0-1 0,0 0 0,0-1 0,1 0 0,11 3 0,-8-4 0,0 0 0,0-1 0,0-1 0,1 0 0,-1-1 0,0 0 0,0-1 0,0 0 0,0-1 0,0-1 0,16-6 0,-21 7 0,0 0 0,-1-1 0,1 0 0,-1-1 0,0 1 0,0-1 0,0-1 0,0 1 0,-1-1 0,0 0 0,-1 0 0,1-1 0,-1 0 0,0 0 0,-1 0 0,0-1 0,0 1 0,4-12 0,-7 17 0,-1 1 0,1-1 0,0 0 0,-1 0 0,1 0 0,-1 1 0,0-1 0,0 0 0,0 0 0,0 0 0,0 0 0,0 0 0,0 0 0,0 0 0,-1 1 0,1-1 0,-1 0 0,1 0 0,-3-3 0,2 4 0,0 1 0,0-1 0,0 0 0,0 0 0,0 1 0,0-1 0,0 1 0,-1-1 0,1 1 0,0-1 0,0 1 0,-1 0 0,1 0 0,0 0 0,0-1 0,-1 1 0,1 0 0,0 1 0,-1-1 0,1 0 0,-2 1 0,-8 1 0,0 2 0,0-1 0,0 2 0,-16 7 0,25-11 0,-7 4 0,-1 1 0,1-1 0,1 1 0,-1 1 0,1 0 0,0 0 0,0 0 0,-11 15 0,17-19 0,0-1 0,0 1 0,1 0 0,-1 0 0,1 0 0,-1 0 0,1 0 0,0 1 0,0-1 0,0 0 0,1 0 0,-1 1 0,1-1 0,-1 0 0,1 1 0,0-1 0,1 1 0,-1-1 0,0 0 0,1 1 0,0-1 0,0 0 0,0 0 0,0 0 0,0 0 0,1 0 0,0 0 0,-1 0 0,1 0 0,0 0 0,3 3 0,-1-1 0,1 0 0,-1 0 0,1-1 0,0 1 0,0-1 0,1 0 0,-1 0 0,1-1 0,0 0 0,0 0 0,0 0 0,0-1 0,1 0 0,-1 0 0,1 0 0,-1-1 0,1 0 0,0 0 0,-1-1 0,1 0 0,0 0 0,-1 0 0,1-1 0,0 0 0,-1 0 0,11-4 0,11-5 0,1-1 0,-2-2 0,0 0 0,0-2 0,-1-1 0,43-35 0,-19 6 0,-3-1 0,46-57 0,-25 22 0,110-169 0,-139 185 0,-3-2 0,37-95 0,-65 136 0,-8 17 0,-7 15 0,-61 89 0,-437 671 0,487-735 0,-145 225 0,119-192 0,-102 109 0,134-161 0,-1 0 0,-18 13 0,23-18 0,13-8 0,18-11 0,166-143 0,-88 67 0,-34 35 0,1 2 0,3 4 0,110-55 0,5 5 0,-93 47 0,-88 47 0,4-2 0,0 1 0,0-1 0,0 1 0,1 1 0,-1 0 0,1 0 0,10-1 0,-11-1 0,-8 3 0,-3 4 0,-13 9 0,-1-1 0,1 2 0,0 0 0,-20 21 0,22-19 0,3-4 0,1 1 0,-14 19 0,21-27 0,1 0 0,-1 0 0,1 0 0,-1 0 0,1 0 0,0 0 0,0 0 0,0 0 0,1 0 0,-1 1 0,1-1 0,0 0 0,0 1 0,0-1 0,0 0 0,0 0 0,2 4 0,-2-5 0,0 0 0,1-1 0,0 1 0,-1 0 0,1-1 0,0 1 0,0-1 0,0 1 0,0-1 0,0 0 0,0 1 0,0-1 0,0 0 0,0 0 0,1 0 0,-1 0 0,1 0 0,-1 0 0,1 0 0,-1 0 0,2 0 0,0 0 0,0 0 0,0-1 0,0 0 0,0 1 0,0-1 0,1 0 0,-1 0 0,0-1 0,0 1 0,0-1 0,3 0 0,4-2 0,0-1 0,-1 0 0,1-1 0,-1 1 0,16-12 0,-16 9 0,0-1 0,0 0 0,-1-1 0,0 1 0,-1-1 0,0-1 0,0 1 0,-1-1 0,0-1 0,0 1 0,-2-1 0,1 0 0,-1 0 0,4-18 0,23-70 0,-30 97 0,0-1 0,0 1 0,1-1 0,-1 1 0,1-1 0,-1 1 0,1 0 0,0 0 0,0 0 0,0 0 0,0 0 0,0 0 0,1 1 0,-1-1 0,4-1 0,43-17 0,-34 14 0,-3 2 0,0 1 0,1 0 0,-1 0 0,1 1 0,-1 1 0,1 0 0,0 1 0,-1 1 0,1-1 0,0 2 0,-1 0 0,1 0 0,23 9 0,-29-8 0,-1-1 0,1 1 0,-1 0 0,0 1 0,0 0 0,0 0 0,0 0 0,0 1 0,-1-1 0,0 1 0,0 1 0,0-1 0,-1 1 0,0 0 0,0 0 0,0 0 0,-1 0 0,0 1 0,0-1 0,-1 1 0,1 0 0,-1-1 0,-1 1 0,0 0 0,0 1 0,1 9 0,-2 7 0,-1 0 0,-1 0 0,-1-1 0,-10 40 0,12-61 0,0 1 0,0 0 0,1 0 0,-1-1 0,1 1 0,0 0 0,-1 0 0,1 0 0,1-1 0,-1 1 0,0 0 0,1 0 0,-1-1 0,2 5 0,-1-6 0,0 1 0,1 0 0,-1-1 0,0 1 0,1-1 0,-1 1 0,1-1 0,0 0 0,-1 0 0,1 0 0,0 1 0,-1-2 0,1 1 0,0 0 0,0 0 0,0-1 0,0 1 0,0-1 0,0 1 0,3-1 0,25 5 0,1-1 0,31-1 0,-62-3 0,0 0 0,1 0 0,-1 1 0,0-1 0,0 0 0,0 0 0,0 0 0,1 0 0,-1 0 0,0 1 0,0-1 0,0 0 0,0 0 0,0 0 0,0 0 0,0 1 0,0-1 0,1 0 0,-1 0 0,0 0 0,0 1 0,0-1 0,0 0 0,0 0 0,0 1 0,0-1 0,0 0 0,0 0 0,0 0 0,0 1 0,0-1 0,0 0 0,-1 0 0,1 0 0,0 1 0,0-1 0,0 0 0,0 1 0,0-1 0,0 0 0,0 0 0,0 1 0,0-1 0,0 0 0,0 0 0,0 1 0,0-1 0,0 0 0,0 0 0,0 1 0,0-1 0,0 0 0,0 0 0,0 1 0,0-1 0,0 0 0,0 0 0,0 1 0,1-1 0,-1 0 0,0 0 0,0 0 0,0 1 0,0-1 0,1 0 0,-1 0 0,0 0 0,0 1 0,0-1 0,1 0 0,-1 0 0,0 0 0,0 0 0,1 0 0,9-1 0,0-1 0,0 0 0,0-1 0,0 0 0,-1-1 0,1 0 0,12-7 0,-21 10 0,13-7 0,-1-1 0,-1 0 0,0-1 0,0 0 0,16-19 0,3-2 0,-12 11 0,32-42 0,-34 39 0,-15 22 0,-1-1 0,1 0 0,-1 1 0,0-1 0,0 0 0,0 0 0,0 0 0,0 0 0,0 0 0,-1 0 0,1 0 0,-1 0 0,1 0 0,-1 0 0,0 0 0,0 0 0,0 0 0,0-1 0,0 1 0,0 0 0,-1 0 0,1 0 0,-1 0 0,1 0 0,-2-2 0,1 2 0,0 1 0,-1-1 0,1 1 0,0 0 0,-1 0 0,1 0 0,-1 0 0,1 0 0,-1 0 0,0 0 0,1 0 0,-1 0 0,0 1 0,1-1 0,-1 1 0,0-1 0,0 1 0,0 0 0,0 0 0,1 0 0,-1 0 0,0 0 0,0 0 0,0 0 0,0 1 0,1-1 0,-1 0 0,0 1 0,-2 1 0,1-2 0,0 1 0,0 0 0,0 0 0,0 0 0,0 1 0,0-1 0,0 1 0,0 0 0,1 0 0,-1 0 0,1 0 0,-1 0 0,1 0 0,0 1 0,0-1 0,0 1 0,0-1 0,0 1 0,0 0 0,1 0 0,-1 0 0,1 0 0,0 0 0,0 0 0,0 0 0,1 0 0,-1 0 0,1 1 0,-1-1 0,1 0 0,0 0 0,1 5 0,-1-2 0,2 1 0,-1-1 0,1 0 0,0 1 0,0-1 0,1 0 0,-1 0 0,1 0 0,1-1 0,-1 1 0,1-1 0,0 1 0,0-1 0,1-1 0,5 6 0,1-2 0,-1 0 0,2-1 0,-1 0 0,1-1 0,0-1 0,0 1 0,0-2 0,1 0 0,21 4 0,-8-4 0,-1-1 0,1-1 0,-1-1 0,27-4 0,-42 3 0,1-2 0,-1 1 0,0-2 0,0 1 0,0-1 0,-1-1 0,1 0 0,-1 0 0,0-1 0,0 0 0,0 0 0,-1-1 0,1 0 0,-1-1 0,-1 0 0,0 0 0,0-1 0,9-11 0,19-29-3935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0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1056 11256,'0'0'7263,"12"1"-6451,-1 0-643,-1-1 1,1 0-1,0 0 0,-1-1 0,1 0 0,-1-1 0,0 0 0,1-1 0,17-7 0,-4-3 81,0 0 1,-1-2-1,-1-1 0,-1-1 1,0 0-1,27-31 1,-18 15 37,-2-2 0,-2 0 0,27-48 0,-39 58 48,15-35-1,-26 52-197,0 0 1,-1 0-1,0 0 1,0 0 0,0 0-1,-1 0 1,0 0-1,-1-1 1,0-7-1,-3 17 440,-3 9-299,-5 14 11,6-14-195,-11 26 364,-19 69 0,32-94-393,1 0-1,0-1 0,0 1 0,1 0 0,1 0 1,0 0-1,1 0 0,-1 0 0,2 0 0,0 0 1,5 17-1,-6-26-43,0 1 0,0-1 0,0 1 0,1-1-1,-1 1 1,1-1 0,-1 1 0,1-1 0,0 0 0,0 0 0,0 0 0,0 0 0,0 0 0,1-1 0,-1 1 0,0-1 0,1 1 0,-1-1 0,4 1 0,-2 0 10,1-1 1,0-1 0,-1 1 0,1-1 0,-1 1-1,1-1 1,0-1 0,-1 1 0,1-1 0,8-2-1,2-1 62,1-2 0,-1 0-1,-1-1 1,1 0-1,24-18 1,-7 2 93,-2-2 0,-1-1 0,-1-2 0,46-57 0,82-141 692,-121 171-644,-7 13-174,-2-3-1,-2 0 0,-2-1 1,-2-1-1,-2-1 1,16-67-1,-34 115-60,0 0 0,0 0 0,0 0 0,0 0 0,0 0 0,0 0 0,0 0 0,0 0 0,0 0 0,0 0 0,0 0 0,0-1 0,1 1 0,-1 0 0,0 0 0,0 0 0,0 0 0,0 0 0,0 0 0,0 0 0,0 0 0,0-1 0,0 1 0,0 0 0,0 0 0,0 0 0,0 0 0,0 0 0,0 0 0,-1 0 0,1 0 0,0 0 0,0-1 0,0 1 0,0 0 0,0 0 0,0 0 0,0 0 0,0 0 0,0 0 0,0 0 0,0 0 0,0 0 0,0 0 0,0 0 0,-1 0 0,1 0 0,0-1 0,0 1 0,0 0 0,0 0 0,0 0 0,0 0 0,0 0 0,0 0 0,0 0 0,-1 0 0,1 0 0,0 0 0,0 0 0,0 0 0,0 0 0,0 0 0,0 0 0,-9 7 0,-8 14 0,4 4 0,0 0 0,2 0 0,1 1 0,0 1 0,-5 31 0,7-22 0,2 1 0,2 0 0,0 55 0,7-44 0,2 0 0,23 91 0,-3-18 0,-23-110 0,1 1 0,1-1 0,5 12 0,2 6 0,-11-29 17,0-1-1,0 1 1,0 0 0,0 0-1,0 0 1,0 0 0,0 0-1,0 0 1,0 0 0,0 0-1,0 0 1,0 0 0,0 0-1,0 0 1,1 0 0,-1 0-1,0 0 1,0 0 0,0 0-1,0 0 1,0 0 0,0-1-1,0 1 1,0 0 0,0 0-1,0 0 1,1 0 0,-1 1-1,0-1 1,0 0 0,0 0-1,0 0 1,0 0 0,0 0 0,0 0-1,0 0 1,0 0 0,0 0-1,1 0 1,-1 0 0,0 0-1,0 0 1,0 0 0,0 0-1,0 0 1,0 0 0,0 0-1,0 0 1,0 1 0,0-1-1,0 0 1,0 0 0,0 0-1,0 0 1,0 0 0,0 0-1,0 0 1,0 0 0,2-6-4936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1.1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22719,'0'0'2784,"77"-4"-1832,-3 4-272,18-2 8,7-2-472,3 2 0,-13-2-208,-8 2 16,-26 2-152,-15-3 8,-15 3-72,-10 0 0,-7 0-72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1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17687,'0'0'2520,"88"0"-1600,7-6-256,20 1 0,13 3-448,-6 2 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2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375 29 15072,'0'0'4758,"-13"-6"-4261,9 4-463,-2-1 12,0 0 0,-1 0 0,1 1 0,0 0 0,-1 0 0,0 0 0,1 1-1,-1 0 1,0 0 0,0 1 0,0-1 0,0 2 0,1-1 0,-1 1-1,-11 2 1,-4 4 135,-1 1 0,2 0 0,-42 24 0,53-27-114,1 2 1,-1-1-1,2 1 1,-1 1-1,1 0 0,0 0 1,1 0-1,-1 1 1,2 0-1,-8 13 1,12-19-42,0 1 1,0-1-1,1 1 1,-1-1-1,1 1 1,0 0-1,0 0 1,0-1-1,1 1 1,-1 0-1,1 0 1,0 0-1,0 0 1,0 0-1,1-1 1,-1 1-1,1 0 1,0 0-1,0 0 1,0-1-1,1 1 1,-1-1-1,1 1 1,0-1-1,0 1 1,0-1-1,0 0 1,1 0-1,-1 0 1,1 0-1,0-1 1,3 4-1,4 2 39,1-1-1,0 0 1,1-1-1,-1 0 1,1 0-1,0-1 0,1-1 1,17 4-1,-8-3 11,0-2 1,0 0-1,0-2 0,0 0 0,1-2 0,-1 0 0,29-6 0,-3-3 104,0-2-1,57-21 0,-55 13 85,76-43 1,40-37 473,-117 70-382,-24 16 96,-18 11-5,-16 8 122,-52 31-79,-99 63 189,133-80-544,0 1 1,2 2 0,-36 37-1,56-54-93,1 1-1,0-1 0,0 1 0,0 0 1,0 0-1,1 0 0,-3 8 0,6-13-27,-1 0 1,1 1-1,0-1 0,-1 0 0,1 1 1,0-1-1,0 0 0,0 1 0,0-1 1,0 0-1,1 1 0,-1-1 0,0 0 1,0 1-1,1-1 0,-1 0 0,2 2 1,-1-2-2,0 1 0,0-1 0,0 0 0,0 0 1,1 0-1,-1 0 0,0 0 0,1 0 0,-1 0 1,1-1-1,-1 1 0,1 0 0,0-1 1,-1 1-1,1-1 0,-1 1 0,4-1 0,3 1 28,1 0 0,-1-1-1,1 1 1,-1-2-1,1 1 1,-1-1 0,1-1-1,-1 0 1,15-5-1,-9 2 15,-1-1-1,0-1 1,0 0-1,-1 0 1,15-13-1,-3-1 136,0-1-1,-1-1 0,-2-1 1,27-38-1,-15 15 192,-32 70-380,-1-12 0,0 0 0,0 0 0,1 0 0,0-1 0,1 1 0,1 0 0,3 12 0,-4-19 0,-1-1 0,0 1 0,1-1 0,0 0 0,0 1 0,0-1 0,0 0 0,0 0 0,1-1 0,-1 1 0,1 0 0,0-1 0,0 1 0,0-1 0,0 0 0,0 0 0,0 0 0,0-1 0,1 1 0,-1-1 0,1 0 0,-1 0 0,1 0 0,7 1 0,-2-2 0,1 0 0,-1-1 0,0 0 0,1 0 0,-1-1 0,0 0 0,0-1 0,9-3 0,4-4 0,0 0 0,20-12 0,-4-4 0,-2-1 0,35-32 0,17-13 0,-88 72 0,2-3 0,1 1 0,0 0 0,0 0 0,0 0 0,0 0 0,0 1 0,0-1 0,0 1 0,0 0 0,1-1 0,-1 2 0,0-1 0,8-1 0,-11 3 0,0-1 0,0 0 0,1 1 0,-1-1 0,0 0 0,0 1 0,1-1 0,-1 1 0,0-1 0,0 0 0,0 1 0,0-1 0,0 1 0,1-1 0,-1 1 0,0-1 0,0 1 0,0-1 0,0 0 0,0 1 0,-1-1 0,1 1 0,0-1 0,0 1 0,0-1 0,0 1 0,0-1 0,-1 1 0,-5 15 0,6-15 0,-12 25 0,-1-1 0,-28 39 0,0 2 0,41-66 0,-1 0 0,1 1 0,-1-1 0,1 1 0,0-1 0,-1 1 0,1-1 0,0 1 0,-1-1 0,1 1 0,0 0 0,0-1 0,0 1 0,0-1 0,-1 1 0,1-1 0,0 1 0,0 0 0,0-1 0,0 1 0,0-1 0,0 1 0,0 0 0,1 0 0,15-10 0,200-165 0,-209 168 0,0 0 0,0 1 0,1-1 0,-1 1 0,1 1 0,1 0 0,-1 0 0,1 0 0,17-4 0,-24 8 0,-1 0 0,1 0 0,-1 0 0,1 1 0,0-1 0,-1 0 0,1 1 0,-1-1 0,1 1 0,-1 0 0,1-1 0,-1 1 0,1 0 0,-1 0 0,0 0 0,1 0 0,-1 0 0,0 0 0,0 0 0,0 0 0,0 1 0,0-1 0,0 0 0,0 1 0,0-1 0,1 3 0,2 4 0,0 1 0,-1 0 0,3 11 0,-4-16 0,11 48 0,-10-35 0,1-1 0,0-1 0,1 1 0,1 0 0,1-1 0,0 0 0,10 16 0,-16-31 0,0 1 0,0-1 0,0 1 0,0-1 0,0 1 0,0-1 0,0 1 0,0-1 0,0 0 0,0 1 0,0-1 0,0 0 0,0 0 0,0 0 0,0 0 0,0 0 0,0 0 0,0 0 0,0 0 0,0 0 0,0-1 0,0 1 0,0 0 0,0-1 0,0 1 0,0-1 0,0 1 0,0-1 0,0 1 0,1-2 0,31-20 0,-32 20 0,45-41 850,-23 18-5635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7.6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1382 12256,'0'0'5679,"14"-7"-4861,15-10-301,-1 0 1,-1-2 0,44-39-1,-34 18 13,-2-2 0,-2-1 0,-2-1-1,-1-2 1,44-95 0,-31 53 231,22-52 1145,-64 137-1796,-1 1 1,1-1 0,0 1 0,0 0 0,1-1 0,-1 1 0,0 0 0,1 0 0,0 0 0,-1 0 0,1 0 0,0 1 0,2-3 0,-4 4-90,1 0 0,-1 0 0,0 0 0,0 0 0,1 0 1,-1 0-1,0 0 0,1 0 0,-1 1 0,0-1 0,0 0 0,0 0 0,1 0 0,-1 0 1,0 0-1,0 0 0,1 1 0,-1-1 0,0 0 0,0 0 0,0 0 0,0 1 1,1-1-1,-1 0 0,0 0 0,0 1 0,0-1 0,0 0 0,0 0 0,0 1 1,0-1-1,0 0 0,1 0 0,-1 1 0,0-1 0,0 0 0,0 0 0,0 1 1,0-1-1,-1 0 0,1 1 0,0-1 0,0 0 0,4 28 286,-2-1 0,0 0-1,-4 37 1,-14 82 394,12-112-508,0-1 20,-1 0-1,-2-1 0,-1 0 1,-1 0-1,-2-1 1,-16 34-1,26-63-212,0 0 0,-1 1 0,1-1 0,0 0 0,-1 1 0,1-1 0,-1 0 0,0 0 0,0 0 0,0-1 0,0 1 0,0 0 0,0-1 0,-1 1 0,1-1 0,0 0 0,-1 1 0,1-1 0,-1-1 0,-2 2 0,2-2 0,0 0 0,0 0 0,0 0 0,1-1 0,-1 1 0,0-1 0,1 0 0,-1 0 0,0 0 0,1 0 0,-1 0 0,1-1 0,-1 1 0,1-1 0,0 1 0,0-1 0,0 0 0,0 0 0,-3-2 0,0-1 0,0 0 0,0 0 0,0-1 0,1 1 0,-1-1 0,1 0 0,1 0 0,-1 0 0,1-1 0,0 1 0,-2-8 0,5 13 0,0 0 0,0 1 0,0-1 0,0 0 0,0 0 0,0 1 0,1-1 0,-1 0 0,0 1 0,0-1 0,1 0 0,-1 1 0,0-1 0,1 0 0,-1 1 0,0-1 0,1 0 0,-1 1 0,1-1 0,-1 1 0,1-1 0,-1 1 0,1-1 0,0 1 0,-1 0 0,1-1 0,0 1 0,23-11 0,-18 9 0,26-8 0,1 1 0,61-8 0,-65 14 0,1-3 0,-1 0 0,-1-1 0,46-19 0,-40 9 0,-2-2 0,0-1 0,-1-1 0,-1-1 0,-2-2 0,0-1 0,-1-2 0,-2 0 0,0-1 0,39-63 0,-37 45 0,-2 0 0,-2-2 0,-2-1 0,-2 0 0,-3-2 0,-2 0 0,9-60 0,-16 74 0,-2 0 0,-1 0 0,-2 0 0,-6-63 0,4 96 0,0 1 0,-1-1 0,0 1 0,0-1 0,0 1 0,-1 0 0,1 0 0,-3-5 0,4 8 0,-1-1 0,1 1 0,-1-1 0,0 0 0,1 1 0,-1-1 0,1 1 0,-1 0 0,0-1 0,1 1 0,-1-1 0,0 1 0,1 0 0,-1 0 0,0-1 0,0 1 0,1 0 0,-1 0 0,0 0 0,0 0 0,1 0 0,-1 0 0,0 0 0,0 0 0,0 0 0,1 0 0,-1 0 0,0 1 0,1-1 0,-1 0 0,0 0 0,0 1 0,1-1 0,-1 0 0,0 1 0,1-1 0,-1 1 0,1-1 0,-1 1 0,0-1 0,0 2 0,-11 10 0,1 1 0,0 0 0,1 1 0,0 0 0,1 1 0,-11 24 0,11-21 0,-16 32 0,3 1 0,2 0 0,3 2 0,1 0 0,-11 81 0,17-64 0,3 0 0,4 0 0,10 133 0,-4-175 0,10 45 0,-11-65 0,0 0 0,1 0 0,0 0 0,1 0 0,-1 0 0,1-1 0,1 0 0,-1 0 0,12 13 0,-14-18 0,1-1 0,0 1 0,-1 0 0,1-1 0,0 1 0,0-1 0,0 0 0,0 0 0,0 0 0,0 0 0,0 0 0,0-1 0,0 1 0,0-1 0,0 0 0,0 0 0,1 0 0,-1-1 0,0 1 0,0-1 0,0 1 0,0-1 0,4-2 0,6-1 0,-1-1 0,0-1 0,22-12 0,7-10 0,47-41 0,-56 42 0,2 1 0,62-36 0,-92 60 0,0 0 0,1-1 0,-1 2 0,1-1 0,0 1 0,0-1 0,0 1 0,0 0 0,0 1 0,0-1 0,0 1 0,0 0 0,-1 1 0,1-1 0,0 1 0,0 0 0,0 0 0,0 0 0,0 1 0,-1 0 0,1 0 0,4 2 0,5 2 0,-14-6 0,0 1 0,1-1 0,-1 0 0,0 0 0,0 0 0,1 0 0,-1 0 0,0 0 0,0 0 0,1 0 0,-1 0 0,0 1 0,1-1 0,-1 0 0,0 0 0,0 0 0,1-1 0,-1 1 0,0 0 0,0 0 0,1 0 0,-1 0 0,0 0 0,0 0 0,1 0 0,-1 0 0,0 0 0,0-1 0,1 1 0,-1 0 0,0 0 0,0 0 0,0 0 0,0-1 0,1 1 0,-1 0 0,0 0 0,0-1 0,0 1 0,0 0 0,0 0 0,1-1 0,-1 1 0,0 0 0,0 0 0,0-1 0,0 1 0,0 0 0,0 0 0,0-1 0,0 1 0,0 0 0,0 0 0,0-1 0,0 1 0,0 0 0,0 0 0,0-1 0,-1 1 0,1 0 0,0 0 0,0-1 0,0 1 0,0 0 0,-1-1 0,-2 0 0,0 0 0,0 1 0,0-1 0,0 0 0,0 1 0,0 0 0,-5 0 0,-1 0 0,0 1 0,0 1 0,0 0 0,0 0 0,0 1 0,1 0 0,-1 0 0,1 1 0,-9 5 0,-6 4 0,-37 31 0,45-33 0,0 2 0,-23 26 0,34-35 0,1 0 0,0 0 0,0 1 0,0-1 0,0 1 0,1 0 0,0 0 0,0 0 0,0 0 0,0 0 0,1 0 0,0 0 0,0 1 0,0 9 0,1-13 0,0 0 0,1-1 0,-1 1 0,1-1 0,-1 1 0,1-1 0,-1 1 0,1-1 0,0 0 0,0 1 0,0-1 0,-1 0 0,1 1 0,1-1 0,-1 0 0,0 0 0,0 0 0,0 0 0,1 0 0,-1 0 0,0 0 0,1-1 0,-1 1 0,1 0 0,-1-1 0,1 1 0,-1-1 0,1 1 0,-1-1 0,1 0 0,-1 0 0,4 1 0,0-1 0,0 0 0,0 0 0,0 0 0,0-1 0,0 1 0,0-1 0,0-1 0,0 1 0,7-3 0,0-2 0,-1-1 0,1 0 0,-1-1 0,-1 0 0,1-1 0,-1 0 0,-1-1 0,0 0 0,0 0 0,7-13 0,10-17 0,31-65 0,-34 60 0,-21 41 0,4-11 0,-4 12 0,-3 8 0,-5 15 0,1-1 0,1 1 0,1 0 0,1 0 0,0 27 0,2-36 0,1 1 0,0-1 0,1 1 0,0-1 0,0 1 0,9 20 0,-10-29 0,1 1 0,0-1 0,-1 0 0,1 0 0,1 0 0,-1 0 0,0 0 0,1 0 0,-1-1 0,1 1 0,0-1 0,0 0 0,0 1 0,0-2 0,0 1 0,0 0 0,1 0 0,-1-1 0,1 0 0,-1 0 0,1 0 0,-1 0 0,1 0 0,0-1 0,4 1 0,4-2 0,0 1 0,0-2 0,0 1 0,0-2 0,-1 1 0,1-2 0,-1 1 0,20-10 0,3-5 0,43-29 0,-69 42 0,31-20 0,-3 3 0,46-38 0,-76 58 0,-9 11 0,-13 22 0,12-23 0,-4 5 0,1 1 0,0 0 0,1 1 0,0-1 0,1 1 0,1 0 0,1 1 0,0-1 0,-1 28 0,4-35 0,0-1 0,0 1 0,1-1 0,0 1 0,4 11 0,-5-17 0,1 0 0,0-1 0,0 1 0,0 0 0,-1 0 0,1-1 0,1 1 0,-1-1 0,0 1 0,0-1 0,1 1 0,-1-1 0,1 0 0,-1 0 0,1 1 0,-1-1 0,1 0 0,0 0 0,-1-1 0,1 1 0,0 0 0,0-1 0,0 1 0,0-1 0,-1 1 0,1-1 0,3 0 0,6 0 0,0-1 0,0 0 0,0-1 0,0 0 0,0-1 0,-1 0 0,1-1 0,-1 0 0,0-1 0,19-11 0,3-5 0,53-44 0,-48 33 0,-2-3 0,-1-1 0,57-78 0,-54 59 0,-3-1 0,40-88 0,-33 38 0,-36 90 0,-1-1 0,0 1 0,-1-1 0,1-30 0,-11 57 0,1 1 0,0-1 0,1 1 0,-6 17 0,1 7 0,2 2 0,-8 72 0,7 77 0,7-100 0,1-67 0,0 78 0,2-85 0,0 0 0,1 0 0,0 0 0,0 0 0,9 21 0,-11-33 0,0 1 0,0-1 0,0 0 0,0 1 0,0-1 0,1 1 0,-1-1 0,0 1 0,0-1 0,0 0 0,1 1 0,-1-1 0,0 1 0,0-1 0,1 0 0,-1 1 0,0-1 0,1 0 0,-1 0 0,1 1 0,-1-1 0,0 0 0,1 0 0,-1 0 0,1 1 0,-1-1 0,0 0 0,1 0 0,-1 0 0,1 0 0,-1 0 0,1 0 0,-1 0 0,1 0 0,-1 0 0,1 0 0,-1 0 0,0 0 0,1 0 0,-1 0 0,1 0 0,-1 0 0,1-1 0,-1 1 0,0 0 0,1 0 0,-1-1 0,1 1 0,0-1 0,0 0 0,0 0 0,0 0 0,0 0 0,0 0 0,-1-1 0,1 1 0,0 0 0,-1 0 0,1-1 0,-1 1 0,1 0 0,-1-1 0,0 1 0,1-2 0,-2-19 850,1 10-5635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7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1 111 25623,'0'0'6373,"11"-6"-5733,8-3-615,0 1-1,0 1 1,0 0-1,30-5 1,239-17-25,-102 12 0,-176 16 217,16-3 514,-24 0-2055,-12-2-2388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1:58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19591,'0'0'5184,"109"37"-4824,-15-34-168,30-3 8,14 0-48,3 0 8,-4-3-56,-9 1-8,-13-8-88,-16-3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1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452 685 9344,'0'0'7707,"5"-9"-7292,13-30 5,-18 38-395,0 0-1,0 0 1,0 0 0,1 0-1,-1 0 1,0 0-1,0 0 1,0 0 0,-1 0-1,1 0 1,0 0 0,0 0-1,0 0 1,-1 0-1,1 0 1,0 0 0,-1 0-1,1 0 1,-1 1 0,1-1-1,-1 0 1,0 0-1,1 0 1,-1 1 0,0-1-1,-1-1 1,-22-12 479,19 13-376,-2-2 4,-1 1 0,0 0 0,0 0 0,0 1-1,0 0 1,0 0 0,0 1 0,0 0 0,0 1-1,0 0 1,0 0 0,0 0 0,0 1 0,1 1 0,-1-1-1,-14 8 1,-1 0 195,1 2 0,1 1 0,0 0 0,-26 23 0,24-17 107,0 1-1,-39 44 0,57-58-333,0 0-1,0 1 1,1 0-1,0 0 1,0 0 0,1 0-1,-1 0 1,2 1 0,-1-1-1,1 1 1,0 0-1,1 0 1,-1 0 0,2 0-1,-1 0 1,2 14 0,-1-18-45,1 1 0,0-1 0,0 0 1,1 0-1,-1 0 0,1 0 1,-1 0-1,1-1 0,0 1 0,1-1 1,-1 1-1,1-1 0,0 0 1,-1 1-1,1-1 0,5 3 1,-3-3 13,0 1 1,0-2 0,0 1 0,1 0 0,0-1 0,-1 0 0,1 0 0,0-1 0,0 0 0,9 1 0,-4-1 13,-1-1 1,0 0-1,0-1 0,0 0 1,1 0-1,-1-1 0,0-1 1,-1 1-1,1-2 0,0 1 1,-1-1-1,0-1 0,12-7 0,-9 3 0,-2-1 0,1 0-1,-1-1 1,-1 0-1,0 0 1,-1-1-1,0 0 1,0-1 0,5-12-1,0-6 155,0-1 1,13-54-1,-25 84-215,7-36 200,-8 36-184,1 0 0,-1-1-1,0 1 1,0 0 0,0 0 0,0 0-1,-1 0 1,1-1 0,0 1 0,-1 0-1,1 0 1,-1 0 0,0 0 0,-1-2-1,2 4-24,0 0-1,0 0 0,0 0 0,0 0 1,-1 0-1,1-1 0,0 1 1,0 0-1,0 0 0,0 0 0,0 0 1,-1 0-1,1 0 0,0 0 0,0 0 1,0 0-1,0 0 0,-1 0 1,1 0-1,0 0 0,0 0 0,0 0 1,0 0-1,0 0 0,-1 0 0,1 1 1,0-1-1,0 0 0,0 0 0,0 0 1,0 0-1,0 0 0,-1 0 1,1 0-1,0 0 0,0 0 0,0 1 1,0-1-1,0 0 0,0 0 0,0 0 1,0 0-1,0 0 0,0 1 1,-7 10 222,-3 13-36,7-15-180,1 0-1,1 0 1,0 0-1,0 0 1,1 1-1,0-1 1,0 0-1,1 0 1,0 0-1,1 0 1,0 0-1,0 0 1,1 0-1,0-1 1,5 10-1,-5-13-11,-1 0 1,1-1-1,0 1 1,1-1-1,-1 0 0,1 0 1,-1 0-1,1 0 1,1 0-1,-1-1 0,0 0 1,1 0-1,0 0 1,-1-1-1,1 1 1,0-1-1,0 0 0,1 0 1,-1-1-1,0 0 1,0 0-1,1 0 0,-1 0 1,1-1-1,-1 0 1,11-1-1,-2-1-7,0-1 0,0 0 0,0-1 0,-1-1 0,1 0 0,-1 0 0,0-2 0,16-10 0,8-8 0,45-40 0,16-12 0,-93 73 0,0 1 0,0 1 0,1-1 0,-1 1 0,1-1 0,-1 1 0,1 1 0,0-1 0,0 1 0,0 0 0,-1 1 0,1-1 0,0 1 0,0 0 0,0 1 0,0 0 0,0-1 0,0 2 0,0-1 0,-1 1 0,1 0 0,-1 0 0,1 0 0,-1 1 0,9 5 0,7 1 0,-17-8 0,-1 1 0,0-1 0,0 1 0,1-1 0,-1 1 0,0 0 0,4 4 0,-48-12 0,28 3 0,-1 1 0,0 1 0,0 1 0,0 0 0,0 1 0,0 0 0,0 1 0,0 0 0,1 1 0,-1 1 0,1 0 0,0 1 0,0 1 0,0 0 0,1 0 0,0 1 0,0 1 0,0 0 0,-14 14 0,22-19 0,1 1 0,0 0 0,-1-1 0,1 2 0,1-1 0,-1 0 0,1 0 0,-1 1 0,1-1 0,0 1 0,1 0 0,-1 0 0,1 0 0,0-1 0,0 1 0,1 0 0,-1 0 0,1 0 0,0 0 0,1 0 0,-1 0 0,1 0 0,0 0 0,0 0 0,0 0 0,1 0 0,0 0 0,3 7 0,-1-5 0,1 1 0,-1-1 0,1 0 0,0 0 0,1-1 0,-1 0 0,1 0 0,1 0 0,-1 0 0,1-1 0,0 0 0,0-1 0,0 0 0,1 0 0,0 0 0,10 3 0,-3-4 0,1 0 0,0 0 0,0-2 0,0 0 0,0-1 0,0 0 0,27-5 0,-1-2 0,66-22 0,36-24 0,-97 33 0,0 3 0,78-19 0,-8 5 0,-125 32 0,-27 6 0,0 2 0,-44 16 0,69-22 0,0 2 0,0-1 0,1 1 0,-1 0 0,1 1 0,0 0 0,1 1 0,-1 0 0,1 0 0,0 1 0,1 0 0,0 0 0,-11 17 0,17-22 0,0-1 0,0 1 0,0 0 0,0-1 0,1 1 0,-1 0 0,1 0 0,0-1 0,-1 1 0,1 0 0,0 0 0,1 0 0,-1-1 0,1 1 0,-1 0 0,1 0 0,0-1 0,0 1 0,0 0 0,0-1 0,0 1 0,1-1 0,-1 0 0,1 1 0,-1-1 0,1 0 0,0 0 0,4 3 0,-1 1 0,1-2 0,-1 1 0,1-1 0,0 0 0,1 0 0,-1 0 0,1-1 0,0 0 0,13 4 0,2-3 0,1 0 0,0-2 0,0 0 0,0-2 0,1 0 0,-1-2 0,0 0 0,0-2 0,-1 0 0,31-11 0,-17 3 0,-1-1 0,-1-2 0,-1-2 0,0-1 0,51-37 0,-78 50 0,0 0 0,0-1 0,-1 0 0,1 0 0,-1 0 0,-1 0 0,1-1 0,5-13 0,-8 16 0,0 0 0,0 0 0,0 0 0,-1-1 0,0 1 0,0-1 0,0 1 0,0-1 0,-1 0 0,0 1 0,0-1 0,0 0 0,-1 1 0,1-1 0,-1 1 0,-2-8 0,2 11 0,1 0 0,-1 0 0,0 0 0,0 0 0,0 0 0,0 1 0,1-1 0,-1 0 0,0 0 0,-1 1 0,1-1 0,0 1 0,0-1 0,0 1 0,0-1 0,0 1 0,0-1 0,-1 1 0,1 0 0,0 0 0,0 0 0,-1 0 0,1 0 0,0 0 0,0 0 0,-1 0 0,1 0 0,0 0 0,-2 1 0,-2 0 0,-1 1 0,1-1 0,0 1 0,0 0 0,-6 3 0,3 0 0,1 0 0,0 1 0,0 0 0,0 1 0,1-1 0,0 1 0,1 0 0,-1 1 0,1-1 0,1 1 0,-1 0 0,1 0 0,1 1 0,0-1 0,0 1 0,0-1 0,1 1 0,-2 17 0,4-19 0,-1-1 0,1 1 0,0-1 0,1 1 0,-1-1 0,1 1 0,1-1 0,-1 1 0,1-1 0,0 0 0,6 11 0,-6-13 0,1 0 0,-1 0 0,1 0 0,1 0 0,-1-1 0,0 1 0,1-1 0,0 0 0,0 0 0,0 0 0,0-1 0,0 1 0,0-1 0,1 0 0,-1-1 0,1 1 0,6 1 0,1-1 0,1 0 0,-1 0 0,1-2 0,-1 1 0,1-2 0,-1 0 0,1 0 0,-1-1 0,22-6 0,-10 0 0,0-1 0,0 0 0,41-26 0,-39 20 0,-2-2 0,0-1 0,-1 0 0,-1-2 0,-1-1 0,0 0 0,20-29 0,37-59 0,94-170 0,-154 243 0,-2 0 0,-1-1 0,-2-1 0,8-41 0,-20 77 0,0 0 0,-1 0 0,1 0 0,-1 0 0,0 0 0,0 0 0,0 0 0,0 0 0,0 0 0,0-1 0,-1 1 0,0-2 0,1 4 0,0-1 0,0 1 0,0 0 0,-1 0 0,1-1 0,0 1 0,0 0 0,-1 0 0,1-1 0,0 1 0,0 0 0,-1 0 0,1 0 0,0 0 0,-1 0 0,1-1 0,0 1 0,-1 0 0,1 0 0,0 0 0,-1 0 0,1 0 0,0 0 0,0 0 0,-1 0 0,1 0 0,-1 0 0,-15 8 0,2 3 0,1-1 0,1 2 0,0 0 0,1 0 0,-17 24 0,9-9 0,-27 58 0,29-48 0,3 1 0,0 0 0,3 1 0,1 0 0,2 1 0,2-1 0,2 1 0,1 1 0,4 60 0,-1-93 0,1 0 0,0-1 0,1 1 0,-1-1 0,1 1 0,6 12 0,-7-17 0,1 0 0,-1-1 0,1 1 0,0 0 0,0 0 0,0-1 0,1 1 0,-1-1 0,1 0 0,-1 0 0,1 0 0,0 0 0,-1 0 0,1 0 0,0-1 0,0 0 0,7 3 0,0-2 0,1 0 0,0 0 0,0-1 0,0 0 0,1-1 0,-1-1 0,0 0 0,0 0 0,0-1 0,0 0 0,-1-1 0,1 0 0,-1-1 0,1 0 0,-1-1 0,0 0 0,-1 0 0,1-1 0,-1 0 0,0-1 0,-1 0 0,1-1 0,-1 1 0,-1-1 0,14-19 0,-19 23 0,0 0 0,0-1 0,-1 1 0,1-1 0,0-6 0,-1 10 0,-1 0 0,0 0 0,1 0 0,-1 0 0,0 0 0,0 0 0,0 0 0,0 0 0,0 0 0,0 0 0,0 0 0,0 0 0,0 0 0,0 0 0,-1 0 0,1 0 0,0-1 0,-1 2 0,1-1 0,-1 0 0,1 0 0,-1 0 0,1 0 0,-1 0 0,0 0 0,0 0 0,1 1 0,-1-1 0,0 0 0,-1 0 0,0 1 0,1 0 0,0 0 0,0 0 0,-1 0 0,1 0 0,0 0 0,0 1 0,-1-1 0,1 1 0,0-1 0,0 1 0,0-1 0,0 1 0,0-1 0,0 1 0,0 0 0,0 0 0,0 0 0,0 0 0,-1 1 0,-18 22 0,16-18 0,1 1 0,-1-1 0,1 1 0,1 0 0,-1 0 0,1 0 0,1 0 0,-1 1 0,1-1 0,0 0 0,1 1 0,0-1 0,0 1 0,2 9 0,-2-14 0,1 1 0,0 0 0,0-1 0,0 1 0,0-1 0,1 1 0,0-1 0,0 1 0,0-1 0,0 0 0,0 0 0,0 0 0,1 0 0,-1-1 0,1 1 0,0-1 0,0 1 0,0-1 0,0 0 0,0 0 0,1 0 0,-1 0 0,1-1 0,-1 0 0,1 1 0,-1-1 0,1 0 0,0-1 0,6 1 0,2 0 0,-1-1 0,0-1 0,1 0 0,-1 0 0,0-1 0,0 0 0,0-1 0,0-1 0,-1 1 0,1-2 0,-1 1 0,0-2 0,13-8 0,-6 2 0,0 0 0,-1-2 0,0 1 0,-1-2 0,-1 0 0,17-24 0,-20 12 0,-11 12 0,0 15 0,0 0 0,-1-1 0,1 1 0,0 0 0,0 0 0,0-1 0,-1 1 0,1 0 0,0 0 0,0-1 0,-1 1 0,1 0 0,0 0 0,-1 0 0,1 0 0,0-1 0,-1 1 0,1 0 0,0 0 0,-1 0 0,1 0 0,0 0 0,-1 0 0,1 0 0,0 0 0,-1 0 0,1 0 0,0 0 0,-1 0 0,1 0 0,0 0 0,-1 0 0,1 0 0,-1 1 0,-1 0 0,0 0 0,0 1 0,0-1 0,0 1 0,0-1 0,0 1 0,0 0 0,0 0 0,1 0 0,-1 0 0,1 0 0,-1 0 0,1 0 0,0 1 0,0-1 0,-2 5 0,-12 40 0,14-42 0,1-1 0,-1 1 0,1 0 0,-1-1 0,1 1 0,1-1 0,-1 1 0,1 0 0,-1-1 0,1 1 0,1-1 0,-1 1 0,1-1 0,-1 0 0,1 0 0,0 0 0,1 0 0,-1 0 0,1 0 0,3 4 0,-2-4 0,0 0 0,1 0 0,-1-1 0,1 0 0,0 0 0,0 0 0,0 0 0,0-1 0,0 0 0,0 0 0,1 0 0,-1-1 0,1 0 0,-1 0 0,1 0 0,7 0 0,4-2 0,1 0 0,0 0 0,-1-2 0,1 0 0,-1-1 0,18-7 0,99-44 0,-113 45 0,71-40 0,-88 46 0,-11 4 0,-10 2 0,-6 6 0,1 1 0,0 2 0,0 0 0,-26 18 0,33-20 0,9-6 0,0 1 0,0-1 0,1 1 0,0 0 0,0 1 0,0-1 0,0 1 0,1 0 0,0 0 0,0 0 0,0 1 0,0-1 0,1 1 0,0 0 0,0 0 0,-2 8 0,5-13 0,0 0 0,-1 0 0,1 0 0,0 0 0,0-1 0,0 1 0,0 0 0,0 0 0,0 0 0,0 0 0,0 0 0,1 0 0,-1 0 0,0 0 0,1-1 0,-1 1 0,0 0 0,1 0 0,-1 0 0,1-1 0,-1 1 0,1 0 0,-1 0 0,2 0 0,-1 0 0,1 0 0,-1 0 0,1 0 0,0 0 0,-1-1 0,1 1 0,0-1 0,-1 1 0,1-1 0,0 0 0,-1 0 0,3 1 0,3-1 0,-1-1 0,1 1 0,0-1 0,-1 0 0,11-3 0,1-4 0,0-1 0,0-1 0,-1 0 0,-1-1 0,1-1 0,24-23 0,18-14 0,-58 48 0,0 1 0,0-1 0,0 0 0,0 0 0,0 1 0,0-1 0,0 1 0,0-1 0,0 1 0,0 0 0,0-1 0,0 1 0,1 0 0,-1 0 0,0-1 0,0 1 0,0 0 0,0 0 0,1 0 0,-1 1 0,0-1 0,0 0 0,0 0 0,1 1 0,0 0 0,1 1 0,-1-1 0,-1 1 0,1 0 0,0 0 0,0-1 0,-1 1 0,3 4 0,-2-4 0,0 1 0,0 0 0,0-1 0,1 0 0,-1 1 0,6 3 0,-3-3 0,1 1 0,1-1 0,-1 1 0,0-2 0,1 1 0,-1-1 0,1 0 0,0 0 0,0-1 0,0 0 0,0 0 0,0 0 0,0-1 0,0 0 0,0-1 0,9-1 0,1-2 0,-1 0 0,0-2 0,-1 1 0,1-2 0,-1 0 0,0-1 0,-1-1 0,0 0 0,0-1 0,13-11 0,4-8 0,-1 0 0,47-62 0,-36 34 0,-1-2 0,-4-1 0,46-101 0,-47 76 0,-4-2 0,26-113 0,-56 197 0,0-1 0,0 1 0,0-1 0,0 0 0,0 0 0,-1 0 0,1 0 0,-1 0 0,0 0 0,-1 0 0,1 1 0,0-1 0,-1 0 0,-2-6 0,3 9 0,0 1 0,-1 0 0,1-1 0,0 1 0,-1 0 0,1 0 0,0-1 0,-1 1 0,1 0 0,0 0 0,-1 0 0,1 0 0,-1-1 0,1 1 0,0 0 0,-1 0 0,1 0 0,-1 0 0,1 0 0,0 0 0,-1 0 0,1 0 0,-1 0 0,1 0 0,0 0 0,-1 0 0,1 1 0,-1-1 0,1 0 0,0 0 0,-1 1 0,-12 7 0,4-1 0,1 1 0,0 0 0,1 1 0,0 0 0,0 0 0,-10 18 0,-27 65 0,24-46 0,3 0 0,2 0 0,-11 57 0,22-84 0,1 0 0,1 0 0,1 0 0,0 0 0,2 0 0,0 0 0,1 0 0,1 0 0,1 0 0,1-1 0,8 23 0,-12-38 0,1 1 0,-1-1 0,1 0 0,0 0 0,0 0 0,0 0 0,0 0 0,0 0 0,1 0 0,-1-1 0,1 1 0,0-1 0,0 0 0,0 0 0,0 0 0,0 0 0,0 0 0,1-1 0,-1 1 0,0-1 0,1 0 0,-1 0 0,1 0 0,4 0 0,0-1 0,-1 0 0,1-1 0,-1 1 0,0-2 0,1 1 0,-1-1 0,0 0 0,0 0 0,0-1 0,0 0 0,6-4 0,11-8 0,0 0 0,31-29 0,-21 17 0,-19 19 0,-15 8 0,1 0 0,-1 0 0,0 0 0,0 0 0,1 0 0,-1 0 0,0 0 0,0 0 0,1 0 0,-1 0 0,0 1 0,0-1 0,1 0 0,-1 0 0,0 0 0,0 0 0,0 0 0,1 0 0,-1 1 0,0-1 0,0 0 0,0 0 0,0 0 0,1 1 0,-1-1 0,0 0 0,0 0 0,0 0 0,0 1 0,0-1 0,0 0 0,0 0 0,1 1 0,-1 2 0,0 1 0,0-1 0,0 1 0,0-1 0,-1 0 0,0 6 0,-1 2 0,-2 18 0,2-17 0,0 1 0,0-1 0,1 1 0,1-1 0,0 1 0,1 0 0,4 18 0,-5-30 0,0 1 0,1-1 0,0 1 0,-1-1 0,1 0 0,0 1 0,-1-1 0,1 0 0,0 0 0,0 1 0,0-1 0,0 0 0,0 0 0,0 0 0,1 0 0,-1 0 0,0 0 0,0-1 0,1 1 0,1 1 0,0-2 0,0 1 0,0 0 0,0-1 0,0 0 0,0 1 0,0-1 0,0 0 0,0-1 0,0 1 0,3-1 0,6-2 0,0-1 0,0 0 0,20-11 0,-32 15 0,188-93 0,-183 91 0,1 0 0,-1 0 0,1 0 0,0 0 0,-1 1 0,11-1 0,-16 2 0,1 1 0,0-1 0,-1 1 0,1-1 0,-1 0 0,1 1 0,-1-1 0,1 1 0,-1 0 0,1-1 0,-1 1 0,0-1 0,1 1 0,-1 0 0,0-1 0,1 1 0,-1 0 0,0-1 0,0 1 0,1 0 0,-1-1 0,0 1 0,0 0 0,0 0 0,0-1 0,0 1 0,0 0 0,0-1 0,0 1 0,-1 1 0,-2 26 0,3-27 0,-14 52 0,10-42 0,1 0 0,0 1 0,1-1 0,-2 21 0,4-31 0,0-1 0,0 1 0,0 0 0,0 0 0,0-1 0,1 1 0,-1 0 0,0-1 0,0 1 0,0 0 0,1-1 0,-1 1 0,0 0 0,1-1 0,-1 1 0,1-1 0,-1 1 0,1 0 0,-1-1 0,1 1 0,-1-1 0,1 0 0,-1 1 0,1-1 0,0 1 0,-1-1 0,1 0 0,0 1 0,-1-1 0,1 0 0,0 0 0,-1 0 0,1 0 0,0 1 0,-1-1 0,1 0 0,0 0 0,0 0 0,-1 0 0,1 0 0,0-1 0,-1 1 0,1 0 0,0 0 0,0 0 0,-1-1 0,2 1 0,6-3 0,-1 1 0,1-1 0,9-6 0,-11 6 0,31-18 0,-28 16 0,0-1 0,-1 1 0,2 1 0,-1 0 0,1 0 0,-1 1 0,15-4 0,-23 7 0,0 0 0,1 0 0,-1 0 0,0 0 0,0 0 0,0 0 0,0 0 0,0 1 0,0-1 0,0 0 0,0 0 0,0 1 0,0-1 0,0 1 0,0-1 0,0 1 0,0 0 0,0-1 0,-1 1 0,1 0 0,0-1 0,0 1 0,0 0 0,0 1 0,11 27 0,-12-26 0,1 0 0,0-1 0,0 1 0,0 0 0,0 0 0,0-1 0,0 1 0,1 0 0,-1-1 0,1 0 0,0 1 0,0-1 0,4 4 0,-3-4 0,2-1 0,-1 1 0,0-1 0,0 1 0,0-1 0,1-1 0,-1 1 0,0 0 0,1-1 0,-1 0 0,1 0 0,-1-1 0,0 1 0,1-1 0,5-1 0,10-3 0,-2-1 0,19-9 0,-30 13 0,62-28 0,-29 12 0,65-20 0,-88 31 0,-13 5 0,-10 3 0,-13 9 0,0 1 0,1 0 0,0 1 0,0 1 0,-29 30 0,6-7 0,19-17 0,2 0 0,0 1 0,-22 29 0,42-48 0,-1-1 0,1 1 0,-1-1 0,0 1 0,1 0 0,-1 0 0,1-1 0,0 1 0,-1 0 0,1 0 0,0-1 0,-1 1 0,1 0 0,0 0 0,0 0 0,-1-1 0,1 1 0,0 0 0,0 0 0,0 0 0,0 0 0,0-1 0,1 1 0,-1 0 0,0 0 0,1 1 0,-1-1 0,1-1 0,0 0 0,0 1 0,0-1 0,0 0 0,-1 0 0,1 1 0,0-1 0,0 0 0,0 0 0,0 0 0,0 0 0,0 0 0,0 0 0,-1 0 0,1-1 0,0 1 0,0 0 0,0 0 0,0-1 0,0 1 0,-1 0 0,1-1 0,0 1 0,1-2 0,21-11 0,0-2 0,22-17 0,-32 21 0,1 0 0,1 1 0,0 0 0,0 1 0,1 1 0,0 1 0,30-10 0,-46 17 0,1-1 0,-1 1 0,1 0 0,-1 0 0,1-1 0,-1 1 0,1 0 0,-1 0 0,1 0 0,0 0 0,-1 0 0,1 0 0,-1 0 0,1 0 0,0 0 0,-1 0 0,1 0 0,-1 0 0,1 1 0,-1-1 0,1 0 0,-1 0 0,1 0 0,-1 1 0,1-1 0,-1 0 0,1 1 0,-1-1 0,1 0 0,-1 1 0,1-1 0,-1 1 0,0-1 0,1 1 0,-1-1 0,0 1 0,1-1 0,-1 1 0,0-1 0,0 1 0,0-1 0,1 1 0,-1-1 0,0 1 0,0 0 0,0-1 0,0 1 0,0-1 0,0 1 0,0 0 0,0-1 0,0 1 0,0-1 0,-1 2 0,-1 5 0,0 0 0,0 1 0,-7 11 0,2-2 0,-16 41 0,-3 0 0,-41 67 0,-81 98 0,123-189 0,-1 0 0,-2-2 0,-1-1 0,-2-2 0,0 0 0,-67 44 0,90-68 0,0-1 0,-1 0 0,1 0 0,-14 3 0,20-6 0,0-1 0,0 1 0,1-1 0,-1 0 0,0 0 0,0 0 0,0 0 0,1 0 0,-1 0 0,0 0 0,0-1 0,1 1 0,-3-1 0,3 0 0,0 0 0,0 1 0,0-1 0,0 0 0,1 1 0,-1-1 0,0 0 0,1 0 0,-1 0 0,0 1 0,1-1 0,-1 0 0,1 0 0,0 0 0,-1 0 0,1 0 0,0 0 0,-1 0 0,1 0 0,0 0 0,0 0 0,0 0 0,0 0 0,0-2 0,1-9 0,0-1 0,1 1 0,1 1 0,0-1 0,0 0 0,1 1 0,0-1 0,1 1 0,1 0 0,-1 1 0,2-1 0,0 1 0,14-16 0,-8 11 0,1 0 0,0 1 0,2 1 0,-1 1 0,2 0 0,-1 1 0,31-16 0,-26 19 0,0 1 0,0 1 0,37-7 0,-2 2 0,-46 9 0,15-2 0,-24 4 0,-1 0 0,1 0 0,-1 0 0,0 0 0,1 0 0,-1 0 0,1 0 0,-1 0 0,0 0 0,1-1 0,-1 1 0,1 0 0,-1 0 0,0 0 0,1-1 0,-1 1 0,0 0 0,1 0 0,-1-1 0,0 1 0,0 0 0,1-1 0,-1 1 0,0 0 0,0-1 0,0 1 0,1 0 0,-1-1 0,0 1 0,0-1 0,0 1 0,0 0 0,0-1 0,0 1 0,0-1 0,0 1 0,0 0 0,0-1 0,0 1 0,0-1 0,0 0 0,-6-10-3935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5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28 5416,'0'0'7161,"-10"2"-6401,-28 9 16,18-8 1654,15-3 793,17-6-1599,18-5-841,-17 6-547,-1 1 0,1 0-1,0 0 1,0 2 0,1-1 0,21 0-1,-10 2 83,-16 1-96,1-1 1,-1 1 0,0 0 0,1 1-1,-1 0 1,11 3 0,-17-3-183,-1 0-1,0 0 1,0 0 0,0 0-1,0 0 1,0 1 0,0-1-1,-1 1 1,1-1-1,0 1 1,-1-1 0,1 1-1,-1 0 1,1 0 0,-1 0-1,0 0 1,0 0 0,0 0-1,0 0 1,0 0-1,-1 0 1,1 0 0,0 1-1,-1-1 1,0 0 0,1 1-1,-1-1 1,0 0 0,0 0-1,-1 1 1,1 1 0,-1 3 18,0 0 1,-1 0-1,0 0 1,0 0 0,0 0-1,-1-1 1,0 1-1,0-1 1,-8 11 0,-5 5 164,-20 23 1,35-44-219,-37 37 614,38-37-608,0-1 0,0 1 0,0-1 0,0 1 0,0-1 0,0 1 0,0-1 0,0 0 0,0 1 0,0-1 0,1 1 0,-1-1 0,0 1 0,0-1 0,0 0 0,1 1 0,-1-1 0,0 1 0,0-1 0,1 0 0,-1 1 0,0-1 0,1 0 0,-1 1 0,0-1 0,1 0 0,-1 0 0,0 1 0,1-1 0,-1 0 1,1 0-1,14 9 129,-1-5 36,0 0-1,0-1 0,0-1 1,0 0-1,1-1 1,-1 0-1,16-2 1,-13 1 163,-17 0-437,1 0-33,-1 0 0,0 0 0,0 0-1,1 0 1,-1 0 0,0 0-1,1 0 1,-1 1 0,0-1 0,1 0-1,-1 0 1,0 0 0,0 0 0,1 1-1,-1-1 1,0 0 0,0 0-1,0 0 1,1 1 0,-1-1 0,0 0-1,0 0 1,0 1 0,0-1-1,1 0 1,-1 1 0,0-1 0,0 0-1,0 1 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2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22311,'0'0'5352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2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16983,'0'0'2248,"114"-42"-1456,29 14-208,58 5 8,47 11-336,-32 12-8,-44 12-168,-38-1 0,-33-5-72,-11 0 0,2 5-88,-20 1 0,-15 1-64,-32-11 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3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1066 12256,'0'0'3433,"10"3"-3226,-6-1-184,1-1 0,0 1 0,0-1 0,0 0 0,0-1 0,0 1 0,0-1 1,0 0-1,1 0 0,-1 0 0,0-1 0,0 0 0,0 0 0,0 0 1,-1-1-1,8-2 0,12-8 108,0-1 0,-2-1 0,36-27-1,58-60 353,-50 34-101,-3-3-1,67-97 0,-107 137-269,31-45 365,56-99 0,-87 131-138,-2 0 0,-2-1 0,-2-1 0,14-56-1,-31 100-297,1-1 0,-1 0 0,0 1 0,1-1 0,-1 0 0,0 1 0,0-1 0,0 0 0,0 1 0,-1-1 0,1-1 0,0 2-27,-1 1 0,1 0 0,0-1 0,0 1 0,0 0 0,-1 0 0,1-1 0,0 1 0,0 0 0,0 0 0,-1-1 0,1 1 0,0 0 0,-1 0 0,1 0 0,0 0 0,0-1 0,-1 1 0,1 0-1,0 0 1,-1 0 0,1 0 0,0 0 0,-1 0 0,1 0 0,0 0 0,-1 0 0,1 0 0,0 0 0,-1 0 0,1 0 0,-1 0 0,-3 2 39,1-1 0,-1 1 0,1-1 0,0 1 1,-1 1-1,1-1 0,0 0 0,-3 4 0,-20 18 162,2 1 0,-35 47 0,-35 64 185,-19 54 94,101-164-399,0 0-1,2 1 1,1 0-1,1 0 1,-7 47 0,14-66-59,0 1 0,0-1 0,1 0 0,1 0 0,-1 0 0,1 1 0,1-1 0,0 0 0,3 9 0,-4-13-13,1 0-1,0 0 0,0-1 0,0 1 1,1 0-1,-1-1 0,1 0 0,0 1 0,0-1 1,0 0-1,0-1 0,1 1 0,-1 0 1,1-1-1,-1 0 0,1 0 0,0 0 0,0 0 1,5 1-1,2-1 21,-1 1 0,1-2 0,0 1 1,0-2-1,0 1 0,0-2 0,-1 1 0,1-1 0,0-1 1,0 0-1,-1-1 0,18-6 0,-4 0 94,-1-1 1,0-1-1,-1-1 0,28-20 1,-33 17 101,-14 13 196,-10 14-186,6-12-248,-9 16 131,0 0 1,0 1-1,2 0 1,-13 34-1,19-46-104,1 1 0,-1-1-1,1 1 1,0 0 0,1-1 0,-1 1-1,1 0 1,0-1 0,1 1-1,-1 0 1,1-1 0,0 1-1,1-1 1,-1 1 0,1-1 0,0 0-1,0 1 1,1-1 0,0 0-1,0 0 1,4 5 0,-2-5 6,0 1 0,0-1 1,1-1-1,-1 1 1,1-1-1,1 0 0,-1 0 1,0-1-1,1 1 0,0-2 1,0 1-1,0-1 0,0 0 1,0 0-1,0-1 0,0 0 1,0 0-1,1 0 0,-1-1 1,8-1-1,-13 1-22,-1-1-1,1 1 1,-1 0-1,1-1 1,-1 1-1,1-1 1,-1 1-1,1-1 1,-1 0-1,0 0 1,1 0-1,-1 1 1,0-1-1,0 0 1,0 0-1,0-1 1,0 1-1,0 0 1,0 0-1,0-1 1,0 1-1,0 0 1,-1-1-1,1 1 1,-1 0-1,1-1 1,-1 1-1,1-1 1,-1 1-1,0-1 1,0 1-1,0-1 1,1 0-1,-2-2 1,1-5 35,-1-1 0,0 1 0,0 0 0,-3-11 0,3 17-32,-7-23 91,6 21-64,0 0 0,0 0 1,1 0-1,0-1 0,0 1 0,0 0 1,0-1-1,1 1 0,0-7 0,1 11-28,1 1 0,-1-1 0,0 0 0,0 1-1,1-1 1,-1 1 0,1 0 0,-1-1 0,0 1-1,1 0 1,-1 0 0,1 0 0,-1 0 0,1 0-1,-1 0 1,0 0 0,1 0 0,2 1 0,0 0 9,30 3 108,66 18 1,-75-15-65,-1-1 0,1-2 0,0 0 1,0-1-1,42-1 0,-67-2-65,4 0-3,0-1 0,-1 1-1,1-1 1,-1 0 0,1 0-1,5-2 1,-8 3-14,-1-1 0,1 1 0,0-1 0,-1 1 0,1-1 0,0 1 0,-1-1 0,1 1 0,-1-1 0,1 0 0,-1 1 0,0-1 0,1 0 0,-1 0 0,0 1 1,1-1-1,-1 0 0,0 0 0,0 1 0,0-1 0,1 0 0,-1 0 0,0 0 0,0 0 0,0 1 0,0-1 0,0 0 0,-1 0 0,1 0 0,0 1 0,0-1 0,-1 0 0,1 0 0,0 1 0,-1-1 0,1 0 0,-1 0 0,-7-13-339,-1 0 1,-1 1-1,0 1 0,0 0 0,-20-17 0,16 16-2461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3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18487,'0'0'3720,"147"17"-2984,-21-6 8,19 1-432,4-1 16,8 1-224,-16-3 16,-17-3-104,-21 0 8,-23-1-48,-36-5 0,-2 0-64,10 0 16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4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1220 15776,'0'0'1314,"10"-7"-570,108-76 30,-5-5-1,-4-6 1,146-158 0,68-136 166,-271 319-409,-56 72-448,0 1 0,-1-1-1,1 1 1,-6 7 0,-39 54 110,3 3 0,2 2 0,4 1 0,-62 153 0,92-198-96,2 0 0,-7 35 0,13-49-45,0-1 0,1 1 1,1 0-1,0 0 0,0-1 1,1 1-1,5 20 1,-6-29-35,1-1 1,0 1-1,0-1 1,0 1-1,0 0 1,0-1-1,0 1 1,1-1 0,-1 0-1,1 0 1,-1 1-1,1-1 1,0 0-1,0 0 1,0-1-1,0 1 1,0 0 0,1-1-1,-1 1 1,0-1-1,1 1 1,-1-1-1,1 0 1,0 0-1,-1-1 1,1 1 0,0 0-1,-1-1 1,1 0-1,0 1 1,0-1-1,-1 0 1,1 0-1,0-1 1,0 1 0,3-2-1,6 0 24,0-2 1,-1 0-1,1 0 1,-1-1-1,0 0 0,-1-1 1,12-7-1,10-10 53,0-2 1,50-52 0,48-68 123,-119 133-200,198-255 345,-173 214-251,-3-1 0,-2-2 0,30-74 0,-44 91-25,-12 28-39,0 1 0,0-1 1,-1 0-1,0-1 0,-1 1 0,2-21 0,-4 31-39,-1 0-1,0 1 0,0-1 1,0 0-1,0 1 0,0-1 1,0 0-1,0 0 0,0 1 1,0-1-1,0 0 0,0 1 1,-1-1-1,1 1 0,0-1 1,0 0-1,-1 1 0,1-1 1,0 0-1,-1 1 0,1-1 1,-1 1-1,0-1 0,0 0 4,0 1 0,0 0 0,0 1 0,0-1 0,0 0 0,0 0 0,0 0 0,0 0 0,0 1 0,0-1 0,0 1 0,0-1 0,0 0 0,0 1 0,-1 1 0,-12 6 37,1 1 1,1 0-1,-1 2 0,2-1 1,-1 1-1,-10 14 0,-59 82 144,70-91-164,-103 150 409,-136 266 1,243-417-384,0-1 0,0 1 0,2 0 0,0 1 0,-4 21 0,9-37-51,0 1 0,0-1 0,0 1 0,-1-1 0,1 1 0,0-1 1,0 1-1,0 0 0,1-1 0,-1 1 0,0-1 0,0 1 0,0-1 0,0 1 1,0-1-1,1 1 0,-1-1 0,0 1 0,0-1 0,1 1 0,-1-1 0,0 1 1,1-1-1,-1 1 0,1-1 0,-1 0 0,0 1 0,1-1 0,-1 0 0,1 1 0,-1-1 1,1 0-1,-1 0 0,1 1 0,-1-1 0,1 0 0,-1 0 0,1 0 0,-1 0 1,1 0-1,0 0 0,-1 0 0,1 0 0,-1 0 0,1 0 0,-1 0 0,1 0 0,-1 0 1,1 0-1,0 0 0,-1-1 0,1 1 0,0-1 0,35-13 103,-35 14-102,33-19 92,49-36 0,-55 35 23,1 1-1,55-27 1,-83 45-114,-1 1 1,1-1 0,-1 1-1,1-1 1,0 1 0,-1 0 0,1-1-1,0 1 1,0 0 0,-1 0-1,1 0 1,0-1 0,0 1-1,-1 0 1,1 0 0,0 0-1,0 0 1,-1 0 0,1 0 0,0 0-1,0 1 1,-1-1 0,1 0-1,0 0 1,0 0 0,-1 1-1,1-1 1,0 0 0,-1 1-1,1-1 1,0 1 0,0 0-1,0 2 16,0-1 0,-1 1-1,1-1 1,-1 1 0,0-1-1,0 1 1,0 0-1,0 4 1,0-5-20,-3 43 113,0-21-40,2 0 0,1 0 0,0 0 0,7 40 1,-6-59-63,0 0 1,0-1 0,0 1 0,1-1-1,0 0 1,-1 1 0,2-1 0,-1 0 0,0 0-1,1 0 1,-1-1 0,1 1 0,0-1-1,1 1 1,-1-1 0,0 0 0,1 0-1,0 0 1,0-1 0,0 1 0,0-1-1,0 0 1,0 0 0,0 0 0,1-1 0,-1 0-1,1 0 1,-1 0 0,1 0 0,7 0-1,-6-1 6,1 0 0,-1 0 1,1-1-1,-1 0 0,0 0 0,1-1 0,-1 1 0,0-2 0,0 1 0,0 0 0,0-1 0,0 0 0,-1-1 0,1 1 0,-1-1 0,0 0 0,0 0 0,-1-1 0,9-9 0,-4 3 20,-1-1-1,0-1 1,0 0 0,-1 0-1,-1 0 1,0-1-1,6-21 1,-8 20-8,-1 8-17,-1 0 0,0-1 1,0 0-1,0 0 0,-1 1 0,-1-1 1,1 0-1,-2-11 0,2 19-15,-1-1 0,-1 0 0,1 1 0,0-1 0,0 0 0,0 0 0,0 1 0,0-1 0,-1 0 0,1 1 0,0-1 0,0 1 0,-1-1 0,1 0 0,-1 1 0,1-1 0,0 1 0,-1-1 0,1 1 0,-1-1 0,1 1 0,-1-1 0,0 1 0,1 0 0,-1-1 0,1 1 0,-1 0 0,0-1 0,1 1 0,-1 0 0,-1 0 0,1 0 0,-1 0 0,1 0 0,0 1 0,-1-1 0,1 1 0,-1-1 0,1 1 0,0 0 0,-1 0 0,1-1 0,0 1 0,0 0 0,-2 2 0,-3 3 0,0-1 0,0 2 0,-8 12 0,11-14 0,0 1 0,0-1 0,1 1 0,-1 0 0,1 0 0,1 0 0,-1 0 0,1 0 0,0 0 0,0 0 0,1 0 0,0 0 0,0 1 0,0-1 0,1 0 0,0 0 0,0 0 0,1 0 0,-1 0 0,1 0 0,1 0 0,-1-1 0,1 1 0,0-1 0,0 0 0,1 1 0,-1-1 0,1-1 0,7 8 0,-1-2 0,0-1 0,1 0 0,0 0 0,0-1 0,1-1 0,0 0 0,1 0 0,-1-2 0,1 1 0,0-1 0,1-1 0,18 3 0,-12-3 0,1-2 0,28 0 0,-42-2 0,0 0 0,0-1 0,0 1 0,0-2 0,0 1 0,0-1 0,0 0 0,0-1 0,-1 1 0,13-8 0,-17 9 59,0-1-1,0 0 1,0 0-1,0 1 1,0-2 0,0 1-1,-1 0 1,1 0-1,-1 0 1,1-1 0,-1 1-1,0-1 1,0 1-1,2-6 1,0-18-5007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5.2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21503,'0'0'4064,"84"23"-3208,10-12 16,43-1-464,6-3-8,-3 3-184,-8-12 0,-14-11-112,-9 5 16,-17 2-88,-12-3 8,6-3-160,-50 5 16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7.9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1 851 16280,'0'0'2903,"11"0"-2861,12 0-6,0-1 0,0-2 1,45-9-1,-29-4 206,-1-1-1,0-1 1,60-41 0,-49 26 55,-1-3 0,-2-2 1,-2-2-1,-1-1 0,-3-3 1,-1-1-1,-2-2 0,-3-1 1,44-81-1,-66 108-98,-1-2-1,8-27 1,-16 44-125,-1 0 0,-1 0 1,1 0-1,-1 0 0,0-1 0,-1 1 1,1-1-1,-1 1 0,-1 0 1,1-1-1,-1 1 0,0 0 1,-3-11-1,3 15-38,0 1-1,0-1 1,0 0 0,0 0-1,0 1 1,0-1 0,-1 0-1,1 1 1,-1-1 0,1 1 0,-1 0-1,1-1 1,-1 1 0,0 0-1,0 0 1,0 0 0,-3-1-1,1 1 21,0 0 0,0 0 0,-1 0 0,1 1 0,-1-1 0,1 1 0,-9 1 0,-1 1 52,0 1 1,0 0-1,0 1 0,-14 6 1,17-6-53,1 0 0,0 0 0,1 1-1,-1 1 1,1 0 0,0 0 0,0 1 0,1 0 0,0 0 0,0 1 0,-6 8 0,-2 8 55,1-1 1,2 2-1,0 0 1,2 1-1,1 0 1,1 0-1,1 1 1,1 0-1,1 1 1,2-1-1,1 1 1,1 0-1,1 0 1,2 0-1,1 0 1,1 0-1,1 0 1,15 50-1,-17-71-60,1 1 0,0-1-1,1 0 1,0 0 0,0 0 0,0-1 0,1 1-1,0-1 1,0 0 0,1-1 0,-1 1-1,1-1 1,1 0 0,-1-1 0,1 1 0,-1-1-1,1 0 1,0-1 0,1 0 0,-1 0-1,1-1 1,12 4 0,-7-4 8,0-1 0,-1 0 0,1-1 0,0 0 0,0 0 0,0-2 0,-1 0 0,1 0 0,-1-1 0,1 0 1,-1-1-1,0-1 0,14-7 0,-10 3 86,1-1 1,-1 0-1,-1-1 1,0-1-1,0-1 1,-1 0-1,-1 0 1,14-20-1,-25 32-142,-1-1 0,0 1 1,0-1-1,0 1 0,0-1 0,0 0 0,0 0 1,-1 1-1,1-1 0,0 0 0,-1 0 1,0 0-1,1 1 0,-1-1 0,0 0 0,0 0 1,0 0-1,0-2 0,-1 2-2,1 1 1,-1 0-1,1-1 0,-1 1 1,0 0-1,0 0 0,1-1 1,-1 1-1,0 0 0,0 0 0,0 0 1,0 0-1,-1 0 0,1 0 1,0 1-1,0-1 0,0 0 1,-3 0-1,-1-1-1,0 0 0,0 1 0,0-1 1,0 1-1,0 0 0,-1 1 0,1-1 0,0 1 0,-1 0 1,1 1-1,-7 0 0,4 2 0,0-1 0,-1 1 0,2 0 0,-1 1 0,0 0 0,1 0 0,0 1 0,0 0 0,0 0 0,0 0 0,-10 13 0,9-9 0,0 0 0,0 1 0,2 0 0,-1 0 0,1 1 0,1-1 0,-8 21 0,12-26 0,-1-1 0,2 1 0,-1 0 0,0 0 0,1-1 0,0 1 0,0 0 0,1 0 0,-1 0 0,1-1 0,0 1 0,0 0 0,0-1 0,1 1 0,0-1 0,0 1 0,0-1 0,0 0 0,1 0 0,-1 0 0,1 0 0,5 5 0,-3-4 0,-1 0 0,1-1 0,0 1 0,1-1 0,-1 0 0,1-1 0,0 1 0,0-1 0,0 0 0,0-1 0,0 0 0,0 0 0,1 0 0,-1 0 0,10 0 0,3-2 0,-1-1 0,0-1 0,0 0 0,0-2 0,0 0 0,0-1 0,-1 0 0,0-2 0,0 0 0,0-1 0,-1 0 0,0-2 0,21-16 0,16-22 0,-50 45 0,10-13 0,-11 10 0,-2 7 0,1-1 0,-1 0 0,0 0 0,0 0 0,0 0 0,0 0 0,0 0 0,0 0 0,0 0 0,0 0 0,0 0 0,0 0 0,0 0 0,0 0 0,0 0 0,0 0 0,0 0 0,0 0 0,0 0 0,0 0 0,1 0 0,-1 0 0,0 0 0,0 0 0,0 0 0,0 0 0,0 0 0,0 0 0,0 0 0,0 0 0,0 0 0,0 0 0,0 0 0,0 0 0,0 0 0,0 0 0,0 0 0,0 0 0,1 0 0,-1 0 0,0 0 0,0 0 0,0 0 0,0 0 0,0 0 0,0-1 0,0 1 0,0 0 0,0 0 0,0 0 0,0 0 0,0 0 0,0 0 0,0 0 0,0 0 0,0 2 0,11-13 0,-6 11 0,7 3 0,-11-3 0,0 0 0,0 1 0,0-1 0,-1 0 0,1 0 0,0 0 0,0 1 0,0-1 0,-1 0 0,1 0 0,0 0 0,0-1 0,0 1 0,0 0 0,-1 0 0,1 0 0,0-1 0,0 1 0,0 0 0,-1-1 0,1 1 0,0 0 0,-1-1 0,1 1 0,0-1 0,-1 1 0,2-2 0,21-21 0,-10 9 0,18-10 0,-1-2 0,-1 0 0,-2-2 0,46-60 0,75-140 0,-71 86 0,-70 121 0,-9 14 0,-7 13 0,-4 10 0,0 0 0,2 1 0,0 1 0,-15 32 0,10-19 0,-87 155 0,-7-6 0,-194 241 0,229-334 0,96-108 0,2 1 0,45-32 0,61-28 0,-84 53 0,97-57 0,120-76 0,-12-19 0,41-78 0,-268 237 0,-17 12 0,-16 17 0,-52 64 0,3 3 0,3 2 0,4 2 0,-79 168 0,111-203 0,1 0 0,3 1 0,2 1 0,-10 52 0,22-89 0,-3 19 0,9-20 0,-3-9 0,-1 0 0,1 0 0,0 0 0,-1 1 0,1-1 0,0-1 0,-1 1 0,1 0 0,0 0 0,-1 0 0,1 0 0,-1 0 0,1 0 0,0-1 0,-1 1 0,1 0 0,-1-1 0,2 0 0,4-3 142,0 0-1,-1-1 1,1 0 0,-1 0-1,9-11 1,5-10-4927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8.2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25623,'0'0'5143,"11"-3"-4197,31-7-577,80-6 0,57 5-60,-173 11-309,67-3 0,1 4 0,-1 2 0,115 21 0,-178-22 1005,-16-3-6029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18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22103,'0'0'4300,"-6"12"-3199,-90 145 2378,93-153-3363,2-2-9,-1 0 0,1 0 0,-1 0 0,1 0 0,0 0 0,0 0 0,0 1 0,0-1 0,0 0-1,0 1 1,1-1 0,-1 1 0,1-1 0,-1 5 0,2-7-94,-1 1 0,1-1 0,-1 1 0,1-1-1,-1 0 1,1 0 0,0 1 0,-1-1 0,1 0 0,-1 0 0,1 0 0,0 1-1,-1-1 1,1 0 0,0 0 0,-1 0 0,1 0 0,0 0 0,-1-1 0,1 1-1,-1 0 1,1 0 0,0 0 0,-1 0 0,1-1 0,-1 1 0,2-1-1,14-4-4372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0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556 961 19799,'0'0'3691,"-9"-3"-3260,-3-1-407,-1 0 1,0 2 0,1-1 0,-1 2-1,0-1 1,0 2 0,-1 0 0,-20 3-1,3 3-10,-1 1 0,2 2 0,-1 1 0,2 2-1,-1 1 1,1 1 0,1 1 0,1 1 0,0 2-1,-30 26 1,51-38 6,0-1 0,1 1 0,0 1 0,0-1 0,1 0 0,0 1-1,0 0 1,0 0 0,1 1 0,0-1 0,-4 15 0,6-19-10,1 0-1,-1 1 1,1-1 0,0 0 0,0 0-1,0 1 1,0-1 0,0 0 0,1 1-1,0-1 1,-1 0 0,1 0 0,0 0-1,1 0 1,-1 0 0,0 0 0,1 0-1,0 0 1,0-1 0,0 1 0,0 0-1,0-1 1,0 0 0,1 1 0,-1-1-1,1 0 1,-1 0 0,1 0 0,0-1-1,0 1 1,3 1 0,5 1 18,0-1 0,0 1 0,0-2 0,0 0 0,1 0 0,-1-1 0,1 0 0,-1-1 0,1 0 0,-1-1 0,1 0 0,12-4 0,0 0 47,0-2 0,-1 0 0,0-1 0,39-21 0,-34 13 3,-1-2 1,-1-1 0,-1-1 0,-1-1 0,0-1 0,-2-1-1,31-41 1,-3-5 167,65-123-1,-71 111-25,37-101 0,-65 138-82,-1 0-1,-3-2 0,-2 1 0,6-57 0,-15 93-74,-1 0 0,0 0-1,0 0 1,-3-17-1,3 25-47,0-1 0,0 0-1,-1 1 1,1-1 0,-1 1-1,1-1 1,-1 1-1,1 0 1,-1-1 0,0 1-1,0-1 1,0 1 0,1 0-1,-1 0 1,-1-1 0,1 1-1,0 0 1,0 0 0,0 0-1,0 0 1,-1 0-1,1 1 1,-1-1 0,1 0-1,0 1 1,-1-1 0,1 1-1,-1-1 1,1 1 0,-1-1-1,0 1 1,1 0 0,-1 0-1,-1 0 1,-3 1 20,0 0 0,1 0 0,-1 1 0,1 0 0,0 0 1,-1 0-1,1 1 0,0 0 0,-8 6 0,-3 2 77,-22 23-1,15-9-38,0 1 0,2 1 0,1 0 0,1 2 0,1 0 0,2 1 0,1 1 0,2 0 0,-14 47 0,12-26 34,2 1 1,3 0-1,2 1 1,3 0-1,1 67 1,5-88 19,6 43 0,-5-64-76,0 0-1,1-1 0,1 1 1,-1-1-1,2 0 1,0 0-1,6 12 0,-9-21-30,-1 0 0,1 0 0,-1 0 0,1 0 0,0 0 0,0 0 0,-1 0 0,2-1 0,-1 1 0,0-1 0,0 1 0,0-1 0,1 0 0,-1 0 0,0 0 1,1 0-1,-1 0 0,1 0 0,2 0 0,0-1 4,-1 0 1,1 0 0,-1 0 0,1-1 0,-1 0-1,1 0 1,-1 0 0,0 0 0,0-1 0,6-2 0,7-5 46,-1 0 1,0-2-1,0 0 1,15-14 0,-28 23-57,38-36 127,-2-2 0,49-64-1,-59 68-118,-21 26-23,-1 3 0,-1-1 0,0 0 0,0-1 0,-1 1 0,7-15 0,-24 51 0,1 0 0,2 1 0,1 0 0,1 1 0,-6 56 0,13-73 0,-1 0 0,2 0 0,0 0 0,1 0 0,0-1 0,1 1 0,7 21 0,-9-30 0,1 0 0,0 0 0,0 0 0,0-1 0,1 1 0,-1 0 0,1-1 0,0 0 0,0 0 0,0 0 0,0 0 0,1 0 0,-1 0 0,1-1 0,-1 0 0,1 0 0,0 0 0,0 0 0,0 0 0,0-1 0,0 0 0,1 0 0,-1 0 0,0 0 0,0-1 0,9 1 0,1-2 0,-1-1 0,1 0 0,-1-1 0,1 0 0,-1-1 0,0 0 0,0-1 0,-1-1 0,0 0 0,0 0 0,0-1 0,18-15 0,6-7 0,-2-2 0,44-51 0,-34 30 0,21-22 0,-86 131 0,8-24 0,-3 10 0,-2-1 0,-1-1 0,-33 52 0,43-80 0,0 0 0,0-1 0,-1 0 0,-1-1 0,0 0 0,-1 0 0,-12 8 0,23-18 0,1-1 0,-1 1 0,1-1 0,-1 0 0,1 1 0,-1-1 0,0 0 0,1 0 0,-1 1 0,0-1 0,1 0 0,-1 0 0,1 0 0,-1 0 0,0 1 0,1-1 0,-1 0 0,0 0 0,1-1 0,-1 1 0,0 0 0,1 0 0,-1 0 0,0 0 0,1 0 0,-1-1 0,1 1 0,-1 0 0,0-1 0,1 1 0,-1 0 0,1-1 0,-1 1 0,1-1 0,-1 1 0,1-1 0,-1 1 0,1-1 0,0 1 0,-1-1 0,1 1 0,0-1 0,-1 1 0,1-1 0,0 0 0,0 1 0,0-1 0,-1 1 0,1-1 0,0 0 0,0 1 0,0-2 0,-3-38 0,3 37 0,0 0 0,2-32 0,-2 33 0,0 1 0,0-1 0,1 0 0,-1 1 0,1-1 0,-1 1 0,1-1 0,-1 1 0,1-1 0,0 1 0,0-1 0,0 1 0,0 0 0,0-1 0,0 1 0,0 0 0,0 0 0,3-2 0,-2 3 0,0-1 0,0 1 0,0-1 0,1 1 0,-1 0 0,0 0 0,0 0 0,1 0 0,-1 0 0,0 0 0,0 1 0,5 0 0,27 11 0,12 4 0,94 20 0,-49-15 0,-80-18 0,0-1 0,1-1 0,-1 1 0,0-2 0,0 0 0,1 0 0,-1-1 0,0 0 0,0-1 0,1 0 0,-1-1 0,-1 0 0,1-1 0,0 0 0,-1-1 0,13-7 0,6 0 0,-33 29 0,-146 273 0,0 1 0,76-123 0,68-147 0,9-15 0,6-13 0,8-13 0,-2-1 0,0 0 0,19-39 0,-10 17 0,111-196 0,41-68 0,22 17 0,-195 287 0,12-17 0,1 1 0,30-28 0,-45 46 0,0 1 0,0-1 0,0 0 0,0 1 0,0-1 0,-1 0 0,1 1 0,0-1 0,1 1 0,-1 0 0,0-1 0,0 1 0,0 0 0,0-1 0,0 1 0,1 0 0,-1 0 0,-1 0 0,1 0 0,-1 1 0,1-1 0,-1 0 0,1 0 0,-1 1 0,1-1 0,-1 0 0,0 1 0,1-1 0,-1 0 0,1 1 0,-1-1 0,0 0 0,1 1 0,-1-1 0,0 1 0,0-1 0,1 1 0,-1-1 0,0 1 0,0 0 0,1 3 0,0-1 0,-1 1 0,1 0 0,-1 0 0,0 0 0,0 0 0,-1 6 0,-3 7 0,0 1 0,-1-1 0,0 0 0,-2 0 0,-13 25 0,-52 75 0,71-115 0,0 0 0,0-1 0,0 1 0,0-1 0,-1 1 0,1-1 0,-1 1 0,1-1 0,-1 0 0,1 0 0,-1 0 0,0 1 0,0-2 0,1 1 0,-1 0 0,0 0 0,0-1 0,0 1 0,0-1 0,0 1 0,0-1 0,0 0 0,0 0 0,0 0 0,0 0 0,0 0 0,0 0 0,0 0 0,0-1 0,0 1 0,0-1 0,-2-1 0,4 2 0,-1 0 0,1 0 0,0 0 0,0-1 0,-1 1 0,1 0 0,0 0 0,0-1 0,0 1 0,-1 0 0,1 0 0,0-1 0,0 1 0,0 0 0,0 0 0,0-1 0,0 1 0,-1 0 0,1-1 0,0 1 0,0 0 0,0 0 0,0-1 0,0 1 0,0 0 0,0-1 0,0 1 0,0 0 0,0-1 0,1 1 0,-1 0 0,0-1 0,0 1 0,0 0 0,0 0 0,0-1 0,0 1 0,1 0 0,-1 0 0,0-1 0,0 1 0,0 0 0,1 0 0,-1-1 0,0 1 0,0 0 0,1 0 0,-1 0 0,0 0 0,1 0 0,-1-1 0,0 1 0,1 0 0,15-12 0,0 8 0,-1 0 0,1 0 0,-1 1 0,1 1 0,0 1 0,16 0 0,-8 1 0,45-8 0,-31-1 0,-1-2 0,0-1 0,-1-1 0,0-3 0,-2 0 0,62-41 0,-55 27 0,-1-1 0,-1-2 0,-2-2 0,54-66 0,-44 40 0,-2-2 0,53-100 0,40-144 0,-118 256 0,-10 31 0,-2-1 0,-1 1 0,0-1 0,6-42 0,-13 62 0,1 1 0,-1-1 0,0 1 0,0-1 0,0 0 0,0 1 0,0-1 0,0 0 0,0 1 0,0-1 0,0 0 0,-1 1 0,1-1 0,0 1 0,0-1 0,0 0 0,-1 1 0,1-1 0,0 1 0,-1-1 0,1 1 0,-1-1 0,1 1 0,-1-2 0,0 2 0,0 0 0,1 0 0,-1 0 0,0 0 0,1 0 0,-1 0 0,0 0 0,1 0 0,-1 0 0,0 0 0,1 1 0,-1-1 0,0 0 0,1 0 0,-1 1 0,1-1 0,-1 0 0,-1 1 0,-28 25 0,7-1 0,1 1 0,1 1 0,-26 45 0,-42 98 0,52-89 0,-30 96 0,55-141 0,3 2 0,0-1 0,3 2 0,1-1 0,0 49 0,5-74 0,1 0 0,1 0 0,0 0 0,0 0 0,1 0 0,1-1 0,5 15 0,-6-22 0,0 1 0,-1-1 0,2 1 0,-1-1 0,1 0 0,-1 0 0,1-1 0,1 1 0,-1-1 0,1 0 0,-1 0 0,1 0 0,0-1 0,1 1 0,-1-1 0,1-1 0,9 5 0,-1-4 0,0 0 0,0 0 0,0-2 0,1 1 0,-1-2 0,1 0 0,-1-1 0,0 0 0,1-1 0,-1-1 0,0 0 0,15-6 0,20-9 0,92-47 0,-136 62 0,149-89 0,-198 108 0,11 3 0,1 1 0,0 1 0,2 2 0,0 1 0,2 1 0,0 2 0,-35 45 0,59-67 0,-8 11 0,-16 27 0,26-40 0,0 0 0,1 0 0,-1 0 0,1 0 0,0 0 0,0 0 0,0 1 0,0-1 0,0 0 0,1 1 0,0-1 0,-1 0 0,1 1 0,0-1 0,1 0 0,-1 1 0,2 4 0,-1-6 0,-1-1 0,1 1 0,0-1 0,1 0 0,-1 1 0,0-1 0,0 0 0,0 0 0,1 1 0,-1-1 0,1 0 0,-1-1 0,1 1 0,-1 0 0,1 0 0,-1 0 0,1-1 0,0 1 0,-1-1 0,1 0 0,0 1 0,0-1 0,-1 0 0,4 0 0,0 0 0,1 0 0,-1-1 0,1 0 0,-1 1 0,0-2 0,10-3 0,1-2 0,0 0 0,-1-2 0,0 0 0,-1-1 0,23-19 0,61-68 0,-80 78 0,1-7 0,-17 23 0,0-1 0,0 1 0,0 0 0,1 0 0,-1 0 0,1 0 0,0 0 0,0 0 0,0 1 0,3-3 0,-3 30 0,-2-18 0,0 0 0,0 0 0,1 0 0,0 0 0,0 0 0,1 0 0,0 0 0,4 6 0,-6-10 0,1 0 0,1 0 0,-1-1 0,0 1 0,0-1 0,1 0 0,0 0 0,-1 0 0,1 0 0,0 0 0,0 0 0,0-1 0,0 0 0,0 1 0,0-1 0,1 0 0,-1 0 0,0-1 0,7 1 0,3 0 0,-1-1 0,1-1 0,0 0 0,-1-1 0,1 0 0,21-7 0,1-3 0,35-17 0,62-39 0,-29 15 0,-74 38 0,4-1 0,46-17 0,-66 30 0,-10 5 0,-20 11 0,-21 9 0,-83 51 0,100-59 0,1 2 0,0 0 0,-27 29 0,44-41 0,-1 0 0,1 0 0,1 0 0,-1 0 0,0 0 0,1 1 0,0-1 0,0 1 0,0 0 0,1-1 0,-2 6 0,3-8 0,0 1 0,0-1 0,0 0 0,0 0 0,0 0 0,0 0 0,0 0 0,1 0 0,-1 0 0,1 0 0,0 0 0,-1 0 0,1 0 0,0 0 0,0 0 0,0 0 0,1-1 0,-1 1 0,0 0 0,1-1 0,-1 1 0,1-1 0,-1 1 0,1-1 0,-1 0 0,1 0 0,0 0 0,2 2 0,7 2 0,0-1 0,1 0 0,-1 0 0,1-1 0,-1-1 0,1 0 0,0 0 0,0-1 0,15-1 0,12-2 0,58-9 0,-30 0 0,113-34 0,-154 36 0,1-1 0,-1-1 0,-1-1 0,0-1 0,0-2 0,41-32 0,-60 42 0,-1 0 0,1-1 0,-1 0 0,5-6 0,-10 11 0,1 0 0,-1 0 0,1 0 0,-1 0 0,1 0 0,-1 0 0,1 0 0,-1 0 0,0 0 0,0 0 0,1 0 0,-1 0 0,0 0 0,0 0 0,0-2 0,-1 3 0,1-1 0,0 0 0,-1 1 0,1-1 0,0 1 0,-1-1 0,1 1 0,-1-1 0,1 1 0,-1-1 0,1 1 0,-1-1 0,1 1 0,-1-1 0,0 1 0,1 0 0,-1 0 0,0-1 0,1 1 0,-1 0 0,0 0 0,1-1 0,-1 1 0,0 0 0,0 0 0,0 0 0,-4 0 0,0 0 0,0 0 0,0 1 0,0-1 0,0 1 0,0 0 0,0 1 0,0-1 0,1 1 0,-1 0 0,0 0 0,1 0 0,0 1 0,-5 3 0,0 0 0,0 0 0,1 1 0,0 0 0,0 1 0,-10 13 0,14-16 0,1 0 0,0 0 0,0 0 0,0 1 0,0-1 0,1 1 0,0 0 0,0-1 0,0 1 0,0 9 0,1-12 0,1 0 0,0 0 0,0 0 0,1 0 0,-1 0 0,1 0 0,-1 0 0,1 0 0,0 0 0,0-1 0,0 1 0,0 0 0,1 0 0,-1-1 0,1 1 0,0-1 0,0 1 0,-1-1 0,2 0 0,-1 0 0,0 0 0,4 3 0,2 0 0,-1-1 0,1 1 0,-1-2 0,1 1 0,1-1 0,-1 0 0,0-1 0,1 0 0,-1 0 0,1-1 0,-1 0 0,1-1 0,13 0 0,11-3 0,0-1 0,40-11 0,2 0 0,-65 13 0,0-1 0,1 0 0,-1 0 0,0-1 0,-1-1 0,19-10 0,-20 12 0,-1 0 0,-17-3 0,2 4-3935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6.9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6 284 5320,'0'0'11697,"-1"-10"-11067,-4-29-14,6 36-533,-1 0-1,0 0 0,1 1 1,0-1-1,0 0 0,0 1 1,0-1-1,0 1 0,0-1 1,0 1-1,1-1 0,-1 1 1,1 0-1,0 0 0,2-3 1,5-5 279,0-1-54,1 0 0,0 1-1,0 0 1,1 1-1,1 0 1,20-12 0,-25 17-169,1 0 0,-1 0 0,1 1 0,0 0 0,11-3 1,-15 5-53,1 0 0,-1 0 0,0 1 0,0-1 0,1 1 0,-1 0 0,0 0 0,1 1 0,-1-1 0,0 1 0,0 0 0,7 2 0,-9-1-42,0-1 0,-1 0-1,1 1 1,0-1 0,-1 1-1,1 0 1,0 0-1,-1-1 1,0 1 0,0 0-1,1 0 1,-1 0 0,0 0-1,-1 1 1,1-1 0,0 0-1,-1 0 1,1 1 0,-1-1-1,1 2 1,0 7 98,0-1 1,-1 0 0,0 12-1,-3 26 481,4 66-1,0-100-479,1 1-1,0 0 1,1-1-1,1 0 1,0 0-1,1 0 1,0 0 0,1-1-1,8 14 1,-12-24-90,0 1 1,1-1-1,-1 0 0,1 0 1,0 0-1,0 0 1,0-1-1,0 1 1,0-1-1,0 0 0,1 0 1,-1 0-1,1 0 1,-1 0-1,1-1 1,0 0-1,0 1 0,0-2 1,0 1-1,-1 0 1,1-1-1,0 1 1,0-1-1,0 0 0,0-1 1,0 1-1,6-2 1,-3 0 5,0 0 0,0-1 0,0 0 0,0 0 0,0 0 0,-1-1 0,1 0 0,-1-1 0,0 1 0,-1-1 0,1 0 0,-1-1 0,0 1 0,5-7 0,-2 0 19,-1 0 0,0-1 0,-1 0 0,0 0 0,-1-1 0,-1 0 0,0 1 0,3-22 0,-2-2 131,-1-1-1,-2-39 1,-3 33-67,0 18 70,2-31 0,-1 55-210,0 0-1,1 0 1,-1 1-1,1-1 1,-1 0 0,1 0-1,-1 0 1,1 1-1,0-1 1,0 1-1,0-1 1,0 0 0,0 1-1,0 0 1,1-1-1,-1 1 1,3-2 0,-1 1 3,0 0 0,0 0 0,1 0 0,-1 1 0,1-1 0,-1 1 1,1 0-1,5-1 0,4 1 11,0 0-1,1 0 1,25 3-1,-15 0-16,-1 0 0,1 2 0,-1 1 0,0 0 0,0 2 0,37 15 0,-57-20 0,1 0 0,-1-1 0,1 1 0,-1-1 0,1 0 0,0 0 0,0 0 0,-1-1 0,1 0 0,6 1 0,-10-1 0,1 0 0,-1-1 0,0 1 0,0 0 0,1 0 0,-1 0 0,0 0 0,0 0 0,1 0 0,-1 0 0,0 0 0,0 0 0,1 1 0,-1-1 0,0 0 0,0 0 0,1 0 0,-1 0 0,0 0 0,0 0 0,1 0 0,-1 1 0,0-1 0,0 0 0,0 0 0,0 0 0,1 0 0,-1 1 0,0-1 0,0 0 0,0 1 0,-1 2 0,1-3 0,-1 3-191,0 0 0,0 0 0,1 0-1,-1 1 1,1-1 0,-1 0 0,1 5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1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30 25623,'0'0'5952,"-67"-27"-4768,62 25-1184,1 2 0,10 2 0,11 2 0,17 1 0,23-5 0,8-3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3.4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1 802 15472,'0'0'4505,"10"-2"-4081,19-8-142,0 0 0,0-3 0,-1 0 0,26-17 0,345-238 3494,-372 248-3410,7-5 717,37-21 0,-71 46-1052,1-1 1,-1 1-1,0 0 0,0 0 1,1 0-1,-1 0 0,0-1 1,1 1-1,-1 0 0,0 0 0,0 0 1,1 0-1,-1 0 0,0 0 1,1 0-1,-1 0 0,0 0 1,1 0-1,-1 0 0,0 0 0,1 0 1,-1 0-1,0 0 0,0 0 1,1 0-1,-1 0 0,0 0 1,1 0-1,-1 0 0,0 1 0,1-1 1,0 11 481,-11 20-118,8-27-296,-65 156 1305,14-38-190,50-105-1201,3-16-13,0-1 0,0 0 0,0 0 0,0 1 0,0-1 1,0 0-1,1 0 0,-1 0 0,0 1 0,0-1 0,0 0 0,0 0 0,1 0 0,-1 0 0,0 0 0,0 1 1,0-1-1,1 0 0,-1 0 0,0 0 0,0 0 0,1 0 0,-1 0 0,0 0 0,0 0 0,1 0 0,-1 0 1,0 0-1,0 0 0,1 0 0,-1 0 0,0 0 0,0 0 0,1 0 0,-1 0 0,3-1 0,1-1-1,-1 1 1,0-1 0,0 0-1,0 0 1,0 0-1,4-4 1,330-253 0,-324 250 0,-4 3 0,-1 0 0,1 0 0,1 1 0,-1 1 0,15-6 0,-24 10 0,1 0 0,0 0 0,-1-1 0,1 1 0,-1 0 0,1 0 0,0 0 0,-1 0 0,1 0 0,0 0 0,-1 0 0,1 0 0,0 0 0,-1 0 0,1 1 0,0-1 0,-1 0 0,1 0 0,-1 0 0,1 1 0,-1-1 0,1 0 0,0 1 0,-1-1 0,1 1 0,0 0 0,0 0 0,-1 0 0,1 0 0,-1 0 0,1 0 0,-1 1 0,0-1 0,1 0 0,-1 0 0,0 1 0,0-1 0,0 0 0,0 0 0,0 2 0,-1 6 0,-1-1 0,1 1 0,-5 10 0,5-14 0,-2 3 0,2-4 0,0 0 0,0 0 0,0 0 0,0 1 0,1-1 0,-1 0 0,1 4 0,0-7 0,0 0 0,1 0 0,-1-1 0,0 1 0,0 0 0,0-1 0,1 1 0,-1 0 0,0-1 0,1 1 0,-1-1 0,1 1 0,-1 0 0,1-1 0,-1 1 0,1-1 0,-1 1 0,1-1 0,0 1 0,0-1 0,1 1 0,-1-1 0,1 1 0,-1-1 0,1 1 0,-1-1 0,0 0 0,1 0 0,-1 0 0,1 0 0,-1 0 0,1 0 0,1-1 0,14-3 0,-1 0 0,0-2 0,0 0 0,0-1 0,26-15 0,11-5 0,-50 26 0,0-1 0,1 1 0,-1 0 0,1 0 0,-1 0 0,1 1 0,6-1 0,-9 1 0,0 0 0,-1 0 0,1 0 0,0 0 0,0 0 0,0 0 0,0 1 0,0-1 0,0 0 0,0 1 0,-1-1 0,1 1 0,0-1 0,0 1 0,0-1 0,-1 1 0,1-1 0,0 1 0,-1 0 0,1-1 0,-1 1 0,1 0 0,-1 0 0,1-1 0,-1 1 0,1 0 0,-1 0 0,0 0 0,1 0 0,-1 0 0,0 0 0,0-1 0,1 1 0,-1 1 0,2 26 0,-2 55 0,1 14 0,0-86 0,0-1 0,1 1 0,0-1 0,0 0 0,1 0 0,6 14 0,-7-20 0,1 0 0,-1 0 0,0-1 0,1 1 0,0 0 0,0-1 0,0 0 0,0 0 0,1 0 0,-1 0 0,1 0 0,0-1 0,-1 1 0,1-1 0,0 0 0,1 0 0,-1-1 0,5 2 0,2-1 0,1 0 0,0 0 0,-1-2 0,1 1 0,0-1 0,0-1 0,0 0 0,18-5 0,94-30 0,-112 32 0,3-1 0,0 0 0,-1-1 0,0-1 0,0 0 0,-1-1 0,0-1 0,0 0 0,-1-1 0,0 0 0,0-1 0,-1 0 0,-1-1 0,0 0 0,-1 0 0,0-1 0,-1 0 0,0-1 0,7-18 0,-14 31 0,-1 0 0,1-1 0,-1 1 0,1 0 0,-1 0 0,1 0 0,-1 0 0,0 0 0,0-1 0,1 1 0,-1 0 0,0 0 0,0 0 0,0-1 0,-1 1 0,1 0 0,0 0 0,0-1 0,-1 1 0,1 0 0,0 0 0,-1 0 0,1 0 0,-1 0 0,0 0 0,1 0 0,-1 0 0,0 0 0,1 0 0,-1 0 0,0 0 0,0 0 0,0 0 0,0 1 0,0-1 0,0 0 0,0 1 0,0-1 0,0 1 0,0-1 0,-1 1 0,1 0 0,0-1 0,0 1 0,0 0 0,0 0 0,-1 0 0,1-1 0,0 2 0,0-1 0,-2 0 0,-6 0 0,-1 0 0,1 1 0,0 1 0,0-1 0,-13 5 0,5 0 0,-1 1 0,2 1 0,-1 0 0,1 2 0,0-1 0,1 2 0,1 0 0,-1 1 0,2 0 0,-1 1 0,2 1 0,-19 24 0,29-34 0,0-1 0,0 1 0,0 0 0,0-1 0,0 1 0,1 0 0,0 0 0,0 0 0,0 0 0,0 1 0,0-1 0,1 0 0,0 0 0,0 1 0,1 6 0,0-8 0,0 0 0,0 1 0,0-1 0,0 0 0,0 0 0,1 0 0,0 0 0,0 0 0,-1 0 0,2-1 0,-1 1 0,0-1 0,0 1 0,1-1 0,-1 0 0,1 0 0,0 0 0,0 0 0,0 0 0,3 1 0,4 1 0,-1-1 0,0-1 0,1 1 0,-1-2 0,1 1 0,0-1 0,0 0 0,-1-1 0,1-1 0,0 1 0,0-1 0,15-4 0,12-5 0,64-23 0,-96 31 0,68-29 0,77-47 0,16-6 0,-159 81 0,0 0 0,0-1 0,1 1 0,-1 1 0,1-1 0,0 1 0,14-1 0,-22 3 0,0 0 0,1 0 0,-1 0 0,1 0 0,-1 0 0,0 0 0,1 0 0,-1 1 0,0-1 0,1 0 0,-1 0 0,0 0 0,1 1 0,-1-1 0,0 0 0,1 1 0,-1-1 0,0 0 0,0 0 0,1 1 0,-1-1 0,0 0 0,0 1 0,0-1 0,0 1 0,1-1 0,-1 0 0,0 1 0,0-1 0,0 1 0,0-1 0,0 0 0,0 1 0,0-1 0,0 1 0,0-1 0,0 1 0,-3 17 0,-2-1 0,-2 0 0,0-1 0,0 1 0,-15 21 0,-12 26 0,33-64 0,1 1 0,0 0 0,-1-1 0,1 1 0,0-1 0,0 1 0,-1 0 0,1-1 0,0 1 0,0 0 0,0-1 0,0 1 0,0-1 0,0 1 0,0 0 0,0-1 0,0 1 0,0 0 0,0-1 0,0 1 0,1 0 0,-1-1 0,0 1 0,0 0 0,1-1 0,-1 1 0,0-1 0,1 1 0,-1-1 0,0 1 0,1-1 0,-1 1 0,1-1 0,-1 1 0,1-1 0,-1 0 0,1 1 0,-1-1 0,1 0 0,0 1 0,-1-1 0,1 0 0,-1 0 0,1 1 0,0-1 0,-1 0 0,1 0 0,0 0 0,-1 0 0,1 0 0,0 0 0,-1 0 0,1 0 0,0 0 0,0 0 0,6-1 0,1 1 0,-1-1 0,12-3 0,-18 4 0,37-11 0,-22 6 0,0 1 0,0 1 0,0 0 0,17-1 0,-31 4 0,1 0 0,-1 1 0,0-1 0,0 0 0,0 1 0,0 0 0,0-1 0,1 1 0,-1 0 0,-1 0 0,1 0 0,0 0 0,0 1 0,0-1 0,0 0 0,-1 1 0,1-1 0,-1 1 0,1 0 0,-1-1 0,2 3 0,2 5 0,0-1 0,-1 1 0,6 16 0,4 9 0,-12-31 0,0 0 0,0 1 0,1-1 0,-1 0 0,0 0 0,1-1 0,0 1 0,0 0 0,0-1 0,0 0 0,0 0 0,0 0 0,1 0 0,-1 0 0,1-1 0,-1 1 0,1-1 0,4 1 0,-1-1 0,-1 0 0,1-1 0,0 0 0,-1 0 0,1-1 0,0 1 0,-1-2 0,1 1 0,11-4 0,3-4 0,0-1 0,0 0 0,-1-1 0,0-2 0,19-15 0,6-9 0,-2-3 0,47-54 0,-55 55 0,64-74 0,-5-3 0,114-188 0,-164 233 0,-58 93 0,1 0 0,1 2 0,0-1 0,-9 31 0,2-6 0,-26 58 0,-53 198 0,84-247 0,-36 169 0,49-221 0,-5 22 0,6-27 0,0 1 0,0-1 0,0 1 0,-1-1 0,1 0 0,0 1 0,0-1 0,0 1 0,-1-1 0,1 1 0,0-1 0,-1 0 0,1 1 0,0-1 0,-1 0 0,1 1 0,0-1 0,-1 0 0,1 1 0,0-1 0,-1 0 0,1 0 0,-1 0 0,1 1 0,-1-1 0,1 0 0,-1 0 0,1 0 0,-1 0 0,1 0 0,-1 0 0,1 0 0,-1 0 0,1 0 0,0 0 0,-1 0 0,1 0 0,-1 0 0,1 0 0,-1 0 0,1-1 0,-1 1 0,1 0 0,-1-1 0,-10-7-3935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3.6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91 25623,'0'0'4347,"8"-10"-2813,-3 4-1287,-2 1-184,1-1 0,0 1 0,1 1 0,-1-1 0,1 1 0,0-1 0,0 1 0,0 1 0,0-1 0,1 1 0,-1 0 0,1 0 0,0 1 0,0-1 0,7-1 0,18-1-63,0 1 0,1 2 0,54 2 0,98 18 0,-119-11 0,118 12 0,101 12 0,-197-22 864,-39-7-5727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4.8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1050 19495,'0'0'4938,"10"4"-4561,-4-1-344,1-1 0,-1 0 0,0 0-1,1-1 1,-1 1 0,1-1 0,0-1 0,-1 1 0,1-1 0,0-1 0,-1 1 0,1-1-1,0 0 1,9-3 0,9-5 35,0-1-1,-1-2 0,0 0 1,-1-1-1,0-1 0,-1-2 1,-1 0-1,37-36 0,-10 0 141,-1-2 1,43-68-1,176-317 1158,-248 407-1240,-12 22-79,13-23 227,-1 0 0,-2-1 1,17-51-1,-31 74-44,-7 9 22,-14 18 31,-16 21-81,1 2-1,2 2 1,-51 83 0,49-62 63,3 0 0,-32 94-1,53-125-89,1 0 1,1 1-1,-5 40 0,11-62-138,1 1 0,1 0 1,0 0-1,0 0 0,1 0 1,1 0-1,-1-1 0,2 1 0,-1-1 1,2 1-1,-1-1 0,1 0 1,10 16-1,-12-22-37,1-1 0,-1 1 0,1-1 0,0 0 0,0 1 0,1-1 0,-1-1 0,1 1 0,-1 0 0,1-1 0,0 0 0,0 0 0,0 0 0,8 2 0,-5-2 0,-1-1 0,1 0 0,-1-1 0,1 1 0,-1-1 0,1-1 0,0 1 0,-1-1 0,8-2 0,5-2 0,0-2 0,-1 0 0,1-1 0,-2-1 0,30-18 0,-13 4 0,-2-1 0,0-2 0,-2-1 0,-1-2 0,41-50 0,-65 73 0,0-1 0,-1 0 0,1 0 0,-1 0 0,4-11 0,-8 18 0,0 0 0,-1 0 0,1 0 0,0 0 0,0 0 0,0-1 0,0 1 0,0 0 0,-1 0 0,1 0 0,0 0 0,0 0 0,0 0 0,0 0 0,-1 0 0,1 0 0,0 0 0,0 0 0,0 0 0,0 0 0,-1-1 0,1 1 0,0 0 0,0 1 0,0-1 0,-1 0 0,1 0 0,0 0 0,0 0 0,0 0 0,-1 0 0,1 0 0,0 0 0,0 0 0,0 0 0,0 0 0,0 0 0,-1 1 0,1-1 0,0 0 0,0 0 0,0 0 0,0 0 0,-1 1 0,-12 5 0,-12 9 0,1 0 0,1 2 0,-28 24 0,41-32 0,1 0 0,0 0 0,1 1 0,0 0 0,0 0 0,1 1 0,1 0 0,-1 0 0,-7 22 0,13-30 0,0 0 0,1 0 0,-1 0 0,1 0 0,-1 0 0,1 0 0,0 1 0,0-1 0,0 0 0,1 0 0,-1 0 0,1 1 0,0-1 0,-1 0 0,1 0 0,1 0 0,1 3 0,-1-2 0,1 0 0,0-1 0,-1 0 0,2 1 0,-1-1 0,0 0 0,0 0 0,1-1 0,0 1 0,-1-1 0,6 3 0,1-1 0,0 0 0,1 0 0,-1-1 0,1 0 0,0-1 0,0 0 0,0-1 0,21 0 0,-20-1 0,0-1 0,0-1 0,0 0 0,0-1 0,0 0 0,-1-1 0,0 0 0,1 0 0,-2-1 0,1-1 0,17-12 0,-22 14 0,-1-1 0,1 0 0,-1 0 0,0-1 0,0 0 0,0 1 0,-1-2 0,0 1 0,0 0 0,-1-1 0,0 0 0,0 0 0,0 0 0,-1 0 0,0 0 0,-1 0 0,1-1 0,-1 1 0,0-14 0,-2 16 0,2-8 0,-1 13 0,0 0 0,1-1 0,-1 1 0,0 0 0,1 0 0,-1 0 0,0 0 0,0-1 0,1 1 0,-1 0 0,0 0 0,1 0 0,-1 0 0,0 0 0,1 0 0,-1 0 0,0 0 0,1 0 0,-1 0 0,0 0 0,1 0 0,-1 0 0,0 0 0,1 0 0,-1 1 0,0-1 0,0 0 0,1 0 0,-1 0 0,0 0 0,1 1 0,-1-1 0,0 0 0,1 1 0,12 7 0,-11-7 0,21 12 0,1 0 0,1-1 0,0-2 0,0-1 0,1-1 0,0-1 0,1-1 0,-1-1 0,1-1 0,0-2 0,52-2 0,-77 0 0,0 0 0,-1 0 0,1 0 0,0 0 0,0 0 0,-1-1 0,1 1 0,-1 0 0,1-1 0,0 0 0,-1 1 0,4-3 0,-5 2 0,0 1 0,1-1 0,-1 0 0,0 0 0,1 0 0,-1 0 0,0 0 0,0 0 0,0 1 0,1-1 0,-1 0 0,0 0 0,0 0 0,-1 0 0,1 0 0,0 0 0,0 0 0,0 0 0,-1 0 0,1 1 0,0-1 0,-1 0 0,1 0 0,-1 0 0,1 1 0,-1-1 0,0-1 0,-30-42 929,12 22-4550,17 20 2378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5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25623,'0'0'3512,"10"2"-2388,139 24 720,267 22-1326,-31-5-380,-311-32 500,35 4-1005,-44-11-3955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2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1 398 11352,'0'0'7506,"12"-2"-6569,-3 1-769,-3 0-68,1 0 0,-1 0 0,0 0 0,1-1 0,-1 0-1,0 0 1,0 0 0,0-1 0,-1 0 0,1 0 0,-1 0 0,8-7 0,195-198 2627,-176 173-2227,-30 34-445,-1-1 0,1 1 0,-1-1 0,1 1 1,-1-1-1,1 1 0,0 0 0,0 0 0,3-2 0,-5 3-41,1 0-1,-1 0 1,0 0-1,1 0 1,-1 0-1,0 0 1,1 0-1,-1 0 1,0 0-1,0 0 1,1 0-1,-1 0 0,0 1 1,1-1-1,-1 0 1,0 0-1,0 0 1,1 0-1,-1 0 1,0 1-1,1-1 1,-1 0-1,0 0 1,0 0-1,0 1 1,1-1-1,-1 0 0,0 0 1,0 1-1,0-1 1,0 0-1,0 1 1,1-1-1,-1 0 1,0 0-1,0 1 1,1 5 77,-1 0 0,1 0 1,-1 0-1,-1 1 0,0 6 1,0 2-114,-67 428 1019,41-299-690,25-133-281,-61 365 1159,50-306-53,89-381-35,52-171-140,-116 447-847,1 2 1,2-1 0,1 2 0,35-52-1,-35 63-55,0 1 0,0 0 0,2 2 0,1 0 0,0 1 0,1 0 0,29-17 0,-41 29-55,1 0 0,0 0 0,0 1 0,1 0 0,-1 0 0,20-3 0,-25 6 0,-1 0 0,1 1 0,0 0 0,0 0 0,0 0 0,0 1 0,0-1 0,0 1 0,0 0 0,-1 0 0,1 0 0,0 1 0,-1-1 0,1 1 0,-1 0 0,1 0 0,-1 0 0,0 0 0,0 1 0,5 4 0,-1 1 0,0 1 0,0 0 0,-1 1 0,0-1 0,-1 1 0,0 0 0,0 0 0,-1 1 0,-1-1 0,0 1 0,0 0 0,-1 0 0,0 0 0,-1 0 0,0 13 0,-2 10 0,0 1 0,-2-1 0,-13 54 0,12-65 0,-2-1 0,0 0 0,-2-1 0,0 1 0,-1-2 0,-1 1 0,-1-1 0,-1-1 0,-1 0 0,-1 0 0,0-2 0,-22 22 0,32-35 0,-1 0 0,0 1 0,-1-2 0,1 1 0,-1-1 0,0 0 0,1 0 0,-1 0 0,-1-1 0,1 0 0,0 0 0,0 0 0,-1-1 0,1 0 0,-1-1 0,1 1 0,-1-1 0,1 0 0,-1-1 0,1 0 0,-1 0 0,1 0 0,-1 0 0,1-1 0,0 0 0,-8-4 0,-4-2 0,12 4 0,-1 1 0,0 0 0,0 1 0,0-1 0,-1 2 0,-11-3 0,19 4 0,-1 0 0,0 1 0,0-1 0,0 0 0,0 1 0,1-1 0,-1 1 0,0-1 0,0 1 0,1-1 0,-1 1 0,0-1 0,1 1 0,-1 0 0,1-1 0,-1 1 0,1 0 0,-1 0 0,1-1 0,-1 1 0,1 0 0,-1 0 0,1 0 0,0-1 0,0 1 0,0 0 0,-1 0 0,1 0 0,0 0 0,0 0 0,0 1 0,0 29 0,0-30 0,3 24 0,0 0 0,2 1 0,1-2 0,0 1 0,2-1 0,1 0 0,1 0 0,1-1 0,1-1 0,1 0 0,23 30 0,-30-46 0,0 1 0,0-1 0,1 0 0,0 0 0,0-1 0,0 1 0,1-2 0,0 1 0,0-1 0,0-1 0,0 1 0,1-1 0,0-1 0,-1 1 0,1-1 0,0-1 0,0 0 0,0 0 0,0-1 0,0 0 0,0 0 0,14-3 0,-8-1 0,1 1 0,0-2 0,-1 0 0,0-1 0,-1 0 0,1-1 0,-1-1 0,0 0 0,-1-1 0,0-1 0,21-19 0,-24 19 0,0-1 0,0 1 0,-1-2 0,12-19 0,-19 28 0,-1 0 0,1 0 0,-1-1 0,0 1 0,0 0 0,0-1 0,0 1 0,0-1 0,-1 1 0,0-8 0,0 9 0,0 0 0,-1 0 0,1 0 0,-1 0 0,1 0 0,-1 0 0,0 0 0,0 0 0,0 1 0,0-1 0,0 0 0,0 1 0,-1-1 0,1 1 0,-1-1 0,1 1 0,-1-1 0,1 1 0,-1 0 0,-2-2 0,0 2 0,1-1 0,0 1 0,0 0 0,0 0 0,-1 0 0,1 0 0,-1 1 0,1 0 0,0-1 0,-1 1 0,1 0 0,-1 1 0,1-1 0,-1 0 0,-5 3 0,2-1 0,-1 0 0,1 1 0,0 0 0,0 0 0,-12 8 0,11-6 0,-1 1 0,1 1 0,0 0 0,0 0 0,1 0 0,0 1 0,0 0 0,-7 13 0,11-17 0,1 1 0,-1 0 0,1 0 0,1 0 0,-1 0 0,1 1 0,0-1 0,0 0 0,0 1 0,1-1 0,-1 0 0,2 1 0,-1-1 0,0 1 0,1-1 0,0 0 0,3 10 0,-1-9 0,-1 1 0,1-1 0,0-1 0,0 1 0,1 0 0,0-1 0,0 0 0,0 0 0,0 0 0,1 0 0,0 0 0,0-1 0,0 0 0,1 0 0,-1-1 0,1 1 0,0-1 0,0-1 0,0 1 0,0-1 0,0 0 0,1 0 0,6 1 0,-4-2 0,0 0 0,1 0 0,-1 0 0,0-1 0,1-1 0,-1 0 0,0 0 0,0-1 0,0 0 0,0 0 0,0-1 0,0 0 0,-1-1 0,1 0 0,15-9 0,-6 0 0,10-6 0,-1-1 0,46-44 0,-39 28 0,16-16 0,72-98 0,-99 121 0,-22 28 0,0-1 0,1 1 0,-1 0 0,0-1 0,1 1 0,0 0 0,-1 0 0,1 0 0,0 0 0,-1 0 0,1 0 0,0 1 0,0-1 0,0 0 0,3 0 0,-4 2 0,0-1 0,0 0 0,-1 1 0,1-1 0,0 1 0,0-1 0,0 1 0,0-1 0,-1 1 0,1 0 0,0-1 0,-1 1 0,1 0 0,0 0 0,-1-1 0,1 1 0,-1 0 0,1 0 0,-1 0 0,0 0 0,1 0 0,-1-1 0,0 1 0,0 0 0,1 0 0,-1 0 0,0 0 0,0 2 0,3 32 0,-3-32 0,-1 26 0,-1 0 0,-1 0 0,-2-1 0,-1 1 0,-1-1 0,-1-1 0,-2 1 0,-1-2 0,-1 1 0,-23 37 0,32-59 0,0 0 0,0-1 0,-1 1 0,1-1 0,-1 0 0,0 0 0,-1 0 0,1-1 0,-7 5 0,9-7 0,0 0 0,0 0 0,0 0 0,0 0 0,0 0 0,-1 0 0,1-1 0,0 1 0,-1-1 0,1 0 0,0 1 0,-1-1 0,1 0 0,-1 0 0,1-1 0,0 1 0,-1 0 0,1-1 0,0 0 0,-1 1 0,1-1 0,0 0 0,-4-2 0,2 0 0,0 1 0,1 0 0,-1-1 0,1 1 0,-1-1 0,1 0 0,0 0 0,0-1 0,1 1 0,-1 0 0,1-1 0,-1 0 0,1 0 0,0 1 0,0-1 0,1 0 0,-1-1 0,0-4 0,1-1 0,2-7 0,0 16 0,-1 1 0,1-1 0,0 0 0,0 0 0,0 1 0,0-1 0,0 0 0,0 1 0,0-1 0,0 1 0,1-1 0,-1 1 0,0 0 0,0 0 0,0-1 0,2 1 0,28-5 0,1 1 0,61 1 0,16-1 0,-94 2 0,1 0 0,0-1 0,-1-1 0,28-11 0,-6 0 0,-1 1 0,-2-2 0,1-1 0,34-23 0,-69 40 0,0 0 0,0-1 0,0 1 0,0 0 0,0 0 0,0 0 0,0 0 0,0 0 0,1 0 0,-1-1 0,0 1 0,0 0 0,0 0 0,0 0 0,0 0 0,0 0 0,1 0 0,-1 0 0,0 0 0,0 0 0,0 0 0,0 0 0,0 0 0,1 0 0,-1 0 0,0 0 0,0 0 0,0 0 0,0 0 0,1 0 0,-1 0 0,0 0 0,0 0 0,0 0 0,0 0 0,0 0 0,1 0 0,-1 0 0,0 0 0,0 0 0,0 0 0,0 0 0,0 1 0,0-1 0,1 0 0,-1 0 0,0 0 0,0 0 0,0 0 0,0 0 0,0 0 0,0 1 0,0-1 0,0 0 0,0 0 0,0 0 0,0 0 0,0 0 0,0 1 0,-2 14 0,-10 20 0,12-35 0,-1 3 0,-3 5 0,1 1 0,0 0 0,0 0 0,0 0 0,2 0 0,-1 0 0,1 0 0,0 12 0,1-20 0,1-1 0,-1 1 0,1-1 0,-1 1 0,1-1 0,-1 1 0,1-1 0,-1 1 0,1-1 0,0 0 0,-1 1 0,1-1 0,0 0 0,-1 0 0,1 1 0,0-1 0,0 0 0,-1 0 0,1 0 0,0 0 0,-1 0 0,1 0 0,0 0 0,0 0 0,-1 0 0,1 0 0,0 0 0,0-1 0,-1 1 0,1 0 0,1-1 0,24-7 0,-13 1 0,0-1 0,0-1 0,-1 1 0,0-2 0,13-12 0,-15 12 0,0 0 0,1 1 0,0 1 0,1 0 0,0 0 0,24-10 0,-36 18 0,1-1 0,-1 1 0,0 0 0,1 0 0,-1 0 0,0 0 0,1 0 0,-1 0 0,0 0 0,1 0 0,-1 0 0,1 0 0,-1 0 0,0 0 0,1 0 0,-1 0 0,0 0 0,1 0 0,-1 0 0,0 1 0,1-1 0,-1 0 0,0 0 0,1 0 0,-1 1 0,0-1 0,1 0 0,-1 0 0,0 1 0,0-1 0,1 0 0,-1 0 0,0 1 0,0-1 0,0 0 0,1 1 0,-1-1 0,0 0 0,0 1 0,0-1 0,0 1 0,0-1 0,0 0 0,0 1 0,0-1 0,0 0 0,0 1 0,0-1 0,0 0 0,0 1 0,0-1 0,0 1 0,0-1 0,0 1 0,-5 26 0,4-23 0,-1 5 0,-19 92 0,19-88 0,1 1 0,0-1 0,1 1 0,0 0 0,5 20 0,-5-31 0,0-1 0,1 0 0,-1 0 0,1 0 0,0 0 0,-1 1 0,1-1 0,0 0 0,0 0 0,1-1 0,-1 1 0,0 0 0,0 0 0,1 0 0,-1-1 0,1 1 0,0-1 0,0 1 0,-1-1 0,1 0 0,0 0 0,0 0 0,0 0 0,0 0 0,0 0 0,0 0 0,0-1 0,1 1 0,-1-1 0,0 1 0,0-1 0,0 0 0,1 0 0,-1 0 0,0 0 0,0 0 0,5-2 0,3 0 0,1-1 0,-1 0 0,0-1 0,0 0 0,0-1 0,14-8 0,-4 0 0,-1-1 0,0-1 0,-1 0 0,29-33 0,54-82 0,-57 63 0,-2-2 0,-4-2 0,-3-2 0,-3-1 0,-3-1 0,37-157 0,-65 228 0,6-45 0,-7 48 0,1 0 0,-1 0 0,0 0 0,0 0 0,0-1 0,0 1 0,0 0 0,0 0 0,0 0 0,-1 0 0,1-1 0,0 1 0,-1 0 0,1 0 0,0 0 0,-1 0 0,0 0 0,1 0 0,-1 0 0,0 0 0,1 0 0,-1 0 0,0 0 0,0 0 0,0 1 0,0-1 0,0 0 0,0 1 0,0-1 0,0 0 0,0 1 0,-2-1 0,0 1 0,1 1 0,-1-1 0,0 1 0,1 0 0,-1 0 0,1 0 0,-1 1 0,1-1 0,-1 1 0,1-1 0,0 1 0,0 0 0,0 0 0,0-1 0,0 2 0,0-1 0,-2 3 0,3-4 0,-12 15 0,1 0 0,1 1 0,0 0 0,1 1 0,-14 35 0,8-9 0,-16 67 0,20-59 0,3 1 0,-6 94 0,15-118 0,0-1 0,2 0 0,1 0 0,1 0 0,2 0 0,0 0 0,11 26 0,-15-49 0,0 1 0,1-1 0,-1 0 0,1 0 0,0 0 0,1-1 0,-1 1 0,1-1 0,0 1 0,6 4 0,-8-7 0,1 0 0,0-1 0,0 1 0,0-1 0,0 1 0,0-1 0,0 0 0,0 0 0,1 0 0,-1-1 0,0 1 0,0-1 0,1 0 0,-1 0 0,0 0 0,1 0 0,-1 0 0,0-1 0,4 0 0,8-4 0,-1 1 0,0-2 0,0 0 0,-1-1 0,1 0 0,-2-1 0,1 0 0,-1-1 0,13-12 0,6-9 0,54-65 0,-48 45 0,-3-2 0,-1-1 0,-3-2 0,-3-1 0,-2-1 0,20-67 0,-44 122 0,38-137 0,-38 123 0,-8 22 0,-10 29 0,-13 35 0,3 1 0,-19 84 0,33-98 0,3 0 0,2 0 0,-1 85 0,9-131 0,0 0 0,1 0 0,0 0 0,0 0 0,1 0 0,4 11 0,-5-20 0,0 0 0,0 0 0,0 0 0,0 0 0,0 0 0,0 0 0,0-1 0,1 1 0,-1 0 0,1-1 0,-1 1 0,1-1 0,0 0 0,0 1 0,2 0 0,-1-1 0,-1 0 0,1 0 0,-1-1 0,1 1 0,0-1 0,-1 0 0,1 0 0,-1 0 0,1 0 0,0 0 0,-1 0 0,1-1 0,0 1 0,-1-1 0,5-2 0,5-2 0,0-1 0,0-1 0,0 0 0,-1 0 0,12-11 0,20-13 0,-23 15 0,-17 13 0,1 1 0,-1-1 0,1 0 0,-1 1 0,1 0 0,0 0 0,0 0 0,4-1 0,-8 3 0,0 0 0,1 0 0,-1 0 0,0 0 0,0 0 0,0 0 0,0 0 0,0 0 0,0 0 0,0 0 0,1 0 0,-1 0 0,0 0 0,0 0 0,0 0 0,0 0 0,0 1 0,0-1 0,0 0 0,0 0 0,1 0 0,-1 0 0,0 0 0,0 0 0,0 0 0,0 0 0,0 1 0,0-1 0,0 0 0,0 0 0,0 0 0,0 0 0,0 0 0,0 0 0,0 1 0,0-1 0,0 0 0,0 0 0,0 0 0,0 0 0,0 0 0,0 0 0,0 0 0,0 1 0,0-1 0,0 0 0,0 0 0,0 0 0,0 0 0,-1 0 0,1 0 0,0 0 0,0 1 0,0-1 0,0 0 0,0 0 0,0 0 0,0 0 0,0 0 0,-1 0 0,-4 10 0,-10 11 0,-1-1 0,0 0 0,-2-1 0,-39 32 0,52-46 0,-1-1 0,1 0 0,-1 1 0,1 0 0,-7 9 0,12-14 0,0 1 0,0-1 0,0 0 0,0 1 0,0-1 0,0 1 0,0-1 0,0 1 0,0-1 0,1 0 0,-1 1 0,0-1 0,0 1 0,0-1 0,0 0 0,1 1 0,-1-1 0,0 0 0,0 1 0,1-1 0,-1 0 0,0 1 0,0-1 0,1 0 0,-1 0 0,0 1 0,1-1 0,-1 0 0,1 0 0,-1 0 0,0 1 0,1-1 0,-1 0 0,0 0 0,1 0 0,-1 0 0,1 0 0,-1 0 0,1 0 0,0 0 0,24 7 0,-20-6 0,18 3 0,0-1 0,0-1 0,37 0 0,69-12 0,-120 9 0,10-2 0,-19 3 0,0-1 0,1 1 0,-1-1 0,0 1 0,0-1 0,1 1 0,-1-1 0,0 0 0,0 1 0,0-1 0,0 1 0,0-1 0,0 1 0,0-1 0,0 1 0,0-1 0,0 0 0,0 1 0,0-1 0,0 1 0,0-1 0,-1 1 0,1-1 0,0 1 0,0-1 0,0 1 0,-1-1 0,1 1 0,0-1 0,-1 1 0,1-1 0,-1 1 0,1 0 0,-1-1 0,-22-29 983,8 12-3067,10 12-750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2.8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 25623,'0'0'7136,"60"-8"-7136,-3 4 0,14 1 0,3 1 0,4 2 0,-5 0 0,2 2 0,-9 1 0,-1 3 0,-5-2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4.0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0 434 18391,'0'0'3815,"12"1"-3575,15 0-125,1-2 0,-1 0 1,0-2-1,1-1 0,29-9 0,-11 1 167,-1-2-1,62-30 1,-75 28 34,-1-1 0,-1-2 0,0-1 0,-2-1 0,0-2 0,35-38 0,-54 51-97,0 0-1,-1-1 1,0 0 0,-1-1 0,0 0 0,-1 0-1,0-1 1,-1 1 0,5-23 0,-9 34-185,-1 0 0,1 0 0,-1 0 0,0 0 1,0 1-1,1-1 0,-1 0 0,0 0 0,0 0 0,0 0 1,0 0-1,0 0 0,0 0 0,0 0 0,-1 0 0,1 0 1,0 1-1,0-1 0,-1 0 0,1 0 0,0 0 0,-1 0 1,1 1-1,-1-1 0,1 0 0,-1 0 0,0 1 0,1-1 1,-1 0-1,0 1 0,1-1 0,-1 1 0,0-1 0,-1 0 1,1 1 11,-1 0 0,1 0 1,-1 0-1,1 0 0,-1 1 1,1-1-1,-1 0 0,1 1 1,-1-1-1,1 1 0,-1 0 0,1-1 1,0 1-1,-1 0 0,1 0 1,0 0-1,0 0 0,-2 2 1,-8 7 90,1 1 1,0 0 0,1 1-1,0 0 1,1 0-1,0 1 1,1 0 0,-8 22-1,8-18 15,1 1 0,2 0 0,-1 0 0,2 0-1,0 0 1,0 28 0,3-38-152,1-1 0,-1 1 0,1-1 0,1 0 0,-1 1 0,1-1 0,0 0 0,1 0 0,5 10 0,-7-14 0,1-1 0,-1 1 0,1-1 0,0 1 0,0-1 0,0 0 0,1 1 0,-1-1 0,0 0 0,1-1 0,-1 1 0,1 0 0,0-1 0,-1 1 0,1-1 0,0 0 0,0 0 0,0 0 0,0 0 0,0-1 0,0 1 0,0-1 0,0 0 0,1 0 0,5 0 0,3-2 0,0 0 0,0-1 0,-1 0 0,1-1 0,-1 0 0,17-9 0,65-42 0,-87 51 0,34-21 0,22-16 0,2 3 0,86-37 0,-150 75 0,0 0 0,1 0 0,-1 0 0,0 0 0,1-1 0,-1 1 0,0 0 0,1 0 0,-1 0 0,1 0 0,-1 0 0,0 0 0,1 0 0,-1 0 0,1 0 0,-1 0 0,0 0 0,1 0 0,-1 0 0,0 0 0,1 1 0,-1-1 0,0 0 0,1 0 0,-1 0 0,0 0 0,1 1 0,-1-1 0,0 0 0,1 1 0,2 12 0,-10 23 0,5-29 0,-35 162 0,37-169 0,0 0 0,0 1 0,0-1 0,0 0 0,0 1 0,-1-1 0,1 1 0,0-1 0,0 1 0,0-1 0,0 0 0,0 1 0,0-1 0,0 1 0,0-1 0,1 0 0,-1 1 0,0-1 0,0 1 0,0-1 0,0 0 0,0 1 0,1-1 0,-1 1 0,0-1 0,0 0 0,1 1 0,-1-1 0,0 0 0,1 0 0,-1 1 0,0-1 0,1 1 0,15-5 0,16-17 0,-13 5 0,49-39 0,-59 49 0,0 0 0,0 1 0,1 0 0,0 0 0,0 1 0,12-3 0,-20 6 0,1 0 0,0 1 0,0 0 0,0 0 0,0 0 0,-1 0 0,1 0 0,0 0 0,0 1 0,0-1 0,-1 1 0,1 0 0,0 0 0,-1 0 0,1 0 0,-1 0 0,1 1 0,-1-1 0,1 1 0,-1 0 0,0-1 0,0 1 0,0 0 0,0 0 0,0 1 0,0-1 0,1 3 0,5 7 0,-1 1 0,-1-1 0,0 1 0,6 17 0,-6-12 0,18 38 0,-13-34 0,-2 0 0,0 1 0,-2 0 0,7 30 0,-14-52 58,0 0 0,0 0 0,1 0-1,-1 0 1,0 0 0,0 0 0,-1 0 0,1 0 0,0 0 0,0 0-1,0 0 1,-1 0 0,1 0 0,0 0 0,-1 0 0,0 1 0,1-2-217,0 1 0,-1-1 1,1 0-1,0 0 0,-1 1 1,1-1-1,0 0 0,-1 0 1,1 0-1,0 1 0,-1-1 1,1 0-1,-1 0 1,1 0-1,0 0 0,-1 0 1,1 0-1,-1 0 0,1 0 1,0 0-1,-1 0 0,1 0 1,-1 0-1,1 0 0,0 0 1,-1 0-1,1-1 0,0 1 1,-1 0-1,0 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4.2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98 25623,'0'0'4344,"-40"-64"-2736,38 49-504,4 4-1024,7 5-80,10 4 0,16 4 0,16 8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4.9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1 18695,'0'0'4320,"-14"0"-4180,3 0-103,0 1 0,0 0-1,-1 0 1,1 2 0,0-1 0,0 1-1,1 1 1,-1 0 0,1 0 0,-11 7-1,-7 6 99,2 2-1,0 0 0,-38 38 0,48-41-20,1 1 0,1 0 0,1 1 0,0 0 0,1 1 0,-11 25 0,21-40-65,1 0-1,-1 0 1,1 0 0,0 0 0,0 1-1,0 3 1,1-7-39,0 0 0,0-1 0,0 1 0,0-1 0,0 1 0,0 0 0,0-1 0,0 1 0,0-1 0,0 1-1,0 0 1,0-1 0,1 1 0,-1-1 0,0 1 0,0-1 0,1 1 0,-1-1 0,0 1 0,1-1 0,-1 1 0,1-1 0,-1 1 0,0-1 0,1 0 0,-1 1 0,1-1 0,-1 1 0,1-1 0,-1 0 0,1 0 0,-1 1-1,1-1 1,0 0 0,-1 0 0,1 0 0,-1 0 0,1 0 0,0 1 0,-1-1 0,1 0 0,-1 0 0,1 0 0,0-1 0,-1 1 0,1 0 0,-1 0 0,1 0 0,-1 0 0,1-1 0,0 1 0,-1 0 0,1-1 0,9-3 66,0 0 1,-1-1 0,1 0 0,-1-1 0,-1 0-1,15-12 1,48-50 253,-57 53-252,117-114 886,-131 128-938,1 1 0,0-1 1,-1 0-1,1 0 1,0 1-1,0-1 0,0 1 1,-1-1-1,1 1 0,0-1 1,0 1-1,0-1 0,0 1 1,0 0-1,0 0 0,0-1 1,0 1-1,0 0 0,0 0 1,0 0-1,0 0 0,0 0 1,0 0-1,0 0 0,0 1 1,0-1-1,0 0 0,0 0 1,0 1-1,0-1 0,0 1 1,0-1-1,-1 1 0,1-1 1,0 1-1,0-1 0,0 1 1,-1 0-1,2 1 0,3 4 81,-1 0 0,0 0 0,0 0 0,5 13 0,1 1 26,11 14 157,0-1 0,28 29-1,-41-52-194,0-1 0,1 0 0,0 0-1,1-1 1,0 0 0,0-1 0,1 0 0,0-1-1,0 0 1,18 6 0,-23-10-43,0 0-1,1 0 1,-1-1-1,1 0 1,-1-1-1,1 0 1,-1 0-1,1 0 1,-1 0-1,1-1 1,-1 0-1,1-1 1,-1 1-1,0-1 1,1-1-1,-1 1 1,0-1-1,-1 0 1,1 0-1,0-1 1,8-7-1,12-11-4075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7:58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49 7328,'0'0'12642,"-1"11"-11999,0-1-497,-1 5 172,1-1 1,1 1-1,0-1 1,2 17-1,-1-24-102,1-1 0,0 1 0,0-1 0,1 0 0,-1 1 0,2-1 0,-1 0 0,0-1 0,1 1 0,0-1 0,9 10 0,-11-14-179,-1 0 0,0 0-1,0-1 1,0 1 0,0 0 0,0-1-1,1 0 1,-1 1 0,0-1-1,1 1 1,-1-1 0,0 0 0,1 0-1,-1 0 1,0 0 0,1 0-1,-1 0 1,0 0 0,2-1 0,1 0 23,-1 0 1,0 0 0,0-1 0,0 1 0,0-1 0,0 0 0,4-3 0,3-3 83,-1 0 0,0-1 1,8-11-1,-8 8-6,-1 0-1,-1-1 1,0 1 0,10-28 0,11-19 625,-23 46-459,-5 12-229,0-1 0,1 1-1,-1-1 1,1 1 0,-1-1 0,1 1 0,-1 0 0,1-1 0,0 1 0,0 0 0,0-1 0,0 1 0,0 0 0,0 0 0,0 0 0,0 0 0,0 0 0,3-2 0,-3 5-15,0 0 0,0 0 1,1 0-1,-1 0 0,0 0 0,-1 0 1,1 0-1,0 0 0,-1 0 0,1 1 1,0 3-1,-1-3 10,6 25 97,-2 1-1,-1 0 1,0 43 0,-12 90 359,7-143-463,1-5 14,0 1 0,-1 0 0,-1-1 0,0 1 0,-1-1 0,0 0 0,-2 0-1,1-1 1,-9 14 0,10-20-70,0 1-3,-1 0 0,-1-1 1,-7 10-1,10-15-5,1 1 1,-1-1 0,0 0-1,0 0 1,1-1-1,-1 1 1,0 0 0,-1-1-1,1 0 1,0 1 0,0-2-1,-6 2 1,6-1 0,0 0 0,0-1 0,0 0 0,0 1 0,0-1 0,0 0 0,0-1 0,0 1 0,0 0 0,0-1 0,1 0 0,-1 0 0,0 0 0,0 0 0,0 0 0,-4-3 0,4 2 0,0-1 0,0 0 0,0 0 0,0-1 0,1 1 0,-1-1 0,1 1 0,0-1 0,0 0 0,-3-7 0,3 7 0,0-1 0,1 1 0,-1 0 0,1-1 0,0 1 0,1-1 0,-1 0 0,1 1 0,0-1 0,0 1 0,0-1 0,0 1 0,2-8 0,-1 10 0,0-1 0,1 0 0,-1 0 0,0 1 0,1-1 0,-1 1 0,1-1 0,0 1 0,0-1 0,0 1 0,0 0 0,0 0 0,1 0 0,-1 0 0,1 1 0,-1-1 0,1 1 0,-1-1 0,1 1 0,0 0 0,0 0 0,3-1 0,5 0 0,1-1 0,0 2 0,0-1 0,0 2 0,0 0 0,16 1 0,-7 0 0,76-7 0,-94 1 1015,-3 1-3192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7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1210 13264,'0'0'3610,"12"-7"-2939,13-9-310,0 0 1,-2-2 0,30-27-1,142-183 2112,-128 144-649,112-110 1,-175 191-1732,33-28 627,-35 30-639,0 0 1,0-1 0,0 1-1,0 0 1,0 0 0,1 0-1,-1 0 1,0 0 0,1 0-1,-1 1 1,0-1 0,1 1-1,-1 0 1,1 0 0,3 0 0,-5 0-52,0 0 0,-1 1 0,1-1 1,-1 0-1,1 1 0,0-1 1,-1 0-1,1 1 0,-1-1 0,1 1 1,-1-1-1,1 1 0,-1-1 1,1 1-1,-1 0 0,1-1 0,-1 1 1,0-1-1,1 1 0,-1 0 1,0-1-1,0 1 0,0 0 1,1-1-1,-1 1 0,0 1 0,0 21 264,0-19-238,-7 56 607,-2-1 0,-3-1-1,-34 97 1,45-143-211,8-13 124,15-18-59,26-36-446,86-90 13,-106 118-82,1 2 0,1 1 0,36-23 0,-65 46-2,0 1 0,-1-1 0,1 1 0,-1-1 0,1 1 0,0-1 0,0 1 0,-1 0 0,1-1 0,0 1 0,0 0 0,-1-1 0,1 1 0,0 0 0,0 0 0,0 0 0,-1 0 0,1 0 0,0 0 0,0 0 0,0 0 0,0 0 0,-1 0 0,1 0 0,0 0 0,0 1 0,-1-1 0,1 0 0,0 1 0,0-1 0,-1 1 0,1-1 0,0 0 0,-1 1 0,1-1 0,0 1 0,-1 0 0,1-1 0,-1 1 0,1 0 0,-1-1 0,1 1 0,-1 0 0,0-1 0,1 1 0,-1 0 0,0 0 0,1-1 0,-1 1 0,0 0 0,0 0 0,0 1 0,2 5 0,-1 0 0,-1 1 0,0-1 0,0 12 0,0-18 0,-4 49 0,-1 39 0,5-78 0,1 0 0,0-1 0,1 1 0,0 0 0,1 0 0,3 10 0,-4-18 0,-1-1 0,1 1 0,-1-1 0,1 1 0,0-1 0,0 0 0,0 0 0,0 0 0,0 0 0,1 0 0,-1 0 0,1 0 0,-1-1 0,1 1 0,-1-1 0,1 0 0,0 0 0,0 0 0,0 0 0,0 0 0,-1-1 0,1 1 0,6-1 0,1 1 0,1-1 0,-1 0 0,1-1 0,-1 0 0,16-4 0,-3-3 0,-1 0 0,0-1 0,0-1 0,-1-1 0,-1-1 0,0 0 0,0-2 0,-1 0 0,-1-2 0,0 0 0,24-29 0,-37 39 0,-1-1 0,1 1 0,-1-1 0,0 0 0,-1-1 0,1 1 0,2-13 0,-5 17 0,0 1 0,0-1 0,0 0 0,-1 1 0,1-1 0,-1 0 0,0 1 0,0-1 0,0 0 0,0 1 0,0-1 0,-1 0 0,1 1 0,-1-1 0,0 0 0,1 1 0,-1-1 0,-1 1 0,1 0 0,0-1 0,0 1 0,-1 0 0,1-1 0,-1 1 0,0 0 0,-2-2 0,2 3 0,0 0 0,0 0 0,-1 0 0,1 1 0,0-1 0,0 0 0,-1 1 0,1 0 0,0-1 0,-1 1 0,1 0 0,0 0 0,-1 0 0,1 1 0,-1-1 0,1 1 0,0-1 0,0 1 0,-1 0 0,1-1 0,0 1 0,0 0 0,-2 2 0,-7 3 0,1 0 0,0 1 0,-11 9 0,11-7 0,0 1 0,0 0 0,2 0 0,-1 1 0,1 1 0,1-1 0,0 1 0,0 0 0,1 1 0,1-1 0,0 1 0,1 0 0,-3 16 0,6-21 0,-1 0 0,2 0 0,-1 0 0,1 0 0,0 0 0,1 0 0,0 0 0,0 0 0,1 0 0,3 12 0,-2-15 0,-1 1 0,1 0 0,0-1 0,1 0 0,-1 0 0,1 0 0,0 0 0,0 0 0,1-1 0,-1 0 0,1 0 0,0 0 0,0-1 0,0 1 0,6 2 0,1-1 0,0 0 0,0-1 0,0-1 0,0 0 0,1 0 0,-1-1 0,1-1 0,-1 0 0,1-1 0,0 0 0,-1-1 0,1 0 0,14-4 0,1-1 0,1-2 0,-2 0 0,1-2 0,43-23 0,-10-3 0,-1-2 0,-2-3 0,-2-2 0,-1-3 0,51-57 0,-72 68 0,-2-2 0,-2-2 0,-1 0 0,43-82 0,-56 90 0,-2-1 0,-1 0 0,-1-1 0,-2 0 0,-2 0 0,-1-1 0,5-56 0,-12 86 0,1 1 0,-1 0 0,-1-1 0,1 1 0,0 0 0,-1 0 0,1 0 0,-1-1 0,0 1 0,0 0 0,-3-5 0,3 7 0,1 0 0,-1 0 0,0 1 0,0-1 0,0 0 0,0 1 0,0-1 0,0 1 0,0-1 0,0 1 0,0-1 0,0 1 0,0-1 0,0 1 0,0 0 0,0 0 0,0 0 0,0-1 0,0 1 0,-1 0 0,1 0 0,0 1 0,0-1 0,0 0 0,0 0 0,0 0 0,0 1 0,0-1 0,0 1 0,0-1 0,0 1 0,0-1 0,0 1 0,0-1 0,-1 2 0,-9 5 0,0 1 0,0 0 0,1 0 0,1 1 0,-1 0 0,1 1 0,1 0 0,0 1 0,0-1 0,1 2 0,-10 19 0,0 7 0,1 1 0,-15 54 0,11-20 0,4 2 0,-13 124 0,2 122 0,21-231 0,6-90 19,0 0 0,0-1 0,0 1 0,-1 0 0,1 0 0,0 0-1,0 0 1,0 0 0,0 0 0,0 0 0,0 0 0,-1 0 0,1 0 0,0 0 0,0 0 0,0 0 0,0-1 0,0 1-1,-1 0 1,1 0 0,0 0 0,0 0 0,0 0 0,0 1 0,-1-1 0,1 0 0,0 0 0,0 0 0,0 0 0,0 0-1,0 0 1,-1 0 0,1 0 0,0 0 0,0 0 0,0 0 0,0 0 0,0 0 0,0 1 0,0-1 0,-1 0 0,1 0-1,0 0 1,0 0 0,0 0 0,0 0 0,0 1 0,0-1 0,0 0 0,0 0 0,0 0 0,-6-10-4938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27.4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25623,'0'0'2752,"68"12"-1200,-10-7 0,22 1-528,2 0-768,8 3-256,-4 3 0,-6-1 0,-13-3 0,-6 1 0,-9-3 0,-10-2 0,-8-4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7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1471 10448,'0'0'6255,"16"-7"-5555,51-19 118,93-51 0,-102 41-521,-1-3 0,-2-2 0,-2-2-1,-2-3 1,-2-1 0,46-58 0,169-221 1128,-224 276-681,50-84 0,-105 161-88,-20 48 0,19-27-453,2 0 1,-14 89-1,25-109-123,0 1 0,2 1-1,1-1 1,1 0 0,2 0-1,7 37 1,-7-54-35,0-1 0,1 0 0,0 0 0,1-1 0,8 15 0,-11-21-26,0-1-1,0 0 1,0 0 0,0-1 0,1 1-1,0 0 1,-1-1 0,1 1 0,0-1-1,0 0 1,0 0 0,1 0 0,-1 0-1,0-1 1,1 1 0,-1-1 0,1 0 0,-1 0-1,1 0 1,6 0 0,-1-1 14,0-1 0,0 0 0,0 0 0,0-1 0,-1 0 0,1-1 0,0 0 0,-1 0 0,0-1 0,0 0 0,0 0 0,8-6 0,5-5 49,-1-1 0,-1 0 0,20-22 0,203-252 664,-180 209-559,1 0 116,61-108-1,-97 140-127,-2-1 1,-2-1-1,30-99 1,-49 136-65,-1 0 1,0 0-1,-1 0 0,0-1 1,-1-28-1,-1 43-101,0-1 1,0 1-1,0-1 0,0 0 1,0 1-1,0-1 0,0 1 1,0-1-1,0 1 1,0-1-1,0 1 0,0-1 1,-1 1-1,1-1 0,0 1 1,0 0-1,-1-1 0,1 1 1,0-1-1,0 1 0,-1-1 1,1 1-1,0 0 0,-1-1 1,1 1-1,-1 0 0,1-1 1,0 1-1,-1 0 0,1-1 1,-1 1-1,1 0 1,-1 0-1,1 0 0,-1 0 1,1-1-1,-1 1 0,1 0 1,-1 0-1,-1 1 13,0-1-1,0 1 1,0-1-1,0 1 1,1 0 0,-1 0-1,0 0 1,1 0-1,-1 0 1,-2 3 0,-17 16 98,2 0 1,0 2 0,1 0 0,-23 39-1,29-43-72,-44 71 107,-50 110 1,-31 105 116,107-235-259,21-49-14,-40 92 0,-34 120 0,112-267 0,24-52 0,-21 34 0,67-86 0,-85 126 0,-14 13 0,1 0 0,-1 0 0,0 0 0,1-1 0,-1 1 0,0 0 0,1 0 0,-1 0 0,1 0 0,-1 0 0,0 0 0,1 0 0,-1 0 0,0 0 0,1 0 0,-1 0 0,1 0 0,-1 0 0,0 0 0,1 0 0,-1 0 0,0 0 0,1 0 0,0 1 0,0 1 0,0-1 0,0 1 0,0 0 0,0 0 0,0 0 0,0-1 0,-1 1 0,1 0 0,0 0 0,-1 0 0,0 0 0,1 4 0,9 99 0,3 22 0,-11-115 0,1 0 0,0 0 0,1 0 0,1 0 0,0 0 0,0-1 0,13 19 0,-15-25 0,0-1 0,0 0 0,1 0 0,0 0 0,0 0 0,0 0 0,0-1 0,0 0 0,1 0 0,0 0 0,-1-1 0,1 1 0,0-1 0,0 0 0,10 2 0,-7-3 0,-1 0 0,0-1 0,1 0 0,-1 0 0,0-1 0,0 1 0,1-2 0,-1 1 0,0-1 0,11-4 0,0-2 0,0-1 0,-1-1 0,0 0 0,0-1 0,-1-1 0,0-1 0,24-25 0,-30 27 0,-1-1 0,0-1 0,0 0 0,-1 0 0,-1 0 0,0-1 0,-1 0 0,8-27 0,-10 29 0,-1-1 0,-1 1 0,0-1 0,-1 0 0,0 1 0,-1-1 0,0 0 0,-1 0 0,0 1 0,-7-24 0,8 35 0,0 0 0,0 0 0,-1 0 0,1 0 0,0 0 0,-1 0 0,1 0 0,-1 0 0,1 0 0,-1 0 0,0 0 0,1 1 0,-1-1 0,0 0 0,1 0 0,-1 1 0,0-1 0,0 0 0,0 1 0,0-1 0,0 1 0,0-1 0,0 1 0,-2-1 0,2 1 0,-1 0 0,0 0 0,1 0 0,-1 0 0,0 1 0,1-1 0,-1 1 0,0-1 0,1 1 0,-1-1 0,1 1 0,-1 0 0,-2 2 0,-4 2 0,1 1 0,0 0 0,0 1 0,-8 9 0,7-6 0,1 0 0,0 1 0,1 0 0,0 0 0,1 1 0,0-1 0,1 1 0,0 0 0,1 0 0,0 1 0,1-1 0,1 1 0,-1 13 0,2-18 0,-1 0 0,2 1 0,-1-1 0,1 0 0,1 0 0,-1 0 0,1 0 0,1-1 0,-1 1 0,1 0 0,1-1 0,-1 0 0,1 0 0,1 0 0,-1 0 0,1 0 0,0-1 0,1 0 0,-1 0 0,1-1 0,10 8 0,-10-9 0,1 0 0,0-1 0,0 1 0,0-2 0,1 1 0,-1-1 0,1 0 0,-1 0 0,1-1 0,11 1 0,-7-2 0,1-1 0,-1 0 0,0 0 0,0-1 0,0-1 0,11-4 0,10-5 0,0-3 0,-2 0 0,48-32 0,-16 5 0,-37 23 0,1 2 0,1 0 0,1 2 0,40-16 0,-66 31 70,0-1 1,-1 1-1,1 0 0,0 0 0,-1 0 1,1 0-1,0 1 0,0-1 0,-1 1 1,1 0-1,0 0 0,-1 0 0,5 2 1,-5-3-285,-1 1 0,1 0 0,-1 0 0,1-1 0,-1 1 1,1 0-1,-1 1 0,1-1 0,-1 0 0,0 0 0,0 0 1,0 1-1,0-1 0,0 0 0,0 1 0,0-1 0,0 1 1,0 0-1,-1-1 0,1 1 0,0 0 0,0 1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7.5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25623,'0'0'4024,"53"82"-2736,45-42-464,43-2 0,46-9-648,22-12-176,10-13 0,-54-4 0,-68-4 0,-2-3 0,26-14-80,-5-8-96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8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1 502 19399,'0'0'3690,"18"-5"-3149,49-14-374,-1-3-1,0-4 1,-2-2 0,-2-2-1,107-72 1,-86 42 670,134-130-1,-216 189-797,0 1 0,0-1 0,-1 0 0,1 1 0,0-1 0,-1 0 0,1 1 1,-1-1-1,1 0 0,-1 0 0,1 0 0,-1 0 0,0 0 0,1 1 0,-1-1 0,0-2 0,0 3-14,0 0-1,0-1 1,0 1 0,0 0 0,-1-1-1,1 1 1,0 0 0,0 0 0,-1-1-1,1 1 1,0 0 0,0 0 0,-1 0-1,1-1 1,0 1 0,-1 0 0,1 0-1,0 0 1,-1 0 0,1 0 0,0-1-1,-1 1 1,1 0 0,0 0 0,-1 0-1,1 0 1,0 0 0,-1 0 0,-33 5 698,23-3-566,1 1 0,0 1-1,0 0 1,0 0 0,0 1-1,1 0 1,-1 1 0,1 0-1,-15 13 1,23-18-127,0 0 0,0 0 0,0 0-1,0 0 1,0 1 0,1-1 0,-1 0 0,0 1 0,1-1 0,-1 0-1,0 1 1,1-1 0,0 1 0,-1-1 0,1 0 0,0 1 0,0-1-1,0 1 1,0-1 0,0 1 0,0-1 0,0 1 0,0-1-1,1 1 1,-1-1 0,0 1 0,1-1 0,0 1 0,-1-1 0,1 0-1,0 0 1,-1 1 0,1-1 0,0 0 0,0 0 0,0 0-1,0 0 1,0 0 0,0 0 0,2 1 0,5 5 89,1 0 0,-1-1 0,1-1 0,13 7 0,-17-10-66,4 2 17,-1 0 0,1 0 0,-1 1 1,-1 0-1,1 1 0,-1 0 0,1 0 0,-2 0 0,1 1 1,-1 0-1,0 0 0,7 12 0,-3-1-70,10 33 0,-11-28 0,13 27 0,-18-44 0,-1 0 0,1-1 0,0 1 0,0-1 0,0 0 0,1 0 0,-1 0 0,1-1 0,7 5 0,-8-7 0,0 1 0,1-1 0,0-1 0,-1 1 0,1-1 0,0 0 0,0 0 0,-1 0 0,1-1 0,0 0 0,0 1 0,0-2 0,0 1 0,0-1 0,0 1 0,-1-1 0,9-3 0,5-2 0,0-1 0,-1 0 0,20-12 0,-10 3 0,1-1 0,39-34 0,44-51 0,-33 30 0,-63 57 0,17-12 0,-31 27 0,-1 0 0,0 1 0,0-1 0,1 0 0,-1 0 0,0 1 0,0-1 0,1 0 0,-1 0 0,0 1 0,0-1 0,0 0 0,0 1 0,0-1 0,0 0 0,1 1 0,-1-1 0,0 0 0,0 0 0,0 1 0,0-1 0,0 0 0,0 1 0,0-1 0,0 0 0,0 1 0,0-1 0,-1 0 0,1 1 0,0-1 0,0 0 0,0 1 0,0-1 0,0 0 0,0 0 0,-1 1 0,1-1 0,-5 19 0,-14 33 0,6-17 0,1 0 0,-8 44 0,19-74 0,1 0 0,0 0 0,0 0 0,1 0 0,0 0 0,-1 0 0,2 0 0,-1-1 0,0 1 0,1 0 0,0 0 0,0-1 0,1 0 0,-1 1 0,1-1 0,0 0 0,0 0 0,0 0 0,1-1 0,-1 1 0,1-1 0,0 1 0,0-1 0,0-1 0,6 5 0,-8-7 0,1 1 0,-1 0 0,0 0 0,0-1 0,0 1 0,0-1 0,0 0 0,1 0 0,-1 0 0,0 0 0,0 0 0,1 0 0,-1 0 0,0-1 0,0 1 0,0-1 0,0 1 0,0-1 0,0 0 0,0 0 0,0 0 0,0 0 0,0-1 0,0 1 0,0 0 0,2-3 0,2-2 0,0 0 0,-1 0 0,0-1 0,0 0 0,8-14 0,2-10 246,-2 0 0,-1-1 0,10-39 0,11-82-5165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8.8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23111,'0'0'4472,"48"67"-4536,-14-23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39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388 536 17687,'0'0'2546,"-10"9"-1633,-6 4-649,-115 104 1367,102-88-1407,9-10-66,0 0 1,2 2-1,0 0 0,1 1 1,-19 34-1,34-51-111,0-1 0,0 1 1,0 0-1,1 0 0,-1 0 0,1 0 0,1 0 0,-1 1 0,1-1 0,0 5 0,0-8-28,0 0 1,0-1-1,1 1 0,-1-1 1,1 1-1,-1 0 0,1-1 0,-1 1 1,1-1-1,0 0 0,0 1 1,0-1-1,0 0 0,0 1 0,0-1 1,0 0-1,0 0 0,0 0 0,1 0 1,-1 0-1,0 0 0,1 0 1,-1 0-1,1-1 0,-1 1 0,1-1 1,-1 1-1,1-1 0,-1 1 1,1-1-1,0 0 0,-1 0 0,1 0 1,-1 0-1,4 0 0,6-1 45,-1 0-1,0-1 1,0 0-1,0 0 1,0-1-1,0-1 0,0 0 1,-1 0-1,1-1 1,-1 0-1,-1 0 1,16-13-1,7-8 333,54-57 0,-69 65-254,-3 2-1,-12 13-95,0 1-1,1 0 1,-1 0-1,1 0 1,0 0 0,0 0-1,0 0 1,0 0 0,3-2-1,-8 18 216,-37 144 114,-7-3-1,-87 198 0,123-328-252,-2 0 0,0-1-1,-1-1 1,-1 0 0,-2-1-1,-37 40 1,53-61-97,0 1 0,-1-1 0,1 0-1,-1 1 1,0-1 0,1 0 0,-1 0 0,0 0-1,0-1 1,-3 2 0,4-2-12,0 1 1,1-1-1,-1 0 1,1 0-1,-1 0 1,0 0-1,1-1 0,-1 1 1,0 0-1,1 0 1,-1 0-1,0 0 0,1-1 1,-1 1-1,1 0 1,-1 0-1,1-1 1,-1 1-1,1-1 0,-1 1 1,1 0-1,-1-1 1,0 0-1,0-1 19,-1-1-1,1 0 1,0 0 0,0 1 0,0-1-1,0 0 1,0 0 0,1 0-1,-1 0 1,1 0 0,0 0-1,0 0 1,1-5 0,2-34 117,2-1 0,3 1 0,1 1 0,1-1 0,3 1 0,1 1 0,2 1 0,2 0 0,2 1 1,37-55-1,-35 64-139,1 1 0,2 1 1,0 1-1,2 2 1,59-43-1,165-82-5,-38 25-11,71-88 6,-232 165 0,-2-1 0,-2-3 0,43-59 0,-72 84 0,-2-1 0,0 0 0,13-33 0,-57 99 0,-2 0 0,-54 85 0,-75 118 0,115-171 0,-47 113 0,87-177 0,0 0 0,1 0 0,-1 0 0,2 1 0,-1-1 0,0 10 0,2-16 0,0-1 0,0 1 0,0-1 0,0 1 0,0-1 0,0 0 0,0 1 0,0-1 0,0 1 0,0-1 0,0 1 0,0-1 0,0 0 0,0 1 0,0-1 0,1 1 0,-1-1 0,0 1 0,0-1 0,0 0 0,1 1 0,-1-1 0,0 0 0,1 1 0,-1-1 0,0 0 0,1 1 0,-1-1 0,0 0 0,1 0 0,-1 0 0,0 1 0,1-1 0,-1 0 0,1 0 0,-1 0 0,0 0 0,1 1 0,-1-1 0,1 0 0,-1 0 0,1 0 0,-1 0 0,1 0 0,-1 0 0,0 0 0,1-1 0,-1 1 0,1 0 0,0 0 0,24-11 0,-22 9 0,196-115 0,-192 113 0,-1 1 0,0-1 0,1 2 0,0-1 0,0 1 0,-1 0 0,1 0 0,1 1 0,-1 0 0,10 0 0,-13 1 0,0 0 0,0 1 0,0 0 0,0 0 0,0 0 0,0 0 0,0 1 0,-1-1 0,1 1 0,0 0 0,-1 0 0,1 0 0,-1 1 0,0-1 0,0 1 0,0 0 0,0 0 0,0 0 0,4 5 0,28 46 0,-24-35 0,1-1 0,1-1 0,0 0 0,23 22 0,-31-34 0,0-1 0,0-1 0,0 1 0,0-1 0,1 0 0,0 0 0,-1 0 0,1-1 0,0 0 0,0 0 0,0-1 0,0 0 0,0 0 0,1 0 0,-1 0 0,0-1 0,0 0 0,1-1 0,-1 1 0,7-3 0,0 0 0,1-2 0,-1 1 0,-1-2 0,1 0 0,-1 0 0,0-1 0,0-1 0,-1 0 0,18-16 0,-6 2 0,-1 0 0,-1-1 0,22-33 0,-1-6 0,50-103 0,14-74 0,-76 152 0,-17 45 0,-12 34 0,-6 13 0,-8 14 0,-1 9 0,2 1 0,1-1 0,1 2 0,1 0 0,2 0 0,1 0 0,1 1 0,2-1 0,1 32 0,3 5 0,4 0 0,3 0 0,17 75 0,-17-112 0,-4-13 0,0-1 0,-1 1 0,-1 0 0,0 0 0,-2 17 0,-3-24 850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0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73 25623,'0'0'2752,"58"-29"-1160,-10 14 16,15 4-424,11 3-1184,1 0 0,-1 6 0,-5 8 0,-10 0 0,-4 0 0,-11-1 0,-5 1 0,-11 0 0,-9-1 0,-3 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0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25623,'0'0'7136,"38"57"-7136,-32-47 0,-4-4 0,4-1 0,-1-1 0,-3-4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0.8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22511,'0'0'1056,"-4"4"8,2 4 128,-2 1 8,4-1-168,4 1 16,3 3-464,5-1 0,-1-1-280,5 1 8,3 1-192,6-10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21.3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75 10152,'0'0'13002,"-4"15"-12603,2-7-338,-3 10 84,0 0-1,1 0 0,1 1 0,0 21 0,4 153 1579,-1-131-1251,3 63 589,-2-116-930,6 71 1322,-6-75-313,-2-18-447,-3-13-651,-31-192 922,28 160-592,2-106 1,6 157-373,-1 1 0,1-1 0,0 0 0,1 1 0,-1-1 0,1 1 0,1-1 0,-1 1 0,1 0 0,0 0 0,7-10 0,-4 9 0,0 0 0,0 1 0,0-1 0,1 1 0,0 1 0,1 0 0,-1 0 0,12-6 0,-5 4 0,0 1 0,1 0 0,0 1 0,25-5 0,65-5 0,-57 9 0,-32 4 0,1 0 0,-1 1 0,1 1 0,-1 1 0,1 0 0,-1 1 0,21 5 0,-30-5 0,-1 0 0,0 0 0,0 1 0,0 0 0,0 0 0,0 0 0,0 1 0,-1 0 0,1 0 0,-1 0 0,0 1 0,-1-1 0,1 1 0,-1 0 0,0 1 0,0-1 0,-1 1 0,1 0 0,-1 0 0,4 11 0,-6-12 0,1-1 0,-1 0 0,-1 1 0,1-1 0,-1 1 0,0-1 0,0 1 0,0-1 0,0 1 0,-1-1 0,0 0 0,0 1 0,0-1 0,0 0 0,-1 1 0,0-1 0,0 0 0,0 0 0,0 0 0,0 0 0,-1-1 0,0 1 0,0-1 0,0 0 0,0 1 0,-5 2 0,-7 7 0,-1-1 0,-1-1 0,0 0 0,-27 12 0,1-4 0,0-3 0,-91 23 0,51-22 0,70-13 0,26 1 0,-5-2 0,38 10 0,0 3 0,-1 1 0,-1 3 0,67 40 0,-95-50 0,-6-4 0,0 0 0,-1 0 0,0 1 0,13 13 0,-21-19 0,1 1 0,-1-1 0,1 1 0,-1 0 0,0 0 0,0 0 0,0 0 0,0 0 0,0 0 0,0 0 0,-1 0 0,1 0 0,-1 0 0,1 0 0,-1 0 0,0 0 0,0 1 0,0-1 0,0 0 0,0 0 0,0 0 0,0 0 0,-1 1 0,1-1 0,-1 0 0,0 0 0,0 0 0,0 0 0,-2 3 0,1-1 0,-1-1 0,1 0 0,-1 1 0,0-1 0,0 0 0,-1-1 0,1 1 0,-7 3 0,-35 17 0,26-14 0,2-1 0,0-2 0,0 1 0,-1-2 0,0-1 0,0 0 0,-21 1 0,-2-2 0,-71-5 0,111 2 0,-19-1 0,-1 0 0,-25 3 0,42-1 0,-1-1 0,0 1 0,0 0 0,1 0 0,-1 0 0,1 1 0,-1 0 0,1 0 0,-1 0 0,1 0 0,0 1 0,0-1 0,0 1 0,0 0 0,-6 7 0,1 10 850,7-8-5635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2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0 183 17887,'0'0'6314,"16"-11"-6002,-5 3-238,-1 0-1,-1 0 1,1 1-1,1 1 1,0 0-1,0 0 1,0 1-1,0 0 1,24-5 0,-9 5 223,-1 2 0,1 1 0,43 2 0,-54 0-123,-1 2 0,1 0 1,-1 1-1,0 0 0,0 1 1,0 1-1,0 0 0,13 7 1,-20-8-80,-1-1 0,0 1 1,0 1-1,-1-1 0,1 1 1,-1 0-1,0 0 0,0 1 0,-1 0 1,0-1-1,0 1 0,0 1 1,0-1-1,-1 1 0,0-1 0,-1 1 1,1 0-1,-1 0 0,-1 0 1,1 0-1,-1 0 0,-1 0 0,1 0 1,-1 1-1,0-1 0,-1 0 1,1 0-1,-2 1 0,1-1 0,-1 0 1,-2 7-1,-3 2 130,0 0-1,-1-1 1,-1 1-1,-14 18 1,9-13 65,-14 27 1,27-47-291,0 0 0,1 1 0,-1-1 0,1 0 0,-1 1 0,1-1 0,-1 0 0,1 1 0,0-1 0,0 1 0,0-1 0,0 0 0,0 1 0,0-1 0,0 1 0,1-1 0,-1 1 0,0-1 0,1 0 0,-1 1 0,1-1 0,-1 0 0,2 2 0,0-1 0,0 1 0,0-1 0,0 0 0,0 0 0,0 0 0,1 0 0,-1-1 0,1 1 0,-1-1 0,6 3 0,1 0 0,1-1 0,-1 0 0,1-1 0,0 0 0,0 0 0,11 0 0,22-3 0,-1-1 0,0-2 0,0-2 0,72-19 0,-48 5 0,-2-3 0,74-37 0,-128 55 0,0 0 0,-1-1 0,0 1 0,0-2 0,0 1 0,-1-1 0,0-1 0,8-9 0,-11 10 0,0 0 0,-1 1 0,0-2 0,0 1 0,-1 0 0,0-1 0,0 0 0,-1 0 0,0 1 0,0-1 0,0-13 0,-1 8 0,0-1 0,-1 1 0,-1-1 0,0 1 0,-1 0 0,-1-1 0,0 1 0,-9-25 0,9 31 0,0-1 0,-1 1 0,0 0 0,0 0 0,-1 0 0,0 0 0,0 1 0,0 0 0,-1 0 0,0 0 0,0 1 0,-1-1 0,1 2 0,-1-1 0,-14-6 0,-8-5 0,29 17 0,0-1 0,0 0 0,0 1 0,0-1 0,-1 0 0,1 1 0,0-1 0,0 0 0,0 1 0,0-1 0,0 1 0,0-1 0,0 0 0,0 1 0,0-1 0,0 0 0,0 1 0,0-1 0,1 0 0,-1 1 0,0-1 0,0 1 0,0-1 0,0 0 0,1 1 0,-1-1 0,0 0 0,0 0 0,0 1 0,1-1 0,11 8-3935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2.8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71 42 25623,'0'0'5456,"-1"10"-4405,-43 382-422,43-382-629,-24 293 0,28-299 0,2-10 0,4-13 0,14-183 0,-3 16 0,-14 151 0,18-90 0,-19 106 0,1 0 0,1 0 0,0 0 0,12-20 0,-15 32 0,1 0 0,0 0 0,0 1 0,0-1 0,1 1 0,0 1 0,7-6 0,-11 9 0,0 0 0,0 0 0,0 1 0,1 0 0,-1-1 0,1 1 0,-1 0 0,1 0 0,-1 0 0,1 0 0,0 1 0,-1-1 0,1 1 0,0-1 0,0 1 0,-1 0 0,1 0 0,0 1 0,0-1 0,-1 0 0,1 1 0,0-1 0,-1 1 0,5 2 0,0 1 0,0 0 0,0 1 0,0 0 0,-1 1 0,1-1 0,-1 1 0,-1 1 0,1-1 0,-1 1 0,0 0 0,-1 0 0,1 0 0,-1 1 0,5 13 0,-9-19 0,1 0 0,-1 0 0,1 0 0,-1 0 0,0 0 0,0 0 0,1 0 0,-2 0 0,1 0 0,0 0 0,0 0 0,-1 0 0,1 0 0,-1 0 0,1 0 0,-1 0 0,0 0 0,0-1 0,-1 4 0,-1-2 0,0 1 0,0 0 0,0-1 0,-1 0 0,1 1 0,-1-1 0,0-1 0,-4 4 0,-2 0 0,-1-1 0,0 0 0,0 0 0,0-1 0,-18 4 0,23-6 0,1-2 0,0 1 0,0 0 0,0-1 0,-1 0 0,1 0 0,0-1 0,-10-1 0,13 1 0,1 0 0,-1 1 0,0-1 0,0 0 0,1 0 0,-1 0 0,0 0 0,1 0 0,-1 0 0,1 0 0,0-1 0,-1 1 0,1-1 0,0 1 0,0-1 0,0 1 0,0-1 0,0 1 0,0-1 0,0 0 0,1 0 0,-1 1 0,1-1 0,-1 0 0,1 0 0,-1 0 0,1-2 0,0-41 934,2 20-4457,-2 22 2177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07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0 10344,'0'0'10873,"-1"12"-9912,-1 6-465,-1-1-1,-1 0 1,0 0-1,-1-1 1,-13 32-1,-11 11 972,16-30-255,-1-1-1,-1 0 0,-1-1 1,-39 47-1,54-73-1206,-14 15 45,-33 29 0,43-42-52,0 1 1,1-1-1,-1 0 1,0 0-1,0-1 0,-1 0 1,1 1-1,0-2 0,-1 1 1,1-1-1,-1 0 1,-10 1-1,15-2 14,1 0 0,0 0 0,0 0 0,0 0 0,-1 0 0,1 0 0,0 0 0,0 0 0,-1 0 0,1 0 0,0 0 0,0 0 0,0 0 0,-1-1 0,1 1 0,0 0 0,0 0 0,0 0 0,0 0 0,-1 0 0,1-1 0,0 1 0,0 0 0,0 0 0,0 0 0,0-1 0,0 1 0,-1 0 0,1 0 0,0 0 0,0-1 0,0 1 0,0 0 0,0 0 0,0-1 0,0 1 0,0 0 0,2-13 510,8-8-4363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20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162 802 12160,'0'0'3088,"4"-11"-2014,3-2-650,-3 7-77,-1 0 1,0 0-1,-1 0 0,1-1 1,1-8-1,-4 15-253,0 0 0,0 0 0,-1 0 0,1 0 0,0 0 0,0 0-1,0 0 1,0 0 0,-1 0 0,1 0 0,0 0 0,0 0 0,0 0 0,0 0 0,-1 0 0,1 0 0,0 0 0,0 0-1,0 0 1,0 0 0,-1 0 0,1 0 0,0 0 0,0 0 0,0 0 0,0 0 0,0-1 0,0 1 0,-1 0-1,1 0 1,0 0 0,0 0 0,0 0 0,0 0 0,0-1 0,0 1 0,0 0 0,0 0 0,0 0 0,0 0 0,-1 0-1,1-1 1,0 1 0,0 0 0,0 0 0,0 0 0,0 0 0,0-1 0,0 1 0,0 0 0,-16 17 1077,12-12-933,-1 1-81,-23 25 984,1 1 0,-35 55 1,55-75-760,0 1 1,1 0-1,1 0 1,-8 26 0,12-32-168,-1 1 1,1 0 0,0-1 0,1 1-1,0 0 1,0 0 0,1-1 0,0 1 0,4 15-1,-5-21-210,1 1 0,0-1 0,0 1 0,0-1 0,0 1 0,0-1 0,1 1 0,-1-1 0,1 0 0,-1 0-1,1 0 1,0 0 0,0 0 0,0 0 0,0 0 0,0-1 0,1 1 0,-1-1 0,4 2 0,-3-2-7,1 0 1,0 0-1,0 0 1,0-1 0,0 1-1,-1-1 1,1 0-1,0 0 1,0-1 0,0 1-1,0-1 1,0 0-1,4-1 1,11-5 1,0 0 0,0-1 0,-1-1 0,0-1 0,0 0 0,21-18 0,92-86 0,-70 58 0,-48 44 0,-21 28 0,1 1 0,0 0 0,-7 30 0,12-39 0,1 1 0,-1-1 0,1 0 0,1 1 0,0-1 0,0 0 0,0 1 0,1-1 0,0 0 0,1 0 0,0 1 0,0-1 0,7 13 0,-7-17 0,0 0 0,0 0 0,0 0 0,1 0 0,-1 0 0,1-1 0,0 1 0,1-1 0,-1 0 0,0 0 0,1 0 0,0 0 0,-1-1 0,1 1 0,0-1 0,0 0 0,1 0 0,-1-1 0,0 1 0,1-1 0,-1 0 0,1 0 0,-1-1 0,1 1 0,-1-1 0,9 0 0,-2-2 0,-1 1 0,1-2 0,-1 1 0,0-2 0,0 1 0,0-1 0,0-1 0,-1 0 0,0 0 0,0-1 0,0 0 0,0 0 0,11-12 0,-7 5 0,-1 0 0,-1 0 0,0-1 0,0-1 0,-2 0 0,0 0 0,10-22 0,-15 27 0,0 0 0,0-1 0,-1 1 0,0-1 0,1-11 0,-4 18 0,0 0 0,0 0 0,0 0 0,0 0 0,0 0 0,-1 0 0,0 0 0,0 0 0,0 0 0,0 0 0,-1 0 0,1 0 0,-1 1 0,0-1 0,0 1 0,-5-6 0,7 8 0,-1 1 0,1 0 0,-1-1 0,1 1 0,0 0 0,-1-1 0,1 1 0,0 0 0,-1-1 0,1 1 0,0-1 0,-1 1 0,1-1 0,0 1 0,0-1 0,0 1 0,0-1 0,-1 1 0,1-1 0,0 1 0,0-1 0,0 1 0,0-1 0,0 1 0,0-1 0,0 1 0,0-1 0,0 1 0,1-1 0,-1 1 0,0-1 0,0 1 0,0-1 0,1 1 0,-1-1 0,0 1 0,0-1 0,1 1 0,-1 0 0,0-1 0,1 1 0,-1-1 0,1 1 0,-1 0 0,0-1 0,1 1 0,-1 0 0,1 0 0,-1-1 0,1 1 0,0 0 0,31-7 0,-25 7 0,181-22 0,-177 22 0,0 0 0,0 1 0,0 0 0,0 1 0,15 5 0,13 1 0,-38-8 0,0 0 0,0 0 0,0 0 0,0 0 0,0 0 0,-1 0 0,1 1 0,0-1 0,0 0 0,0 1 0,0-1 0,0 0 0,0 1 0,0-1 0,0 1 0,-1 0 0,1-1 0,0 1 0,0 0 0,-1-1 0,1 1 0,0 0 0,-1 0 0,1-1 0,-1 1 0,1 0 0,-1 0 0,1 0 0,-1 0 0,0 0 0,1 0 0,-1 0 0,0 0 0,0 0 0,0 0 0,0 0 0,0 0 0,0 0 0,0 0 0,0 0 0,0 0 0,-1 1 0,-1 4 0,0 1 0,-1-1 0,0 0 0,0 0 0,-5 7 0,5-9 0,-34 48 0,20-30 0,-16 27 0,32-47 0,1-1 0,-1 1 0,0-1 0,0 1 0,1-1 0,-1 1 0,1-1 0,-1 1 0,1 0 0,0-1 0,-1 1 0,1 0 0,0-1 0,0 1 0,0 0 0,0-1 0,1 1 0,-1 0 0,0-1 0,1 1 0,-1 0 0,1-1 0,0 1 0,-1-1 0,1 1 0,0-1 0,0 1 0,0-1 0,0 0 0,0 0 0,0 1 0,0-1 0,1 0 0,-1 0 0,0 0 0,1 0 0,2 1 0,1 1 0,0 0 0,1-1 0,-1 0 0,1 0 0,-1 0 0,1-1 0,0 0 0,0 0 0,11 0 0,6-2 0,0 0 0,0-2 0,0-1 0,0 0 0,-1-2 0,24-9 0,-15 3 0,-1-2 0,0-1 0,45-31 0,-13-1 0,-2-2 0,101-109 0,-109 99 0,-4-2 0,-2-2 0,-3-2 0,-3-1 0,-2-3 0,38-99 0,-36 41 0,-48 130 0,-9 12 0,-28 37 0,2 3 0,3 1 0,2 2 0,3 2 0,2 1 0,3 2 0,3 1 0,3 0 0,-26 108 0,48-161 0,-16 92 0,17-95 0,0 1 0,1 0 0,0 0 0,0 0 0,1-1 0,1 1 0,-1 0 0,1 0 0,4 9 0,-5-16 0,0 0 0,1 1 0,-1-1 0,1 0 0,-1 0 0,1 0 0,0 0 0,0 0 0,0 0 0,0 0 0,0-1 0,1 1 0,-1-1 0,0 0 0,1 1 0,-1-1 0,1 0 0,-1 0 0,1-1 0,-1 1 0,1 0 0,0-1 0,-1 0 0,1 1 0,0-1 0,-1 0 0,6-1 0,0 0 0,0 0 0,0-1 0,-1 0 0,1 0 0,0 0 0,-1-1 0,0 0 0,10-6 0,2-4 0,-1 0 0,0-1 0,-1-1 0,16-18 0,60-75 0,-81 93 0,74-100 0,99-177 0,-132 191 0,-33 61 0,38-58 0,-51 88 0,2 0 0,12-11 0,-12 11 0,-9 10 0,0 1 0,0-1 0,0 0 0,0 0 0,0 0 0,0 0 0,0 0 0,0 0 0,0 0 0,0 0 0,0 0 0,0 1 0,0-1 0,0 0 0,0 0 0,0 0 0,0 0 0,0 0 0,0 0 0,0 0 0,0 0 0,0 0 0,0 1 0,0-1 0,0 0 0,0 0 0,0 0 0,0 0 0,0 0 0,0 0 0,0 0 0,0 0 0,0 0 0,1 0 0,-1 0 0,0 0 0,0 1 0,0-1 0,0 0 0,0 0 0,0 0 0,0 0 0,0 0 0,0 0 0,0 0 0,1 0 0,-1 0 0,0 0 0,0 0 0,0 0 0,0 0 0,0 0 0,0 0 0,1 0 0,-5 14 0,3-12 0,-143 400 0,99-287 0,-2 2 0,-59 166 0,101-265 0,0-6 0,1 1 0,1 0 0,0 1 0,-2 25 0,5-39 0,0 0 0,0 1 0,0-1 0,0 0 0,0 1 0,0-1 0,0 0 0,0 0 0,1 1 0,-1-1 0,0 0 0,0 1 0,0-1 0,1 0 0,-1 0 0,0 1 0,0-1 0,0 0 0,1 0 0,-1 0 0,0 1 0,1-1 0,-1 0 0,0 0 0,1 0 0,-1 0 0,0 0 0,1 1 0,-1-1 0,0 0 0,1 0 0,-1 0 0,0 0 0,1 0 0,-1 0 0,0 0 0,1 0 0,-1 0 0,0-1 0,1 1 0,-1 0 0,0 0 0,0 0 0,1 0 0,-1 0 0,0 0 0,1-1 0,-1 1 0,18-9 0,2-7 0,31-30 0,-38 33 0,0 0 0,0 1 0,1 1 0,1 0 0,28-15 0,-41 25 0,0-1 0,1 1 0,-1 0 0,1 0 0,-1 1 0,1-1 0,0 0 0,-1 1 0,1-1 0,0 1 0,-1 0 0,1 0 0,0 0 0,-1 0 0,1 1 0,0-1 0,-1 1 0,1 0 0,-1-1 0,1 1 0,-1 0 0,1 1 0,-1-1 0,1 0 0,-1 1 0,0-1 0,0 1 0,3 2 0,1 3 0,0 1 0,0 0 0,-1 0 0,0 0 0,0 1 0,4 12 0,-4-11 0,-1 0 0,-1 0 0,4 13 0,-6-20 0,-1 0 0,1 1 0,-1-1 0,0 0 0,0 0 0,0 0 0,0 1 0,0-1 0,-1 0 0,0 0 0,1 0 0,-1 0 0,0 0 0,-1 0 0,1 0 0,-2 4 0,1-6 43,0 1 0,0 0-1,0 0 1,0-1 0,0 0 0,0 1-1,0-1 1,0 0 0,-1 0 0,1 0-1,0 0 1,-1 0 0,1 0 0,-1-1 0,1 1-1,-1-1 1,1 0 0,-1 0 0,1 0-1,-1 0 1,1 0 0,-5-1 0,-3-1-1273,0 1 1,0-2-1,-12-3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20.8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22103,'0'0'1168,"75"15"-264,-1-3 0,43 5-160,13 0 8,7 0 24,-20-2 0,-24-1 136,-35-5 0,-13 1 120,-4-8 8,-17-4-384,-8-2-576,-14 4-80,-10 0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21.0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18991,'0'0'760,"60"4"16,24 3 8,28 10-8,26 10-448,42 2-8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25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282 73 9944,'0'0'12283,"-11"-4"-11655,3 0-463,6 2-118,-1 0-1,1 1 0,-1 0 0,1-1 0,-1 1 0,1 0 1,-1 0-1,0 1 0,0-1 0,0 0 0,1 1 0,-1 0 1,0-1-1,0 1 0,0 0 0,0 1 0,0-1 1,1 0-1,-1 1 0,0 0 0,0 0 0,0 0 0,-4 2 1,-13 9 524,0 2 0,0 0 0,1 1 0,-22 24 0,33-30-252,0 1 0,1-1 0,0 2 0,0-1 0,1 0 0,1 1 0,0 0 1,0 1-1,1-1 0,-4 19 0,7-28-280,1 1 0,-1-1 0,1 1 0,0-1 0,0 1 0,0-1 0,0 1 1,0-1-1,0 1 0,1-1 0,-1 1 0,1-1 0,0 1 0,0-1 0,-1 0 0,2 1 1,-1-1-1,0 0 0,0 0 0,1 0 0,-1 0 0,1 0 0,0 0 0,-1 0 0,1 0 0,0-1 1,0 1-1,0-1 0,0 1 0,1-1 0,-1 0 0,0 0 0,4 1 0,2 1 55,-1-1-1,1 0 1,-1-1 0,1 0-1,0 0 1,-1-1-1,1 0 1,0 0-1,13-2 1,6-4-94,-1 0 0,0-2 0,-1 0 0,0-2 0,0-1 0,-1-1 0,-1-1 0,0-1 0,-1-1 0,30-26 0,-46 40 0,-6 10 0,-10 26 0,1 0 0,9-30 0,-1-1 0,1 0 0,0 0 0,0 0 0,0 0 0,1 1 0,0-1 0,-1 0 0,1 0 0,1 0 0,-1 0 0,1 0 0,-1-1 0,1 1 0,0 0 0,0-1 0,1 1 0,-1-1 0,1 0 0,0 1 0,0-1 0,0-1 0,0 1 0,6 4 0,-4-4 0,1-1 0,-1 0 0,0 0 0,1 0 0,0 0 0,-1-1 0,1 0 0,0 0 0,0-1 0,0 1 0,-1-1 0,1-1 0,0 1 0,0-1 0,0 0 0,-1 0 0,8-3 0,-1 0 0,0-1 0,-1-1 0,0 0 0,0 0 0,0-1 0,-1-1 0,0 1 0,0-2 0,-1 1 0,0-2 0,0 1 0,-1-1 0,0 0 0,6-12 0,-4 6 0,-2 0 0,0-1 0,0 1 0,-2-1 0,0-1 0,-1 0 0,0 1 0,-2-1 0,2-21 0,-5 35 0,0 1 0,0-1 0,0 1 0,0-1 0,-1 1 0,0 0 0,0-1 0,0 1 0,0-1 0,0 1 0,-1 0 0,1 0 0,-1 0 0,0 0 0,0 0 0,0 0 0,0 1 0,0-1 0,-1 0 0,1 1 0,-1 0 0,0 0 0,0 0 0,0 0 0,0 0 0,0 0 0,0 1 0,0-1 0,0 1 0,-1 0 0,1 0 0,0 0 0,-1 1 0,1-1 0,-1 1 0,1 0 0,-5 0 0,-6 0-3935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6.9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680 108 9344,'0'0'9559,"-9"-11"-9207,1 1-255,5 5-54,-1 1 1,0-1-1,0 0 1,0 1-1,-1 0 1,1 0-1,-1 0 1,0 1-1,0-1 1,0 1-1,-1 0 1,1 1-1,-8-3 1,-16-5 390,-42-7 0,60 15-347,0 1 1,-1 0-1,1 1 1,0 0-1,-1 0 1,1 2-1,-13 2 1,-10 5 145,0 1-1,1 2 1,0 1 0,1 2 0,1 1 0,0 2 0,1 0 0,-29 25 0,51-36-143,-1 0 85,0 0 1,0 1-1,-13 16 1,21-22-132,-1-1 0,1 1-1,0 0 1,0 0 0,0-1 0,0 1 0,0 0 0,0 0 0,0 0-1,1 0 1,-1 0 0,1 0 0,-1 0 0,1 0 0,0 0-1,0 0 1,0 0 0,0 1 0,0-1 0,0 0 0,1 0 0,-1 0-1,1 0 1,-1 0 0,1 0 0,0 0 0,0 0 0,1 1 0,3 4 56,1 0 0,-1-1 0,2 1 1,-1-2-1,1 1 0,-1-1 1,10 6-1,57 28 317,-67-36-381,49 22 437,115 32-1,12 5 229,-20 12-77,-136-59-352,0 0 0,-2 2 0,45 38 0,-67-53-219,0 0-1,0-1 1,-1 1 0,1 0 0,0 0 0,-1 0-1,1 0 1,-1 1 0,1-1 0,-1 0-1,1 3 1,-2-3-28,0-1 0,0 0 0,0 1 0,0-1 0,-1 0 0,1 1 0,0-1 0,-1 0 0,1 0 0,-1 1 0,1-1-1,-1 0 1,1 0 0,-1 0 0,0 0 0,0 0 0,1 0 0,-1 0 0,0 0 0,0 0 0,0 0 0,0 0 0,-3 1 0,-3 3 43,0 0 0,0-1 1,-1 0-1,0 0 0,0-1 1,0 0-1,0 0 0,-12 2 1,-10 0 127,-32 3 1,-34-5-125,0-4 0,-116-16 1,193 15-73,-47-2 0,43 4 0,-1-1 0,-43-9 0,66 10 11,1 0-1,0 0 1,0 0-1,-1 0 1,1 0-1,0 0 1,0 0-1,-1 0 1,1 0-1,0 0 1,0 0-1,-1 0 1,1 0-1,0 0 1,0 0-1,0-1 1,-1 1-1,1 0 1,0 0-1,0 0 1,0 0-1,-1-1 1,1 1-1,0 0 1,0 0-1,0 0 1,0 0-1,0-1 1,-1 1-1,1 0 1,0 0-1,0-1 1,0 1 0,0 0-1,0 0 1,0-1-1,0 1 1,0 0-1,0 0 1,0-1-1,0 1 1,0 0-1,0 0 1,0-1-1,0 1 1,0 0-1,12-10 484,11-2-5435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7.8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1 554 20903,'0'0'3514,"15"-12"-2781,178-151 496,-156 130-1141,261-220 383,-257 222-67,47-26 1,-83 52 222,-11 14-241,-24 38 99,15-24-176,-21 44 1,33-60-234,0 0-1,0 0 1,1 1 0,0-1 0,0 1 0,1 0 0,0-1-1,1 1 1,-1 0 0,3 15 0,-2-21-43,0 0 0,0 0-1,1 0 1,-1 0 0,1 0 0,-1 0 0,1-1 0,0 1 0,0 0 0,0 0 0,0 0-1,0-1 1,0 1 0,0-1 0,1 1 0,-1-1 0,1 1 0,-1-1 0,1 0 0,-1 0 0,1 1-1,0-1 1,0 0 0,-1-1 0,1 1 0,0 0 0,0 0 0,0-1 0,0 1 0,0-1-1,0 0 1,2 1 0,1-1 32,0 0 1,1-1-1,-1 0 0,0 1 0,0-2 0,0 1 1,0 0-1,0-1 0,0 0 0,9-5 0,10-10 7,1 0-1,39-39 0,18-12-26,-67 55-45,-11 10 0,-1-1 0,0 1 0,1 1 0,-1-1 0,1 0 0,0 1 0,0 0 0,-1 0 0,2 0 0,6-2 0,-10 4 0,0 1 0,-1-1 0,1 0 0,0 1 0,0-1 0,-1 1 0,1-1 0,0 1 0,0-1 0,-1 1 0,1-1 0,-1 1 0,1 0 0,-1-1 0,1 1 0,-1 0 0,1-1 0,-1 1 0,1 0 0,-1 0 0,0 0 0,1-1 0,-1 1 0,0 0 0,0 0 0,0 0 0,0 0 0,0 0 0,0-1 0,0 1 0,0 0 0,0 1 0,-2 33 0,1-33 0,-1 17 0,-1-1 0,2-1 0,-1 1 0,3 33 0,0-51 0,-1 1 0,0-1 0,0 0 0,1 0 0,-1 1 0,0-1 0,0 0 0,1 0 0,-1 1 0,0-1 0,1 0 0,-1 0 0,0 0 0,1 1 0,-1-1 0,0 0 0,1 0 0,-1 0 0,0 0 0,1 0 0,-1 0 0,1 0 0,-1 0 0,0 0 0,1 0 0,-1 0 0,0 0 0,1 0 0,0 0 0,12-3 0,-11 3 0,14-5 0,0-1 0,31-15 0,-30 13 0,-1 0 0,1 1 0,31-7 0,-44 13 0,1 0 0,-1 0 0,1 1 0,0 0 0,-1 0 0,1 0 0,-1 0 0,1 1 0,0 0 0,-1 0 0,1 0 0,-1 0 0,0 1 0,1 0 0,-1 0 0,0 0 0,0 0 0,0 1 0,4 3 0,1 3 0,0 0 0,-1 0 0,0 1 0,0 0 0,-1 1 0,-1-1 0,10 22 0,2 3 0,-17-33 13,16 22 954,-17-23-1116,0-1 0,1 1 0,-1 0 0,1-1 1,-1 1-1,1-1 0,-1 1 0,1-1 0,-1 0 0,1 1 0,0-1 0,-1 1 0,1-1 0,-1 0 0,1 0 0,0 1 0,-1-1 0,1 0 0,0 0 1,0 0-1,-1 0 0,1 0 0,0 0 0,-1 0 0,1 0 0,0 0 0,0 0 0,-1 0 0,1 0 0,0 0 0,-1-1 0,2 1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8.0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25623,'0'0'4520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27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53 8336,'0'0'18914,"-3"-8"-18641,-7-23 19,4 17 1236,5 17 941,0 4-1522,-5 7-947,-12 25 0,1-3 0,11-21 0,1 0 0,1 1 0,1-1 0,0 1 0,-2 21 0,2-6 0,1-22 0,1-1 0,0 1 0,1 0 0,0 0 0,0 0 0,3 11 0,1 12 0,-3-22 0,0 0 0,3 13 0,-3-20 0,0 0 0,0 0 0,1 0 0,-1-1 0,0 1 0,1 0 0,0-1 0,-1 1 0,1-1 0,0 1 0,5 3 0,-5-5 0,-1 0 0,1 0 0,0-1 0,0 1 0,0 0 0,0-1 0,0 1 0,0-1 0,-1 0 0,1 1 0,0-1 0,0 0 0,0 0 0,0-1 0,4 0 0,32-7 0,-31 6 0,23-6 0,1 1 0,45-19 0,-72 25 0,-5 3 0,0-2 0,1 0 0,-1 0 0,1 0 0,0 1 0,-1-1 0,1 0 0,-1 0 0,1 0 0,-1 0 0,1 0 0,-1 0 0,1 0 0,-1 0 0,1 0 0,-1 0 0,1 0 0,0 0 0,-2 0 0,-4-5-3935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8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302 0 19199,'0'0'3626,"-10"0"-2809,-2 1-676,-1 0 0,1 0 0,0 1 0,0 1 0,0 0-1,1 0 1,-1 1 0,1 1 0,-1 0 0,2 1 0,-1 0 0,-10 7 0,9-2-37,1 0 0,0 1 1,0 0-1,1 0 0,1 1 0,0 1 1,1 0-1,0 0 0,1 0 0,0 1 0,2 0 1,0 0-1,0 1 0,-2 19 0,5-23 9,0 1-1,1 0 1,0-1-1,1 1 1,1 0-1,0-1 1,1 1-1,0-1 0,1 1 1,0-1-1,1 0 1,0 0-1,1 0 1,1 0-1,0-1 0,0 0 1,1 0-1,11 13 1,-13-19-44,0 0 0,1 0 0,-1-1 1,1 0-1,0 0 0,0 0 0,1-1 0,-1 0 1,1 0-1,0-1 0,-1 1 0,1-1 0,0-1 1,0 0-1,0 0 0,0 0 0,1 0 1,-1-1-1,0-1 0,14-1 0,-5-1 16,1-1-1,-1 0 1,0-1 0,0 0-1,-1-1 1,0-1 0,28-17-1,67-54 22,-72 47-4114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48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148 178 20303,'0'0'5463,"13"-3"-4972,-7 2-433,4-1 25,0 0 0,-1-1 0,1 0 0,0-1 0,-1 0 0,0 0 0,0-1 0,0 0 0,9-7-1,-12 7-17,0-1-1,-1 1 0,1-1 0,-1 0 0,8-12 0,-12 16-53,0 1 0,-1-1 0,1 0 0,0 1 0,0-1 0,-1 0 0,1 1 0,-1-1 0,0 0 0,1 0-1,-1 1 1,0-1 0,0 0 0,0 0 0,0 1 0,0-1 0,0 0 0,-1 0 0,1 1 0,-1-1 0,1 0 0,-1 0 0,0 1-1,1-1 1,-1 1 0,0-1 0,0 1 0,0-1 0,0 1 0,-1-1 0,1 1 0,-2-2 0,-2 0 12,0 0 0,0-1 0,0 2-1,-1-1 1,1 1 0,-1-1 0,1 1 0,-1 1 0,0-1 0,0 1 0,0 0 0,0 1 0,0-1 0,0 1 0,0 0-1,0 1 1,0-1 0,0 1 0,-6 2 0,2 0 15,0-1 0,0 1 0,0 1 1,1 0-1,-1 0 0,1 1 0,0 0 0,1 1 0,-1 0 0,-12 12 0,14-11 10,1 0 0,-1 0 0,1 1 0,1 0 0,-1 0 0,1 1-1,1 0 1,0-1 0,0 1 0,1 1 0,-5 18 0,7-21-5,0 0 0,1 0-1,0 0 1,0 1 0,0-1 0,1 0 0,0 0-1,1 0 1,-1 0 0,1 0 0,1 0 0,-1 0-1,1-1 1,0 1 0,1-1 0,0 0 0,5 7-1,-1-4 16,-1-1 0,2 0 0,-1 0-1,1-1 1,0 0 0,1 0 0,0-1-1,0-1 1,0 1 0,0-2-1,1 1 1,0-1 0,0-1 0,0 0-1,0-1 1,17 2 0,-4-2 42,0-1 0,0-1 0,-1-1 0,1-1 1,0-1-1,-1-1 0,25-7 0,-19 2 19,-1-1 1,0-1-1,-1-1 1,32-19-1,8-14-3991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0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0 354 10656,'0'0'9386,"15"-12"-8959,0 0-312,4-4 66,0 0-1,2 2 1,27-15-1,-3 6 367,68-25 0,-96 42-411,1 0 0,0 1 0,1 1 0,-1 1 0,1 1 0,0 1 1,20 0-1,-33 1-75,1 1 0,-1 0 0,0 0 0,-1 0 0,1 0 1,0 1-1,0 0 0,-1 0 0,1 1 0,-1 0 1,1 0-1,6 5 0,-9-5-18,0 0 1,0 0-1,0 1 1,0 0-1,-1-1 0,1 1 1,-1 0-1,0 0 1,0 1-1,-1-1 0,1 0 1,-1 0-1,0 1 1,0-1-1,0 1 0,0 8 1,-1 18 154,0 0 1,-3 0 0,-9 52-1,5-46 174,-3 72-1,10-103-321,0 0 1,0 0-1,1 0 0,0 0 1,0 0-1,0-1 0,1 1 0,-1 0 1,2-1-1,-1 0 0,0 1 1,5 4-1,-5-6-8,1-1 1,0 0-1,-1-1 0,1 1 1,1 0-1,-1-1 0,0 1 1,1-1-1,-1 0 1,1 0-1,0-1 0,-1 1 1,1-1-1,0 0 0,0 0 1,0 0-1,0 0 0,6 0 1,-2-1 28,1 1 0,0-1 1,0-1-1,-1 0 0,1 0 0,0 0 0,-1-1 1,1-1-1,-1 1 0,0-1 0,13-7 1,-10 4 29,0-1 0,0-1 0,0 0 0,-1-1 1,0 1-1,-1-2 0,8-10 0,1-4 91,-1-1 0,-1 0 0,-1-1 1,-1-1-1,-2 0 0,10-31 0,19-99 609,-29 106-336,34-97 1,-45 146-466,-1 0 0,1 0 0,0 1 0,0-1 0,0 0 0,0 0 0,0 1 0,1-1 0,-1 1 0,1-1 0,-1 1 0,1 0 0,-1-1 0,1 1 0,-1 0 0,1 0 0,0 0 0,0 0 0,2 0 0,0 0 0,1 0 0,-1 1 0,0-1 0,1 1 0,-1 0 0,0 1 0,1-1 0,4 2 0,31 7 0,1 1 0,64 27 0,-74-25 0,38 10 0,139 26 0,-201-47 267,5 2 353,-12-3-737,0 0-1,0 1 0,0-1 1,1 0-1,-1 0 1,0 0-1,0 0 0,0 1 1,0-1-1,0 0 1,0 0-1,1 1 0,-1-1 1,0 0-1,0 0 1,0 1-1,0-1 0,0 0 1,0 0-1,0 1 1,0-1-1,0 0 0,0 0 1,0 1-1,0-1 1,0 0-1,0 0 0,0 1 1,0-1-1,-1 0 1,1 0-1,0 0 0,0 1 1,0-1-1,0 0 0,0 0 1,-1 0-1,1 1 1,0-1-1,0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1.4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1 125 23823,'0'0'2979,"1"9"-1933,30 364 1832,-18-231-2340,-9-133-316,3-20 11,-1-21-117,-1 1 1,-1 0-1,0-40 1,-1 5 24,2 14-11,19-90-1,-19 122-107,1 0 0,0 1-1,2 0 1,0 0 0,1 1 0,1 0-1,19-26 1,-25 40-22,-1 0 0,1 0 0,0 1 0,0-1 0,0 1 0,1 0 0,-1 0 0,1 1 0,-1-1 0,1 1 0,0 0 0,0 1 0,0-1 0,0 1 0,0 0 0,0 0 0,1 0 0,-1 1 0,0 0 0,0 0 0,1 0 0,5 1 0,-3 1 0,0-1 0,0 1 0,0 0 0,0 1 0,-1 0 0,1 0 0,-1 1 0,0-1 0,0 2 0,0-1 0,0 1 0,-1 0 0,9 9 0,-14-13 0,0 0 0,0 0 0,0 1 0,0-1 0,0 0 0,0 1 0,0-1 0,0 1 0,-1-1 0,1 1 0,-1-1 0,1 1 0,-1-1 0,0 1 0,0 0 0,1-1 0,-1 1 0,0 0 0,0-1 0,0 1 0,-1-1 0,1 1 0,0 0 0,-1-1 0,1 1 0,-1-1 0,1 1 0,-1-1 0,0 1 0,0-1 0,0 1 0,0-1 0,0 0 0,0 1 0,0-1 0,0 0 0,0 0 0,0 0 0,-1 0 0,-1 1 0,-5 4 0,0 0 0,0-1 0,0-1 0,0 1 0,-16 5 0,12-7 0,-1 1 0,1-2 0,-1 0 0,0 0 0,1-1 0,-25-1 0,-77-14 0,87 8 850,14-3-5636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2.5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887 1 18295,'0'0'4059,"-9"13"-3940,1-2-88,-9 14 108,-33 37 0,20-30 118,0-1 0,-2-1 0,-1-2 0,-2-1 0,-48 29 0,65-46-99,0-1 0,-1-1 0,0 0 0,-1-1 1,1-1-1,-1-1 0,0-1 0,-1-1 0,1 0 0,-1-2 0,1 0 1,-1-1-1,-28-4 0,34 1-29,1-1 0,-1 0 1,0 0-1,1-2 0,0 0 1,0 0-1,1-1 0,-1-1 0,-21-17 1,27 19-33,0-1-1,1 1 1,0-1 0,0-1 0,1 1 0,0-1 0,0-1 0,1 1 0,0-1 0,0 1 0,1-1 0,0-1 0,1 1 0,0 0 0,-3-20 0,5 26-55,1 0 0,0 0 0,0-1 1,0 1-1,0 0 0,0 0 0,1 0 0,-1 0 1,1 0-1,0 0 0,0 1 0,0-1 0,0 0 1,2-3-1,-1 4-9,-1 1 1,1-1 0,-1 0-1,1 1 1,0-1 0,-1 1-1,1-1 1,0 1 0,0 0-1,0 0 1,0 0 0,0 0-1,0 0 1,0 0 0,3 0-1,2 0 26,0 1-1,-1-1 1,1 1 0,0 0-1,-1 1 1,1 0-1,0 0 1,-1 0 0,1 1-1,-1 0 1,11 4-1,14 10 156,0 1 0,-1 2 0,39 30 0,-17-11 60,30 23-131,53 35 24,-114-84-154,0 0-1,1-1 1,1-1-1,41 12 1,-44-16-13,1-2 0,-1 0 0,1-1 0,1-1 0,-1-1 0,0-1 0,23-3 0,-31 1 0,0-1 0,-1 0 0,1 0 0,-1-2 0,0 1 0,0-2 0,-1 1 0,1-1 0,-1-1 0,-1 0 0,1-1 0,17-16 0,0-5-3939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4.8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368 780 11760,'0'0'5105,"-7"-11"-3984,-1-2-750,-1 0 0,0 0 0,-11-11 0,15 19-225,0 0 1,0 0-1,-1 1 0,1-1 1,-1 1-1,0 1 0,-1-1 1,1 1-1,-1 0 0,1 0 1,-9-2-1,5 4-18,1 0 0,0 0 0,0 0 0,0 1 0,0 1 0,-1 0-1,1 0 1,0 1 0,0 0 0,0 0 0,0 1 0,1 0 0,-1 1 0,1 0 0,0 0 0,0 0 0,0 1 0,-11 10 0,14-11-70,1 0 1,-1 0-1,1 0 1,-1 1 0,1-1-1,1 1 1,-1 0 0,1 0-1,0 1 1,0-1-1,0 1 1,1 0 0,0-1-1,0 1 1,0 0 0,1 0-1,0 0 1,0 0-1,0 0 1,1 1 0,0-1-1,0 0 1,1 0-1,0 0 1,0 0 0,0 0-1,1 0 1,2 8 0,1-6 3,-1 0 0,1-1 1,1 0-1,-1 0 0,1 0 0,0-1 1,1 0-1,-1 0 0,1-1 1,0 1-1,1-1 0,-1-1 1,1 0-1,0 0 0,0 0 1,1-1-1,-1 0 0,1-1 1,-1 0-1,1 0 0,0-1 1,9 1-1,-6-4 23,-1 0 0,0 0 0,0-1 0,0-1 1,0 0-1,0 0 0,-1-1 0,1 0 0,-2-1 0,1 0 0,0-1 0,-1 0 1,0 0-1,-1-1 0,0 0 0,7-10 0,2-2 71,-2 0 0,0-1 0,-2-1 0,0 0 0,-1-1 0,11-31-1,-11 16 14,-1 0-1,-2-1 0,-2 0 0,4-64 0,-8 41 57,-4 0-1,-9-76 1,4 93 156,-19-73 1,25 117-359,-1 0 0,1 0 0,0-1 0,-1 1 0,1 0 0,-1 0 0,1 0 1,-1 0-1,1 0 0,-1 0 0,0 0 0,0 0 0,1 1 0,-3-2 0,3 1-10,0 1-1,-1 0 0,1 0 0,0 0 0,-1 0 1,1 0-1,-1 0 0,1 0 0,0 0 0,-1 0 1,1 0-1,0 0 0,-1 0 0,1 0 0,0 0 1,-1 0-1,1 0 0,0 1 0,-1-1 1,1 0-1,0 0 0,-1 0 0,1 1 0,0-1 1,-1 0-1,1 0 0,0 1 0,-1-1 0,-1 4 35,-1-1-1,1 0 0,0 1 0,0-1 1,1 1-1,-1 0 0,-1 4 0,-3 14-26,1 0-1,0 1 0,-1 28 0,1 72-13,4-102-6,0 48 0,3 0 0,3 0 0,21 109 0,-25-174 0,-1 0 0,1 0 0,1-1 0,-1 1 0,0 0 0,1 0 0,0-1 0,0 1 0,4 5 0,-5-8 0,1 0 0,0 0 0,-1 0 0,1 1 0,0-2 0,0 1 0,0 0 0,-1 0 0,1-1 0,0 1 0,0 0 0,0-1 0,0 0 0,0 0 0,0 0 0,0 1 0,0-2 0,0 1 0,0 0 0,4-1 0,16-3 283,0-1 1,36-13-1,-5-4-5069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5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151 0 26599,'0'0'1171,"-2"11"-645,-14 114 315,-31 172 30,-37 53 1192,84-348-2044,-1 0 1,1 0-1,0 0 0,0 0 1,0 1-1,0-1 0,0 0 0,0 0 1,1 4-1,-1-6-7,0 1 0,1 0 0,-1-1 0,0 1 0,1 0 0,-1 0 0,1-1 0,-1 1 0,1-1-1,-1 1 1,1 0 0,-1-1 0,1 1 0,0-1 0,-1 0 0,1 1 0,0-1 0,0 1 0,3 0 18,0 0 0,0-1-1,0 1 1,0-1 0,0 0 0,0 0-1,0 0 1,6-2 0,286-12-30,-296 14 0,14 1 0,0-1 0,-1-1 0,1-1 0,26-5 0,-39 7 70,0-1 0,0 1 1,0-1-1,-1 0 0,1 1 0,0-1 0,0 0 1,0 1-1,0-1 0,-1 0 0,1 0 0,0 0 0,0-1 1,4-7-2170,-4 6-720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5.5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71 25127,'0'0'5160,"14"0"-4292,233-17 697,-209 13-1534,-7 2-30,1-2 1,-1-1 0,0-2-1,29-9 1,-48 13 630,0 0-562,-12 3-183,0 0 0,0 0 0,1-1 0,-1 1 0,0 0 0,0 0 0,0 0 0,0 0 0,1-1 0,-1 1 0,0 0 0,0 0 0,0-1 0,0 1 0,0 0 0,0 0 0,0 0 0,0-1 0,0 1 0,0 0 0,0 0 0,0-1 0,0 1 0,0 0 0,0 0 0,0-1 0,0 1 0,0 0 0,0 0 0,0-1 0,0 1 0,0 0 0,0 0 0,0 0 0,0-1 0,-1 1 0,1 0 0,0 0 0,0 0 0,0-1 0,-1 1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5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1 123 21311,'0'0'5034,"10"-3"-4145,247-62 1219,14 20-483,-245 40-1330,-22 4-222,0 0 0,1 0 0,-1 0 1,0 1-1,1 0 0,-1-1 0,9 2 0,-13-1-75,1 0-1,-1 1 1,1-1-1,-1 0 1,0 0-1,1 0 1,-1 0-1,1 1 1,-1-1-1,0 0 1,1 0-1,-1 1 1,0-1-1,0 0 1,1 1 0,-1-1-1,0 0 1,1 1-1,-1-1 1,0 0-1,0 1 1,0-1-1,0 1 1,1-1-1,-1 0 1,0 1-1,0-1 1,0 1-1,0-1 1,0 0-1,0 2 1,-1 3-3970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6.3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19703,'0'0'1776,"10"1"-816,527 26 2768,368-72-1896,-503 22-245,-352 17-859,-58 12-407,-13 2-284,-89 19 92,10-2-734,45-11-2994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28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24 10248,'0'0'9045,"-9"4"-8553,4-1-318,-10 5 636,-1 0 1,-17 6-1,16-11 4505,13-4-1832,6-1-1912,0 2-1571,0-1 0,0 0 0,0 0 0,0 0 0,0 1 0,-1-2 0,1 1 0,0 0 0,-1 0 0,1 0 0,-1-1 0,1 1 0,-1-1 0,0 1 0,1-1 0,-1 0 0,0 0 0,0 1 0,0-1 0,0 0 0,-1 0 0,1 0 0,0 0 0,-1 0 0,0 0 0,1 0 0,-1 0 0,0 0 0,0 0 0,0 0 0,0-4 0,-1 6 0,1-1 0,0 1 0,0 0 0,0-1 0,0 1 0,0-1 0,-1 1 0,1 0 0,0-1 0,0 1 0,-1 0 0,1-1 0,0 1 0,-1 0 0,1-1 0,0 1 0,-1 0 0,1 0 0,0-1 0,-1 1 0,1 0 0,0 0 0,-1 0 0,1 0 0,-1-1 0,1 1 0,-1 0 0,1 0 0,0 0 0,-1 0 0,1 0 0,-1 0 0,1 0 0,-1 0 0,1 0 0,0 0 0,-1 0 0,1 1 0,-1-1 0,1 0 0,0 0 0,-1 0 0,1 0 0,0 1 0,-1-1 0,1 0 0,-1 1 0,-15 12 0,12-9 0,0 1 0,1 0 0,-5 9 0,7-13 0,1 0 0,-1 0 0,1 1 0,-1-1 0,1 0 0,-1 1 0,1-1 0,0 0 0,0 1 0,0-1 0,0 1 0,0-1 0,0 1 0,0-1 0,0 0 0,0 1 0,1-1 0,-1 0 0,0 1 0,1-1 0,0 0 0,0 2 0,0-2 0,0 0 0,0-1 0,0 1 0,0 0 0,0 0 0,0-1 0,0 1 0,0-1 0,0 1 0,0-1 0,1 1 0,-1-1 0,0 0 0,0 0 0,1 0 0,-1 1 0,0-1 0,0 0 0,1-1 0,-1 1 0,0 0 0,0 0 0,1 0 0,-1-1 0,0 1 0,0 0 0,0-1 0,0 0 0,2 0 0,-1 0 0,-1 1 0,0-1 0,0 1 0,0-1 0,0 1 0,0-1 0,0 0 0,0 1 0,-1-1 0,1 0 0,0 0 0,0 0 0,0 0 0,-1 1 0,1-1 0,0 0 0,-1 0 0,1-1 0,-1 1 0,1 0 0,-1 0 0,0 0 0,1 0 0,-1 0 0,0 0 0,0-1 0,0 1 0,0 0 0,0 0 0,0 0 0,0 0 0,-1-2 0,1 3 9,0-1 0,0 1-1,0 0 1,0 0 0,0 0 0,0 0-1,0 0 1,0 0 0,0 0 0,0 0 0,0-1-1,0 1 1,0 0 0,0 0 0,0 0-1,0 0 1,0 0 0,0 0 0,-1 0 0,1 0-1,0 0 1,0 0 0,0 0 0,0 0 0,0 0-1,0-1 1,0 1 0,0 0 0,0 0-1,-1 0 1,1 0 0,0 0 0,0 0 0,0 0-1,0 0 1,0 0 0,0 0 0,0 0-1,0 0 1,-1 0 0,1 0 0,0 1 0,0-1-1,0 0 1,0 0 0,0 0 0,0 0-1,0 0 1,0 0 0,-1 0 0,1 0 0,0 0-1,0 0 1,0 0 0,0 0 0,-5 9 483,-2 6-5411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6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499 346 19399,'0'0'888,"-12"1"19,-32 4 187,0 3 0,-73 21-1,93-21-913,1 1 0,0 1 0,0 1-1,1 1 1,1 1 0,-37 28 0,44-29-31,1 0-1,-20 24 1,30-33-105,0 1-1,0 0 1,1 0-1,-1 0 1,1 0-1,0 0 1,0 0-1,1 0 1,-1 1 0,1-1-1,0 1 1,0-1-1,0 1 1,1-1-1,-1 1 1,2 5 0,-1-9-21,0 1 1,0 0 0,1-1 0,-1 1 0,1 0 0,-1-1 0,1 1 0,0-1 0,-1 1 0,1-1 0,0 0 0,0 1 0,0-1 0,0 0 0,0 1 0,1-1 0,-1 0 0,0 0 0,0 0 0,3 1 0,-1 0 12,0-1 1,1 0 0,-1 0 0,0 0 0,0-1 0,1 1 0,-1-1 0,0 1 0,7-1-1,3-2 67,1 1 0,-1-2-1,0 0 1,14-5 0,-6 1 3,0-2 1,-1-1 0,-1 0 0,1-2-1,-2 0 1,1-1 0,-2-1-1,0 0 1,26-29 0,-16 11 39,-1 0 1,-1-2-1,-2 0 1,25-51 0,-36 62-35,0-1 1,-2 0 0,-1 0-1,-1-1 1,-1 0-1,-1-1 1,-1 1-1,2-44 1,-10 50 150,3 18-250,-1 1 1,1 0-1,0-1 1,0 1-1,0 0 1,-1-1-1,1 1 1,0 0-1,0 0 1,-1-1-1,1 1 1,0 0-1,-1 0 1,1-1-1,0 1 1,-1 0-1,1 0 1,0 0-1,-1 0 1,1-1-1,0 1 1,-1 0-1,1 0 1,0 0-1,-2 0 1,1 1 9,-1-1 0,1 1 0,-1 0 0,1-1-1,-1 1 1,1 0 0,0 0 0,-1 0 0,1 0 0,0 1 0,0-1 0,0 0 0,0 0 0,0 1 0,0-1 0,0 1 0,0-1-1,0 2 1,-14 28 43,1 1 0,1 0-1,2 1 1,1 1-1,1 0 1,3 0 0,0 0-1,0 38 1,5-52-66,3 35 0,-2-50 0,1 1 0,0 0 0,0-1 0,0 1 0,1-1 0,0 1 0,0-1 0,1 0 0,-1 0 0,6 9 0,-6-13 0,0 1 0,0 0 0,0-1 0,0 1 0,0-1 0,0 1 0,0-1 0,1 0 0,-1 0 0,0 0 0,1 0 0,-1 0 0,1-1 0,-1 1 0,1-1 0,-1 0 0,1 1 0,-1-1 0,1 0 0,-1-1 0,5 1 0,4-2 0,0-1 0,0 0 0,15-5 0,-26 8 0,32-13 437,54-31 1,-24 6-5362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0 20399,'0'0'6163,"3"15"-5831,-2-13-322,1 7 32,0 0 0,-1 1 0,1-1 0,-2 0 0,0 1 0,0-1 0,0 1 0,-1-1 0,-1 0 0,1 1 0,-2-1 0,-2 10 0,-91 185 717,66-146-453,2 2 0,2 0-1,-20 76 1,44-131-273,1 1 0,0-1 0,1 0 0,0 0-1,-1 0 1,1 0 0,1 1 0,-1-1-1,1 0 1,0 0 0,0 0 0,1 0-1,-1 0 1,1 0 0,0 0 0,1-1 0,-1 1-1,1-1 1,0 1 0,0-1 0,0 0-1,0 0 1,1 0 0,0-1 0,5 5-1,-2-3 19,0 0 0,0-1-1,0 0 1,0-1 0,1 0-1,0 0 1,-1 0 0,1-1-1,0 0 1,0 0 0,0-1-1,0 0 1,0-1 0,1 0-1,12-1 1,15-4 249,-1-2 0,64-21 0,-79 21-192,-1-1 0,0 0 0,0-2-1,-1 0 1,-1-1 0,25-20 0,-16 4-386,-19 17-3526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7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27 21503,'0'0'5192,"96"0"-4280,-26-4-432,18 3 0,2-3-192,-2 2 8,-8-2-80,0 2 0,-3-2-184,3-1-8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8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 16879,'0'0'8299,"16"3"-7746,37 6 162,105 3 0,55-23 841,-139 6-857,-47 4-349,-17 1-88,-1 0 1,0-1-1,1 0 0,-1 0 1,0-1-1,1 0 0,10-4 0,-13 0 517,-15 4-582,-22 4-405,25-2 246,-33 2-4297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8.5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19799,'0'0'3576,"113"12"-2792,-37-8 16,10-4-376,-11-4 0,-10 2-136,-14-4 0,-3 0-48,-2 1 8,-2 1-64,-10-2-8,0-2-136,3-5-8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9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131 0 15880,'0'0'5554,"-5"10"-5139,-8 15 33,-31 44 0,33-54-205,1 0 1,1 1 0,-8 18-1,13-25-44,0 0-1,1 0 1,0 0-1,1 0 1,0 1-1,1-1 1,-1 15-1,2-21-108,0 0 0,0 1 0,1-1 0,-1 0 1,1 0-1,0 0 0,0 1 0,0-1 0,0 0 0,0 0 0,1 0 0,0-1 0,-1 1 0,1 0 0,0-1 0,0 1 0,0-1 0,1 1 0,-1-1 0,1 0 0,-1 0 0,1 0 1,0-1-1,0 1 0,-1 0 0,1-1 0,0 0 0,0 0 0,1 0 0,-1 0 0,0 0 0,6 0 0,1 0 41,0 0 0,0 0-1,1-1 1,-1 0 0,0-1 0,0 0 0,0-1 0,0 0-1,11-4 1,-6-1 91,0 0 1,-1 0-1,1-2 0,17-13 0,40-37-4192,-72 59 3917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2:59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19399,'0'0'4608,"69"38"-4488,-33-11 0,2 1-280,2-5 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00.2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294 130 15472,'0'0'3665,"-10"2"-3004,-3 1-528,1 1-1,-1 1 1,1-1-1,0 2 1,0 0 0,0 1-1,1 0 1,-15 11-1,-61 62 565,77-70-556,1 1-1,0 0 1,0 0-1,1 1 0,1 0 1,-7 15-1,13-25-97,0 0-1,0 0 1,0 0-1,0 0 1,1 0-1,-1 0 1,1 0-1,-1 0 1,1 0-1,0 0 1,0 1-1,0-1 1,0 0-1,0 0 1,1 0-1,-1 0 1,1 0-1,-1 1 1,1-1-1,0 0 1,0 0-1,-1-1 1,1 1-1,1 0 1,-1 0-1,0 0 1,0-1-1,1 1 1,-1 0-1,1-1 1,-1 1-1,1-1 1,0 0-1,0 0 1,0 1-1,-1-1 1,4 1-1,2 1 71,1-1-1,0 1 1,0-1-1,0 0 0,0-1 1,0 0-1,0 0 1,13-1-1,-6-2 14,0 1 0,0-2 0,0 0 0,0 0 0,0-2-1,16-6 1,79-45 634,-74 36-177,53-21-1,-88 40-552,0 1 0,-1-1-1,1 1 1,0-1-1,0 1 1,0 0-1,0-1 1,0 1-1,0 0 1,0 0-1,0 0 1,0 0-1,0 0 1,0 0-1,0 0 1,0 0-1,0 0 1,0 0-1,0 0 1,0 1 0,0-1-1,0 0 1,0 1-1,-1-1 1,1 1-1,0-1 1,0 1-1,1 0 1,-1 2 71,0-1 1,0 1 0,0-1-1,0 1 1,0 0-1,-1-1 1,1 1 0,0 5-1,0-1-42,0 2 43,1 8 143,1 0 1,1 0-1,11 32 0,-14-45-193,1 0 0,0-1 0,0 1-1,0 0 1,0-1 0,1 1 0,-1-1-1,1 0 1,0 0 0,0 0-1,0 0 1,0 0 0,1 0 0,-1-1-1,1 0 1,-1 0 0,1 0-1,0 0 1,0 0 0,0-1 0,0 0-1,4 1 1,4-1-24,0-1-1,-1 0 1,1 0-1,0-1 1,-1-1-1,1 0 1,-1-1 0,1 0-1,-1-1 1,0 0-1,-1 0 1,1-1-1,11-8 1,-3 2 0,0-2-1,-1 0 1,0-1 0,-1-1-1,30-33 1,-38 37-28,0-2 0,-1 1 0,0-1 0,-1-1 0,-1 1 0,0-1 0,0 0 0,-2 0 0,6-26 0,-9 32 0,1 0 0,-1 0 0,-1-1 0,0 1 0,0 0 0,0-1 0,-1 1 0,0 0 0,-1-1 0,0 1 0,0 0 0,-1 0 0,0 0 0,0 1 0,-1-1 0,0 1 0,0 0 0,-8-11 0,8 14 0,0 0 0,0 0 0,-1 1 0,1 0 0,-1 0 0,1 0 0,-1 0 0,0 1 0,0-1 0,0 1 0,-1 0 0,1 1 0,0 0 0,-1-1 0,1 2 0,-1-1 0,1 1 0,-10 0 0,8 0 0,-1 1 0,1 0 0,0 1 0,-1-1 0,1 1 0,0 1 0,0 0 0,0-1 0,1 2 0,-1-1 0,1 1 0,-1 0 0,-5 6 0,4-3 246,0 0 0,1 1 0,-8 10 0,13-17-443,1 1 0,0-1 0,0 1 1,0-1-1,0 1 0,0 0 1,0-1-1,0 1 0,1 0 0,-1 0 1,1 0-1,-1-1 0,1 1 0,0 0 1,0 0-1,-1 0 0,1 0 1,1 0-1,-1 0 0,0 0 0,0-1 1,1 1-1,-1 0 0,2 3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00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1 20207,'0'0'4098,"4"13"-3386,-4-13-703,5 15 144,-1 0 0,-1 1 0,0-1 0,-2 0 0,1 31 1,-4-21 30,-2-1 0,0 0 1,-15 43-1,-33 67 461,31-86-40,-27 95-1,17-32 1075,30-111-1661,1 0 0,0 1 0,0-1 0,0 0 0,0 0 0,0 0 0,0 1 0,0-1 0,0 0 0,0 0 0,0 1 0,0-1-1,0 0 1,0 0 0,0 1 0,0-1 0,0 0 0,0 0 0,0 1 0,0-1 0,0 0 0,1 0 0,-1 0 0,0 1 0,0-1 0,0 0 0,0 0 0,0 0 0,1 1 0,-1-1 0,0 0 0,0 0 0,0 0 0,0 0-1,1 1 1,-1-1 0,0 0 0,0 0 0,1 0 0,-1 0 0,0 0 0,0 0 0,1 0 0,-1 0 0,0 0 0,0 0 0,1 0 0,-1 0 0,0 0 0,0 0 0,1 0 0,-1 0 0,0 0 0,0 0 0,0 0 0,1 0-1,-1 0 1,0 0 0,0-1 0,1 1 0,-1 0 0,0 0 0,22-9 1274,-17 7-1171,31-13-121,-4 0 0,0 2 0,2 2 0,-1 0 0,47-7 0,-31 9 0,-33 6 0,-1 0 0,1 1 0,-1 0 0,27 2 0,8 1 0,-41 1 0,-4-6 0,-1-3 0,-4 6-31,1 0-1,-1 0 1,0 1 0,1-1 0,-1 0-1,0 0 1,0 0 0,0 0 0,0 0-1,0 0 1,0 0 0,0 0 0,0 0-1,0 0 1,0 0 0,-1-1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01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98 23519,'0'0'3018,"16"-2"-2009,218-37 1148,-164 28-1738,1 3 0,89 1 0,-136 7-212,0-1 0,31-6 0,-43 5-88,0 2 40,2-1 270,-14-1-356,-7-2-234,-13-5-559,12 5-3084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8640,'0'0'5870,"11"-11"-5164,3-1-467,-7 6-104,0 0 0,-1-1 0,0 0 0,0 0 0,0 0 0,-1-1 0,8-14 0,65-133 2953,-75 151-2963,0-1 0,0 1 0,0-1 0,0 1 0,7-6 0,-6 6 91,0 0 0,-1-1 1,1 1-1,4-9 0,4 33 305,-1 16-320,8 51-1,-6-26-71,-12-55-121,4 14 61,0-1 0,11 29 0,-13-42-45,0 0 0,0 0 0,1-1 0,-1 1-1,1-1 1,1 0 0,-1 0 0,1 0 0,-1-1-1,1 1 1,9 5 0,-11-9-202,15 12 575,-7-4-3591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2.0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61 7832,'0'0'15711,"-8"-2"-15351,-23-5 0,26 5-167,1 1 1,-1 0-1,1 0 0,-1 1 0,1-1 0,-1 1 0,1 0 0,-1 1 1,1-1-1,-1 1 0,1-1 0,-1 2 0,1-1 0,0 0 0,0 1 0,-1-1 1,1 1-1,0 1 0,0-1 0,1 0 0,-1 1 0,0 0 0,1 0 1,-7 6-1,-1 5 430,1-1 1,0 2 0,1-1 0,-14 32-1,18-38-139,4-4-476,-1 1 0,1-1 0,0 0 0,0 0 1,0 1-1,1-1 0,-1 1 0,1-1 0,1 7 0,0 3-16,5 23 0,-4-31 8,0 0 0,1 0 0,5 10 0,3 10 0,-8-19 0,0 1 0,0-1 0,1 1 0,0-1 0,0 0 0,1 0 0,-1-1 0,2 0 0,-1 1 0,7 5 0,-10-11 0,0-1 0,0 1 0,0 0 0,-1 0 0,1-1 0,0 1 0,0-1 0,0 0 0,0 0 0,0 1 0,0-1 0,0 0 0,1-1 0,-1 1 0,0 0 0,0-1 0,-1 1 0,1-1 0,0 1 0,0-1 0,0 0 0,0 0 0,2-1 0,4-3 0,-1 1 0,0-1 0,0 0 0,7-7 0,-1-1 0,0-2 0,-1 1 0,-1-2 0,-1 1 0,0-1 0,13-32 0,-22 47 0,8-14 0,-7 13 0,0 0 0,-1 0 0,1 0 0,-1 0 0,0-1 0,0 1 0,0-1 0,0 1 0,0-1 0,1-4 0,-2 7 0,0 1 0,0-1 0,0 0 0,0 0 0,0 0 0,0 0 0,0 0 0,1 0 0,-1 1 0,0-1 0,0 0 0,0 0 0,0 0 0,0 0 0,1 0 0,-1 0 0,0 0 0,0 0 0,0 0 0,0 0 0,1 0 0,-1 0 0,0 0 0,0 0 0,0 0 0,0 0 0,1 0 0,-1 0 0,0 0 0,0 0 0,0 0 0,0 0 0,1 0 0,-1 0 0,0 0 0,0 0 0,0 0 0,0 0 0,1 0 0,-1 0 0,0-1 0,0 1 0,0 0 0,0 0 0,0 0 0,0 0 0,0 0 0,1-1 0,-1 1 0,0 0 0,0 0 0,0 0 0,0 0 0,0-1 0,6 40 0,-5-27 0,1 0 0,1 0 0,0 0 0,6 17 0,-6-22 0,1 0 0,0 0 0,0 0 0,0-1 0,1 0 0,-1 1 0,2-2 0,-1 1 0,9 7 0,-10-11 0,-1 1 0,0-1 0,1 0 0,-1 0 0,1 0 0,0-1 0,-1 1 0,1-1 0,0 0 0,0 0 0,0 0 0,0 0 0,0-1 0,0 0 0,0 0 0,0 0 0,0 0 0,0-1 0,6 0 0,3-3 0,0-1 0,0 0 0,-1 0 0,0-1 0,0 0 0,-1-1 0,1-1 0,-2 0 0,1 0 0,-1-1 0,0-1 0,-1 1 0,10-14 0,16-32 0,-33 50 0,1 1 0,-2 0 0,1 0 0,0-1 0,-1 1 0,0-1 0,0 0 0,0 1 0,0-8 0,1-10 0,-1 17 0,-2-1 0,1 1 0,0 0 0,-1-1 0,0 1 0,-2-7 0,-1-5 0,2 10 0,0-1 0,-1 0 0,0 1 0,0-1 0,-1 1 0,0 0 0,0 0 0,-1 0 0,0 1 0,0 0 0,0 0 0,-1 0 0,0 0 0,-12-8 0,16 12 45,-1 1-1,0-1 1,-1 1 0,1 0 0,0 0-1,0 0 1,0 0 0,-1 1 0,1-1-1,0 1 1,-1 0 0,1 0-1,0 0 1,-1 1 0,1-1 0,0 1-1,-1-1 1,-4 3 0,3-1-729,0 0 1,0 0-1,1 1 1,-1-1-1,1 1 1,-6 5-1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01.5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1 166 19799,'0'0'1698,"15"-5"-729,83-28 432,140-29 1,122 5 42,-193 50-146,-158 7-1142,-1-2 157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13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0 927 9848,'0'0'10057,"9"-2"-9521,20-7-81,-1 0 1,0-2 0,-1-2 0,30-17-1,104-78 1564,19-20 341,-158 112-1519,0 1 0,1 1 1,33-14-1,-43 20 431,-10 4-560,-5 2-400,0 4-312,0-1 0,1 1 0,-1 0 0,1 0 0,-1 0 0,1 0 0,0 0 0,0 0 0,0 0 0,-1 3 0,-2 4 0,-1-1 0,-10 14 0,1 1 0,-16 36 0,27-50 0,0-1 0,0 1 0,1-1 0,0 1 0,1 0 0,0 0 0,0-1 0,1 1 0,0 0 0,0 0 0,3 14 0,-1-18 0,-1 1 0,0-1 0,1 1 0,0-1 0,1 0 0,-1 0 0,1 0 0,0 0 0,6 8 0,-8-11 0,1-1 0,0 1 0,0 0 0,-1-1 0,1 0 0,0 1 0,0-1 0,0 0 0,0 0 0,0 0 0,1 0 0,-1 0 0,0-1 0,0 1 0,1-1 0,-1 1 0,0-1 0,1 0 0,-1 0 0,0 0 0,1 0 0,-1-1 0,0 1 0,1 0 0,-1-1 0,0 0 0,3 0 0,18-8 0,0 0 0,-1-2 0,0-1 0,-1 0 0,0-2 0,-1 0 0,-1-1 0,21-20 0,36-39 0,129-162 0,-161 169 0,-3-1 0,62-141 0,-102 206 0,13-36 0,-13 37 0,0-1 0,0 1 0,-1 0 0,0 0 0,1-1 0,-1 1 0,0 0 0,0 0 0,0-1 0,0 1 0,-1 0 0,1 0 0,0-1 0,-2-3 0,1 6 0,1-1 0,0 1 0,0 0 0,0 0 0,-1 0 0,1-1 0,0 1 0,0 0 0,0 0 0,-1 0 0,1 0 0,0-1 0,0 1 0,-1 0 0,1 0 0,0 0 0,0 0 0,-1 0 0,1 0 0,0 0 0,-1 0 0,1 0 0,0 0 0,0 0 0,-1 0 0,1 0 0,0 0 0,-1 0 0,1 0 0,0 0 0,0 0 0,-1 1 0,1-1 0,0 0 0,0 0 0,-1 0 0,1 0 0,0 0 0,0 1 0,-1-1 0,-10 11 0,8-8 0,-9 9 0,0 1 0,1 1 0,1 0 0,0 0 0,-15 29 0,-28 84 0,13-31 0,32-78 0,-7 14 0,1 0 0,2 1 0,-11 46 0,-1 68 0,23-128 0,0-1 0,1 0 0,1 0 0,1 0 0,0 1 0,6 20 0,-6-35 0,-1-1 0,0 1 0,1-1 0,-1 1 0,1-1 0,0 1 0,0-1 0,0 0 0,1 0 0,-1 0 0,1 0 0,-1-1 0,1 1 0,0-1 0,0 1 0,6 2 0,-4-2 0,0-1 0,1 0 0,-1 0 0,1-1 0,0 0 0,-1 0 0,1 0 0,0 0 0,0-1 0,6 0 0,2-2 0,1 0 0,0 0 0,-1-1 0,0-1 0,0-1 0,0 0 0,23-12 0,-32 14 144,0 0 0,-1 0 0,1-1-1,-1 1 1,8-9 0,3-8-5003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13.4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 17487,'0'0'2178,"11"-2"-1381,108-10 577,2 4 0,192 12-1,-271 0-1029,108 4 975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13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15880,'0'0'3839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39.4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1 506 12960,'0'0'10487,"12"-2"-9916,-6 1-512,22-4 300,-1-1 0,1-1 0,30-12 0,147-88 1533,-166 84-1511,-2-3 0,-1-1 0,36-34-1,-59 49-263,0 0 71,1-1 1,-2 0 0,0 0-1,0-1 1,-1-1 0,-1 0-1,9-17 1,-15 24-48,-1 3 42,-1-1 0,1 1 0,-1-1 0,0 0-1,0 1 1,-1-1 0,1 0 0,-1 0 0,-1 0 0,1-8 0,-1 14-182,0 0 0,0-1 1,0 1-1,0 0 0,-1 0 0,1 0 1,0-1-1,0 1 0,0 0 0,-1 0 0,1 0 1,0-1-1,0 1 0,-1 0 0,1 0 1,0 0-1,0 0 0,-1 0 0,1-1 0,0 1 1,0 0-1,-1 0 0,1 0 0,0 0 0,-1 0 1,1 0-1,0 0 0,0 0 0,-1 0 1,1 0-1,0 0 0,-1 0 0,1 0 0,0 0 1,0 1-1,-1-1 0,1 0 0,0 0 1,0 0-1,-1 0 0,1 0 0,0 1 0,0-1 1,-1 0-1,1 0 0,0 0 0,0 1 1,0-1-1,0 0 0,-1 0 0,1 1 0,0-1 1,-16 15-14,14-13 11,-17 19 1,1 1 0,0 0 0,2 1 0,0 1 0,2 1 0,-19 44 0,29-59 0,1 1 0,0-1 0,0 1 0,1 0 0,1 0 0,-1 0 0,2 0 0,0 0 0,0 0 0,3 17 0,-2-23 0,0 0 0,1 1 0,-1-1 0,1 0 0,0 0 0,0 0 0,1 0 0,0-1 0,-1 1 0,2 0 0,-1-1 0,0 0 0,1 0 0,0 0 0,0 0 0,0-1 0,0 1 0,1-1 0,-1 0 0,1-1 0,0 1 0,8 3 0,-2-3 0,0 0 0,0-1 0,0 0 0,0-1 0,0 0 0,0 0 0,0-1 0,0-1 0,1 0 0,-1 0 0,0-1 0,0-1 0,-1 0 0,1 0 0,0-1 0,-1 0 0,0-1 0,13-8 0,13-10 0,-1-2 0,0-2 0,41-41 0,-51 45 0,53-51 0,-78 74 0,0 0 0,0 0 0,0 0 0,0 0 0,1-1 0,-1 1 0,0 0 0,0 0 0,0 0 0,0 0 0,0 0 0,1 0 0,-1 0 0,0-1 0,0 1 0,0 0 0,0 0 0,1 0 0,-1 0 0,0 0 0,0 0 0,0 0 0,1 0 0,-1 0 0,0 0 0,0 0 0,0 0 0,1 0 0,-1 0 0,0 0 0,0 0 0,0 1 0,0-1 0,1 0 0,-1 0 0,0 0 0,0 0 0,0 0 0,0 0 0,0 0 0,1 1 0,-1-1 0,0 0 0,0 0 0,5 12 0,-3 15 0,-13 29 0,8-44 0,0-1 0,1 0 0,1 1 0,-1 0 0,2-1 0,0 14 0,0-24 0,0 0 0,0-1 0,1 1 0,-1-1 0,0 1 0,0-1 0,0 1 0,1-1 0,-1 1 0,0-1 0,1 1 0,-1-1 0,0 1 0,1-1 0,-1 1 0,1-1 0,-1 0 0,1 1 0,-1-1 0,0 0 0,1 1 0,0-1 0,-1 0 0,1 1 0,-1-1 0,1 0 0,-1 0 0,1 0 0,-1 0 0,1 0 0,0 0 0,-1 0 0,1 0 0,-1 0 0,1 0 0,0 0 0,-1 0 0,1 0 0,-1 0 0,1 0 0,0-1 0,30-10 0,-25 8 0,31-16 0,46-30 0,-8 4 0,-62 39 0,-12 6 0,0 0 0,0 0 0,-1 0 0,1 0 0,0 0 0,0 0 0,-1 0 0,1 0 0,0 1 0,0-1 0,-1 0 0,1 0 0,0 1 0,-1-1 0,1 0 0,0 1 0,-1-1 0,1 1 0,-1-1 0,1 1 0,0-1 0,-1 1 0,1-1 0,-1 1 0,0-1 0,1 1 0,-1 0 0,1-1 0,-1 1 0,0 0 0,1-1 0,-1 1 0,0 0 0,0 0 0,0-1 0,0 1 0,0 0 0,0 0 0,0-1 0,0 1 0,0 0 0,0 1 0,0-2 0,0 47 0,-1-38 0,0 0 0,1-1 0,0 1 0,1 0 0,0-1 0,0 1 0,5 14 0,-5-22 0,0 1 0,0 0 0,0 0 0,0-1 0,0 1 0,1-1 0,-1 1 0,0-1 0,1 1 0,-1-1 0,1 0 0,0 0 0,-1 0 0,1 0 0,0 0 0,0 0 0,0 0 0,0 0 0,-1-1 0,1 1 0,0-1 0,0 0 0,0 1 0,0-1 0,0 0 0,0 0 0,0 0 0,3-1 0,7 0 0,0 0 0,0-1 0,17-6 0,-18 5 0,164-57 0,-57 16 0,-67 27 0,94-27 0,-139 43 0,-3 0 0,-1 1 0,1 0 0,0-1 0,-1 1 0,0-1 0,1 0 0,-1 1 0,1-1 0,-1-1 0,0 1 0,0 0 0,1 0 0,-1-1 0,3-3 0,-2 2 0,-3 1 0,-8 4 0,-39 10 0,32-9 0,1 1 0,0 0 0,0 0 0,1 2 0,-18 8 0,20-6 0,1-1 0,0 1 0,0 1 0,1 0 0,0 0 0,0 1 0,-12 19 0,21-28 0,-1 1 0,0-1 0,1 1 0,-1-1 0,1 1 0,-1-1 0,1 1 0,0 0 0,0-1 0,-1 1 0,1-1 0,0 1 0,1 0 0,-1-1 0,0 1 0,0-1 0,1 1 0,-1 0 0,1-1 0,-1 1 0,1-1 0,-1 1 0,1-1 0,0 0 0,0 1 0,0-1 0,0 0 0,0 1 0,0-1 0,0 0 0,1 0 0,-1 0 0,2 1 0,2 2 0,0 0 0,-1-1 0,1 0 0,0 0 0,1 0 0,-1-1 0,0 1 0,7 0 0,0 0 0,0-2 0,-1 0 0,1 0 0,0-1 0,0 0 0,21-4 0,70-21 0,-73 17 0,33-12 0,-1-3 0,-1-2 0,-2-2 0,78-49 0,-129 70 0,1 1 0,-1-1 0,0-1 0,7-8 0,-11 12 0,-1 0 0,0-1 0,0 0 0,-1 0 0,1 1 0,-1-2 0,0 1 0,0 0 0,0 0 0,-1 0 0,2-7 0,-3 10 0,0 0 0,0 0 0,1 1 0,-1-1 0,0 0 0,0 1 0,1-1 0,-1 0 0,0 1 0,1-1 0,-1 1 0,1-1 0,-1 0 0,1 1 0,-1-1 0,1 1 0,-1-1 0,1 1 0,-1 0 0,1-1 0,0 1 0,-1-1 0,1 1 0,0 0 0,-1 0 0,1-1 0,0 1 0,-1 0 0,1 0 0,0 0 0,0 0 0,-1 0 0,1 0 0,0 0 0,-1 0 0,1 0 0,0 0 0,0 0 0,-1 0 0,1 1 0,0-1 0,-1 0 0,1 0 0,0 1 0,-1-1 0,1 1 0,0-1 0,0 1 0,2 0 0,-1 0 0,0-1 0,-1 1 0,1-1 0,0 1 0,0 0 0,-1 0 0,1 0 0,-1 0 0,1 0 0,-1 0 0,1 0 0,-1 0 0,1 1 0,-1-1 0,0 0 0,0 1 0,0-1 0,0 1 0,0-1 0,0 1 0,0 0 0,0 0 0,0-1 0,-1 1 0,1 2 0,4 13 0,0-1 0,-2 1 0,0 0 0,0 0 0,-2 0 0,0 0 0,-1 0 0,-4 29 0,1 7 0,4-49 0,-1 0 0,0 1 0,1-1 0,0 1 0,0-1 0,0 0 0,0 0 0,1 0 0,3 7 0,-4-10 0,1 1 0,-1-1 0,1 1 0,-1-1 0,1 0 0,0 0 0,0 1 0,0-1 0,-1 0 0,1-1 0,0 1 0,0 0 0,0 0 0,1-1 0,-1 0 0,0 1 0,0-1 0,0 0 0,3 0 0,42-3 0,-26-1 0,0-1 0,0-2 0,0 0 0,30-15 0,78-49 0,-12-11 0,-89 61 0,-25 18 0,17-13 0,-19 15 0,-1 0 0,1 1 0,0-1 0,-1 0 0,1 0 0,0 0 0,-1 0 0,0 1 0,1-1 0,-1 0 0,1 0 0,-1 0 0,0 0 0,0 0 0,1 0 0,-1 0 0,0 0 0,0 0 0,0 0 0,0 0 0,0 0 0,-1-2 0,1 3 0,0 0 0,-1 0 0,1-1 0,0 1 0,-1 0 0,1 0 0,0-1 0,-1 1 0,1 0 0,0 0 0,-1 0 0,1 0 0,0-1 0,-1 1 0,1 0 0,-1 0 0,1 0 0,0 0 0,-1 0 0,1 0 0,-1 0 0,1 0 0,0 0 0,-1 0 0,1 0 0,-1 0 0,1 1 0,0-1 0,-1 0 0,0 0 0,-17 7 0,12-5 0,-9 4 0,1 1 0,0 0 0,0 1 0,-15 11 0,23-15 0,0 0 0,1 1 0,-1 0 0,1 0 0,0 0 0,1 1 0,-1 0 0,1 0 0,0 0 0,1 0 0,-6 13 0,8-18 0,1 0 0,0 0 0,-1 1 0,1-1 0,0 0 0,0 1 0,0-1 0,0 0 0,0 1 0,0-1 0,0 0 0,0 1 0,0-1 0,1 0 0,-1 1 0,0-1 0,1 0 0,-1 0 0,1 0 0,0 1 0,-1-1 0,1 0 0,0 0 0,0 0 0,0 0 0,-1 0 0,1 0 0,0 0 0,0 0 0,1-1 0,-1 1 0,0 0 0,0-1 0,0 1 0,2 0 0,3 2 0,0-1 0,0-1 0,0 1 0,0-1 0,0 0 0,9 1 0,12-1 0,0-1 0,1-2 0,-1 0 0,0-2 0,52-14 0,-12-3 0,71-34 0,-109 42 0,-1 2 0,45-26 0,-64 33 0,8-5 0,-17 9 0,1 0 0,-1-1 0,0 1 0,0 0 0,1 0 0,-1 0 0,0 0 0,0 0 0,0-1 0,1 1 0,-1 0 0,0 0 0,0 0 0,0-1 0,1 1 0,-1 0 0,0 0 0,0-1 0,0 1 0,0 0 0,0 0 0,1-1 0,-1 1 0,0 0 0,0 0 0,0-1 0,0 1 0,0 0 0,0-1 0,0 1 0,0 0 0,0 0 0,0-1 0,0 1 0,0 0 0,0-1 0,-1 1 0,1 0 0,0 0 0,0-1 0,0 1 0,0 0 0,-1-1 0,1 1 0,-1 0 0,0 0 0,0-1 0,0 1 0,0 0 0,0 0 0,0 0 0,1 0 0,-1 0 0,0 1 0,0-1 0,0 0 0,0 0 0,0 0 0,1 1 0,-1-1 0,0 0 0,0 1 0,0-1 0,1 1 0,-2 0 0,-4 2 0,-21 8 0,0 2 0,1 0 0,0 2 0,1 1 0,-37 32 0,55-42 0,1 1 0,0 0 0,0 1 0,1-1 0,0 1 0,-5 9 0,8-12 0,0-1 0,0 1 0,0 0 0,1-1 0,-1 1 0,1 0 0,1 0 0,-1 0 0,1 0 0,-1 0 0,1 0 0,2 9 0,-2-12 0,1 0 0,0 0 0,0 0 0,0 0 0,0-1 0,0 1 0,0 0 0,0 0 0,0-1 0,1 1 0,-1-1 0,1 1 0,-1-1 0,1 0 0,0 1 0,-1-1 0,1 0 0,0 0 0,0 0 0,0-1 0,0 1 0,0 0 0,0-1 0,0 1 0,0-1 0,0 1 0,0-1 0,0 0 0,4 0 0,2 0 0,1 0 0,-1-1 0,0 0 0,1 0 0,15-5 0,-12 1 0,1-1 0,-1 0 0,0-1 0,0 0 0,-1 0 0,0-2 0,0 1 0,-1-2 0,11-11 0,4-7 0,-2-1 0,24-37 0,-43 60 0,2-5 0,-5 11 0,-2 4 0,-1 6 0,-3 6 0,0 1 0,2 0 0,-3 31 0,6-44 0,0 0 0,0 0 0,0 0 0,1 0 0,-1 0 0,1-1 0,0 1 0,0 0 0,0 0 0,0-1 0,1 1 0,0-1 0,-1 1 0,1-1 0,0 0 0,1 1 0,-1-1 0,1 0 0,-1 0 0,1-1 0,0 1 0,0-1 0,4 3 0,-3-3 0,0 0 0,0-1 0,1 1 0,-1-1 0,1 0 0,-1 0 0,1-1 0,-1 1 0,1-1 0,0 0 0,-1 0 0,1-1 0,-1 1 0,9-3 0,-1 0 0,0-1 0,0 0 0,0-1 0,11-6 0,-2 0 0,-1-2 0,0-1 0,-1 0 0,25-25 0,60-74 0,-104 113 0,12-14 0,0 0 0,1 1 0,0 0 0,1 1 0,30-20 0,-43 31 0,-1 1 0,0 0 0,1-1 0,-1 1 0,0 0 0,1 0 0,-1-1 0,0 1 0,1 0 0,-1 0 0,1 0 0,-1 0 0,0-1 0,1 1 0,-1 0 0,1 0 0,-1 0 0,0 0 0,1 0 0,-1 0 0,1 0 0,-1 0 0,1 0 0,-1 0 0,0 0 0,1 1 0,-1-1 0,1 0 0,-1 0 0,0 0 0,1 0 0,-1 1 0,0-1 0,1 0 0,-1 0 0,0 1 0,1-1 0,-1 0 0,0 1 0,1-1 0,-1 0 0,0 1 0,0-1 0,0 0 0,1 1 0,-1-1 0,0 0 0,0 1 0,0-1 0,0 1 0,0-1 0,1 1 0,-3 26 0,2-21 0,-3 21 0,-2 0 0,0-1 0,-14 38 0,14-50 0,0-1 0,-1 1 0,-1-1 0,0 0 0,-1 0 0,-1-1 0,1 0 0,-12 10 0,17-18 0,-1-1 0,1 0 0,-1-1 0,1 1 0,-1-1 0,0 1 0,-5 1 0,9-4 0,0 0 0,0 0 0,0 0 0,0 0 0,0-1 0,0 1 0,0 0 0,1 0 0,-1 0 0,0 0 0,0 0 0,0 0 0,0-1 0,0 1 0,0 0 0,0 0 0,0 0 0,0 0 0,0 0 0,0-1 0,0 1 0,0 0 0,0 0 0,0 0 0,0 0 0,0 0 0,0-1 0,0 1 0,0 0 0,0 0 0,0 0 0,0 0 0,0 0 0,0 0 0,-1-1 0,1 1 0,0 0 0,0 0 0,42-2 0,-1-2 0,45-9 0,-60 8 0,111-23 0,-114 22 0,-1-1 0,-1-1 0,1-1 0,20-12 0,-22 7 0,1-1 0,-2-1 0,26-27 0,-45 43 0,3-2 0,-1 0 0,0 0 0,0 0 0,0 0 0,0 0 0,-1-1 0,1 1 0,-1 0 0,1-1 0,-1 0 0,0 1 0,0-1 0,0 0 0,1-3 0,-18 18 0,6-1 0,0 0 0,1 0 0,0 1 0,1 0 0,0 1 0,1 0 0,-10 25 0,16-35 0,0-1 0,1 0 0,-1 0 0,0 1 0,1-1 0,0 0 0,0 0 0,-1 1 0,1-1 0,1 0 0,-1 1 0,0-1 0,1 0 0,-1 1 0,1-1 0,-1 0 0,1 0 0,0 0 0,0 1 0,0-1 0,0 0 0,1 0 0,-1-1 0,0 1 0,1 0 0,-1 0 0,1-1 0,0 1 0,0 0 0,-1-1 0,1 0 0,2 2 0,1-1 0,-1 0 0,0 0 0,1-1 0,0 1 0,-1-1 0,1 0 0,0 0 0,-1-1 0,1 1 0,0-1 0,0 0 0,-1 0 0,1-1 0,7-1 0,0 0 0,23-6 0,-34 7 0,1 1 0,-1-1 0,0 1 0,0-1 0,0 1 0,1-1 0,-1 0 0,0 0 0,0 1 0,0-1 0,0 0 0,0 0 0,0 0 0,-1 0 0,1 0 0,0 0 0,0-1 0,-1 1 0,1 0 0,-1 0 0,2-3 0,1-4 0,1 11 0,-4-3 0,0 0 0,0 0 0,0-1 0,0 1 0,0 0 0,0 0 0,0 0 0,0 0 0,0 0 0,1 0 0,-1 0 0,0 0 0,0-1 0,0 1 0,0 0 0,0 0 0,0 0 0,0 0 0,0 0 0,0 0 0,0 0 0,0 0 0,0 0 0,0 0 0,0 0 0,0-1 0,1 1 0,-1 0 0,0 0 0,0 0 0,0 0 0,0 0 0,0 0 0,0 0 0,0 0 0,0 0 0,1 0 0,-1 0 0,0 0 0,0 0 0,0 0 0,0 0 0,0 0 0,0 0 0,0 0 0,0 0 0,1 0 0,-1 0 0,0-1 0,1 0 0,0 0 0,0-1 0,-1 1 0,1 0 0,0 0 0,0 0 0,0 0 0,0 0 0,0 0 0,0 0 0,1 1 0,-1-1 0,0 0 0,2 0 0,26-15 0,-21 12 0,6-5 0,0-1 0,0-1 0,-1 0 0,17-19 0,10-9 0,-31 31 0,0-1 0,0-1 0,0 1 0,-1-1 0,-1-1 0,0 0 0,0 0 0,5-13 0,-5 12 0,-4 9 0,-4 8 0,0-3 0,-11 39 0,-3-2 0,0 0 0,-42 72 0,50-102 0,1-1 0,-2 1 0,1-1 0,-1-1 0,0 1 0,-16 10 0,24-18 0,0 1 0,-1-1 0,1 0 0,0 0 0,0 0 0,0 1 0,0-1 0,-1 0 0,1 0 0,0 0 0,0 0 0,0 1 0,-1-1 0,1 0 0,0 0 0,0 0 0,-1 0 0,1 0 0,0 0 0,0 0 0,-1 0 0,1 0 0,0 0 0,0 0 0,-1 0 0,1 0 0,0 0 0,0 0 0,-1 0 0,1 0 0,0 0 0,0 0 0,-1 0 0,1 0 0,0 0 0,0 0 0,-1-1 0,1 1 0,0 0 0,0 0 0,0 0 0,-1 0 0,1-1 0,0 1 0,0 0 0,0 0 0,0 0 0,-1-1 0,1 1 0,0 0 0,0 0 0,0-1 0,0 1 0,0 0 0,0 0 0,0-1 0,0 1 0,0 0 0,0 0 0,0-1 0,0 1 0,0 0 0,0 0 0,0-1 0,0 1 0,0-2 0,0 1 0,0-1 0,0 1 0,1 0 0,-1-1 0,1 1 0,-1-1 0,1 1 0,-1 0 0,1-1 0,1 0 0,0 0 0,1-1 0,-1 1 0,1 0 0,0 1 0,-1-1 0,1 0 0,0 1 0,0 0 0,0-1 0,0 1 0,0 0 0,1 1 0,2-1 0,4-1 0,-1 1 0,0 0 0,14 2 0,-1 1 0,-1 2 0,0 0 0,33 12 0,-53-16 8,-1 0 0,0 0-1,0 0 1,0 0 0,0 0 0,0 0 0,0 0-1,0 0 1,1 0 0,-1 0 0,0 0 0,0 0 0,0 0-1,0 0 1,0 0 0,0 0 0,0 0 0,1 0-1,-1 0 1,0 0 0,0 0 0,0 0 0,0 0-1,0 0 1,0 0 0,0 0 0,0 0 0,1 0-1,-1 0 1,0 0 0,0 1 0,0-1 0,0 0-1,0 0 1,0 0 0,0 0 0,0 0 0,0 0 0,0 0-1,0 0 1,0 0 0,0 1 0,0-1 0,0 0-1,0 0 1,0 0 0,0 0 0,0 0 0,0 0-1,0 1 1,0-1 0,0 0 0,0 0 0,0 0-1,0 0 1,0 0 0,0 0 0,0 0 0,0 0-1,0 1 1,0-1 0,0 0 0,-10 3 484,-9-1-5411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39.6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24327,'0'0'0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39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13560,'0'0'648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3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195 0 12664,'0'0'4969,"0"12"-3585,-7 97 398,-5-1 0,-27 114 0,25-157-1289,-73 298 2189,55-233-812,44-163-1391,2 0 0,1 1-1,2 1 1,1 0 0,1 2-1,35-42 1,-47 64-479,0 0 0,1 0 0,0 1 0,0 0 0,0 0 0,1 1 0,0 0 0,0 0 0,19-6 0,-24 10 0,0 0 0,1 0 0,-1 0 0,0 1 0,0-1 0,1 1 0,-1 0 0,0 0 0,0 1 0,1-1 0,-1 1 0,0 0 0,0 0 0,0 1 0,0-1 0,0 1 0,0 0 0,0 0 0,0 0 0,-1 0 0,1 1 0,-1-1 0,0 1 0,0 0 0,4 5 0,-2-2 0,0 0 0,0 0 0,-1 0 0,0 1 0,0 0 0,-1-1 0,0 1 0,0 1 0,-1-1 0,0 0 0,0 1 0,-1-1 0,1 1 0,-2-1 0,1 1 0,-1-1 0,0 1 0,-3 14 0,1-12 0,-1 0 0,0 0 0,0-1 0,-1 1 0,0-1 0,-1 0 0,0 0 0,-1-1 0,1 0 0,-2 0 0,1 0 0,-1 0 0,-14 11 0,9-9 0,-1-1 0,1 0 0,-1-1 0,-1-1 0,1 0 0,-24 8 0,14-8 0,-1 0 0,-1-2 0,-32 2 0,-22-3 0,83-4 0,0 1 0,-1 0 0,1 0 0,-1 0 0,1 0 0,4 3 0,14 4 0,3-4 0,-1 0 0,1-2 0,0 0 0,0-2 0,0-1 0,-1 0 0,1-2 0,26-7 0,-6 0 0,-1-3 0,0-1 0,61-30 0,163-108 0,-217 121 0,-4-1 0,-47 32 0,0 0 0,0 0 0,1-1 0,-1 1 0,0 0 0,0 0 0,0 0 0,0 0 0,1 0 0,-1 0 0,0 0 0,0-1 0,1 1 0,-1 0 0,0 0 0,0 0 0,0 0 0,1 0 0,-1 0 0,0 0 0,0 0 0,1 0 0,-1 0 0,0 0 0,0 0 0,0 0 0,1 1 0,-1-1 0,0 0 0,0 0 0,1 0 0,-1 0 0,0 0 0,0 0 0,0 0 0,0 1 0,1-1 0,-1 0 0,-1 11 0,-10 11 0,-28 40 0,24-40 0,0 0 0,2 1 0,-12 30 0,24-52 0,0 0 0,1 1 0,-1-1 0,1 0 0,0 0 0,-1 1 0,1-1 0,0 0 0,0 1 0,-1-1 0,1 1 0,0-1 0,0 0 0,1 1 0,-1-1 0,0 0 0,0 1 0,1 1 0,0-3 0,-1 0 0,1 1 0,-1-1 0,1 1 0,-1-1 0,1 0 0,0 0 0,-1 1 0,1-1 0,0 0 0,-1 0 0,1 0 0,-1 0 0,1 0 0,0 0 0,-1 0 0,1 0 0,0 0 0,-1 0 0,1 0 0,0 0 0,-1 0 0,1 0 0,0 0 0,0-1 0,7-2 0,0-1 0,0 0 0,-1 0 0,11-7 0,202-153 0,-147 109 0,-64 47 0,-6 5 0,1 1 0,-1-1 0,1 0 0,0 1 0,5-3 0,-8 4 0,0 1 0,-1 0 0,1 0 0,-1 0 0,1 0 0,0 0 0,-1 0 0,1 0 0,-1 0 0,1 0 0,0 0 0,-1 0 0,1 0 0,0 0 0,-1 0 0,1 0 0,-1 1 0,1-1 0,-1 0 0,1 1 0,-1-1 0,1 0 0,-1 1 0,1-1 0,-1 0 0,1 1 0,-1-1 0,1 1 0,-1-1 0,0 1 0,1-1 0,-1 1 0,0-1 0,1 1 0,-1-1 0,0 1 0,0 0 0,0-1 0,1 1 0,-1-1 0,0 1 0,0 0 0,0-1 0,0 1 0,0 0 0,8 58 0,-5-33 0,10 40 0,-12-59 0,2 0 0,-1-1 0,1 1 0,0 0 0,0-1 0,1 0 0,-1 0 0,2 0 0,-1 0 0,8 7 0,-9-11 0,0 0 0,0 0 0,0 0 0,1 0 0,-1-1 0,1 1 0,-1-1 0,1 0 0,-1 0 0,1 0 0,0-1 0,0 1 0,-1-1 0,1 0 0,0 0 0,0 0 0,-1 0 0,8-2 0,7-2 0,-1 0 0,27-11 0,-34 12 0,11-6 0,0 0 0,0-1 0,0-1 0,-1-1 0,-1-1 0,0-1 0,30-29 0,-23 16 0,-1 0 0,-2-2 0,-1-1 0,23-40 0,-10 6 0,32-80 0,16-74 0,-66 169 0,-5 6 0,-12 39 0,-6 28 0,-29 84 0,19-65 0,-11 54 0,-19 206 0,45-296 0,-1 3 0,1-1 0,1 1 0,0 0 0,0 0 0,1 0 0,1 10 0,-1-20 0,-1 1 0,0-1 0,0 1 0,0 0 0,0-1 0,0 1 0,0-1 0,0 1 0,0-1 0,0 1 0,0-1 0,0 1 0,0 0 0,0-1 0,0 1 0,-1-1 0,1 1 0,0-1 0,0 1 0,-1-1 0,1 1 0,0-1 0,0 1 0,-1-1 0,1 0 0,-1 1 0,1-1 0,0 1 0,-1-1 0,1 0 0,-2 1 0,1-1 0,1 1 0,-1-1 0,0 0 0,0 0 0,0 1 0,0-1 0,0 0 0,0 0 0,0 0 0,0 0 0,0-1 0,0 1 0,0 0 0,0 0 0,0 0 0,0-1 0,0 1 0,0 0 0,1-1 0,-1 1 0,-1-2 0,-15-8-3935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4.1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 22215,'0'0'2080,"54"-8"-1168,11 4-136,15 3 8,12 2-264,-4 9 0,1 2-96,-12-7 0,-7-5-168,-6 2 16,-9 4-184,-9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6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0 991 13264,'0'0'1532,"10"0"-746,21 0 103,0 0 0,42-7 0,-55 4-469,0-1 0,0-1 0,0 0 0,-1-1 0,31-16 0,-5-2 398,-2-3 0,-1-1 0,-1-2 1,-2-1-1,-1-2 0,-1-2 0,-2-1 1,-2-2-1,45-68 0,-10 0 2906,-66 105-3722,0 1-1,0 0 1,0 0-1,0 0 1,0 0-1,0-1 1,0 1-1,0 0 1,0 0-1,1 0 1,-1 0-1,0-1 1,0 1-1,0 0 1,0 0-1,0 0 1,0 0-1,0 0 1,1 0-1,-1-1 1,0 1-1,0 0 1,0 0-1,0 0 1,0 0-1,1 0 1,-1 0-1,0 0 1,0 0-1,0 0 1,1 0-1,-1 0 1,0 0-1,0 0 1,0 0-1,0 0 1,1 0-1,-1 0 1,0 0-1,0 0 0,0 0 1,0 0-1,1 0 1,-1 0-1,0 0 1,0 0-1,0 0 1,0 1-1,0-1 1,1 0-1,-1 0 1,0 0-1,0 0 1,0 0-1,0 0 1,0 1-1,0-1 1,1 0-1,-1 0 1,0 0-1,0 0 1,0 0-1,0 1 1,0-1-1,0 0 1,0 0-1,0 0 1,0 0-1,0 1 1,3 15-23,-1 4 21,-1 1 0,-1 0 0,0 0 0,-2-1 0,-1 1 0,0 0 0,-11 33 0,3-22 0,-1-1 0,-2 0 0,-1 0 0,-19 27 0,27-47 0,0 0 0,-1-1 0,-18 19 0,24-27 0,-1 1 0,1-1 0,-1 0 0,1 0 0,-1 0 0,0 0 0,0-1 0,0 1 0,0-1 0,0 1 0,0-1 0,0 0 0,0 0 0,0-1 0,-1 1 0,1-1 0,0 1 0,0-1 0,-1 0 0,-5-1 0,7 1 0,0-1 0,0 0 0,0 1 0,0-1 0,1 0 0,-1 0 0,0 0 0,1 0 0,-1-1 0,0 1 0,1 0 0,-1-1 0,1 1 0,0-1 0,0 1 0,-1-1 0,1 0 0,0 1 0,-1-3 0,2 2 0,0 1 0,0 0 0,-1 0 0,1 0 0,0-1 0,0 1 0,0 0 0,0 0 0,0-1 0,1 1 0,-1 0 0,0 0 0,1 0 0,-1-1 0,0 1 0,1 0 0,0 0 0,-1 0 0,1 0 0,-1 0 0,1 0 0,0 0 0,0 0 0,0 0 0,0 0 0,0 1 0,-1-1 0,1 0 0,1 0 0,-1 1 0,0-1 0,0 1 0,2-1 0,10-6 0,1 1 0,0 1 0,0 0 0,25-4 0,65-5 0,0-1 0,27-8 0,-114 19 0,-1 1 0,1-2 0,25-11 0,-24 10 0,-13 3 0,7 0 0,-10 3 0,-1-2 0,1-1 0,-1 1 0,1-1 0,-1 1 0,1 0 0,0 0 0,0 0 0,0 0 0,0 0 0,4-2 0,2-4 0,32-29 0,-2-3 0,-1-1 0,-2-2 0,-2-1 0,-2-1 0,45-90 0,-60 101 0,-1 1 0,-2-2 0,-2 0 0,13-62 0,-22 86 0,-1-9 0,-6 22 0,-8 12 0,-41 60 0,4 3 0,3 2 0,3 2 0,4 1 0,4 3 0,-44 149 0,63-157 0,16-70 0,0 0 0,1 0 0,0-1 0,0 1 0,0 0 0,1 0 0,0 0 0,4 13 0,-4-18 0,-1-1 0,1 1 0,0 0 0,0 0 0,0-1 0,0 1 0,0-1 0,0 1 0,0-1 0,0 0 0,1 1 0,-1-1 0,1 0 0,-1 0 0,1 0 0,-1 0 0,1 0 0,-1 0 0,1 0 0,0 0 0,2 0 0,-1 0 0,1-1 0,0 0 0,-1 1 0,1-1 0,0-1 0,0 1 0,-1 0 0,1-1 0,-1 0 0,5-1 0,7-3 0,0-1 0,-1-1 0,24-15 0,-37 22 0,20-13 0,-1 0 0,0-2 0,-1 0 0,-1-1 0,0-1 0,-1 0 0,-1-1 0,-1-1 0,17-27 0,-28 39 0,-7 11 0,-7 16 0,-21 70 0,28-78 0,0 0 0,1 0 0,0 1 0,1-1 0,1 23 0,0-33 0,0 1 0,1-1 0,-1 1 0,1-1 0,-1 1 0,1-1 0,0 0 0,0 1 0,0-1 0,0 0 0,0 0 0,0 1 0,1-1 0,-1 0 0,1 0 0,-1-1 0,1 1 0,0 0 0,3 2 0,-2-2 0,0-1 0,1 1 0,-1-1 0,1 0 0,-1 1 0,1-2 0,-1 1 0,1 0 0,0-1 0,-1 0 0,8 0 0,4-1 0,1-2 0,-1 0 0,1 0 0,26-11 0,-17 3 0,-1 0 0,0-1 0,-1-2 0,0 0 0,-1-1 0,33-32 0,108-122 0,-152 155 0,23-25 0,-2-2 0,-2-1 0,-2-2 0,41-86 0,46-122 0,-92 195 0,-22 53 0,0 0 0,0 0 0,0 0 0,0 0 0,-1-1 0,0 1 0,0 0 0,0 0 0,0-1 0,-1 1 0,-1-7 0,2 11 0,0 0 0,0-1 0,-1 1 0,1 0 0,0 0 0,0 0 0,0-1 0,0 1 0,0 0 0,0 0 0,-1 0 0,1 0 0,0 0 0,0-1 0,0 1 0,0 0 0,-1 0 0,1 0 0,0 0 0,0 0 0,0 0 0,-1 0 0,1 0 0,0 0 0,0 0 0,0 0 0,-1 0 0,1 0 0,0 0 0,0 0 0,0 0 0,-1 0 0,1 0 0,0 0 0,0 0 0,-1 0 0,-10 6 0,-12 13 0,-17 23 0,2 1 0,1 2 0,3 1 0,2 2 0,1 1 0,3 2 0,-40 103 0,53-114 0,2 0 0,1 1 0,-7 56 0,16-68 0,0 1 0,2-1 0,2 0 0,0 0 0,9 48 0,-9-71 0,1-1 0,-1 1 0,1-1 0,0 0 0,0 0 0,0 1 0,1-1 0,6 9 0,-8-13 0,1 1 0,-1-1 0,1 1 0,-1-1 0,1 1 0,0-1 0,0 0 0,0 0 0,0 0 0,0 0 0,0 0 0,0 0 0,0 0 0,0-1 0,0 1 0,1-1 0,-1 0 0,0 0 0,0 1 0,0-1 0,1-1 0,-1 1 0,0 0 0,0 0 0,3-2 0,17-3 0,0-2 0,0-1 0,-1 0 0,-1-2 0,1 0 0,-1-2 0,-1 0 0,0-1 0,-1 0 0,-1-2 0,0 0 0,-1-1 0,20-25 0,-12 12 0,-1 0 0,-1-1 0,-2-1 0,27-55 0,-22 25 0,-3-1 0,-3-2 0,-2 0 0,9-70 0,-25 128 0,1-7 0,-1 0 0,1-1 0,-2-17 0,0 30 0,0 1 0,0 0 0,0-1 0,0 1 0,0-1 0,0 1 0,0 0 0,0-1 0,0 1 0,0 0 0,0-1 0,0 1 0,0-1 0,-1 1 0,1 0 0,0-1 0,0 1 0,0 0 0,0-1 0,-1 1 0,1 0 0,0-1 0,0 1 0,-1 0 0,1 0 0,0-1 0,0 1 0,-1 0 0,1 0 0,0-1 0,-1 1 0,1 0 0,0 0 0,-1 0 0,1 0 0,-1 0 0,1 0 0,0-1 0,-1 1 0,1 0 0,0 0 0,-1 0 0,1 0 0,-1 0 0,1 0 0,0 0 0,-1 1 0,1-1 0,0 0 0,-1 0 0,1 0 0,-1 0 0,1 0 0,0 1 0,-1-1 0,1 0 0,0 0 0,0 0 0,-1 1 0,1-1 0,0 0 0,-1 1 0,1-1 0,-21 22 0,-19 30 0,1 1 0,4 2 0,-30 61 0,47-78 0,1 1 0,2 0 0,2 1 0,1 1 0,-10 78 0,0 31 0,22-149 50,0 0 0,0 0 0,0 0 0,-1 0 0,1 0 0,0 0 0,-1 0 0,1 0 0,-1 0 0,1 0 0,-1 0 0,0 0 0,1-1 0,-1 1 0,0 0 0,-1 1 0,-6 3-4835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4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8336,'0'0'17294,"-2"10"-16757,-22 136 1551,12 49 644,3-118-1954,4-38-281,0 39 0,2 43-497,3-120 0,0-1 0,0 0 0,0 1 0,0-1 0,0 0 0,1 1 0,-1-1 0,0 0 0,0 1 0,0-1 0,1 0 0,-1 1 0,0-1 0,1 0 0,-1 0 0,0 1 0,0-1 0,1 0 0,-1 0 0,0 0 0,1 1 0,-1-1 0,1 0 0,-1 0 0,0 0 0,1 0 0,-1 0 0,0 0 0,1 0 0,-1 0 0,1 0 0,-1 0 0,0 0 0,1 0 0,-1 0 0,1 0 0,16-2 0,-16 1 0,65-15 0,-38 9 0,57-8 0,-49 11 0,-20 2 0,0 0 0,1 2 0,25 1 0,-35-1 0,0 0 0,1 0 0,12-2 0,12-1 0,-29 2 0,-2 2 0,-17-18-772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6.5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 22607,'0'0'2112,"82"-23"-1904,-55 17 8,-10 1-536,-9 3 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6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56 16783,'0'0'1248,"61"-13"-352,8 1 16,31-7-72,26 7 16,19 12-272,29 0 8,26 0-200,3 4 16,-7 12-320,-5-3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8.6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1187 13464,'0'0'1514,"8"-10"-815,26-25 77,2 1 1,47-36-1,251-176 2707,58-8 314,-222 165-1546,-106 58-136,-55 29-428,-11 10-701,-10 12-564,11-20-433,-31 45 26,-24 34-11,-101 110 0,138-171-4,14-14 0,0 1 0,0 0 0,0 0 0,0 1 0,1-1 0,-5 10 0,9-13 0,5-4 0,9-8 0,148-126 0,-70 58 0,-82 68 0,1 1 0,0 1 0,0 0 0,1 0 0,0 1 0,1 0 0,-1 1 0,22-6 0,-34 11 0,1 1 0,0 0 0,0 0 0,0-1 0,-1 1 0,1 0 0,0 0 0,0 0 0,0 0 0,0 0 0,-1 0 0,1 0 0,0 1 0,0-1 0,0 0 0,-1 0 0,1 1 0,0-1 0,0 0 0,0 1 0,-1-1 0,1 1 0,0-1 0,-1 1 0,1-1 0,0 1 0,-1-1 0,1 1 0,-1 0 0,1-1 0,-1 1 0,1 0 0,-1 0 0,0-1 0,1 1 0,-1 0 0,0 0 0,1-1 0,-1 1 0,0 1 0,1 4 0,-1-1 0,0 1 0,0-1 0,0 1 0,-2 6 0,1-6 0,-13 79 0,-5 0 0,-33 94 0,48-167 0,1-3 0,0-1 0,1 0 0,0 1 0,1-1 0,-1 1 0,1 15 0,1-22 0,0-1 0,0 0 0,0 0 0,1 1 0,-1-1 0,0 0 0,1 0 0,-1 0 0,1 0 0,-1 1 0,1-1 0,0 0 0,-1 0 0,1 0 0,0 0 0,0 0 0,0 0 0,-1 0 0,1-1 0,0 1 0,2 1 0,0-1 0,-1 0 0,0 0 0,1 0 0,-1-1 0,1 1 0,-1-1 0,1 1 0,-1-1 0,1 0 0,3 0 0,5-1 0,0-1 0,-1 0 0,1 0 0,10-5 0,26-12 0,-2-2 0,0-1 0,67-47 0,-89 55 0,-2 0 0,-1-1 0,0 0 0,-2-2 0,30-31 0,-38 36 0,0-1 0,0 0 0,-1-1 0,-1 0 0,0-1 0,-1 1 0,-1-1 0,6-18 0,-11 28 0,0 0 0,0 1 0,0-1 0,-1 0 0,0 1 0,0-1 0,0 0 0,0 0 0,-1 1 0,1-1 0,-1 0 0,-1 1 0,1-1 0,-1 1 0,1 0 0,-1-1 0,-4-6 0,3 8 0,1 0 0,-1 0 0,0 0 0,1 0 0,-1 1 0,0-1 0,-1 1 0,1 0 0,0 0 0,-1 0 0,1 0 0,-1 0 0,0 1 0,1-1 0,-1 1 0,0 0 0,0 1 0,0-1 0,0 0 0,0 1 0,-6 0 0,-1 1 0,1 1 0,0 0 0,0 0 0,1 1 0,-1 0 0,1 1 0,-1 0 0,-14 9 0,6-2 0,-1 1 0,2 1 0,-17 15 0,25-19 0,0 0 0,0 0 0,1 1 0,0 0 0,1 0 0,0 1 0,1 0 0,0 0 0,1 1 0,0-1 0,0 1 0,2 0 0,-5 23 0,7-26 0,0 0 0,1 0 0,0 0 0,1 0 0,-1 0 0,2 0 0,-1-1 0,1 1 0,1 0 0,0-1 0,0 0 0,0 1 0,1-1 0,0-1 0,1 1 0,0 0 0,0-1 0,1 0 0,0 0 0,9 8 0,-5-7 0,1 1 0,0-2 0,0 1 0,1-2 0,0 1 0,0-2 0,1 1 0,-1-2 0,1 0 0,0 0 0,1-1 0,-1-1 0,0 0 0,20 0 0,3-2 0,0-2 0,-1-1 0,1-1 0,43-12 0,-51 8 0,0-1 0,0-1 0,-1-1 0,-1-2 0,0-1 0,-1 0 0,0-2 0,-1-1 0,-1-1 0,-1-1 0,27-29 0,-43 41 0,0-1 0,0 0 0,-1-1 0,0 1 0,-1-1 0,0 0 0,0 0 0,0 0 0,1-11 0,-4 18 0,-1-1 0,1 1 0,-1-1 0,1 0 0,-1 1 0,0-1 0,0 1 0,0-1 0,0 0 0,-1 1 0,1-1 0,-1 1 0,0-1 0,1 1 0,-1-1 0,0 1 0,-1-1 0,1 1 0,0 0 0,-1 0 0,1 0 0,-1 0 0,1 0 0,-1 0 0,0 0 0,0 0 0,0 0 0,0 1 0,0-1 0,-1 1 0,1 0 0,0 0 0,-1-1 0,1 2 0,-1-1 0,1 0 0,-6-1 0,1 1 0,0 1 0,0-1 0,0 1 0,-1 1 0,1-1 0,0 1 0,0 1 0,0-1 0,0 1 0,0 0 0,0 1 0,0-1 0,1 1 0,-11 7 0,2-1 0,1 0 0,0 1 0,1 1 0,0 0 0,-15 17 0,19-18 0,0 2 0,1-1 0,0 1 0,0 1 0,1-1 0,1 1 0,-9 27 0,13-34 0,0-1 0,1 1 0,0 0 0,0-1 0,0 1 0,1 0 0,0 0 0,0 0 0,0-1 0,1 1 0,-1 0 0,2 0 0,-1-1 0,1 1 0,-1-1 0,1 1 0,1-1 0,-1 0 0,1 0 0,0 0 0,0 0 0,7 8 0,-6-10 0,1 1 0,-1-1 0,0 0 0,1-1 0,0 1 0,0-1 0,0 0 0,0 0 0,0 0 0,0-1 0,0 0 0,1 0 0,-1 0 0,9 0 0,8-1 0,-1 0 0,30-5 0,10-6 0,-1-4 0,-1-1 0,59-26 0,-10 4 0,-107 38 0,35-12 0,43-20 0,-68 26 0,-1 1 0,0-1 0,0-1 0,0 0 0,-1-1 0,0 1 0,0-2 0,9-11 0,-17 20 0,-1 0 0,0-1 0,1 1 0,-1-1 0,0 1 0,0 0 0,1-1 0,-1 1 0,0-1 0,0 1 0,1 0 0,-1-1 0,0 1 0,0-1 0,0 1 0,0-1 0,0 1 0,0-1 0,0 1 0,0-1 0,0 1 0,0-1 0,0 0 0,-9-1 0,-22 8 0,24-5 0,-34 11 0,-1 2 0,2 1 0,0 2 0,1 2 0,1 2 0,-49 34 0,73-44 0,0 0 0,1 1 0,-21 24 0,27-28 0,1 1 0,0-1 0,0 2 0,1-1 0,0 1 0,0-1 0,-4 14 0,9-21 0,-1 0 0,1 0 0,-1 0 0,1 0 0,0 0 0,-1 0 0,1 0 0,0 0 0,0 0 0,1 0 0,-1 0 0,0-1 0,1 1 0,-1 0 0,1 0 0,-1 0 0,1 0 0,0 0 0,0-1 0,0 1 0,2 2 0,-1-2 0,0 1 0,1-1 0,-1-1 0,1 1 0,-1 0 0,1-1 0,0 1 0,0-1 0,-1 0 0,1 0 0,0 0 0,5 1 0,3 0 0,1-1 0,0 0 0,0 0 0,0-2 0,22-2 0,-18 0 0,0-2 0,0 1 0,-1-2 0,0 0 0,0-1 0,-1 0 0,1-2 0,-2 1 0,1-2 0,-1 1 0,22-24 0,-2-1 0,-2-1 0,49-74 0,-26 27 0,-4-2 0,-4-3 0,-4-1 0,-3-2 0,49-178 0,-87 261 0,4-9 0,-1 0 0,0 0 0,-1-1 0,-1 1 0,-1-1 0,0 1 0,-3-22 0,2 37 0,0 1 0,0-1 0,0 1 0,0-1 0,0 1 0,0-1 0,0 1 0,0 0 0,0-1 0,0 1 0,0-1 0,-1 1 0,1-1 0,0 1 0,0 0 0,0-1 0,-1 1 0,1 0 0,0-1 0,-1 1 0,1 0 0,0-1 0,-1 1 0,1 0 0,0-1 0,-1 1 0,1 0 0,0 0 0,-1 0 0,1-1 0,-1 1 0,1 0 0,-1 0 0,1 0 0,-1 0 0,1 0 0,0 0 0,-1 0 0,1 0 0,-1 0 0,1 0 0,-1 0 0,1 0 0,-1 0 0,1 0 0,0 0 0,-1 0 0,1 1 0,-1-1 0,1 0 0,0 0 0,-1 0 0,0 1 0,-22 18 0,2 5 0,1 1 0,1 0 0,1 1 0,-15 31 0,10-12 0,-31 86 0,42-91 0,1 1 0,2 1 0,2-1 0,2 1 0,2 0 0,4 85 0,0-117 0,0 0 0,0 0 0,1 0 0,0 0 0,1-1 0,0 1 0,1-1 0,0 0 0,9 17 0,-10-21 0,1-1 0,-1 1 0,1-1 0,0 0 0,1 1 0,-1-2 0,1 1 0,-1-1 0,1 1 0,0-1 0,0 0 0,1-1 0,-1 1 0,0-1 0,1 0 0,0-1 0,-1 1 0,7 0 0,37 2 850,-23-4-5635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49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232 78 11656,'0'0'12634,"-15"13"-11694,-3 3-695,-16 14 821,-56 63 0,82-84-748,0 1-1,1 1 0,0-1 1,0 1-1,1 0 1,0 0-1,1 1 1,1 0-1,0 0 0,0 0 1,1 0-1,-2 22 1,4-28-272,1 0 1,1-1-1,-1 1 1,1-1-1,0 1 0,0 0 1,0-1-1,1 0 1,0 1-1,0-1 1,0 0-1,1 0 1,-1 0-1,1 0 0,0-1 1,7 9-1,-6-10-33,1 1 1,-1-1-1,1 0 0,-1 0 0,1-1 0,0 1 0,0-1 0,0 0 0,1 0 0,-1-1 0,0 1 0,1-1 1,-1 0-1,0-1 0,1 1 0,-1-1 0,9-1 0,-5 0-13,0 0 0,0 0 0,0-1 0,-1-1 0,1 1 0,0-1 0,-1-1 0,0 0 0,1 0 0,-2 0 0,15-11 0,1-4 0,-1-1 0,26-30 0,-7 7 0,-46 49 0,2 0 0,-1 1 0,1-1 0,0 0 0,0 1 0,1 0 0,0 0 0,0 0 0,1 0 0,-1 0 0,2 0 0,-1 0 0,1 0 0,0 0 0,0 0 0,3 12 0,-2-16 0,0 0 0,0 0 0,0 0 0,0-1 0,1 1 0,-1 0 0,1-1 0,0 1 0,0-1 0,0 0 0,0 1 0,0-1 0,0 0 0,1 0 0,-1 0 0,1-1 0,-1 1 0,1-1 0,0 1 0,0-1 0,3 1 0,7 3 0,0-2 0,0 1 0,19 1 0,-30-5 0,12 2 0,0-2 0,1 1 0,-1-2 0,0 0 0,1-1 0,-1 0 0,0-1 0,0 0 0,-1-1 0,1-1 0,-1 0 0,0-1 0,0-1 0,-1 0 0,1 0 0,-2-1 0,1-1 0,-1 0 0,0 0 0,-1-1 0,0-1 0,16-22 0,-21 25 0,0-1 0,0-1 0,-1 1 0,0-1 0,-1 1 0,0-1 0,-1 0 0,0 0 0,0 0 0,-1-1 0,0 1 0,-1 0 0,0-1 0,-1 1 0,0 0 0,-2-11 0,0 8 0,0 1 0,-1-1 0,0 1 0,-1 0 0,-1 0 0,1 1 0,-2 0 0,0 0 0,0 0 0,-1 1 0,0 0 0,-13-12 0,10 11 0,4 4 0,0 1 0,0 0 0,-1 0 0,0 0 0,-16-8 0,13 8 850,5 1-5635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50.3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550 0 15576,'0'0'7079,"-9"14"-6163,1 0-719,-1-2-1,-1 1 1,0-1-1,0 0 1,-1-1-1,-1 0 1,-13 9-1,-53 35 2338,-3-4 0,-134 64-1,151-93-2518,64-22-15,-1 0 0,1 0 0,0 0 0,-1 0 0,1 0 0,0 0 0,-1 0 0,1 0 0,0 0 0,0 0 0,-1 1 0,1-1 0,0 0 0,0 0 0,-1 0 0,1 1 0,0-1 0,0 0 0,-1 0 0,1 0 0,0 1 0,0-1 0,0 0 0,0 1 0,-1-1 0,1 0 0,0 0 0,0 1 0,0-1 0,0 0 0,0 1 0,0-1 0,0 0 0,0 1 0,0-1 0,0 0 0,0 0 0,0 1 0,0-1 0,0 0 0,0 1 0,0-1 0,0 0 0,0 1 0,0-1 0,1 0 0,-1 0 0,0 1 0,0-1 0,0 0 0,0 0 0,1 1 0,-1-1 0,0 0 0,0 0 0,1 1 0,-1-1 0,0 0 0,21 10 0,82 25 0,-54-19 0,-1 1 0,79 41 0,-70-32 0,-42-20 0,0 0 0,15 9 0,-29-14 37,-1-1 1,1 0-1,-1 1 1,1-1-1,-1 0 1,1 1-1,-1-1 1,1 0-1,-1 0 1,1 0-1,-1 1 0,1-1 1,0 0-1,-1 0 1,1 0-1,-1 0 1,1 0-1,0 0 1,-1 0-1,1 0 0,-1 0 1,1 0-1,-1 0 1,2-1-1,3-5-3514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50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472 0 15576,'0'0'4617,"-6"10"-3861,-2 3-513,0-1 0,0 0 1,-1-1-1,-1 0 0,-19 18 1,-8-3 719,-1-1 0,-2-2 0,0-2 0,-48 19 1,70-32-478,-20 12 1083,32-16-1221,-1 0 0,1 0 0,-1-1 0,0 0-1,-1 0 1,1 0 0,0-1 0,-1 0 0,-13 1 0,11 2-348,10-5 0,0 0 0,-1 0 0,1 0 0,0 1 0,0-1 0,0 0 0,0 0 0,0 0 0,0 0 0,0 0 0,0 1 0,0-1 0,0 0 0,0 0 0,0 0 0,0 0 0,0 1 0,0-1 0,0 0 0,0 0 0,0 0 0,0 0 0,0 1 0,0-1 0,0 0 0,1 0 0,-1 0 0,0 0 0,0 0 0,0 0 0,0 1 0,0-1 0,0 0 0,0 0 0,1 0 0,-1 0 0,0 0 0,0 0 0,0 0 0,0 0 0,0 0 0,1 1 0,-1-1 0,0 0 0,0 0 0,0 0 0,0 0 0,0 0 0,1 0 0,-1 0 0,0 0 0,0 0 0,0 0 0,0 0 0,1 0 0,-1 0 0,0 0 0,0-1 0,0 1 0,129 26 0,-36-6 0,-59-14 0,0 2 0,40 14 0,-60-17 0,0 0 0,-1 2 0,0 0 0,0 0 0,-1 1 0,1 1 0,19 18 0,-4 7 0,-23-26 843,-1-2-1707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51.7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86 11152,'0'0'4250,"3"-9"-3396,8-29-31,-11 37-764,0 1 0,1-1 0,-1 1-1,0-1 1,0 1 0,0-1 0,0 1-1,0-1 1,0 1 0,0-1-1,0 0 1,0 1 0,0-1 0,0 1-1,0-1 1,0 1 0,-1-1-1,1 1 1,0-1 0,0 1 0,-1-1-1,1 1 1,0-1 0,0 1 0,-1-1-1,1 1 1,-1 0 0,1-1-1,0 1 1,-1-1 0,1 1 0,-1 0-1,1 0 1,-1-1 0,1 1 0,-1 0-1,1 0 1,-2-1 0,-17 1 682,16 0-499,-13 2 328,-1 0 1,1 1-1,-1 1 0,1 1 1,0 0-1,1 1 1,-1 0-1,1 2 1,-21 12-1,27-13-131,-1 0 0,1 0 0,0 1-1,1 0 1,-1 1 0,2 0 0,-1 0-1,1 1 1,1 0 0,0 0 0,0 0 0,1 1-1,0 0 1,-4 15 0,7-19-436,1 0 0,0 0 0,0 0 1,0 0-1,1 0 0,0 0 0,0 0 0,1 0 0,0 0 1,0 1-1,0-2 0,1 1 0,0 0 0,1 0 0,0 0 1,0-1-1,0 0 0,1 1 0,-1-1 0,1-1 0,1 1 0,-1 0 1,1-1-1,0 0 0,1 0 0,-1-1 0,1 1 0,0-1 1,0 0-1,0-1 0,0 0 0,1 0 0,-1 0 0,1 0 1,0-1-1,0 0 0,8 1 0,5-1-3,1-1 0,-1 0 0,0-2 0,0 0 0,0-1 0,0-1 0,0-1 0,0-1 0,-1-1 0,0 0 0,0-2 0,-1 0 0,1-1 0,-2 0 0,0-2 0,24-17 0,-23 12 0,-12 10 0,0 1 0,0-1 0,1 2 0,0-1 0,7-3 0,-14 8 0,0 0 0,0 0 0,0 0 0,0 0 0,0 0 0,0 0 0,0 0 0,0 1 0,0-1 0,0 0 0,0 0 0,0 0 0,0 0 0,0 0 0,0 0 0,0 1 0,0-1 0,0 0 0,0 0 0,0 0 0,0 0 0,0 0 0,0 0 0,0 0 0,0 1 0,0-1 0,0 0 0,0 0 0,0 0 0,0 0 0,0 0 0,0 0 0,1 0 0,-1 0 0,0 0 0,0 1 0,0-1 0,0 0 0,0 0 0,0 0 0,0 0 0,1 0 0,-1 0 0,0 0 0,0 0 0,0 0 0,0 0 0,0 0 0,0 0 0,0 0 0,1 0 0,-1 0 0,0 0 0,0 0 0,0 0 0,0 0 0,0 0 0,0 0 0,1 0 0,-1 0 0,0 0 0,-6 10 0,6-9 0,-9 12 0,-6 9 0,-16 34 0,28-50 0,0 0 0,1 0 0,0 0 0,0 0 0,0 0 0,1 0 0,0 1 0,0-1 0,1 0 0,0 1 0,0 9 0,2-11 0,-1 1 0,1-1 0,0-1 0,0 1 0,0 0 0,1 0 0,0-1 0,0 1 0,0-1 0,0 0 0,1 0 0,-1 0 0,1-1 0,0 1 0,0-1 0,1 0 0,-1 0 0,1 0 0,-1 0 0,1-1 0,0 0 0,0 0 0,9 2 0,0 0 0,1 0 0,0-2 0,0 0 0,0 0 0,1-1 0,-1-1 0,15-2 0,-15 0 0,0-1 0,0-1 0,0 0 0,-1-1 0,0 0 0,0-1 0,0-1 0,-1 0 0,0-1 0,0-1 0,13-10 0,1-4 0,-1-2 0,-1 0 0,35-48 0,-45 54 0,-2-1 0,0 0 0,-2-1 0,19-43 0,-27 56 0,0-1 0,-1 1 0,1-1 0,-2 1 0,1-1 0,-1 1 0,-1-1 0,1 0 0,-2 0 0,1 1 0,-1-1 0,0 0 0,-1 1 0,0-1 0,0 1 0,-7-15 0,6 18 0,0 1 0,0-1 0,0 1 0,-1 0 0,0 0 0,1 1 0,-1-1 0,-1 1 0,1 0 0,0 0 0,-1 0 0,0 1 0,1-1 0,-1 1 0,0 0 0,0 0 0,0 1 0,-1 0 0,1 0 0,0 0 0,0 0 0,-11 1 0,-1 0 0,0 1 0,0 0 0,0 2 0,0 0 0,-27 8 0,31-7 212,1 1 1,-1 0-1,-17 10 1,24-11-1170,1-1 0,-1 2 0,1-1 0,-8 9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3:52.2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377 13 14168,'0'0'8202,"-14"-4"-7387,2 1-637,0 1 1,-1 0-1,1 1 1,0 0-1,-1 1 1,1 0-1,0 1 1,-25 5-1,11 1 363,0 1 0,-45 20-1,63-24-322,0 0 0,0 1 0,0 0 0,0 0 0,1 0 0,0 1-1,0 1 1,1-1 0,0 1 0,0 0 0,0 0 0,-4 9 0,8-13-160,1-1 0,0 1 0,-1 0 0,1 0 0,1 0 0,-1-1 0,0 1 0,1 0 0,0 0 0,-1 0 0,1 0 0,0 0 0,0 0 0,1 0 0,-1 0 0,1 0 0,-1 0 0,1 0 0,0-1 0,0 1 0,0 0 0,1 0 0,-1-1-1,1 1 1,-1-1 0,1 1 0,0-1 0,0 0 0,0 0 0,0 0 0,0 0 0,1 0 0,-1 0 0,3 1 0,6 4 154,0 0 0,0 0 0,1-2 0,0 1 0,0-2 0,19 6 0,9-2-51,0-2 0,0-1 0,0-2 0,1-2 0,61-6 1,181-34-3265,-240 32 1287,-15 2-17943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7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376 679 10848,'0'0'4238,"-12"-2"-3543,5 0-575,-2 0 4,1 0-1,0 1 0,-1-1 0,1 2 0,-1-1 0,1 1 0,0 1 1,-1 0-1,-8 1 0,-2 4 174,0 0 1,1 1 0,-1 1-1,2 1 1,-1 0 0,-20 16-1,26-17-100,1 0 0,1 1 0,-1 1 0,1-1 0,1 2-1,0-1 1,0 2 0,1-1 0,-10 21 0,16-30-155,1 0 0,0 0 0,1 0 0,-1 0 0,0 0 0,0 0 0,1 0 0,-1 0 0,1 0 0,0 1 1,0-1-1,0 0 0,0 0 0,0 0 0,0 0 0,0 0 0,1 1 0,-1-1 0,1 0 0,0 0 0,-1 0 0,1 0 1,0 0-1,0 0 0,0 0 0,1-1 0,-1 1 0,0 0 0,1-1 0,-1 1 0,1-1 0,-1 1 0,1-1 0,0 1 1,-1-1-1,1 0 0,0 0 0,0 0 0,0 0 0,0 0 0,4 0 0,1 2 48,1-1 0,-1-1 0,0 1 1,1-1-1,-1-1 0,1 1 0,0-1 0,-1-1 0,1 1 0,14-4 0,-5-2 53,1-1 0,-1 0-1,0-1 1,-1-1 0,0 0-1,0-1 1,-1-1 0,0-1 0,-1 0-1,0-1 1,-1 0 0,-1-1-1,15-21 1,-8 8 49,-1-2 1,-1 0-1,-2-1 0,-1-1 1,-1 0-1,13-52 0,-18 53-84,37-160 501,-39 157-444,-1 0 0,-2-1-1,-3-59 1,0 85-103,-1-1 0,-1 1-1,1-1 1,-1 1 0,-1-1 0,0 1-1,0 0 1,0 0 0,-7-11-1,10 19-49,-1-1-1,1 1 0,-1-1 0,1 1 0,0-1 0,-1 1 1,1-1-1,-1 1 0,1 0 0,-1-1 0,1 1 0,-1 0 1,0-1-1,1 1 0,-1 0 0,1-1 0,-1 1 0,0 0 1,1 0-1,-1 0 0,0 0 0,1 0 0,-1 0 0,0 0 1,1 0-1,-1 0 0,1 0 0,-2 0 0,1 1 7,-1 0 1,0-1-1,1 1 0,-1 0 0,1 0 0,-1 0 0,1 0 1,0 0-1,-1 1 0,-1 1 0,-3 5 61,0 0 0,-9 17 0,14-23-64,-9 19 56,1-1-1,1 2 1,1-1-1,0 1 0,-3 25 1,-10 114 292,18-120-208,1 1 1,2-1 0,8 49 0,-6-66 23,2 0 1,1 0-1,1-1 0,1 1 1,1-1-1,20 36 0,-28-57-176,1 0-1,-1 0 0,1 0 0,-1 0 1,1 0-1,0-1 0,0 1 1,0-1-1,0 1 0,0-1 0,0 1 1,0-1-1,0 0 0,0 0 0,1 0 1,3 1-1,-1-1-1,0-1 0,0 1 0,-1-1 0,1 0 0,0 0 0,0 0 1,-1-1-1,7-1 0,2-2-3,1 0 0,-1-1 1,-1 0-1,1-1 1,13-9-1,-6 4 2,-2-2 0,1-1 0,-2 0 0,0-1 0,-1-1 0,0 0 0,-1-2 0,-1 1 0,18-30 0,-29 41 0,-1 2 0,1 0 0,-1 0 0,-1 1 0,1-1 0,0 0 0,1-8 0,-13 34 0,7 1 0,0 0 0,1 1 0,2-1 0,0 0 0,1 0 0,2 0 0,0 0 0,1 0 0,11 32 0,-14-51 0,0-1 0,1 1 0,0-1 0,-1 1 0,1-1 0,0 0 0,0 0 0,1 0 0,-1 0 0,1 0 0,0 0 0,-1 0 0,1-1 0,0 0 0,1 1 0,-1-1 0,0 0 0,5 1 0,-3-1 0,0-1 0,0 0 0,0 0 0,0 0 0,0-1 0,0 0 0,0 0 0,0 0 0,0 0 0,0-1 0,0 0 0,6-1 0,9-5 0,-1-1 0,1 0 0,-1-2 0,-1 0 0,24-17 0,-19 11 0,-1-1 0,31-31 0,-9 13 0,-14 12 0,-28 22 0,0 0 0,-1 0 0,1 0 0,0 0 0,0 1 0,0-1 0,0 0 0,0 1 0,3-1 0,-3 1 0,0 0 0,0-1 0,-1 1 0,1-1 0,0 0 0,0 1 0,0-1 0,-1 0 0,1 0 0,0 0 0,2-2 0,1 0 0,1 36 0,0 15 0,-4-32 0,0 0 0,0 0 0,2-1 0,9 30 0,-11-42 0,0 0 0,0 0 0,1 0 0,-1 0 0,1 0 0,-1 0 0,1-1 0,0 1 0,0-1 0,0 0 0,0 0 0,0 0 0,1 0 0,-1 0 0,1-1 0,-1 0 0,1 0 0,-1 0 0,1 0 0,0 0 0,0-1 0,-1 1 0,1-1 0,0 0 0,5-1 0,7 1 0,0-2 0,0 0 0,0-1 0,24-8 0,-25 6 0,0-1 0,-1-1 0,1 0 0,-1-1 0,-1-1 0,25-19 0,-22 14 0,0-1 0,-1 0 0,-1-2 0,20-27 0,-28 35 0,0 0 0,-1-1 0,0 0 0,-1 0 0,0 0 0,-1 0 0,4-19 0,-7 29 0,1-1 0,-1 0 0,0 1 0,0-1 0,0 1 0,0-1 0,0 0 0,0 1 0,0-1 0,0 0 0,0 1 0,0-1 0,0 0 0,-1 1 0,1-1 0,0 1 0,0-1 0,-1 0 0,1 1 0,0-1 0,-1 1 0,1-1 0,-1 0 0,1 1 0,-1 0 0,1 0 0,-1 0 0,1 0 0,-1-1 0,1 1 0,-1 0 0,0 0 0,1 0 0,-1 0 0,1 0 0,-1 0 0,1 1 0,-1-1 0,1 0 0,-1 0 0,1 0 0,-1 0 0,0 1 0,-2 0 0,-1 1 0,1 0 0,-1 0 0,1 1 0,-6 4 0,-6 8 0,0 0 0,1 1 0,-15 22 0,24-31 0,1 1 0,-1 0 0,1 0 0,1 0 0,-1 1 0,1-1 0,1 1 0,0 0 0,0-1 0,-1 14 0,3-14 0,-1 0 0,1 1 0,0-1 0,0 0 0,1 1 0,2 9 0,-2-16 0,0 1 0,0-1 0,0 0 0,0 1 0,0-1 0,1 0 0,-1 1 0,1-1 0,-1 0 0,1 0 0,0 0 0,0-1 0,0 1 0,0 0 0,0-1 0,0 1 0,0-1 0,1 0 0,-1 1 0,5 0 0,0 1 0,1-1 0,-1-1 0,1 0 0,0 0 0,-1 0 0,1-1 0,0 0 0,12-2 0,64-15 0,-58 11 0,65-19 0,103-43 0,-28 13 0,-160 52 0,-24 28 0,-6-5 0,16-14 0,1 0 0,0 0 0,-11 13 0,16-16 0,0-1 0,1 1 0,-1-1 0,1 1 0,0 0 0,-1 0 0,1-1 0,0 1 0,1 0 0,-1 0 0,1 0 0,-1 0 0,1 0 0,0 0 0,0 0 0,0 4 0,1-6 0,-1 0 0,1 0 0,-1 0 0,1 0 0,-1 0 0,1 0 0,0 0 0,-1 0 0,1 0 0,0 0 0,0 0 0,0 0 0,0-1 0,0 1 0,0 0 0,0-1 0,0 1 0,0 0 0,0-1 0,0 1 0,0-1 0,0 0 0,2 1 0,30 4 0,-16-6 0,1-1 0,-1 0 0,0-2 0,0 0 0,0 0 0,0-2 0,-1 0 0,0-1 0,0-1 0,-1 0 0,20-14 0,-8 2 0,0-1 0,-1-1 0,-2-1 0,0-1 0,20-27 0,-10 9 0,-3-2 0,-1 0 0,31-65 0,-38 63 0,38-91 0,-55 122 0,-2 0 0,1 0 0,-2 0 0,0-1 0,-1 1 0,-1-1 0,0-19 0,-1 34 0,0 0 0,0 0 0,0-1 0,0 1 0,0 0 0,-1 0 0,1 0 0,0-1 0,-1 1 0,1 0 0,-1 0 0,0 0 0,1 0 0,-2-2 0,2 3 0,-1-1 0,1 1 0,-1 0 0,1 0 0,-1-1 0,1 1 0,-1 0 0,1 0 0,-1 0 0,1 0 0,-1-1 0,1 1 0,-1 0 0,1 0 0,-1 0 0,1 0 0,-1 0 0,1 0 0,-1 0 0,1 0 0,-1 1 0,1-1 0,-1 0 0,0 0 0,-2 2 0,0-1 0,1 1 0,-1 0 0,0 0 0,0 0 0,1 1 0,0-1 0,-1 0 0,-2 5 0,-5 8 0,0 1 0,1-1 0,1 1 0,1 1 0,0 0 0,2 0 0,-8 29 0,3 6 0,-5 73 0,13-82 0,2 0 0,9 72 0,27 86 0,-22-155 0,-13-44 0,0 0 0,0 0 0,0 0 0,0 0 0,0 0 0,1 0 0,-1 0 0,0 0 0,1-1 0,0 1 0,-1 0 0,1-1 0,0 1 0,0-1 0,0 0 0,0 0 0,0 0 0,2 2 0,-2-7 0,-7-5 0,-10-14 0,12 19 0,-45-67-294,-87-97 0,49 75-3246,84 92 3480,1-1 0,0 1 0,-1 0 0,1-1 0,0 1 1,0-1-1,0 1 0,0-1 0,0 1 0,1-1 0,-1 0 0,0 0 0,1 1 0,-1-1 0,1 0 0,-1 0 0,1 0 0,0 1 0,0-3 0,0 2 53,1 1 0,0 0 0,-1-1 0,1 1 0,-1 0 0,1 0 0,0 0 0,0-1 0,0 1 0,0 0 0,0 0 0,0 0-1,0 0 1,0 1 0,0-1 0,1 0 0,-1 0 0,0 1 0,0-1 0,1 0 0,-1 1 0,0 0 0,1-1 0,-1 1 0,2-1 0,18-3 173,0 1 1,0 0 0,0 1 0,0 2 0,32 2 0,109 20 1291,-57-5 432,-95-16-1805,5 1 583,5 4-4336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7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18791,'0'0'4112,"101"-29"-4160,-11 17-8,11 7-184,-43 1-8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4.9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 13264,'0'0'7666,"12"-1"-7115,293-5 4327,-277 7-3960,-19-1-71,-1 0 0,0 1 0,16 2 1,-23-3-784,-1 0 0,1 0 1,0 0-1,-1 0 1,1-1-1,0 1 0,-1 0 1,1 0-1,0-1 1,-1 1-1,1 0 0,0-1 1,-1 1-1,1-1 0,-1 1 1,1-1-1,-1 1 1,1-1-1,-1 1 0,1-1 1,-1 1-1,0-1 0,1 0 1,-1 1-1,0-1 1,1 0-1,-1 1 0,0-1 1,0 0-1,0 0 0,1-1 1,-1 1-32,-1-4-556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1 473 11256,'0'0'5341,"15"-4"-4464,-5 2-722,2-1 60,0 0 1,0 0 0,0-2-1,-1 1 1,1-1 0,-1-1-1,19-13 1,21-23 1085,-2-3 0,73-85 0,-87 91-696,101-124 2524,-153 192-2444,2-1 1,1 2-1,1 0 0,2 1 1,-13 54-1,23-79-599,0 1-1,1-1 1,-1 1 0,1 0-1,1 0 1,-1-1-1,1 1 1,0 0 0,1-1-1,2 9 1,-3-12-62,1-1 0,-1 0-1,0 0 1,1 1 0,-1-1 0,1 0 0,0-1-1,-1 1 1,1 0 0,0 0 0,0-1 0,0 1-1,0-1 1,1 1 0,-1-1 0,0 0 0,1 0-1,-1 0 1,1 0 0,-1-1 0,1 1 0,-1-1-1,1 1 1,-1-1 0,1 0 0,-1 0 0,1 0-1,0 0 1,3-1 0,3 0-24,1-1 0,0 0 0,-1-1 0,1 0 0,-1-1 0,0 0 0,12-7 0,60-42 0,-41 25 0,21-17 0,16-10 0,-62 44 0,-22 19 0,0 2 0,1-1 0,0 1 0,1 0 0,-6 15 0,3-7 0,6-15 0,1 0 0,-1 1 0,1-1 0,0 1 0,0-1 0,1 1 0,-1-1 0,1 1 0,0 0 0,0-1 0,0 1 0,0 0 0,1-1 0,-1 1 0,1-1 0,0 1 0,1 3 0,-1-5 0,0 0 0,0 0 0,0 0 0,1 0 0,-1 0 0,0-1 0,1 1 0,-1-1 0,1 1 0,0-1 0,-1 1 0,1-1 0,0 0 0,0 0 0,0 0 0,0 0 0,0 0 0,0 0 0,0 0 0,0-1 0,0 1 0,1-1 0,-1 0 0,0 1 0,0-1 0,0 0 0,1 0 0,-1-1 0,2 1 0,1-1 0,-1 1 0,1-1 0,-1 0 0,1-1 0,-1 1 0,0-1 0,0 1 0,0-1 0,0 0 0,0-1 0,0 1 0,0-1 0,-1 0 0,1 0 0,-1 0 0,0 0 0,0 0 0,0-1 0,0 0 0,3-6 0,-3 4 0,-1 1 0,0-1 0,0 0 0,0 1 0,-1-1 0,1 0 0,-2 0 0,1 0 0,-1 0 0,1 0 0,-2 0 0,1 0 0,-1 0 0,-2-12 0,2 16 0,0-1 0,0 0 0,0 1 0,-1-1 0,1 1 0,-1-1 0,1 1 0,-1-1 0,0 1 0,0 0 0,0 0 0,0 0 0,0 0 0,-1 1 0,-2-3 0,-3 0 0,1 0 0,-1 0 0,-15-5 0,22 8 0,5-1 0,14-2 0,35-6 0,-34 7 0,29-6 0,88-13 0,-114 20 0,0 1 0,0 1 0,0 1 0,27 4 0,-46-5 0,0 1 0,0-1 0,-1 1 0,1 0 0,0 0 0,0 0 0,-1 0 0,1 1 0,0-1 0,-1 1 0,1 0 0,-1-1 0,0 1 0,0 0 0,1 0 0,-1 0 0,-1 1 0,1-1 0,0 0 0,0 1 0,-1-1 0,2 4 0,-2-2 0,1 1 0,-1 0 0,0-1 0,-1 1 0,1 0 0,-1 0 0,0-1 0,0 1 0,0 0 0,-1 0 0,1 0 0,-3 8 0,-4 8 0,-12 27 0,8-22 0,9-15 0,7-10 0,12-12 0,-15 9 0,43-34 0,16-11 0,-55 43 0,1 0 0,0 0 0,0 1 0,0-1 0,0 2 0,0-1 0,13-2 0,-19 5 0,1 0 0,-1 0 0,0 0 0,0 0 0,0 0 0,0 0 0,1 1 0,-1-1 0,0 0 0,0 1 0,0-1 0,0 0 0,0 1 0,0 0 0,0-1 0,0 1 0,0-1 0,0 1 0,0 0 0,0 0 0,0 0 0,-1-1 0,1 1 0,0 0 0,-1 0 0,2 2 0,12 31 0,-10-22 0,14 42 0,-10-26 0,21 46 0,-28-71 65,1-1 1,-1 1-1,-1-1 0,1 1 1,0 0-1,-1-1 1,1 1-1,-1 0 0,0-1 1,0 1-1,0 0 0,0 3 1,-1-4-434,1-1 0,0 1 0,-1 0 0,0 0 0,1-1 0,-1 1 0,0-1 0,0 1 0,0-1 0,0 1 0,0-1-1,-2 2 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4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91 20903,'0'0'640,"-63"-44"64,50 26 8,7 3-184,8 9 0,3 4-416,11-3 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50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226 786 10752,'0'0'6734,"-11"6"-5819,-35 20 498,1 2-1,-57 47 1,101-74-1280,-1 0-1,0 1 1,1-1 0,-1 1-1,1-1 1,-1 1-1,1 0 1,0-1-1,0 1 1,0 0-1,0 0 1,0 0 0,0 0-1,0 0 1,1 0-1,-1 0 1,1 0-1,-1 0 1,1 1-1,0-1 1,0 4 0,1-4-57,-1 0 0,1-1 0,0 1 1,0-1-1,0 1 0,0-1 1,0 1-1,1-1 0,-1 1 1,0-1-1,1 0 0,-1 0 1,1 1-1,-1-1 0,1 0 0,-1-1 1,1 1-1,0 0 0,-1 0 1,1-1-1,0 1 0,0-1 1,0 1-1,2-1 0,5 2 93,1-1-1,-1-1 1,1 0-1,-1 0 1,0-1-1,1 0 1,-1 0-1,0-1 1,1 0-1,-1-1 1,0 0-1,-1-1 1,1 0-1,8-5 1,-8 4 43,0 0 0,0-1 0,-1 0 0,0 0 0,0-1 1,-1 0-1,0 0 0,0-1 0,0 0 0,-1-1 0,0 1 0,8-18 0,-14 26-211,1-1-1,-1 0 1,0 1-1,0-1 1,0 0-1,1 0 1,-1 1-1,0-1 1,0 0-1,0 0 1,0 0-1,0 1 1,0-1-1,0 0 1,0 0-1,-1 1 0,1-1 1,0 0-1,0 0 1,-1 1-1,1-1 1,0 0-1,-1 0 1,1 1-1,-1-1 1,0-1-1,-7-13-2,8 13 2,0-1 0,0 1 0,0-1 0,0 1 0,1 0 0,-1-1 0,1 1 0,-1-1 0,1 1 0,0 0 0,0 0 0,0-1 0,0 1 0,0 0 0,1 0 0,-1 0 0,1 0 0,-1 0 0,4-2 0,5-10 0,62-92 0,31-49 0,-45 53 0,53-89 0,-69 124 0,44-65 0,-85 131 0,-1 1 0,0-1 0,0 1 0,0 0 0,1-1 0,-1 1 0,0 0 0,0-1 0,1 1 0,-1 0 0,0-1 0,1 1 0,-1 0 0,0 0 0,1-1 0,-1 1 0,0 0 0,1 0 0,-1 0 0,1-1 0,-1 1 0,0 0 0,1 0 0,-1 0 0,1 0 0,-1 0 0,1 0 0,-1 0 0,0 0 0,1 0 0,-1 0 0,1 0 0,-1 0 0,1 0 0,0 1 0,0 0 0,0 0 0,0 0 0,0 0 0,-1 0 0,1 0 0,0 0 0,0 0 0,-1 0 0,1 0 0,0 1 0,0 1 0,10 45 0,-5 5 0,-2 1 0,-3-1 0,-2 1 0,-11 74 0,-53 214 0,-9-41 0,55-243 0,-1 0 0,-4-1 0,-31 55 0,47-98 0,-1 0 0,0-1 0,-13 15 0,17-23 0,1-1 0,-1 1 0,0-1 0,-1 0 0,1 0 0,0 0 0,-1-1 0,0 0 0,0 0 0,-7 2 0,12-4 0,0-1 0,0 1 0,0-1 0,0 0 0,0 0 0,0 0 0,0 0 0,0 1 0,0-1 0,-1-1 0,1 1 0,0 0 0,0 0 0,0 0 0,0 0 0,0-1 0,0 1 0,0-1 0,0 1 0,0-1 0,0 1 0,0-1 0,0 1 0,0-1 0,0 0 0,0 1 0,1-1 0,-1 0 0,0 0 0,1 0 0,-1 0 0,0 0 0,1 0 0,-1 0 0,1 0 0,-1 0 0,1 0 0,0 0 0,-1 0 0,1 0 0,0 0 0,0-2 0,-1-4 0,0 0 0,1 1 0,0-1 0,0 0 0,2-11 0,0 9 0,-1-1 0,2 1 0,-1 0 0,1 0 0,1 0 0,-1 0 0,2 1 0,-1-1 0,1 1 0,0 0 0,1 1 0,0-1 0,0 1 0,0 0 0,1 1 0,0-1 0,1 1 0,-1 1 0,1-1 0,0 1 0,1 1 0,-1 0 0,1 0 0,12-4 0,10-2 0,1 2 0,59-8 0,69 4 0,-16 2 0,-141 10 40,0-1 1,0 1-1,0-1 1,0 1-1,-1-1 1,1 0-1,0 0 1,0 0-1,-1 0 1,1-1-1,-1 1 1,1-1-1,-1 0 1,1 1-1,-1-1 1,0 0-1,0 0 0,0 0 1,0-1-1,2-3 1,-2 2-520,0 1 1,-1 0 0,0-1-1,0 1 1,0-1-1,0 1 1,-1-1-1,1 0 1,-1-5-1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5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11856,'0'0'15393,"-2"17"-14559,-38 190 1635,9-95-1639,-29 110 547,55-201-1377,0 1 0,2 0 0,-2 24 0,5-46 0,0 1 0,0 0 0,0 0 0,0 0 0,1 0 0,-1-1 0,0 1 0,0 0 0,0 0 0,1 0 0,-1-1 0,0 1 0,1 0 0,-1 0 0,1-1 0,-1 1 0,1 0 0,-1-1 0,1 1 0,-1 0 0,1-1 0,0 1 0,-1-1 0,1 1 0,0-1 0,-1 0 0,1 1 0,0-1 0,0 1 0,-1-1 0,1 0 0,0 0 0,0 0 0,0 1 0,-1-1 0,1 0 0,0 0 0,1 0 0,5-1 0,-1 1 0,0-1 0,0 0 0,9-3 0,-4 1 0,68-18 0,-42 11 0,50-8 0,-58 14 0,4-2 0,-1 3 0,2 0 0,-1 2 0,33 4 0,-14 3 0,-69-17 970,8 2-3650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5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20207,'0'0'2032,"14"-3"-1325,135-27 3508,292-21-1,-303 42-2830,-140 11-1384,-8 1 0,-16-5 864,12 0-5728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09:5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19495,'0'0'1227,"16"-4"-422,198-41 1718,55 16 104,-97 12 175,-166 15-2609,1 2 0,0-1 0,0 1 0,-1 0 0,1 0 0,0 1 0,0-1 0,10 4 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1 10448,'0'0'7171,"-13"11"-6599,9-8-535,-51 44 629,-51 55-1,75-66-414,2 1 0,2 2 0,1 1-1,2 1 1,-19 47 0,28-55-19,2 2 0,2 0 0,1 1-1,1 0 1,2 0 0,2 0 0,-1 41 0,7-51-32,0-1 0,2 0 0,1 1 0,1-1 0,1-1 0,1 1 0,20 46 0,-11-38 240,1-1 1,2-1-1,1-1 0,47 55 1,-65-83-389,2 3 167,1 1 0,0-1 0,0 0 0,1-1 0,7 6 0,-12-9-197,-1-1-1,1 0 1,-1 0 0,1 0-1,-1 0 1,0 0 0,1 0-1,-1 0 1,1 0 0,-1 0-1,1 0 1,-1 0-1,1 0 1,-1 0 0,0 0-1,1 0 1,-1 0 0,1-1-1,-1 1 1,1 0 0,-1 0-1,0 0 1,1-1-1,-1 1 1,0 0 0,1-1-1,-1 1 1,0 0 0,1 0-1,-1-1 1,0 1-1,0-1 1,1 1 0,-1-1-1,5-12-3899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155 700 14064,'0'0'6194,"-11"3"-5759,2 0-294,-1 0-1,1 1 1,0-1 0,0 2 0,1-1 0,-1 1 0,1 1-1,0 0 1,0 0 0,-12 13 0,15-13 64,0 0 0,0 0 0,1 1 1,0 0-1,1-1 0,-4 10 0,6-14-159,1-1 0,-1 0-1,1 0 1,-1 0 0,1 1-1,0-1 1,0 0 0,0 1-1,0-1 1,0 0 0,0 1 0,0-1-1,0 0 1,0 0 0,0 1-1,1-1 1,-1 0 0,1 1-1,-1-1 1,1 0 0,-1 0 0,1 0-1,0 0 1,-1 0 0,1 0-1,0 0 1,0 0 0,0 0 0,0 0-1,0 0 1,0 0 0,0 0-1,0-1 1,0 1 0,0 0-1,0-1 1,1 1 0,-1-1 0,0 1-1,0-1 1,1 0 0,-1 0-1,0 1 1,1-1 0,1 0 0,2 0 29,1 1 1,-1-1-1,1 0 1,0 0 0,-1 0-1,1-1 1,-1 0 0,1 0-1,-1-1 1,1 1-1,-1-1 1,0 0 0,0-1-1,0 1 1,0-1 0,0 0-1,0 0 1,-1-1-1,0 1 1,1-1 0,-1 0-1,-1 0 1,1 0-1,0-1 1,-1 1 0,0-1-1,0 0 1,-1 0 0,1 0-1,-1 0 1,3-10-1,-4 11 10,-1 1 0,1-1-1,0 1 1,-1-1-1,0 0 1,0-4 0,-1-1 144,1 9-4,0 1-193,0 0 0,1 0 0,-1 0 1,0 0-1,0 1 0,1-1 0,-1 0 0,0 0 0,1 0 0,-1 0 0,1 0 0,0 2 0,9 6 19,-1-1-1,1 1 0,0-1 0,22 12 1,-26-17-41,1 0-1,-1 0 1,1-1 0,0 0 0,0 0 0,0 0 0,0-1 0,1 0 0,-1-1 0,11 0-1,-11 0 6,1-2-1,0 1 0,-1-1 1,0 0-1,1 0 0,-1-1 0,0 0 1,0-1-1,0 1 0,10-9 0,5-4 95,32-33 0,-34 29-19,-2-2-1,0 0 1,-1-1-1,-1 0 1,-2-1-1,17-35 1,55-165 633,-47 112-289,-23 71-290,31-95 288,-44 121-432,-6 19 0,-10 28 0,-119 420 0,86-291 0,7-35 0,-70 150 0,40-149 0,69-127 0,0 0 0,0 0 0,0 0 0,0 0 0,0 0 0,0 0 0,0 0 0,0 0 0,0 0 0,0 0 0,-1 0 0,1 0 0,0 0 0,0 0 0,0-1 0,0 1 0,0 0 0,0 0 0,0 0 0,0 0 0,0 0 0,-1 0 0,1 0 0,0 0 0,0 0 0,0 1 0,0-1 0,0 0 0,0 0 0,0 0 0,0 0 0,0 0 0,-1 0 0,1 0 0,0 0 0,0 0 0,0 0 0,0 0 0,2-13 0,15-31 0,2 1 0,1 1 0,2 1 0,2 1 0,2 1 0,35-40 0,201-200 0,-161 189 0,14-15 0,-91 81 0,-2-1 0,31-44 0,-30 37 0,-16 22 0,1 0 0,-1 0 0,-1 0 0,0-1 0,0 0 0,-1 0 0,-1-1 0,5-17 0,-6 22 0,-2 7 0,-1 0 0,0-1 0,0 1 0,0 0 0,0 0 0,0 0 0,1-1 0,-1 1 0,0 0 0,0 0 0,0-1 0,0 1 0,0 0 0,0 0 0,0-1 0,0 1 0,0 0 0,0 0 0,0-1 0,0 1 0,0 0 0,0-1 0,0 1 0,0 0 0,-1 0 0,1 0 0,0-1 0,0 1 0,0 0 0,0 0 0,0-1 0,-1 1 0,1 0 0,0 0 0,0-1 0,-2-6 0,0 2 0,-1 12 0,-9 12 0,1-5 0,-7 25 0,2 0 0,-14 46 0,7-16 0,4-8 0,3 1 0,-12 101 0,20-108 0,6-48 0,1 2 0,-1 1 0,1-1 0,1 0 0,0 18 0,6-7 0,0-3 0,-6-14 0,-1-2 0,1-1 0,0 1 0,0-1 0,0 1 0,-1 0 0,1-1 0,0 1 0,0 0 0,0-1 0,0 1 0,0-1 0,0 1 0,0 0 0,1-1 0,-1 1 0,0 0 0,0-1 0,0 1 0,1-1 0,-1 1 0,0 0 0,1-1 0,-1 1 0,0-1 0,1 1 0,-1-1 0,1 1 0,-1-1 0,0 0 0,1 1 0,-1-1 0,1 1 0,0-1 0,-1 0 0,1 0 0,-1 1 0,1-1 0,-1 0 0,1 0 0,0 0 0,-1 1 0,1-1 0,0 0 0,-1 0 0,1 0 0,-1 0 0,1 0 0,0 0 0,-1 0 0,1-1 0,0 1 0,0 0 0,0 0 0,-1 0 0,0 0 0,1 0 0,-1 0 0,1 0 0,-1 0 0,0 1 0,1-1 0,-1 0 0,0 0 0,0 0 0,1 1 0,-1-1 0,0 0 0,0 0 0,1 1 0,-1-1 0,0 0 0,0 1 0,1-1 0,-1 0 0,0 1 0,0-1 0,0 0 0,0 1 0,0-1 0,0 0 0,1 1 0,-1-1 0,0 0 0,0 1 0,0-1 0,0 0 0,0 1 0,0-1 0,0 1 0,-1-1 0,1 0 0,0 1 0,0-1 0,0 0 0,0 1 0,-1-1 0,1 1 0,0-1 0,0 1 0,0-1 0,0 0 0,0 1 0,-1-1 0,1 0 0,0 1 0,0-1 0,0 1 0,0-1 0,0 1 0,0-1 0,0 0 0,0 1 0,0-1 0,1 1 0,-1-1 0,0 0 0,0 1 0,0-1 0,0 0 0,1 1 0,-1-1 0,0 1 0,0-1 0,0 0 0,1 0 0,-1 1 0,0-1 0,1 0 0,-1 1 0,0-1 0,1 0 0,-1 0 0,0 0 0,1 1 0,-1-1 0,0 0 0,1 0 0,-1 0 0,1 0 0,-1 0 0,1 0 0,7 0 0,0-1 0,-1-1 0,14-3 0,-2-1 0,-4 1 0,0 0 0,-1-1 0,0-1 0,0-1 0,20-14 0,-8 6 0,-17 9 0,0 1 0,0-1 0,-1-1 0,0 0 0,0 0 0,-1 0 0,0-1 0,-1 0 0,7-12 0,-3 7 0,-8 10 0,0 1 0,-1-1 0,1 0 0,-1 0 0,1 0 0,-1 0 0,0 0 0,-1 0 0,1 0 0,-1 0 0,1 0 0,-1 0 0,-1 0 0,0-8 0,0-11 0,1 23 0,0 0 0,0-1 0,0 1 0,0 0 0,0 0 0,0-1 0,0 1 0,0 0 0,-1 0 0,1 0 0,0-1 0,0 1 0,0 0 0,0 0 0,0-1 0,0 1 0,-1 0 0,1 0 0,0 0 0,0 0 0,0-1 0,-1 1 0,1 0 0,0 0 0,0 0 0,0 0 0,-1 0 0,1 0 0,0 0 0,0-1 0,-1 1 0,1 0 0,0 0 0,0 0 0,-1 0 0,1 0 0,0 0 0,0 0 0,-1 0 0,1 0 0,0 1 0,0-1 0,-1 0 0,1 0 0,0 0 0,0 0 0,-1 0 0,1 0 0,0 0 0,0 0 0,0 1 0,-1-1 0,-12 10 0,-6 15 0,10-13 0,0 0 0,1 1 0,-11 21 0,17-30 0,1 0 0,-1 0 0,1 0 0,0 0 0,0 1 0,0-1 0,1 1 0,0-1 0,0 0 0,0 1 0,0-1 0,0 1 0,1-1 0,0 0 0,0 1 0,3 6 0,-3-8 0,0 0 0,1 0 0,-1 0 0,1-1 0,-1 1 0,1 0 0,0-1 0,0 1 0,0-1 0,1 0 0,-1 0 0,0 1 0,1-2 0,-1 1 0,1 0 0,0 0 0,0-1 0,0 0 0,0 1 0,0-1 0,0 0 0,0-1 0,0 1 0,0 0 0,0-1 0,0 0 0,1 1 0,-1-1 0,3-1 0,8-1 0,1 0 0,-1-1 0,0-1 0,0 0 0,14-7 0,-9 4 0,-15 6 0,97-30 0,-88 27 0,0 2 0,0 0 0,0 1 0,0 0 0,25 2 0,-34 0 0,1 0 0,-1 0 0,1 0 0,-1 1 0,1-1 0,-1 1 0,0 0 0,0 1 0,0-1 0,0 1 0,-1-1 0,5 5 0,4 5 0,22 27 0,-25-28 0,0 0 0,0-1 0,12 9 0,-3-4 0,-12-9 0,1 0 0,-1-1 0,1 0 0,0 0 0,1-1 0,-1 0 0,10 4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17791,'0'0'2760,"88"-7"-1888,-19-5 8,18-7-208,15 0 16,14-2-128,1 0 16,-5 4-88,-7-2-8,-17 1-128,-13 3 8,-18 4-296,-11-1 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1 905 9240,'0'0'7761,"12"-4"-7203,-1 1-396,0-1-1,0 0 0,0 0 0,-1-1 0,1-1 0,16-12 0,-2-2 221,-1-2-1,-1 0 0,-1-2 0,-1 0 0,-1-2 0,-1 0 1,-1-1-1,27-57 0,-4 1 271,57-105 835,-78 157-655,34-39 1,-43 55-242,-11 15-577,0 0 1,0 0-1,0 0 1,0 0-1,0 0 1,0 0-1,0 0 1,0 0-1,0-1 1,1 1-1,-1 0 1,0 0-1,0 0 1,0 0-1,0 0 1,0 0-1,0 0 1,0 0-1,0 0 1,0 0 0,0 0-1,0 0 1,0 0-1,0 0 1,1 0-1,-1 0 1,0 0-1,0 0 1,0 0-1,0 0 1,0 0-1,0-1 1,0 1-1,0 0 1,0 1-1,0-1 1,1 0-1,-1 0 1,0 0 0,0 0-1,0 0 1,0 0-1,0 0 1,0 0-1,0 0 1,0 0-1,0 0 1,0 0-1,0 0 1,0 0-1,1 0 1,-1 0-1,0 0 1,0 0-1,0 0 1,0 0-1,0 0 1,0 1-1,0-1 1,0 0 0,0 0-1,0 0 1,0 0-1,0 0 1,0 0-1,0 0 1,1 11 360,-4 13-78,-5 24 150,-2 0 0,-3 0 0,-2-1 0,-1-1 0,-3-1 0,-2 0 0,-44 70 0,63-111-400,-1 0 0,0-1 0,0 1 1,0-1-1,0 1 0,0-1 0,-1 0 0,1 0 1,-1-1-1,0 1 0,0-1 0,-6 3 0,2-2 22,-1-1 0,0 0-1,1 0 1,-1 0-1,-10 0 1,6 1-69,12-3 0,1 0 0,0 0 0,0 0 0,0 0 0,0 0 0,0 0 0,0 0 0,0 1 0,0-1 0,0 0 0,0 0 0,0 0 0,0 0 0,0 0 0,0 0 0,0 0 0,0 1 0,0-1 0,0 0 0,0 0 0,0 0 0,0 0 0,0 0 0,0 0 0,0 1 0,0-1 0,0 0 0,0 0 0,0 0 0,0 0 0,0 0 0,0 0 0,0 0 0,0 1 0,0-1 0,0 0 0,0 0 0,0 0 0,0 0 0,1 0 0,-1 0 0,0 0 0,0 0 0,0 0 0,0 0 0,0 0 0,0 0 0,0 0 0,1 1 0,26 7 0,16-2 0,-1-2 0,1-1 0,0-3 0,-1-1 0,78-14 0,-90 10 0,0-2 0,0-1 0,-1-2 0,0-1 0,-1-1 0,0-1 0,-1-1 0,-1-2 0,25-19 0,-41 27 0,-1 0 0,0 0 0,10-14 0,-15 17 0,-1 1 0,0-1 0,0 1 0,0-1 0,-1 0 0,0 0 0,0 0 0,0 0 0,2-11 0,-4 15 0,0 0 0,1 0 0,-1 0 0,0 0 0,0 0 0,0 0 0,0 0 0,0 0 0,0 0 0,0 0 0,-1 0 0,1 0 0,0 1 0,0-1 0,-1 0 0,1 0 0,0 0 0,-1 0 0,1 0 0,-1 1 0,0-1 0,1 0 0,-1 0 0,1 1 0,-1-1 0,0 0 0,0 1 0,1-1 0,-1 1 0,0-1 0,0 1 0,0-1 0,1 1 0,-1 0 0,0-1 0,0 1 0,0 0 0,0 0 0,0-1 0,0 1 0,0 0 0,0 0 0,0 0 0,0 0 0,0 0 0,0 0 0,-1 1 0,-2 0 0,-1-1 0,1 1 0,-1 1 0,1-1 0,0 1 0,0-1 0,0 1 0,-7 4 0,3 1 0,1-1 0,-1 1 0,1 1 0,1-1 0,-1 1 0,1 1 0,-6 11 0,8-14 0,1 0 0,0 1 0,0-1 0,0 1 0,1 0 0,0 0 0,0 0 0,1 0 0,0 0 0,0 0 0,0 8 0,1-12 0,1 0 0,-1 1 0,1-1 0,-1 0 0,1 0 0,0 0 0,0 0 0,1 0 0,-1 0 0,0 0 0,1-1 0,0 1 0,0 0 0,-1-1 0,2 1 0,-1-1 0,0 0 0,0 0 0,1 0 0,-1 0 0,1 0 0,0 0 0,-1-1 0,1 1 0,0-1 0,0 0 0,0 1 0,0-2 0,0 1 0,0 0 0,0 0 0,1-1 0,-1 0 0,4 0 0,2 1 0,0-2 0,-1 1 0,1-1 0,0-1 0,0 1 0,0-2 0,-1 1 0,1-1 0,-1 0 0,0-1 0,10-5 0,15-15 0,-1-1 0,53-54 0,-24 21 0,-31 27 0,-24 24 0,0 0 0,0 1 0,1-1 0,11-7 0,-18 14 0,0 0 0,0 0 0,0 0 0,0 0 0,0 0 0,0 0 0,0 0 0,1 0 0,-1 0 0,0 0 0,0 0 0,0 0 0,0 0 0,0 0 0,0 0 0,0 0 0,0 0 0,0 0 0,1 0 0,-1 0 0,0 0 0,0 0 0,0 0 0,0 0 0,0 0 0,0 0 0,0 0 0,0 0 0,1 0 0,-1 0 0,0 0 0,0 0 0,0 0 0,0 0 0,0 0 0,0 1 0,0-1 0,0 0 0,0 0 0,0 0 0,0 0 0,0 0 0,0 0 0,0 0 0,1 0 0,-1 0 0,0 1 0,0-1 0,0 0 0,0 0 0,0 0 0,0 0 0,0 0 0,0 0 0,0 0 0,0 0 0,0 0 0,0 1 0,0-1 0,0 0 0,0 0 0,-1 0 0,1 0 0,-2 13 0,-6 14 0,0-9 0,-4 5 0,2 1 0,0 1 0,2 0 0,-11 50 0,19-72 0,-1-1 0,1 1 0,0-1 0,0 1 0,0-1 0,0 1 0,0-1 0,1 0 0,-1 1 0,1-1 0,0 1 0,-1-1 0,1 0 0,0 1 0,2 2 0,-2-4 0,0 0 0,1 0 0,-1-1 0,0 1 0,0 0 0,0-1 0,1 1 0,-1-1 0,0 1 0,1-1 0,-1 1 0,0-1 0,1 0 0,-1 0 0,0 0 0,1 0 0,-1 0 0,0 0 0,1 0 0,-1 0 0,0-1 0,1 1 0,-1 0 0,0-1 0,1 1 0,-1-1 0,0 1 0,0-1 0,2-1 0,14-6 0,0-1 0,-1-1 0,0-1 0,0 0 0,24-23 0,64-76 0,-63 63 0,-41 46 0,0 1 0,1-1 0,-1 1 0,0-1 0,1 1 0,-1-1 0,1 1 0,-1 0 0,1-1 0,-1 1 0,1 0 0,-1-1 0,1 1 0,-1 0 0,1-1 0,-1 1 0,1 0 0,0 0 0,-1 0 0,1-1 0,-1 1 0,1 0 0,0 0 0,-1 0 0,1 0 0,0 0 0,-1 0 0,1 0 0,-1 0 0,1 1 0,0-1 0,-1 0 0,1 0 0,-1 0 0,1 1 0,-1-1 0,1 0 0,0 1 0,15 23 0,-7-8 0,-6-12 0,1 0 0,-1-1 0,1 0 0,0 0 0,0 0 0,0 0 0,0-1 0,1 1 0,-1-1 0,1 0 0,-1-1 0,1 1 0,0-1 0,0 0 0,-1 0 0,1 0 0,0-1 0,6 1 0,3-1 0,-1-1 0,1 0 0,-1 0 0,1-1 0,18-6 0,-17 3 0,0 0 0,-1 0 0,1-2 0,18-10 0,-26 12 0,0 1 0,-1-2 0,1 1 0,-1-1 0,0 0 0,0 0 0,-1 0 0,0-1 0,8-13 0,-12 17 0,2-1 0,0-1 0,-1 0 0,0 0 0,2-8 0,-4 12 0,1 1 0,-1-1 0,0 1 0,0-1 0,0 1 0,0-1 0,0 0 0,0 1 0,0-1 0,0 1 0,0-1 0,0 1 0,-1-1 0,1 0 0,0 1 0,0-1 0,0 1 0,-1-1 0,1 1 0,0-1 0,-1 1 0,1-1 0,0 1 0,-1 0 0,1-1 0,-1 1 0,1-1 0,0 1 0,-1 0 0,1-1 0,-1 1 0,1 0 0,-1 0 0,1-1 0,-1 1 0,0 0 0,1 0 0,-1 0 0,1 0 0,-1 0 0,1-1 0,-1 1 0,0 0 0,1 0 0,-1 1 0,1-1 0,-1 0 0,1 0 0,-1 0 0,1 0 0,-1 0 0,-1 1 0,-6 2 0,0-1 0,0 2 0,1-1 0,-1 1 0,1 0 0,0 1 0,0 0 0,0 0 0,0 0 0,-6 8 0,5-6 0,-6 5 0,1 0 0,-13 16 0,24-25 0,-1 0 0,1 0 0,-1 0 0,1 1 0,0-1 0,0 1 0,1-1 0,-1 1 0,1-1 0,0 1 0,0 0 0,0 0 0,0 0 0,0 0 0,1 0 0,0 5 0,0-8 0,1 0 0,-1 1 0,1-1 0,-1 0 0,1 1 0,-1-1 0,1 0 0,0 0 0,0 0 0,0 0 0,0 0 0,0 0 0,0 0 0,0 0 0,0 0 0,0 0 0,0 0 0,0 0 0,1-1 0,-1 1 0,0-1 0,0 1 0,1-1 0,-1 1 0,0-1 0,1 0 0,1 1 0,4 0 0,0-1 0,0 1 0,0-1 0,9-1 0,18-4 0,0-2 0,65-21 0,-31 8 0,-52 15 0,-9 2 0,0 1 0,1 0 0,-1 0 0,1 1 0,8-1 0,-15 2 0,1 0 0,-1 0 0,0 0 0,1 1 0,-1-1 0,1 0 0,-1 0 0,0 1 0,1-1 0,-1 1 0,0-1 0,0 1 0,1 0 0,-1-1 0,0 1 0,0 0 0,0 0 0,0 0 0,0 0 0,0 0 0,0 0 0,0 0 0,0 0 0,0 0 0,-1 1 0,1-1 0,0 0 0,-1 1 0,1-1 0,-1 0 0,0 1 0,1-1 0,-1 2 0,1 6 0,0 0 0,-1 0 0,0-1 0,-2 14 0,1-15 0,0 1 0,1-1 0,0 0 0,0 0 0,0 1 0,1-1 0,3 14 0,-3-19 0,0-1 0,0 1 0,0-1 0,0 1 0,0-1 0,1 0 0,-1 1 0,0-1 0,1 0 0,-1 0 0,0 0 0,1 0 0,0 0 0,-1 0 0,1 0 0,-1-1 0,1 1 0,0-1 0,0 1 0,-1-1 0,1 1 0,0-1 0,0 0 0,0 0 0,-1 0 0,5 0 0,4-1 0,1 0 0,0-1 0,12-2 0,34-13 0,-1-2 0,70-35 0,-62 26 0,-59 26 0,-8 4 0,-19 9 0,-26 15 0,7-7 0,32-16 0,0 1 0,0 1 0,1-1 0,-1 1 0,-8 7 0,29-12 0,10-5 0,-21 4 0,5-2 0,1 1 0,0-1 0,1 1 0,-1 1 0,14-3 0,-18 4 0,-1 1 0,0-1 0,0 0 0,0 1 0,1-1 0,-1 1 0,0-1 0,0 1 0,0 0 0,0 0 0,0 0 0,0 0 0,0 0 0,0 1 0,0-1 0,-1 1 0,1-1 0,0 1 0,-1-1 0,0 1 0,1 0 0,-1 0 0,0 0 0,2 3 0,2 4 0,0 1 0,1 1 0,1-1 0,-1-1 0,11 12 0,-15-18 0,1-1 0,-1 0 0,1 0 0,0 0 0,0 0 0,-1 0 0,1 0 0,0-1 0,1 1 0,-1-1 0,0 0 0,0 0 0,1 0 0,-1-1 0,0 1 0,1-1 0,-1 0 0,0 1 0,7-2 0,1-1 0,1-1 0,-1 0 0,0-1 0,-1 0 0,1 0 0,-1-1 0,1-1 0,-1 0 0,-1 0 0,1-1 0,-1 0 0,-1-1 0,16-16 0,0-4 0,0-1 0,-2-2 0,18-32 0,8-20 0,-3-1 0,-4-3 0,47-145 0,-83 209 0,-5 23 0,0 0 0,0 1 0,0-1 0,-1 0 0,1 0 0,0 0 0,0 0 0,0 0 0,0 0 0,0 0 0,-1 0 0,1 0 0,0 0 0,0 0 0,0 0 0,0 0 0,-1 0 0,1 0 0,0 0 0,0 0 0,0 0 0,0 0 0,0 0 0,-1 0 0,1 0 0,0 0 0,0 0 0,0 0 0,0 0 0,0 0 0,-1 0 0,1 0 0,0-1 0,0 1 0,0 0 0,0 0 0,0 0 0,0 0 0,-1 0 0,1 0 0,0-1 0,0 1 0,0 0 0,0 0 0,0 0 0,0 0 0,0 0 0,0-1 0,0 1 0,0 0 0,0 0 0,0 0 0,0 0 0,0-1 0,0 1 0,0 0 0,-11 14 0,-6 16 0,0 1 0,3 0 0,0 0 0,2 2 0,-12 48 0,14-34 0,2 0 0,1 0 0,1 71 0,6-95 170,2 0 0,0 0 0,2 0 0,6 23 0,-6-32-1127,0-1 0,1 1 0,1-1 0,8 14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5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83 11048,'0'0'10334,"7"-4"-9726,14-6-154,1 0 1,0 2-1,32-8 0,-18 8 51,-8 1 154,1 2 0,0 0 0,34 0 1,31 9 2095,-43-10 300,-46 3-3232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421 506 10448,'0'0'6982,"-11"0"-6521,-15 1-179,0 2-1,1 0 0,0 2 1,-1 0-1,-41 17 0,49-14 6,0 0 0,1 2-1,0 0 1,0 1 0,-21 18 0,29-21-49,0 1 1,1 0 0,0 0 0,0 1 0,1 0 0,0 0 0,1 0 0,0 1 0,-8 22 0,13-30-157,0 0 0,0 0 1,0 1-1,0-1 1,0 0-1,1 1 0,-1-1 1,1 0-1,0 1 1,0-1-1,0 1 0,1-1 1,-1 1-1,1-1 1,0 0-1,0 1 0,0-1 1,0 0-1,0 0 1,1 0-1,-1 0 0,1 0 1,0 0-1,0 0 1,0-1-1,0 1 0,1-1 1,-1 1-1,1-1 0,0 0 1,-1 0-1,1 0 1,0 0-1,0 0 0,0-1 1,0 0-1,5 2 1,6 2 142,1-1 0,0 0 0,-1-1 0,1-1 0,0 0 0,0-2 0,16 0 0,0-1 177,0-2 0,1-2 0,-2-1 0,1-1 0,57-22 0,-46 16 87,-30 10-283,0-1 1,0 0-1,0-1 0,-1 0 1,20-12-1,-28 16-206,-1-1 0,1 1 0,-1 0 0,1 0 0,-1 1 0,1-1 0,3 0 0,-3 0 0,0 1 0,-1-1 0,1 1 0,0-1 0,-1 0 0,1 0 0,-1 0 0,4-3 0,20-16 0,-1-1 0,-1-1 0,35-43 0,-52 56 0,7-9 0,-14 18 0,0 0 0,0 0 0,0 0 0,0 0 0,0 0 0,0 0 0,0 0 0,0 0 0,0 0 0,0 0 0,0 0 0,0 0 0,0 0 0,1 0 0,-1 0 0,0 0 0,0 0 0,0 0 0,0 0 0,0 1 0,0-1 0,0 0 0,0 0 0,0 0 0,0 0 0,0 0 0,0 0 0,0 0 0,0 0 0,0 0 0,0 0 0,0 0 0,0 0 0,0 0 0,0 0 0,0 0 0,0 0 0,0 0 0,1 0 0,-1 0 0,0 0 0,0-1 0,0 1 0,-6 14 0,-10 17 0,1 1 0,2 0 0,1 1 0,-13 60 0,24-88 0,0 0 0,1 1 0,0-1 0,0 1 0,0-1 0,0 1 0,1-1 0,0 0 0,3 9 0,-4-13 0,1 0 0,-1 1 0,1-1 0,0 0 0,0 0 0,-1 0 0,1 0 0,0 1 0,0-1 0,0 0 0,0-1 0,0 1 0,0 0 0,1 0 0,-1 0 0,2 0 0,-1 0 0,1-1 0,-1 1 0,0-1 0,0 0 0,0 0 0,0 0 0,0 0 0,0 0 0,0 0 0,0-1 0,0 1 0,0-1 0,0 1 0,4-2 0,9-5 0,0 0 0,0-2 0,0 1 0,19-16 0,51-48 0,12-10 0,-55 60 0,-42 22 0,0-1 0,0 1 0,1 0 0,-1 0 0,0 0 0,0 0 0,0 0 0,0-1 0,1 1 0,-1 0 0,0 0 0,0 0 0,1 0 0,-1 0 0,0 0 0,0 0 0,1 0 0,-1 0 0,0 0 0,0 0 0,1 0 0,-1 0 0,0 0 0,0 0 0,0 0 0,1 0 0,-1 0 0,0 0 0,0 0 0,1 0 0,-1 0 0,0 0 0,0 0 0,0 1 0,1-1 0,-1 0 0,0 0 0,0 0 0,0 0 0,1 1 0,-1-1 0,0 0 0,0 0 0,0 0 0,0 1 0,0-1 0,0 0 0,1 0 0,-1 0 0,0 1 0,0-1 0,-4 16 0,-15 31 0,-2-1 0,-52 81 0,36-66 0,-31 51 0,-4-4 0,-161 184 0,164-229 0,108-110 0,-21 24 0,21-21 0,142-126 0,-126 123 0,99-66 0,70-25 0,-173 108 0,14-9 0,3 2 0,104-39 0,-159 70 0,-1 1 0,0-1 0,14-10 0,-10 6 0,-9 7 0,5-2 0,-20 4 0,2 3 0,0 1 0,0-1 0,0 1 0,1 0 0,-1 0 0,1 0 0,-1 1 0,1 0 0,-9 9 0,-1-1 0,5-3 0,0-1 0,0 2 0,1-1 0,0 1 0,1 1 0,0-1 0,1 2 0,0-1 0,1 1 0,0 0 0,0 0 0,-6 24 0,12-34 0,-1 0 0,1 1 0,-1-1 0,1 0 0,0 1 0,0-1 0,0 0 0,0 1 0,1-1 0,-1 0 0,0 1 0,1-1 0,0 0 0,0 0 0,-1 1 0,1-1 0,0 0 0,1 0 0,-1 0 0,0 0 0,1 0 0,-1 0 0,1-1 0,-1 1 0,1 0 0,0-1 0,0 1 0,0-1 0,0 0 0,0 0 0,0 0 0,0 0 0,0 0 0,0 0 0,3 1 0,6 1 0,0-1 0,0 0 0,0 0 0,0-1 0,1 0 0,11-1 0,3-2 0,0-1 0,0-1 0,-1-1 0,1-1 0,-1-1 0,42-19 0,-1-5 0,72-46 0,-106 56 0,-1-1 0,-1-2 0,-1-1 0,34-36 0,92-124 0,-62 69 0,-52 68 0,-1-2 0,-3-2 0,-3-2 0,36-73 0,-67 122 0,-1 0 0,0-1 0,0 1 0,0-1 0,-1 1 0,1-7 0,-2 10 0,0 1 0,0 0 0,0-1 0,0 1 0,0 0 0,0 0 0,0-1 0,-1 1 0,1 0 0,-1 0 0,1-1 0,-1 1 0,1 0 0,-1 0 0,1 0 0,-1 0 0,0 0 0,0 0 0,0 0 0,0 0 0,0 0 0,1 0 0,-2 0 0,1 1 0,0-1 0,0 0 0,0 1 0,0-1 0,0 1 0,0-1 0,-1 1 0,-1-1 0,-1 0 0,0 0 0,0 1 0,0-1 0,0 1 0,-1 0 0,1 0 0,0 1 0,0-1 0,0 1 0,0 0 0,0 0 0,0 0 0,0 0 0,0 1 0,0-1 0,0 1 0,0 0 0,1 1 0,-5 3 0,-5 4 0,0 1 0,1 0 0,-17 21 0,6-3 0,1 1 0,2 0 0,1 2 0,1 0 0,2 1 0,1 1 0,-16 55 0,27-72 0,-1 0 0,2 1 0,1-1 0,0 1 0,1 0 0,1 0 0,1-1 0,3 26 0,-3-36 0,1 0 0,-1 0 0,1-1 0,1 1 0,-1 0 0,1-1 0,0 0 0,1 1 0,-1-1 0,1-1 0,0 1 0,1 0 0,-1-1 0,1 0 0,0 0 0,1 0 0,-1-1 0,1 0 0,0 0 0,0 0 0,0-1 0,0 0 0,14 5 0,-8-5 0,1 0 0,-1-1 0,1-1 0,-1 0 0,1 0 0,0-2 0,0 1 0,-1-1 0,1-1 0,23-7 0,-20 5 0,-1-2 0,1 0 0,-1-1 0,0 0 0,-1-1 0,0-1 0,0 0 0,13-12 0,-26 21 0,-1-1 0,1 1 0,0 0 0,-1-1 0,1 1 0,-1-1 0,1 1 0,-1-1 0,1 1 0,-1-1 0,1 0 0,-1 1 0,0-1 0,1 0 0,-1 1 0,0-1 0,0 0 0,1 1 0,-1-1 0,0 0 0,0 1 0,0-2 0,0 1 0,0 1 0,-1-1 0,1 1 0,-1 0 0,1-1 0,-1 1 0,1 0 0,-1-1 0,1 1 0,-1 0 0,1 0 0,-1-1 0,1 1 0,-1 0 0,1 0 0,-1 0 0,0 0 0,1 0 0,-1 0 0,1 0 0,-2 0 0,-4 0 0,0 0 0,-1 1 0,1 0 0,-9 2 0,0 3 0,0 0 0,0 0 0,0 2 0,1 0 0,0 0 0,1 1 0,0 1 0,0 0 0,1 1 0,0 1 0,1 0 0,0 0 0,1 1 0,-15 25 0,23-36 0,1 0 0,0 0 0,0 0 0,0 0 0,0 0 0,1 0 0,-1 0 0,0 1 0,1-1 0,0 0 0,-1 0 0,1 1 0,0-1 0,0 0 0,0 0 0,1 1 0,-1-1 0,0 0 0,1 0 0,-1 0 0,1 0 0,0 1 0,0-1 0,0 0 0,0 0 0,0 0 0,0-1 0,1 1 0,-1 0 0,1 0 0,-1-1 0,1 1 0,-1-1 0,1 1 0,0-1 0,0 0 0,0 1 0,0-1 0,0 0 0,2 1 0,7 2 0,-1 0 0,1-1 0,-1 1 0,1-2 0,0 0 0,0 0 0,12 0 0,-3-2 0,0 0 0,0-2 0,-1 0 0,1-1 0,0-1 0,-1-1 0,0-1 0,22-9 0,16-11 0,68-42 0,-67 34 0,-51 30 0,-5 2 0,0 1 0,1-1 0,-1 1 0,0-1 0,1 1 0,-1 0 0,1 0 0,-1 0 0,1 0 0,-1 1 0,1-1 0,0 1 0,-1-1 0,1 1 0,0 0 0,4 0 0,-6 1 0,-1-1 0,1 0 0,-1 1 0,0-1 0,1 0 0,-1 1 0,0-1 0,0 0 0,1 1 0,-1-1 0,0 1 0,0-1 0,1 0 0,-1 1 0,0-1 0,0 1 0,0-1 0,0 1 0,0-1 0,0 1 0,0-1 0,0 1 0,0-1 0,0 1 0,0-1 0,0 1 0,0-1 0,0 1 0,0-1 0,0 1 0,-1 0 0,-7 16 0,7-14 0,-10 17 0,-1-1 0,-1 0 0,0-1 0,-1-1 0,-1 0 0,0-1 0,-2-1 0,0 0 0,-33 22 0,38-32 0,12-5 0,0 0 0,-1 0 0,1 0 0,0 0 0,0 0 0,0 0 0,0 0 0,0 0 0,0 0 0,-1 0 0,1 0 0,0 0 0,0-1 0,0 1 0,0 0 0,0 0 0,0 0 0,-1 0 0,1 0 0,0 0 0,0 0 0,0 0 0,0 0 0,0-1 0,0 1 0,0 0 0,0 0 0,0 0 0,0 0 0,0 0 0,0 0 0,0 0 0,-1-1 0,1 1 0,0 0 0,0 0 0,0 0 0,0 0 0,0 0 0,0-1 0,0 1 0,0 0 0,1 0 0,-1-1 0,1-1 0,-1 1 0,1 0 0,-1 0 0,1 0 0,0 0 0,0-1 0,0 1 0,0 0 0,0 0 0,0 1 0,0-1 0,0 0 0,0 0 0,0 0 0,2 0 0,16-9 0,1 2 0,0 0 0,0 1 0,0 1 0,1 0 0,0 2 0,36-3 0,154 7 0,-99 3 0,-103-4 850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0:1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25431,'0'0'1751,"15"11"-731,-11-9-954,8 6 135,1 0 1,-2 1-1,1 0 0,-1 1 1,0 0-1,-1 1 1,-1 0-1,17 24 0,-5 1 202,-2 1-1,23 63 0,-35-80-339,-1 1 1,-1 0-1,-1 0 0,0 1 0,-2-1 0,-1 43 1,-6-9 20,-3-1 1,-15 59-1,-39 104 87,57-203-157,-3 16 9,-2 0-1,-2-1 0,0 0 0,-26 42 0,1-20-4093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0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8536,'0'0'9357,"-9"6"-9057,1-1-201,1 1 0,0-1 0,0 1 0,1 1 0,0-1 0,0 1-1,0 0 1,-4 9 0,2-1 129,0 1-1,1 1 0,1 0 0,1 0 0,0 0 0,-4 32 1,4-6 194,2 71 1,4-77-197,2-1-1,2 1 1,1-1 0,2 1-1,17 49 1,-20-75-129,0 1 0,0 0 0,1-1 0,1 0 0,0 0 0,0-1 0,1 0 0,1 0 0,0-1 0,0 0 0,0 0 0,1-1 0,0 0 0,1-1 0,0 0 0,0-1 0,1 0 0,-1-1 0,1 0 0,0-1 0,1-1 1,17 4-1,2-1 249,1-2 0,0-1 0,0-1 0,-1-2 1,41-5-1,-72 5-291,0 0-1,0-1 1,1 1 0,-1 0 0,0 0-1,0 0 1,1 0 0,-1 0 0,0 0-1,0 1 1,1-1 0,-1 0 0,0 0-1,2 1 1,-3 0-186,0 0 1,0-1-1,0 1 0,0-1 0,0 1 0,0-1 0,0 1 1,0-1-1,0 1 0,0-1 0,0 1 0,0-1 0,-1 1 0,1-1 1,0 1-1,0-1 0,0 1 0,-1-1 0,1 1 0,0-1 1,-1 1-1,1-1 0,0 0 0,-1 1 0,1-1 0,-1 0 1,1 1-1,0-1 0,-1 0 0,0 1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0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490 40 11152,'0'0'3776,"-10"6"-3322,1-2-348,1-1-15,0 1 0,1 0 0,-1 0 0,1 1 0,0 0 0,0 0 0,-10 10 0,-23 31 808,2 1 1,2 2 0,2 1 0,2 1 0,-40 90 0,64-125-576,6-13-186,0 1 1,0-1-1,0 1 0,1-1 1,0 1-1,-1 0 1,1 0-1,-1 6 1,15-27 733,9-24-583,-2-1 0,-2-1 0,16-55 0,-9 25 4,21-84 423,-22 102-324,-23 52-360,-1 2-27,0 1-1,1 0 1,-1 0 0,0-1 0,0 1-1,0 0 1,0 0 0,1-1 0,-1 1-1,0 0 1,0 0 0,1 0-1,-1 0 1,0-1 0,0 1 0,1 0-1,-1 0 1,0 0 0,1 0 0,-1 0-1,0 0 1,0 0 0,1-1 0,-1 1-1,0 0 1,1 0 0,-1 0 0,0 0-1,1 0 1,-1 1 0,0-1 0,0 0-1,1 0 1,-1 0 0,0 0-1,1 0 1,-1 0 0,0 0 0,0 1-1,1-1 1,-1 0 0,0 0 0,0 0-1,1 0 1,-1 1 0,0-1 0,0 0-1,0 0 1,1 1 0,11 14 20,-9-11-14,15 21 5,1-2 0,2 0 0,31 28 0,132 106 110,-183-156-125,22 21 15,-22-21-15,-1-1-1,1 0 0,-1 1 0,1-1 0,-1 1 1,1-1-1,-1 1 0,0-1 0,1 1 1,-1-1-1,0 1 0,1-1 0,-1 1 1,0-1-1,0 1 0,0 0 0,1-1 0,-1 1 1,0 0-1,0-1 0,0 1 0,0-1 1,0 1-1,0 0 0,0-1 0,0 1 0,-1-1 1,1 1-1,0 0 0,0-1 0,0 1 1,-1-1-1,1 1 0,0 0 0,-1-1 0,1 1 1,0-1-1,-1 1 0,1-1 0,0 1 1,-1-1-1,1 0 0,-1 1 0,0 0 1,-12 3 12,1 1 0,-1-2 0,-1 0 0,1 0 0,0-1 0,-25 1 0,18-2 4,-415 25 488,423-25-479,1 0 0,0 0-1,0 2 1,-18 5 0,27-8-23,1 1 0,-1-1 0,1 1 0,-1-1 0,1 1 0,-1 0-1,1 0 1,-1 0 0,1 0 0,0 0 0,-1 0 0,1 0 0,0 0 0,0 1 0,0-1-1,0 0 1,0 1 0,0-1 0,0 0 0,0 1 0,1-1 0,-1 1 0,1 0 0,-1-1 0,1 1-1,-1-1 1,1 1 0,0 0 0,0-1 0,0 1 0,0 0 0,0-1 0,0 1 0,0 0-1,1-1 1,-1 1 0,1 0 0,-1-1 0,1 1 0,1 2 0,3 5-55,1 1 1,0-2 0,0 1-1,11 10 1,-1-2-2541,-15-16 1884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11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1 949 8936,'0'0'5296,"10"-3"-4919,10-4-211,-1 0 1,0-2-1,0 0 1,-1-1-1,19-13 1,113-106 794,-104 86-701,-1 1 61,-2-2-1,-2-2 1,45-65 0,-61 74-125,-2-2 1,-1 0-1,-2-1 0,-2-2 1,15-49-1,-27 69-90,0 7 25,-1-1-1,-1 0 0,-1 0 1,0-1-1,-1 1 0,0-26 1,-2 42-120,0-1 0,0 0 1,1 1-1,-1-1 0,0 1 1,0-1-1,0 0 0,0 1 1,0-1-1,-1 1 0,1-1 1,0 0-1,0 1 0,0-1 1,0 1-1,-1-1 0,1 1 1,0-1-1,-1 1 0,1-1 1,0 1-1,-1-1 0,1 1 1,-1-1-1,1 1 0,0-1 1,-1 1-1,1 0 1,-1-1-1,1 1 0,-1 0 1,0 0-1,1-1 0,-1 1 1,1 0-1,-1 0 0,1 0 1,-1 0-1,0-1 0,1 1 1,-1 0-1,1 0 0,-1 0 1,0 0-1,1 0 0,-1 1 1,1-1-1,-1 0 0,0 0 1,1 0-1,-1 0 0,1 1 1,-1-1-1,1 0 0,-1 1 1,1-1-1,-1 0 0,1 1 1,-1 0-1,-5 3 63,0 0 0,1 1 1,-10 9-1,-3 9 28,0 0 0,1 1-1,1 0 1,2 2 0,0-1 0,-16 48-1,4 4 167,-19 93 0,38-139-124,2 0 1,1 1-1,1 0 0,3 36 0,-1-66-128,1 0 0,0 0 0,1-1 0,-1 1 0,0 0 0,0-1 0,1 1 0,-1 0 0,1-1 0,-1 1 0,1-1 0,0 1 0,0-1 0,0 1 0,-1-1 0,1 1 0,1-1 0,-1 0 0,0 0 0,0 1 0,0-1 0,1 0 0,1 1 0,0-1 3,-1 0 0,1 0 1,-1-1-1,1 1 0,0-1 1,-1 0-1,1 0 0,0 0 1,-1 0-1,1 0 0,-1 0 1,1-1-1,4-1 0,7-2 48,0-1 0,-1-1 0,1-1 0,13-8-1,-5 2 26,-1-2-1,0 0 0,-1 0 1,-1-2-1,-1-1 1,0 0-1,-2-1 0,0-1 1,-1-1-1,15-26 1,-29 47-87,-1 0 0,0 0 0,0 0 0,0-1 0,0 1 0,1 0 0,-1 0 0,0 0 0,0 0 0,0 0 0,0-1 1,0 1-1,0 0 0,0 0 0,0 0 0,1 0 0,-1-1 0,0 1 0,0 0 0,0 0 0,0 0 0,0-1 0,0 1 1,0 0-1,0 0 0,0 0 0,0-1 0,0 1 0,0 0 0,0 0 0,0 0 0,0 0 0,0-1 0,-1 1 0,1 0 1,0 0-1,0 0 0,0-1 0,0 1 0,0 0 0,0 0 0,0 0 0,-1 0 0,1-1 0,-6 11 85,5-3-88,-1 1 0,1-1 0,1 0 0,-1 0 0,1 1 0,1-1 0,-1 0-1,1 0 1,0 1 0,1-1 0,0 0 0,0 0 0,0 0 0,1 0 0,0-1 0,0 1 0,1-1 0,0 0-1,0 0 1,0 0 0,1 0 0,0-1 0,8 7 0,-6-6-2,1 0 1,0-1-1,0 0 1,0 0-1,0-1 0,1 0 1,-1-1-1,1 0 1,0 0-1,0-1 0,0 0 1,1 0-1,-1-1 1,0 0-1,1-1 0,-1 0 1,1-1-1,9-1 1,-11 0 12,0 0 0,0 0 0,-1 0 0,1-1 0,0 0 1,10-7-1,-17 10-4,1-1 0,-1 0 1,1 0-1,-1 0 0,1 0 0,-1 0 1,0 0-1,1 0 0,-1-1 0,0 1 1,0 0-1,0-1 0,0 1 0,0-1 1,0 1-1,-1-1 0,1 1 0,0-1 1,-1 0-1,1 1 0,-1-1 0,1 0 1,-1 1-1,0-1 0,0 0 0,0 1 1,0-1-1,0 0 0,0 0 0,-1 1 1,1-1-1,0 0 0,-1 1 0,1-1 1,-1 0-1,-1-2 0,0 2 1,1 1 0,-1-1 0,1 0 1,-1 1-1,0 0 0,1-1 0,-1 1 0,0 0 0,0 0 0,0 0 0,0 0 0,0 0 0,0 0 1,-1 1-1,1-1 0,-4 0 0,-37-2 61,34 3-65,1 1 1,-1 1-1,1-1 1,-1 1-1,1 1 0,0 0 1,0 0-1,0 0 1,0 1-1,0 0 1,1 1-1,0 0 0,0 0 1,0 0-1,0 1 1,-8 11-1,13-15-5,0 1-1,0 0 1,1 0 0,0 0-1,-1-1 1,1 1-1,0 1 1,1-1-1,-1 0 1,0 0 0,1 0-1,0 0 1,-1 1-1,1-1 1,1 0-1,-1 0 1,0 0 0,1 0-1,0 1 1,-1-1-1,1 0 1,0 0 0,1 0-1,-1 0 1,1-1-1,-1 1 1,4 4-1,-1-1 0,0 0 0,1 0 0,0-1 0,0 0 0,0 0 0,1 0 0,-1-1 0,1 0 0,0 0 0,0 0 0,11 4 0,-6-5 2,0 0 0,0 0 0,1-1 0,-1-1 0,1 0 0,-1-1 0,1 0 0,-1 0 0,1-1 0,-1-1 0,19-4 0,2-3 21,0-2-1,53-24 1,-39 12 61,64-44 0,-99 60-59,0 0 0,1 1 1,21-9-1,-31 14-23,1 0-1,0 0 1,0 0 0,0 0 0,-1 0-1,1 1 1,0 0 0,0-1 0,0 1 0,0 0-1,0 1 1,0-1 0,0 0 0,0 1 0,0 0-1,-1-1 1,1 1 0,0 0 0,0 1 0,-1-1-1,6 3 1,13 17-36,-17-16 26,0 0 0,0-1 1,0 0-1,1 0 0,0 0 0,0-1 1,0 1-1,7 2 0,-12-5 8,0-1 1,0 0-1,0 0 0,0 0 1,0 0-1,1 0 0,-1 0 1,0 0-1,0 0 0,0 0 0,0 0 1,0 0-1,0 0 0,1 0 1,-1 0-1,0 0 0,0 0 1,0 0-1,0 0 0,0 0 0,0 0 1,1 0-1,-1 0 0,0 0 1,0 0-1,0 0 0,0 0 0,0 0 1,0 0-1,0 0 0,1 0 1,-1 0-1,0-1 0,0 1 1,0 0-1,0 0 0,0 0 0,0 0 1,0 0-1,0 0 0,0 0 1,0 0-1,0-1 0,0 1 1,1 0-1,-1 0 0,0 0 0,0 0 1,0 0-1,0 0 0,-3-9 36,-8-9 32,8 15-60,0 1-1,-1-1 1,1 1 0,-1-1-1,1 1 1,-1 0 0,0 0-1,0 1 1,0-1 0,0 1-1,0 0 1,0 0 0,0 0-1,0 1 1,-1-1 0,1 1-1,-7 1 1,-1-1 10,1 1 0,-1 1 1,0 0-1,-22 8 0,25-6-8,0 0 0,0 0 0,1 1 0,-1 1-1,1-1 1,0 1 0,1 1 0,-1-1 0,1 1 0,1 0 0,-1 1-1,1 0 1,0 0 0,1 0 0,-7 14 0,10-18-5,0 1 0,0 0 0,0 0-1,0 0 1,1 0 0,0 0 0,0 1 0,0-1 0,0 0 0,1 0 0,0 1 0,0-1-1,1 0 1,-1 0 0,1 1 0,0-1 0,1 0 0,-1 0 0,1 0 0,0 0 0,0 0-1,1-1 1,-1 1 0,1-1 0,0 1 0,0-1 0,1 0 0,-1 0 0,1 0 0,5 4-1,1-1 10,0-1 0,0 0 0,0 0 0,1-1 0,0-1 0,0 1-1,0-2 1,0 0 0,1 0 0,-1-1 0,1 0 0,0-1-1,19 0 1,8-3 71,0-1-1,68-15 0,-46 5 13,-1-4-1,0-2 0,-2-3 1,0-2-1,-2-3 0,91-57 1,-141 80-77,20-14 61,-25 17-75,0 0 0,0 0-1,0 1 1,0-1 0,-1 0 0,1 0-1,0 0 1,0 0 0,-1 0 0,1 0-1,0 0 1,-1 0 0,1 0-1,-1-1 1,0 1 0,1 0 0,-1 0-1,0 0 1,1-2 0,-2 2-3,1 0 1,-1 0-1,1 1 1,-1-1 0,0 0-1,1 1 1,-1-1-1,0 1 1,1-1-1,-1 1 1,0-1 0,0 1-1,1 0 1,-1-1-1,0 1 1,0 0-1,0-1 1,1 1-1,-1 0 1,0 0 0,0 0-1,0 0 1,0 0-1,0 0 1,-1 0-1,-25 1 43,11 1-28,-1 1 0,1 1 0,0 1 0,0 0 0,0 1 0,1 1 0,0 1 0,-24 15 0,16-8 18,1 2-1,1 0 0,1 1 1,-29 33-1,47-48-26,-1 0 0,1 0 0,0 0 0,0 1 0,0-1 0,0 0 0,0 1 1,-1 5-1,3-8-5,-1 0 0,1 1 1,0-1-1,0 0 0,0 0 0,0 0 1,0 0-1,1 0 0,-1 0 1,0 0-1,0 0 0,1 0 1,-1 0-1,1 0 0,-1 0 1,1 0-1,-1 0 0,1 0 1,-1 0-1,1-1 0,0 1 1,-1 0-1,1 0 0,0-1 1,0 1-1,0 0 0,0-1 1,0 1-1,-1-1 0,1 1 0,0-1 1,2 1-1,3 1 9,-1-1 1,1 0-1,-1 0 0,1 0 0,-1 0 1,1-1-1,-1 0 0,1-1 0,-1 1 1,1-1-1,-1 0 0,1 0 1,-1 0-1,1-1 0,-1 0 0,0 0 1,0-1-1,6-3 0,8-4 22,-2-2 1,1 0-1,22-21 0,56-60 189,-54 49-17,-44 47-201,1 0 1,0-1-1,0 1 1,0 0-1,0 0 0,0 0 1,1 0-1,-1 5 0,-1 3-14,-4 19-24,2-1-1,-2 47 1,5-63 18,1 1 0,1-1 1,1 1-1,0-1 0,0 1 0,1-1 1,1 0-1,5 13 0,-8-24 15,0-1 1,0 1-1,0 0 0,0-1 1,0 1-1,0-1 0,0 1 1,0-1-1,1 0 0,-1 1 1,1-1-1,-1 0 0,1 0 1,-1 0-1,1 0 0,0 0 1,-1 0-1,1 0 0,0-1 1,2 1-1,-1 0 3,0-1-1,0 0 1,1 0-1,-1 0 1,0 0-1,0-1 1,0 1 0,0-1-1,0 0 1,0 0-1,4-1 1,3-3 12,-1 0-1,1-1 1,-1 1 0,0-2 0,15-13-1,-6 1 27,-1-2-1,0 0 1,-2 0-1,0-2 0,13-29 1,15-21 220,-44 81-160,-5 37-94,0 49 1,7-80-22,0 1 1,1-1-1,0 1 1,1-1-1,6 17 1,-8-29 14,0 1 1,0-1 0,0 1-1,0-1 1,0 0-1,0 1 1,1-1-1,-1 0 1,1 0-1,0 0 1,-1 0 0,1 0-1,0 0 1,0-1-1,0 1 1,0-1-1,1 1 1,-1-1 0,0 0-1,1 0 1,-1 0-1,1 0 1,-1 0-1,1-1 1,-1 1 0,1-1-1,-1 1 1,1-1-1,0 0 1,-1 0-1,1 0 1,-1 0-1,1-1 1,0 1 0,-1-1-1,5-1 1,4-2 15,-1 0 0,0-1 1,0 0-1,0-1 0,0 0 1,-1-1-1,0 0 0,-1 0 1,9-10-1,11-13 81,28-40 0,-18 21 64,-22 26-83,-14 18-53,2 0 0,-1 1-1,0-1 1,9-7 0,-11 18-7,-1 0 0,0 0 1,0 0-1,-3 10 0,3-14-17,-4 37-29,-1-10-6,2 0 0,1 0 1,2 1-1,3 30 0,-3-58 29,0 0 0,1 0 0,-1 1 1,1-1-1,0 0 0,-1 0 0,1 0 0,0 0 0,0-1 1,0 1-1,0 0 0,1 0 0,-1-1 0,2 3 0,-2-3 6,0-1-1,0 1 1,0 0-1,1-1 1,-1 1-1,0-1 1,0 0-1,0 1 1,1-1-1,-1 0 1,0 0-1,0 0 1,1 1-1,-1-1 1,0 0 0,0-1-1,1 1 1,-1 0-1,0 0 1,0-1-1,0 1 1,1 0-1,-1-1 1,0 1-1,2-2 1,8-4 31,0-1 0,0 0 0,-1 0 0,1-1 0,-2-1 1,1 1-1,8-12 0,54-75 139,-59 77-133,95-144 374,-107 160-408,-1 1 0,1 0 0,0 0 0,0 0 0,0 0 0,0 0 0,0 0 0,0 0 0,0 0 0,0 0 0,0 0 1,0 0-1,0 1 0,3-2 0,-4 2-5,0 0 0,1 0 0,-1 0 1,0 0-1,1 1 0,-1-1 0,1 0 0,-1 0 0,0 0 1,1 0-1,-1 1 0,0-1 0,1 0 0,-1 0 1,0 1-1,0-1 0,1 0 0,-1 0 0,0 1 0,0-1 1,1 0-1,-1 1 0,0-1 0,0 0 0,0 1 1,1-1-1,-1 0 0,0 1 0,0-1 0,0 1 0,0-1 1,1 7-6,0-1 0,0 1 1,-1-1-1,0 10 0,0 11-23,-2-1 0,0 1 0,-2-1 0,-1 0 0,-1 0 0,-1-1 0,-12 29 0,18-52 36,-1 1 0,1-1 0,0 1 0,-1-1 0,1 0-1,-1 0 1,0 0 0,0 0 0,1 0 0,-2 0 0,1 0-1,0-1 1,0 1 0,0-1 0,-1 1 0,1-1 0,-1 0-1,1 0 1,-1 0 0,1 0 0,-4 0 0,4-1-1,-1 0-1,1 0 1,-1 0 0,1 0 0,0-1 0,-1 1 0,1-1-1,-1 1 1,1-1 0,0 0 0,0 0 0,0 0 0,-1 0 0,1 0-1,0-1 1,0 1 0,0-1 0,1 1 0,-1-1 0,0 0-1,1 0 1,-1 0 0,-1-2 0,-1-2-8,0 1 0,1 0 0,0-1 0,0 0 0,-3-9 0,5 14 0,1 0 0,0 0 0,0 1 0,0-1 0,0 0 0,0 0 0,0 0 0,0 1 0,0-1 0,0 0 0,0 0 0,0 0 0,0 1 0,0-1 0,1 0 0,-1 0 0,0 1 0,1-1 0,-1 0 0,0 0 0,1 0 0,0 0 0,0 1 0,0-1 0,1 0 0,-1 1 0,0-1 0,0 1 0,0-1 0,0 1 0,1 0 0,-1 0 0,0-1 0,0 1 0,1 0 0,-1 0 0,0 0 0,0 0 0,1 0 0,1 1 0,15 2 0,1 1 0,-1 1 0,19 7 0,23 7 0,-31-12 0,66 13 0,-83-18 0,1 0 0,0-1 0,0-1 0,0 0 0,15-3 0,-26 3 0,0 0 0,0 0 0,0-1 0,0 1 0,-1-1 0,1 1 0,0-1 0,0 0 0,-1 0 0,1 0 0,0 0 0,-1 0 0,1 0 0,-1 0 0,1 0 0,-1-1 0,0 1 0,0-1 0,1 1 0,-1-1 0,0 1 0,0-1 0,0 0 0,-1 1 0,1-1 0,0 0 0,-1 0 0,1 1 0,-1-1 0,1 0 0,-1 0 0,0 0 0,0 0 0,0 0 0,0 0 0,0 1 0,0-1 0,-1-3 0,0 0 0,0 0 0,-1 0 0,1 0 0,-1 1 0,0-1 0,-1 0 0,1 1 0,-1-1 0,0 1 0,0 0 0,0 0 0,0 0 0,-5-4 0,8 7 0,-1 1 0,0-1 0,1 1 0,-1-1 0,1 1 0,-1-1 0,0 1 0,1 0 0,-1-1 0,0 1 0,0 0 0,1 0 0,-1-1 0,0 1 0,0 0 0,1 0 0,-1 0 0,0 0 0,0 0 0,0 0 0,1 0 0,-1 0 0,0 0 0,0 0 0,1 0 0,-1 1 0,0-1 0,0 0 0,1 0 0,-1 1 0,0-1 0,1 1 0,-1-1 0,-1 2 0,1-2 0,1 1 0,-1 0 0,1 0 0,-1 0 0,1 0 0,-1 0 0,1 0 0,-1 0 0,1 0 0,0 0 0,-1 0 0,1 0 0,0 0 0,0 1 0,0-1 0,0 0 0,0 0 0,0 0 0,0 0 0,0 0 0,1 0 0,-1 0 0,0 0 0,1 2 0,2 2 0,0 0 0,0 0 0,1-1 0,-1 1 0,1-1 0,0 0 0,0 0 0,0 0 0,0 0 0,1-1 0,0 0 0,8 5 0,8 2 0,38 14 0,-39-16 0,-8-4 0,5 3 0,0 0 0,0 1 0,25 15 0,-38-20 0,0 0 0,0 0 0,0 1 0,0-1 0,-1 1 0,0 0 0,0-1 0,0 2 0,0-1 0,0 0 0,-1 0 0,0 1 0,0 0 0,0-1 0,0 1 0,-1 0 0,0 0 0,1 5 0,-1 10-4095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12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89 115 9240,'0'0'4292,"5"-10"-3590,27-47 626,-31 56-1214,-1 1-1,1-1 0,-1 0 1,0 0-1,1 0 0,-1 1 1,0-1-1,0 0 1,1 0-1,-1 0 0,0 0 1,0 0-1,0 0 0,0 0 1,0 0-1,-1-1 0,1 2-65,0 0 0,0-1-1,0 1 1,-1 0-1,1 0 1,0-1-1,0 1 1,-1 0-1,1 0 1,0-1-1,-1 1 1,1 0-1,0 0 1,0 0 0,-1 0-1,1 0 1,0-1-1,-1 1 1,1 0-1,0 0 1,-1 0-1,1 0 1,0 0-1,-1 0 1,1 0-1,-1 0 1,1 0 0,0 0-1,-1 0 1,1 1-1,0-1 1,-1 0-1,1 0 1,0 0-1,0 0 1,-1 0-1,1 1 1,0-1-1,-1 0 1,1 0 0,-1 1-1,-10 5 290,0 1-1,0 0 1,0 1-1,-11 10 1,18-13-237,-1 0 0,1 0 0,0 1 0,0-1 0,0 1 0,1 0 1,0 0-1,0 0 0,1 1 0,-3 7 0,3-5 26,0 0 0,0 1 0,1-1 0,0 1 0,1-1-1,0 1 1,0-1 0,1 1 0,4 16 0,-5-22-75,1 0-1,1 0 1,-1 0-1,1 0 1,-1-1-1,1 1 0,0 0 1,1-1-1,-1 1 1,1-1-1,-1 0 1,1 1-1,0-1 1,0-1-1,0 1 1,1 0-1,-1-1 1,1 0-1,-1 1 1,1-1-1,0-1 1,0 1-1,0-1 1,5 2-1,1-1 24,-1 0 0,1-1 0,0-1 0,0 0 0,0 0 0,-1 0 0,1-1 0,0-1 0,-1 0-1,1 0 1,-1-1 0,1 0 0,14-8 0,4-4 253,-2-1 0,50-39-1,-58 41-149,-15 11-182,13-7 549,-16 10-532,1 0 0,-1 1 1,0-1-1,1 0 0,-1 0 0,0 1 1,0-1-1,1 0 0,-1 1 1,0-1-1,0 0 0,0 1 1,0-1-1,1 0 0,-1 1 1,0-1-1,0 0 0,0 1 1,0-1-1,0 0 0,0 1 1,0-1-1,0 1 0,0-1 1,0 0-1,0 1 0,0-1 1,0 0-1,0 1 0,-1-1 1,1 0-1,0 1 0,0-1 1,0 0-1,0 1 0,-1-1 1,1 1-1,-2 11 17,0 1-1,1 0 1,1 0 0,0-1 0,1 1 0,0 0-1,1-1 1,4 15 0,-5-22-22,1 0 1,0 0-1,0 0 0,0-1 1,1 1-1,-1 0 0,1-1 1,1 0-1,6 8 0,-8-10-2,1 1-1,0-1 1,0 0-1,0 0 1,0-1-1,0 1 1,1 0-1,-1-1 0,0 0 1,1 0-1,-1 0 1,1 0-1,-1-1 1,1 1-1,6-1 1,-2-1 3,-1 0 0,0 0 0,1 0 0,-1-1 1,0-1-1,0 1 0,0-1 0,-1 0 0,1-1 0,8-5 0,4-4 13,0-1 0,17-17 0,-26 20-3,1 0 0,-2-1 0,1 0 0,-2 0 0,1-1 0,-2 0 0,7-14 0,-10 16 6,1 1-1,-2 0 1,1-1-1,-2 0 1,1 0-1,-1 0 1,-1 0-1,0 0 1,-1 0-1,-1-14 0,1 20-6,-1 1 0,-1-1-1,1 1 1,0 0-1,-1 0 1,0 0-1,0 0 1,0 0 0,-1 0-1,0 0 1,1 1-1,-1-1 1,0 1-1,-1 0 1,1 0 0,0 0-1,-1 0 1,-4-3-1,5 5-19,0-1-1,1 1 1,-1-1 0,0 1-1,0 0 1,0 0 0,0 0-1,0 0 1,0 1-1,-1-1 1,1 1 0,0 0-1,0 0 1,0 0-1,0 0 1,-1 0 0,1 1-1,0 0 1,0-1-1,0 1 1,0 0 0,0 1-1,0-1 1,0 0-1,-4 4 1,6-4-24,0 0 0,0 0 1,0 0-1,0 0 0,0 0 0,0 1 0,0-1 1,1 0-1,-1 0 0,0 1 0,1-1 0,-1 1 0,1-1 1,-1 0-1,1 1 0,0-1 0,0 1 0,0-1 0,-1 1 1,2-1-1,-1 3 0,2 8-3740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1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1 10848,'0'0'7074,"-12"3"-6515,-42 17 432,-88 43 0,-41 26 598,29-16-168,140-66-1122,0 0 1,1 1 0,0 1 0,0 0 0,1 0 0,0 2-1,-16 16 1,27-25-226,0-1-1,0 0 1,0 1-1,0-1 1,0 1-1,0-1 1,0 1-1,1-1 1,-1 1-1,1 0 1,-1 0-1,1-1 1,-1 4 0,1-5-52,0 1 0,1-1 1,-1 1-1,0-1 0,0 1 0,0-1 1,1 1-1,-1-1 0,0 1 1,0-1-1,1 1 0,-1-1 1,0 1-1,1-1 0,-1 0 1,1 1-1,-1-1 0,1 1 1,-1-1-1,1 0 0,-1 0 1,1 1-1,-1-1 0,1 0 1,-1 0-1,2 1 0,4 0 40,0-1 0,0 1 0,0-1 0,1 0 0,10-2 0,-8 2-61,28-3 68,-1 2-1,1 2 1,0 1-1,-1 2 1,1 2-1,-1 1 1,61 21-1,-81-21-10,-1 0-1,0 0 0,-1 2 1,22 16-1,-35-24-47,1 0 0,-1 0 0,0 0 0,0 0 1,0 1-1,0-1 0,-1 0 0,1 1 0,0-1 0,0 1 0,-1-1 0,1 0 0,-1 1 0,0 0 0,1-1 0,-1 1 0,0-1 0,0 1 1,0-1-1,0 1 0,0 0 0,0-1 0,0 1 0,0-1 0,-1 3 0,-2 4 7,0 0 1,0 0-1,-8 14 0,8-17-75,0 0 1,0 0-1,1 1 0,0 0 0,-3 10 0,5-14 7,0 0 1,0 0-1,0 0 1,0 0-1,1 0 0,-1-1 1,0 1-1,1 0 0,-1 0 1,2 2-1,3 3-3560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1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1 10656,'0'0'3129,"-11"6"-2613,-53 29 150,-107 54 1096,-86 35 1091,157-73-46,84-45-1510,14-5-148,5 1-243,11 1-766,56 17 128,-26-8-71,51 21 1,-82-28-150,-1 1 0,1 0 0,-1 1 0,-1 1 0,1 0-1,-1 0 1,-1 1 0,14 14 0,-23-21-35,1 0 1,0-1-1,-1 1 0,0 0 0,1 0 0,-1 0 0,0 1 1,0-1-1,0 0 0,0 0 0,0 1 0,-1-1 0,1 0 1,-1 1-1,1-1 0,-1 0 0,0 1 0,0-1 0,0 1 1,0-1-1,0 0 0,-1 1 0,1-1 0,-2 3 0,2-3-24,0-1-1,0 1 1,0-1-1,0 1 0,0 0 1,0-1-1,1 1 0,-1-1 1,0 1-1,1-1 0,-1 1 1,2 2-1,2 3-3518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1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73 10656,'0'0'3629,"-10"-2"-3329,1 0-207,1 0 0,-1 1 0,1 1 0,-1-1 1,0 1-1,1 1 0,-1-1 0,0 1 0,1 1 0,-1 0 0,1 0 1,0 1-1,-16 6 0,10 0 133,1 0 0,0 0 0,1 1 0,0 1 0,0 0 0,1 0 0,0 1 0,1 1 0,1 0-1,0 0 1,1 1 0,0 0 0,1 0 0,1 1 0,0-1 0,1 2 0,0-1 0,1 1 0,1-1 0,1 1 0,0 0 0,1 29 0,1-41-157,0 0-1,1 0 1,-1-1 0,1 1-1,0 0 1,0 0-1,0-1 1,1 1 0,-1-1-1,1 1 1,0-1-1,0 0 1,0 1 0,0-1-1,1 0 1,-1 0 0,1-1-1,0 1 1,0-1-1,0 1 1,0-1 0,0 0-1,0 0 1,1 0 0,-1 0-1,1-1 1,-1 1-1,1-1 1,0 0 0,-1 0-1,5 0 1,3 0 6,0 0 0,0-1 0,0 0 0,0-1 0,0 0 0,0 0 0,-1-1 0,1-1 1,17-6-1,-11 2 8,-1-1 0,0 0 0,-1-2 1,0 1-1,0-2 0,20-19 0,-4 0 141,42-53 0,-43 54-66,-24 24 44,0-1 1,0 0 0,7-10-1,-21 30-76,0 0-1,1 0 0,1 0 1,0 1-1,0 0 1,2 1-1,0-1 0,-2 21 1,4-26-95,1 0 1,1 0-1,0-1 1,0 1-1,1 0 1,0 0-1,0 0 0,1-1 1,1 1-1,0-1 1,0 0-1,1 1 1,0-1-1,0-1 1,6 10-1,-7-15-13,0-1-1,0 1 0,0 0 1,0-1-1,0 1 1,1-1-1,-1 0 1,1 0-1,0 0 0,-1-1 1,1 1-1,0-1 1,0 0-1,0 0 1,0 0-1,0-1 0,0 1 1,0-1-1,0 0 1,8-1-1,2 0 30,-1-1 1,1-1-1,0 0 0,23-8 1,-20 4-6,-1-1 0,-1 0-1,1-1 1,-1-1 0,-1 0 0,0-1 0,0-1 0,-1 0 0,19-24 0,-16 17 2,-2 0 0,0-2 0,-2 0 0,0 0-1,-1-1 1,12-35 0,-20 46-20,1 1-1,-2-1 1,0 0-1,0 0 1,-1 0-1,0 0 1,-1 1 0,-1-13-1,0 17-9,0 1 0,0 0 0,0 0-1,-1-1 1,0 1 0,0 0 0,0 0 0,0 0 0,-1 1-1,0-1 1,0 1 0,0-1 0,0 1 0,-1 0 0,0 0 0,0 1-1,0-1 1,-5-3 0,-2 0 27,0 1 1,0 0-1,-1 0 0,0 1 0,0 0 1,0 1-1,-1 1 0,1 0 0,-1 0 0,0 2 1,0-1-1,1 2 0,-19 0 0,30 0-39,0 0-1,0 1 1,0-1-1,0 0 1,0 0-1,0 1 1,0-1-1,0 1 1,0-1-1,0 1 1,0-1-1,1 1 1,-1 0-1,0-1 1,0 1-1,0 0 1,1 0-1,-1-1 1,0 1-1,1 0 1,-1 0-1,1 0 1,-1 0-1,1 0 1,-1 0-1,1 0 1,-1 1-1,0 11-3882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30T00:14:20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12 8640,'0'0'9535,"-10"-3"-9376,2 1-114,0 0 0,0 0 0,-1 1 0,1 0 0,0 1 1,-1-1-1,1 2 0,-1-1 0,-14 4 0,1 2 186,-32 13 0,48-17-176,0 1 1,1 0-1,-1 0 1,1 0-1,0 1 1,0 0-1,1 0 0,-1 0 1,1 0-1,-7 9 1,10-11-40,0-1 0,1 1 1,-1 0-1,1-1 0,-1 1 1,1 0-1,-1 0 0,1-1 1,0 1-1,0 0 0,0 0 0,0 0 1,0-1-1,0 1 0,1 0 1,-1 0-1,0-1 0,1 1 1,0 0-1,-1 0 0,1-1 1,0 1-1,0-1 0,0 1 0,0-1 1,0 1-1,1 1 0,3 3 30,0-1-1,0 1 0,1-1 0,0 0 0,8 6 1,0-2 14,1 0 0,0-1-1,1 0 1,0-2 0,0 0 0,0 0 0,1-2 0,20 4 0,-11-5 33,1 0 1,0-2-1,-1-1 1,46-6-1,-27 0-234,143-14 1018,-152 19-2236,50 3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6.5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10040,'0'0'10397,"10"-3"-9859,13-5-58,1 1 0,-1 1 0,39-3 0,-60 9-438,4-1 196,0 1-1,1 0 1,-1 1 0,0-1-1,9 3 1,-14-3-146,1 1 0,-1-1 0,1 1 0,0 0 0,-1 0 0,1 0 0,-1 0 0,0 0 0,1 0 0,-1 0 0,0 0-1,0 1 1,1-1 0,-1 0 0,0 1 0,0-1 0,-1 1 0,1-1 0,0 1 0,0-1 0,-1 1 0,1 0 0,0 2 0,0 1 111,4 15 1110,4 28 0,-9-45-1196,0-1 0,0 0 0,1 0 0,-1 0 0,1 1 0,-1-1 0,1 0 0,0 0 0,0 0 0,0 0 0,0 0 0,0 0 0,0 0 0,1 0 0,-1-1 0,1 1 0,-1 0 0,1-1 0,0 1 0,0-1 0,-1 0 0,1 1 0,0-1 0,0 0 0,0 0 0,0 0 0,0-1 0,1 1 0,-1 0 0,0-1 0,0 1 0,3-1 0,0 0-223,-1 1 0,0-1 1,0-1-1,0 1 0,0-1 1,0 1-1,5-3 0,-5 2-470,-1-1 1,1 1-1,-1-1 0,1 0 1,-1 1-1,0-2 0,5-2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72 7832,'0'0'11226,"-4"-10"-10654,-12-29-15,16 38-424,-1 0-1,1 0 1,-1 0-1,1 0 0,0 0 1,0 0-1,-1 0 0,1 0 1,0 0-1,0 0 1,0 0-1,0 0 0,0 0 1,0 0-1,1 0 1,-1 0-1,0 0 0,0 0 1,1 0-1,0-2 0,3 3 803,-2 9-174,-3 29-136,-2-1 1,-12 60-1,-28 74 109,17-72-305,-16 59 189,-37 180 1500,78-331-1979,1-5-69,0 0-1,0 0 1,-1 0 0,1 0-1,-1 0 1,1 0-1,-1 0 1,1 0 0,-1 0-1,0 0 1,0 0-1,0-1 1,0 1 0,0 0-1,-1-1 1,-1 3-1,3-4-61,0 0-1,0 1 0,0-1 0,-1 0 0,1 0 0,0 0 1,0 0-1,0 0 0,0 0 0,0 0 0,-1 0 0,1 0 1,0 0-1,0 0 0,0 0 0,0 0 0,-1 0 0,1 0 1,0 0-1,0 0 0,0 0 0,0 0 0,0 0 0,-1 0 1,1 0-1,0-1 0,0 1 0,0 0 0,0 0 1,0 0-1,0 0 0,0 0 0,-1 0 0,1 0 0,0 0 1,0-1-1,0 1 0,0 0 0,0 0 0,0 0 0,0 0 1,0 0-1,0-1 0,0 1 0,0 0 0,0 0 0,0 0 1,0 0-1,0 0 0,0-1 0,0 1 0,0 0 0,0 0 1,0 0-1,0 0 0,0 0 0,0-1 0,0 1 0,0 0 1,0 0-1,0 0 0,0 0 0,0-1 0,3-10-19,4-3-4083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11448,'0'0'-464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0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224 121 2704,'0'0'1107,"-11"-3"-194,-53-15 1265,10 1 2488,48 15-3832,0 1 0,0 0 0,0 1 1,-11-1-1,12 1-215,0 0 0,0 0 0,1 0 0,-1-1 1,0 0-1,1 0 0,-1 0 0,-5-3 900,5 7 1460,7-2-2849,1 0 1,-1 1-1,1-1 1,0 0-1,-1-1 1,1 1-1,0 0 0,0-1 1,-1 1-1,1-1 1,0 0-1,0 0 1,3 0-1,6 0 136,44 3 193,-1-3 1,1-3-1,72-12 0,-39 5-107,12-1-5,215-20 955,-194 30 66,-121 1-1254,1 0 43,-17-9 672,6 4-5738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7232,'0'0'11231,"9"-11"-10487,127-138 1460,53-61 896,-177 192-2568,-12 18-506,0 0-1,0-1 1,1 1-1,-1-1 1,0 1-1,0-1 1,1 1-1,-1 0 1,0-1-1,0 1 1,0-1-1,0 1 1,0-1-1,1 1 1,-1-1-1,0 0 1,0 1 0,-1-1-1,1 1 1,0-1-1,0 1 1,0-1-1,0 1 1,0-1-1,0 1 1,-1 0-1,1-1 1,0 1-1,0-1 1,-1 1-1,1-1 1,0 1-1,-1 0 1,1-1-1,-1 0 1,0 1-4,0 0-1,1 0 1,-1 0 0,0 1-1,0-1 1,0 0 0,1 0 0,-1 0-1,0 1 1,0-1 0,1 0-1,-1 1 1,0-1 0,0 1 0,1-1-1,-1 0 1,0 1 0,1 0-1,-1-1 1,0 2 0,-16 16 132,14-15-104,-15 18 85,0 0 1,2 1-1,-17 30 1,25-37-70,1 0 1,0 0-1,1 1 1,1 0 0,0 0-1,-4 27 1,9-39-42,-1 1 0,1-1 0,0 1 1,0-1-1,0 1 0,1-1 0,0 1 1,0-1-1,0 0 0,0 1 0,0-1 0,1 0 1,0 0-1,0 0 0,0 0 0,1 0 1,-1-1-1,1 1 0,0-1 0,0 1 0,0-1 1,0 0-1,7 5 0,-5-5 7,0 0 0,0-1 1,0 1-1,0-1 0,1 0 0,-1 0 0,1 0 0,0-1 0,-1 0 1,1 0-1,0-1 0,0 1 0,0-1 0,0-1 0,-1 1 1,1-1-1,10-2 0,2-3 57,0 0-1,0-2 1,-1 0 0,0 0 0,0-2-1,-1 0 1,0-1 0,-1 0 0,23-23-1,-8 3 148,-2-2-1,-1 0 1,26-43-1,-7 19 393,-46 57-619,0-1-1,0 1 1,0 0-1,0 0 1,0-1-1,1 1 1,-1 0 0,0 0-1,0-1 1,0 1-1,0 0 1,1 0-1,-1 0 1,0-1 0,0 1-1,0 0 1,1 0-1,-1 0 1,0 0-1,0 0 1,1-1 0,-1 1-1,0 0 1,0 0-1,1 0 1,-1 0-1,0 0 1,1 0 0,-1 0-1,0 0 1,1 0-1,3 8 114,-2 20-59,-2-24-34,1 20 22,1 5 36,-3 31-1,0-47-48,0 2 59,0 0-1,2 23 1,-1-37-93,0-1 1,0 0-1,0 1 1,0-1-1,0 1 1,0-1-1,0 0 1,0 1-1,0-1 1,0 1-1,1-1 0,-1 0 1,0 1-1,0-1 1,0 0-1,1 1 1,-1-1-1,0 0 1,0 1-1,1-1 1,-1 0-1,0 0 0,0 1 1,1-1-1,-1 0 1,0 0-1,1 1 1,-1-1-1,1 0 1,-1 0-1,0 0 1,1 0-1,-1 0 0,1 0 1,-1 1-1,0-1 1,1 0-1,-1 0 1,1 0-1,-1 0 1,0 0-1,1-1 0,-1 1 1,1 0-1,-1 0 1,0 0-1,1 0 1,-1 0-1,0 0 1,1-1-1,-1 1 1,0 0-1,1 0 0,-1-1 1,0 1-1,1 0 1,-1-1-1,22-18 93,-21 18-92,58-66 41,-34 37-32,0 2 0,41-35 0,-63 61-14,-1 0 0,1 0 0,-1 0 0,1 0 0,0 1 0,-1-1 0,1 1 0,4-2 0,-6 3 0,0-1 0,-1 1 0,1 0 0,0 1 0,-1-1 0,1 0 0,0 0 0,0 0 0,-1 0 0,1 0 0,0 1 0,-1-1 0,1 0 0,0 1 0,-1-1 0,1 0 0,-1 1 0,1-1 0,-1 1 0,1-1 0,-1 1 0,1-1 0,-1 1 0,1 0 0,-1-1 0,1 1 0,-1-1 0,0 1 0,0 0 0,1-1 0,-1 1 0,0 0 0,0 0 0,0-1 0,1 1 0,-1 0 0,0-1 0,0 1 0,0 0 0,0 0 0,1 17 0,0 0 0,0 0 0,-2 0 0,0 0 0,-1 0 0,-7 25 0,4-18 0,2-16 0,1 0 0,1 1 0,-2 14 0,4-24 0,-1 0 0,0 0 0,1 0 0,-1 0 0,1 0 0,-1 1 0,0-1 0,1 0 0,-1 0 0,0 0 0,1 0 0,-1 0 0,1 0 0,-1 0 0,0-1 0,1 1 0,-1 0 0,0 0 0,1 0 0,-1 0 0,1 0 0,-1-1 0,0 1 0,1 0 0,-1 0 0,0 0 0,0-1 0,1 1 0,-1 0 0,0-1 0,0 1 0,1 0 0,-1-1 0,0 1 0,17-14 0,13-19 0,26-38 0,4-4 0,-42 54 0,-3 2 0,0 2 0,1 0 0,1 0 0,1 2 0,26-18 0,-43 32 0,0 0 0,0 0 0,1 1 0,-1-1 0,0 0 0,0 1 0,1-1 0,-1 1 0,0 0 0,1 0 0,-1-1 0,1 1 0,-1 0 0,0 0 0,1 0 0,1 0 0,-2 1 0,0-1 0,0 1 0,-1-1 0,1 0 0,0 1 0,0 0 0,0-1 0,-1 1 0,1-1 0,0 1 0,-1 0 0,1-1 0,0 1 0,-1 0 0,1 0 0,-1 0 0,0-1 0,1 2 0,1 5 0,0-1 0,0 0 0,-1 1 0,0-1 0,0 11 0,0-5 0,1 7 0,-1-1 0,1 1 0,0-1 0,2 0 0,0-1 0,11 31 0,-13-45 0,-1-1 0,0 0 0,1 1 0,0-1 0,0 0 0,-1 0 0,1 0 0,0 0 0,0-1 0,1 1 0,-1 0 0,0-1 0,1 1 0,-1-1 0,0 0 0,1 0 0,0 0 0,-1 0 0,1-1 0,0 1 0,-1 0 0,1-1 0,0 0 0,-1 0 0,1 0 0,0 0 0,0 0 0,-1 0 0,1-1 0,3-1 0,2 1 0,-1-1 0,0-1 0,0 0 0,-1 0 0,1 0 0,0-1 0,-1 1 0,0-2 0,0 1 0,6-6 0,0-3 0,-1-1 0,0 0 0,-1-1 0,0 0 0,-1 0 0,-1-1 0,0-1 0,-2 1 0,1-1 0,-2 0 0,0 0 0,2-25 0,-6 39 0,-1 0 0,0 0 0,0 0 0,0 0 0,0 0 0,0 0 0,-1 0 0,1 0 0,-1 0 0,0 0 0,0 0 0,0 0 0,-2-2 0,3 4 0,0 1 0,-1-1 0,1 0 0,-1 1 0,1-1 0,-1 1 0,1-1 0,-1 1 0,0-1 0,1 1 0,-1 0 0,0-1 0,1 1 0,-1 0 0,0-1 0,1 1 0,-1 0 0,0 0 0,0 0 0,1-1 0,-2 1 0,0 1 0,1-1 0,-1 0 0,1 1 0,-1-1 0,1 1 0,-1-1 0,1 1 0,-1 0 0,1-1 0,0 1 0,-1 0 0,1 0 0,0 0 0,-2 1 0,-1 3 0,-1-1 0,0 1 0,1-1 0,0 1 0,0 0 0,1 1 0,-1-1 0,1 1 0,0 0 0,1-1 0,-1 1 0,1 0 0,0 0 0,1 1 0,-1-1 0,1 0 0,1 1 0,-1-1 0,1 12 0,1-11 0,0 0 0,1 0 0,0 0 0,0 0 0,0-1 0,1 1 0,0 0 0,0-1 0,1 0 0,-1 0 0,1 0 0,1 0 0,-1-1 0,1 1 0,0-1 0,0 0 0,10 6 0,-3-2 0,2-1 0,-1-1 0,1 0 0,22 8 0,64 16 0,-67-22 0,-25-6-63,1-1 1,-1 0-1,1 0 0,-1-1 1,1 0-1,0 0 0,-1-1 1,1 0-1,0-1 0,0 0 1,11-3-1,-14-2-1755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183 186 10848,'0'0'416,"-92"-22"-208,53 5-8,11-3 256,10 2 0,12 6-80,12-2 0,16 0-64,21-4 16,19 0-40,13-15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28 379 6928,'0'0'5257,"-6"-13"-4652,1 3-466,3 6-87,0-1-1,-1 1 0,1-1 1,1 1-1,-1-1 0,1 0 0,0 1 1,0-1-1,0 0 0,0 0 1,1 0-1,0 0 0,0 0 1,1 1-1,-1-1 0,1 0 1,2-6-1,14-35 962,46-86-1,-56 119-770,0 1 0,11-13 0,-16 21-109,1 1 0,0-1 0,0 1 0,0 0-1,1 0 1,-1 0 0,1 0 0,0 1 0,0 0 0,7-4 0,-11 6-105,1 0-1,0 0 1,0 0-1,-1 0 1,1-1-1,0 1 1,0 1-1,-1-1 0,1 0 1,0 0-1,0 0 1,-1 0-1,1 0 1,0 1-1,0-1 1,-1 0-1,1 1 1,0-1-1,-1 0 1,1 1-1,0-1 1,-1 1-1,1-1 1,-1 1-1,1-1 1,-1 1-1,1 0 1,-1-1-1,1 1 1,-1-1-1,0 1 1,1 0-1,-1 0 1,9 28 386,4 113 306,-10-89-506,2-1 1,13 54-1,-11-75-90,2-1 0,14 30 0,-17-48-53,0 1 1,0-1-1,2 0 1,-1-1-1,2 0 1,18 20-1,-26-29-59,0-1-1,0 0 1,1 1 0,-1-1-1,1 0 1,-1 0 0,1 0 0,-1 0-1,1 0 1,0 0 0,-1 0-1,1-1 1,0 1 0,0 0-1,-1-1 1,1 0 0,0 1-1,0-1 1,0 0 0,0 0 0,-1 0-1,1 0 1,0 0 0,0 0-1,0-1 1,0 1 0,-1-1-1,1 1 1,0-1 0,0 0-1,-1 0 1,1 1 0,0-1 0,-1 0-1,1-1 1,1 0 0,4-5 37,-1 0 0,0-1 0,0 0 0,0 0 1,7-15-1,-2 5 8,1-2 19,-1-1-1,-1 0 1,-1-1-1,-1 0 1,6-23-1,-3-6 126,7-62 0,-16 91-88,-1 0 0,0 0 0,-2 1 0,0-1-1,-9-43 1,9 65-94,1-1-1,0 1 0,0-1 0,0 1 0,0-1 1,0 1-1,0 0 0,0-1 0,0 1 1,0-1-1,0 1 0,0-1 0,0 1 1,0-1-1,0 1 0,0-1 0,1 1 1,-1-1-1,0 1 0,0-1 0,1 1 1,-1 0-1,0-1 0,0 1 0,1 0 1,-1-1-1,0 1 0,1-1 0,15-2 200,30 11-195,-29-5 39,278 31 177,-239-33-214,-1-3 1,56-8-1,-106 9-19,-1 1 0,0-1 0,0 0 0,0-1 0,0 1 0,0-1 0,0 0 0,-1 0 0,8-5 0,8-4 45,-40 24-15,-1 1 1,2 1 0,0 1-1,-19 20 1,13-12-7,-111 109 83,112-104-75,1 0 1,2 2-1,-20 34 1,40-61-31,0-1 1,0 0-1,1 1 1,-1 0-1,1-1 1,0 1-1,0 0 1,0 0-1,1 0 1,-1-1 0,1 1-1,0 6 1,0-8-6,1 0 1,-1-1 0,1 1 0,-1-1 0,1 1 0,0 0 0,0-1-1,0 0 1,0 1 0,0-1 0,0 1 0,0-1 0,0 0 0,0 0-1,1 0 1,-1 0 0,1 0 0,-1 0 0,0 0 0,1 0 0,-1 0-1,1-1 1,0 1 0,-1-1 0,1 1 0,0-1 0,-1 0 0,1 1-1,0-1 1,2 0 0,2 0 7,1 0-1,-1-1 1,0 1-1,1-1 1,-1 0-1,0-1 1,1 0-1,-1 0 1,0 0-1,0-1 1,8-5-1,4-2 26,0-2-1,21-18 0,-18 12-1,0-2 0,-2 0-1,0-1 1,-2-1 0,0-1-1,-2 0 1,0-1 0,-1-1 0,-2 0-1,-1-1 1,0 0 0,-2-1-1,7-34 1,-16 59-25,4-21 52,-4 22-56,0 1 0,0-1 0,0 1 0,1-1-1,-1 1 1,0-1 0,0 1 0,0-1-1,0 1 1,0-1 0,0 1 0,0-1-1,0 1 1,-1-1 0,1 1 0,0-1-1,0 1 1,0-1 0,-1 1 0,1-1-1,0 1 1,0-1 0,-1 1 0,1-1-1,0 1 1,-1 0 0,1-1 0,0 1-1,-1-1 1,1 1 0,-1 0 0,1 0-1,-1-1 1,-1 3 8,0-1 0,1 1 0,-1 0 0,1 0-1,-1 0 1,1 0 0,0 0 0,0 0 0,0 0 0,0 1-1,0-1 1,1 0 0,-1 3 0,-1 0 3,-7 20 22,1 0 1,2 1-1,0-1 0,2 2 1,-3 39-1,7-55-20,1-1-1,0 0 1,0 1-1,1-1 1,0 0-1,1 0 1,6 15-1,-6-18-4,0-1 0,0 0-1,1 0 1,0-1 0,0 1-1,1-1 1,-1 0 0,1 0-1,0 0 1,1-1 0,-1 0-1,10 6 1,-9-7 2,0-1 0,0 0 0,0 0 1,1 0-1,-1-1 0,0 1 0,1-2 0,-1 1 1,1-1-1,-1 0 0,1 0 0,-1-1 0,1 1 1,-1-2-1,1 1 0,-1-1 0,0 0 1,0 0-1,6-3 0,3-2 24,-1 0-1,0 0 1,-1-2 0,0 1-1,0-2 1,20-19-1,-26 22-5,-1-1-1,0 0 1,0-1 0,-1 1-1,0-1 1,-1 0-1,0 0 1,0 0-1,3-15 1,-4 12 15,0 0 1,-1 0 0,0-1-1,-1 1 1,-1-1 0,0 1-1,-2-16 1,1 21-16,-1 1 1,0-1-1,-1 0 0,0 0 1,0 1-1,0-1 0,-7-8 1,-5-12 63,4 13-43,10 12-45,-1 1-1,1 0 0,0-1 1,0 1-1,0 0 0,0-1 1,0 0-1,0 1 0,0-1 1,0 1-1,1-1 0,-1 0 1,1 0-1,-1 1 0,1-1 0,0 0 1,-1-3-1,2 4-4,0 0 0,-1 0 0,1 1-1,0-1 1,0 0 0,0 0 0,0 1 0,0-1-1,0 0 1,0 1 0,0-1 0,0 1 0,0-1 0,0 1-1,0 0 1,0-1 0,0 1 0,0 0 0,0 0-1,1 0 1,0 0 0,26-1 12,-21 1-15,-1 1 0,0-1 0,0 1 0,0 1 1,0-1-1,0 1 0,0 0 0,-1 0 0,1 1 0,0-1 0,-1 1 0,0 1 0,0-1 0,0 1 0,0 0 1,0 0-1,-1 0 0,0 1 0,0-1 0,0 1 0,4 7 0,5 15-25,-2 1-1,-2 0 1,7 29-1,-9-30-12,1-1 0,1 0 0,21 42-1,-28-63 35,1-1 0,0 1 0,0-1-1,1 0 1,-1-1 0,1 1-1,0 0 1,0-1 0,8 5 0,-10-6 5,0-1 0,1 0 0,-1 0 0,0 0 0,1 0 0,-1 0 0,1-1 0,-1 1 1,1-1-1,-1 1 0,1-1 0,-1 0 0,1 0 0,-1 0 0,1 0 0,-1-1 0,1 1 0,-1-1 0,1 0 1,-1 1-1,4-3 0,3-2 8,0-1 1,0 0-1,-1 0 1,0-1-1,0-1 1,-1 1-1,1-1 1,-2 0-1,7-10 1,9-15 30,17-38 0,-26 49-28,-5 4-5,-6 13-6,0 1-1,0-1 1,0 0 0,1 1 0,0 0-1,0 0 1,0 0 0,5-6 0,-7 10-2,-1 0 0,0 0 0,0-1 0,0 1 0,1 0 1,-1 0-1,0 0 0,0 0 0,1 0 0,-1 0 0,0 0 0,0 0 1,1 0-1,-1 0 0,0 0 0,0 0 0,1 0 0,-1 0 0,0 0 1,0 0-1,1 0 0,-1 0 0,0 0 0,0 0 0,1 0 0,-1 1 1,0-1-1,0 0 0,0 0 0,1 0 0,-1 0 0,0 1 0,0-1 1,0 0-1,1 0 0,-1 0 0,0 1 0,0-1 0,0 0 0,0 0 1,0 0-1,0 1 0,1-1 0,-1 0 0,0 0 0,0 1 0,0-1 1,0 0-1,0 0 0,0 1 0,0-1 0,0 0 0,0 0 0,0 1 0,0 19 2,0-16-2,-6 122 49,2-72 22,5 86 0,4-115-34,-5-25-36,0 0 1,1 1-1,-1-1 1,0 0 0,0 1-1,1-1 1,-1 0-1,0 1 1,0-1 0,1 0-1,-1 0 1,1 1 0,-1-1-1,0 0 1,1 0-1,-1 0 1,0 1 0,1-1-1,-1 0 1,1 0-1,-1 0 1,0 0 0,1 0-1,-1 0 1,1 0 0,-1 0-1,1 0 1,-1 0-1,0 0 1,1 0 0,-1 0-1,1 0 1,-1-1-1,0 1 1,1 0 0,-1 0-1,1 0 1,-1-1 0,0 1-1,1 0 1,-1 0-1,0-1 1,1 1 0,-1 0-1,0-1 1,0 1 0,1 0-1,-1-1 1,12-10 48,0-1 1,-1 0 0,0 0-1,-1-1 1,10-16-1,36-74 241,-9 15 105,-45 85-374,-1 1 0,1-1 0,-1 1 0,1 0 0,0-1 0,0 1-1,0 0 1,1 0 0,1-1 0,-3 5-7,0 0 0,-1 0-1,1 0 1,-1 0 0,0 0 0,0 1 0,0-1-1,0 0 1,0 4 0,-30 246 158,12-126-159,5-46-9,-3 0 0,-4-2 0,-3 0 0,-34 75 0,53-142 3,-9 19 14,-22 41 0,31-64-8,0 0-1,-1 0 1,0-1 0,0 0-1,0 0 1,0 0 0,-1-1-1,0 0 1,0 0 0,-1 0-1,-10 5 1,12-8 8,0 0-1,1-1 1,-1 0 0,0 0 0,0 0-1,0 0 1,0-1 0,0 0-1,0 0 1,0 0 0,0 0-1,0-1 1,0 0 0,0 0-1,1-1 1,-1 1 0,0-1 0,1 0-1,-1 0 1,1 0 0,-1-1-1,1 0 1,0 0 0,-6-5-1,4 2 6,-1 0-1,1 0 1,1 0-1,-1-1 0,1 0 1,0 0-1,1 0 1,0-1-1,0 1 0,0-1 1,1 0-1,0 0 1,-2-13-1,3 6-20,1 0 0,0 0-1,1 0 1,0 0 0,2 0 0,0 0-1,0 0 1,2 0 0,-1 1 0,2-1 0,0 1-1,1 0 1,0 0 0,1 1 0,1 0-1,0 0 1,0 1 0,1 0 0,1 0 0,0 1-1,1 0 1,0 1 0,1 0 0,-1 1-1,2 1 1,23-14 0,-6 9-27,59-17 0,-63 22 6,0 0 0,-1-2 0,38-19-1,-36 14-6,-1-2-1,-1 0 0,-1-1 1,0-2-1,35-37 0,48-79 63,-91 113-42,-2-1 1,-1 0-1,-1-1 1,12-35-1,-15 35-16,-4 14 26,-2 0 1,1 0-1,-1 0 0,-1 0 0,3-23 0,-5 34-8,0 0-1,0 0 1,0 0-1,-1 0 1,1 0-1,0 0 1,0 0-1,0 0 1,0 0 0,0 0-1,0 0 1,0 0-1,0 0 1,0 0-1,0 0 1,0 0-1,0 0 1,0 0 0,0 0-1,0 0 1,0 0-1,0 0 1,0 0-1,-1 0 1,1 0-1,0 0 1,0 0 0,0 0-1,0 0 1,0 0-1,0 0 1,0 0-1,0 0 1,0 0-1,0 0 1,0 0 0,0 0-1,0 0 1,0 0-1,0 0 1,0 0-1,0 0 1,0 0-1,0 0 1,0 0 0,0 0-1,0-1 1,0 1-1,0 0 1,0 0-1,-5 10-16,-4 14-3,6-11 3,0-1 0,1 1 0,1 0 0,0 0 0,1 0 0,0 0 0,1 0 0,1 0 0,4 17 0,-5-24 13,0-1 0,1 1 0,0-1-1,0 0 1,1 0 0,-1 0 0,1 0 0,0 0-1,1 0 1,-1-1 0,1 1 0,0-1 0,0 0 0,0 0-1,0-1 1,1 1 0,-1-1 0,1 0 0,0 0-1,0-1 1,0 1 0,1-1 0,-1 0 0,6 1-1,-6-3 2,-1 0-1,0 0 1,1 0-1,-1-1 1,0 1-1,0-1 1,0 0-1,1-1 0,-1 1 1,0-1-1,0 1 1,-1-1-1,8-5 1,4-2-17,26-22 0,-5-3 56,-1-1 0,47-62 0,-79 93-30,-1 1 3,0 0 1,0 0-1,0 1 1,0-1-1,1 0 1,-1 1-1,1 0 1,0 0-1,-1 0 1,1 0-1,0 0 1,0 0-1,5-2 1,-7 5-9,-1-1 1,1 0-1,-1 1 0,0-1 1,1 1-1,-1-1 1,1 1-1,-1-1 1,0 1-1,1-1 1,-1 1-1,0-1 0,1 1 1,-1-1-1,0 1 1,0 0-1,0-1 1,0 1-1,1-1 1,-1 1-1,0 0 0,0-1 1,0 1-1,0-1 1,0 1-1,-1 0 1,1-1-1,0 2 0,-2 23 3,1-21-1,-3 43 3,-13 89 36,17-135-42,0-1 1,0 1 0,-1 0-1,1 0 1,0 0 0,0-1-1,0 1 1,0 0 0,0 0-1,0 0 1,0 0 0,0-1-1,1 1 1,-1 0 0,0 0 0,0 0-1,1-1 1,-1 1 0,0 0-1,1-1 1,-1 1 0,1 1-1,0-2 1,-1 0 0,1 0 0,0 0-1,-1 1 1,1-1 0,0 0 0,-1 0 0,1 0-1,0 0 1,-1 0 0,1 0 0,0 0-1,-1 0 1,1 0 0,-1 0 0,1-1 0,0 1-1,-1 0 1,1 0 0,1-1 0,2-2 11,1 1 0,-1-1 0,0 0 1,0 0-1,6-5 0,104-119 106,-34 37-68,-79 89-50,0-1 0,0 1 0,0 0 0,0 0 0,0 0 0,0 0 0,0 0 0,0 0 0,1 0 0,-1 0 0,0 0 0,1 1 0,-1-1 0,1 1 0,-1-1 0,0 1 0,1-1 0,-1 1 0,1 0 0,-1 0 0,1-1 0,-1 1 0,3 1 0,-3-1 0,0 1 0,0 0 0,0 0 0,1 0 0,-1 0 0,0 0 0,0 0 0,-1 0 0,1 0 0,0 0 0,0 1 0,-1-1 0,1 0 0,0 1 0,-1-1 0,1 0 0,-1 1 0,0-1 0,1 1 0,-1-1 0,0 0 0,0 1 0,0 1 0,3 54 0,-4-40 0,2 0 0,4 29 0,-4-41 0,1 0 0,-1-1 0,1 1 0,0 0 0,0 0 0,0-1 0,0 1 0,1-1 0,0 0 0,0 0 0,0 0 0,0 0 0,6 5 0,-6-7 0,0-1 0,0 1 0,0 0 0,0-1 0,0 0 0,0 0 0,0 0 0,1 0 0,-1 0 0,0-1 0,0 1 0,1-1 0,-1 0 0,0 0 0,1 0 0,-1 0 0,0-1 0,6-1 0,0 0 0,0-1 0,0 0 0,0 0 0,-1-1 0,13-7 0,18-13 0,112-72 0,-116 72 0,-1-3 0,35-34 0,-59 48 0,-16 13 0,-22 17 0,13-5 0,1 0 0,0 2 0,1-1 0,-22 31 0,29-35 0,0-1 0,1 1 0,0 0 0,0 1 0,1-1 0,0 1 0,1 0 0,0-1 0,0 2 0,-1 16 0,4-23 0,0 1 0,1-1 0,-1 1 0,1 0 0,0-1 0,0 1 0,1-1 0,0 0 0,-1 1 0,1-1 0,0 0 0,1 0 0,-1 0 0,1 0 0,0 0 0,0-1 0,0 0 0,0 1 0,1-1 0,7 5 0,-9-6 0,1 0 0,0-1 0,0 1 0,0-1 0,0 0 0,0 0 0,0 0 0,0 0 0,0 0 0,0-1 0,0 1 0,1-1 0,-1 0 0,0 0 0,0 0 0,1-1 0,-1 1 0,0-1 0,0 1 0,0-1 0,0 0 0,0 0 0,0-1 0,0 1 0,0 0 0,0-1 0,-1 0 0,1 0 0,0 0 0,2-3 0,5-5 0,-1-1 0,0 1 0,-1-1 0,-1-1 0,7-12 0,28-66 0,-20 36 0,-25 116 0,-61 438 0,54-449 0,-2-1 0,-20 53 0,21-74 0,-1 0 0,-2-1 0,-1 0 0,-31 43 0,43-67 0,-1 1 0,0-1 0,1 1 0,-1-1 0,0 0 0,-1 0 0,1-1 0,-1 0 0,0 1 0,0-1 0,0-1 0,0 1 0,0-1 0,0 0 0,-1 0 0,1 0 0,-1-1 0,1 0 0,-1 0 0,0-1 0,1 1 0,-1-1 0,0 0 0,0-1 0,1 1 0,-1-1 0,0 0 0,1-1 0,-1 1 0,1-1 0,0 0 0,-1-1 0,1 1 0,0-1 0,0 0 0,1 0 0,-1-1 0,-7-7 0,-10-8 0,1-2 0,0 0 0,-32-48 0,46 59 0,0 0 0,1-1 0,1 1 0,-1-1 0,2-1 0,0 1 0,0-1 0,1 0 0,1 0 0,0 0 0,0 0 0,1-14 0,1 20 0,1 1 0,0 0 0,1 0 0,-1 0 0,1 0 0,0 0 0,0 1 0,1-1 0,-1 0 0,1 1 0,0 0 0,0 0 0,1 0 0,-1 0 0,1 0 0,0 0 0,0 1 0,6-4 0,4-3 0,1 1 0,0 0 0,0 1 0,18-6 0,-10 5 0,1 1 0,1 2 0,-1 0 0,1 1 0,31-1 0,-40 5 0,0 1 0,0 0 0,0 1 0,-1 1 0,1 0 0,0 1 0,-1 1 0,0 0 0,21 10 0,-32-12 0,0 0 0,0 1 0,-1 0 0,1 0 0,-1 0 0,1 0 0,-1 0 0,0 1 0,-1 0 0,1-1 0,0 1 0,-1 0 0,0 0 0,0 0 0,0 1 0,-1-1 0,1 0 0,-1 1 0,0-1 0,0 1 0,-1-1 0,1 1 0,-1 0 0,0-1 0,0 1 0,-1-1 0,1 1 0,-1-1 0,0 1 0,-2 4 0,-7 12 237,0-12-5562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67 14968,'0'0'408,"-65"-20"-8,11 2-72,18 5-9,27 7-47,9 2 8,3 4-272,9-6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7528,'0'0'3610,"1"-10"-2918,0-1-477,-1 1 97,0 1 1,1-1-1,0 0 1,1 1 0,0 0-1,5-14 1,-7 23-283,0-1 0,0 1 0,0 0 0,0 0 0,0 0 0,0 0 1,0 0-1,0-1 0,0 1 0,0 0 0,0 0 0,0 0 0,1 0 0,-1 0 0,0 0 0,0 0 0,0 0 0,0-1 1,0 1-1,0 0 0,1 0 0,-1 0 0,0 0 0,0 0 0,0 0 0,0 0 0,1 0 0,-1 0 0,0 0 1,0 0-1,0 0 0,0 0 0,0 0 0,1 0 0,-1 0 0,0 0 0,0 0 0,0 0 0,0 0 0,0 0 0,1 0 1,-1 0-1,0 1 0,0-1 0,0 0 0,7 9 498,3 12-113,42 144 1229,-2-1-569,87 253 2367,-127-377-1572,-22-62-635,-21-53-595,-63-174 529,63 114-758,6 19-66,23 103-279,1 0 0,1 0 0,0-1 0,0 1-1,1-1 1,1 1 0,2-22 0,-1 27-38,1 0 0,0 1 0,0-1 0,1 1 0,0 0 0,0 0 0,1 0 1,0 0-1,0 0 0,1 1 0,-1-1 0,1 1 0,1 1 0,7-8 0,-1 4-1,0 0 0,0 1 0,0 1 0,1 0-1,0 0 1,1 2 0,27-9 0,-23 9 1,0 1 0,1 1 0,-1 0 0,1 2 0,33 1 0,-42 0-19,-1 2 0,1-1 0,-1 1 0,0 1-1,0 0 1,0 0 0,0 0 0,0 1 0,-1 1 0,1 0 0,-1 0 0,-1 0 0,1 1 0,-1 0 0,0 0 0,0 1 0,0 0 0,-1 0 0,0 1 0,-1 0 0,0 0-1,0 0 1,0 1 0,-1-1 0,-1 1 0,1 0 0,-1 0 0,-1 0 0,0 1 0,0-1 0,-1 1 0,0-1 0,-1 13 0,-1-7 4,-1 0 0,-1-1 0,-1 1 0,0-1 1,0 0-1,-2 0 0,0 0 0,0-1 0,-14 21 0,9-18 12,0 0-1,-2 0 1,0-1-1,-1-1 1,0 0-1,-28 20 0,13-13 24,-69 44 239,91-61-80,18-4-131,32 4-14,-7-2-15,0 2 1,0 2-1,42 11 0,-70-14-42,1 0 0,0 0 0,-1 0 0,0 1 0,0 1-1,0-1 1,0 1 0,-1 1 0,0-1 0,0 1 0,0 0 0,-1 1 0,0 0-1,0 0 1,0 0 0,-1 0 0,0 1 0,4 9 0,-7-12-4,0 0 0,0 1 1,0-1-1,-1 1 1,0-1-1,0 1 0,0-1 1,-1 1-1,0 0 0,0-1 1,0 1-1,-1 0 0,1-1 1,-4 9-1,3-10 2,-1 0 0,0 0-1,0 0 1,0 0 0,0 0-1,-1 0 1,0-1 0,1 0 0,-1 1-1,-1-1 1,1 0 0,0 0-1,-1-1 1,1 1 0,-1-1 0,0 1-1,0-1 1,-8 3 0,-9 2 21,0-2 1,0 0 0,-1-1 0,0-1-1,1-1 1,-32 0 0,-132-17 160,178 14-178,-11-3 11,-2 2 0,1 0 0,0 2 0,0 0 1,0 1-1,-21 3 0,37-3-23,1 0 0,-1-1 0,1 1 0,-1 1 0,1-1 0,0 0 0,0 0 1,-1 1-1,1 0 0,0-1 0,0 1 0,1 0 0,-1 0 0,0 0 0,-2 3 1,4-4-16,-1 0 1,1 0 0,-1 0-1,1 0 1,0 0 0,-1 0-1,1 0 1,0 0 0,0 0-1,0 0 1,0 0 0,0 0-1,0 0 1,0 0 0,0 0-1,0 0 1,1 0 0,-1 0-1,0 0 1,1 0 0,-1 0-1,0 0 1,1 0 0,-1 0-1,1 0 1,0-1 0,-1 1-1,1 0 1,0 0 0,-1 0-1,1-1 1,0 1 0,0 0-1,0-1 1,-1 1 0,1-1-1,0 1 1,0-1 0,0 0-1,0 1 1,0-1 0,1 1-1,6 1-128,0 1-1,0-1 0,1-1 1,-1 0-1,0 0 0,1 0 1,-1-1-1,12-1 1,9-2-3268,-27 3 2847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4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13672,'0'0'1025,"14"1"-580,227 34 3588,-235-34-3516,1 1 1,-1-1-1,1-1 0,0 1 0,-1-1 0,11-1 0,-14 1-381,-1-1 1,0 1-1,1-1 1,-1 0-1,0 0 1,0 0-1,1 0 1,-1 0-1,0 0 1,3-3-1,8-13-2342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1316 10152,'0'0'3258,"7"-15"-2487,88-229 1527,14-194 964,-102 400-2825,-2-1 0,-1 1 0,-3-1 0,0 0 0,-3 0 1,-8-52-1,10 90-411,0 0 1,0 1-1,0-1 1,0 0-1,0 1 1,0-1-1,0 0 1,0 1-1,0-1 1,-1 0-1,1 1 1,0-1-1,0 1 1,-1-1-1,1 0 1,0 1-1,-1-1 1,1 1-1,-1-1 1,1 1-1,-1-1 0,1 1 1,-1-1-1,1 1 1,-1 0-1,1-1 1,-2 1-1,1 0 6,0 1-1,0 0 0,0-1 0,0 1 0,0 0 1,1 0-1,-1 0 0,0 0 0,0 0 0,1 0 0,-1 0 1,0 0-1,1 0 0,-1 0 0,1 0 0,-1 3 1,-10 25 153,2 0 0,1 1-1,-8 55 1,10-49-86,-65 528 814,60-450-752,-4 82 115,-7 53 53,15-195-177,-3-1 0,-26 82 0,36-134-150,-4 12 51,-1 0 1,0-1-1,-1 0 0,0 0 1,-8 12-1,12-22-36,1 0-1,0 0 1,-1 0 0,0 0-1,1 0 1,-1-1-1,0 1 1,0-1-1,0 1 1,0-1 0,0 0-1,0 0 1,0 0-1,0 0 1,-1 0 0,1 0-1,0 0 1,-1-1-1,1 1 1,0-1-1,-1 0 1,1 0 0,-1 0-1,1 0 1,0 0-1,-1 0 1,1-1 0,-1 1-1,1-1 1,0 1-1,-1-1 1,1 0-1,0 0 1,0 0 0,0 0-1,-3-2 1,2 0 0,0 0 0,0 1 0,0-1 0,0 0 0,1 0 0,-1-1 0,1 1 0,0 0-1,-1-1 1,2 0 0,-1 1 0,0-1 0,1 0 0,0 0 0,-2-7 0,0-4 22,1 1 0,1 0 0,0-19-1,1 19-12,2 0 0,-1 0 0,2 0-1,0 0 1,1 1 0,0-1 0,1 1-1,1 0 1,0 0 0,0 1 0,1 0-1,1 0 1,16-19 0,-2 6 10,1 1-1,1 1 1,1 2-1,48-33 1,89-48 8,6-3 21,-98 54 265,109-104 0,-167 142-203,-1 0-1,0-2 0,-1 1 1,-1-1-1,0-1 0,9-23 0,-16 35-98,-1 1 20,0 1 0,1-1 1,-1 0-1,0 0 1,-1 0-1,1 0 1,0-3-1,-1 6-9,-4 15 42,-19 131-25,22-134-43,0 1 0,1 0-1,1-1 1,0 1 0,5 23 0,-5-30-12,1 0-1,0 0 1,0-1 0,0 1 0,1 0 0,0-1 0,0 0-1,1 0 1,-1 0 0,1 0 0,0 0 0,1-1 0,-1 0 0,6 5-1,-7-8 0,0 1 0,1-1 0,-1 1-1,1-1 1,-1 0 0,1 0 0,-1 0 0,1-1-1,0 1 1,-1-1 0,1 0 0,0 0-1,-1 0 1,1-1 0,0 1 0,-1-1-1,1 0 1,6-2 0,3-1 16,-1-1 0,-1-1 0,23-12 0,-17 6 2,-1 0 1,-1-1-1,0 0 0,0-2 0,-2 1 0,0-2 0,18-27 0,-13 14 3,-2 0-1,-1-1 1,20-56-1,-30 74-12,-2-1-1,0 1 1,2-20-1,-4 28 11,-1 0-1,0 0 0,0-1 1,0 1-1,-1 0 0,1 0 0,-1 0 1,0 0-1,0 0 0,0 0 0,-1 0 1,1 0-1,-1 0 0,0 0 0,-3-3 1,5 7-15,-1-1 0,0 1 0,0 0 0,0-1 1,1 1-1,-1 0 0,0 0 0,0 0 0,0 0 1,0 0-1,0 0 0,1 0 0,-1 0 0,0 0 1,0 0-1,0 0 0,0 0 0,0 1 0,1-1 1,-1 0-1,0 1 0,0-1 0,0 1 0,1-1 1,-1 1-1,0-1 0,0 1 0,-24 18 18,18-12-25,0 1-1,1 0 1,0 0 0,0 1-1,0 0 1,1 0-1,1 0 1,0 1-1,0-1 1,1 1 0,0 0-1,-3 18 1,3-11-4,1-1 0,1 1 0,1 0 0,0-1 0,1 1 0,1-1 0,5 24 0,-5-31 21,1-1 1,-1 0-1,2 1 0,-1-1 0,1 0 1,1-1-1,-1 1 0,1-1 1,0 0-1,1 0 0,0 0 0,0-1 1,0 0-1,10 7 0,-10-9 1,0 0-1,1 0 0,-1-1 0,1 0 0,0-1 1,-1 0-1,1 0 0,0 0 0,1-1 1,-1 1-1,0-2 0,0 1 0,0-1 1,1 0-1,-1-1 0,0 0 0,0 0 0,8-2 1,5-3 17,-1-1 0,1-1 0,-2-1 0,1 0 0,-1-1 0,-1-1 0,18-15 0,-7 3 19,0-1-1,-2-1 0,28-35 0,-20 18-49,-1-1 0,-2-2 0,-2-2 0,-3 0 0,-1-2 0,35-100 0,-43 91 0,-2-1 0,10-89 0,-21 104 0,-2 0 0,-2 0 0,-1 1 0,-10-54 0,11 96 0,-1-6 0,0 0 0,-1 0 0,0 0 0,-5-12 0,7 19 0,-1-1 0,1 0 0,0 0 0,-1 0 0,1 0 0,-1 1 0,1-1 0,-1 0 0,0 0 0,1 1 0,-1-1 0,0 0 0,1 1 0,-1-1 0,0 1 0,0-1 0,1 1 0,-1-1 0,0 1 0,0 0 0,0-1 0,0 1 0,0 0 0,0 0 0,1-1 0,-1 1 0,0 0 0,0 0 0,0 0 0,0 0 0,0 0 0,0 0 0,0 1 0,0-1 0,0 0 0,0 0 0,0 1 0,1-1 0,-1 0 0,0 1 0,0-1 0,0 1 0,1-1 0,-1 1 0,0 0 0,0-1 0,1 1 0,-1 0 0,0 0 0,-8 7 0,1 1 0,1 0 0,-1 1 0,1 0 0,1 0 0,0 0 0,-6 13 0,-30 84 0,22-43 0,3 1 0,3 1 0,-9 111 0,18-87 0,4 1 0,12 109 0,-9-175 0,2-1 0,0 0 0,2 0 0,8 25 0,-11-42 0,0-1 0,0 1 0,0-1 0,1 0 0,0 0 0,0 0 0,0-1 0,8 8 0,-9-11 0,0 1 0,1-1 0,-1 1 0,1-1 0,-1 0 0,1 0 0,0-1 0,0 1 0,0-1 0,0 0 0,0 0 0,0 0 0,0 0 0,0-1 0,6 1 0,4-2 0,0-1 0,0 0 0,0 0 0,0-2 0,0 1 0,-1-2 0,0 0 0,14-7 0,12-9 0,46-32 0,107-82 0,-178 124 0,-2 3 0,0-1 0,-1-1 0,0 0 0,0-1 0,17-23 0,-106 86 0,55-34 0,1 1 0,0 1 0,-27 34 0,36-38 0,2 0 0,0 0 0,0 1 0,2 0 0,0 1 0,-7 22 0,15-37 0,0 0 0,0-1 0,0 1 0,0 0 0,1 0 0,0 0 0,-1 0 0,1 0 0,0 0 0,0 0 0,1 0 0,-1 0 0,1 0 0,-1 0 0,1-1 0,0 1 0,0 0 0,0 0 0,0-1 0,1 1 0,-1 0 0,4 4 0,-2-5 0,-1 0 0,1 0 0,0 0 0,0 0 0,-1 0 0,1-1 0,0 1 0,0-1 0,1 0 0,-1 0 0,0 0 0,0 0 0,1-1 0,-1 1 0,0-1 0,1 0 0,-1 0 0,0 0 0,1 0 0,3-1 0,2-1 0,0-1 0,0 1 0,0-2 0,0 1 0,0-1 0,0 0 0,-1-1 0,0 0 0,0 0 0,-1-1 0,1 0 0,-1-1 0,0 1 0,7-11 0,7-8 0,-1-2 0,27-49 0,-24 33 0,-2 0 0,-2-1 0,-3-1 0,15-58 0,-14 27 0,13-141 0,-27 186 0,-1 0 0,-2 0 0,0 0 0,-8-45 0,7 74 0,1 1 0,0-1 0,-1 0 0,1 0 0,-1 1 0,0-1 0,1 1 0,-1-1 0,0 1 0,0-1 0,0 1 0,0-1 0,-2-1 0,2 3 0,1-1 0,-1 1 0,0 0 0,1-1 0,-1 1 0,1 0 0,-1 0 0,0-1 0,1 1 0,-1 0 0,0 0 0,1 0 0,-1 0 0,0 0 0,1 0 0,-1 0 0,0 0 0,1 0 0,-1 1 0,0-1 0,1 0 0,-1 0 0,1 0 0,-2 1 0,-1 2 0,-1-1 0,1 1 0,0-1 0,-1 1 0,2 1 0,-1-1 0,0 0 0,0 0 0,-2 6 0,-8 14 0,1 1 0,1 0 0,1 1 0,1 0 0,-8 34 0,5 1 0,-6 71 0,14-86 0,2 0 0,2 0 0,2 1 0,9 49 0,-5-64 0,1 0 0,2-1 0,0 0 0,2-1 0,2 0 0,27 48 0,-30-60 0,1 1 0,1-1 0,0-1 0,1 0 0,29 27 0,-40-42 44,-1 0 0,1 0 0,-1 0 0,1 1 0,0-1 0,0-1 0,-1 1 0,1 0-1,0 0 1,0-1 0,0 1 0,0-1 0,0 1 0,0-1 0,0 0 0,0 0 0,0 0 0,0 0 0,0 0 0,0 0 0,-1-1 0,5 0 0,-4 0-433,1-1 0,-1 1 1,1-1-1,-1 1 0,1-1 0,-1 0 1,0 0-1,0 0 0,0 0 1,0 0-1,0-1 0,2-3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3:36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518 0 12760,'0'0'3612,"-10"7"-2950,-128 85 1198,57-36-821,27-20 459,-70 62 0,96-72 404,-51 36 0,76-62-2316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4:5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 6424,'0'0'18261,"-6"-11"-17795,-16-33-30,17 35-200,2 2 467,3 8 38,2 10-360,-2-10-378,0-1 0,-1 1-1,1-1 1,0 1-1,0-1 1,0 1-1,0-1 1,0 0 0,0 1-1,0-1 1,0 1-1,0-1 1,0 1-1,0-1 1,1 1 0,-1-1-1,0 0 1,0 1-1,0-1 1,0 1-1,1-1 1,-1 0-1,0 1 1,0-1 0,1 1-1,-1-1 1,0 0-1,1 0 1,-1 1-1,0-1 1,1 0 0,-1 1-1,1-1 1,-1 0-1,0 0 1,1 0-1,-1 0 1,1 1-1,-1-1 1,1 0 0,-1 0-1,1 0 1,-1 0-1,0 0 1,1 0-1,-1 0 1,1 0 0,0 0-1,0-1-39,1 0-1,-1 1 0,0-1 1,1 0-1,-1 0 0,0 0 1,0 0-1,0 0 0,0 0 1,0 0-1,0 0 0,0-1 1,0 1-1,-1 0 0,1-1 1,0-1-1,7-20-3643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22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337 794 5416,'0'0'9104,"-13"1"-8468,-6 2-399,0 0 1,0 1-1,0 1 1,0 1-1,1 1 1,-23 11-1,27-10-75,0 0 0,1 1 0,0 1 1,1 0-1,0 1 0,1 0 0,0 1 0,1 0 0,-13 19 0,18-24-80,1 0 0,-1 1 0,2 0 0,-1 0 0,1 0 0,0 0 0,1 0 0,0 0 0,0 1 0,1-1 0,0 1 0,0-1 0,1 1 0,0 0 0,0-1 0,1 1 0,1-1 0,-1 1 0,4 9 0,-2-12-23,0 1-1,0 0 0,1-1 0,0 0 0,0 0 0,1 0 0,-1 0 0,1-1 1,0 1-1,1-1 0,-1-1 0,1 1 0,0-1 0,0 0 0,1 0 1,-1-1-1,1 0 0,0 0 0,0 0 0,0-1 0,0 0 0,10 1 1,0 0 46,-1-1 1,0-1-1,1 0 1,0-2 0,-1 0-1,1 0 1,-1-2 0,32-8-1,-22 2 29,-1-1 0,0-1 0,0-2 0,32-21 0,83-70 479,69-88 411,-186 166-879,-1-1 0,-1-1-1,-1 0 1,-2-2 0,-1 0 0,-1-1 0,-2-1-1,-1 0 1,12-44 0,-13 29 70,-3 0 1,-1 0-1,-2-1 1,-3 0-1,-1 0 0,-7-57 1,5 94-133,-1 1 0,0-1 1,-1 0-1,0 1 0,-1-1 1,0 1-1,-1 0 0,0 0 1,-8-13-1,12 22-67,-1 0-1,1 0 0,-1 0 1,0 1-1,1-1 1,-1 0-1,0 0 1,0 1-1,0-1 1,1 0-1,-1 1 1,0-1-1,0 1 0,0-1 1,0 1-1,0 0 1,0-1-1,0 1 1,0 0-1,0 0 1,0 0-1,0-1 0,0 1 1,0 0-1,-2 1 1,1-1 0,0 1 0,0 0-1,0 0 1,0 0 0,1 0 0,-1 0 0,0 0-1,1 0 1,-1 1 0,1-1 0,-1 1 0,-1 1 0,-4 7 24,0-1 1,1 1-1,-8 18 0,-15 41 63,4 1-1,2 2 0,-16 93 1,-20 198 331,47-281-314,-8 110 295,21-189-190,4-10-126,9-15-55,-9 13 0,205-288 1259,-210 296-1299,1 0 0,-1 0 0,1 0 0,-1 1 0,1-1 1,-1 0-1,1 1 0,0-1 0,-1 0 0,1 1 0,0-1 0,0 1 1,-1-1-1,1 1 0,0-1 0,0 1 0,0 0 0,0-1 0,0 1 0,-1 0 1,1 0-1,0-1 0,0 1 0,0 0 0,2 0 0,-2 1 4,0-1-1,0 1 0,0 0 1,0 0-1,0-1 0,0 1 1,0 0-1,-1 0 0,1 0 1,0 0-1,0 0 0,-1 0 1,1 0-1,-1 0 0,1 0 1,-1 1-1,1 0 0,3 9 40,-1 1 0,-1 0 0,2 13 1,-3-19-43,2 17-5,12 61 0,-13-74 0,1-1 0,0 1 0,0-1 0,1 0 0,1 0 0,7 12 0,-10-19 0,0 0 0,-1 0 0,1 0 0,0 0 0,1 0 0,-1-1 0,0 1 0,0-1 0,1 1 0,-1-1 0,1 0 0,-1 0 0,1 0 0,-1 0 0,1-1 0,0 1 0,0-1 0,-1 1 0,1-1 0,0 0 0,-1 0 0,6-1 0,3 0 0,1-1 0,-1-1 0,21-7 0,-28 9 0,32-15 0,-1-1 0,0-1 0,49-35 0,-40 24 0,-37 25 0,27-16 0,-1-3 0,-1 0 0,38-36 0,-68 57 0,17-21 0,-18 23 0,-1-1 0,1 1 0,-1-1 0,0 1 0,1-1 0,-1 1 0,1-1 0,-1 0 0,0 1 0,1-1 0,-1 0 0,0 1 0,0-1 0,0 0 0,1 1 0,-1-1 0,0 0 0,0 1 0,0-1 0,0 0 0,0 0 0,0 1 0,0-1 0,-1 0 0,1 1 0,0-1 0,0 0 0,0 1 0,-1-1 0,1 0 0,0 1 0,-1-2 0,0 2 0,0 0 0,0 0 0,0 0 0,0 0 0,0 0 0,0 0 0,0 1 0,1-1 0,-1 0 0,0 0 0,0 1 0,0-1 0,0 0 0,0 1 0,1-1 0,-1 1 0,0-1 0,0 1 0,1 0 0,-2 0 0,-3 3 0,-15 8 0,0 1 0,1 1 0,1 0 0,0 2 0,1 0 0,-21 26 0,22-21 0,-2 2 0,-26 41 0,41-57 0,-1 0 0,1 0 0,0 0 0,0 1 0,1-1 0,0 1 0,0-1 0,1 1 0,0 0 0,0 0 0,1 8 0,0-15 0,0 0 0,-1-1 0,2 1 0,-1 0 0,0 0 0,0 0 0,0-1 0,0 1 0,0 0 0,1 0 0,-1-1 0,0 1 0,1 0 0,-1 0 0,1-1 0,-1 1 0,0 0 0,1-1 0,0 1 0,-1-1 0,1 1 0,-1-1 0,1 1 0,0-1 0,-1 1 0,2 0 0,0-1 0,-1 0 0,0 1 0,1-1 0,-1 0 0,1 0 0,-1-1 0,0 1 0,1 0 0,-1 0 0,1-1 0,-1 1 0,0-1 0,3 0 0,3-3 0,0 0 0,-1 0 0,1-1 0,6-5 0,6-9 0,0 0 0,-1-2 0,29-41 0,32-74 0,-68 111 0,-9 19 0,0 1 0,1 0 0,-1 0 0,7-8 0,-12 66 0,1-32 0,0 1 0,4 40 0,-1-54 0,0 0 0,1 0 0,0 0 0,0 0 0,0-1 0,1 1 0,1-1 0,-1 0 0,1 0 0,0 0 0,6 7 0,-8-12 0,0 0 0,-1-1 0,1 1 0,0 0 0,1-1 0,-1 0 0,0 1 0,0-1 0,0 0 0,1 0 0,-1-1 0,1 1 0,-1 0 0,0-1 0,1 1 0,-1-1 0,1 0 0,0 0 0,-1 0 0,1 0 0,-1 0 0,1 0 0,-1-1 0,1 1 0,-1-1 0,0 0 0,1 0 0,-1 0 0,4-2 0,8-4 0,-1-1 0,0 0 0,21-16 0,-24 16 0,25-21 0,0-2 0,37-46 0,-47 50 0,100-95 0,-124 121 0,-1 0 0,1 0 0,0 0 0,0 1 0,0-1 0,0 0 0,0 1 0,0-1 0,0 1 0,0-1 0,0 1 0,0-1 0,0 1 0,0 0 0,2-1 0,-2 1 0,-1 0 0,1 1 0,-1-1 0,0 0 0,1 0 0,-1 0 0,0 1 0,1-1 0,-1 0 0,0 0 0,0 1 0,1-1 0,-1 0 0,0 1 0,0-1 0,0 0 0,1 1 0,-1-1 0,0 0 0,0 1 0,0-1 0,0 1 0,0-1 0,0 0 0,1 1 0,-1-1 0,0 0 0,0 2 0,-5 36 0,4-35 0,-4 20 0,0 1 0,2 0 0,0 0 0,2 0 0,1 0 0,0 0 0,5 24 0,-3-40 0,-1 2 0,1 0 0,1 0 0,7 19 0,-9-26 0,0 0 0,1-1 0,0 1 0,-1-1 0,1 1 0,0-1 0,0 1 0,0-1 0,1 0 0,-1 0 0,0 0 0,1-1 0,-1 1 0,1 0 0,0-1 0,0 0 0,5 2 0,-1-1 0,1 0 0,-1-1 0,1-1 0,-1 1 0,1-1 0,0 0 0,-1-1 0,1 0 0,-1 0 0,13-4 0,7-3 0,39-19 0,-41 17 0,60-27 0,108-64 0,-138 69 0,38-24 0,-80 47 0,0-1 0,-1 0 0,0-1 0,16-20 0,-27 30 0,-1 1 0,1-1 0,-1 1 0,1-1 0,-1 1 0,0-1 0,1 1 0,-1-1 0,0 1 0,1-1 0,-1 0 0,0 1 0,0-1 0,0 1 0,0-1 0,1 0 0,-1 1 0,0-1 0,0 0 0,0 1 0,0-1 0,0 0 0,-1 1 0,1-1 0,0 1 0,0-1 0,0 0 0,0 1 0,-1-1 0,1 1 0,0-1 0,-1 0 0,1 1 0,0-1 0,-1 1 0,1-1 0,-1 1 0,1-1 0,-1 1 0,1 0 0,-1-1 0,1 1 0,-1 0 0,1-1 0,-1 1 0,0-1 0,-2 0 0,1 0 0,-1 0 0,1 1 0,-1-1 0,1 0 0,-1 1 0,0-1 0,1 1 0,-6 0 0,-4 2 0,1 0 0,0 1 0,0 0 0,0 1 0,0 0 0,1 1 0,-1 0 0,1 0 0,0 1 0,1 1 0,-10 7 0,4-1 0,1 0 0,0 1 0,0 1 0,2 0 0,-18 28 0,25-36 0,1 1 0,0 0 0,1 0 0,0 1 0,0-1 0,1 0 0,0 1 0,0 9 0,1-17 0,1 1 0,0 0 0,-1 0 0,1 0 0,0-1 0,0 1 0,1 0 0,-1 0 0,0 0 0,0-1 0,1 1 0,-1 0 0,1 0 0,0-1 0,0 1 0,-1-1 0,1 1 0,0 0 0,0-1 0,0 0 0,1 1 0,-1-1 0,0 0 0,0 1 0,1-1 0,-1 0 0,1 0 0,-1 0 0,1 0 0,-1 0 0,1-1 0,0 1 0,-1 0 0,1-1 0,0 1 0,0-1 0,-1 1 0,1-1 0,0 0 0,0 0 0,0 0 0,-1 0 0,1 0 0,0 0 0,2-1 0,3-1 0,1 1 0,-1-1 0,0 0 0,0-1 0,0 0 0,0 0 0,0-1 0,-1 0 0,12-8 0,2-4 0,29-28 0,-41 35 0,0 0 0,-1-1 0,1 1 0,-2-1 0,11-21 0,16-57 0,-22 55 0,-2 1 0,-8 30 0,-1 0 0,0 0 0,1 0 0,-1 0 0,0 0 0,0 0 0,0 0 0,-1 0 0,1 0 0,0 0 0,-1 0 0,1 0 0,-3-4 0,3 6 0,0-1 0,-1 1 0,1 0 0,-1 0 0,1-1 0,-1 1 0,1 0 0,-1 0 0,1 0 0,-1-1 0,1 1 0,-1 0 0,1 0 0,-1 0 0,1 0 0,-1 0 0,0 0 0,1 0 0,-1 0 0,1 0 0,-1 1 0,1-1 0,-1 0 0,1 0 0,-1 0 0,1 0 0,-1 1 0,1-1 0,-1 0 0,1 1 0,0-1 0,-1 0 0,1 1 0,-1-1 0,1 0 0,0 1 0,-1-1 0,1 1 0,-18 19 0,-3 14 0,2 0 0,-15 38 0,-27 78 0,58-143 0,-66 183 0,20-51 0,-71 141 0,120-279 0,-32 54 0,29-49 0,0-2 0,-1 1 0,0 0 0,0-1 0,-1 1 0,1-1 0,-11 6 0,15-9 0,-1-1 0,1 1 0,-1-1 0,1 0 0,-1 1 0,1-1 0,-1 0 0,0 1 0,1-1 0,-1 0 0,0 0 0,1 0 0,-1 1 0,0-1 0,1 0 0,-1 0 0,0 0 0,1 0 0,-1 0 0,0 0 0,1 0 0,-1 0 0,0-1 0,1 1 0,-1 0 0,0 0 0,1-1 0,-1 1 0,1 0 0,-2-1 0,1 0 0,1 0 0,-1-1 0,0 1 0,1 0 0,-1 0 0,1-1 0,-1 1 0,1 0 0,0-1 0,0 1 0,0-1 0,0 1 0,-1 0 0,2-2 0,-1-7 0,1 0 0,1 0 0,2-11 0,4-2 0,0 0 0,1 0 0,2 1 0,0 0 0,1 1 0,1 0 0,1 1 0,1 1 0,27-28 0,20-12 0,95-73 0,-81 72 0,-45 35 0,175-155 0,-179 153 0,-1-1 0,-1-1 0,-2-2 0,0 0 0,17-35 0,-40 65 0,10-22 0,-10 15 0,-1 8 0,1-1 0,0 1 0,-1 0 0,1 0 0,-1 0 0,1 0 0,-1 0 0,1 0 0,0 0 0,-1 0 0,1 0 0,-1 0 0,1 0 0,-1 0 0,1 0 0,0 0 0,-1 1 0,1-1 0,-1 0 0,1 0 0,0 0 0,-1 1 0,0-1 0,-9 7 0,0 0 0,0 1 0,1 0 0,0 1 0,1 0 0,-1 0 0,2 1 0,-1 0 0,2 0 0,-8 14 0,10-16 0,0 0 0,1 1 0,-1 0 0,2-1 0,-1 1 0,1 0 0,1 0 0,0 1 0,0-1 0,1 15 0,0-19 0,1 0 0,0 0 0,0-1 0,0 1 0,0 0 0,1-1 0,0 1 0,0-1 0,0 1 0,1-1 0,0 0 0,-1 0 0,1 0 0,0 0 0,1 0 0,-1-1 0,1 0 0,0 1 0,0-1 0,0-1 0,5 4 0,-4-3 0,1 0 0,0-1 0,0 1 0,0-1 0,0 0 0,0-1 0,0 0 0,1 0 0,-1 0 0,0 0 0,1-1 0,12-1 0,-10-1 0,1 0 0,-1-1 0,0 0 0,0 0 0,1-1 0,-2 0 0,15-9 0,2-4 0,-2-1 0,0-1 0,-2-1 0,32-36 0,-20 14 0,-2-1 0,-2-1 0,-2-1 0,-1-2 0,28-75 0,-50 109 0,-8 16 0,-10 19 0,-69 169 0,12-26 0,67-157 0,3-6 0,0-1 0,0 1 0,0-1 0,1 1 0,-1 0 0,0 0 0,1-1 0,-1 1 0,1 0 0,0 0 0,0 2 0,0-3 0,1 0 0,-1 0 0,1 0 0,-1-1 0,1 1 0,0 0 0,0 0 0,-1-1 0,1 1 0,0 0 0,0-1 0,0 1 0,-1-1 0,1 1 0,0-1 0,0 1 0,0-1 0,0 0 0,0 0 0,0 1 0,0-1 0,0 0 0,0 0 0,2 0 0,42 7 481,85 4 0,-14-10-3541,-88-1 1202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2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7328,'0'0'9673,"-8"13"-9224,-2 6-261,1 0 0,0 0 0,2 1 0,-10 37 0,-65 452 2751,43-233-1229,35-252-1158,-1 41 0,3-49 350,5-32-245,0 2-532,35-123 722,-31 114-715,2 1 0,1 1 1,0 0-1,15-22 0,37-41 338,-54 75-393,0 1-1,0 0 0,0 0 1,1 1-1,0 1 1,1-1-1,12-6 0,-20 12-55,0 0 0,1 0-1,-1 1 1,1-1 0,-1 0-1,1 1 1,0-1 0,-1 1-1,1 0 1,-1 0-1,1 0 1,0 0 0,-1 0-1,1 1 1,0-1 0,-1 1-1,5 1 1,-3 0 3,0 1 0,0-1-1,0 0 1,-1 1 0,1 0 0,-1-1 0,0 2 0,0-1 0,6 7-1,-4-4 2,-1 1-1,0 0 0,0 0 0,0 0 0,-1 0 0,0 1 0,-1 0 0,0-1 0,0 1 0,0 0 0,0 12 0,-2-9-1,-2 1-1,1-1 1,-1 0-1,-1 0 1,0 0-1,-1 0 1,-4 10-1,-4 5 49,-24 37 1,30-53-15,0 0 0,-1 0-1,-1-1 1,1 0 0,-1 0 0,-1-1 0,0 0 0,0 0 0,0-1 0,-1 0 0,0-1 0,0 0 0,-1-1 0,0 0-1,1 0 1,-2-1 0,1-1 0,-18 4 0,-1-11 438,29 4-407,19-2 132,114-19-90,-13 4-112,-101 12-25,0 1 0,0-2 0,-1-1 0,20-9 0,63-40-48,-55 29 34,-19 11 16,0-1 0,40-35 0,-54 41 21,0-1 0,-1 0 1,0 0-1,-1-1 0,-1-1 0,15-25 1,-22 35-3,-1 0 0,1 0-1,-1 0 1,0-1 0,0 1 0,0 0 0,0 0 0,-1-1 0,0 1 0,0 0 0,0-1 0,0 1-1,-1 0 1,-1-7 0,2 9-7,-1 0 1,0 1-1,0-1 0,0 0 0,0 0 0,0 1 0,0-1 1,0 1-1,0-1 0,-1 1 0,1 0 0,0-1 0,-1 1 0,0 0 1,1 0-1,-1 0 0,0 0 0,1 0 0,-1 0 0,0 1 1,0-1-1,0 0 0,1 1 0,-1-1 0,0 1 0,0 0 1,0 0-1,0 0 0,0 0 0,0 0 0,0 0 0,0 0 1,-3 2-1,-1-1 2,1 1 1,0-1 0,-1 1 0,1 0 0,0 1-1,0-1 1,0 1 0,1 0 0,-1 1-1,1-1 1,-1 1 0,1-1 0,0 1 0,1 1-1,-1-1 1,1 0 0,-1 1 0,1 0 0,1 0-1,-1 0 1,1 0 0,0 0 0,-3 8-1,3-6-4,0 1 0,0-1 0,1 1 0,0 0 1,0 0-1,0-1 0,1 1 0,1 0 0,-1 0 0,1-1 0,0 1 0,1 0 0,0-1 0,0 1 0,1-1 0,5 12 0,0-7 0,0 0-1,1 0 1,1-1 0,-1 0 0,17 13 0,-20-18 4,0-1 0,1 0 0,-1 0 0,1-1 0,1 0 1,-1 0-1,0-1 0,1 1 0,0-2 0,0 1 0,9 1 0,-12-4-2,0 0 0,0 0-1,0 0 1,0-1-1,0 0 1,-1 0 0,1 0-1,0-1 1,-1 1 0,1-1-1,-1 0 1,6-3-1,6-6 39,28-21-1,-16 11-28,-1 2-16,227-147 0,-250 164 0,-1 0 0,1 0 0,-1 1 0,1-1 0,0 1 0,0 0 0,-1 0 0,1 0 0,0 1 0,0-1 0,0 1 0,0 0 0,0 0 0,0 0 0,0 1 0,0-1 0,0 1 0,0 0 0,0 0 0,-1 0 0,1 1 0,0-1 0,-1 1 0,1 0 0,-1 0 0,0 0 0,1 0 0,-1 1 0,0 0 0,0-1 0,-1 1 0,1 0 0,0 0 0,-1 0 0,0 1 0,0-1 0,3 6 0,3 1 0,-6-9 0,-1 0 0,0 0 0,0 0 0,0 0 0,0 0 0,0 0 0,0 1 0,0-1 0,0 0 0,0 1 0,-1-1 0,1 1 0,0-1 0,-1 1 0,1-1 0,-1 1 0,0-1 0,1 2 0,-5-3 0,0-1 0,0 0 0,0-1 0,1 1 0,-1-1 0,1 1 0,-1-1 0,-3-3 0,1 2 0,-21-11 0,-3-2 0,-2 2 0,-39-14 0,62 25 0,0 1 0,0 0 0,0 0 0,0 1 0,0 0 0,-1 0 0,1 1 0,0 1 0,-1-1 0,1 1 0,0 1 0,0 0 0,-11 4 0,17-5 0,0 1 0,0-1 0,0 1 0,1 0 0,-1-1 0,1 1 0,0 1 0,-1-1 0,1 0 0,0 1 0,0-1 0,0 1 0,1-1 0,-1 1 0,1 0 0,-1 0 0,1 0 0,0-1 0,0 1 0,0 1 0,0-1 0,1 0 0,-1 0 0,1 0 0,0 0 0,0 0 0,0 0 0,1 5 0,0 2 0,0 0 0,1 0 0,0 0 0,1 0 0,0 0 0,1-1 0,7 17 0,-2-11 0,0 0 0,1-1 0,1 0 0,0 0 0,1-1 0,0-1 0,1 0 0,0-1 0,1 0 0,0-1 0,19 10 0,-23-14 0,0-1 0,1-1 0,-1 0 0,1 0 0,0-1 0,0 0 0,1-1 0,-1 0 0,0-1 0,1 0 0,-1-1 0,1 0 0,-1-1 0,0-1 0,1 1 0,-1-2 0,0 1 0,12-6 0,12-8 0,-2-2 0,0-2 0,0-1 0,29-26 0,28-17 0,80-48 0,-136 92 0,81-55 0,-114 75 0,-1 0 0,1 0 0,-1 0 0,1-1 0,-1 1 0,0 0 0,1 0 0,-1 0 0,1-1 0,-1 1 0,0 0 0,1-1 0,-1 1 0,0 0 0,1-1 0,-1 1 0,0 0 0,1-1 0,-1 1 0,0-1 0,0 1 0,0-1 0,1 1 0,-1 0 0,0-1 0,0 1 0,0-1 0,0 1 0,0-2 0,-15 5 0,-26 12 0,19-4 0,1 0 0,0 2 0,1 0 0,0 2 0,-26 24 0,35-28 0,-1 1 0,2 1 0,0-1 0,0 2 0,1 0 0,1 0 0,0 0 0,1 1 0,-6 17 0,7-15 0,3-9 0,0-1 0,0 0 0,1 1 0,0-1 0,0 1 0,1-1 0,0 1 0,1 0 0,0 11 0,0-19 0,0 1 0,0 0 0,0-1 0,0 1 0,0-1 0,1 1 0,-1 0 0,0-1 0,1 1 0,-1-1 0,0 1 0,1-1 0,-1 1 0,0-1 0,1 1 0,-1-1 0,1 0 0,-1 1 0,1-1 0,-1 1 0,1-1 0,-1 0 0,1 0 0,-1 1 0,1-1 0,0 0 0,-1 0 0,1 0 0,0 1 0,1-2 0,0 1 0,0 0 0,0 0 0,-1 0 0,1-1 0,0 1 0,0-1 0,-1 1 0,1-1 0,2-1 0,3-2 0,0-1 0,0 1 0,10-10 0,13-14 0,-1-2 0,-1-1 0,26-39 0,60-114 0,-114 184 0,0 0 0,0-1 0,0 1 0,0 0 0,0 0 0,0 0 0,0-1 0,0 1 0,0 0 0,0 0 0,0-1 0,1 1 0,-1 0 0,0 0 0,0 0 0,0 0 0,0-1 0,0 1 0,1 0 0,-1 0 0,0 0 0,0 0 0,0-1 0,1 1 0,-1 0 0,0 0 0,0 0 0,0 0 0,1 0 0,-1 0 0,0 0 0,0 0 0,1 0 0,-1 0 0,0 0 0,0 0 0,0 0 0,1 0 0,-1 0 0,3 11 0,-2 29 0,-1-26 0,1-1 0,1-1 0,0 1 0,0-1 0,1 0 0,0 1 0,2-1 0,-1-1 0,1 1 0,1-1 0,0 0 0,0 0 0,15 17 0,-19-25 0,0-1 0,0 0 0,1 0 0,0 0 0,-1 0 0,1-1 0,0 1 0,0 0 0,-1-1 0,1 0 0,0 0 0,1 0 0,-1 0 0,0 0 0,5 0 0,-3-1 0,1 0 0,-1 0 0,1-1 0,0 0 0,-1 0 0,0 0 0,1 0 0,6-4 0,1 0 0,-1-1 0,0-1 0,-1 0 0,0 0 0,0-2 0,15-13 0,1-6 0,-2-1 0,-1-1 0,35-60 0,-49 77 0,-10 13 0,1 0 0,-1 0 0,0 0 0,0 0 0,0 0 0,0 0 0,0 0 0,0 0 0,0 0 0,0 0 0,0 0 0,1 0 0,-1 0 0,0 0 0,0 0 0,0 0 0,0 0 0,0 0 0,0 0 0,0 0 0,0 0 0,1 0 0,-1 0 0,0 0 0,0 0 0,0 0 0,0 0 0,0 0 0,0 0 0,0 0 0,0 0 0,0 0 0,1 0 0,-1 1 0,0-1 0,0 0 0,0 0 0,0 0 0,0 0 0,0 0 0,0 0 0,0 0 0,0 0 0,0 0 0,0 1 0,0-1 0,0 0 0,0 0 0,0 0 0,0 0 0,0 0 0,0 0 0,0 0 0,0 0 0,0 1 0,0-1 0,0 0 0,-3 27 0,2-13 0,-1 10 0,1 0 0,1 0 0,7 48 0,-4-56 0,0 0 0,1 0 0,1-1 0,1 1 0,0-1 0,15 27 0,-20-40 0,0 0 0,1 0 0,-1 0 0,1 0 0,-1-1 0,1 1 0,0 0 0,-1-1 0,1 1 0,0-1 0,0 1 0,0-1 0,0 0 0,1 0 0,-1 0 0,0 0 0,0 0 0,1 0 0,3 0 0,-2-1 0,-1 0 0,1 0 0,-1-1 0,1 1 0,0-1 0,-1 0 0,1 0 0,-1 0 0,0 0 0,1-1 0,5-3 0,5-4 0,0-1 0,0-1 0,-1 0 0,15-18 0,-27 28 0,39-44 0,-1-3 0,49-79 0,-87 125 0,1 0 0,-1 0 0,1 1 0,-1-1 0,1 0 0,0 1 0,-1-1 0,1 1 0,2-2 0,5 3 0,-8 1 0,-1-1 0,1 1 0,-1-1 0,1 1 0,-1 0 0,0-1 0,1 1 0,-1 0 0,0-1 0,0 1 0,1 0 0,-1-1 0,0 1 0,0 0 0,0 0 0,0-1 0,0 2 0,11 223 0,-5-146 0,0-26 0,-6-51 0,0-1 0,1 0 0,-1 1 0,1-1 0,-1 0 0,1 0 0,0 1 0,-1-1 0,1 0 0,0 0 0,0 0 0,0 0 0,0 0 0,0 0 0,0 0 0,0 0 0,0-1 0,0 1 0,2 1 0,33 16 0,-12-6 0,-21-11 0,0 0 0,0 0 0,0 0 0,0-1 0,0 1 0,0-1 0,0 0 0,1 0 0,-1 0 0,0 0 0,0 0 0,0-1 0,0 1 0,5-2 0,0 0 0,0-1 0,0 0 0,-1 0 0,14-7 0,-12 3 0,1 0 0,-1-1 0,-1 0 0,1 0 0,-1-1 0,13-18 0,35-66 0,-44 71 0,77-156 0,-86 171 0,2-1 0,-1-1 0,1 1 0,0 0 0,7-7 0,-11 14 0,-1 1 0,0-1 0,1 1 0,-1 0 0,1 0 0,-1-1 0,1 1 0,-1 0 0,1 0 0,-1-1 0,1 1 0,-1 0 0,1 0 0,-1 0 0,1 0 0,-1 0 0,1 0 0,-1 0 0,1 0 0,-1 0 0,1 0 0,-1 0 0,1 0 0,-1 0 0,1 0 0,-1 0 0,1 1 0,-1-1 0,1 0 0,-1 0 0,1 1 0,-1-1 0,1 0 0,-1 1 0,0-1 0,1 0 0,-1 1 0,1-1 0,-1 1 0,0-1 0,0 0 0,1 2 0,14 24 0,-11-18 0,3 6 0,-1 0 0,-1 1 0,0 0 0,-1-1 0,-1 1 0,4 31 0,-6-17 0,0 0 0,-7 54 0,4-72 0,0-1 0,0 1 0,-1-1 0,0 0 0,-1 1 0,0-1 0,-1-1 0,0 1 0,-10 14 0,13-21 0,0-1 0,-1 1 0,1-1 0,0 1 0,-1-1 0,1 0 0,-1 1 0,1-1 0,-1-1 0,0 1 0,0 0 0,0-1 0,0 1 0,0-1 0,-1 0 0,1 0 0,0 0 0,-1-1 0,1 1 0,0-1 0,-1 0 0,1 0 0,0 0 0,-1 0 0,1 0 0,0-1 0,-1 0 0,1 1 0,0-1 0,-1-1 0,1 1 0,0 0 0,0-1 0,-3-1 0,-4-3 0,-1 0 0,1-1 0,1-1 0,-1 1 0,1-1 0,0-1 0,-11-14 0,28 23 0,4 4 0,8 1 0,1-1 0,-1-1 0,1-1 0,0 0 0,0-2 0,29-3 0,-33 1 0,0-1 0,0-1 0,-1 0 0,1-1 0,-1-1 0,0-1 0,0 0 0,17-12 0,112-81 0,-141 98 0,14-12 0,59-48 0,-69 55 0,-1-1 0,0 0 0,0 0 0,-1-1 0,0 1 0,10-20 0,-15 26 0,0-1 0,0 0 0,0 1 0,0-1 0,0 0 0,-1 0 0,1 0 0,-1 0 0,0 0 0,0 0 0,0 0 0,-1-5 0,1 7 0,0 0 0,-1 0 0,1 0 0,-1 0 0,0 0 0,1 0 0,-1 0 0,0 0 0,1 0 0,-1 0 0,0 1 0,0-1 0,0 0 0,0 1 0,0-1 0,0 0 0,0 1 0,0-1 0,0 1 0,0 0 0,0-1 0,0 1 0,0 0 0,0 0 0,0-1 0,0 1 0,0 0 0,0 0 0,-1 0 0,1 0 0,0 1 0,0-1 0,0 0 0,0 0 0,-2 1 0,-1 0 0,1 0 0,-1 0 0,1 0 0,-1 0 0,1 0 0,-1 1 0,1 0 0,0-1 0,-1 1 0,1 0 0,0 1 0,0-1 0,1 1 0,-1-1 0,0 1 0,-3 4 0,4-2 0,-1 0 0,0 0 0,1 0 0,0 0 0,0 0 0,1 0 0,0 0 0,-1 1 0,2-1 0,-2 8 0,2-1 0,1 0 0,-1-1 0,2 1 0,0 0 0,0-1 0,1 1 0,0-1 0,1 0 0,0 0 0,6 10 0,-4-11 0,0 0 0,1-1 0,0 0 0,1 0 0,0-1 0,0 0 0,0 0 0,1-1 0,0 0 0,1-1 0,0 0 0,0 0 0,0-1 0,17 6 0,-18-8 0,-1 0 0,1-1 0,0 0 0,0 0 0,1-1 0,-1-1 0,0 1 0,0-2 0,0 1 0,1-1 0,-1 0 0,0-1 0,0 0 0,-1-1 0,1 0 0,0 0 0,-1-1 0,14-7 0,-12 5 0,1 0 0,-2-1 0,1 0 0,-1 0 0,0-1 0,0 0 0,-1-1 0,0 0 0,-1 0 0,0 0 0,0-1 0,-1-1 0,6-10 0,0-18-3935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0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293 554 7736,'0'0'7762,"0"10"-7316,0-1-342,1-1 6,0 0 1,-1 1-1,-1-1 0,1 0 1,-2 0-1,1 0 0,-1-1 1,-3 10-1,1-6 95,-2-1 1,0 1-1,0-1 1,-1 0-1,0-1 0,-14 15 1,18-22-173,1 1 1,-1-1-1,1 0 0,-1 0 0,0 0 1,0-1-1,0 1 0,0-1 1,0 0-1,0 1 0,0-1 1,0-1-1,0 1 0,-1 0 0,1-1 1,0 0-1,-1 1 0,1-1 1,0-1-1,-1 1 0,1 0 1,0-1-1,0 0 0,-1 1 1,1-1-1,0 0 0,0-1 0,-4-1 1,-3-3 16,1 0 0,0 0 1,0-1-1,0-1 0,1 1 0,0-1 1,0-1-1,1 1 0,0-1 0,0-1 1,1 1-1,1-1 0,0 0 0,0 0 1,0-1-1,2 1 0,-1-1 0,1 0 1,1 0-1,0 0 0,0-1 1,1 1-1,1 0 0,0-1 0,1 1 1,0 0-1,0 0 0,1-1 0,7-20 1,-7 27-31,0 1 1,1-1-1,0 1 1,-1 0-1,2 0 1,-1 0-1,0 0 1,1 0-1,0 1 1,0-1 0,0 1-1,0 0 1,0 0-1,1 1 1,-1-1-1,1 1 1,0 0-1,0 0 1,0 1-1,0-1 1,0 1-1,6-1 1,2 1 53,-1-1-1,1 2 1,0 0 0,0 0 0,-1 1-1,1 1 1,-1 0 0,13 4 0,-19-4-40,-1 1 0,1-1 0,-1 1 0,0 0 0,0 0 0,0 1 0,0 0 0,-1 0 0,1 0 1,-1 0-1,0 1 0,0-1 0,-1 1 0,1 0 0,-1 0 0,3 8 0,1 1 26,-1 0 0,0 1 0,-2-1 0,0 1 1,4 22-1,-5-6 24,-1-1 0,-1 1 0,-2 0 0,-1-1 1,-9 50-1,-48 149 531,43-174-369,13-45-195,-7 23 98,10-31-133,-1 0 0,0 0 0,1-1 0,-1 1-1,0 0 1,0-1 0,-1 1 0,1-1 0,0 1-1,0-1 1,-1 1 0,1-1 0,-3 2 0,3-3-10,0 0 0,1 0-1,-1 0 1,1 0 0,-1 0 0,0 0 0,1 0 0,-1 0 0,1 0 0,-1-1 0,0 1 0,1 0 0,-1 0 0,1-1 0,-1 1 0,1 0 0,-1-1 0,1 1 0,-1-1 0,1 1 0,-1 0 0,1-1 0,-1 1 0,1-1 0,0 1 0,-1-1 0,1 1 0,0-1 0,-1 0 0,1 1 0,0-1 0,0 1 0,0-1 0,0 0 0,-1 0-1,-6-24 90,6 10-54,1 0 1,1 1-1,0-1 1,0 1-1,2-1 1,0 1-1,7-24 1,-6 24-19,8-23 61,0 1 1,35-66 0,49-59 85,-88 148-151,0 1 10,0-1 1,0 1-1,1 1 1,1-1-1,0 2 0,17-16 1,-26 25-24,0 1 0,1-1 0,-1 0 0,0 0 0,0 1 0,1-1 0,-1 1 1,1-1-1,-1 1 0,0 0 0,1-1 0,-1 1 0,1 0 0,-1 0 0,1 0 0,-1 0 0,1 0 0,-1 0 1,0 0-1,1 1 0,-1-1 0,3 2 0,-2-1 0,0 0-1,0 1 1,0-1 0,0 1-1,-1-1 1,1 1 0,0 0 0,-1 0-1,1 0 1,-1 0 0,0 0-1,2 3 1,1 6 11,0 0-1,0 0 0,-1 0 1,2 17-1,-1 2 21,-2 0 0,-1 0 0,-5 48 0,-19 88 101,17-132-89,5-24-24,0-6-8,1 0 0,-1 0 0,1 0 1,-1 0-1,0-1 0,-1 1 0,1 0 0,-1 0 0,1-1 0,-1 1 0,0-1 0,-3 4 1,6-24 188,3-8-154,2 0 0,1 0 0,11-28 0,37-71 62,-47 108-101,16-27 17,2 0-1,2 1 1,43-48 0,-32 41-12,-32 39-12,-4 6-2,0-1 1,1 1-1,-1-1 0,1 1 0,0 1 0,0-1 1,0 0-1,1 1 0,9-6 0,-14 9-3,1 0 1,-1-1-1,0 1 0,1 0 0,-1 0 0,1 0 0,-1 0 1,1 0-1,-1 0 0,1 0 0,-1 0 0,0 0 0,1 0 1,-1 0-1,1 0 0,-1 0 0,1 1 0,-1-1 1,0 0-1,1 0 0,-1 0 0,1 0 0,-1 1 0,0-1 1,1 0-1,-1 1 0,0-1 0,1 0 0,-1 0 1,0 1-1,0-1 0,1 1 0,-1-1 0,0 0 0,0 1 1,1-1-1,-1 0 0,0 1 0,0-1 0,0 1 1,0-1-1,0 1 0,0-1 0,0 1 0,0-1 0,0 1 1,1 26 13,-2-21-13,-2 27 11,-1 1 0,-16 58 0,-3 14-4,18-76-7,0-1-2,0 0 1,2 0 0,1 1 0,1-1 0,5 37 0,-4-60 6,1-1 1,1 0-1,-1 0 0,1 1 0,-1-1 0,1-1 1,1 1-1,-1 0 0,1 0 0,0-1 1,0 1-1,0-1 0,1 0 0,-1 0 0,1 0 1,0-1-1,9 7 0,-8-7 2,0-1 0,0 0 0,0 1-1,1-2 1,-1 1 0,1-1 0,-1 0 0,1 0 0,0 0-1,-1-1 1,1 0 0,0 0 0,-1 0 0,1-1-1,0 0 1,9-2 0,16-8 26,0-1 0,57-30 0,-65 28-8,36-27 0,-37 24 8,41-23-1,-30 22-13,25-12-5,-52 28-6,-1 0 0,1 0 0,0 1-1,0 0 1,0 0 0,0 0 0,0 1 0,11 0-1,-16 0-6,0 0-1,0 0 0,0 0 0,-1 0 0,1 0 0,0 0 0,0 1 0,0-1 0,0 0 0,-1 0 1,1 1-1,0-1 0,0 1 0,-1-1 0,1 1 0,0-1 0,0 1 0,-1-1 0,1 1 0,-1-1 1,1 1-1,0 0 0,-1-1 0,1 1 0,-1 0 0,0-1 0,1 2 0,-1-1 3,0 1 0,0-1 0,0 0 0,0 1 0,0-1 0,0 0 0,0 0 0,-1 1-1,1-1 1,0 0 0,-1 0 0,1 0 0,-1 1 0,0-1 0,1 0 0,-2 1 0,0 1 4,0-1 0,0 1 1,0-1-1,0 1 0,0-1 0,-1 0 1,1 0-1,-1 0 0,0 0 0,1 0 1,-1-1-1,0 1 0,0-1 1,-5 2-1,-1-3 1,-1 0 1,1-1-1,0 0 1,-1 0-1,-8-3 0,10 1-3,1 2 0,0-1 0,-1 1 0,1 1 0,-1-1 0,1 1 0,-1 0 0,1 1 0,-12 2 0,13-2-1,-1 1 2,1 0 0,0 0 0,-1 0 0,1 1-1,-7 3 1,11-4-6,1-1-1,-1 1 0,0-1 0,0 1 0,1 0 0,-1-1 1,1 1-1,-1 0 0,1 0 0,0 0 0,0 0 1,0 1-1,0-1 0,0 0 0,1 0 0,-1 1 0,0-1 1,1 3-1,-2 5-7,2-1-1,-1 0 1,1 0 0,1 0 0,0 1 0,0-1 0,1 0 0,4 13-1,-6-19 6,1 0-1,0-1 0,0 1 1,0 0-1,1-1 1,-1 1-1,1 0 0,0-1 1,-1 0-1,1 1 0,0-1 1,0 0-1,0 0 0,1 0 1,-1 0-1,0 0 0,1-1 1,0 1-1,-1-1 0,1 0 1,0 1-1,-1-1 0,1 0 1,0-1-1,0 1 0,0 0 1,0-1-1,0 0 0,0 1 1,3-2-1,-2 1 2,-1-1 0,1 0 0,-1 0 0,1-1 0,-1 1 0,0-1 0,0 1 0,1-1 0,-1 0 0,0-1 0,-1 1 0,1 0 0,0-1 0,-1 1 0,1-1 0,-1 0 0,0 0 0,0 0 0,0 0 0,3-7 0,2-4 0,-1-1 0,0 1 0,5-23 0,-9 28 4,0-1-1,0 0 1,-1 0-1,-1 0 1,0 0-1,0 0 1,-2-15-1,0 21 27,1 5-11,-4 15 1,1 25-5,4-33-14,1-1 0,0 1 1,0-1-1,1 1 0,0-1 0,0 0 0,1 0 0,0 0 0,0 0 0,1 0 1,0 0-1,4 5 0,-4-7-1,-1-2 1,1 1-1,-1 0 0,1-1 1,0 1-1,0-1 0,1 0 1,-1-1-1,1 1 0,-1-1 1,1 0-1,0 0 0,0 0 1,0-1-1,0 0 0,0 0 1,0 0-1,8 0 0,7-1 14,-1-1 0,1-1-1,-1-1 1,0-1-1,0-1 1,0 0-1,0-1 1,30-15-1,9-9 10,66-46-1,-113 69-25,9-7 1,-1 0 0,33-33 0,-110 78 88,55-28-83,-100 66 67,92-61-59,1 1 0,0 1 0,0 0 0,0 0 0,1 1 0,-13 21 0,21-31-10,0 1-1,1-1 1,-1 0 0,0 1 0,1-1 0,-1 0 0,1 1-1,-1-1 1,1 1 0,0-1 0,0 0 0,0 1-1,0-1 1,0 1 0,0-1 0,0 1 0,0 1 0,1-2-1,-1-1 0,0 1 1,1 0-1,-1 0 0,1-1 1,0 1-1,-1 0 1,1-1-1,-1 1 0,1 0 1,0-1-1,0 1 0,-1-1 1,1 1-1,0-1 1,0 0-1,-1 1 0,1-1 1,0 0-1,1 1 0,3 0 1,-1-1 0,1 0 0,-1 1 0,1-1 0,-1-1 0,1 1 0,-1-1 0,1 0 0,5-1 0,6-4 5,0 0 0,0-1 1,-1-1-1,-1 0 0,1-1 1,-1-1-1,-1 0 0,0-1 1,0 0-1,-1-1 0,0 0 0,-1-1 1,-1 0-1,16-27 0,-24 37 4,0-1-1,0 1 0,0-1 1,-1 0-1,1 1 0,-1-1 1,0 0-1,1-7 0,-2 10-8,-1 1 0,1 0 0,0 0 0,-1 0 0,1 0 0,0 0 0,-1 0 0,1 0 0,0 0 0,0 0 0,-1 0 0,1 0 0,0 1 0,-1-1 0,1 0 0,0 0 0,0 0 0,-1 0 0,1 0 0,0 0 0,0 1 0,-1-1 0,1 0 0,0 0 0,0 0 0,0 1 0,-1-1 0,1 0 0,0 0 0,0 1 0,0-1 0,0 0 0,-1 0 0,1 1 0,0-1 0,0 0 0,0 1 0,0-1 0,0 0 0,0 1 0,0-1 0,-8 16 22,7-15-20,-5 11 7,0 0-1,1 1 0,0 0 1,1 0-1,1 0 0,0 0 1,0 0-1,2 1 0,-1 25 1,-23 279-53,23-306 51,0-1-1,0 1 1,-1-1 0,-1 0-1,0 0 1,0 0 0,-9 14-1,9-18 0,0 0-1,-1-1 1,0 0-1,0 0 1,-1 0-1,1-1 1,-1 1-1,0-1 0,-1-1 1,1 1-1,-13 5 1,12-7 9,1 0 1,-1-1-1,0 1 1,0-2-1,-1 1 1,1-1 0,0 0-1,0-1 1,-14 0-1,19 0-13,0 0-1,0 0 1,0-1 0,0 1-1,0-1 1,0 1-1,0-1 1,0 0 0,0 1-1,1-1 1,-1 0-1,0 0 1,0-1 0,1 1-1,-1 0 1,1 0-1,-1-1 1,1 1 0,0-1-1,-1 0 1,1 1-1,0-1 1,0 0 0,0 1-1,0-1 1,0 0-1,1 0 1,-1 0 0,0 0-1,1 0 1,0 0-1,-1 0 1,1 0 0,0 0-1,0 0 1,0 0-1,0 0 1,1 0 0,-1-3-1,2-3-1,-1 0 1,1 0-1,1 0 0,-1 1 1,1-1-1,1 1 0,-1-1 1,1 1-1,0 0 0,1 0 1,0 1-1,11-12 0,5-3-1,2 1-1,30-21 0,8-8-2,101-114-134,5-5 125,-141 143 15,-19 18-2,0 0 0,0 1 0,0 0-1,1 0 1,0 0 0,11-6 0,-18 12 0,0 0-1,0-1 1,-1 1-1,1 0 1,0-1-1,0 1 1,0 0-1,0 0 1,0 0-1,-1 0 1,1 0 0,0 0-1,0 0 1,0 0-1,0 0 1,0 0-1,0 0 1,-1 1-1,1-1 1,0 0-1,0 0 1,0 1-1,0-1 1,-1 1-1,2 0 1,-1 0 2,0 0-1,0 1 1,1-1-1,-1 1 1,0-1 0,-1 1-1,1-1 1,0 1 0,0 0-1,-1-1 1,1 4-1,1 4 9,-1-1 0,0 0-1,0 0 1,-2 11 0,0-1 6,-9 36 1,2-14-8,8-40-10,0 1 0,0-1 0,0 0 0,0 0 0,-1 0 0,1 1 0,0-1 0,0 0 0,0 0 0,0 1 0,0-1 0,0 0 0,0 0 0,0 1 0,0-1 0,0 0 0,0 0 0,1 0 0,-1 1 0,0-1 0,0 0 0,0 0 0,0 0 0,0 1 0,0-1 0,0 0 0,0 0 0,1 0 0,-1 1 0,0-1 0,0 0 0,0 0 0,0 0 0,1 0 0,-1 0 0,0 0 0,0 1 0,1-1 0,9-4 0,10-11 0,-5 0-6,-1 0 0,16-23-1,-22 27 5,0 0-1,0 1 0,1 0 1,0 0-1,1 1 0,0 0 1,1 1-1,18-12 0,-27 20 8,-1-1-1,1 1 1,-1 0 0,1-1-1,-1 1 1,0 0-1,1 0 1,-1 0-1,1 0 1,-1 0-1,1 1 1,-1-1 0,1 0-1,-1 1 1,0-1-1,1 1 1,-1-1-1,0 1 1,1-1-1,-1 1 1,0 0-1,0 0 1,0 0 0,1 0-1,-1 0 1,0 0-1,0 0 1,0 0-1,-1 0 1,1 0-1,1 3 1,5 5 19,-1 1 1,-1 0-1,5 11 1,-4-10-2,-4-5-13,1-1-1,0 0 1,0 0 0,0 0 0,1 0-1,0-1 1,0 1 0,0-1-1,8 6 1,-9-8-4,-1-1 1,1 1-1,0-1 1,0 0-1,0 0 1,1 0-1,-1 0 0,0 0 1,0-1-1,0 1 1,1-1-1,-1 0 0,0 0 1,0 0-1,1 0 1,-1-1-1,0 1 1,0-1-1,5-1 0,1-2 13,0 1-1,0-1 0,-1-1 1,1 0-1,-1 0 0,0-1 1,0 0-1,0 0 0,8-10 0,-10 11-4,-1-1-1,0 0 0,0-1 0,-1 1 0,1-1 0,-1 0 0,-1 0 0,0 0 0,0 0 0,0-1 0,3-15 0,-6 23-10,1-1 0,-1 0 0,0 0-1,0 0 1,1 0 0,-1 0 0,0 1 0,0-1-1,0 0 1,0 0 0,0 0 0,0 0-1,0 0 1,-1 0 0,1 0 0,0 1 0,0-1-1,-1 0 1,1 0 0,0 0 0,-1 0-1,1 1 1,-1-1 0,1 0 0,-1 0 0,1 1-1,-1-1 1,0 1 0,1-1 0,-1 0-1,0 1 1,0-1 0,-1 1 0,1 0 1,0 0-1,-1 0 0,1 1 0,0-1 1,0 0-1,-1 1 0,1-1 1,0 1-1,0-1 0,0 1 0,0 0 1,0-1-1,0 1 0,0 0 1,0 0-1,0 0 0,0 0 1,0 0-1,0 0 0,0 1 0,-1 0 4,0 1 0,0-1 0,1 0 0,-1 1 0,1 0-1,-1-1 1,1 1 0,0 0 0,0 0 0,0 0 0,1-1 0,-1 1-1,1 0 1,0 0 0,-1 0 0,1 4 0,1-6-6,-1 1 0,1 0 0,-1 0 0,1 0 0,0 0 0,-1 0 0,1-1 0,0 1 0,0 0 0,1-1 0,-1 1 0,0-1 0,0 1 0,1-1 0,-1 1 0,1-1 0,-1 0 0,1 0 0,-1 0 0,1 0 0,0 0 0,0 0 0,-1 0 0,1-1 0,2 2 0,7 1-2,0 0-1,0-1 1,0 0-1,0-1 1,0 0-1,0 0 1,1-1-1,-1-1 1,0 0 0,13-3-1,-8 0 9,0 0 0,0-2 0,-1 0 0,0 0 0,0-2 0,17-11 0,0-3 26,-2-2 1,-1-1-1,-1-1 1,-1-1-1,27-36 0,-41 44 5,-1 0-1,-1 0 0,-1-1 1,-1-1-1,0 1 0,7-30 1,5-13 94,-18 57-86,-1-1 1,0 0 0,0 0-1,-1 0 1,0 0 0,1-14-1,-2 20-47,5-8-118,5-8 124,0-1-1,-1-1 1,-1 1-1,-1-1 0,7-30 1,-5 12 8,-2 0 0,2-41 0,-9 69-24,0 1 0,0-1 1,-1 0-1,0 1 0,0-1 1,-5-13-1,6 21 10,0 1 1,0-1-1,-1 1 1,1 0-1,0-1 1,0 1-1,0-1 0,0 1 1,-1 0-1,1-1 1,0 1-1,0 0 1,-1 0-1,1-1 0,0 1 1,-1 0-1,1-1 1,0 1-1,0 0 0,-1 0 1,1 0-1,-1-1 1,1 1-1,0 0 1,-1 0-1,1 0 0,0 0 1,-1 0-1,1 0 1,-1 0-1,1 0 1,0 0-1,-1 0 0,1 0 1,-1 0-1,1 0 1,0 0-1,-1 0 0,1 0 1,-1 0-1,1 0 1,0 1-1,-1-1 1,1 0-1,0 0 0,-1 0 1,1 1-1,0-1 1,-1 0-1,1 0 1,0 1-1,-17 17-2,1 3 0,1 1 0,2 0 0,0 2 0,2-1 0,0 1 0,2 1 0,0 0 0,2 0 0,-8 52 0,9-19-21,1-1 0,4 1-1,8 86 1,-5-123 12,0 1 0,2-1 1,7 24-1,-9-39 6,0 1 0,0-1-1,1 0 1,0-1 0,0 1 0,0 0 0,1-1-1,0 0 1,0 0 0,0 0 0,1 0 0,-1 0-1,1-1 1,10 7 0,-13-10 12,1 0 0,0 0 0,-1-1 0,1 1 0,0 0 0,0-1 0,0 0 0,-1 0 0,1 1 0,0-2 0,0 1 0,0 0 0,-1-1 0,1 1 0,0-1 0,0 0 0,-1 0 0,1 0 0,0 0 0,3-2 0,5-4 64,0 1-1,20-17 1,-20 12-25,0-1 1,-1 0-1,-1 0 1,0-1-1,-1 0 1,13-26-1,-1 2 43,-15 29-59,-2 4-6,0 0 0,-1 0 0,0 0 1,0 0-1,0 0 0,0 0 0,-1-1 0,2-4 1,-9 42-23,5-3-1,0-12 0,2-1 0,2 26 0,-2-36 0,0-1 0,0 1 0,1 0 0,0 0 0,1-1 0,-1 1 0,1-1 0,5 8 0,-7-12 0,1 0 0,0 0 0,0 0 0,0 0 0,0 0 0,0-1 0,0 1 0,0-1 0,1 1 0,-1-1 0,0 0 0,1 0 0,0 0 0,-1 0 0,1 0 0,-1-1 0,1 1 0,0-1 0,-1 1 0,1-1 0,0 0 0,0 0 0,-1-1 0,4 1 0,20-5 0,-1-1 0,-1-1 0,1-1 0,-1-1 0,0-1 0,-1-1 0,23-15 0,171-109 0,-236 159 0,-27 50 0,43-70 0,1 0 0,0 0 0,0 1 0,1-1 0,-1 1 0,1-1 0,0 1 0,0-1 0,0 1 0,1 0 0,0 0 0,0-1 0,0 1 0,0 0 0,1-1 0,1 6 0,0-5 0,0 0 0,1 1 0,-1-1 0,1 0 0,0-1 0,1 1 0,-1 0 0,1-1 0,0 0 0,0 0 0,0 0 0,9 5 0,-1 1-12,1-1 0,1-1-1,14 8 1,-25-15 3,-1 1 0,1-1-1,0 0 1,0 0 0,0 0 0,0 0-1,0 0 1,1 0 0,-1-1 0,0 0-1,0 1 1,0-1 0,1-1 0,-1 1 0,0 0-1,0-1 1,0 1 0,0-1 0,1 0-1,-1 0 1,5-3 0,-7 3-192,0 0-1,0-1 1,0 1 0,0 0 0,0 0-1,0-1 1,-1 1 0,1 0-1,0-1 1,-1 1 0,0-1-1,1 1 1,-1 0 0,0-1 0,1 1-1,-1-1 1,0 1 0,0-1-1,0-2 1,0 2-1358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15880,'0'0'3983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0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12760,'0'0'1465,"17"-6"-812,245-74 1342,103 3 612,-272 60-1828,-67 12-277,-1 1-1,1 1 0,51 2 1,-65 4-205,-9-1-2984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0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1234 7736,'0'0'4553,"13"-11"-3952,50-41 528,62-68 0,-104 92-816,-1-1 1,-1 0 0,-2-2 0,16-36 0,7-13 234,-29 60-411,20-36 502,29-74-1,-38 76-258,-4 9 214,21-77 0,-31 87-307,-3 21 90,-2 0 0,0 0 0,2-28 0,-6 41 90,-2 5-217,-5 11 16,-35 117 384,25-71-480,-106 498 845,98-424-821,4-11-33,-18 85 125,28-159-127,-3 0 0,-22 50 0,37-99-151,-1 3 18,0-1-1,-1 0 1,1 0-1,-1 0 1,1 0-1,-1 0 1,0 0-1,0 0 1,0-1-1,-1 1 1,1-1-1,-1 1 1,-2 1-1,4-4-17,1 0-1,-1 1 1,0-1-1,1 0 1,-1 0-1,1 0 1,-1 0-1,1 0 1,-1 0-1,1 0 1,-1 0-1,1-1 1,-1 1-1,1 0 1,-1 0-1,1 0 1,-1-1-1,1 1 1,-1 0-1,1 0 1,-1-1-1,1 1 1,0 0 0,-1-1-1,1 1 1,-1-1-1,1 1 1,0 0-1,-1-1 1,1 1-1,0-1 1,0 1-1,-1-1 1,1 1-1,0-2 1,-6-17 120,4 7-87,1 0 0,1 0 0,0 0 0,1 0 0,0 0 0,1 0 0,0 0 0,4-13 0,4-5 50,23-52 0,-18 53-44,2 0 1,0 2-1,2 0 1,1 1 0,33-34-1,4 4 45,66-48 0,74-42 157,-186 138-214,-1 0-1,15-16 1,-17 14 55,2 2 0,16-14-1,-25 24 163,-3 5-87,-7 20-18,-15 31-48,20-49-86,1 1 0,0 0 0,0 1 0,1-1 0,0 0 0,1 1 0,0-1 0,1 1 0,0-1 0,0 1 0,1 0 0,0-1 0,1 0 0,1 1 0,0-1 0,0 0-1,7 15 1,-9-23-9,1 0 0,-1 1 0,1-1 0,-1 0-1,1 0 1,0 0 0,0 0 0,0-1 0,0 1-1,0 0 1,0-1 0,1 0 0,-1 1 0,0-1-1,1 0 1,3 1 0,-1-1 0,-1 0 0,1 0 0,0-1 0,0 1 0,0-1 0,-1 0-1,1-1 1,7 0 0,4-3 3,-1 0 0,0-1 0,0-1 0,20-10 0,2-5 19,-1-1 0,-1-2 0,-1-1 0,-1-2 1,-1-1-1,28-33 0,-20 11 22,-37 46-32,0-1 0,0 0 0,0 0 0,-1 0 0,0-1 1,0 1-1,0-1 0,1-10 0,-2 15-11,-1 0 1,0 0-1,0-1 0,0 1 1,0 0-1,0 0 0,0 0 0,0-1 1,0 1-1,-1 0 0,1 0 1,0 0-1,-1-1 0,1 1 0,-1 0 1,1 0-1,-1 0 0,0 0 1,1 0-1,-1 0 0,0 0 1,0 0-1,0 0 0,1 0 0,-1 1 1,0-1-1,0 0 0,0 0 1,0 1-1,-1-1 0,1 1 0,0-1 1,0 1-1,0 0 0,0-1 1,-1 1-1,1 0 0,0 0 1,0-1-1,0 1 0,-1 0 0,1 0 1,0 1-1,0-1 0,-3 1 1,-2-1 10,0 1-1,1 1 1,-1-1 0,0 1 0,1 0 0,-1 0 0,1 1 0,-7 3 0,6-2-7,0 1-1,1 0 1,0-1 0,-1 2 0,2-1 0,-1 1 0,1-1-1,-1 1 1,2 1 0,-1-1 0,1 0 0,0 1 0,0 0-1,1-1 1,-1 1 0,2 0 0,-1 0 0,0 11-1,1-13-5,1 0-1,0 0 0,1 0 0,-1-1 0,1 1 0,0 0 1,0 0-1,0 0 0,1-1 0,-1 1 0,1-1 1,0 1-1,1-1 0,-1 0 0,1 0 0,0 0 0,0 0 1,0 0-1,1-1 0,-1 1 0,1-1 0,-1 0 0,1 0 1,0 0-1,1-1 0,-1 1 0,0-1 0,6 2 0,0 0 13,-1-1 0,1 0 0,0-1 0,0 0 0,0 0 0,0-1-1,0-1 1,1 0 0,-1 0 0,0-1 0,0 0 0,0 0 0,18-6 0,-14 2-2,-1 0 1,0-1 0,0 0-1,0-1 1,-1 0 0,0-1 0,-1 0-1,0-1 1,14-14 0,5-10 27,0-1 0,38-59-1,35-83 43,-78 128-49,-3-1 0,-2-1 0,-2-1 0,13-63 0,-22 72 32,-2-1 1,-2 0-1,-2 0 0,-2-1 1,-6-68-1,5 111-61,0-1 1,0 1-1,0 0 0,-1 0 1,1-1-1,0 1 0,-1 0 1,1 0-1,0-1 0,-1 1 1,0 0-1,1 0 0,-1 0 1,0 0-1,1 0 0,-1 0 1,0 0-1,0 0 0,0 0 1,-1-1-1,1 2-2,0-1-1,0 1 1,0 0 0,0 0-1,0 0 1,0 0 0,0 0-1,0 0 1,0 0 0,0 0-1,0 0 1,0 0 0,0 1-1,0-1 1,0 0 0,0 1-1,0-1 1,0 0 0,-1 2-1,-4 2-1,0 0 0,0 1-1,1 0 1,-1 0 0,-7 10-1,-5 9-21,2 0-1,0 1 0,2 0 1,-18 45-1,11-14-56,-18 77 0,30-90 55,2-1 0,2 2-1,2-1 1,1 0 0,3 0-1,1 1 1,3-1 0,1 0-1,18 64 1,-21-96 20,0 1 0,2 0 0,-1-1 0,1 0 0,1 0 0,11 17 0,-14-24 5,0-1 0,0 1-1,0-1 1,1 0 0,-1 0-1,1 0 1,-1 0 0,1-1-1,0 0 1,0 1 0,0-1-1,0-1 1,1 1 0,-1-1-1,0 1 1,1-1 0,-1 0-1,1-1 1,-1 1 0,1-1-1,6 0 1,2-2 5,-1 0 0,1 0 0,-1-1 0,1-1 0,16-7-1,58-31 16,-43 14 14,-2-1 0,-1-2 0,57-56 0,-86 76-15,1-3 1,-11 11-16,0 1 0,-1 0 1,1 0-1,0-1 0,1 2 0,-1-1 0,0 0 1,0 0-1,4-1 0,-6 4-2,0-1 0,0 1 0,0 0-1,0-1 1,0 1 0,0 0 0,0-1 0,0 1-1,0-1 1,0 1 0,-1 0 0,1-1 0,0 1 0,0 0-1,0-1 1,-1 1 0,1-1 0,0 1 0,-1-1 0,1 1-1,-1-1 1,1 1 0,-20 27 92,-43 48-1,46-58-69,0 1-1,1 1 1,2 0-1,0 1 1,-15 31-1,20-35-10,7-13-12,0 0 0,0 1 0,0-1 0,0 0 0,1 1 0,0-1 0,0 1-1,-1 7 1,2-11-3,0-1-1,0 1 0,0 0 1,0-1-1,0 1 0,0-1 1,0 1-1,1 0 0,-1-1 1,0 1-1,0-1 0,1 1 0,-1-1 1,0 1-1,1-1 0,-1 1 1,0-1-1,1 1 0,-1-1 1,1 1-1,-1-1 0,1 1 1,-1-1-1,1 0 0,-1 1 1,1-1-1,-1 0 0,1 0 0,0 1 1,-1-1-1,1 0 0,-1 0 1,1 0-1,0 0 0,-1 0 1,1 0-1,-1 0 0,1 0 1,0 0-1,0 0 0,2 0 3,1-1-1,-1 1 0,0-1 1,0 0-1,0 0 0,0 0 1,3-2-1,8-5 8,0-1-1,-1 0 0,0-1 1,-1 0-1,0-1 1,-1-1-1,0 0 1,0 0-1,-2-1 1,1 0-1,7-16 1,11-24 101,34-91 0,-57 132-91,15-41 61,-2-1 0,19-107 0,-31 120-41,-1 0 0,-3-1 0,-1 0 0,-8-67 0,7 105-39,-1 1 0,1 0 0,-1-1 0,0 1 0,0 0 0,-1-1 0,1 1 0,-1 0 0,1 0 0,-1 0 0,-4-5 0,5 8 0,0-1 0,0 0 0,0 0 0,0 0 0,0 1 0,0-1 0,0 1 0,0-1 0,0 1 0,-1-1 0,1 1 0,0 0 0,0-1 0,0 1 0,-1 0 0,1 0 0,0 0 0,0 0 0,0 0 0,-1 0 0,1 0 0,0 0 0,0 1 0,0-1 0,-1 0 0,1 1 0,0-1 0,0 1 0,0-1 0,0 1 0,0 0 0,0-1 0,0 1 0,0 0 0,0 0 0,0 0 0,0 1 0,-6 4 0,1 1 0,1 0 0,-1 0 0,1 0 0,0 1 0,1 0 0,0 0 0,-6 16 0,-19 74 0,21-61-2,2 0-1,2 0 1,1 1-1,2-1 1,5 55-1,1-45 0,2 0-1,2-1 1,30 87 0,-38-130 3,9 23 8,16 33-1,-23-53-5,1 1-1,-1-1 0,1 0 0,1 0 0,-1-1 0,1 0 0,0 1 1,0-1-1,0-1 0,12 8 0,-15-11-1,1 0 0,-1 0 0,1 0 0,0-1 0,-1 1 0,1-1 0,0 0 0,-1 0 0,1 0 0,0 0 0,-1 0 0,1 0 0,0-1 0,-1 0 0,1 1 0,-1-1 0,1 0 0,-1 0 0,1 0 0,-1-1 0,1 1 0,-1 0 0,3-3 0,4-3 0,0 0 0,-1 0 0,0-1 0,10-11 0,2-8 0,-1-1 0,27-55 0,13-19 0,-41 72 0,-15 24 0,0-1 0,1 1 0,0 0 0,0 1 0,0-1 0,11-9 0,-15 15 0,0 0 0,0-1 0,0 1 0,1 0 0,-1 0 0,0 0 0,0 0 0,0 0 0,0 0 0,0 0 0,1 0 0,-1 0 0,0-1 0,0 1 0,0 0 0,0 0 0,1 0 0,-1 0 0,0 0 0,0 0 0,0 0 0,0 0 0,1 0 0,-1 0 0,0 0 0,0 0 0,0 0 0,0 1 0,0-1 0,1 0 0,-1 0 0,0 0 0,0 0 0,0 0 0,0 0 0,0 0 0,1 0 0,-1 0 0,0 1 0,0-1 0,0 0 0,0 0 0,0 0 0,0 0 0,0 0 0,0 0 0,1 1 0,-1-1 0,0 0 0,0 0 0,0 0 0,0 0 0,0 1 0,0-1 0,0 0 0,0 0 0,0 0 0,0 0 0,0 1 0,0-1 0,0 0 0,0 0 0,0 0 0,0 0 0,0 1 0,-1-1 0,1 0 0,-1 17 0,0-13 0,-10 63 0,-38 128 0,46-188 0,1 1 0,-1 0 0,0-1 0,-1 0 0,0 0 0,0 0 0,0 0 0,-1 0 0,0-1 0,0 0 0,-1 0 0,-10 9 0,17-16 0,-1 0 0,1 1 0,0-1 0,-1 0 0,1 0 0,-1 0 0,1 0 0,-1 1 0,1-1 0,-1 0 0,0 0 0,1 0 0,-1 0 0,0 0 0,0 0 0,1 0 0,-1 0 0,0 0 0,0 0 0,0 0 0,0 0 0,-1 0 0,1 0 0,0 0 0,0 0 0,0 0 0,-1 0 0,1 0 0,-1 0 0,1 0 0,-1 0 0,1 1 0,-1-1 0,1 0 0,-1 0 0,0 0 0,1 1 0,-1-1 0,0 0 0,0 1 0,1-1 0,-1 1 0,0-1 0,0 1 0,0-1 0,0 1 0,0 0 0,0-1 0,0 1 0,0 0 0,0 0 0,0-1 0,0 1 0,0 0 0,0 0 0,0 0 0,0 0 0,0 1 0,0-1 0,0 0 0,-1 1 0,18-8 0,1 1 0,1 1 0,-1 1 0,1 1 0,31-3 0,20-4 0,-40 4 0,-11 2 0,1 0 0,35-2 0,-41 5 868,-6-1-5755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0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16575,'0'0'984,"38"-58"-384,2 7 0,21 1-320,-25 22-8,2 9-400,5-3-8,9 8-144,-14 6 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1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564 709 7328,'0'0'3521,"-11"-7"-2788,-6-3-346,-32-15 1,41 21-277,-1 1 0,0 0 1,0 0-1,0 1 0,0 0 1,0 1-1,-17-1 1,15 3-9,0 1 1,0 0-1,0 0 1,1 1-1,-1 0 1,1 1-1,0 0 1,0 1 0,0 0-1,-11 8 1,-9 9 470,-46 41 1,75-62-550,-22 19 351,2 0-1,1 1 1,0 2 0,-27 41-1,41-55-241,2 0-1,-1 0 0,1 0 0,1 0 0,-1 1 1,2 0-1,-4 16 0,6-20-54,-1 1-1,1-1 1,1 0-1,-1 1 1,1-1-1,0 0 1,0 0-1,1 0 1,0 1 0,0-2-1,0 1 1,1 0-1,4 7 1,-5-9-34,1 0-1,-1-1 1,1 1 0,0-1 0,0 1 0,0-1-1,0 0 1,1 0 0,0-1 0,-1 1 0,1-1-1,0 0 1,0 0 0,0 0 0,0 0 0,5 1-1,-2-2 8,-1 0 0,1 0 0,0 0 0,0-1 0,0 0 0,0 0 0,0-1 0,0 0 0,10-3 0,0-1 26,0-1-1,0-1 1,-1 0 0,0-1-1,0-1 1,-1 0 0,17-15-1,-5 1 27,-1-1-1,-2-1 1,0-1-1,-1-1 0,-2-2 1,35-59-1,-35 46 29,-1-1 0,-1-1-1,-3 0 1,18-83 0,-26 89-16,-3-2 0,-1 1 0,-1 0-1,-3-1 1,-1 0 0,-2 1 0,-2 0 0,-1 0 0,-13-41 0,17 72-69,0-1 0,-1 1 0,0 0 0,0 0 0,-1 1 0,0-1 0,0 1 0,-1 0 1,1 0-1,-2 0 0,-9-9 0,14 15-37,0 0 0,0 1 0,0-1 0,0 1 0,0-1 0,0 1 0,0-1-1,0 1 1,-1 0 0,1-1 0,0 1 0,0 0 0,0 0 0,0 0 0,-1 0 0,1 0 0,0 0 0,0 0 0,0 1 0,0-1 0,-1 0 0,1 1 0,0-1 0,0 1 0,0-1-1,0 1 1,-2 0 0,-1 2 14,0 0-1,0 1 0,0-1 0,-6 8 1,-2 4 10,1 1 1,1-1 0,0 2 0,1-1 0,1 2 0,0-1 0,-8 31 0,5-6 23,2 0 0,-5 57 0,12-71-25,1 1 1,1-1-1,1 1 1,2 0-1,1-1 1,11 43-1,-10-54-11,0-1 0,1 0 0,1 0 0,0-1 0,1 1 1,1-2-1,0 1 0,1-1 0,1-1 0,0 0 0,1 0 0,14 11 0,-21-19-7,1-1 0,-1-1 0,1 1 0,0-1 0,0 0 0,1 0 0,-1 0 0,1-1 0,-1 0 1,1-1-1,0 1 0,-1-1 0,1-1 0,0 1 0,10-1 0,-8-1 9,-1-1 0,1 1 1,-1-1-1,0-1 0,0 0 0,0 0 1,0 0-1,-1-1 0,1 0 0,-1-1 1,0 0-1,8-6 0,16-18 134,-1-2 1,-1-1-1,27-38 0,-2 3 453,-67 92-222,-18 48 1,19-42-317,1 1 0,-9 47 0,18-68-52,0 1-1,1-1 1,0 1 0,1-1 0,1 1 0,-1 0 0,2-1-1,0 1 1,0-1 0,7 20 0,-8-28-10,0 0 0,1-1 1,-1 1-1,1 0 0,0-1 1,0 1-1,0-1 0,0 1 0,0-1 1,0 0-1,1 0 0,-1 0 1,1 0-1,-1-1 0,1 1 1,0-1-1,4 2 0,-5-2-1,0-1 1,0 1-1,0-1 0,0 0 0,0 1 1,0-1-1,0 0 0,0 0 1,0-1-1,0 1 0,0 0 0,0-1 1,0 1-1,0-1 0,0 0 1,-1 1-1,1-1 0,0 0 0,0 0 1,-1 0-1,1 0 0,0-1 0,-1 1 1,1 0-1,-1-1 0,1 1 1,-1-1-1,2-2 0,2-5 24,1 0 0,-1-1 0,-1 0 0,0 0 0,0 0 0,-1-1 0,0 1 0,-1-1 0,0 0 0,-1 1 0,0-1 0,-1-14 0,0 9 15,-1-1-1,0 1 1,-2-1-1,0 1 1,0 0 0,-2 0-1,-8-20 1,11 32-13,1-1 0,-1 1 0,0 0 0,-1 0 0,1 0 0,-1 0 0,1 1 0,-1-1 0,0 1 0,-1-1 0,1 1 0,0 0 0,-1 0 0,0 1 0,-5-4 0,-1-2 209,11 5-83,6 4-81,18 4 2,0-1 0,0-1 0,36 0 0,-23-2 19,1-1 5,54-7 0,-33 1-71,-56 6-61,-1 0 0,1 0 0,-1 0-1,1 0 1,0 1 0,-1-1 0,1 1 0,-1 0 0,1 0 0,-1 1 0,0-1 0,1 1 0,-1-1 0,3 3 0,12 12-4389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12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1 671 8240,'0'0'6810,"10"-10"-6284,8-6-266,-1-2 0,-1 0 0,21-30-1,137-209 1490,21 13 81,-195 244-1822,41-40 521,-39 38-440,1 0 0,0 0 0,0 0-1,1 0 1,-1 1 0,0-1 0,0 1-1,1 0 1,-1 0 0,1 0 0,-1 0-1,1 0 1,3 1 0,-6 0-62,-1 0-1,1 0 1,0 0-1,-1 0 1,1 1-1,0-1 1,-1 0-1,1 1 1,-1-1-1,1 0 1,-1 1-1,1-1 1,-1 0-1,1 1 1,-1-1-1,1 1 1,-1-1-1,0 1 1,1-1 0,-1 1-1,0 0 1,1-1-1,-1 1 1,0-1-1,0 1 1,0 0-1,1-1 1,-1 1-1,0 0 1,0-1-1,0 1 1,0 1-1,0 26 276,-1-24-235,-6 53 319,-3-1 1,-3 0-1,-22 63 0,-5 20 397,38-132-696,1-4-26,0 0-1,0 0 1,0 1-1,0-1 1,1 0-1,-1 1 1,1-1-1,0 0 1,0 1 0,0 5-1,1-9-41,0-1 0,0 1-1,0-1 1,0 1 0,0-1 0,0 1-1,0-1 1,0 1 0,0-1 0,0 0-1,-1 0 1,1 1 0,0-1-1,-1 0 1,1 0 0,0 0 0,-1 0-1,1 0 1,-1 1 0,1-3 0,2-1 45,91-132 493,-44 60-224,76-87 0,-120 157-299,8-10 85,23-20-1,-34 33-92,0 1 0,0-1 0,1 1 0,0-1-1,-1 1 1,1 0 0,0 0 0,0 1 0,0-1-1,0 1 1,0 0 0,0 0 0,7 0-1,-10 1-17,0 0 0,1 1-1,-1-1 1,0 1-1,1-1 1,-1 1-1,0 0 1,0-1-1,1 1 1,-1 0 0,0 0-1,0 0 1,0 0-1,0 0 1,0 0-1,0 0 1,0 0-1,-1 1 1,1-1 0,0 0-1,-1 0 1,1 1-1,0-1 1,-1 0-1,0 1 1,1-1-1,-1 1 1,0 1 0,2 6 21,0 0 0,-1 0 0,0 13 0,-1 38 97,-2-1 0,-13 68 0,15-124-116,-2 21 160,2-24-165,-1 1 0,2-1-1,-1 0 1,0 1-1,0-1 1,0 0 0,0 1-1,0-1 1,0 0 0,0 1-1,0-1 1,0 0-1,1 1 1,-1-1 0,0 0-1,0 1 1,0-1-1,1 0 1,-1 0 0,0 1-1,0-1 1,1 0-1,-1 0 1,0 1 0,1-1-1,-1 0 1,0 0-1,1 0 1,-1 0 0,0 0-1,1 1 1,-1-1-1,0 0 1,1 0 0,-1 0-1,0 0 1,1 0-1,-1 0 1,0 0 0,1 0-1,-1 0 1,1 0-1,-1 0 1,0-1 0,1 1-1,-1 0 1,0 0-1,1 0 1,-1 0 0,0 0-1,1-1 1,6-3 22,0-1-1,0 0 1,0 0 0,-1 0 0,0-1 0,0 0 0,0 0 0,7-11-1,6-6 25,-4 6-21,20-22 65,1 1 0,66-53-1,-98 87-77,1 1 0,0-1 0,0 1-1,0 0 1,0 1 0,0 0-1,1-1 1,-1 2 0,1-1 0,-1 1-1,1-1 1,6 1 0,-11 3-9,0 0 1,-1 1 0,1-1 0,-1 1-1,0-1 1,1 1 0,-1-1-1,0 0 1,-1 1 0,1-1-1,-1 5 1,0-1 5,-7 74 78,4-49-48,0 1 1,3 54 0,2-81-37,-1-1 0,1 0 0,0 1 1,1-1-1,-1 0 0,1 1 0,0-1 1,0 0-1,0 0 0,0-1 0,1 1 1,0 0-1,-1-1 0,8 7 0,-9-9-5,1 1 0,0-1 0,-1 0-1,1 1 1,0-1 0,0 0-1,0 0 1,0 0 0,0-1 0,1 1-1,-1 0 1,0-1 0,0 0-1,0 1 1,1-1 0,-1 0 0,0 0-1,0 0 1,0 0 0,1 0-1,-1-1 1,0 1 0,0-1 0,0 0-1,0 1 1,1-1 0,-1 0 0,0 0-1,-1 0 1,5-3 0,0-1 4,-1 0 0,0 0 1,0 0-1,0-1 0,-1 0 1,1 1-1,-1-2 0,-1 1 1,1 0-1,-1-1 0,2-7 1,0 1 1,-1 0 0,0 0 0,-1-1 0,2-25 0,-5 27-1,0 0 1,0 0-1,-1 0 1,0 1-1,-1-1 0,-1 0 1,-3-12-1,3 18 8,1-1 0,-1 1 0,0 0 0,0 0 0,-1 0 0,0 1 0,0-1 0,0 1 0,0 0 0,-1 0 0,0 0 0,0 1 0,-11-8 0,11 10-6,1 1 0,0-1 0,0 1 0,-1 0 1,1 0-1,-1 0 0,1 1 0,-1 0 0,1-1 1,-1 2-1,1-1 0,-1 0 0,1 1 0,-1 0 1,1 0-1,-8 3 0,12-4-10,-1 0 1,1 0-1,0 0 0,-1 1 1,1-1-1,0 0 0,-1 0 1,1 1-1,0-1 0,-1 0 0,1 0 1,0 1-1,0-1 0,-1 0 1,1 1-1,0-1 0,0 0 1,0 1-1,0-1 0,-1 0 1,1 1-1,0-1 0,0 0 0,0 1 1,0-1-1,0 1 0,0-1 1,0 0-1,0 1 0,0-1 1,0 1-1,0-1 0,0 0 1,0 1-1,0-1 0,1 0 1,-1 1-1,0-1 0,0 0 0,0 1 1,0-1-1,1 0 0,-1 1 1,1 0-1,12 13 10,-2-8-3,0 0 0,1-1-1,0-1 1,0 0 0,0 0 0,1-1 0,23 2-1,-10-3 18,1-1 1,46-4-1,-53 0 10,-1-1 1,0-1 0,26-9-1,-4 0 37,-5 2-45,-25 8-159,0 0 0,1 1 0,-1 0 0,1 1 0,0 0 0,14-1 0,-19 3-4103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9:04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0 289 8032,'0'0'11435,"3"-12"-11101,0 0-274,2-11 457,1 0 1,13-31-1,-14 42-89,1 0 0,0 1 0,0 0 0,1 0 0,1 1 0,-1 0 0,2 0 0,12-11 0,-16 18-158,-1 1 1,1 1-1,0-1 1,9-1-1,-6 1-56,51-6 1314,-52 8-1269,0 0-1,0 1 1,13 2-1,-10-1 61,-3 0-125,0 1 0,-1 0-1,0 0 1,1 0 0,-1 1-1,0 0 1,0 0 0,-1 0-1,11 11 1,-1-2 436,-10-8-559,-1 0-1,1 0 1,-1 0-1,0 0 1,6 12-1,0-2-13,-7-12-57,-1 0 0,1 0 0,0 0 0,0 0 0,0-1 0,0 0 0,0 0 0,1 1 0,-1-2 0,7 3 0,17 12 0,-22-12 0,1 0 0,0-1 0,0 0 0,1-1 0,-1 1 0,1-1 0,-1-1 0,1 1 0,0-1 0,7 1 0,-3 0 0,23-10 0,-31 7 0,1 1 0,-1-1 0,0 0 0,0 0 0,0-1 0,0 1 0,0 0 0,0-1 0,0 0 0,0 0 0,0 0 0,3-3 0,28-30 0,7-26 0,-10 14 0,-29 44 85,-1 0 0,1 0 0,-1 0 0,0 0 0,0 0 0,0-1 0,0 1 0,0 0 0,-1-4 0,2-17-4870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1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229 881 9144,'0'0'5384,"-13"9"-4512,-4 5-554,-1 0 0,2 1 1,0 1-1,-17 22 0,14-13 254,1 1-1,-26 53 0,38-66-348,0 0 0,1 1 0,1 0 0,0 0 0,1 0 0,1 0 1,0 0-1,0 26 0,2-38-186,0 0 0,0 1 1,0-1-1,0 0 1,1 0-1,-1 1 0,1-1 1,-1 0-1,1 0 1,0 0-1,0 0 0,0 0 1,0 1-1,0-2 1,0 1-1,1 0 0,-1 0 1,0 0-1,1-1 0,0 1 1,-1 0-1,1-1 1,0 0-1,0 1 0,0-1 1,0 0-1,0 0 1,0 0-1,0 0 0,0 0 1,1-1-1,-1 1 1,0-1-1,0 1 0,1-1 1,-1 0-1,0 0 1,0 0-1,1 0 0,-1 0 1,0-1-1,0 1 0,1-1 1,-1 1-1,3-2 1,15-5 116,0 0 0,-1-1 1,0-1-1,0-1 1,31-22-1,-18 9 62,-1-3 0,33-34 0,-39 36-2,-1-1-1,-2-2 0,0 0 1,-2-1-1,-1-1 0,15-33 1,-26 46 9,-5 11-8,-5 9 259,-4 14-382,1 0 1,1 1 0,0-1-1,2 1 1,-1 34 0,2-38-62,1-1 1,1 1 0,1-1 0,0 1 0,1-1 0,0 1 0,7 15-1,-8-24-8,1 1 0,0-1-1,0 0 1,0 0 0,1-1-1,0 1 1,0-1 0,0 0-1,0 0 1,1 0 0,0 0-1,0-1 1,1 0 0,-1 0-1,1 0 1,0-1-1,9 5 1,-12-8-8,0 1-1,1 0 1,-1-1-1,0 0 0,1 0 1,-1 0-1,1 0 1,-1-1-1,0 1 1,1-1-1,-1 0 1,0 0-1,0 0 1,0 0-1,0-1 1,0 1-1,4-3 1,7-5 37,-1 1 0,14-14 0,-26 22-52,13-13 48,0 0-1,0 0 0,-1-2 0,-1 0 0,-1 0 1,0-1-1,0 0 0,-2-1 0,0 0 0,-1 0 0,-1-1 1,6-24-1,-12 39-29,0 0-1,-1 0 1,0 0 0,1-1 0,-1 1-1,-1 0 1,1 0 0,0 0 0,-1 0 0,1 0-1,-1 0 1,0 0 0,0 1 0,0-1-1,0 0 1,-1 0 0,1 1 0,-1-1 0,0 0-1,0 1 1,0 0 0,0-1 0,0 1-1,0 0 1,0 0 0,-1 0 0,1 1 0,-1-1-1,1 0 1,-1 1 0,0 0 0,0-1-1,0 1 1,1 0 0,-6 0 0,7 1-7,0 0-1,1-1 1,-1 1 0,0 0-1,0 0 1,0 0 0,1 0 0,-1-1-1,0 1 1,0 0 0,1-1 0,-1 1-1,0-1 1,0 1 0,1-1 0,-1 1-1,1-1 1,-1 1 0,0-1-1,1 1 1,-1-1 0,0-1 0,1 1-4,1 1 1,-1-1-1,1 0 1,-1 1-1,1-1 1,-1 1 0,1-1-1,-1 1 1,1-1-1,0 1 1,-1 0-1,1-1 1,-1 1-1,1 0 1,0-1-1,0 1 1,-1 0 0,1 0-1,1-1 1,44-8 63,52-4-36,143-17 14,-123 12-37,-40 5-8,-75 12-4,14 1 0,-17 0 0,0 0 0,0 0 0,1 0 0,-1 0 0,0 0 0,0 1 0,1-1 0,-1 0 0,0 0 0,0 0 0,0 1 0,1-1 0,-1 0 0,0 0 0,0 1 0,0-1 0,0 0 0,0 0 0,0 1 0,1-1 0,-1 0 0,0 0 0,0 1 0,0-1 0,0 0 0,0 1 0,0-1 0,0 0 0,0 0 0,0 1 0,0-1 0,0 0 0,0 1 0,-1-1 0,1 0 0,0 0 0,0 1 0,0-1 0,0 0 0,0 0 0,0 1 0,-1-1 0,1 0 0,0 0 0,0 0 0,0 1 0,-1-1 0,1 0 0,-28 50 10,3-8 33,2 1-1,-32 86 0,53-125-28,1 1 0,0 0 0,0 1 0,1-1 0,-1 0 0,1 0 0,0 0 0,0 0 0,1 0 0,0 0 0,-1 0 0,4 8 0,-3-11-6,-1 0 0,1 0 1,0 0-1,1 0 0,-1 0 1,0 0-1,0 0 0,1 0 1,-1-1-1,1 1 0,0 0 0,-1-1 1,1 0-1,0 1 0,0-1 1,0 0-1,0 0 0,0 0 0,0 0 1,0 0-1,0 0 0,1-1 1,-1 1-1,0-1 0,0 0 1,0 1-1,1-1 0,-1 0 0,0 0 1,3-1-1,3 0 8,-1-1 0,1 1-1,-1-2 1,0 1 0,0-1 0,0 0-1,0 0 1,-1-1 0,1 0 0,-1 0-1,0-1 1,0 1 0,0-1 0,-1-1 0,0 1-1,8-11 1,-4 4 28,0-1 0,0-1 0,-2 1-1,0-2 1,0 1 0,-1-1 0,4-15 0,-9 26-24,0-1 1,0 1-1,-1 0 1,1 0-1,-1-1 1,0 1 0,0-1-1,-1 1 1,1 0-1,-1 0 1,0-1-1,0 1 1,0 0 0,-1 0-1,1 0 1,-1 0-1,0 0 1,0 0-1,-1 0 1,1 1-1,-5-6 1,0 2 27,1 1-1,-1 0 1,0 1 0,-1-1-1,1 1 1,-1 1 0,0-1 0,-1 1-1,-9-3 1,10 1 34,15 1-31,18 0-28,39 0-16,92 5-1,-53 2-3,-87-1 4,1 0 0,24 4-1,-33-3 0,-1 0-1,0 0 0,1 0 1,-1 1-1,0 0 0,0 0 0,11 8 1,-14-7 10,0-1 0,-1 1 0,0-1 1,1 1-1,-1 0 0,-1 1 0,1-1 0,3 7 1,15 43 97,-10-26-29,-7-17-70,0-1 1,1 0-1,0 0 1,1 0-1,0-1 1,14 16-1,-18-23-13,0 0 1,0 0-1,0 0 1,1 0-1,-1-1 0,1 1 1,-1-1-1,1 1 0,-1-1 1,1 0-1,0 0 1,0 0-1,0-1 0,0 1 1,-1-1-1,1 1 0,0-1 1,0 0-1,0 0 1,0 0-1,0-1 0,0 1 1,0-1-1,0 0 0,-1 1 1,1-1-1,0 0 1,0-1-1,-1 1 0,1 0 1,2-3-1,14-8-2,-1-1 0,0 0 0,-1-2 0,0 0 0,17-22 0,-3 0 0,35-57 0,-41 54 0,-3-2 0,-1-1 0,23-67 0,24-142 0,-56 201 0,-3 0 0,-3-1 0,-1 0 0,-4-63 0,0 114 0,-1 0 0,0-1 0,0 1 0,0-1 0,0 1 0,0 0 0,-1-1 0,1 1 0,0 0 0,-1-1 0,1 1 0,0 0 0,-1-1 0,0 1 0,1 0 0,-1 0 0,0-1 0,0 1 0,1 0 0,-3-1 0,2 2 0,0 0 0,1 0 0,-1 0 0,0 0 0,0 1 0,0-1 0,0 0 0,1 1 0,-1-1 0,0 0 0,0 1 0,1-1 0,-1 1 0,0-1 0,1 1 0,-1 0 0,1-1 0,-1 1 0,0 0 0,1-1 0,-1 1 0,1 0 0,-1 0 0,-6 10 0,1 0 0,0 0 0,-4 13 0,-27 85 0,-31 162 0,32-57 0,2-10 0,7-45 0,25-151 0,7-23 0,114-163 0,-97 151 0,0 1 0,2 1 0,1 1 0,34-26 0,-53 46 0,0 0 0,0 0 0,1 0 0,-1 1 0,1 0 0,13-5 0,-18 8 0,-1 0 0,1-1 0,-1 1 0,1 0 0,-1 0 0,1 0 0,-1 0 0,1 0 0,-1 0 0,1 0 0,-1 0 0,0 1 0,1-1 0,-1 0 0,1 1 0,-1-1 0,0 1 0,1 0 0,-1-1 0,0 1 0,1 0 0,-1 0 0,0 0 0,0 0 0,0 0 0,0 0 0,0 0 0,0 0 0,0 1 0,0-1 0,-1 0 0,1 0 0,0 1 0,-1-1 0,1 0 0,-1 1 0,1-1 0,-1 1 0,0-1 0,0 1 0,1-1 0,-1 2 0,0 1 0,1 1 0,-1-1 0,0 0 0,0 0 0,0 1 0,0-1 0,-1 0 0,1 0 0,-1 0 0,-1 1 0,1-1 0,0 0 0,-1 0 0,0-1 0,0 1 0,0 0 0,0-1 0,-1 1 0,-2 3 0,-2 0 0,-1-1 0,1 1 0,-1-1 0,-1 0 0,1-1 0,-17 8 0,24-12 0,0-1 0,1 0 0,-1 0 0,1 1 0,-1-1 0,0 0 0,1 1 0,-1-1 0,1 0 0,-1 1 0,1-1 0,-1 1 0,1-1 0,0 1 0,-1-1 0,1 1 0,0-1 0,-1 1 0,1 0 0,0-1 0,-1 1 0,1-1 0,0 1 0,0 0 0,0-1 0,0 1 0,0 0 0,0-1 0,0 1 0,0 0 0,0-1 0,0 1 0,0 0 0,0-1 0,0 1 0,0-1 0,1 1 0,-1 0 0,0-1 0,0 1 0,1-1 0,-1 1 0,0 0 0,1-1 0,-1 1 0,1-1 0,-1 1 0,1-1 0,0 1 0,5 4 0,-1 0 0,1 0 0,11 7 0,-6-5 0,44 42 0,-40-34 0,0-2 0,1 0 0,30 19 0,-46-31 32,1-1 0,-1 1 1,1-1-1,-1 1 0,1-1 0,0 0 0,-1 1 0,1-1 1,0 0-1,-1 0 0,1 1 0,0-1 0,-1 0 0,1 0 1,0 0-1,0 0 0,-1 0 0,1 0 0,0 0 0,-1 0 1,1 0-1,0 0 0,0-1 0,-1 1 0,1 0 0,0 0 1,-1 0-1,1-1 0,-1 1 0,2-1 0,-2 0-223,0 0-1,1 1 0,-1-1 0,0 0 0,0 0 1,0 0-1,0 1 0,0-1 0,0 0 0,0 0 1,0 0-1,0 1 0,0-1 0,0 0 0,-1 0 1,1 1-1,0-1 0,-1 0 0,1 0 1,0 1-1,-1-1 0,1 0 0,-1 1 0,1-1 1,-2 0-1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1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302 179 5824,'0'0'4945,"-14"-9"-4408,-43-29 11,53 36-443,0 0 0,0 0-1,0 0 1,0 1 0,0-1-1,-1 1 1,1 0 0,0 0-1,-1 1 1,1-1 0,-1 1-1,1 0 1,-1 0 0,1 1-1,-1-1 1,1 1 0,0 0 0,-1 0-1,-6 3 1,2 0 172,1 1 0,0-1 1,0 1-1,1 0 0,-1 1 1,1 0-1,-10 11 0,10-9-76,0 0 1,1 1-1,0 0 0,0 1 0,1-1 0,0 1 1,1 0-1,0 0 0,0 0 0,1 1 0,1-1 1,-1 1-1,2 0 0,0 0 0,0-1 0,1 18 0,1-20-92,-1 0-1,1 0 1,1 0-1,0 0 1,0 0-1,0 0 1,1-1-1,0 1 0,1-1 1,-1 0-1,1 0 1,1 0-1,-1 0 1,1-1-1,1 0 1,-1 0-1,1 0 0,0-1 1,0 1-1,0-2 1,1 1-1,13 7 1,-8-8-15,0 1 1,0-2 0,0 0 0,1 0-1,-1-1 1,1-1 0,-1 0-1,1 0 1,0-2 0,-1 1 0,1-2-1,-1 0 1,1 0 0,20-7-1,-14 3 20,-1-1-1,0-1 0,0 0 0,-1-1 0,0-1 0,0-1 0,-2 0 0,1-1 0,13-14 1,-21 17-36,0 1 1,-1-1 0,-1-1 0,1 1 0,-2-1-1,1-1 1,-1 1 0,-1-1 0,6-18 0,-8 23-23,-1-1 0,1 1 0,-1-1 0,-1 1 0,1-1 0,-1 0 1,0 1-1,0-1 0,-1 0 0,0 1 0,0-1 0,-1 1 0,0-1 1,0 1-1,0 0 0,-1-1 0,0 1 0,-4-5 0,1 2 23,0 1 0,-1 1-1,0-1 1,0 1 0,-1 0-1,0 1 1,0 0 0,-1 0-1,0 1 1,0 0 0,0 0-1,0 1 1,-1 0-1,0 1 1,0 0 0,0 1-1,0 0 1,0 0 0,-20 0-1,12 2 39,11-1-63,0 1-1,0 0 1,0 0 0,0 0 0,0 1 0,0 0 0,1 1 0,-13 3 0,19-5-50,-1 1 1,1-1 0,0 0-1,0 0 1,0 0 0,-1 0-1,1 0 1,0 0-1,0 1 1,0-1 0,-1 0-1,1 0 1,0 0 0,0 0-1,0 1 1,0-1-1,0 0 1,0 0 0,-1 1-1,1-1 1,0 0 0,0 0-1,0 0 1,0 1-1,0-1 1,0 0 0,0 0-1,0 1 1,0-1-1,0 0 1,0 0 0,0 1-1,0-1 1,0 0 0,0 0-1,0 1 1,0-1-1,1 0 1,-1 0 0,0 0-1,0 1 1,0-1 0,0 0-1,0 0 1,0 0-1,1 1 1,-1-1 0,0 0-1,0 0 1,0 0 0,1 0-1,-1 0 1,0 1-1,0-1 1,0 0 0,1 0-1,-1 0 1,0 0 0,0 0-1,1 0 1,-1 0-1,0 0 1,0 0 0,1 0-1,16 6 73,-4-5-45,1-1 0,-1-1 1,1 0-1,-1-1 0,1 0 0,21-7 0,2 0 10,271-57 439,-293 62-431,0 1-1,0 0 1,0 1-1,1 1 0,0 0 1,-1 1-1,1 1 1,17 3-1,-30-4-29,-1 1 0,1 0-1,-1-1 1,1 1 0,-1 1-1,1-1 1,-1 0-1,0 0 1,0 1 0,0-1-1,0 1 1,0 0 0,0-1-1,0 1 1,0 0-1,-1 0 1,1 0 0,-1 1-1,1-1 1,-1 0-1,0 1 1,0-1 0,0 0-1,0 1 1,0-1 0,-1 1-1,1-1 1,-1 1-1,1 0 1,-1-1 0,0 1-1,0 0 1,0-1 0,-1 1-1,1-1 1,-1 1-1,0 2 1,-3 9 63,0 0 0,-1 0 0,0 0 0,-1-1 0,-9 14 0,8-15-5,-1 4 146,-1-1 1,-15 21-1,45-62-113,-4 3-6,2 2 1,0 0-1,33-28 0,-29 33-105,0 1 0,2 1 0,-1 0 0,35-11 0,-57 24 0,0 0 0,1 0 0,-1 1 0,0-1 0,1 1 0,-1-1 0,0 1 0,1 0 0,-1 0 0,1 0 0,-1 0 0,0 1 0,1-1 0,-1 1 0,0-1 0,1 1 0,-1 0 0,0 0 0,0 0 0,0 0 0,0 0 0,0 1 0,0-1 0,0 0 0,0 1 0,0 0 0,-1-1 0,1 1 0,0 0 0,-1 0 0,3 4 0,2 5 0,0 0 0,-1 1 0,0 0 0,6 21 0,-7-20 0,5 17 0,1 2 0,0-1 0,18 34 0,-23-55 0,0-1 0,1 0 0,0 0 0,0 0 0,1-1 0,0 0 0,1 0 0,0-1 0,0 0 0,15 9 0,-19-14 0,-1 0 0,0 0 0,0-1 0,1 0 0,-1 1 0,0-1 0,1-1 0,0 1 0,-1 0 0,1-1 0,-1 0 0,1 0 0,-1 0 0,1 0 0,0 0 0,-1-1 0,1 0 0,-1 1 0,1-1 0,-1-1 0,0 1 0,1 0 0,-1-1 0,0 0 0,0 0 0,0 0 0,0 0 0,3-2 0,3-5 0,0 1 0,0-2 0,-1 1 0,0-1 0,-1 0 0,11-18 0,-6-3 1007,-11 30-1236,-1 0 0,0-1 1,1 1-1,-1 0 0,0 0 0,0-1 0,0 1 0,0 0 0,0-1 0,0 1 0,0 0 0,-1 0 0,1-1 0,0 1 0,-1 0 0,1 0 0,-1-1 0,1 1 1,-1 0-1,0 0 0,-1-1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1537 6424,'0'0'1566,"10"-6"-876,15-9-338,3-2 704,0 0 0,-2-2 1,41-37-1,-33 16 310,42-66 1,-5 5 138,105-104 1889,-154 181-2879,-10 9-49,1 2 0,15-13-1,-24 23-329,-1 0 0,1 1 0,0-1 0,0 1 0,0 0 0,0 0 0,0 0 0,1 0 0,-1 1 0,0 0 0,1 0 0,-1 0 0,8 0 0,-11 1-95,1 0 1,-1 1 0,0-1 0,1 1 0,-1-1 0,0 1 0,1 0 0,-1-1 0,0 1 0,0 0 0,0 0-1,0 0 1,0 0 0,1 0 0,-2 0 0,1 0 0,0 0 0,0 1 0,0-1 0,-1 0 0,1 0 0,0 1-1,-1-1 1,1 0 0,-1 1 0,0-1 0,1 1 0,-1-1 0,0 2 0,5 46 443,-5-46-451,0 13 100,-1 1 0,0 0 0,-2-1 0,0 1 0,-7 23 0,-36 77 724,44-112-810,-8 10 404,9-16-434,1 1 0,0-1 1,0 0-1,0 1 0,0-1 0,0 0 1,0 0-1,1 1 0,-1-1 0,0 0 1,0 1-1,0-1 0,1 0 0,-1 1 1,0-1-1,0 0 0,1 1 0,-1-1 1,1 1-1,-1-1 0,1 0 0,-1 1 1,1-1-1,0 1 0,50-82 205,3 3 1,4 3-1,74-77 0,-122 143-201,9-9 30,21-16 1,-35 31-37,0 0 1,0 1 0,0 0 0,0 0-1,1 0 1,-1 0 0,1 1 0,0 0 0,-1 0-1,9-1 1,-13 3-11,1 0-1,-1 0 1,1 1 0,-1-1-1,1 0 1,-1 1 0,0-1-1,1 1 1,-1-1 0,1 1 0,-1 0-1,0 0 1,0-1 0,1 1-1,-1 0 1,0 0 0,0 0-1,0 0 1,0 0 0,0 1-1,0-1 1,0 0 0,-1 0-1,1 1 1,0-1 0,-1 0-1,1 1 1,-1-1 0,1 1-1,-1-1 1,0 1 0,1 2-1,1 5 21,-1 1-1,0 0 0,0 18 0,-2-7 17,-1-1 0,-1 0 0,-1 0-1,-12 38 1,-40 75 318,52-121-230,8-14-21,13-19 18,30-52 45,4 2 0,3 3 0,71-70 0,-118 130-146,-3 4 5,-1 0 1,1 0-1,0 1 1,0 0 0,7-5-1,-10 8-26,0-1 0,-1 1 0,1 0 0,0-1 0,0 1 0,0 0 0,0 0 0,-1 0 0,1 0 0,0-1 0,0 1 0,0 1 0,0-1 0,-1 0 0,1 0 0,0 0 0,0 0 0,0 1 0,0-1 0,-1 0 0,1 0 0,0 1 0,0-1 0,-1 1 0,1-1 0,0 1 0,-1-1 0,1 1 0,0-1 0,-1 1 0,1 0 0,-1-1 0,1 1 0,-1 0 0,1 0 0,-1-1 0,0 1 0,1 0 0,-1 0 0,0 0 0,5 10 5,-1-1 1,-1 0-1,0 1 1,-1 0-1,0 0 1,2 19-1,-4 73 40,-1-83-48,-3 61-2,-1 63 0,6-126 0,0 0 0,1 0 0,1-1 0,1 1 0,10 30 0,-13-45 0,0 0 0,1 0 0,-1 0 0,0-1 0,1 1 0,0 0 0,0-1 0,0 1 0,0-1 0,0 1 0,0-1 0,5 4 0,-5-6 0,0 1 0,0 0 0,-1-1 0,1 1 0,0-1 0,0 1 0,0-1 0,0 0 0,-1 0 0,1 0 0,0 0 0,0 0 0,0-1 0,0 1 0,-1 0 0,1-1 0,0 1 0,0-1 0,-1 0 0,1 0 0,0 1 0,-1-1 0,4-2 0,222-152 0,-142 94 0,-17 9 0,-3-3 0,69-76 0,-129 126 0,36-40 0,-37 40 0,0 0 0,-1 0 0,0 0 0,0-1 0,0 1 0,0-1 0,2-8 0,-5 14 0,0-1 0,0 1 0,0-1 0,0 1 0,1-1 0,-1 1 0,0-1 0,0 1 0,0-1 0,0 1 0,0-1 0,0 1 0,-1-1 0,1 1 0,0-1 0,0 1 0,0-1 0,0 1 0,-1-1 0,1 1 0,0-1 0,0 1 0,-1-1 0,1 1 0,0-1 0,-1 1 0,1 0 0,0-1 0,-1 1 0,1 0 0,-1-1 0,1 1 0,-1 0 0,1-1 0,-1 1 0,1 0 0,-1 0 0,1 0 0,-1-1 0,1 1 0,-1 0 0,1 0 0,-1 0 0,1 0 0,-1 0 0,1 0 0,-2 0 0,-1 0 0,0 1 0,0-1 0,0 0 0,0 1 0,0 0 0,0 0 0,-3 1 0,-16 9 0,0 1 0,1 1 0,1 1 0,0 0 0,1 2 0,-22 22 0,3 3 0,-54 74 0,91-114 0,-14 20 0,0 0 0,-19 39 0,31-54 0,1-1 0,-1 1 0,1 0 0,0 0 0,1 0 0,-1 0 0,1 0 0,1 0 0,-1 1 0,1-1 0,0 0 0,0 0 0,1 0 0,0 1 0,0-1 0,3 11 0,-3-15 0,0 0 0,0 0 0,0 0 0,0 0 0,0 0 0,1 0 0,-1-1 0,0 1 0,1-1 0,-1 1 0,1-1 0,0 1 0,-1-1 0,1 0 0,0 0 0,0 0 0,0 0 0,0 0 0,0 0 0,3 1 0,-1-2 0,0 1 0,1-1 0,-1 0 0,0 0 0,0 0 0,1 0 0,-1-1 0,0 0 0,8-2 0,3-2 0,1-2 0,-1 0 0,0 0 0,15-11 0,-17 9 0,0 0 0,-1-1 0,0 0 0,0-1 0,-1 0 0,-1-1 0,0 0 0,0-1 0,14-25 0,-7 1 0,16-50 0,13-29 0,-47 127 0,1 0 0,0 0 0,1 0 0,2 13 0,-1-12 0,0 0 0,1 0 0,1-1 0,0 1 0,0-1 0,1 0 0,8 14 0,-10-21 0,0 0 0,0 1 0,0-1 0,1 0 0,-1-1 0,1 1 0,0 0 0,0-1 0,0 0 0,0 0 0,1 0 0,-1-1 0,1 1 0,0-1 0,0 0 0,-1-1 0,1 1 0,1-1 0,7 2 0,4-3 0,-1 0 0,1-1 0,0-1 0,-1 0 0,1-1 0,-1-1 0,17-6 0,5-4 0,65-33 0,-56 19 0,-1-2 0,46-41 0,-85 66 0,10-10 0,-1 0 0,0-1 0,-2-1 0,21-29 0,-34 45 0,0-1 0,0 1 0,0-1 0,0 0 0,0 0 0,-1 0 0,1 0 0,0 1 0,-1-1 0,1 0 0,-1 0 0,0-3 0,0 5 0,0 0 0,0-1 0,0 1 0,0 0 0,0-1 0,0 1 0,0 0 0,0-1 0,0 1 0,-1 0 0,1 0 0,0-1 0,0 1 0,0 0 0,0 0 0,-1-1 0,1 1 0,0 0 0,0 0 0,-1-1 0,1 1 0,0 0 0,0 0 0,-1 0 0,1 0 0,0-1 0,-1 1 0,-15 3 0,4 3 0,0 1 0,1 0 0,0 1 0,0 0 0,1 0 0,0 1 0,-9 11 0,-4 6 0,-29 42 0,38-47 0,1 0 0,1 1 0,-11 28 0,18-37 0,1 0 0,0 1 0,0-1 0,2 1 0,-1 0 0,2 0 0,0 15 0,0-26 0,2 1 0,-1 0 0,0 0 0,1 0 0,-1-1 0,1 1 0,0 0 0,1-1 0,-1 1 0,1-1 0,-1 1 0,1-1 0,0 1 0,0-1 0,0 0 0,1 0 0,-1 0 0,1-1 0,0 1 0,-1 0 0,1-1 0,1 0 0,-1 0 0,0 0 0,5 2 0,-4-2 0,0-1 0,1 0 0,-1 0 0,1 0 0,-1 0 0,1-1 0,0 0 0,-1 0 0,1 0 0,-1-1 0,1 1 0,0-1 0,-1 0 0,1 0 0,-1-1 0,0 1 0,0-1 0,1 0 0,-1 0 0,4-4 0,1 0 0,-1 0 0,-1-1 0,1 0 0,-1 0 0,0-1 0,-1 0 0,1 0 0,-2 0 0,1-1 0,-1 0 0,-1 0 0,1-1 0,5-18 0,-1-8 0,-1 0 0,5-57 0,-7 50 0,-6 39 0,2-6 0,-1 1 0,0 0 0,0-1 0,-1 1 0,0-1 0,-1 1 0,-3-16 0,4 25 0,0 0 0,0 0 0,0 0 0,0 0 0,0-1 0,0 1 0,0 0 0,0 0 0,0 0 0,0 0 0,0 0 0,0-1 0,0 1 0,0 0 0,0 0 0,0 0 0,0 0 0,-1 0 0,1 0 0,0 0 0,0-1 0,0 1 0,0 0 0,0 0 0,0 0 0,0 0 0,-1 0 0,1 0 0,0 0 0,0 0 0,0 0 0,0 0 0,0 0 0,0 0 0,-1 0 0,1 0 0,0 0 0,0 0 0,0 0 0,0 0 0,0 0 0,-1 0 0,1 0 0,0 0 0,0 0 0,0 0 0,0 0 0,0 0 0,-1 0 0,1 0 0,0 0 0,0 0 0,0 1 0,0-1 0,0 0 0,0 0 0,-8 11 0,-4 18 0,-11 62 0,-21 167 0,20-102 0,7-65 0,-3-1 0,-59 156 0,74-233 0,0 0 0,-2 0 0,1 0 0,-2-1 0,-11 17 0,17-27 0,0 0 0,0 1 0,0-1 0,0 0 0,-1 0 0,1 0 0,-1 0 0,1-1 0,-1 1 0,0-1 0,1 1 0,-1-1 0,0 0 0,0 0 0,0 0 0,0-1 0,0 1 0,0-1 0,0 0 0,0 1 0,0-1 0,0-1 0,0 1 0,0 0 0,0-1 0,0 1 0,0-1 0,0 0 0,0 0 0,0 0 0,-3-2 0,1 0 0,0 0 0,0-1 0,0 0 0,0 0 0,0 0 0,1-1 0,0 1 0,0-1 0,0 0 0,0 0 0,1-1 0,0 1 0,0-1 0,0 1 0,1-1 0,0 0 0,0 0 0,0 0 0,0-8 0,-1-2 0,1 1 0,1 0 0,1 0 0,0 0 0,0 0 0,7-30 0,-3 26 0,2 0 0,0 1 0,1-1 0,1 1 0,1 1 0,1 0 0,0 0 0,1 1 0,1 0 0,14-15 0,0 3 0,2 2 0,1 0 0,2 2 0,37-23 0,218-152 0,-145 99 0,-133 94 0,0 1 0,0 0 0,0 1 0,1 0 0,16-6 0,-23 9 0,0 1 0,-1-1 0,1 1 0,0-1 0,0 1 0,0 0 0,0 0 0,-1 0 0,1 0 0,0 0 0,0 0 0,0 0 0,-1 1 0,1-1 0,0 1 0,0-1 0,-1 1 0,1 0 0,0 0 0,-1-1 0,1 1 0,-1 0 0,1 1 0,-1-1 0,1 0 0,-1 0 0,0 0 0,0 1 0,1-1 0,-1 1 0,0-1 0,0 1 0,0-1 0,-1 1 0,1 0 0,1 2 0,2 11 0,-1 0 0,-1 1 0,0-1 0,-1 0 0,-1 30 0,0-24 0,0-21 0,0 1 0,0-1 0,0 0 0,0 0 0,0 0 0,0 0 0,0 0 0,0 0 0,0 1 0,0-1 0,0 0 0,0 0 0,0 0 0,0 0 0,0 0 0,0 1 0,0-1 0,0 0 0,0 0 0,0 0 0,0 0 0,0 0 0,0 0 0,0 1 0,0-1 0,1 0 0,-1 0 0,0 0 0,0 0 0,0 0 0,0 0 0,0 0 0,0 0 0,0 0 0,1 1 0,-1-1 0,0 0 0,0 0 0,0 0 0,0 0 0,0 0 0,0 0 0,1 0 0,-1 0 0,0 0 0,0 0 0,0 0 0,0 0 0,0 0 0,1 0 0,-1 0 0,0 0 0,0 0 0,0 0 0,0-1 0,10-6 0,8-15 0,17-22 0,2 1 0,43-38 0,-74 76 0,42-37 0,-44 39 0,1 0 0,0 0 0,0 0 0,0 1 0,0-1 0,0 1 0,0 0 0,10-2 0,-14 4 0,0 0 0,0 0 0,0 0 0,0 0 0,0 0 0,0 1 0,0-1 0,0 0 0,0 0 0,0 1 0,0-1 0,0 1 0,0-1 0,0 0 0,0 1 0,0 0 0,-1-1 0,1 1 0,0 0 0,0-1 0,-1 1 0,1 0 0,0 0 0,-1 0 0,2 1 0,11 28 0,-9-19 0,15 45 0,7 17 0,-22-65 0,-1-1 0,1 0 0,1 0 0,-1 0 0,1 0 0,0-1 0,7 7 0,-9-11 0,0 1 0,0-1 0,1 0 0,-1 0 0,1 0 0,0-1 0,0 1 0,-1-1 0,1 0 0,0 0 0,0 0 0,0-1 0,0 1 0,0-1 0,0 0 0,0 0 0,0 0 0,0-1 0,0 0 0,0 1 0,0-1 0,0-1 0,0 1 0,0 0 0,4-4 0,3 0 0,0 0 0,-1-1 0,0-1 0,0 1 0,-1-2 0,0 1 0,12-15 0,-10 10 0,-1-1 0,0-1 0,-1 0 0,-1 0 0,8-17 0,-13 23 0,0 1 0,0 0 0,-1-1 0,0 0 0,0 1 0,0-1 0,-1 0 0,-1 0 0,1 0 0,-1 0 0,-1 0 0,-1-13 0,2 20 0,0 1 0,-1-1 0,1 1 0,0-1 0,0 1 0,0-1 0,0 0 0,-1 1 0,1-1 0,0 1 0,-1-1 0,1 1 0,0-1 0,-1 1 0,1-1 0,0 1 0,-1-1 0,1 1 0,-1 0 0,1-1 0,-1 1 0,1 0 0,-1-1 0,1 1 0,-1 0 0,0 0 0,1-1 0,-1 1 0,-1 0 0,1 0 0,0 0 0,0 1 0,0-1 0,0 0 0,0 1 0,0-1 0,0 0 0,0 1 0,0 0 0,0-1 0,0 1 0,0-1 0,-1 2 0,-2 1 0,0 1 0,1 0 0,-1 0 0,1 0 0,-5 8 0,3-3 0,1 1 0,1-1 0,0 1 0,0 0 0,1 1 0,0-1 0,1 0 0,0 0 0,1 1 0,0-1 0,0 1 0,1-1 0,1 0 0,0 0 0,0 0 0,1 0 0,0 0 0,0 0 0,9 15 0,-9-21 0,0 0 0,0 0 0,0 0 0,1-1 0,-1 1 0,1-1 0,0 0 0,0 0 0,0 0 0,0-1 0,1 1 0,-1-1 0,1 0 0,-1 0 0,1-1 0,0 1 0,0-1 0,0 0 0,0-1 0,0 1 0,0-1 0,0 0 0,0 0 0,0 0 0,8-2 0,4-2 0,0 0 0,-1-1 0,0-1 0,0 0 0,0-1 0,18-11 0,-5 0 0,-1-1 0,-1-2 0,-1 0 0,0-2 0,-2-1 0,0 0 0,-2-2 0,-1-1 0,-1-1 0,19-34 0,2-16 0,-3-1 0,48-145 0,-66 161 0,-3-2 0,13-94 0,-28 116 0,-2 44 0,0-1 0,0 0 0,0 0 0,0 0 0,0 1 0,-1-1 0,1 0 0,0 0 0,0 0 0,0 1 0,-1-1 0,1 0 0,0 0 0,0 0 0,0 0 0,-1 0 0,1 0 0,0 1 0,0-1 0,-1 0 0,1 0 0,0 0 0,0 0 0,-1 0 0,1 0 0,0 0 0,-1 0 0,1 0 0,0 0 0,0 0 0,-1 0 0,1 0 0,0 0 0,0-1 0,-1 1 0,1 0 0,0 0 0,0 0 0,0 0 0,-1 0 0,1-1 0,0 1 0,0 0 0,0 0 0,-1 0 0,1 0 0,0-1 0,0 1 0,0 0 0,0 0 0,-1-1 0,1 1 0,0 0 0,0 0 0,0-1 0,0 1 0,0 0 0,0 0 0,0-1 0,0 1 0,0 0 0,0 0 0,0-1 0,0 1 0,0 0 0,0 0 0,0-1 0,0 1 0,0-1 0,-13 19 0,0 8 0,1 2 0,2-1 0,0 1 0,-6 38 0,-12 119 0,23-133 0,2 0 0,3 0 0,1 0 0,4 0 0,1 0 0,3 0 0,20 66 0,-29-115 0,1-1 0,0 1 0,-1-1 0,1 1 0,0-1 0,1 0 0,-1 0 0,0 1 0,1-1 0,-1 0 0,1 0 0,0-1 0,-1 1 0,1 0 0,0 0 0,0-1 0,0 1 0,1-1 0,-1 0 0,0 1 0,4 0 0,-3-1 0,0-1 0,1 0 0,-1 0 0,1 1 0,-1-2 0,1 1 0,-1 0 0,1-1 0,-1 0 0,1 0 0,-1 0 0,0 0 0,1 0 0,-1-1 0,3-1 0,16-11 0,0 0 0,-2-2 0,0 0 0,0-2 0,30-35 0,-10 11 0,-19 19 0,-15 16 0,0 0 0,1 0 0,0 1 0,13-10 0,-20 30 0,0 1 0,-5 26 0,5-39 0,-2 8 0,1-4 0,0 1 0,0 0 0,1 0 0,0 0 0,0-1 0,2 9 0,-2-13 0,0 0 0,1-1 0,0 1 0,-1-1 0,1 1 0,0-1 0,0 0 0,-1 1 0,1-1 0,0 0 0,0 0 0,1 1 0,-1-1 0,0 0 0,0 0 0,0 0 0,1 0 0,-1 0 0,1-1 0,-1 1 0,1 0 0,-1-1 0,1 1 0,-1-1 0,1 1 0,-1-1 0,1 0 0,-1 0 0,1 1 0,0-1 0,-1 0 0,3-1 0,8 1 0,-1-2 0,0 1 0,0-1 0,1-1 0,-1 0 0,11-5 0,66-32 0,-49 21 0,144-78 0,-166 87 0,0 2 0,1 0 0,24-7 0,-38 16 0,-6 4 0,-10 8 0,-9 9 0,-32 42 0,46-53 0,-1 0 0,2 0 0,-1 1 0,2 0 0,0 0 0,-7 22 0,11-30 0,0-1 0,1 1 0,-1-1 0,1 1 0,0-1 0,0 1 0,0 0 0,0-1 0,1 1 0,-1-1 0,1 1 0,0-1 0,0 1 0,0-1 0,1 0 0,-1 1 0,1-1 0,-1 0 0,1 0 0,0 0 0,1 0 0,-1 0 0,0-1 0,1 1 0,0-1 0,-1 1 0,1-1 0,0 0 0,0 0 0,0 0 0,1-1 0,-1 1 0,0-1 0,5 2 0,4 1 0,0-1 0,0 0 0,0-1 0,1 0 0,-1-1 0,1 0 0,0-1 0,17-2 0,-10 0 334,0-1 0,36-11-1,-49 11-788,1 1 0,-1-1 0,0 0 0,-1-1 0,1 1-1,-1-1 1,1-1 0,-1 1 0,0-1 0,7-8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15176,'0'0'1871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11952,'0'0'368,"105"-24"0,16-16 376,30 0 16,26 1-16,19-7 0,15-10 15,-57 11 9,-74 13 0,-13 14 8,7 4-80,-7 8 16,-9 6-296,-38 0-8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334 813 7832,'0'0'6624,"-1"-13"-5836,0-5-569,0-1 0,1 1 1,1-1-1,1 0 0,6-25 0,68-201 1604,-42 144-468,21-106-1,-42 159-742,-9 33-127,0 1 0,2-19 0,-34 102 1222,-6 20-1312,-143 357 832,106-281-849,-139 337 1001,197-456-908,55-95 61,3-8-385,3 2-1,2 2 1,83-68 0,188-122 181,-248 190-240,98-56 208,-159 102-222,-12 7-71,0 0 0,1 0-1,-1 0 1,0 0-1,0 0 1,0 0 0,0 0-1,0 0 1,1 0 0,-1 0-1,0 0 1,0 0 0,0 0-1,0 0 1,0 0 0,0 0-1,1 1 1,-1-1-1,0 0 1,0 0 0,0 0-1,0 0 1,0 0 0,0 0-1,0 0 1,0 0 0,0 0-1,1 1 1,-1-1 0,0 0-1,0 0 1,0 0-1,0 0 1,0 0 0,0 0-1,0 1 1,0-1 0,0 0-1,0 0 1,0 0 0,0 0-1,0 0 1,0 0 0,0 1-1,-8 23 181,5-15-187,-54 121 223,33-79-54,-29 86-1,51-128-130,0 0 0,0 0 0,1 1 1,0-1-1,0 0 0,2 13 0,-1-20-23,0-1 1,0 1-1,0 0 0,0-1 0,1 1 0,-1 0 0,0-1 1,1 1-1,-1 0 0,1-1 0,0 1 0,0-1 1,-1 1-1,1-1 0,0 0 0,0 1 0,0-1 0,0 0 1,1 0-1,-1 1 0,0-1 0,1 0 0,-1 0 0,0 0 1,1-1-1,-1 1 0,1 0 0,-1 0 0,1-1 0,-1 1 1,1-1-1,0 0 0,-1 1 0,1-1 0,0 0 1,-1 0-1,1 0 0,0 0 0,-1 0 0,1 0 0,0-1 1,2 0-1,4-1 7,1-1 1,-2 0 0,1-1-1,0 1 1,-1-2-1,1 1 1,-1-1 0,0 0-1,-1 0 1,1-1 0,-1 0-1,0 0 1,-1-1-1,1 1 1,-1-1 0,5-10-1,-3 5 8,0 0 0,-1-1-1,0 0 1,-1 0 0,-1 0-1,0-1 1,-1 0 0,0 1-1,1-20 1,-4 22-26,0 1 0,0-1 0,-1 0 0,-1 0 0,0 1 0,0-1 0,-1 1 0,0 0 0,-10-20 0,11 26 0,0 0 0,-1 0 0,0 0 0,1 0 0,-2 0 0,1 1 0,0-1 0,-1 1 0,1 0 0,-1 0 0,0 0 0,0 0 0,0 1 0,-1-1 0,1 1 0,-1 1 0,1-1 0,-1 0 0,1 1 0,-1 0 0,0 0 0,0 0 0,-9 1 0,7-3 0,7 2 0,0 1 0,0 0 0,0 0 0,0-1 0,0 1 0,0 0 0,0 0 0,0-1 0,0 1 0,0 0 0,1 0 0,-1 0 0,0-1 0,0 1 0,0 0 0,0 0 0,1 0 0,-1-1 0,0 1 0,0 0 0,0 0 0,1 0 0,-1 0 0,0-1 0,0 1 0,1 0 0,-1 0 0,0 0 0,0 0 0,1 0 0,-1 0 0,0 0 0,0 0 0,1 0 0,-1 0 0,1 0 0,146-52 0,-18 9 0,-77 24 0,0 2 0,82-14 0,-126 29 0,1 2 0,-1-1 0,1 1 0,0 0 0,-1 1 0,1 0 0,10 2 0,-17-2 0,1-1 0,-1 1 0,0 0 0,0 0 0,0 0 0,1 0 0,-1 0 0,0 1 0,0-1 0,-1 1 0,1-1 0,0 1 0,0 0 0,-1-1 0,1 1 0,-1 0 0,0 0 0,1 0 0,-1 0 0,0 1 0,0-1 0,0 0 0,0 0 0,-1 1 0,1-1 0,-1 0 0,1 1 0,-1-1 0,0 0 0,0 4 0,-1 26 0,-7 31 0,4-31 0,0 33 0,4-60 0,0 1 0,0-1 0,1 1 0,0-1 0,0 0 0,0 1 0,1-1 0,0 0 0,0 0 0,0 0 0,0 0 0,1 0 0,6 8 0,-7-11 0,1 1 0,-1-1 0,0 0 0,1 0 0,-1 0 0,1-1 0,0 1 0,0-1 0,-1 1 0,1-1 0,0 0 0,0 0 0,0 0 0,1 0 0,-1-1 0,0 1 0,0-1 0,0 0 0,0 0 0,0 0 0,1 0 0,-1-1 0,0 1 0,6-3 0,17-4 0,-1-2 0,-1-1 0,45-24 0,65-51 0,-42 25 0,-57 38 0,-5 5 0,-1-1 0,0-2 0,42-39 0,-51 42 0,-15 14 0,-14 10 0,-4 4 0,1 0 0,1 1 0,0 1 0,0-1 0,1 2 0,1-1 0,-10 21 0,16-29 0,1-1 0,0 1 0,0 0 0,0 0 0,1 0 0,0 0 0,0 0 0,0 0 0,0 0 0,1 1 0,0-1 0,0 0 0,0 0 0,1 0 0,0 0 0,0 1 0,0-1 0,1 0 0,-1 0 0,1-1 0,0 1 0,1 0 0,-1-1 0,1 1 0,0-1 0,0 0 0,4 5 0,2 0 0,-1-1 0,2 1 0,-1-1 0,1-1 0,0 0 0,1 0 0,0-1 0,0 0 0,0-1 0,0-1 0,1 1 0,0-2 0,0 0 0,0 0 0,0-1 0,1 0 0,-1-1 0,0-1 0,1 0 0,22-3 0,15-8 0,1-1 0,-2-3 0,0-2 0,53-26 0,-74 30 0,0-2 0,-2 0 0,0-2 0,0-1 0,35-32 0,-57 45 0,0 1 0,0-1 0,-1 0 0,1 0 0,-1-1 0,0 1 0,0-1 0,-1 1 0,1-1 0,-1 0 0,-1 0 0,1 0 0,-1 0 0,0 0 0,0 0 0,-1-12 0,0 15 0,0 1 0,0-1 0,-1 0 0,1 1 0,-1-1 0,0 0 0,1 1 0,-1-1 0,-1 1 0,1-1 0,0 1 0,-1-1 0,1 1 0,-1 0 0,1 0 0,-1 0 0,0 0 0,0 0 0,0 0 0,0 0 0,-1 1 0,1-1 0,0 1 0,-1-1 0,1 1 0,-1 0 0,1 0 0,-1 0 0,1 0 0,-1 1 0,0-1 0,1 1 0,-1-1 0,0 1 0,0 0 0,1 0 0,-1 0 0,-4 1 0,-5 1 0,-1 0 0,1 1 0,0 0 0,0 1 0,0 0 0,0 1 0,1 0 0,0 1 0,0 0 0,0 0 0,1 2 0,0-1 0,0 1 0,1 1 0,-16 17 0,19-20 0,1 1 0,0-1 0,0 1 0,1 1 0,-1-1 0,1 1 0,1-1 0,0 1 0,0 0 0,0 0 0,1 1 0,0-1 0,1 0 0,0 1 0,0-1 0,1 1 0,0-1 0,0 1 0,1-1 0,0 1 0,1-1 0,0 0 0,0 1 0,4 8 0,-3-10 0,1-1 0,-1 1 0,1-1 0,0 0 0,1-1 0,-1 1 0,1-1 0,0 0 0,1 0 0,-1 0 0,13 7 0,-9-7 0,1 0 0,0 0 0,0-1 0,0 0 0,1-1 0,-1 0 0,16 1 0,-8-2 0,1-1 0,-1 0 0,0-2 0,1 0 0,-1-1 0,0-1 0,0 0 0,0-2 0,22-8 0,-18 4 283,0-1 1,26-16-1,-39 20-1240,-1 0 0,0 0 0,0 0 0,10-12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66 8840,'0'0'4585,"-12"-3"-3913,12 3-672,-12-3 161,0 1 0,0 0 0,-1 1-1,1 0 1,0 1 0,0 1 0,-13 1 0,-1 3 160,1 2 0,0 1 0,0 1 0,-26 13 0,4 2 435,-46 31 0,90-53-718,-18 12 427,0 0-1,-36 33 1,53-43-354,-1 1 1,1-1-1,0 1 1,0 0 0,0 1-1,1-1 1,0 1-1,0-1 1,0 1-1,1 0 1,0 0-1,0 0 1,0 0-1,1 0 1,0 1 0,0-1-1,0 8 1,1-11-44,1 1 1,-1-1 0,1 1-1,-1-1 1,1 1 0,0-1-1,0 0 1,1 1-1,-1-1 1,1 0 0,-1 0-1,1 0 1,0 0 0,0 0-1,0 0 1,5 4 0,-2-4 4,-1 0 1,0 0 0,0 0 0,1 0 0,0-1 0,-1 0-1,1 0 1,0-1 0,0 1 0,8 1 0,0-2 37,-1 0-1,1 0 1,-1-1 0,1 0 0,0-1 0,-1-1 0,0 0 0,22-7 0,-10-1 38,-1 0 0,0-2 0,0-1-1,-2-1 1,1 0 0,-2-2 0,0 0 0,-1-2 0,0 0 0,-2-1 0,28-37 0,-36 41 61,0-1 0,0 1 0,-2-1 0,0-1 0,0 1 1,-2-1-1,0 0 0,-1 0 0,-1-1 0,2-33 0,-5 50-156,0 1 1,0-1-1,0 0 0,0 0 0,0 0 0,0 1 0,0-1 0,0 0 0,0 0 0,0 0 0,0 1 0,-1-1 0,1 0 0,0 0 0,-1 1 0,1-1 0,-1 0 0,0 0 0,1 0-33,-1 1 0,1 0 0,0 0 0,-1 1 0,1-1 0,-1 0 0,1 0 0,0 0 0,-1 0 0,1 0-1,0 0 1,-1 0 0,1 1 0,0-1 0,-1 0 0,1 0 0,0 0 0,-1 1 0,1-1 0,0 0 0,0 0 0,-1 1 0,1-1-1,0 0 1,0 1 0,-1-1 0,-2 4 36,0 1 0,1-1 0,-1 0 0,1 1 0,-2 4 0,-44 190 423,17-27-69,7 1 1,-2 189-1,26-276-363,11 97-1,-10-156-47,11-89 0,-5 13-4088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3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74 257 6928,'0'0'9691,"-10"-2"-9149,-31-7-12,40 9-405,0 0 0,0-1-1,-1 1 1,1 0 0,0 0-1,0-1 1,0 1 0,0-1-1,0 1 1,0-1 0,0 1-1,0-1 1,0 0 0,0 0-1,0 1 1,0-1 0,0 0-1,1 0 1,-1 0 0,0 0-1,1 0 1,-2-1 0,2 0-48,0 1 1,0-1 0,0 1 0,0-1 0,1 1 0,-1-1-1,0 1 1,1-1 0,-1 1 0,1-1 0,-1 1 0,2-2-1,-1 0-28,2-3 104,0 0 0,0 0-1,1 1 1,0-1 0,0 1 0,0 0-1,8-7 1,37-28 640,-43 35-674,12-9 196,-3 2 102,26-16-1,-36 26-289,0-1-1,0 1 0,1-1 1,-1 2-1,1-1 0,-1 0 1,1 1-1,-1 0 0,11 0 1,-14 1-105,-1 0 0,0 1 1,0-1-1,1 0 0,-1 1 1,0-1-1,0 1 0,0-1 1,0 1-1,0 0 0,0-1 1,0 1-1,0 0 0,0 0 1,0-1-1,0 1 0,0 0 1,0 0-1,-1 0 1,1 0-1,0 0 0,-1 1 1,1-1-1,-1 0 0,1 0 1,-1 0-1,0 0 0,1 1 1,-1-1-1,0 0 0,0 0 1,0 2-1,1 8 35,0-1-1,-1 0 1,-1 11-1,1-9 23,-4 66 187,-1 48 107,6-110-287,0 1-1,1-1 1,1 0-1,0 0 1,8 24-1,-10-39-69,-1 1 1,1-1-1,-1 0 0,1 1 1,0-1-1,-1 0 0,1 1 0,0-1 1,0 0-1,0 0 0,0 0 1,0 0-1,0 0 0,0 0 0,0 0 1,0 0-1,1 0 0,-1 0 0,0-1 1,3 2-1,-2-2 2,0 0 0,0 1 1,0-1-1,1-1 0,-1 1 0,0 0 1,0 0-1,1-1 0,-1 0 0,0 1 0,0-1 1,4-2-1,2-1 16,0 0 0,0-1 0,-1-1 0,1 1 0,-1-1 0,-1 0 0,1-1 0,-1 1 0,0-1 0,0-1 1,7-12-1,4-10 105,22-54 0,-36 79-122,11-30 61,-3 7 62,1 1 0,1 0 0,31-47 0,-39 69-108,0-1-1,0 1 0,1 0 0,-1 0 0,1 1 1,0 0-1,0 0 0,1 0 0,-1 1 1,1-1-1,10-2 0,4 0 83,-1 1 0,38-5 1,-26 7 227,64 4 0,-32 1 274,-6-6-155,-58 4-440,1 0 0,-1 0 0,0 0 1,0 0-1,0 0 0,0 0 0,1 0 0,-1 0 0,0 1 1,0-1-1,0 0 0,0 0 0,0 0 0,0 0 0,0 0 1,1 1-1,-1-1 0,0 0 0,0 0 0,0 0 0,0 0 1,0 1-1,0-1 0,0 0 0,0 0 0,0 0 0,0 0 0,0 1 1,0-1-1,0 0 0,0 0 0,0 0 0,0 0 0,0 1 1,0-1-1,0 0 0,0 0 0,0 0 0,0 0 0,0 1 1,-1-1-1,1 0 0,0 0 0,0 0 0,0 0 0,0 1 1,-4 7-3190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8840,'0'0'14053,"12"-7"-13508,2 1-397,-1 0-1,1 1 1,0 0-1,0 1 1,0 1 0,22-3-1,135-20 1087,-98 13-542,92-4 1,12 7 715,-98 9 789,-79 1-2175,0 0 0,0 0 0,0 0 0,1 0 0,-1 0-1,0 0 1,0 0 0,0 0 0,0 0 0,1 0 0,-1 0 0,0 0 0,0 0 0,0 0-1,0 0 1,0 0 0,1 0 0,-1 0 0,0 0 0,0 0 0,0-1 0,0 1 0,0 0-1,0 0 1,0 0 0,1 0 0,-1 0 0,0 0 0,0 0 0,0-1 0,0 1 0,0 0-1,0 0 1,0 0 0,0 0 0,0 0 0,0-1 0,0 1 0,0 0 0,0 0 0,0 0 0,0 0-1,0 0 1,0-1 0,0 1 0,0 0 0,0 0 0,0 0 0,0 0 0,0 0 0,0-1-1,0 1 1,0 0 0,0 0 0,0 0 0,0 0 0,0 0 0,0-1 0,0 1 0,-1 0-1,1 0 1,0 0 0,0 0 0,0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0 10152,'0'0'6145,"-10"9"-5433,-219 171 1926,115-86-1562,-40 35 373,119-96-691,1 1 1,-33 44-1,46-49 1938,34-39-2730,0-1 0,-1 0 0,0-1 0,16-21 0,-5 2-3594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9:19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16 283 8136,'0'0'13298,"-3"-9"-12973,-8-27 5,10 34-282,1 0 1,0 0-1,0 0 1,0 0-1,0 1 1,0-1-1,0 0 1,1 0-1,-1 0 1,1 0-1,-1 1 1,1-1-1,-1 0 1,1 1-1,0-1 1,0 0-1,0 1 1,0-1-1,0 1 1,0-1-1,1 1 1,1-2-1,2-3 75,10-19 485,-13 21-449,0 0 0,0 0 0,0 0 0,1 0 1,0 1-1,-1-1 0,1 1 0,1-1 0,-1 1 0,0 0 0,6-4 1,35-23 1586,5 8-726,-30 12-720,-17 8-255,0 1-1,0 0 0,0 0 1,0-1-1,0 2 1,0-1-1,1 0 0,-1 0 1,0 1-1,1-1 1,-1 1-1,3-1 0,2 2 133,-1-1-1,0 1 0,0 0 0,0 0 0,0 1 1,0 0-1,-1 0 0,1 0 0,0 1 0,9 6 0,-2-1 157,-1 2-1,-1-1 0,14 14 0,-1-2-327,-19-18-5,-1 1 0,1 0-1,-1 0 1,1 0 0,-1 0 0,-1 1 0,5 5 0,-6-6 0,1 0 0,-1 0 0,1 0 0,0 0 0,0 0 0,1-1 0,-1 1 0,1-1 0,0 0 0,0 0 0,0 0 0,0-1 0,0 1 0,1-1 0,-1 0 0,1 0 0,0-1 0,5 2 0,5-1 0,-12-1 0,0-1 0,0 1 0,0-1 0,0 0 0,0 0 0,0 0 0,0-1 0,5 0 0,20-5 0,-20 4 0,-1 1 0,1-1 0,-1 0 0,0-1 0,1 0 0,11-7 0,1-4 0,0-2 0,-1 0 0,-1-1 0,0-1 0,-2 0 0,24-34 0,-39 50 76,1 0-1,-1 0 1,1 0 0,-1 0-1,0 0 1,0 0 0,0-1-1,0 1 1,0-1 0,0 1-1,-1 0 1,1-5 0,-1 6-273,0 0 0,-1-1 0,1 1 1,0 0-1,-1 0 0,1 0 1,-1-1-1,1 1 0,-1 0 0,0 0 1,0 0-1,1 0 0,-1 0 0,0 0 1,0 0-1,0 0 0,0 1 1,0-1-1,0 0 0,0 0 0,0 1 1,0-1-1,-1 1 0,0-1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14968,'0'0'2695,"7"10"-2133,103 133 895,21 17 854,-43-54-33,-81-97-1816,0-1-1,0 1 0,1-2 1,0 1-1,0-1 0,1 0 0,16 10 1,-24-17-389,1 1 0,-1-1 0,0 0 1,0 1-1,1-1 0,-1 0 0,0 0 0,0 0 1,1 0-1,-1 0 0,0-1 0,0 1 0,0 0 0,1 0 1,-1-1-1,0 1 0,0-1 0,0 1 0,0-1 1,0 0-1,0 1 0,0-1 0,0 0 0,0 0 1,0 1-1,0-1 0,1-2 0,22-31 16,-16 22-198,7-10-3821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12664,'0'0'4333,"-2"16"-3505,0-4-711,-30 236 2971,28-179-1685,11 114-1,0-21 1004,-1-123-680,-6-38-1397,2-13 9,38-148-2727,-32 123-961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107 244 13672,'0'0'1136,"-5"-11"-730,-18-33 125,21 41-454,1 0 1,0 0-1,0 0 0,0 1 1,0-1-1,0 0 1,1 0-1,0 0 0,-1 0 1,1 0-1,0 0 1,0 0-1,1-1 0,-1 1 1,1 1-1,-1-1 0,1 0 1,0 0-1,0 0 1,0 0-1,0 0 0,1 1 1,-1-1-1,1 0 1,0 1-1,3-5 0,3 0 89,-1 1-1,1 0 0,1 0 1,-1 0-1,1 1 0,9-4 0,-14 7-115,19-9 192,1 2 0,-1 0 0,2 1 0,-1 2 0,1 0 0,0 2 0,1 1 1,-1 1-1,0 0 0,1 3 0,44 5 0,-59-4-99,0 0 0,0 1-1,0 1 1,-1 0 0,19 9 0,-26-11-73,1 0 0,0 1 1,0-1-1,-1 1 1,1-1-1,-1 1 0,0 0 1,0 0-1,0 1 1,0-1-1,-1 1 0,1-1 1,-1 1-1,0 0 1,0 0-1,0 0 1,1 5-1,-3-6-19,1 0 1,-1 0-1,-1 0 0,1 1 1,0-1-1,-1 0 0,1 0 0,-1 0 1,0 0-1,0-1 0,0 1 1,-1 0-1,1 0 0,0 0 1,-1-1-1,-2 3 0,-4 6 119,-1 0 0,-12 11 0,13-14-69,-126 108 1249,63-59-289,69-56-1010,0 1 0,1-1-1,-1 0 1,1 1-1,-1-1 1,1 1 0,-1-1-1,1 1 1,0 0 0,0-1-1,0 1 1,0 0-1,0 0 1,0 0 0,1 0-1,-1 0 1,0 0-1,1 0 1,0 0 0,-1 0-1,1 0 1,0 0-1,0 0 1,0 0 0,0 0-1,1 0 1,-1 0-1,0 0 1,1 0 0,0 0-1,-1 0 1,1 0-1,0 0 1,0 0 0,0 0-1,0-1 1,0 1-1,1 0 1,-1-1 0,3 3-1,4 4 105,1 0-1,-1-1 1,2 0 0,-1-1-1,19 10 1,18 8 197,-21-12-128,0 1 1,-1 1-1,0 1 1,22 19 0,-44-32-206,0 0 0,0 0 1,0 0-1,0 0 1,0 1-1,-1-1 0,1 0 1,-1 1-1,1-1 1,-1 1-1,1 3 0,-2-4-15,1-1-1,-1 1 1,0-1-1,0 1 1,0-1 0,0 1-1,0-1 1,-1 1-1,1-1 1,0 1-1,-1-1 1,1 1-1,-1-1 1,1 1-1,-1-1 1,0 0-1,0 1 1,1-1-1,-1 0 1,0 0-1,0 0 1,0 0-1,-2 2 1,-6 4-4,1 0 0,-1-1 0,-1 0 0,1 0 0,-21 8 0,-58 17 0,55-20 0,-64 16 0,-2-3 0,-117 12 0,198-35 873,10-2-5787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8744,'0'0'2561,"-10"2"-1636,3-1-709,0 0 32,1 0 0,0 0 0,-1 1 0,1 0 0,0 0 0,-1 0 0,1 1 0,1 0 0,-11 7 0,15-10-216,1 0 0,0 0 0,0 0 1,-1 0-1,1 1 0,0-1 0,0 0 0,-1 0 0,1 0 0,0 1 0,0-1 0,0 0 0,-1 0 0,1 1 0,0-1 0,0 0 1,0 1-1,0-1 0,0 0 0,0 0 0,-1 1 0,1-1 0,0 0 0,0 1 0,0-1 0,0 0 0,0 1 0,0-1 0,0 0 1,0 1-1,0-1 0,1 0 0,-1 0 0,0 1 0,0-1 0,0 0 0,0 1 0,0-1 0,0 0 0,1 0 0,-1 1 0,0-1 1,0 0-1,0 0 0,1 1 0,-1-1 0,0 0 0,18 8 745,-13-7-663,30 10 519,2-3 0,-1-1 0,44 2 0,-7 0 120,304 30 3648,-334-41-3097,-26-1-4236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74 100 4720,'0'0'5874,"-3"-10"-5203,1 3-523,0-1 172,0-1 0,0 1 0,-1 0-1,-1 0 1,1 0 0,-1 0 0,-7-11 0,5 13 3292,6 6-3531,-1 15 259,-1 2-104,-23 231 2092,22-184-1480,9 122 0,33 70 1753,-34-204-977,-5-51-1353,1-7-642,2-6-3160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13672,'0'0'1900,"16"-7"-1288,-1 1-459,8-4 105,1 1-1,-1 1 0,28-6 0,-7 8 331,1 2 0,-1 2 1,77 5-1,-45 0 255,68 5 2780,-144-8-3449,-15 4-543,8-2-2862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12256,'0'0'1060,"10"5"-416,4 2-390,0-2 1,0 1-1,0-2 1,0 0-1,1 0 1,-1-1-1,1-1 1,21 0-1,3-5 721,0-2 0,73-20 0,-75 16-213,-24 5-121,-1 0 0,0 0 0,13-8 0,-25 12-678,0 0 0,0 0 1,0 0-1,0 0 1,1 0-1,-1 0 0,0 0 1,0 0-1,0 0 1,0 0-1,0 0 0,0 0 1,0 0-1,1 1 1,-1-1-1,0 0 0,0 0 1,0 0-1,0 0 0,0 0 1,0 0-1,0 0 1,0 0-1,0 0 0,0 0 1,1 1-1,-1-1 1,0 0-1,0 0 0,0 0 1,0 0-1,0 0 1,0 0-1,0 0 0,0 1 1,0-1-1,0 0 1,0 0-1,0 0 0,0 0 1,0 0-1,0 0 0,0 1 1,0-1-1,0 0 1,0 0-1,0 0 0,0 0 1,-1 0-1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15 248 10544,'0'0'4260,"0"13"-3703,-7 117 751,1-57-7,5 75 0,2-122-873,-1-14 45,0 0 0,2-1 1,-1 1-1,7 21 0,-8-32-445,0-1 0,0 0 1,0 0-1,0 0 1,0 1-1,0-1 0,0 0 1,0 0-1,0 0 1,0 1-1,0-1 0,0 0 1,0 0-1,0 0 1,0 1-1,0-1 0,0 0 1,0 0-1,0 0 1,1 0-1,-1 1 0,0-1 1,0 0-1,0 0 1,0 0-1,0 0 0,1 0 1,-1 1-1,0-1 1,0 0-1,0 0 0,0 0 1,1 0-1,-1 0 1,0 0-1,0 0 0,0 0 1,1 0-1,-1 0 1,0 0-1,0 0 0,0 0 1,1 0-1,-1 0 1,0 0-1,0 0 0,0 0 1,1 0-1,-1 0 1,0 0-1,6-13 470,-1-25-187,1-115 575,25-265 889,-30 412-1709,1-1 0,-1 1 0,1-1 0,0 1 0,1 0-1,0 0 1,0 0 0,0 0 0,7-10 0,-8 14-34,1-1 0,-1 1 0,1 0 0,-1-1 0,1 1 0,0 0 0,0 0-1,0 1 1,0-1 0,0 1 0,0-1 0,0 1 0,0 0 0,1 0 0,-1 0 0,1 1 0,-1-1 0,0 1 0,1 0 0,-1 0 0,5 0-1,-1 1 19,0 0 0,0 0-1,-1 1 1,1 0 0,0 0-1,0 0 1,-1 1 0,1 0-1,-1 0 1,11 9 0,-13-10-22,-1 1 0,0 0 0,0 0 1,0 0-1,-1 0 0,1 1 0,-1-1 0,1 1 1,-1-1-1,0 1 0,-1 0 0,1 0 0,-1 0 1,1 0-1,-1 0 0,0 0 0,-1 0 0,1 0 1,-1 0-1,0 6 0,-1 6 51,-2-1-1,0 1 1,-1-1-1,0 0 1,-2 0-1,1 0 1,-13 20-1,-2 10 265,19-43-332,1-1-1,-1 1 1,1-1 0,-1 1 0,1-1 0,0 1 0,0-1 0,-1 1-1,1-1 1,0 1 0,0-1 0,1 1 0,-1-1 0,0 1 0,0-1-1,1 1 1,-1-1 0,1 1 0,-1-1 0,1 1 0,0-1 0,-1 0-1,1 1 1,0-1 0,0 0 0,0 0 0,0 1 0,0-1 0,0 0-1,3 1 1,2 3 1,1-1 0,0 0-1,0-1 1,14 6 0,-6-3 26,176 76 234,-183-78-250,1 0 0,-1 1-1,0 0 1,0 0 0,9 9 0,-15-13-13,-1 0 1,1 1 0,-1-1-1,0 1 1,0-1-1,0 1 1,0-1-1,0 1 1,0 0 0,0 0-1,0-1 1,-1 1-1,1 0 1,-1 0-1,1 0 1,-1 0-1,0 0 1,1 0 0,-1 0-1,0-1 1,0 1-1,-1 0 1,1 0-1,0 0 1,-1 0 0,1 0-1,-1 0 1,1 0-1,-1-1 1,0 1-1,0 0 1,0-1-1,-1 3 1,-4 3 17,1-1-1,-1 1 1,-1-1-1,1 0 1,-1-1 0,0 1-1,0-1 1,0-1-1,-1 0 1,0 0 0,0 0-1,0-1 1,0 0-1,-15 3 1,-7 1 68,1-2 0,-1-2 0,-30 1 0,39-4-70,-1 0 0,1-2 0,0 0-1,0-2 1,0 0 0,-27-9 0,47 12-42,0 1-1,0-1 0,0 1 0,0-1 0,0 1 1,0-1-1,0 0 0,0 1 0,0-1 1,0 0-1,0 0 0,0 0 0,1 0 0,-1 0 1,0 0-1,1 0 0,-1 0 0,0 0 1,1 0-1,-1 0 0,1-1 0,0 1 0,-1 0 1,1 0-1,0 0 0,0-1 0,0 1 0,0 0 1,0 0-1,0 0 0,0-1 0,0 1 1,0 0-1,1 0 0,-1 0 0,0-1 0,1 1 1,-1 0-1,1 0 0,1-2 0,3-7-169,0 0 0,1 0 1,11-14-1,-9 13-10,23-32-4176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12760,'0'0'7015,"15"-4"-6031,-2 0-739,3 0 57,0 0 0,1 1-1,0 0 1,17 1 0,40-4 1118,12-1-3522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15880,'0'0'1863,"68"-14"-1199,-19 2-16,9-6 0,3-6-176,1 2 16,-6 3-128,-3 1 0,-9 4-64,-4-6 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08.6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1 4312,'0'0'16719,"-7"12"-16296,2-3-333,-1 0 4,0 1-1,2 0 0,-1 0 0,1 0 0,1 0 1,-1 1-1,-1 12 0,-10 164 1452,3-13-133,6-130-1041,2-7 166,-1 0 0,-13 41 0,15-66 52,0 1 1,-2 15 0,5-26-507,0 13 1662,14-15-339,-3-1-1479,23-5 257,48-14 0,-46 10-68,51-7 0,-33 12-116,-24 3 0,37-8 0,-47 7 0,0 1 0,1 0 0,-1 2 0,37 3 0,-47-3 0,6 0 0,-14-1 0,-1 1 0,1 0 0,0 0 0,0 0 0,0 0 0,0 0 0,0 0 0,-1 1 0,1-1 0,0 0 0,0 1 0,0 0 0,2 1 0,-4-3 0,0 1 0,1 0 0,-1 0 0,0 0 0,0 0 0,0 0 0,0 0 0,0-1 0,0 1 0,1 0 0,-1 0 0,0 0 0,0 0 0,0-1 0,0 1 0,0 0 0,0 0 0,0 0 0,0-1 0,0 1 0,0 0 0,0 0 0,0 0 0,0 0 0,0-1 0,0 1 0,0 0 0,0 0 0,0 0 0,0-1 0,0 1 0,0 0 0,0 0 0,0-1 0,-8-30-870,6 27-2195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9040,'0'0'18895,"-8"14"-18410,-1 0-352,4-6-43,0 0-1,0 1 0,0 0 0,1 0 1,1 1-1,-1-1 0,1 1 0,-2 17 0,1 12 465,1-1 0,5 65 0,17 77 1152,-16-156-1671,-1 2-68,-1 34 1,-1-30-3924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9944,'0'0'14290,"11"-9"-13803,5-1-334,0 0 1,1 0-1,0 1 1,0 2-1,26-9 1,100-21 845,239-31-1,-294 61-182,167 11-1,-173 0-198,41 7 1614,-115-7-1808,-8-4-419,0 0-1,0 0 0,0 0 0,0 0 1,0 0-1,0 0 0,0-1 0,0 1 1,0 0-1,0 0 0,0 0 0,0 0 1,0 0-1,0 0 0,0 0 0,0 0 1,0 0-1,0 0 0,0 0 0,0-1 1,-1 1-1,1 0 0,0 0 0,0 0 1,0 0-1,0 0 0,0 0 0,0 0 1,0 0-1,0 0 0,0 0 0,-1 0 1,1 0-1,0 0 0,0 0 0,0 0 1,0 0-1,0 0 0,0 0 0,0 0 1,0 0-1,0 0 0,-1 0 0,1 0 1,0 0-1,0 0 0,0 0 0,0 0 0,0 0 1,0 1-1,0-1 0,0 0 0,0 0 1,0 0-1,0 0 0,-1 0 0,1 0 1,0 0-1,0 0 0,0 0 0,0 0 1,0 0-1,0 1 0,0-1 0,0 0 1,0 0-1,-2-1-66,0 0 1,1 1-1,-1-1 0,0 1 0,0-1 1,0 1-1,0 0 0,0 0 1,0 0-1,0 0 0,-4 0 0,2 0-3264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7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76 5624,'0'0'4426,"-10"5"-3804,-89 39 1314,96-43-1637,0 1-1,-1-1 1,1 1 0,-1-1 0,0 0 0,1-1 0,-1 1 0,1-1 0,-7 1 0,9-1 225,14-11 1092,36-34-340,3-2-390,-47 43-759,1 0 1,0 1 0,-1-1 0,1 1 0,0 0-1,1 1 1,-1-1 0,8-1 0,-12 4-85,-1 0 0,1-1 0,0 1 0,0 0 0,0 0 0,-1 0 0,1 0 0,0 0 0,0 0 0,0 1 0,-1-1 0,1 0-1,0 1 1,0 0 0,-1-1 0,1 1 0,-1 0 0,1 0 0,0 0 0,1 1 0,-1 0 2,-1 0-1,1 0 1,0 0-1,-1 1 0,1-1 1,-1 1-1,1-1 1,-1 1-1,0-1 0,0 1 1,1 4-1,0 6 61,-1 0-1,0 0 1,0 0 0,-2 18-1,-9 64 356,5-60-140,1 0-1,2 50 1,3-77-215,0 0 0,0-1 1,1 1-1,0 0 0,0-1 0,0 0 1,1 1-1,6 9 0,-8-15-68,0 1 1,1-1-1,-1 0 0,1 0 0,-1 0 1,1 0-1,0 0 0,0 0 1,0-1-1,0 1 0,0-1 0,0 1 1,0-1-1,1 0 0,-1 0 0,0 0 1,1 0-1,-1 0 0,1 0 0,-1-1 1,1 1-1,-1-1 0,1 0 1,0 0-1,-1 1 0,1-2 0,-1 1 1,5-1-1,5-2 42,-1-1 1,0-1 0,0 0-1,0 0 1,-1-1-1,0 0 1,0-1 0,0 0-1,14-14 1,4-7 263,39-49-1,-34 34 147,-3 0-1,37-70 0,-65 110-426,0 0 0,0 0 0,0 0 0,0 0 0,0 0 0,0 1 0,1-1 0,-1 1 0,1-1 0,0 1-1,-1 0 1,1 0 0,6-3 0,-4 3-15,0 1 0,0 0 0,0-1 0,1 2 0,-1-1 0,0 0 0,0 1 0,10 1 0,31 2 104,18 1 344,89-5 0,-89-6 225,-64 7-692,-12-3-1423,6 1-2165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9944,'0'0'13215,"10"-10"-12711,-3 3-393,-2 1-47,-1 1 0,1 1 0,0-1 0,0 1 0,1 0 0,-1 0-1,1 1 1,0-1 0,0 1 0,0 1 0,0-1 0,9-2 0,250-43 1540,4 21-563,-46 6 40,-124 17 504,-111 20-1389,7-10-3130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6016,'0'0'16558,"12"3"-16171,0 1-276,-6-2-51,1 0 0,-1 0 0,0-1 0,1 1 0,-1-2 0,1 1 0,-1-1 0,1 0 0,12-1 1,13-3 253,16-2 279,-1-1 1,0-3-1,72-23 1,-90 26-103,-17 9-416,-12-2-96,0 0 1,1 1-1,-1-1 0,0 0 0,0 0 0,0 1 0,0-1 0,0 0 0,0 1 0,0-1 1,0 0-1,0 0 0,0 1 0,0-1 0,0 0 0,0 1 0,0-1 0,0 0 0,0 0 0,0 1 1,0-1-1,0 0 0,0 1 0,0-1 0,0 0 0,0 0 0,-1 1 0,1-1 0,0 0 1,0 0-1,0 1 0,-1-1 0,1 0 0,0 0 0,-1 1 0,-1 10-2006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51 9240,'0'0'1134,"-11"1"-844,-69 2 2595,97-3-1258,173-14 2011,-26 4-629,-122 7-2412,-16 1 364,32-6 0,-50 7-1540,0-1 1,-1-1 0,0 1-1,13-8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5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175 613 8032,'0'0'5918,"-13"7"-5356,1 0-444,-65 41 736,70-43-680,0 0 1,0 1-1,0 0 0,1 0 0,0 1 0,0-1 1,1 1-1,0 0 0,-5 10 0,9-16-129,0 1-1,1-1 1,-1 1 0,0-1-1,1 1 1,-1-1 0,1 1-1,-1 0 1,1-1 0,0 1-1,0 0 1,0-1-1,0 1 1,0 0 0,0-1-1,0 1 1,0 0 0,1-1-1,-1 1 1,0-1 0,1 1-1,0-1 1,-1 1 0,1-1-1,0 1 1,0-1-1,0 1 1,0-1 0,0 0-1,0 0 1,0 1 0,0-1-1,1 0 1,-1 0 0,0 0-1,1 0 1,-1 0 0,1-1-1,2 2 1,0-1 35,0 1-1,0-1 1,0 0 0,1-1 0,-1 1 0,0-1-1,1 0 1,-1 0 0,0 0 0,1 0 0,-1-1-1,0 0 1,1 0 0,4-2 0,0-1 8,0 0 1,0-2-1,-1 1 1,1-1-1,-1 0 0,-1 0 1,1-1-1,-1 0 1,0-1-1,-1 0 1,0 0-1,0 0 1,-1 0-1,0-1 1,6-13-1,1-6 109,-1-1 1,-2 0-1,12-56 1,-10 18 142,3-88 0,-11-66 224,-3 208-527,0 7-9,1 2 2,-1 0 0,0-1 1,-1 1-1,1-1 1,-1 1-1,0 0 1,0-1-1,-2-6 1,3 11-28,0 0 1,0 0-1,0 0 1,0 0-1,0 0 1,0 0-1,0-1 1,0 1-1,0 0 1,-1 0 0,1 0-1,0 0 1,0 0-1,0 0 1,0 0-1,0 0 1,0 0-1,0-1 1,0 1-1,0 0 1,0 0 0,-1 0-1,1 0 1,0 0-1,0 0 1,0 0-1,0 0 1,0 0-1,0 0 1,0 0-1,-1 0 1,1 0-1,0 0 1,0 0 0,0 0-1,0 0 1,0 0-1,0 0 1,-1 0-1,1 0 1,0 0-1,0 0 1,0 0-1,0 0 1,0 0-1,0 0 1,0 0 0,-1 0-1,1 0 1,0 1-1,0-1 1,0 0-1,0 0 1,-5 9 54,-1 13-30,-3 22 31,3 0 0,2 0 0,1 0 0,7 84 0,38 174 667,-40-292-616,0 1 0,-1-1 0,0 13 0,-1-23-107,1 0 0,-1 1 0,0-1 0,0 0-1,0 1 1,0-1 0,1 0 0,-1 1 0,0-1 0,0 0-1,1 1 1,-1-1 0,0 0 0,0 0 0,1 1 0,-1-1-1,0 0 1,1 0 0,-1 1 0,0-1 0,1 0 0,-1 0-1,0 0 1,1 0 0,-1 0 0,1 0 0,-1 0 0,0 0 0,1 0-1,-1 0 1,1 0 0,-1 0 0,0 0 0,1 0 0,-1 0-1,0 0 1,1 0 0,-1 0 0,1 0 0,-1 0 0,0-1-1,1 1 1,-1 0 0,0 0 0,1-1 0,18-7-2853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13768,'0'0'1128,"2"14"-754,36 237 2037,-37-245-2253,0-3 502,-2-4 181,1-17-182,-3-67 14,2-48-16,-1-60 429,2 188-1024,0-1 0,1 1 0,0 0 0,0 0 0,0 0 0,0-1 0,1 1 0,3-6 0,-4 10-43,-1-1-1,1 1 0,0 0 1,0 0-1,0 0 0,0 0 1,0 0-1,0 0 0,0 0 1,0 0-1,0 0 0,1 1 1,-1-1-1,0 0 0,0 1 1,1-1-1,-1 1 0,0-1 1,1 1-1,-1 0 0,1-1 1,-1 1-1,1 0 0,-1 0 1,0 0-1,1 0 1,-1 0-1,1 1 0,-1-1 1,0 0-1,1 1 0,-1-1 1,1 1-1,1 0 0,23 10 235,-1 2-1,42 27 1,-59-35-205,11 3 88,-16-7-117,0 0-1,-1 0 1,1 1 0,0-1 0,-1 0-1,1 1 1,-1-1 0,0 1 0,4 3 0,-6-5-35,0 0 0,0 1 1,0-1-1,0 0 0,0 0 1,0 1-1,0-1 0,0 0 1,0 1-1,-1-1 0,1 0 1,0 0-1,0 1 0,0-1 1,0 0-1,0 0 0,0 0 1,-1 1-1,1-1 0,0 0 1,0 0-1,0 0 0,-1 1 1,1-1-1,0 0 0,0 0 1,0 0-1,-1 0 0,1 0 1,0 1-1,0-1 0,-1 0 1,1 0-1,0 0 0,-1 0 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0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13968,'0'0'1708,"15"-2"-1030,289-20 3559,-289 21-3727,-12 1-338,1 0-1,0-1 0,-1 1 1,1 1-1,-1-1 1,1 0-1,0 1 0,-1 0 1,1 0-1,-1 0 1,4 1-1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7528,'0'0'5690,"12"-4"-5015,79-21 818,176-23 0,-56 13 179,-162 23-1109,-25 6 158,-1 2 1,1 0-1,31-1 0,-75 18 199,-40 18-2989,58-30 1344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09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20095,'0'0'3302,"12"-9"-3417,2-2 199,0 2 0,0-1-1,1 2 1,0 0 0,29-10 0,-2 8 181,1 1 0,1 2 1,44-1-1,-75 6-185,-2 2 134,-1-1 0,1 0 0,0-1 0,-1-1-1,0 1 1,14-7 0,-21 8 508,-5 1 280,-3 0-1238,0-2-3336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249 529 8432,'0'0'2490,"-15"4"-1878,0-1-431,1 2-1,0 0 1,-1 0 0,2 1-1,-1 1 1,-24 17-1,35-22-138,-14 11 359,-1 2 0,-19 21 0,33-32-294,1 0 0,0-1-1,0 1 1,0 0 0,0 0-1,1 1 1,-1-1 0,1 1-1,1-1 1,-1 1 0,0 0-1,1-1 1,0 1 0,0 0-1,0 0 1,1 0 0,0 6 0,0-9-45,1 1 0,0-1 0,0 1 0,-1-1 0,1 0 0,1 0 0,-1 1 1,0-1-1,1 0 0,-1 0 0,1 0 0,-1 0 0,1-1 0,0 1 1,0 0-1,0-1 0,0 1 0,0-1 0,0 0 0,0 1 0,0-1 0,1 0 1,-1-1-1,0 1 0,1 0 0,-1-1 0,5 2 0,1-1 57,-1 0-1,1-1 0,-1 0 0,1 0 0,-1 0 1,0-1-1,1 0 0,9-3 0,-7 1-9,1-1 0,-1-1 0,0 0-1,-1-1 1,1 0 0,-1 0-1,0 0 1,-1-2 0,0 1 0,0-1-1,0 0 1,11-17 0,-3 3 79,-2-1 0,0-1 1,-2 0-1,11-30 0,-4-2 108,-2-1-1,-3 0 1,-2-1-1,-3-1 1,3-95-1,-12 143-234,1 0 60,-1 1-1,0-1 1,0 1 0,-1-1 0,-5-20 0,6 31-117,0 0 1,0 0 0,0 0 0,0-1 0,0 1-1,0 0 1,0 0 0,0 0 0,-1 0 0,1 0-1,0 0 1,0 0 0,0-1 0,0 1 0,0 0-1,0 0 1,0 0 0,0 0 0,-1 0 0,1 0-1,0 0 1,0 0 0,0 0 0,0 0 0,0 0-1,-1 0 1,1 0 0,0 0 0,0 0 0,0 0-1,0 0 1,0 0 0,0 0 0,-1 0 0,1 0-1,0 0 1,0 0 0,0 0 0,0 0 0,0 0-1,-1 0 1,1 0 0,0 0 0,0 0 0,0 0 0,0 0-1,0 0 1,0 0 0,0 1 0,-1-1 0,1 0-1,0 0 1,0 0 0,0 0 0,0 0 0,0 0-1,0 0 1,0 1 0,0-1 0,0 0 0,0 0-1,0 0 1,-6 11 117,-4 10-16,2 1 1,0 0-1,2 1 1,0 0 0,2 0-1,0 0 1,0 46-1,4-28 67,2 0 1,2 0-1,16 71 0,-17-98-93,1 0 0,0 0 0,1-1 0,0 1 0,1-1 0,1-1 0,0 1 0,12 15 0,-19-27-83,1-1 1,-1 1 0,0-1-1,1 1 1,-1-1-1,1 1 1,-1-1 0,1 0-1,-1 1 1,1-1 0,0 0-1,-1 1 1,1-1-1,-1 0 1,1 0 0,0 1-1,-1-1 1,1 0-1,0 0 1,0 0 0,5-1-3445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13968,'0'0'2719,"-8"13"-1952,-21 28-256,-82 129 1379,97-145-1530,0 1 0,2 0 1,1 1-1,1 1 0,-7 31 1,15-51-244,1 0 0,0 0 0,0 0 0,1 0 0,0 1 0,1-1 0,-1 0 0,2 0 0,-1 0 0,1 0 1,0 0-1,1-1 0,0 1 0,0-1 0,5 8 0,-4-8-11,0-2 1,0 1 0,1 0-1,0-1 1,0 0-1,0 0 1,1 0 0,0-1-1,0 0 1,0 0-1,0 0 1,1-1 0,-1 0-1,1 0 1,0-1-1,0 0 1,10 2 0,-3-2 35,0 0 1,0-1 0,0 0-1,22-2 1,-31 0-188,1 1-1,-1-1 1,1 0-1,-1 0 1,1-1 0,-1 1-1,0-1 1,0-1-1,0 1 1,0-1-1,0 1 1,0-1-1,-1-1 1,7-4 0,-7 1-3471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15176,'0'0'1807,"60"-10"-1023,-1-2-80,9-2 8,11 2-216,-5 6 16,-9 2 64,-9 4 0,-7 0-56,-13 0 8,-6-4-160,-6 2 0,-10-2-256,-3-2-8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0 6128,'0'0'7936,"-15"7"-7563,6-2-303,-6 2 39,-1-1 1,1 0-1,-1-1 0,0-1 0,-18 3 0,6-2 191,0 1-1,1 2 0,1 0 1,-1 2-1,1 1 1,1 1-1,0 2 0,1 0 1,0 1-1,-28 25 0,49-38-255,1 0 67,-1 0-1,0 0 1,0 1 0,1-1-1,-1 1 1,-2 4 0,5-6-85,-1 0 0,1-1 0,0 1 0,0-1-1,0 1 1,0 0 0,0-1 0,-1 1 0,1 0 0,0-1 0,1 1 0,-1 0 0,0-1 0,0 1 0,0-1 0,0 1 0,0 0 0,1-1-1,-1 1 1,0 0 0,0-1 0,1 1 0,-1-1 0,1 1 0,-1-1 0,0 1 0,1-1 0,-1 1 0,1-1 0,-1 0 0,1 1-1,-1-1 1,1 1 0,-1-1 0,1 0 0,0 0 0,-1 1 0,1-1 0,0 0 0,-1 0 0,1 0 0,0 1 0,134 45 1333,-43-16-898,-76-24-372,31 11 270,47 24 0,-80-33-207,0 0 0,0 0 1,-1 1-1,-1 1 1,0 0-1,0 1 1,16 19-1,-26-28-104,-1-1-1,0 1 1,0 0-1,0 0 1,0 0-1,0 0 1,0 0-1,0 0 1,-1 0-1,1 0 1,-1 0-1,0 0 1,1 0-1,-1 0 1,0 1-1,0-1 0,-1 3 1,0-1 7,0 0 0,0-1 0,0 1 0,0 0 0,-1 0 0,0-1 0,0 1 0,-4 5 0,-1 0 35,-1 0 0,0-1 0,0 1 1,-1-2-1,-14 11 0,3-5 56,0-2 0,0 1 0,-1-2 0,0-1 0,-1-1 0,0 0 0,-1-2 0,1-1 0,-1 0 0,0-2 0,-1 0 0,-26-2 0,26-4 137,14-2-190,10 5-94,-1 0 0,1 0 0,0 0 0,0-1 1,0 1-1,0 0 0,0 0 0,0 0 0,0 0 0,-1-1 0,1 1 0,0 0 0,0 0 0,0 0 0,0 0 0,0-1 0,0 1 0,0 0 0,0 0 0,0 0 0,0-1 0,0 1 0,0 0 0,0 0 0,0 0 0,0-1 0,0 1 1,1 0-1,-1 0 0,0 0 0,0 0 0,0-1 0,0 1 0,0 0 0,0 0 0,0 0 0,1 0 0,-1 0 0,0-1 0,0 1 0,0 0 0,1 0 0,5-5-55,1 0 0,0 0 0,1 1 0,-1 0-1,11-4 1,8-4-87,32-18-3586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15272,'0'0'730,"-11"8"-388,10-8-341,-18 12 227,1 2 0,0 0 0,-26 29 0,29-27 5,1 0 1,1 2 0,1-1-1,0 2 1,1-1-1,2 1 1,-1 1 0,2 0-1,-9 35 1,16-50-141,0-1 1,0 0-1,1 1 1,-1-1 0,1 1-1,1-1 1,-1 1-1,0-1 1,1 0-1,0 1 1,0-1 0,3 7-1,-3-8-35,1-1-1,-1 0 1,1 1-1,0-1 1,-1 0 0,1 0-1,0 0 1,0 0-1,1 0 1,-1 0-1,0-1 1,0 1-1,1-1 1,-1 0 0,1 1-1,0-1 1,-1 0-1,1 0 1,0-1-1,4 2 1,2-1 50,0-1 1,0 0-1,0 0 0,0-1 1,0 0-1,-1 0 0,1-1 0,0 0 1,0-1-1,-1 0 0,0 0 1,1-1-1,12-8 0,-1 0 159,0-2 0,-1 0 0,34-32 0,-40 33-113,-1 0 1,0-1-1,-1 0 1,-1-1-1,10-17 1,-17 27-102,-1 0-1,1 0 1,-1 0 0,0 0 0,0 0-1,-1-1 1,1 1 0,-1 0 0,-1-1-1,1 1 1,-1-1 0,1 0 0,-2 1-1,1-1 1,0 1 0,-1-1 0,0 1-1,-1 0 1,1-1 0,-4-7 0,3 10-24,0 0 0,0 0 0,0 0 0,0 1 0,0-1 0,-1 1 0,1-1 0,-1 1 0,0 0 0,0 0 0,0 0 0,0 0 0,0 1 1,-6-3-1,3 2 14,-1 0 0,1 0 0,-1 1 1,1 0-1,-1 1 0,1 0 0,-11 0 0,1 2 52,1 0 0,-1 1 0,0 1 0,1 1 0,-27 11 0,32-12-59,0 1-1,1 1 0,0 0 1,0 0-1,1 1 0,0 0 1,0 0-1,0 1 0,1 0 0,0 1 1,-10 16-1,11-15-939,1 0-1,0 1 0,-4 11 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0 205 5224,'0'0'4476,"5"-10"-3550,35-70 718,-31 64-987,-1-1 0,-1-1-1,8-27 1,-9 27 1706,-4 22-2,-5 37-823,-9 41-719,-32 301 2086,38-276-2045,-3 126 2949,10-232-3820,-1-1-1,1 1 0,-1-1 0,1 0 1,-1 0-1,1 1 0,0-1 1,-1 0-1,1 0 0,0 0 0,-1 1 1,1-1-1,-1 0 0,1 0 0,0 0 1,-1 0-1,1 0 0,0 0 0,0-1 1,10 1-2969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26031,'0'0'160,"18"-3"8,341-34 1104,-348 37-1187,78-4 523,-79 4-393,1 1 0,-1 0 0,0 1 0,0 0 0,0 0 0,14 6-1,-23-7-191,1 0-1,-1 0 0,0 1 0,0-1 1,0 0-1,0 0 0,0 1 0,0-1 1,0 1-1,-1-1 0,1 1 0,0-1 0,-1 1 1,1-1-1,-1 1 0,0 0 0,0-1 1,1 1-1,-1-1 0,0 1 0,0 2 1,1 6-3675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122 112 4512,'0'0'8029,"-11"-4"-7369,-32-12-9,39 15-353,0 0 0,1 0 0,-1 1 0,0-1 0,0 1 0,0 0 0,0 0 0,1 1 0,-1-1 0,0 1 0,0 0 0,1 0 0,-1 0 0,0 0 0,-3 2 0,3-1 1971,43-9-1450,-1 1 1,58 0-1,-14 1-261,332-53 2323,-388 51-2553,-19 5-97,0 0 1,-1 0 0,1 1 0,11-1-1,-18 2-204,1 1 0,-1-1 0,0 0 0,0 1 0,0-1 0,1 1 0,-1-1 0,0 1 0,0-1 0,0 1 0,0-1-1,0 0 1,0 1 0,0-1 0,0 1 0,0-1 0,0 1 0,0-1 0,0 1 0,0-1 0,0 1 0,0-1-1,0 1 1,-1-1 0,1 0 0,0 1 0,0 0 0,-7 14 173,-15 6-344,1 0-778,6-10-2951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11448,'0'0'3606,"13"-2"-3124,362-68 3999,-337 63-3564,-24 3-52,0 2 0,0-1-1,0 2 1,27 0 0,-38 2-832,0 0 0,-1 0 1,1 0-1,-1 0 0,1 0 1,-1 1-1,0-1 0,1 1 0,-1 0 1,0-1-1,0 1 0,0 0 1,0 0-1,-1 1 0,3 2 0,1 0-2410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13168,'0'0'3321,"-8"14"-2895,0-3-313,3-3-33,0 0-1,0 1 1,1-1-1,0 1 1,1-1-1,0 1 1,0 0-1,1 1 1,-2 14-1,-1 67 1468,8 110-1,0-127-399,-3-65-901,2 29 710,-2-36-816,1 0-1,-1 0 1,0-1-1,1 1 0,-1 0 1,1 0-1,0 0 0,-1-1 1,1 1-1,0 0 0,0-1 1,0 1-1,0-1 1,0 1-1,3 1 0,-3-3-84,-1 0-1,1 0 1,0 0 0,-1 0-1,1 0 1,0 0-1,0 0 1,-1-1-1,1 1 1,-1 0 0,1-1-1,0 1 1,-1 0-1,1-1 1,-1 1-1,1-1 1,-1 1 0,1-1-1,-1 1 1,1-1-1,-1 1 1,1-1-1,-1 0 1,0 1 0,1-2-1,11-15 526,-10 11-494,0 0 1,0 0-1,0 0 0,0 0 1,-1 0-1,0 0 1,-1-1-1,1 1 0,-1 0 1,0-1-1,-1 1 1,1 0-1,-3-8 0,-2-10 236,-17-45 0,21 66-297,-4-11 108,1-1 0,0 0-1,-3-19 1,6 28-104,1 1-1,0 0 1,0-1-1,0 1 1,1 0-1,-1-1 1,1 1 0,1 0-1,-1 0 1,1 0-1,-1 0 1,2 0-1,2-6 1,2 0 7,1 0 0,0 1 0,1 0 0,0 1-1,1 0 1,-1 0 0,2 1 0,-1 0 0,1 1 0,0 0 0,17-7-1,-14 8 11,1 0 0,-1 1 0,1 1-1,0 0 1,0 1 0,1 1 0,-1 0 0,0 1-1,23 1 1,-33 0-17,1 1-1,-1 0 1,0 0 0,1 0 0,-1 0-1,0 1 1,0 0 0,0 0-1,0 0 1,0 1 0,-1 0 0,1 0-1,4 4 1,-7-5-6,0 0 0,0 0 0,0 1 0,0-1 0,-1 0 0,1 1 0,-1 0 0,0-1 0,0 1 0,0 0 0,0-1 0,0 1 0,0 0 1,-1 0-1,0 0 0,1 0 0,-1 0 0,0 0 0,0-1 0,-1 1 0,1 0 0,0 0 0,-1 0 0,0 0 0,0 0 0,-1 2 0,-2 4 6,0-1 1,0 1-1,-1-1 1,0 0-1,-1-1 1,1 1-1,-1-1 1,-12 10-1,-63 49 229,59-49-237,17-14-21,-3 4 0,-1 0 0,0-1 0,0-1 0,-15 8 0,24-13 0,0 1 0,1-1 0,-1 0 0,0 1 0,0-1 0,0 1 0,1-1 0,-1 0 0,0 1 0,1-1 0,-1 0 0,0 0 0,1 1 0,-1-1 0,1 0 0,-1 0 0,0 0 0,1 1 0,-1-1 0,1 0 0,-1 0 0,0 0 0,1 0 0,-1 0 0,1 0 0,-1 0 0,1 0 0,21 7 0,39 9 0,-1 3 0,107 50 0,-165-68 0,1 0 0,-1 0 0,0 0 0,-1 1 0,1-1 0,0 1 0,0-1 0,-1 1 0,1 0 0,-1-1 0,1 1 0,-1 0 0,0 0 0,2 3 0,-3-4 0,0 0 0,0 0 0,0 0 0,1 0 0,-1 0 0,0 0 0,-1 0 0,1 0 0,0 0 0,0 0 0,0 0 0,-1 0 0,1 0 0,0 0 0,-1 0 0,1 0 0,-1 0 0,1 0 0,-1 0 0,1 0 0,-1 0 0,0 0 0,1-1 0,-1 1 0,0 0 0,0-1 0,0 1 0,0 0 0,1-1 0,-1 1 0,0-1 0,0 1 0,-2-1 0,-12 8 0,-1-2 0,1 0 0,-2-1 0,1-1 0,0 0 0,-1-1 0,0-1 0,0 0 0,0-2 0,0 0 0,-20-2 0,-26-6 0,-97-23 0,157 30 0,-15-3 0,0 1 0,-1 0 0,-29 1 0,30-1 0,13 1 0,10 0 0,6-1-4041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79 3856,'0'0'8353,"-1"-10"-7928,-2-58 3407,7 75-3171,-1 6-518,-1 0 0,0 0 0,-1 0 0,-1 22 0,0-3 1,-12 618 2416,10-546-2010,3-65-129,-2 1 1,-9 52 0,9-86-337,-6 49 1478,10-58-1295,33-18-118,0 1 1,1 1-1,2 2 0,-1 2 1,2 2-1,59-13 1,-61 19-61,1 2 0,-1 2 0,67 3 0,-33 6 303,-76-15-843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09.7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 16983,'0'0'4155,"9"3"-4162,4 2 30,1 0 0,0-2 0,-1 1 0,1-2 0,16 2 0,63-4 333,101-13 0,39 0 680,-195 9-756,-29 3-56,0 0 0,0 1 0,-1-1 0,12 2 0,-20-1-183,1 1 0,-1-1 0,0 0 0,1 0 0,-1 0 0,1 1 0,-1-1 0,0 0 0,1 0 0,-1 1 0,1-1 0,-1 0 0,0 1 0,0-1 0,1 0 0,-1 1 0,0-1 0,0 0 0,1 1 0,-1-1 0,0 1 0,0-1 1,0 1-1,0-1 0,1 0 0,-1 1 0,0 0 0,0 16 435,1-5-431,1-1-3279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6016,'0'0'13913,"15"-5"-13321,49-13 472,124-20 0,-105 32-16,118 8 0,-62 1 597,0 3 1796,-135-6-3323,4 0 331,-4 3-4158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92 7328,'0'0'11223,"-11"-5"-10588,-33-13-20,42 18-492,-1-1 0,0 1 1,0 0-1,0 0 0,0 0 1,0 1-1,0-1 0,0 1 1,0-1-1,1 1 0,-1 0 0,0 0 1,0 0-1,1 1 0,-5 2 1,3-2 220,4-2-295,0 0 1,0 0-1,0 0 0,1 0 1,-1 0-1,0 0 0,0 0 1,0 0-1,0 1 0,0-1 1,0 0-1,0 0 0,0 0 1,0 0-1,0 0 0,0 0 1,0 0-1,0 0 0,0 1 1,0-1-1,0 0 0,0 0 1,0 0-1,0 0 0,0 0 1,0 0-1,0 0 0,0 0 1,0 1-1,0-1 0,0 0 1,0 0-1,0 0 0,0 0 1,0 0-1,0 0 0,0 0 1,0 0-1,0 1 0,0-1 1,-1 0-1,1 0 0,12-1 681,-5-2-551,0 0 0,1 0 0,-1 0 0,0-1 0,7-6 0,-12 9-103,1 0 0,-1-1 0,0 0 0,0 1 0,0-1 0,0 0 0,0 0 0,0 0 0,-1-1 0,1 1 0,-1 0 0,1-1 0,-1 1 0,0 0 0,0-1 0,0 0 0,0 1 0,0-5 0,0 6-52,-1 1 1,0-1-1,0 1 0,0-1 0,0 1 0,0-1 1,-1 1-1,1-1 0,0 1 0,0-1 1,0 1-1,0-1 0,-1 1 0,1-1 1,0 1-1,0-1 0,-1 1 0,1-1 0,0 1 1,-1-1-1,1 1 0,0 0 0,-1-1 1,1 1-1,-1 0 0,1-1 0,-1 1 0,1 0 1,-1 0-1,0-1 0,0 1 4,-1 0-1,1 0 0,-1 0 1,1 0-1,-1 0 1,1 0-1,-1 0 0,1 0 1,-1 1-1,1-1 1,-2 1-1,-34 18 263,37-19-281,-17 10 145,2 1 0,-1 0-1,-13 14 1,25-21-99,0-1-1,1 1 1,-1 0-1,1 0 1,0 0-1,0 1 1,0-1 0,1 1-1,-1-1 1,1 1-1,0 0 1,1 0-1,-1 0 1,1 0-1,0 0 1,-1 6-1,2-10-25,0 1 0,0-1-1,1 1 1,-1-1-1,0 0 1,0 1 0,1-1-1,-1 0 1,1 1-1,-1-1 1,1 0 0,0 0-1,-1 0 1,1 1-1,0-1 1,0 0 0,0 0-1,0 0 1,0 0-1,0 0 1,2 1 0,0 0 16,-1-1 0,1 0 0,0 0 0,0 0 0,0 0 0,0 0 1,0 0-1,0-1 0,5 1 0,2-1 89,0 0 1,0-1-1,0 0 0,18-5 0,-19 4-96,0-1-1,0 0 1,-1-1-1,0 0 0,1 0 1,-1-1-1,-1 0 1,1 0-1,-1-1 1,0 0-1,0 0 0,-1-1 1,0 0-1,0 0 1,9-14-1,-14 20-37,0-1 0,0 0 0,-1 0 0,1 0 0,0 1 0,-1-1 0,1 0 0,-1 0 0,1 0 0,-1 0 0,0 0 0,0 0 0,0-4 0,0 5 0,-1 0 0,1 0 0,0 0 0,-1 0 0,1 0 0,-1 1 0,1-1 0,-1 0 0,1 0 0,-1 0 0,0 0 0,1 1 0,-1-1 0,0 0 0,0 1 0,1-1 0,-1 0 0,0 1 0,-2-1 0,1-1 0,-1 2 0,0-1 0,0 0 0,0 1 0,0-1 0,0 1 0,0 0 0,-1 0 0,1 0 0,0 0 0,0 1 0,0-1 0,0 1 0,0 0 0,-5 2 0,-6 4 0,0 0 0,0 1 0,0 1 0,-21 19 0,34-28 18,1 1-1,-1-1 1,0 1-1,0-1 1,1 1-1,-1-1 1,0 1-1,1 0 1,-1-1-1,1 1 1,-1 0-1,1 0 1,-1-1-1,1 1 1,0 0-1,-1 0 1,1 0-1,0-1 1,-1 1 0,1 0-1,0 0 1,0 0-1,0 0 1,0 0-1,0 0 1,0 0-1,0 1 1,1-1 11,0 0 1,-1 0-1,1 0 0,0 0 1,0-1-1,0 1 1,0 0-1,0 0 0,0 0 1,0-1-1,0 1 1,0-1-1,1 1 0,-1-1 1,0 1-1,2-1 1,5 3-1233,1-2 1,0 1 0,12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360 627 3808,'0'0'7142,"-12"-9"-6630,5 5-432,2 0-24,1 0 0,-1 0 0,0 1 1,0 0-1,-1 0 0,1 1 0,-1-1 0,1 1 0,-1 0 1,0 1-1,0 0 0,0-1 0,0 2 0,0-1 0,0 1 1,0 0-1,-6 0 0,-17 4 423,0 2 1,-36 11-1,57-15-314,0 1 0,1 0 0,-1 1 0,0 0 0,1 0 0,0 0 0,0 1 0,1 0 1,-1 1-1,1-1 0,0 1 0,-10 13 0,15-17-84,-1 1 0,1-1 0,0 1 0,0-1 0,0 1 0,0 0 0,0 0 0,1-1 0,-1 1 0,1 0 0,0 0 0,-1 0 0,1-1 0,1 1 1,-1 0-1,0 0 0,1 0 0,-1-1 0,1 1 0,0 0 0,0 0 0,0-1 0,0 1 0,1-1 0,-1 1 0,1-1 0,-1 0 0,1 1 0,2 1 0,2 2 50,-1 0 0,1 0 0,1-1 0,-1 1 0,1-1-1,0-1 1,0 1 0,13 4 0,-6-3 22,1-1 0,0 0 1,0-1-1,0-1 0,1-1 0,-1 0 0,1-1 1,-1 0-1,1-2 0,-1 0 0,1 0 0,18-5 1,-24 3-63,0 1 0,0-2 1,0 1-1,0-2 0,0 1 1,-1-1-1,0 0 0,0-1 1,-1 0-1,1-1 0,-1 0 1,0 0-1,-1 0 0,0-1 1,0 0-1,-1-1 1,0 1-1,0-1 0,4-11 1,1-6 78,-1 0 0,-2-1 0,0 0 1,-2-1-1,-1 1 0,1-30 0,-3 2 76,-2 0 0,-8-57 0,4 81-90,-1 1-1,-11-37 1,13 57-96,-2-1 0,1 1 0,-2 0 0,1 0 0,-1 0 1,-1 1-1,1 0 0,-2 0 0,-9-11 0,14 18-39,1 0 0,0 1 0,-1-1 1,0 1-1,1-1 0,-1 1 0,0 0 0,1 0 1,-1 0-1,0 0 0,0 0 0,0 0 0,0 0 1,0 1-1,0-1 0,0 1 0,0 0 0,0-1 1,-1 1-1,1 0 0,0 0 0,0 0 0,0 0 1,0 1-1,0-1 0,0 1 0,0-1 0,0 1 1,0 0-1,0-1 0,0 1 0,0 0 0,0 0 0,0 1 1,1-1-1,-1 0 0,0 1 0,1-1 0,-2 2 1,-3 4 29,0 0 1,1 0-1,0 0 1,0 1-1,1-1 1,0 1-1,-6 16 1,4-4 27,1 0-1,1 0 1,1 0 0,1 0 0,1 0 0,0 1-1,3 22 1,2 2 87,3 1 1,12 44-1,-1-25 294,2 0 0,4-2 0,57 112 0,-69-150-192,-10-19-139,0-1-1,0 0 0,1 0 0,0 1 0,0-2 1,1 1-1,-1 0 0,1-1 0,0 1 0,6 4 1,-9-9-112,0 1 0,0-1 0,0 1 0,1-1 0,-1 0 0,0 0 0,0 1 0,1-1 0,-1 0 0,0 0 0,1 0 0,-1 0 0,0-1 0,0 1 0,1 0 0,-1 0 0,2-2 0,24-9-291,-16 6 70,14-6-4196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17583,'0'0'794,"0"10"-140,1 2-458,2 37 1263,14 72 0,-11-109-774,-2-18 12,-1-24-89,17-293 1226,-20 316-1842,0-3 215,0 1-1,1 0 0,0-1 0,4-12 0,-5 20-147,1 0 0,-1 0 0,1 0-1,0 0 1,0 0 0,0 1-1,0-1 1,0 0 0,0 1 0,1-1-1,-1 1 1,0-1 0,1 1-1,-1 0 1,1-1 0,0 1 0,-1 0-1,1 0 1,0 0 0,0 0-1,-1 1 1,1-1 0,0 0 0,0 1-1,0-1 1,3 1 0,13-1 226,0 1-1,0 1 1,0 1 0,0 0 0,26 8-1,-19-5 505,42 5 0,-63-10-712,0 0 0,-1-1 0,1 1 0,-1-1 0,1 1 0,-1-1 0,1 0 0,-1-1 0,4-1 0,6-2-4263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8240,'0'0'15401,"16"4"-14669,17 3-276,0-2 1,48 2 0,691 23 6559,-662-28-7016,-110-2 0,0 1 0,1-1 0,-1 1 0,0-1 0,0 1 0,1-1 0,-1 1 0,0-1 0,0 1 0,0-1 0,0 1 0,0-1 0,1 1 0,-1-1 0,0 1 0,0 0 0,-1-1 0,1 1 0,0-1 0,0 1 0,0-1 0,0 1 0,-1 0 0,1 1 0,1 12-3937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8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7024,'0'0'17890,"17"-1"-17227,227-18 2184,-27-13 767,-185 28-3374,-1-2 1,36-10-1,-67 16-240,3-1 0,-1 0 0,0 1 0,0-1 0,1 1 0,-1-1 0,0 1 0,1 0 0,-1 0 0,0 0 0,1 0 0,-1 0 0,0 1 0,4 0 0,-4 5 868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77 148 8536,'0'0'8169,"-10"-4"-7441,-51-20 1562,55 22 856,23 1 1056,139-21-2106,184-42 1388,-192 37-3376,-110 24-108,-30 3 0,-8 0 0,0 0 0,1 0 0,-1 0 0,0 0 0,0 0 0,0 0 0,0 0 0,0 0 0,0 0 0,0 0 0,0 0 0,0 0 0,1 0 0,-1 0 0,0 0 0,0 1 0,0-1 0,0 0 0,0 0 0,0 0 0,0 0 0,0 0 0,0 0 0,0 0 0,0 0 0,0 0 0,0 0 0,0 1 0,0-1 0,0 0 0,0 0 0,0 0 0,1 0 0,-1 0 0,0 0 0,0 0 0,-1 0 0,1 0 0,0 1 0,0-1 0,0 0 0,0 0 0,0 0 0,0 0 0,0 0 0,0 0 0,0 0 0,0 0 0,0 0 0,0 1 0,0-1 0,0 0 0,0 0 0,0 0 0,-6 9 0,-8 6 0,14-15 25,0 0-1,0 1 1,-1-1-1,1 0 1,0 0-1,0 1 1,0-1-1,-1 0 1,1 0-1,0 1 1,0-1-1,0 0 1,-1 0-1,1 1 1,0-1-1,0 0 1,0 1-1,0-1 1,0 0-1,0 0 1,0 1-1,0-1 1,0 0-1,0 1 1,0-1-1,0 0 1,0 1-1,0-1 1,0 0-1,0 1 1,0-1-1,0 0 1,0 1-1,1-1 1,-1 0-1,0 0 1,0 1-1,0-1 1,0 0-1,1 1 1,11 5-5049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47 10152,'0'0'4946,"-10"-1"-4004,-3 1-629,-1 0 0,1 1 0,0 0 0,0 1 0,0 1 1,0 0-1,0 1 0,-24 10 0,-9 10 627,1 1 0,-43 34 1,56-37-449,13-9-130,1 1 0,1 1 0,0 0-1,1 1 1,1 1 0,0 0 0,-17 29 0,22-31-54,2 1 0,-1 1 1,2-1-1,0 1 1,2 1-1,0-1 1,0 1-1,2 0 0,-3 33 1,5-33-21,1 1 1,1-1 0,0 1-1,2-1 1,0 1 0,1-1-1,1 0 1,10 25 0,-9-29-129,1-1 1,0-1 0,1 0 0,0 0 0,1 0 0,0-1-1,1 0 1,0-1 0,1 0 0,0-1 0,19 13 0,-10-10-150,1-1 0,0-1 1,1-1-1,0-1 0,1-1 0,-1 0 1,1-2-1,40 4 0,-33-7-14,-1 0 1,0-3-1,1 0 0,-1-1 0,0-2 0,46-12 0,-39 4 3,-1-1 0,0-2 0,36-21 0,91-65 0,-125 75 0,-1-1 0,-2-1 0,56-60 0,-78 75 0,0-1 0,-1 0 0,-1-1 0,-1 0 0,0-1 0,0 0 0,-2 0 0,0-1 0,-1 0 0,-1 0 0,0-1 0,2-22 0,-6 30 0,-1 0 0,0-1 0,-1 1 0,0 0 0,0 0 0,-1-1 0,-1 1 0,1 0 0,-2 1 0,-6-15 0,3 10 0,0 1 0,-1 1 0,-1 0 0,0 0 0,-1 0 0,-19-17 0,11 14 0,-1 0 0,0 2 0,-1 0 0,0 1 0,-1 1 0,0 0 0,-1 2 0,0 1 0,-27-7 0,5 7 0,0 1 0,0 2 0,-58 0 0,-134 22 0,218-15 0,-17 3 0,-1-2 0,-55-1 0,77-6 376,12-3 169,13-10-2440,-7 11-1095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27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254 253 7328,'0'0'8524,"-9"10"-7913,-3 3-425,2 0-1,0 1 0,0 1 0,2-1 0,0 1 0,0 1 0,1-1 0,-5 21 0,-1 30 916,-9 132 0,18-140-647,-1 184 4136,-20-765-1925,25 500-2522,2 1 0,0-1 0,1 0-1,1 1 1,2 0 0,8-24 0,-10 33-73,2 0 0,0 1 0,0 0 0,1 0 0,1 0 1,0 1-1,0 0 0,1 1 0,0 0 0,1 0 1,13-10-1,0 4 23,0 1 1,1 0-1,1 2 1,0 1 0,1 1-1,0 1 1,1 1-1,0 1 1,0 2-1,0 1 1,33-3-1,-50 8-54,-1 0 0,1 1-1,0 0 1,0 0-1,0 1 1,-1 0-1,1 1 1,0 0 0,-1 0-1,11 6 1,-16-7-23,0 0 0,-1 1 0,1-1 0,0 1 0,-1 0 1,0 0-1,0 0 0,0 1 0,0-1 0,0 1 0,0 0 0,-1-1 1,0 1-1,0 0 0,0 0 0,0 1 0,-1-1 0,1 0 0,-1 0 1,0 1-1,0-1 0,-1 1 0,1-1 0,-1 7 0,-1-3 1,0 0 0,-1 1 0,1-2 1,-2 1-1,1 0 0,-1 0 0,0-1 0,-1 1 0,1-1 0,-1 0 0,-1 0 0,1-1 0,-7 7 0,-9 9 52,-1 0 1,-27 21-1,43-39-56,-23 20 79,-1-1 0,-1-2 0,-1-1-1,-65 31 1,62-37-83,14-6-10,-33 18 1,103-23 0,-17-2 0,-1 3 0,1 0 0,48 15 0,-67-15 0,0 0 0,-1 2 0,1 0 0,-1 0 0,-1 1 0,1 1 0,-1 0 0,0 1 0,-1 0 0,15 16 0,-23-23 0,0 1 0,-1 0 0,1 0 0,-1 0 0,1 1 0,-1-1 0,0 1 0,-1-1 0,1 1 0,0 0 0,-1-1 0,0 1 0,0 0 0,0 0 0,-1 0 0,1 0 0,-1 0 0,0 0 0,0 0 0,0 0 0,0 0 0,-1 0 0,0 0 0,0 0 0,0 0 0,0-1 0,0 1 0,-1 0 0,0-1 0,0 1 0,0-1 0,0 1 0,0-1 0,-1 0 0,1 0 0,-1 0 0,0 0 0,-4 3 0,-7 5 0,-1-1 0,0-1 0,0 0 0,-1-1 0,1 0 0,-23 6 0,-105 27 0,124-37 0,-44 12 0,-172 49 0,230-64 0,1 1 0,0 0 0,-1 0 0,0-1 0,1 0 0,-1 0 0,0 0 0,0 0 0,0-1 0,1 0 0,-8 0 0,12 0 0,0 0 0,-1 0 0,1 0 0,0 0 0,0-1 0,0 1 0,0 0 0,-1 0 0,1 0 0,0 0 0,0 0 0,0 0 0,0-1 0,0 1 0,-1 0 0,1 0 0,0 0 0,0 0 0,0 0 0,0-1 0,0 1 0,0 0 0,0 0 0,0 0 0,0-1 0,0 1 0,0 0 0,0 0 0,0 0 0,0 0 0,0-1 0,0 1 0,0 0 0,0 0 0,0 0 0,0-1 0,0 1 0,0 0 0,0 0 0,0 0 0,0-1 0,0 1 0,0 0 0,8-10 0,-5 6 0,14-13 202,0 1 0,1 1 0,0 0 1,26-15-1,69-35-5256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28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154 714 10248,'0'0'5461,"-14"14"-4708,7-6-630,-6 6 102,0 0 1,1 0-1,1 1 0,0 1 0,-15 30 1,20-33-25,-24 60 935,28-65-867,-1-1 1,2 1-1,-1-1 0,1 1 1,0 0-1,1-1 0,0 16 1,0-22-234,0 0 1,0 0-1,0-1 1,0 1-1,1 0 1,-1 0-1,0-1 1,0 1-1,1 0 1,-1 0-1,0-1 1,1 1-1,-1 0 1,1-1 0,-1 1-1,1-1 1,-1 1-1,1-1 1,-1 1-1,1-1 1,-1 1-1,1-1 1,0 1-1,-1-1 1,1 0-1,0 1 1,-1-1-1,1 0 1,0 1-1,0-1 1,-1 0-1,1 0 1,0 0-1,0 0 1,-1 0-1,1 0 1,0 0 0,0 0-1,0 0 1,-1 0-1,1 0 1,0-1-1,0 1 1,0-1-1,5-1 104,0 0 0,-1 0 0,1-1-1,8-6 1,13-10 203,-1-1-1,-2-1 0,38-41 0,61-85 777,-78 91-556,-31 36-289,-12 16-155,1 0 0,-1 1 0,1-1 0,0 0 0,0 1 0,0 0 0,1-1 0,-1 1 0,6-3 0,-12 38 1018,-2-3-928,0-4-44,1 1 0,1 34 0,3-53-106,0 0 1,0 0-1,1 0 1,0 0-1,1 0 1,0 0-1,0 0 0,0 0 1,1-1-1,0 1 1,0-1-1,0 0 1,7 9-1,-8-13-36,0-1 0,-1 1 0,1-1 1,0 0-1,0 0 0,0 0 0,0 0 0,0 0 0,0 0 0,0 0 1,0-1-1,0 1 0,1-1 0,-1 0 0,0 1 0,0-1 0,0 0 0,1 0 1,-1 0-1,0-1 0,0 1 0,0-1 0,1 1 0,-1-1 0,2 0 1,4-2 26,0 0 1,0 0-1,-1-1 1,1 0 0,9-7-1,1-3 40,0-2 0,-1 1 0,-1-2-1,0 0 1,15-24 0,-4 2 76,34-68 0,-41 66-158,-3-1 0,19-69 0,-33 92-8,0 30 0,3-13 0,10-15 0,1-11 0,-2-1 0,-1-1 0,-1 0 0,14-50 0,-19 58 0,-1-1 0,-2 0 0,0-1 0,-1 1 0,-2-1 0,0-27 0,-2 50 0,0 0 0,0 0 0,0 0 0,0 1 0,0-1 0,0 0 0,0 0 0,-1 0 0,1 0 0,0 0 0,-1 1 0,1-1 0,0 0 0,-1 0 0,0-1 0,0 2 0,1 0 0,0 0 0,-1 0 0,1 0 0,0 0 0,0 0 0,-1 0 0,1 0 0,0 0 0,-1 0 0,1 0 0,0 0 0,-1 0 0,1 0 0,0 0 0,0 0 0,-1 0 0,1 0 0,0 1 0,0-1 0,-1 0 0,1 0 0,0 0 0,0 0 0,-1 1 0,1-1 0,0 0 0,0 0 0,-1 1 0,-17 26 0,16-24 0,-16 29 0,1 2 0,1 0 0,2 0 0,1 1 0,2 1 0,2 0 0,1 1 0,1 0 0,3 0 0,1 0 0,1 0 0,5 45 0,-1-55 0,2-1 0,1-1 0,0 1 0,2-1 0,12 30 0,-13-41 0,3 8 0,1-1 0,0 0 0,2 0 0,20 27 0,-29-44 0,1 0 0,-1 1 0,1-2 0,0 1 0,0 0 0,1-1 0,-1 0 0,1 0 0,0 0 0,-1 0 0,1-1 0,0 0 0,1 0 0,-1 0 0,0 0 0,1-1 0,-1 0 0,0 0 0,1-1 0,-1 0 0,1 0 0,-1 0 0,1 0 0,10-3 0,-6 1 146,0-1 0,0-1 0,-1 1 1,1-2-1,-1 1 0,11-8 0,-15 9-539,0 0-1,-1-1 1,1 0-1,-1 0 1,0 0-1,0 0 1,0 0-1,-1-1 1,1 0-1,-1 0 1,0 0 0,2-6-1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13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 15272,'0'0'17399,"-9"0"-17326,-40 0-58,48 0-15,1 0 0,0 0 0,-1 0 0,1 0 0,-1 1 0,1-1 0,0 0 0,-1 0 0,1 0 0,0 1 0,-1-1 0,1 0 0,0 0 0,-1 1 0,1-1 0,0 0 0,0 1 0,-1-1 0,1 0 0,0 1 0,-1 0 0,1-1 0,0 1 0,-1-1 0,1 1 0,-1 0 0,1-1 0,0 1 0,-1-1 0,1 0 0,-1 1 0,0-1 0,1 1 0,-1-1 0,1 0 0,-1 1 0,1-1 0,-1 0 0,0 1 0,1-1 0,-1 0 0,0 0 0,1 0 0,-1 0 0,-1 0 0,2 0 0,0 0 0,0 0 0,-1 0 0,1 0 0,0 0 0,0 0 0,0 0 0,-1 0 0,1 0 0,0 0 0,0 0 0,-1 0 0,1 0 0,0 0 0,0 0 0,0 0 0,-1 0 0,1 0 0,0 0 0,0 0 0,0 0 0,-1 0 0,1 0 0,0 1 0,0-1 0,0 0 0,0 0 0,-1 0 0,1 0 0,0 0 0,0 1 0,0-1 0,0 0 0,0 0 0,0 0 0,-1 0 0,1 1 0,0-1 0,0 0 0,0 0 0,0 0 0,0 1 0,0-1 0,0 0 0,0 0 0,0 1 0,-3 4 0,-16-2 0,19-3 0,0 0 0,-1 0 0,1 0 0,0 0 0,0 0 0,0 0 0,0 0 0,0 0 0,0 0 0,-1 0 0,1 0 0,0 0 0,0 0 0,0 0 0,0 0 0,0 0 0,0 0 0,-1 0 0,1 0 0,0 0 0,0 0 0,0 0 0,0 0 0,0 0 0,0 0 0,-1 0 0,1 0 0,0 0 0,0 0 0,0 0 0,0 1 0,0-1 0,0 0 0,0 0 0,0 0 0,0 0 0,-1 0 0,1 0 0,0 0 0,0 1 0,0-1 0,0 0 0,0 0 0,0 0 0,0 0 0,0 0 0,0 1 0,0-1 0,0 0 0,0 0 0,0 0 0,0 0 0,0 0 0,0 0 0,0 1 0,0-1 0,0 0 0,0 5 0,-14-3 0,14-2 0,0 0 0,0 0 0,0 0 0,0 0 0,0 0 0,-1 0 0,1 0 0,0 0 0,0 0 0,0 0 0,0 0 0,0 0 0,-1 0 0,1 0 0,0 0 0,0 0 0,0 0 0,0 1 0,0-1 0,0 0 0,-1 0 0,1 0 0,0 0 0,0 0 0,0 0 0,0 0 0,0 0 0,0 1 0,0-1 0,0 0 0,0 0 0,0 0 0,0 0 0,0 0 0,0 1 0,-1-1 0,1 0 0,0 0 0,0 0 0,0 0 0,0 0 0,0 1 0,1-1 0,-1 0 0,0 0 0,0 0 0,0 0 0,0 0 0,0 1 0,0-1 0,0 0 0,0 0 0,0 7 0,-2-6 0,-1-2 0,3 1 0,0 0 0,0-1 0,0 1 0,0 0 0,0 0 0,0 0 0,0 0 0,0-1 0,0 1 0,0 0 0,0 0 0,0 0 0,0-1 0,0 1 0,0 0 0,0 0 0,0 0 0,0-1 0,0 1 0,0 0 0,0 0 0,0 0 0,1 0 0,-1-1 0,0 1 0,0 0 0,0 0 0,0 0 0,0 0 0,0 0 0,1 0 0,-1-1 0,0 1 0,0 0 0,0 0 0,0 0 0,1 0 0,-1 0 0,0 0 0,0 0 0,0 0 0,1 0 0,-1 0 0,0 0 0,7-3 0,7-3 0,-11 5 0,1-1 0,-1 1 0,0 0 0,0 0 0,1 0 0,-1 0 0,0 0 0,1 1 0,-1 0 0,1-1 0,4 2 0,-6 0 0,1 0 0,-1 1 0,0 0 0,1-1 0,-1 1 0,0 0 0,0 0 0,0 0 0,0 0 0,-1 1 0,1-1 0,-1 1 0,1-1 0,-1 1 0,2 4 0,-3-6 0,1 3 0,0 0 0,0 0 0,-1 0 0,1 0 0,-1 0 0,0 0 0,-1 5 0,1 14 0,5 19 0,-4-31 0,0-1 0,0 0 0,1 0 0,0-1 0,1 1 0,0 0 0,1-1 0,4 11 0,0-6 0,-3-5 0,1-1 0,-1 1 0,12 12 0,-14-18 0,0-1 0,0 1 0,0-1 0,0 1 0,1-1 0,-1 0 0,1 0 0,-1-1 0,1 1 0,0-1 0,0 0 0,7 2 0,2-1 0,1-1 0,-1 0 0,0-1 0,0 0 0,1-1 0,-1 0 0,0-1 0,0-1 0,24-8 0,3 0 0,-26 8 0,-1-1 0,26-11 0,-38 15 47,1-1 0,-1 1 1,0-1-1,0 0 0,0 1 0,0-1 0,0 0 1,0 0-1,0 0 0,0 0 0,0 0 1,0 0-1,0 0 0,0 0 0,-1 0 0,1-1 1,0-1-1,-1 2-313,1 0 0,-1 0 0,0 0 1,0 0-1,0 0 0,-1 0 0,1 0 0,0 1 1,0-1-1,0 0 0,-1 0 0,1 0 0,0 0 1,-1 0-1,1 0 0,-1 1 0,0-2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28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15272,'0'0'1663,"15"2"-981,-12-1-628,39 4 637,60 2 1,119-18 823,-136 5-902,68-9 654,58-2 1406,-182 15-2062,-24 1-421,1 1 0,-1-1 0,1 1 0,-1 0 0,1 0 0,-1 1 0,1 0 0,5 1 0,-7 2 120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16 7432,'0'0'7009,"-14"-3"-6342,1 0-459,7 0-87,-1 2 0,0-1 1,0 1-1,0 0 0,0 0 1,0 1-1,0 0 0,-1 0 1,1 0-1,-13 4 0,3 2 232,1 0 0,0 1 1,0 1-1,0 1 0,1 0 0,1 0 0,0 2 0,0 0 0,1 1 0,0 0 0,1 0 1,-16 23-1,22-26-194,0 0 0,1 0 0,0 0 0,1 1 0,0-1 0,1 1 1,0 0-1,0 0 0,1 0 0,1 1 0,-1-1 0,2 0 0,-1 1 0,3 15 0,-2-21-100,0 0-1,1-1 0,0 1 0,0-1 0,1 1 0,-1-1 0,1 1 0,0-1 0,0 0 0,0 0 0,1 0 0,0 0 0,-1 0 0,1 0 1,1-1-1,-1 1 0,0-1 0,1 0 0,0 0 0,-1 0 0,1-1 0,1 1 0,-1-1 0,0 0 0,0 0 0,1-1 0,-1 1 0,1-1 1,-1 0-1,1 0 0,0 0 0,-1-1 0,9 0 0,-5 0 3,0 0 0,-1-1-1,1 1 1,-1-2 0,1 1 0,-1-1 0,0-1 0,0 1-1,0-1 1,0 0 0,10-7 0,-7 4 17,-1-1 0,0-1 0,0 1 0,-1-1 0,0-1 0,13-18 0,-9 9 27,-1-1 1,-1 0-1,-1 0 0,0-1 1,-2 0-1,0 0 0,7-36 0,-12 45-16,0 1 0,-1 0-1,0 0 1,-1-1-1,0 1 1,0 0 0,-1 0-1,-2-12 1,0 21 338,0 7-262,0 10-21,3-6-84,0 1 0,0 0 0,1 0 0,0 0 0,1 0 0,1-1 0,-1 1 0,2-1 0,-1 0 1,2 0-1,-1 0 0,1 0 0,0-1 0,1 0 0,1 0 0,9 11 0,-7-10 5,1-1 1,0 0-1,0-1 1,1-1-1,0 1 1,1-2-1,0 1 0,0-2 1,0 1-1,0-2 1,1 0-1,0 0 1,14 1-1,-4-2 58,1-1 1,-1-1-1,1-1 1,-1-1-1,1-1 0,-1-1 1,0-2-1,0 0 0,24-9 1,-25 6-1537,0-1 1,31-16-1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2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1230 7432,'0'0'6705,"14"-4"-6041,-6 2-563,3 0 16,-1-1 0,0 0-1,1-1 1,-1 0 0,-1 0-1,1-1 1,-1-1 0,1 1-1,8-9 1,3-5 225,0-2 0,-2 0 0,30-42 0,43-82 780,-51 76-671,35-51 320,-3 6 554,83-174-1,-145 266-1068,-1-1 0,-1 0 0,-2-1 0,0 0 0,-1 0 0,-2 0 0,3-45 0,-6 50-39,0 15-128,0 0-1,-1-1 1,0 1 0,0 0-1,0 0 1,0 0-1,-1 0 1,0 0 0,1 0-1,-1 0 1,-1 0 0,-2-6-1,4 10-69,0-1 0,-1 1 0,1 0 0,-1 0 0,1-1 0,-1 1 0,1 0 0,0 0 0,-1 0 0,1 0 0,-1-1 0,1 1-1,-1 0 1,1 0 0,-1 0 0,1 0 0,-1 0 0,0 0 0,1 0 0,-1 0 0,1 1 0,-1-1 0,1 0 0,0 0 0,-1 0 0,1 0 0,-1 1 0,1-1 0,-1 0-1,1 0 1,-1 1 0,1-1 0,0 0 0,-1 1 0,1-1 0,0 1 0,-1 0 0,-16 17 177,14-15-136,-20 27 167,1 0 0,-33 63-1,33-53-143,-20 33 87,3 2 1,-32 86 0,61-132-117,0 0 0,2 1 0,2 0 1,0 1-1,2-1 0,2 1 1,0 0-1,2 0 0,5 35 0,-3-54-17,1-1 0,0 0 0,0 0-1,1-1 1,1 1 0,0-1 0,0 0-1,1 0 1,0 0 0,1-1 0,0 0-1,16 16 1,-19-21-17,0 0-1,1 0 1,0 0-1,0-1 1,0 1 0,0-1-1,0-1 1,1 1-1,-1-1 1,1 0 0,0 0-1,0 0 1,-1-1-1,1 0 1,0 0 0,0 0-1,0-1 1,1 0-1,-1 0 1,0-1 0,0 0-1,0 0 1,-1 0-1,1 0 1,0-1 0,7-3-1,-1-1 28,0-1 0,0 0 0,0-1 0,-1 0-1,0-1 1,-1 0 0,0-1 0,0 0 0,-1 0 0,0-1 0,-1-1-1,0 1 1,6-14 0,2-5 59,-5 13 16,-2 0-1,0-1 0,-1 0 0,-1 0 0,9-38 0,-15 41 7,-1 15-120,1 0 0,-1-1 0,0 1 0,0 0 0,0-1 0,0 1 0,0 0 0,-1-1 0,1 1 0,0 0 0,0-1 0,0 1 0,0 0 0,0-1 0,0 1 0,0 0 0,-1-1 0,1 1 0,0 0 0,0-1 0,0 1 0,-1 0 0,1 0 0,0-1 0,-1 1 0,1 0 0,0 0 0,0 0 0,-1-1 0,1 1 0,0 0 0,-1 0 0,1 0 0,-1 0 0,0 1 8,0 0-1,-1 0 0,1 0 1,0 0-1,0 0 1,0 1-1,0-1 0,0 0 1,0 1-1,0-1 0,0 1 1,1-1-1,-2 4 0,0-1 16,-6 12 6,0 0 0,1 1 1,1 0-1,0 0 0,1 0 0,-4 32 1,8-40-27,0-1 0,1 1 0,0 0 0,0 0 0,1-1 0,0 1 0,1-1 0,0 1 0,0-1 0,1 0 1,0 1-1,0-1 0,1-1 0,0 1 0,0 0 0,7 7 0,-10-13-8,1-1 1,-1 1-1,1-1 0,0 1 1,-1-1-1,1 0 0,0 1 1,0-1-1,0 0 0,0 0 1,0-1-1,0 1 0,0 0 0,1-1 1,-1 1-1,0-1 0,0 0 1,0 1-1,1-1 0,-1 0 1,0-1-1,0 1 0,1 0 1,-1-1-1,0 1 0,0-1 1,3-1-1,6-2 17,0 0-1,-1-2 1,0 1 0,10-8-1,-13 9-9,12-10 19,-1-2-1,0 0 1,-1-1-1,-1 0 0,-1-1 1,23-35-1,-20 27 2,1 2 0,1 0 0,30-28 0,-46 49-30,0-1 0,0 1 0,1 0 0,-1 0 0,1 0 0,0 1 0,0 0 0,0 0 0,5-2 0,-9 4 0,1 0 0,-1 0 0,0 0 0,0 0 0,0 0 0,0 0 0,0 0 0,0 0 0,1 0 0,-1 0 0,0 1 0,0-1 0,0 0 0,0 1 0,0-1 0,0 1 0,0-1 0,0 1 0,1 0 0,-1 1 0,0-1 0,1 1 0,-1-1 0,-1 1 0,1 0 0,0-1 0,0 1 0,0 0 0,-1-1 0,1 1 0,-1 0 0,0 0 0,1 0 0,-1-1 0,0 5 0,-1 29 0,0 0 0,-12 60 0,9-73 0,4-19 0,-2 18 0,4-16 0,7-10 0,5-13 0,18-26 0,-24 31 0,1 0 0,0 1 0,1 0 0,1 1 0,0 0 0,18-15 0,-10 11 0,-14 11 0,0-1 0,0 2 0,0-1 0,1 0 0,-1 1 0,1 0 0,0 0 0,8-2 0,-13 4 0,0 1 0,0 0 0,0 0 0,0 0 0,0 1 0,0-1 0,0 0 0,0 0 0,0 0 0,0 1 0,0-1 0,0 0 0,0 1 0,-1-1 0,1 1 0,0-1 0,0 1 0,0-1 0,-1 1 0,1 0 0,0-1 0,-1 1 0,1 0 0,0 0 0,-1-1 0,1 1 0,-1 0 0,1 0 0,-1 0 0,0 0 0,1 0 0,-1-1 0,0 1 0,1 0 0,-1 0 0,0 0 0,0 0 0,0 0 0,0 2 0,1 6 0,0 0 0,-1 1 0,-1 10 0,1-11 0,0 0 0,-1-5 0,1 0 0,0 0 0,1 0 0,-1 0 0,1 0 0,-1 0 0,1 0 0,0-1 0,2 6 0,-3-9 0,1 0 0,-1 1 0,0-1 0,0 0 0,0 0 0,0 0 0,1 1 0,-1-1 0,0 0 0,0 0 0,0 0 0,1 0 0,-1 0 0,0 1 0,0-1 0,0 0 0,1 0 0,-1 0 0,0 0 0,0 0 0,1 0 0,-1 0 0,0 0 0,0 0 0,1 0 0,-1 0 0,0 0 0,0 0 0,1 0 0,-1 0 0,0 0 0,0 0 0,1 0 0,-1 0 0,0-1 0,0 1 0,1 0 0,-1 0 0,0 0 0,0 0 0,0 0 0,1-1 0,-1 1 0,0 0 0,0 0 0,0 0 0,0-1 0,1 1 0,-1 0 0,0-1 0,11-13 0,-11 13 0,21-31 0,-8 10 0,1 1 0,18-22 0,-31 42 0,-1 0 0,0 1 0,1-1 0,-1 0 0,1 1 0,-1-1 0,0 1 0,1-1 0,0 1 0,-1-1 0,1 1 0,-1-1 0,1 1 0,-1 0 0,1-1 0,0 1 0,-1 0 0,1-1 0,0 1 0,-1 0 0,1 0 0,0-1 0,0 1 0,-1 0 0,1 0 0,0 0 0,0 0 0,-1 0 0,1 0 0,0 0 0,-1 1 0,1-1 0,0 0 0,0 0 0,-1 0 0,1 1 0,0-1 0,-1 0 0,1 1 0,-1-1 0,1 1 0,0-1 0,-1 1 0,1-1 0,-1 1 0,1-1 0,-1 1 0,1-1 0,-1 1 0,0 0 0,1-1 0,-1 1 0,0 0 0,1 0 0,2 6 0,-1-1 0,0 1 0,0 0 0,2 9 0,-4-14 0,5 27 0,-3-11 0,2-1 0,0 1 0,8 23 0,-10-37 0,0 0 0,0 0 0,0 0 0,0-1 0,0 1 0,1 0 0,-1-1 0,1 0 0,0 1 0,0-1 0,0 0 0,1-1 0,-1 1 0,1 0 0,0-1 0,-1 0 0,1 0 0,0 0 0,6 1 0,-5-2 0,-1 0 0,1-1 0,0 0 0,0 0 0,0 0 0,0-1 0,-1 1 0,1-1 0,0 0 0,0-1 0,-1 1 0,1-1 0,-1 0 0,1 0 0,-1 0 0,0-1 0,0 1 0,0-1 0,5-5 0,5-4 0,0 0 0,-1-1 0,19-25 0,-19 20 0,-1 1 0,0-2 0,11-25 0,-19 35 0,0 0 0,-1 0 0,0 0 0,-1 0 0,1-1 0,-2 1 0,1-1 0,-1 0 0,-1-15 0,0 24 0,0-1 0,0 0 0,-1 0 0,1 0 0,0 1 0,-1-1 0,0 0 0,1 0 0,-1 1 0,0-1 0,0 0 0,0 1 0,0-1 0,0 1 0,0-1 0,-2-1 0,2 2 0,0 1 0,0-1 0,-1 0 0,1 1 0,0-1 0,0 1 0,0 0 0,-1-1 0,1 1 0,0 0 0,0 0 0,-1-1 0,1 1 0,0 0 0,-1 0 0,1 1 0,0-1 0,-2 0 0,-1 1 0,1 1 0,0-1 0,-1 0 0,1 1 0,0 0 0,0 0 0,0 0 0,0 0 0,0 0 0,1 0 0,-1 1 0,1-1 0,-1 1 0,1 0 0,-4 5 0,2 1 0,0 0 0,0 0 0,1 1 0,0-1 0,0 1 0,1-1 0,1 1 0,-1 0 0,1 0 0,1 0 0,0-1 0,1 1 0,0 0 0,0 0 0,1 0 0,0-1 0,1 1 0,0-1 0,5 13 0,-5-15 0,1-1 0,-1 1 0,1-1 0,0 1 0,1-1 0,-1 0 0,1-1 0,1 1 0,-1-1 0,1 0 0,0 0 0,0-1 0,0 0 0,0 0 0,1 0 0,0-1 0,-1 0 0,1 0 0,1-1 0,-1 1 0,0-2 0,0 1 0,1-1 0,-1 0 0,1-1 0,7 0 0,-9 0 57,-1 0 1,0-1-1,1 0 1,-1 0-1,0-1 0,0 0 1,0 0-1,0 0 1,0 0-1,0-1 0,0 1 1,-1-1-1,1-1 1,6-5-1,-7 5-663,0-1 0,0 1 0,-1-1 0,1 0 0,-1 0 0,0 0 0,3-7 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2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16479,'0'0'2856,"60"-10"-2448,-18 10-376,1-2-8,-7 2-264,-12 0 8,-6 2-112,-12-2 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3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11152,'0'0'680,"65"-4"-400,44-4 224,26-6 8,22 0 224,22 2 8,27 6 32,-53 2 8,-58 8-161,-7-8 17,13-4-184,-4 2 8,-17 6-168,-43 0 16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1062 6728,'0'0'6554,"-12"-6"-6115,5 2-366,-1 0-6,1 1 0,0 0 0,-1 0-1,1 0 1,-1 1 0,0 0 0,0 1 0,0 0-1,0 0 1,-12 0 0,6 2 63,0 1 1,1 0-1,-1 1 0,1 0 1,0 1-1,0 1 0,0 0 1,0 0-1,1 2 0,0-1 1,0 2-1,1-1 0,-1 2 1,2-1-1,-1 1 0,2 1 0,-1 0 1,1 0-1,-13 21 0,17-23-22,-24 48 601,27-53-638,1 0-1,0 1 1,0-1-1,0 0 0,0 1 1,1-1-1,-1 1 1,1-1-1,0 1 1,0-1-1,0 1 0,0-1 1,1 1-1,1 5 1,-1-7-31,0 0 0,0-1 0,0 1 0,0 0 0,1-1 0,-1 1 1,0-1-1,1 1 0,-1-1 0,1 0 0,0 0 0,0 0 0,-1 1 0,1-2 0,0 1 1,0 0-1,0 0 0,0-1 0,0 1 0,0-1 0,0 1 0,0-1 0,0 0 0,0 0 1,0 0-1,0 0 0,3 0 0,5-1 81,0 0-1,0-1 1,0 0 0,11-4-1,-2-1 28,-1-1-1,0 0 0,-1-1 0,1-1 0,15-12 1,76-66 520,-80 61-455,0-1-1,-2-1 1,-1-1-1,-2-2 1,-1 0-1,-1-2 1,-2-1-1,-1 0 1,19-52-1,-29 60-79,0 0-1,-1 0 0,-2-1 0,-1 0 0,-1 0 1,-2-1-1,0 1 0,-2-1 0,-1 1 0,-2-1 1,0 1-1,-2 0 0,-15-49 0,20 75-103,-1 0 0,0 0 0,0-1 0,1 1 0,-1 0 0,-1 0 0,1 0 0,0 0 0,-1 0 0,1 0-1,-1 0 1,1 0 0,-1 1 0,0-1 0,0 1 0,1-1 0,-1 1 0,-4-2 0,4 2-7,0 1 0,0 0-1,0 0 1,0 0 0,-1 0 0,1 0 0,0 0-1,0 1 1,0-1 0,0 1 0,0-1 0,0 1 0,0 0-1,0 0 1,0 0 0,0 0 0,0 0 0,1 0 0,-1 1-1,-2 1 1,-5 6 24,1 0 0,0 0 1,0 0-1,1 1 0,0 0 0,1 1 0,0-1 0,0 1 1,-6 20-1,2-8 15,-6 14 21,2 0-1,1 2 1,2-1 0,2 1 0,1 1 0,-3 61-1,9-76-27,2 1 0,2-1-1,0 0 1,1 0 0,2 0-1,0 0 1,2-1-1,0 0 1,2 0 0,1-1-1,19 35 1,-22-48-25,0 1-1,0-1 1,1-1 0,0 0-1,1 0 1,0 0 0,0-1 0,1-1-1,0 0 1,0 0 0,0-1-1,1 0 1,0 0 0,1-2 0,-1 1-1,1-1 1,0-1 0,0 0 0,0-1-1,0 0 1,0-1 0,1 0-1,-1-1 1,0 0 0,0-1 0,1-1-1,-1 0 1,0 0 0,0-1 0,0-1-1,-1 0 1,16-7 0,7-9 51,-1 0 0,-2-2 1,41-36-1,-54 44 4,-1-1 0,29-35 0,-43 46-52,1 0 0,-1-1 0,0 1 0,0-1 0,-1 0-1,1 0 1,-1 0 0,0 0 0,0 0 0,-1 0 0,0-1-1,0 1 1,0-1 0,0 1 0,-1-1 0,0 1 0,-1-11-1,1 14-16,-1 0-1,1 1 0,-1-1 0,1 1 1,-1-1-1,1 1 0,-1-1 0,0 1 0,0-1 1,0 1-1,0 0 0,0-1 0,0 1 1,0 0-1,0 0 0,0 0 0,-1 0 1,1 0-1,0 0 0,-1 0 0,1 0 0,-1 1 1,1-1-1,-1 1 0,1-1 0,-1 1 1,1-1-1,-1 1 0,0 0 0,1 0 1,-1-1-1,0 1 0,1 1 0,-1-1 0,1 0 1,-1 0-1,0 0 0,-2 2 0,-3-1 19,1 1-1,-1 1 1,0-1-1,1 1 0,0 0 1,-1 1-1,1 0 1,-5 4-1,-7 7 22,0 1 0,2 0 1,0 2-1,0 0 0,2 0 0,0 2 1,2-1-1,0 2 0,1 0 0,1 0 0,-11 33 1,19-46-40,0-1 0,1 1 0,0 0 1,0 0-1,0 0 0,1 7 0,1-12-13,-1-1 1,0 1-1,1-1 0,-1 0 0,1 1 0,-1-1 0,1 0 0,0 1 0,0-1 0,0 0 1,1 0-1,-1 0 0,0 0 0,1 0 0,-1 0 0,1 0 0,0-1 0,0 1 0,-1 0 1,1-1-1,0 0 0,0 1 0,4 1 0,3 0-2,-1-1 0,1 1 0,0-2 0,0 1 0,0-1 0,0 0 0,0-1 0,0 0 0,0-1 0,0 0 0,0 0 0,0-1 0,0 0 0,10-3 0,11-6 0,0-1 0,45-25 0,-1-8 0,-54 31 0,1 1 0,0 1 0,1 1 0,42-15 0,-61 25 0,0 0 0,-1 1 0,1-1 0,0 1 0,0-1 0,0 1 0,-1 0 0,1 0 0,0 0 0,4 1 0,-6 0 0,1 0 0,-1-1 0,1 1 0,-1 0 0,1 0 0,-1 0 0,1 0 0,-1 1 0,0-1 0,0 0 0,0 0 0,0 1 0,0-1 0,0 1 0,0-1 0,0 1 0,0-1 0,0 3 0,3 7 0,0 0 0,-1 0 0,0 0 0,-1 0 0,-1 1 0,1-1 0,-2 20 0,-8 85 0,7-101 0,-12 75 0,-4-1 0,-4-1 0,-3 0 0,-4-2 0,-42 88 0,56-152 0,14-22 0,0 0 0,0 0 0,-1 0 0,1 0 0,0 1 0,0-1 0,0 0 0,-1 0 0,1 0 0,0 0 0,0 0 0,0 0 0,-1 0 0,1 0 0,0 0 0,0 0 0,0-1 0,-1 1 0,1 0 0,0 0 0,0 0 0,0 0 0,0 0 0,-1 0 0,1 0 0,0 0 0,0-1 0,0 1 0,0 0 0,0 0 0,-1 0 0,1 0 0,0 0 0,0-1 0,0 1 0,0 0 0,0 0 0,0 0 0,0 0 0,0-1 0,0 1 0,0 0 0,-1 0 0,1 0 0,0-1 0,0 1 0,0 0 0,0 0 0,0 0 0,0-1 0,1 1 0,-2-10 0,0 1 0,1 0 0,1-11 0,11-103 0,5 0 0,5 1 0,73-226 0,-40 208 0,-47 125 0,0-1 0,1 1 0,1 1 0,0 0 0,1 0 0,17-16 0,-25 27 0,0 0 0,1 0 0,-1 0 0,1 1 0,0-1 0,0 1 0,0 0 0,0 0 0,0 0 0,8-2 0,-10 4 0,1 0 0,-1 0 0,0 0 0,0 0 0,1 0 0,-1 0 0,0 1 0,0-1 0,1 1 0,-1-1 0,0 1 0,0 0 0,0 0 0,0 0 0,0 0 0,0 0 0,0 1 0,0-1 0,0 0 0,-1 1 0,1 0 0,2 2 0,2 5 0,0-1 0,0 1 0,-1 0 0,0 0 0,0 1 0,-1 0 0,-1-1 0,1 1 0,-2 1 0,1-1 0,-2 0 0,1 1 0,-1 11 0,0-3 0,-1 0 0,-1 0 0,-1 0 0,-1 0 0,0 0 0,-9 25 0,5-23 0,-1-1 0,-16 27 0,19-38 0,0 0 0,0 0 0,-1-1 0,-1 0 0,0-1 0,0 1 0,-11 9 0,14-15 0,0 1 0,-1-1 0,1 0 0,-1 0 0,1 0 0,-1-1 0,0 1 0,1-1 0,-1 0 0,0-1 0,0 1 0,0-1 0,0 0 0,0 0 0,0 0 0,-7-2 0,4 0 0,0 0 0,0 0 0,1-1 0,-1 0 0,1-1 0,0 1 0,-1-1 0,2-1 0,-8-5 0,10 8 0,1-1 0,0 1 0,1-1 0,-1 0 0,-4-6 0,7 9 0,-1-1 0,1 1 0,0-1 0,0 1 0,0 0 0,0-1 0,-1 1 0,1-1 0,0 1 0,0 0 0,0-1 0,0 1 0,0-1 0,0 1 0,0-1 0,0 1 0,0 0 0,0-1 0,0 1 0,0-1 0,1 1 0,-1-1 0,0 1 0,0 0 0,1-1 0,-1 0 0,1 0 0,0 1 0,0-1 0,0 0 0,0 1 0,0-1 0,0 1 0,0-1 0,0 1 0,1 0 0,-1-1 0,0 1 0,0 0 0,0 0 0,2 0 0,34-3 0,54 2 0,-10 1 0,-49-1 0,24 0 0,1-2 0,80-16 0,-120 15 0,-1 0 0,1-1 0,-1-1 0,-1 0 0,1-2 0,-1 1 0,0-2 0,-1 0 0,1-1 0,-2 0 0,0-1 0,20-21 0,-23 21 0,0-1 0,-2-1 0,1 0 0,-2 0 0,1 0 0,6-21 0,-12 29 0,0 1 0,0-1 0,-1 0 0,0 0 0,0 0 0,0 0 0,-1 0 0,1-1 0,-1 1 0,0 0 0,-1 0 0,1 0 0,-1 0 0,0 0 0,-1 0 0,1 0 0,-1 0 0,0 0 0,0 1 0,0-1 0,-1 1 0,-4-6 0,6 7 0,-1 1 0,0 0 0,0 0 0,0 0 0,0 1 0,0-1 0,0 0 0,-1 1 0,1 0 0,0-1 0,-1 1 0,1 0 0,-1 0 0,1 0 0,-1 1 0,0-1 0,1 0 0,-1 1 0,0 0 0,1 0 0,-1 0 0,0 0 0,0 0 0,1 0 0,-1 1 0,0-1 0,1 1 0,-1 0 0,1 0 0,-1 0 0,1 0 0,-1 0 0,1 0 0,-1 1 0,1-1 0,0 1 0,-3 2 0,0 1 0,0-1 0,0 1 0,1 0 0,-1 0 0,1 0 0,0 0 0,1 1 0,-1 0 0,1 0 0,0 0 0,0 0 0,1 0 0,0 1 0,-1 6 0,2-2 0,0-1 0,1 0 0,0 1 0,1-1 0,1 0 0,-1 0 0,1 1 0,1-1 0,4 11 0,-5-16 0,0 1 0,1-1 0,-1 0 0,1 0 0,0 0 0,0 0 0,0-1 0,1 1 0,0-1 0,0 0 0,0 0 0,0 0 0,1 0 0,-1-1 0,1 0 0,0 0 0,11 5 0,-14-7 0,1-1 0,-1 0 0,1 1 0,0-1 0,0 0 0,-1 0 0,1 0 0,0-1 0,-1 1 0,1-1 0,0 1 0,-1-1 0,1 0 0,-1 0 0,1 0 0,-1 0 0,4-3 0,4-3 0,0 1 0,14-15 0,-21 18 0,84-85 0,-52 51 0,51-42 0,-69 65 0,-8 6 0,1 1 0,16-11 0,-26 18 0,0 0 0,0 0 0,1 0 0,-1-1 0,0 1 0,0 0 0,1 0 0,-1 0 0,0 0 0,1 0 0,-1 0 0,0 0 0,1-1 0,-1 1 0,0 0 0,0 0 0,1 0 0,-1 0 0,0 0 0,1 1 0,-1-1 0,0 0 0,1 0 0,-1 0 0,0 0 0,1 0 0,-1 0 0,0 0 0,0 0 0,1 1 0,-1-1 0,0 0 0,0 0 0,1 0 0,-1 1 0,0-1 0,0 0 0,0 0 0,1 1 0,-1-1 0,0 0 0,0 0 0,0 1 0,0-1 0,0 0 0,0 1 0,1-1 0,-1 0 0,0 1 0,0-1 0,0 0 0,0 0 0,0 1 0,0-1 0,0 0 0,0 1 0,0-1 0,0 0 0,-1 1 0,1-1 0,0 0 0,0 1 0,0-1 0,0 0 0,-1 1 0,-5 27 0,5-25 0,-10 31 0,5-19 0,1 0 0,1 1 0,1-1 0,0 1 0,-1 18 0,4-33 0,0-1 0,0 0 0,0 0 0,0 0 0,0 0 0,0 0 0,0 0 0,0 0 0,0 1 0,0-1 0,0 0 0,0 0 0,1 0 0,-1 0 0,0 0 0,0 0 0,0 0 0,0 0 0,0 0 0,0 0 0,0 0 0,0 1 0,0-1 0,0 0 0,1 0 0,-1 0 0,0 0 0,0 0 0,0 0 0,0 0 0,0 0 0,0 0 0,0 0 0,1 0 0,-1 0 0,0 0 0,0 0 0,0 0 0,0 0 0,0 0 0,0 0 0,0 0 0,0 0 0,1 0 0,-1 0 0,0 0 0,0 0 0,0-1 0,0 1 0,0 0 0,0 0 0,0 0 0,0 0 0,0 0 0,1 0 0,-1 0 0,0 0 0,0 0 0,11-9 0,9-12 0,39-40 0,-51 54 0,0 0 0,0 0 0,1 1 0,0 0 0,18-8 0,-26 13 0,1 1 0,-1-1 0,0 1 0,0-1 0,0 1 0,0-1 0,1 1 0,-1 0 0,0 0 0,0 0 0,1 0 0,-1 0 0,0 0 0,0 0 0,1 0 0,-1 0 0,0 0 0,0 1 0,1-1 0,-1 1 0,0-1 0,0 1 0,0-1 0,0 1 0,0 0 0,0-1 0,0 1 0,0 0 0,0 0 0,0 0 0,0-1 0,0 1 0,-1 0 0,1 0 0,0 1 0,0-1 0,0 2 0,2 4 0,-1 0 0,0 1 0,-1-1 0,1 0 0,0 11 0,0 1 0,0-9 0,-2-4 0,1 0 0,1 0 0,-1-1 0,5 12 0,-5-15 0,0-1 0,-1 0 0,1 0 0,0 0 0,0 0 0,-1 0 0,1 0 0,0 0 0,0 0 0,0 0 0,0 0 0,0 0 0,0 0 0,1-1 0,-1 1 0,0 0 0,0-1 0,0 1 0,1-1 0,-1 0 0,0 1 0,1-1 0,-1 0 0,0 0 0,1 0 0,-1 0 0,0 0 0,3 0 0,8-3 0,1-1 0,-2 0 0,1-1 0,0-1 0,-1 0 0,0 0 0,19-15 0,1 1 0,66-39 0,134-107 0,-219 157 0,-29 21 0,1 1 0,0 1 0,2 1 0,-1 0 0,2 1 0,0 1 0,1 0 0,-11 20 0,19-29 0,1 1 0,0-1 0,0 1 0,1 0 0,-1 13 0,2-19 0,1 0 0,0 0 0,-1 0 0,2 0 0,-1 1 0,0-1 0,0 0 0,1 0 0,0 0 0,0 0 0,0 0 0,0 0 0,0 0 0,0 0 0,1 0 0,0-1 0,-1 1 0,1 0 0,2 2 0,-2-4 0,0 0 0,-1 0 0,1 0 0,0 0 0,-1-1 0,1 1 0,0 0 0,0-1 0,0 0 0,0 1 0,0-1 0,0 0 0,0 0 0,-1 0 0,1 0 0,0 0 0,0 0 0,0-1 0,0 1 0,0-1 0,0 1 0,2-2 0,6-2 0,-1 0 0,16-9 0,-23 12 0,15-10 0,0-1 0,0-1 0,-1-1 0,-1 0 0,0-1 0,-1 0 0,-1-1 0,-1-1 0,0 0 0,-1-1 0,11-22 0,0-8 0,-2-1 0,-2-1 0,13-64 0,-17 58 0,-4-1 0,-2 0 0,-2-1 0,-3 0 0,-7-95 0,4 151 0,-7-37 0,7 38 0,0 0 0,0 0 0,0 0 0,0 0 0,0 0 0,-1 0 0,1 1 0,0-1 0,-1 0 0,1 0 0,-1 0 0,1 1 0,-1-1 0,1 0 0,-1 1 0,1-1 0,-1 0 0,0 1 0,1-1 0,-1 1 0,0-1 0,0 1 0,1-1 0,-1 1 0,0-1 0,0 1 0,0 0 0,1-1 0,-1 1 0,0 0 0,0 0 0,0 0 0,0 0 0,0 0 0,0 0 0,1 0 0,-3 0 0,0 2 0,0-1 0,0 1 0,0 0 0,0 0 0,0 0 0,0 0 0,1 1 0,-1-1 0,1 1 0,-5 5 0,-20 34 0,26-40 0,-13 25 0,1 0 0,1 0 0,1 1 0,2 1 0,1 0 0,-6 39 0,7-20 0,3-1 0,2 0 0,4 61 0,1-77 0,2 0 0,0-1 0,2 1 0,2-1 0,0 0 0,2-1 0,2 0 0,0-1 0,25 39 0,-36-63 0,0-1 0,1 1 0,-1-1 0,0 1 0,1-1 0,0 0 0,0 0 0,0-1 0,0 1 0,0 0 0,1-1 0,-1 0 0,1 0 0,-1 0 0,1 0 0,0 0 0,0-1 0,0 0 0,0 0 0,0 0 0,0 0 0,0 0 0,0-1 0,0 0 0,0 0 0,0 0 0,0 0 0,8-2 0,2-2 0,0 1 0,-1-2 0,1 0 0,-1-1 0,0 0 0,0-1 0,0 0 0,13-12 0,-8 5 0,0 0 0,-1-2 0,-1 0 0,21-28 0,-28 31 0,0-1 0,-2-1 0,1 0 0,-2 0 0,10-31 0,-15 42 0,0 0 0,-1 0 0,1 0 0,-1 0 0,0 0 0,0 0 0,0 0 0,-1 0 0,-1-7 0,2 10 0,0 0 0,-1 1 0,1-1 0,0 0 0,0 0 0,-1 0 0,1 0 0,-1 1 0,1-1 0,0 0 0,-1 0 0,0 1 0,1-1 0,-1 0 0,1 1 0,-1-1 0,0 1 0,1-1 0,-1 1 0,0-1 0,0 1 0,1-1 0,-1 1 0,0 0 0,0-1 0,0 1 0,0 0 0,1 0 0,-1 0 0,0 0 0,0-1 0,0 1 0,0 0 0,0 1 0,0-1 0,1 0 0,-1 0 0,0 0 0,0 0 0,0 1 0,0-1 0,1 0 0,-1 1 0,0-1 0,0 1 0,-1 0 0,-5 3 0,0 1 0,0 0 0,0 0 0,1 1 0,0-1 0,0 2 0,0-1 0,1 0 0,0 1 0,0 0 0,1 0 0,0 1 0,0-1 0,-4 12 0,6-15 0,1 1 0,-1-1 0,1 1 0,0 0 0,0-1 0,1 1 0,0 0 0,-1 0 0,1 0 0,1 0 0,-1-1 0,1 1 0,0 0 0,0 0 0,0-1 0,1 1 0,0-1 0,-1 1 0,2-1 0,-1 0 0,0 1 0,1-1 0,0-1 0,0 1 0,0 0 0,4 3 0,-3-3 0,0-1 0,1 0 0,-1 0 0,1 0 0,-1-1 0,1 1 0,0-1 0,0 0 0,0 0 0,0-1 0,0 0 0,10 2 0,-6-3 0,0 0 0,0 0 0,0-1 0,0 0 0,0-1 0,0 1 0,8-4 0,13-7 0,-1 0 0,-1-2 0,37-24 0,-48 28 0,-8 4 0,23-13 0,1 0 0,67-26 0,-99 45 0,-1 0 0,1-1 0,-1 1 0,1 0 0,0 0 0,-1-1 0,1 1 0,-1 0 0,1 0 0,0 0 0,-1 0 0,1 0 0,0 0 0,-1 0 0,1 0 0,0 0 0,-1 0 0,1 0 0,-1 0 0,1 0 0,0 1 0,-1-1 0,1 0 0,-1 0 0,1 1 0,0-1 0,-1 0 0,1 1 0,-1-1 0,1 0 0,-1 1 0,0-1 0,1 1 0,-1-1 0,1 1 0,-1-1 0,0 1 0,1-1 0,-1 1 0,0 0 0,0-1 0,1 1 0,-1-1 0,0 1 0,0 0 0,0-1 0,0 1 0,0 0 0,0-1 0,0 1 0,0 0 0,0 6 0,-1-1 0,0 0 0,0 0 0,-3 8 0,3-9 0,-34 96 0,34-101 0,1 1 0,0-1 0,0 1 0,-1-1 0,1 1 0,0-1 0,0 1 0,0-1 0,-1 1 0,1 0 0,0-1 0,0 1 0,0-1 0,0 1 0,0 0 0,0-1 0,0 1 0,1-1 0,-1 1 0,0 0 0,9-2 0,17-18 0,-23 17 0,54-52 0,-45 41 0,2 0 0,-1 1 0,28-20 0,-40 32 0,0-1 0,0 0 0,0 1 0,0-1 0,0 1 0,0-1 0,1 1 0,-1-1 0,0 1 0,0 0 0,0 0 0,0-1 0,0 1 0,1 0 0,-1 0 0,0 0 0,0 0 0,0 0 0,1 1 0,-1-1 0,0 0 0,0 1 0,0-1 0,0 0 0,0 1 0,0-1 0,0 1 0,0 0 0,0-1 0,0 1 0,0 0 0,0-1 0,0 1 0,0 0 0,-1 0 0,1 0 0,0 0 0,-1 0 0,1 0 0,0 0 0,-1 0 0,1 2 0,3 5 0,-1 1 0,-1-1 0,1 1 0,1 14 0,-1-9 0,-1-6 0,0 0 0,0 0 0,1 0 0,0 0 0,0 0 0,1-1 0,7 11 0,-9-16 0,0 1 0,-1-1 0,2 0 0,-1 0 0,0 0 0,0 0 0,1 0 0,-1-1 0,0 1 0,1-1 0,0 1 0,-1-1 0,1 0 0,0 0 0,0 0 0,0 0 0,0-1 0,0 1 0,-1-1 0,1 0 0,0 0 0,0 0 0,0 0 0,6-1 0,5-2 0,-1-1 0,1 0 0,-1-2 0,1 1 0,-1-1 0,-1-1 0,1 0 0,-1-1 0,-1 0 0,0-1 0,0-1 0,14-14 0,2-7 0,-1 0 0,-1-2 0,22-40 0,5-18 0,-4-2 0,-4-3 0,60-192 0,-94 254 0,-1-1 0,-2 0 0,-1 0 0,1-47 0,-6 81 0,-1 0 0,0-1 0,0 1 0,0 0 0,0 0 0,0 0 0,0 0 0,-1-1 0,1 1 0,0 0 0,0 0 0,-1 0 0,1 0 0,-1 0 0,1 0 0,-1 0 0,0-1 0,-1 0 0,2 2 0,-1 0 0,1 0 0,-1 0 0,1 0 0,-1 0 0,0 0 0,1 0 0,-1 0 0,1 0 0,-1 0 0,1 0 0,-1 0 0,1 0 0,-1 1 0,0-1 0,1 0 0,-1 1 0,1-1 0,0 0 0,-1 1 0,1-1 0,-1 0 0,1 1 0,-1-1 0,0 1 0,-4 5 0,0 0 0,1 1 0,-1-1 0,-4 10 0,-8 23 0,1 2 0,2 0 0,1 1 0,-12 80 0,18-73 0,2 0 0,2 1 0,4 61 0,2-77 0,1-1 0,1 0 0,2 0 0,2-1 0,21 55 0,-24-73 0,1-1 0,0 1 0,1-1 0,1-1 0,0 1 0,20 19 0,-24-26 0,1-1 0,0 0 0,0-1 0,0 1 0,1-1 0,-1 0 0,1 0 0,0-1 0,0 0 0,0 0 0,0-1 0,1 0 0,-1 0 0,1-1 0,13 1 0,-13-2 0,0 0 0,0 0 0,0-1 0,-1 0 0,1 0 0,15-5 0,-20 4 0,-1 1 0,1 0 0,-1-1 0,1 0 0,-1 0 0,1 1 0,-1-1 0,0-1 0,0 1 0,0 0 0,0 0 0,-1-1 0,1 1 0,0-1 0,-1 0 0,0 1 0,0-1 0,1 0 0,-2 0 0,1 0 0,0 1 0,0-6 0,1-29 887,-3 17-5805,1 20 4861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16072,'0'0'2233,"17"0"-1685,263-21 1595,13-23 92,-139 19-825,-86 18-589,-45 6-149,0-2 0,25-5 0,-37 4 543,-27 8-4831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9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142 301 8744,'0'0'786,"-2"-11"-370,-1-4-37,-7-33 625,7 12 3485,-6 73-612,7-8-3343,-20 345 3520,16-226-2819,0 6 3110,6-154-4323,0 0 0,0 0-1,0 0 1,0 0 0,0 0 0,0 0-1,0-1 1,0 1 0,0 0 0,0 0-1,0 0 1,0 0 0,0 0 0,0 0-1,0 0 1,-1 0 0,1 0 0,0 0-1,0-1 1,0 1 0,0 0 0,0 0-1,0 0 1,0 0 0,0 0 0,0 0-1,-1 0 1,1 0 0,0 0 0,0 0-1,0 0 1,0 0 0,0 0 0,0 0-1,0 0 1,0 0 0,-1 0 0,1 0-1,0 0 1,0 0 0,0 0 0,0 0-1,0 0 1,0 0 0,0 0 0,0 0-1,-1 0 1,1 0 0,0 1 0,0-1-1,0 0 1,0 0 0,0 0 0,0 0 0,0 0-1,0 0 1,0 0 0,0 0 0,0 0-1,0 0 1,0 1 0,0-1 0,-1 0-1,-4-8 510,-5-20-337,1 1 1,2-1 0,1 0-1,-6-57 1,12 82-195,-23-255 0,21 199 0,3-1 0,11-79 0,-10 129 0,0 1 0,0 0 0,1 0 0,0 0 0,1 0 0,0 0 0,0 1 0,1-1 0,0 1 0,1 0 0,-1 1 0,1 0 0,1-1 0,0 2 0,0-1 0,0 1 0,0 0 0,1 1 0,16-9 0,-7 6 0,0 0 0,0 2 0,0 0 0,1 1 0,-1 1 0,1 1 0,0 0 0,0 1 0,28 1 0,-30 2 0,-1 0 0,1 1 0,-1 1 0,0 1 0,29 10 0,-36-11 0,1 0 0,-1 1 0,1 1 0,-1 0 0,-1 0 0,1 0 0,-1 1 0,0 0 0,0 0 0,0 1 0,6 8 0,-11-11 0,1 1 0,-1 0 0,0-1 0,0 1 0,-1 0 0,0 0 0,1 0 0,-2 0 0,1 0 0,0 0 0,-1 1 0,0-1 0,0 0 0,-1 0 0,0 0 0,1 0 0,-2 0 0,-1 7 0,-2 4 0,-1-1 0,-1 0 0,0 0 0,-14 20 0,-116 150 0,136-183 0,0 0 0,0-1 0,1 1 0,-1 0 0,0 0 0,0 0 0,1 0 0,0 0 0,-1 1 0,1-1 0,0 0 0,0 0 0,0 0 0,0 0 0,0 0 0,1 0 0,-1 0 0,0 1 0,1-1 0,0 0 0,-1 0 0,1-1 0,0 1 0,0 0 0,2 2 0,3 7 0,1 0 0,16 19 0,-19-25 0,23 26 0,32 27 0,12 14 0,-66-67 0,5 6 0,0 1 0,0 0 0,-1 0 0,0 1 0,-2 0 0,10 20 0,-16-31 0,-1 0 0,1 0 0,-1-1 0,0 1 0,0 0 0,1 0 0,-1-1 0,0 1 0,-1 0 0,1 0 0,0-1 0,0 1 0,-1 0 0,1 0 0,-1-1 0,0 1 0,1-1 0,-1 1 0,0 0 0,0-1 0,0 1 0,0-1 0,0 0 0,0 1 0,-1-1 0,1 0 0,0 0 0,-1 0 0,1 1 0,0-2 0,-4 3 0,-3 1 0,-1 1 0,1-1 0,-1-1 0,-13 4 0,22-7 0,-16 4 0,-1 0 0,1-2 0,-1 0 0,1 0 0,-1-2 0,1 0 0,-22-3 0,-12-5 0,-51-14 0,-31-6 0,123 26 0,-47-3 0,52 5 0,1 0 0,-1 0 0,0 0 0,1 1 0,-1-1 0,1 1 0,-1 0 0,1 0 0,0 0 0,-1 0 0,1 1 0,-5 3 0,7-5 0,1 0 0,-1 1 0,0-1 0,1 1 0,-1-1 0,1 1 0,-1-1 0,1 1 0,-1 0 0,1-1 0,0 1 0,-1 0 0,1-1 0,0 1 0,-1 0 0,1-1 0,0 1 0,0 0 0,0-1 0,-1 1 0,1 0 0,0 0 0,0-1 0,0 1 0,0 0 0,1 0 0,-1 0 0,0 1 0,1-1 0,0 1 0,0-1 0,0 1 0,0-1 0,0 1 0,0-1 0,0 0 0,0 0 0,1 0 0,1 2 0,3 1 0,0 0 0,0 0 0,0-1 0,13 5 0,14 1-4031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3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7432,'0'0'9191,"-10"3"-8280,-31 11-36,39-13-648,1 0 0,-1 0 1,0 0-1,1 0 0,-1 0 1,0 0-1,1 1 0,0-1 0,-1 0 1,1 1-1,0-1 0,0 1 1,-1 0-1,1-1 0,0 1 1,1 0-1,-1 0 0,0 0 0,0-1 1,1 1-1,-1 0 0,1 3 1,0-4-118,0 0 1,1 1-1,-1-1 1,1 0-1,0 0 0,-1 0 1,1 0-1,0 0 1,0 0-1,-1 0 1,1 0-1,0 0 1,0 0-1,0 0 1,0-1-1,0 1 1,0 0-1,0-1 1,1 1-1,-1 0 1,0-1-1,0 0 1,0 1-1,1-1 1,-1 0-1,0 1 1,2-1-1,39 5 575,399 0 1569,-250-7-1619,240-15 1368,-381 16-1551,-50 1-412,0 0 1,0 0-1,0 0 1,0 0-1,0 1 647,0-1-646,-8 2-1675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4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430 932 5624,'0'0'9620,"-11"-2"-9231,3 1-321,-6-2 326,0 1 0,0 0 0,0 1 0,-25 2 0,23 2-117,1 0 0,0 1 0,-1 0 0,1 2 0,1-1 0,-1 2 0,-24 15 0,34-19-218,0 0 0,0 0 0,1 1 0,-1 0 0,1 0 0,0 0 0,0 0 0,0 1 0,0 0 0,1-1 0,0 1 0,0 1 0,0-1 0,1 0 0,0 1 0,0-1 0,0 1 0,0 0 0,1-1 0,0 1 0,0 0 0,1 0 0,0 0 0,0 7 0,1-8-18,-1 0 1,1-1-1,1 1 0,-1 0 1,1-1-1,-1 1 1,1-1-1,1 1 0,-1-1 1,0 0-1,1 0 0,0 0 1,0 0-1,0-1 0,1 1 1,-1-1-1,1 0 1,0 0-1,0 0 0,0 0 1,0 0-1,0-1 0,1 0 1,-1 0-1,1 0 0,-1-1 1,1 1-1,0-1 1,9 1-1,-6-1 21,0-1-1,0 1 1,0-1-1,0-1 1,0 0 0,0 0-1,0 0 1,0-1 0,-1 0-1,1-1 1,0 0 0,-1 0-1,0 0 1,0-1 0,0 0-1,0-1 1,9-7 0,-6 2 88,-1 0 0,0-1 0,-1 1 0,0-2 0,-1 1 0,0-1 0,-1 0 0,0-1 0,-1 1 0,-1-1 0,0 0 0,4-24 0,-4 12 472,-3 17-29,-3 18-17,-9 76 15,0 89 0,8-99-212,-23 145 1,16-173-209,-2 0 1,-3-1-1,-27 64 0,39-106-143,0 0-1,0 0 1,0 0-1,-1-1 1,1 0 0,-1 1-1,0-1 1,-1-1-1,1 1 1,-1 0-1,1-1 1,-1 0-1,0 0 1,0-1-1,0 1 1,-1-1-1,1 0 1,-1-1-1,1 1 1,-1-1-1,1 0 1,-1 0-1,0-1 1,0 0-1,1 0 1,-1 0-1,-10-2 1,7 0 4,0 1 0,1-2 0,-1 1 0,1-1 1,0 0-1,0-1 0,0 1 0,0-2 0,1 1 0,0-1 1,0 0-1,0-1 0,0 1 0,1-2 0,0 1 0,0 0 1,-8-13-1,10 11-12,-1-1 1,2 0 0,-1 0-1,1 0 1,0-1-1,1 1 1,0-1 0,1 1-1,0-1 1,0 0 0,1 1-1,1-1 1,-1 0-1,1 0 1,1 1 0,0-1-1,0 1 1,1 0 0,0-1-1,1 1 1,0 0-1,0 1 1,1-1 0,0 1-1,1 0 1,-1 0 0,2 1-1,-1-1 1,1 1-1,0 1 1,11-9 0,11-6 16,2 0-1,0 3 1,38-18 0,105-37 4,-97 43-27,-25 9-8,152-66-24,-167 69 5,-1-2 0,0-2-1,42-33 1,-65 43 19,0 0 0,0 0 1,14-19-1,-23 26 3,0 0 0,0-1 0,-1 1 0,0-1 0,0 1 0,-1-1 0,0 0 0,0 0 0,0 0 1,0 0-1,-1 0 0,1-12 0,-2 16-3,0 0 0,-1 0 0,1 0 0,0-1 0,-1 1 0,1 0 0,-1 0 0,1 0 0,-1 0 0,0 0 0,0 0 0,0 0 0,0 0 0,0 0 0,-1 1 0,1-1 0,-1 0 0,1 1 0,-1-1 0,1 1 0,-1-1 0,0 1 0,0 0 0,0 0 0,1 0 0,-1 0 0,0 0 0,-1 0 0,1 0 0,0 1 0,-2-1 0,-2 0 6,0 0 0,0 0 0,0 1 0,0-1 0,1 2 0,-1-1 1,0 1-1,0 0 0,0 0 0,-7 2 0,-3 3-7,0 1 0,0 0 0,0 1 0,1 1-1,0 0 1,1 1 0,0 1 0,-18 17 0,26-22-4,0 0 0,0 1 0,0 0 0,1 0 0,0 0 0,1 1 0,-1-1 0,1 1 0,1 0 1,0 1-1,0-1 0,0 0 0,1 1 0,0 0 0,1-1 0,0 1 0,1 0 0,0 13 0,0-18-1,0-1 0,1 1 0,-1-1 0,1 1 0,0-1 0,0 1 0,0-1 0,0 0 0,1 0 0,-1 0 0,1 1 0,0-1 0,0-1 0,0 1 0,0 0 0,0 0 0,1-1 0,-1 1 0,1-1 0,0 0 0,0 0 0,-1 0 0,2 0 0,-1 0 0,0-1 0,0 0 0,0 1 0,1-1 0,-1 0 0,5 0 0,1 0 0,0 0 0,0-1 0,0 0 0,0-1 0,0 0 0,0 0 0,0-1 0,0-1 0,0 1 0,15-8 0,33-17 0,64-43 0,-78 44 0,-21 13 0,1 1 0,47-18 0,-69 30 0,0 0 0,0-1 0,0 1 0,0 0 0,0 0 0,0 0 0,0 0 0,0-1 0,0 1 0,0 0 0,0 1 0,0-1 0,0 0 0,-1 0 0,1 0 0,0 1 0,0-1 0,0 0 0,0 1 0,0-1 0,0 1 0,-1-1 0,1 1 0,0-1 0,0 1 0,-1-1 0,1 1 0,0 0 0,-1 0 0,1-1 0,0 1 0,-1 0 0,1 0 0,-1 0 0,0-1 0,1 1 0,-1 0 0,0 0 0,1 0 0,-1 0 0,0 0 0,0 0 0,0 0 0,0 0 0,0 1 0,1 7 0,-1 0 0,0 0 0,-2 17 0,1-19 0,-4 28 0,3-26 0,0-1 0,0 1 0,2 1 0,-1-1 0,2 14 0,-1-22 0,0-1 0,0 1 0,0 0 0,1-1 0,-1 1 0,0 0 0,1-1 0,-1 1 0,0-1 0,1 1 0,-1-1 0,1 1 0,-1-1 0,1 1 0,-1-1 0,1 0 0,-1 1 0,1-1 0,0 1 0,-1-1 0,1 0 0,-1 0 0,1 1 0,0-1 0,-1 0 0,1 0 0,0 0 0,-1 0 0,1 0 0,0 0 0,-1 0 0,1 0 0,0 0 0,-1 0 0,1 0 0,0 0 0,-1 0 0,1-1 0,0 1 0,-1 0 0,1-1 0,-1 1 0,1 0 0,0-1 0,0 0 0,34-19 0,-31 17 0,50-34 0,54-34 0,-107 70 0,1 0 0,0 0 0,0 0 0,-1 0 0,1 1 0,0-1 0,0 1 0,0-1 0,-1 1 0,1 0 0,0 0 0,0 0 0,0 0 0,0 0 0,0 0 0,-1 0 0,1 1 0,0-1 0,0 0 0,0 1 0,-1 0 0,1-1 0,0 1 0,0 0 0,1 1 0,3 3 0,0 0 0,-1 0 0,1 1 0,-1 0 0,5 6 0,-6-6 0,1 0 0,0 0 0,0-1 0,0 0 0,9 6 0,-6-7 0,1 0 0,-1 0 0,1-1 0,0-1 0,0 1 0,0-2 0,0 1 0,0-1 0,1 0 0,-1-1 0,0 0 0,0-1 0,1 0 0,-1 0 0,0-1 0,0 0 0,0 0 0,0-1 0,-1 0 0,1-1 0,-1 0 0,0 0 0,0-1 0,0 0 0,13-11 0,-16 9 0,0 1 0,0-1 0,-1 0 0,0 0 0,0-1 0,0 1 0,-1-1 0,0 0 0,-1 0 0,0 0 0,0 0 0,0 0 0,-1 0 0,-1 0 0,0-16 0,0 23 0,0 0 0,0 0 0,0 0 0,0 0 0,0 0 0,0 0 0,0 0 0,0 1 0,-1-1 0,1 0 0,0 0 0,-1 0 0,1 0 0,-1 1 0,1-1 0,-1 0 0,1 1 0,-1-1 0,1 0 0,-1 1 0,0-1 0,1 0 0,-1 1 0,0-1 0,0 1 0,1-1 0,-1 1 0,0 0 0,0-1 0,0 1 0,1 0 0,-1 0 0,0-1 0,0 1 0,0 0 0,0 0 0,0 0 0,0 0 0,0 0 0,1 0 0,-3 1 0,0-1 0,-1 1 0,1 0 0,-1 0 0,1 1 0,0-1 0,0 1 0,-1 0 0,1-1 0,-3 4 0,-1 1 0,0 0 0,1 0 0,0 1 0,1 0 0,-1 0 0,1 0 0,1 0 0,-1 1 0,1 0 0,1 0 0,-5 14 0,6-16 0,0 0 0,1 1 0,0-1 0,0 0 0,1 1 0,0-1 0,0 0 0,0 1 0,1-1 0,0 0 0,0 0 0,1 1 0,0-1 0,0 0 0,0 0 0,6 11 0,-5-14 0,-1 0 0,0 0 0,1 0 0,0 0 0,0-1 0,0 1 0,0-1 0,0 0 0,0 0 0,0 0 0,1 0 0,-1 0 0,1-1 0,-1 0 0,1 0 0,0 0 0,0 0 0,-1 0 0,1-1 0,0 1 0,0-1 0,0 0 0,0 0 0,-1-1 0,5 0 0,5-1 0,0 0 0,-1-1 0,1 0 0,-1-1 0,0-1 0,15-7 0,35-24 0,-2-1 0,-1-3 0,96-88 0,-154 128 0,-1-1 0,1 1 0,-1-1 0,1 1 0,-1-1 0,1 1 0,-1 0 0,1-1 0,0 1 0,-1 0 0,1-1 0,0 1 0,-1 0 0,1 0 0,0-1 0,-1 1 0,1 0 0,1 0 0,-2 0 0,1 1 0,-1-1 0,1 0 0,-1 0 0,0 0 0,0 1 0,1-1 0,-1 0 0,0 1 0,1-1 0,-1 0 0,0 1 0,0-1 0,0 0 0,1 1 0,-1-1 0,0 0 0,0 1 0,0-1 0,0 1 0,0-1 0,0 0 0,0 2 0,-1 33 0,0-21 0,1-1 0,1-1 0,0 0 0,1 0 0,0 0 0,0 0 0,2 0 0,6 16 0,-8-23 0,0 0 0,1 0 0,0 0 0,0 0 0,0-1 0,1 1 0,-1-1 0,1 0 0,0 0 0,0 0 0,1 0 0,-1-1 0,1 0 0,-1 0 0,1 0 0,0-1 0,0 1 0,8 2 0,-1-3 0,1 1 0,-1-1 0,0-1 0,1 0 0,-1-1 0,1-1 0,-1 1 0,23-6 0,-7 0 0,-1-2 0,46-18 0,-40 9 0,0 0 0,-1-2 0,-1-2 0,-1-1 0,31-29 0,-60 50 0,21-19 0,-21 19 0,0 0 0,0-1 0,0 1 0,0 0 0,0 0 0,-1-1 0,1 1 0,0 0 0,-1-1 0,1 1 0,-1-1 0,1 1 0,-1-1 0,1 1 0,-1-3 0,0 3 0,0 1 0,0 0 0,0 0 0,0-1 0,-1 1 0,1 0 0,0-1 0,0 1 0,0 0 0,0 0 0,-1-1 0,1 1 0,0 0 0,0 0 0,0-1 0,-1 1 0,1 0 0,0 0 0,0 0 0,-1 0 0,1-1 0,0 1 0,0 0 0,-1 0 0,1 0 0,0 0 0,-1 0 0,1 0 0,0 0 0,-1 0 0,1 0 0,-1 0 0,-14 2 0,-14 8 0,-9 10 0,0 2 0,2 1 0,1 2 0,-41 36 0,33-26 0,32-21 0,11-14 0,0 0 0,0 0 0,0 1 0,0-1 0,0 0 0,0 0 0,0 0 0,1 0 0,-1 1 0,0-1 0,0 0 0,0 0 0,1 0 0,-1 0 0,0 1 0,0-1 0,0 0 0,1 0 0,-1 0 0,0 0 0,0 0 0,1 0 0,-1 0 0,0 0 0,0 0 0,0 0 0,1 0 0,-1 0 0,0 0 0,0 0 0,1 0 0,-1 0 0,0 0 0,0 0 0,1 0 0,4-1 0,0 0 0,0 0 0,-1 0 0,1 0 0,5-3 0,67-40 0,-23 12 0,-52 31 0,-1 1 0,1-1 0,-1 0 0,1 0 0,-1 1 0,1-1 0,-1 1 0,1-1 0,0 1 0,-1 0 0,1-1 0,0 1 0,-1 0 0,1 0 0,0 0 0,-1 0 0,1 1 0,0-1 0,-1 0 0,1 1 0,-1-1 0,1 1 0,0-1 0,-1 1 0,2 1 0,1 1 0,-1 0 0,1 1 0,-1-1 0,0 1 0,-1 0 0,1 0 0,2 5 0,17 22 0,-18-27 0,0-1 0,1 0 0,-1 0 0,1 0 0,-1 0 0,1-1 0,0 1 0,0-1 0,0-1 0,0 1 0,1-1 0,-1 0 0,0 0 0,1 0 0,-1-1 0,0 0 0,1 0 0,-1 0 0,0-1 0,1 1 0,-1-1 0,0-1 0,0 1 0,6-3 0,6-2 0,-1-1 0,0-1 0,-1 0 0,0-1 0,0 0 0,17-16 0,0-3 0,-1-1 0,-1-2 0,-2-1 0,42-61 0,78-156 0,-121 198 0,21-38 0,-4-3 0,-3-1 0,34-126 0,-72 209 0,0 2 0,-1 0 0,0 1 0,-1-1 0,1 0 0,-1-9 0,-1 17 0,0-1 0,0 1 0,0-1 0,0 1 0,0 0 0,0-1 0,0 1 0,0-1 0,0 1 0,0-1 0,-1 1 0,1-1 0,0 1 0,0-1 0,0 1 0,-1 0 0,1-1 0,0 1 0,0-1 0,-1 1 0,1 0 0,0-1 0,-1 1 0,1 0 0,-1-1 0,1 1 0,0 0 0,-1 0 0,1-1 0,-1 1 0,-14 5 0,-13 19 0,13-7 0,2 1 0,0 0 0,1 1 0,1 0 0,1 1 0,-16 42 0,-29 133 0,39-124 0,3 0 0,-3 76 0,14-103 0,1 0 0,3-1 0,2 1 0,15 71 0,-16-99 0,2-1 0,-1 0 0,14 26 0,-17-37 0,1 0 0,1-1 0,-1 1 0,0-1 0,1 0 0,0 1 0,-1-1 0,1 0 0,1-1 0,-1 1 0,0 0 0,1-1 0,-1 0 0,1 0 0,0 0 0,-1 0 0,1-1 0,8 3 0,-4-3 0,0 0 0,0 0 0,0-1 0,0 0 0,0-1 0,0 1 0,0-1 0,0-1 0,-1 0 0,1 0 0,0 0 0,-1-1 0,1 0 0,-1-1 0,0 1 0,0-1 0,0-1 0,11-10 0,-10 9 0,-1-1 0,-1 0 0,1-1 0,-1 1 0,-1-1 0,0 0 0,0-1 0,0 1 0,-1-1 0,0 0 0,-1 0 0,0-1 0,0 1 0,-1-1 0,1-11 0,-2 18 0,-1 0 0,0-1 0,0 1 0,-1 0 0,1 0 0,-1-1 0,1 1 0,-1 0 0,0 0 0,0 0 0,0 0 0,-1 0 0,-2-5 0,3 7 0,0 0 0,0 0 0,0-1 0,0 1 0,0 0 0,0 0 0,-1 0 0,1 1 0,0-1 0,0 0 0,-1 0 0,1 1 0,-1-1 0,1 1 0,0-1 0,-1 1 0,1 0 0,-1-1 0,1 1 0,-1 0 0,1 0 0,-1 0 0,1 0 0,-1 0 0,1 0 0,-1 1 0,1-1 0,-1 0 0,1 1 0,-1-1 0,-1 2 0,-3 1 0,0 1 0,0-1 0,1 1 0,-1 0 0,1 1 0,0 0 0,0-1 0,0 2 0,1-1 0,0 0 0,0 1 0,0 0 0,1 0 0,0 0 0,0 0 0,0 1 0,1-1 0,0 1 0,0-1 0,-1 10 0,1-8 0,1-1 0,0 1 0,1 0 0,-1-1 0,1 1 0,1 0 0,0-1 0,0 1 0,0 0 0,1-1 0,0 0 0,0 1 0,1-1 0,0 0 0,0 0 0,1 0 0,0-1 0,6 9 0,-6-10 0,1 0 0,0 0 0,1-1 0,-1 1 0,1-1 0,0 0 0,0-1 0,0 1 0,0-1 0,1-1 0,-1 1 0,12 2 0,-9-3 0,0-1 0,1 0 0,-1-1 0,1 0 0,-1 0 0,1-1 0,-1 0 0,14-4 0,-3 0 0,-1-2 0,0 0 0,-1-2 0,0 0 0,0 0 0,0-2 0,-2 0 0,19-16 0,9-12 0,73-85 0,25-58 0,-134 172 0,4-7 0,-11 13 0,1 1 0,0 0 0,0 0 0,1 0 0,-1 0 0,1 0 0,-1 0 0,1 0 0,0 1 0,3-3 0,-6 5 0,1 0 0,-1 0 0,0 0 0,0 0 0,1 0 0,-1 0 0,0 0 0,0 0 0,1 0 0,-1 0 0,0 0 0,0 0 0,1 0 0,-1 1 0,0-1 0,0 0 0,0 0 0,1 0 0,-1 0 0,0 0 0,0 0 0,0 1 0,0-1 0,1 0 0,-1 0 0,0 0 0,0 1 0,0-1 0,0 0 0,0 0 0,0 0 0,1 1 0,-1-1 0,0 0 0,0 0 0,0 1 0,0-1 0,0 0 0,0 0 0,0 0 0,0 1 0,0-1 0,0 0 0,0 0 0,0 1 0,0-1 0,0 0 0,-2 17 0,-13 44 0,-2-1 0,-44 100 0,57-151 0,-11 31 0,-2-1 0,-2 0 0,-39 57 0,56-93 0,0 0 0,0 1 0,0-1 0,0 0 0,-1-1 0,1 1 0,-1 0 0,0-1 0,0 1 0,0-1 0,0 0 0,-6 3 0,9-5 0,0-1 0,-1 1 0,1-1 0,0 1 0,-1 0 0,1-1 0,0 1 0,-1-1 0,1 1 0,0-1 0,0 1 0,0-1 0,-1 0 0,1 1 0,0-1 0,0 1 0,0-1 0,0 1 0,0-1 0,0 1 0,0-1 0,0 0 0,0 1 0,0-1 0,1 1 0,-1-1 0,0 1 0,0-1 0,0 1 0,1-2 0,5-18 0,1 8 0,0 1 0,0-1 0,1 1 0,1 1 0,-1-1 0,2 2 0,-1-1 0,2 1 0,-1 0 0,15-8 0,0 1 0,1 1 0,0 1 0,46-16 0,-37 19 0,1 2 0,63-9 0,-88 17 0,-7 0 0,21-3 0,-15 6 0,-10-2 0,0 0 0,0 0 0,0 0 0,0 0 0,0 0 0,0 0 0,1 0 0,-1 0 0,0 0 0,0 1 0,0-1 0,0 0 0,0 0 0,0 0 0,0 0 0,0 0 0,1 0 0,-1 1 0,0-1 0,0 0 0,0 0 0,0 0 0,0 0 0,0 0 0,0 1 0,0-1 0,0 0 0,0 0 0,0 0 0,0 0 0,0 0 0,0 1 0,0-1 0,0 0 0,0 0 0,0 0 0,0 0 0,-1 0 0,1 1 0,0-1 0,0 0 0,-1 1 60,0 0 1,-1 0-1,1 1 1,0-1-1,-1-1 1,1 1-1,-1 0 1,1 0-1,-1-1 1,1 1-1,-1 0 1,0-1-1,1 0 1,-1 1-1,-3-1 1,-26 3-2708,28-3 305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14.0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454 1 24327,'0'0'3960,"-8"10"-5049,-34 31 993,-2-1 0,-50 36 0,-56 49 241,49-30 467,100-94-562,-1 0 1,1 1-1,0-1 0,0 0 0,0 0 0,0 0 1,0 1-1,0-1 0,0 1 0,1-1 0,-1 1 1,0-1-1,1 1 0,-1-1 0,0 3 0,1-4-28,0 0 0,0 1 0,1-1 0,-1 0 0,0 1 0,0-1 0,0 0 0,0 1 0,0-1 0,0 0-1,1 0 1,-1 1 0,0-1 0,0 0 0,0 0 0,1 1 0,-1-1 0,0 0 0,0 0 0,1 1-1,-1-1 1,0 0 0,1 0 0,-1 0 0,0 0 0,0 0 0,1 1 0,17-1 149,26-12-390,-30 7-3086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44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16879,'0'0'1296,"66"47"-584,27-25-8,42 4 56,20-4-8,13-6 72,-5-10 0,-16-12-32,-22 2 8,-34 10-208,-11-2 8,-11-4-256,-39 2 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4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488 168 7832,'0'0'7442,"-2"-11"-6874,-8-35 15,9 43-464,-1-1-1,1 1 1,-1 0 0,0 0-1,0 1 1,-1-1 0,1 0-1,0 1 1,-1-1 0,0 1 0,1 0-1,-1 0 1,0 0 0,0 0-1,0 0 1,0 1 0,-1-1-1,1 1 1,0 0 0,-1 0 0,-3-1-1,-3-1 289,6 1-233,-1 0 0,0 0 0,0 1 0,-1-1 0,1 1 0,0 0 0,0 0 0,-1 1 0,1 0 0,0 0 0,-1 0-1,1 0 1,0 1 0,-1 0 0,1 0 0,0 0 0,-10 5 0,-12 6 318,1 2 0,0 1 1,1 1-1,1 1 0,-31 28 1,43-34-319,0 1 0,1 1 0,1 0 0,0 0 0,0 1 1,2 1-1,-1-1 0,2 1 0,0 1 0,1-1 1,-5 19-1,10-28-83,-1 1 0,1-1 0,0 1-1,1 0 1,0 0 0,0-1 0,0 1 0,1 0 0,0-1 0,3 14 0,-3-17-48,0 0 1,0-1-1,1 1 0,-1 0 1,1-1-1,-1 1 0,1-1 1,0 1-1,0-1 0,0 0 1,0 0-1,1 0 0,-1 0 1,0 0-1,1 0 1,0-1-1,-1 1 0,1-1 1,0 0-1,0 1 0,0-2 1,-1 1-1,1 0 0,0 0 1,0-1-1,4 1 0,0-1 17,0 0-1,0 0 0,-1 0 0,1-1 0,0 0 0,0 0 0,0 0 0,0-1 0,-1 0 0,1-1 1,-1 0-1,1 0 0,6-4 0,-3 0 13,-1 0 1,0 0-1,-1-1 1,1 0-1,-2 0 1,1-1-1,8-13 1,2-8 97,-2 0 0,0-1 0,-3-1 0,14-44 0,-20 56-70,-1-1 1,0 0 0,-2 0 0,-1 0-1,0-1 1,-1-29 0,-5 34-93,3 17-8,0 0 0,0 0 0,-1 0 0,1-1 0,0 1 0,0 0 0,0 0 0,0 0 0,0 0 0,0 0 0,0 0 1,-1 0-1,1-1 0,0 1 0,0 0 0,0 0 0,0 0 0,0 0 0,-1 0 0,1 0 0,0 0 0,0 0 0,0 0 0,0 0 0,-1 0 0,1 0 0,0 0 0,0 0 0,0 0 0,0 0 0,-1 0 0,1 0 0,0 0 1,0 0-1,0 0 0,0 0 0,0 0 0,-1 0 0,1 0 0,0 0 0,0 1 0,0-1 0,0 0 0,-2 2 0,0 0 0,1 0-1,-1 0 1,1 1 0,0-1 0,0 0 0,0 1-1,0-1 1,-1 6 0,-3 11 0,1 1 0,1 0 0,0 0 0,2 0 0,2 34 0,-1-41 0,2 0 0,0 0 0,0 0 0,1 0 0,1-1 0,0 1 0,1-1 0,0 0 0,1 0 0,7 10 0,-4-9 0,0-2 0,0 1 0,1-1 0,0-1 0,1 0 0,0 0 0,1-1 0,0-1 0,13 8 0,-16-12 0,0 0 0,1 0 0,-1-1 0,0 0 0,1 0 0,0-1 0,-1-1 0,1 1 0,0-2 0,0 1 0,0-1 0,0-1 0,0 0 0,13-3 0,-9 1 0,0 0 0,-1-1 0,1-1 0,24-12 0,-35 14 869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48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1 448 4912,'0'0'7536,"3"-10"-6832,5-15 36,1 0 0,1 1 0,15-25 0,56-63 1395,-52 73-1415,-15 20-280,1 0 0,1 0 0,0 2 0,1 0 0,1 0 0,1 2 0,28-19 0,-45 33-376,-1 1-1,0-1 0,0 0 0,1 0 0,-1 1 0,0-1 1,1 1-1,-1-1 0,1 1 0,-1 0 0,1 0 1,-1-1-1,1 1 0,-1 0 0,0 0 0,1 0 0,-1 1 1,1-1-1,-1 0 0,2 1 0,-2 0-19,0-1 0,0 1 0,0 0 0,0 0 0,0 0 0,0 0 0,0 0 0,-1 0 0,1 0 0,0 0 0,-1 0 1,1 0-1,0 0 0,-1 0 0,0 0 0,1 1 0,-1-1 0,1 2 0,0 7 114,-1 0 1,1 0-1,-2 1 1,-1 15-1,1-17-58,-6 40 958,-25 94-1,31-132-570,7-11-70,13-12-32,72-76 299,15-12-166,-88 86-388,0 0 0,1 1 0,1 0 0,26-11 0,-42 22-94,-1 0 1,1 1-1,-1 0 1,1-1-1,0 1 0,0 1 1,0-1-1,-1 1 1,6-1-1,-7 1-16,0 1 0,0-1 0,0 1 0,0-1 0,0 1 0,0 0 1,-1 0-1,1 0 0,0 0 0,-1 0 0,1 0 0,-1 0 0,1 0 0,-1 1 0,1-1 0,-1 1 0,0-1 0,1 1 0,-1-1 0,1 3 0,8 15 131,-1 1 0,-1 0 0,-1 0-1,-1 1 1,7 37 0,0-6 82,-10-39-215,-1-1-16,1 0 0,1 0 0,0 0 1,0 0-1,1-1 0,1 0 0,0 0 0,9 12 0,-14-22 33,-1 0-1,1-1 1,0 1 0,0 0 0,-1-1-1,1 1 1,0-1 0,0 0 0,0 1-1,0-1 1,0 0 0,0 1 0,0-1-1,-1 0 1,1 0 0,0 0 0,0 0-1,0 0 1,0 0 0,0 0 0,0 0-1,0 0 1,0 0 0,2-1 0,10-5-4925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4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97 8840,'0'0'3361,"1"-10"-2474,3-34 37,-4 2 5784,-2 47-5313,-1 13-360,-33 474 4853,29-435-5394,4-25-210,-2 5 383,1 0-1,2 0 0,6 67 1,-4-85-506,0 5-66,0-23-94,1-1 0,-1 1-1,0 0 1,0-1-1,0 1 1,1-1 0,-1 1-1,0-1 1,0 1 0,1-1-1,-1 1 1,1-1-1,-1 1 1,0-1 0,1 1-1,-1-1 1,1 0 0,-1 1-1,1-1 1,-1 0-1,1 1 1,-1-1 0,1 0-1,-1 0 1,1 0 0,0 1-1,-1-1 1,1 0-1,-1 0 1,1 0 0,0 0-1,0 0 1,16-1-1,0-1 0,-1 0 0,1-1 0,20-7 0,-1 1 0,69-16 0,243-49 0,-271 65 0,12-3 0,-74 12 0,-13 0 0,-2-1 0,-1 0 0,1 0 0,-1 0 0,1 1 0,-1-1 0,0 0 0,1 0 0,-1 1 0,0-1 0,0 0 0,0 1 0,1-1 0,-1 1 0,-2-1 0,0-1 0,-11-13 856,6 7-5676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84 101 14288,'0'0'1045,"-12"1"-826,-33 5 15,19 0 1153,37-7 683,201-36 760,26-6-197,-170 33 1136,91-1 0,-172 10-4845,-1-1 0,-16-4 0,21 4-2089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65 12456,'0'0'700,"-11"-5"-394,-47-24 474,69 26-17,-1 1 0,0 0-1,14-1 1,645-18 6193,-582 24-5827,-1 0 3208,-96 6-3414,4-6-998,1 0 0,-1-1 1,0 1-1,0-1 0,0 0 0,0-1 1,0 0-1,-7 1 0,-9 0-3827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37 11048,'0'0'209,"-10"-2"-142,-10-2 888,-1 1 1,-24 0-1,91 10 2025,50-1-986,118-9-1,-75-1-613,-94 4-909,55-1 2031,160-20-1,-242 19-2055,0 0 1488,-15 0-2238,-8 0-1899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73 5320,'0'0'11655,"-2"-9"-10991,0-5-287,-2-7-143,1 11 4797,111 284-1879,-85-219-2785,83 170 992,-97-210-1265,38 67 851,98 128 0,-128-187-395,-1 0 1,13 26-1,-27-44-370,1 8 295,-2-22-165,4-25-310,2 1 0,2 0 0,1 0 0,1 1 0,30-58 0,-3 21 0,67-91 0,83-84 0,-152 204 0,1 2 0,2 1 0,75-55 0,-110 90 0,17-13 0,-21 15 0,1-1 0,-1 1 0,1 0 0,0-1 0,-1 1 0,1-1 0,-1 1 0,1-1 0,-1 1 0,1-1 0,-1 0 0,0 1 0,1-1 0,-1 0 0,0 1 0,1-1 0,-1 0 0,0 1 0,0-1 0,0 0 0,1 1 0,-1-2 0,-35-2 0,-174-3 0,96 5 0,9-2 0,-421 3 0,157 52 0,354-48 0,8-3 0,0 1 0,0 0 0,0 0 0,0 1 0,0 0 0,0 0 0,1 0 0,-1 0 0,1 1 0,-1 0 0,1 0 0,0 1 0,0-1 0,-5 5 0,10-7 0,0-1 0,0 0 0,0 0 0,0 0 0,0 0 0,0 1 0,0-1 0,-1 0 0,1 0 0,0 0 0,0 1 0,0-1 0,0 0 0,0 0 0,0 1 0,0-1 0,0 0 0,0 0 0,0 0 0,0 1 0,0-1 0,0 0 0,0 0 0,0 0 0,1 1 0,-1-1 0,0 0 0,0 0 0,0 0 0,0 1 0,0-1 0,0 0 0,0 0 0,1 0 0,-1 0 0,0 0 0,0 1 0,0-1 0,12 6 0,17 2 0,-11-5 198,1-1-1,0-1 1,0-1-1,25-3 1,25-5-3015,-52 6 631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4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124 141 8032,'0'0'4118,"-12"-2"-3387,4 1-422,-49-9 659,11 7 4431,128-5-2501,274-33-439,-101 8-1188,438-10 3587,-711 54-4749,11-5-4099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132 106 5824,'0'0'4260,"-5"-10"-3512,-20-34-20,24 40-534,-1 1 0,-1 0 1,1 0-1,0 0 0,-1 1 0,1-1 1,-1 0-1,0 1 0,0 0 1,-5-4-1,-2 0 385,8 5-377,0-1 0,-1 1 0,1 0 0,-1-1 0,0 1 0,1 1 0,-1-1 0,0 0 0,0 1 0,1-1 0,-1 1 0,0 0 0,0 0 0,0 0 0,-4 0 0,-2 0 928,8 1-1058,1-1-1,0 0 1,0 0-1,-1 1 1,1-1-1,0 0 1,0 0 0,0 1-1,-1-1 1,1 0-1,0 1 1,0-1-1,0 0 1,0 1-1,0-1 1,0 0 0,-1 1-1,1-1 1,0 0-1,0 1 1,0-1-1,0 0 1,0 1-1,0-1 1,1 0 0,-1 1-1,0-1 1,0 1-1,0-1 1,0 1-1,4 12 495,11 14 94,2-1 0,1-1 0,35 38 1,73 62 807,-92-92-968,45 41 513,109 109 2001,-178-173-2735,-1 1 1,0 0 0,-1 0-1,0 1 1,0 0 0,-2 0-1,9 20 1,-15-32-285,0 1-1,0-1 1,1 0-1,-1 1 1,0-1 0,0 0-1,0 0 1,0 1 0,0-1-1,1 0 1,-1 0-1,0 1 1,0-1 0,0 0-1,1 0 1,-1 1-1,0-1 1,0 0 0,1 0-1,-1 0 1,0 0-1,1 1 1,-1-1 0,0 0-1,0 0 1,1 0 0,-1 0-1,0 0 1,1 0-1,-1 0 1,0 0 0,1 0-1,-1 0 1,0 0-1,1 0 1,-1 0 0,0 0-1,1 0 1,-1 0-1,0 0 1,1-1 0,9-6-4957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14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1 188 16879,'0'0'4298,"10"-2"-4198,2 0-63,3-1 38,1 1 0,19 0 0,55-9 329,2 1-105,-17 7-98,254-17 418,-279 14-534,614-61 1183,-449 41-545,25-2 394,-174 23-243,-62 4-570,-4 1-286,0 0 0,0 1 1,0-1-1,0 0 0,0 0 0,0 0 0,0 0 1,0 0-1,0 0 0,0 0 0,0 0 1,0 0-1,0 0 0,0 1 0,0-1 0,0 0 1,0 0-1,0 0 0,0 0 0,0 0 0,0 0 1,1 0-1,-1 0 0,0 0 0,0 0 0,0 0 1,0 0-1,0 0 0,0 0 0,0 0 0,0 0 1,0 0-1,0 0 0,0 0 0,0 1 1,1-1-1,-1 0 0,0 0 0,0 0 0,0 0 1,0 0-1,-17 0 648,-14 5-497,16-2-183,0 0-1,1 0 1,-17 7-1,5 0-3675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1052 0 12256,'0'0'2593,"-14"17"-2268,-50 47 469,-100 78-1,-416 266 3604,528-374-2864,-108 50 1,142-74-665,30-15-117,40-24-429,-26 13-3386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7528,'0'0'14358,"2"13"-13723,2 38 41,-1 1 1,-3-1-1,-12 95 0,0-68 128,-4-1 0,-25 75 0,5-8 1512,36-144-2275,0 1 0,0-1 1,0 1-1,0-1 0,0 1 0,0-1 1,0 1-1,0-1 0,0 0 0,0 1 1,0-1-1,0 1 0,0-1 1,0 1-1,1-1 0,-1 1 0,0-1 1,0 1-1,0-1 0,1 0 0,-1 1 1,0-1-1,1 0 0,-1 1 1,0-1-1,1 0 0,0 1 0,16 7 832,21-4-109,34-8-759,0-2 0,113-27 1,-18 3-9,3-3 3,-157 30 375,5-3 124,-17 5-714,-1 1-1,1-1 1,-1 0-1,0 0 0,1 0 1,-1 1-1,0-1 1,1 0-1,-1 0 1,0 0-1,0 0 0,0 1 1,0-1-1,0 0 1,0 0-1,0 0 1,0 0-1,0 0 0,0 1 1,0-1-1,-1 0 1,0-2-1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7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99 13264,'0'0'5233,"-9"-9"-4604,-26-30 30,27 29 17,37 8 795,-1-1 0,31-6 0,0-1-699,227-6 4389,-286 16-5278,5 0-615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10952,'0'0'5543,"10"-2"-4580,76-15 765,0 4-1,1 3 1,133 2 0,-213 8-1452,0 1 0,0-1 0,0 1 0,0 0 0,0 1 0,0 0 0,0 0 0,0 1 0,7 3 0,-14-6-267,1 1 0,-1 0 1,1-1-1,-1 1 0,0 0 1,0 0-1,1-1 1,-1 1-1,0 0 0,0 0 1,0 0-1,0-1 0,0 1 1,0 0-1,0 0 1,0-1-1,0 1 0,0 1 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6:5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9536,'0'0'7543,"14"-6"-6655,287-72 2329,-272 71-2994,77-12 1063,1 4-1,109-1 0,-148 10-151,15-1-2614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00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70 8336,'0'0'16561,"-10"9"-16179,-29 26-28,38-34-260,0-1 0,0 1 0,0-1 1,0 1-1,0 0 0,1-1 0,-1 1 1,0 0-1,0 0 0,1-1 0,-1 1 1,0 0-1,1 0 0,-1 0 1,1 0-1,-1 0 0,1 0 0,-1 2 1,14-4 1115,-7-1-1456,262-31 953,-163 23-504,52 0 221,-86 7 307,85-14 0,-144 14-166,-16-2 163,-10-8-846,-11-14-1210,13 20-3657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0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8640,'0'0'11658,"14"6"-10955,1 1-540,0-2 0,0 0 0,0-1 0,1 0 1,-1-1-1,1-1 0,17 1 0,352 5 2524,-344-7-2410,200-2 1589,-184-2-961,-34 3-3136,-18 0 974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02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253 173 5416,'0'0'17258,"-8"12"-16730,7-11-506,-3 5 35,0-1 0,0 0 0,1 1 0,0-1 0,0 1 0,0 0 0,1 0 0,0 0 0,0 1 0,0-1 0,1 0 0,0 1 0,0-1 0,1 1 0,-1-1 0,2 9 0,24 433 2733,-25-419-2599,0 5 298,1 1 1,9 47-1,-5-46 1161,-5-36-1632,0 0-1,0 0 0,-1 0 1,1 0-1,0 0 0,0 0 1,0 0-1,0 0 0,0 0 1,0 0-1,0 0 0,0 0 1,0 0-1,-1 0 0,1 0 1,0 0-1,0 0 0,0 0 1,0 0-1,0 0 0,0 0 1,0 0-1,0 0 0,0 0 1,0 0-1,0 0 0,-1 0 1,1 0-1,0 0 0,0 0 1,0 0-1,0 1 0,0-1 1,0 0-1,0 0 0,0 0 1,0 0-1,0 0 0,0 0 0,0 0 1,0 0-1,0 0 0,0 0 1,0 1-1,0-1 0,0 0 1,0 0-1,0 0 0,0 0 1,0 0-1,0 0 0,0 0 1,0 0-1,0 0 0,0 1 1,0-1-1,0 0 0,0 0 1,0 0-1,0 0 0,0 0 1,0 0-1,0 0 0,1 0 1,-1 0-1,0 0 0,-7-18 401,-12-45-316,-22-69 291,-27-156 0,31 108-393,17 92 0,17 73 0,-8-46 0,11 57 0,0 0 0,0 0 0,0 0 0,0 0 0,0 0 0,1 0 0,0 0 0,0 0 0,0 0 0,0 0 0,1 1 0,2-6 0,-2 6 0,1 0 0,0 1 0,-1 0 0,1-1 0,0 1 0,0 0 0,0 0 0,1 1 0,-1-1 0,0 1 0,1 0 0,-1-1 0,6 0 0,11-5 0,-3 1 0,-1 1 0,1 0 0,0 2 0,0-1 0,28 0 0,-13 3 0,0 2 0,39 6 0,-11 1 0,92 26 0,-126-26 0,-1 1 0,0 1 0,-1 1 0,0 1 0,-1 1 0,24 17 0,-42-27 0,-1 1 0,1 0 0,-1 0 0,0 0 0,0 0 0,0 1 0,0 0 0,-1-1 0,0 1 0,4 8 0,-6-9 0,0 0 0,0 0 0,0 0 0,0 0 0,-1 0 0,1 0 0,-1 0 0,0 0 0,0 0 0,-1 0 0,1 0 0,-1 0 0,0 0 0,0 0 0,-3 7 0,0-3 0,0 1 0,0-1 0,-1 1 0,-1-1 0,1-1 0,-1 1 0,-13 11 0,-4 2 0,-27 19 0,47-38 0,-42 28 0,-1-2 0,-2-3 0,-1-1 0,-98 34 0,136-55 0,7-1 0,-1 0 0,1 0 0,0-1 0,-1 0 0,1 0 0,-1 0 0,1 0 0,-1-1 0,0 0 0,1 0 0,-1 0 0,-5-1 0,10 0 0,0 1 0,1-1 0,-1 1 0,1 0 0,-1-1 0,0 1 0,1-1 0,-1 1 0,1 0 0,-1-1 0,1 1 0,-1 0 0,1 0 0,-1 0 0,1-1 0,0 1 0,-1 0 0,1 0 0,-1 0 0,1 0 0,-1 0 0,1 0 0,1 0 0,29 0 0,0 1 0,0 1 0,0 2 0,0 1 0,-1 2 0,1 1 0,-2 1 0,1 2 0,51 26 0,-69-31 0,10 5 0,-1 1 0,0 0 0,-1 2 0,-1 1 0,27 24 0,-44-37 0,-1 0 0,1-1 0,-1 1 0,1 0 0,-1 0 0,0 0 0,0 1 0,0-1 0,0 0 0,0 0 0,-1 0 0,1 1 0,-1-1 0,1 0 0,-1 1 0,0-1 0,0 1 0,0-1 0,0 3 0,-1-1 0,0-1 0,0 0 0,0 0 0,-1 0 0,1 0 0,-1 0 0,0-1 0,1 1 0,-1 0 0,-1-1 0,1 1 0,-3 2 0,-6 4 0,0-1 0,0-1 0,0 1 0,-1-2 0,-18 8 0,-4-1 0,0-2 0,-1-2 0,-1-1 0,0-1 0,1-2 0,-2-2 0,1-1 0,0-2 0,-69-8 0,4-3 0,-77-12 0,152 14 0,26 9 0,0 0 0,0 0 0,-1-1 0,1 1 0,0 0 0,0 0 0,0 0 0,-1 0 0,1-1 0,0 1 0,0 0 0,0 0 0,0 0 0,-1-1 0,1 1 0,0 0 0,0 0 0,0-1 0,0 1 0,0 0 0,0 0 0,0-1 0,0 1 0,0 0 0,0-1 0,0 1 0,0 0 0,0 0 0,0-1 0,11-8 0,38-11 454,-33 14-4903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0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88 7328,'0'0'9082,"-10"-1"-8458,-30-4-3,3-5 2181,29 6-17,20 1-1643,34-2-669,134-2 401,156-13 230,13-1 5,-57 9 347,-271 14-1012,-21-2-433,0 0 0,0 1-1,0-1 1,0 0-1,0 0 1,0 0 0,0 0-1,0 0 1,0 1-1,0-1 1,0 0 0,0 0-1,0 0 1,0 0-1,-1 1 1,1-1 0,0 0-1,0 0 1,0 0-1,0 0 1,0 0 0,0 0-1,0 1 1,0-1-1,0 0 1,-1 0 0,1 0-1,0 0 1,0 0-1,0 0 1,0 0 0,0 0-1,0 0 1,-1 1-1,1-1 1,0 0 0,0 0-1,0 0 1,0 0-1,0 0 1,-1 0 0,1 0-1,0 0 1,0 0-1,0 0 1,0 0 0,-1 0-1,1 0 1,0 0-1,-38 10 522,33-9-590,-102 35-3,65-20-4005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04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235 132 8936,'0'0'8599,"-13"3"-7903,-98 36 1542,89-33-1391,18-5-554,0 0 0,0 0 1,0 1-1,0-1 0,1 1 0,-6 3 1,8-5-260,1 0 0,0 0 0,0 0 0,0 0 1,-1 1-1,1-1 0,0 0 0,0 0 1,0 0-1,0 0 0,-1 1 0,1-1 0,0 0 1,0 0-1,0 0 0,0 1 0,0-1 0,0 0 1,0 0-1,0 0 0,0 1 0,0-1 1,-1 0-1,1 0 0,0 1 0,0-1 0,0 0 1,0 0-1,1 1 0,-1-1 0,0 0 0,0 0 1,0 0-1,0 1 0,0-1 0,0 0 1,0 0-1,0 0 0,0 1 0,0-1 0,1 0 1,-1 0-1,0 0 0,0 0 0,0 1 0,0-1 1,1 0-1,-1 0 0,0 0 0,0 0 1,0 0-1,1 0 0,-1 1 0,0-1 0,0 0 1,0 0-1,1 0 0,-1 0 0,0 0 0,0 0 1,1 0-1,-1 0 0,0 0 0,0 0 1,1 0-1,-1 0 0,0 0 0,0 0 0,1-1 1,17 3 768,-4-4-550,1-2-1,-1 0 1,0-1-1,-1 0 1,1-1-1,18-11 0,-15 8 76,-16 9-301,0-1 1,0 0-1,0 0 1,0 1-1,0-1 1,0 0-1,-1 0 1,1 0-1,0 0 1,-1 0-1,1 0 0,0 0 1,-1 0-1,1 0 1,-1 0-1,0 0 1,1 0-1,-1-1 1,0 1-1,0-2 1,0 3-12,0-1 0,0 0 0,0 1-1,0-1 1,0 1 0,0-1 0,0 0 0,0 1 0,0-1 0,0 1 0,0-1 0,-1 0 0,1 1 0,0-1 0,-1 1 0,1-1 0,0 1 0,-1-1 0,1 1 0,-1-1 0,1 1-1,0-1 1,-1 1 0,1 0 0,-1-1 0,1 1 0,-1 0 0,0-1 0,1 1 0,-1 0 0,1 0 0,-1-1 0,1 1 0,-1 0 0,0 0 0,1 0 0,-1 0 0,0 0-1,0 0 1,-12 0 106,0 1-1,1 1 0,-1 0 0,0 0 1,1 1-1,0 1 0,0 0 0,0 1 0,0 0 1,1 1-1,0 0 0,-20 14 0,29-19-96,1 0-1,0 0 0,0 0 0,0 0 0,0 0 0,0 0 0,0 0 1,0 0-1,0 0 0,1 1 0,-1-1 0,0 0 0,1 0 1,-1 1-1,1-1 0,-1 1 0,0 1 0,2-2 1,-1 0-1,0 0 0,0 0 0,0 0 1,0 0-1,1 0 0,-1 0 0,1 0 1,-1 0-1,1 0 0,-1-1 1,1 1-1,-1 0 0,1 0 0,-1 0 1,1-1-1,0 1 0,0 0 0,1 0 1,3 2 17,-1 0 1,1-1 0,0 1 0,0-1 0,1-1-1,-1 1 1,0-1 0,8 2 0,1-2-43,-1 0 0,1 0 0,-1-1 0,0-1 1,1 0-1,-1-1 0,14-3 0,-22 4 0,-1 0 0,0 0 0,0-1 0,0 1 0,0-1 0,0 0 0,0 0 0,-1 0 0,1 0 0,-1-1 0,1 1 0,-1-1 0,0 0 0,0 0 0,0-1 0,-1 1 0,1 0 0,-1-1 0,1 1 0,-1-1 0,0 0 0,-1 0 0,1 0 0,-1 0 0,0 0 0,2-8 0,-3 9 0,0-1 0,0 1 0,-1 0 0,1-1 0,-1 1 0,0 0 0,0-1 0,0 1 0,0 0 0,0 0 0,-1 0 0,-2-4 0,-25-33 0,26 36 0,-2-1 0,1 0 0,0 0 0,-1 1 0,0-1 0,0 1 0,-1 1 0,1-1 0,-1 1 0,1 0 0,-1 0 0,0 0 0,-11-2 0,13 4 0,-1 0 0,1 0 0,-1 1 0,1-1 0,-1 1 0,1 1 0,-1-1 0,1 0 0,0 1 0,-1 0 0,1 0 0,0 0 0,-1 1 0,1 0 0,0-1 0,0 1 0,0 1 0,0-1 0,-4 4 0,1 0 0,1-1 0,0 1 0,0 1 0,1-1 0,-1 1 0,1 0 0,1 0 0,0 0 0,0 1 0,-5 12 0,8-17 0,0 0 0,0 1 0,0-1 0,0 1 0,0-1 0,1 1 0,0-1 0,0 1 0,0 0 0,0-1 0,0 1 0,1-1 0,-1 1 0,1-1 0,0 1 0,0-1 0,1 1 0,-1-1 0,1 0 0,-1 0 0,1 0 0,0 0 0,0 0 0,0 0 0,1 0 0,-1-1 0,5 5 0,-2-4 0,-1 1 0,1-1 0,0 0 0,0-1 0,1 1 0,-1-1 0,1 0 0,-1 0 0,1 0 0,-1-1 0,1 0 0,0 0 0,0-1 0,0 1 0,-1-1 0,9-1 0,-5-1 0,1 1 0,-1-2 0,1 1 0,-1-1 0,0-1 0,0 1 0,0-2 0,0 1 0,10-8 0,13-10-3956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00.2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4416,'0'0'19670,"13"-3"-19371,144-25 522,-70 16-426,55-6 199,-110 15-310,-1 3 0,50 4 0,-71-2-128,-1 0 0,1 1 0,-1 0 0,0 0 0,0 1 1,0 0-1,12 8 0,-19-11-110,18 6 522,-18-7-509,0 0 1,-1 1-1,1-1 0,0 1 0,0-1 1,-1 1-1,1 0 0,0-1 0,-1 1 1,3 2-1,-4-5-13,0 6-462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7:4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44 3504,'0'0'7062,"-9"-1"-6676,0 0-182,2 0 136,0 0 0,0 0 0,0 1 0,0 0 0,0 0 0,-14 3 0,-7 18 1284,13-9-254,14-12-1324,1 0 0,-1 0 0,1 1 0,0-1 0,-1 0-1,1 0 1,0 1 0,-1-1 0,1 0 0,0 1-1,0-1 1,-1 1 0,1-1 0,0 0 0,0 1-1,0-1 1,-1 1 0,1-1 0,0 0 0,0 1-1,0-1 1,0 1 0,0-1 0,0 1 0,0-1-1,0 0 1,0 1 0,0-1 0,0 1 0,0-1 0,0 1-1,1 0 1,3 1 208,1 1-1,0-1 1,0 0-1,0 0 0,0-1 1,0 1-1,7 0 1,5 2-37,10 1-18,0 0-1,0-2 1,0-2-1,0 0 0,35-4 1,-61 3-190,70-7 413,19 0 503,-39 3 170,-40 1-883,-10 3-202,-1 0-1,1 0 1,-1-1-1,0 1 1,1 0-1,-1 0 1,1 0-1,-1 0 1,1 0-1,-1 0 1,1-1-1,-1 1 1,1 0-1,-1 0 1,1 0-1,-1 1 1,1-1-1,-1 0 1,1 0-1,-1 0 1,1 0-1,-1 0 1,0 1-1,1-1 1,-1 0-1,1 1 1,5-1 68,0-1-1,-1 0 1,1 0-1,8-2 1,3-4 14,-12 5-41,-1 0 0,1 0 0,-1 1 1,1 0-1,0 0 0,9-1 411,-38 2-260,-139-12 86,69 9-154,-40 0 68,28 9 224,186-12 27,7 10-307,-5 0 46,84-7 0,-83-7-88,-80 10-93,0-1-1,-1 1 1,1-1 0,0 0-1,0 0 1,0 0 0,-1-1-1,1 1 1,-1-1 0,4-1 0,-6 2-9,1 1 1,-1 0 0,0 0 0,1-1 0,-1 1-1,0 0 1,1-1 0,-1 1 0,0 0-1,0-1 1,1 1 0,-1-1 0,0 1 0,0 0-1,0-1 1,0 1 0,0-1 0,1 1 0,-1 0-1,0-1 1,0 1 0,0-1 0,0 1-1,0-1 1,0 0 0,-1 0 0,0 1 1,1-1-1,-1 0 1,1 1-1,-1-1 0,0 0 1,0 1-1,1-1 1,-1 1-1,0-1 0,0 1 1,0-1-1,1 1 1,-1 0-1,0 0 0,0-1 1,0 1-1,-1 0 0,-24-6 28,-1 1 0,0 1 0,-1 1 0,-34 2 0,-109 12-4,152-9-23,-101 8 9,51-4 219,423-10 403,-346 4-582,1 0-1,0 1 1,-1 1 0,17 4 0,-6-6 76,-16 0-27,-14 1-56,-268 38 50,195-36-33,64-3-79,18 1-29,8 2 30,10 2 21,36-2 56,0-3 0,0-2-1,64-11 1,-106 12 41,-1-1 0,0 0 0,0-1-1,11-4 1,-17 5-693,1 1 1,-1-1-1,0 0 0,0 0 0,0 0 1,-1 0-1,6-5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20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0 338 5016,'0'0'11894,"10"-4"-11597,28-14-7,-34 17-121,0-1 0,0 1 0,0 0 0,1 0 1,-1 1-1,0-1 0,0 1 0,0 0 0,0 0 0,1 0 1,6 2-1,0-1-47,35 5 284,-26-3-272,0 0 0,24-1 0,32-9 193,1-2 0,111-30 0,-57 11-4,-34 8-64,-4 0 152,147-13 0,113 22 194,-322 11-577,-1-1 0,0-2 0,0-1 0,0-1 0,33-10 0,-61 14-25,0 1 2,0-1-1,0 0 1,0 1-1,0-1 1,0 0 0,-1 0-1,1 0 1,0 0-1,-1 0 1,3-2-1,-3 2-3,-1 0 0,0 0 0,0 0 0,0 1 0,0-1 0,0 0 0,0 0 0,0 0 0,0 0 0,0 0 0,-1 1 0,1-1 0,0 0 0,0 0 0,-1 0 0,1 0 0,-1 1 0,1-1 0,0 0 0,-1 1 0,0-1 0,1 0 0,-1 1 0,1-1 0,-1 0 0,0 1 0,1-1 0,-1 1 0,-1-1 0,-2-3 7,-1 0 1,1 1-1,-1 0 1,0 0-1,0 0 1,0 0-1,-1 1 1,-7-3-1,-50-10 39,31 8-10,-17-5 85,0 1-1,0 3 1,-78-4 0,103 12-56,-2 0 82,-38 4-1,41-4-61,7 0 86,30 3-55,330 36 267,-202-18-218,-89-11-91,-53-10-72,0 0 1,1 0 0,-1 0-1,0 0 1,0 0-1,1 0 1,-1 0-1,0 0 1,0 0-1,1 0 1,-1 0-1,0 1 1,0-1-1,0 0 1,1 0 0,-1 0-1,0 0 1,0 0-1,0 1 1,0-1-1,1 0 1,-1 0-1,0 0 1,0 1-1,0-1 1,0 0 0,0 0-1,0 0 1,0 1-1,0-1 1,0 0-1,1 0 1,-1 1-1,0-1 1,0 0-1,-5 11 79,-11 9 31,16-19-102,-21 17 133,0 0-1,-2-2 0,1 0 1,-49 24-1,56-31-69,-21 10 87,-144 90 835,179-108-987,0-1 0,0 1 0,0 0 0,0-1 0,0 1 0,0 0 0,0-1 0,0 1 1,-1-1-1,1 0 0,0 1 0,0-1 0,0 0 0,-1 0 0,1 0 0,0 0 0,0 0 0,0 0 0,-1 0 0,1 0 0,0 0 0,0-1 0,-1 1 0,1 0 0,0-1 0,0 1 0,0-1 0,0 1 0,0-1 0,0 0 0,0 1 1,0-1-1,0 0 0,0 0 0,0 0 0,0 0 0,1 0 0,-1 0 0,0 0 0,1 0 0,-2-2 0,-3-5 20,1-1 0,1 0 1,-1 0-1,-2-13 0,2 10 2,-4-20 68,-6-48-1,3 14-61,11 53-221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22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0 590 4912,'0'0'5857,"11"2"-5401,36 6-24,-44-8-381,0 0 1,0 0-1,0-1 0,0 1 0,-1-1 1,1 1-1,0-1 0,-1 0 0,1 0 1,-1-1-1,1 1 0,-1 0 0,1-1 1,-1 1-1,0-1 0,0 0 0,1 0 1,-1 0-1,-1 0 0,4-4 1,6-5 212,6-6 157,0-1-1,-1-1 1,-1 0-1,14-23 0,45-89 1315,-47 78-861,42-60 0,-58 99-711,0-4 137,1 1 0,1 1-1,1-1 1,1 2 0,0 0 0,27-20 0,-41 35-283,-1-1 1,0 1-1,0 0 1,1 0-1,-1 0 1,0 0-1,1-1 1,-1 1-1,0 0 1,1 0-1,-1 0 1,0 0 0,0 0-1,1 0 1,-1 0-1,0 0 1,1 0-1,-1 0 1,0 0-1,1 0 1,-1 0-1,0 0 1,1 0-1,-1 1 1,0-1-1,1 0 1,-1 0-1,0 0 1,0 0 0,1 1-1,-1-1 1,0 0-1,0 0 1,1 0-1,-1 1 1,0-1-1,1 1 1,5 16 313,-3 30-68,-3-41-194,-6 125 541,0-15 293,6-114-867,0-1 0,0 1-1,0 0 1,0-1 0,0 1-1,1 0 1,-1 0 0,1-1-1,-1 1 1,1 0 0,1 2-1,-2-4-19,1 1-1,-1-1 1,0 0-1,0 1 0,1-1 1,-1 0-1,1 0 1,-1 1-1,0-1 1,1 0-1,-1 0 1,1 0-1,-1 1 0,0-1 1,1 0-1,-1 0 1,1 0-1,-1 0 1,1 0-1,-1 0 1,0 0-1,1 0 1,-1 0-1,1 0 0,-1 0 1,1 0-1,-1 0 1,1-1-1,3 0 24,-1-1 0,0 0-1,0 0 1,0-1 0,0 1-1,0-1 1,-1 1 0,1-1-1,2-4 1,48-64 259,-33 44-198,0 0 0,1 2 1,38-36-1,-54 57-95,2-2 29,1 0 0,-1 0 0,1 0 0,17-8 0,-24 14-28,0-1 0,1 1 0,-1-1-1,0 1 1,0-1 0,1 1 0,-1 0 0,0 0 0,1 0 0,-1-1-1,0 1 1,1 1 0,-1-1 0,1 0 0,-1 0 0,0 0 0,0 1-1,1-1 1,-1 0 0,0 1 0,1 0 0,-1-1 0,0 1 0,0 0 0,0-1-1,0 1 1,0 0 0,0 0 0,0 0 0,0 0 0,0 0 0,0 0-1,0 0 1,-1 0 0,1 0 0,0 1 0,-1-1 0,1 0 0,-1 0-1,1 1 1,-1-1 0,0 0 0,1 2 0,1 8 13,0-1 0,-1 0 1,0 1-1,-1-1 0,0 0 0,-1 1 1,0-1-1,-3 12 0,2-12 28,1 0-1,0 1 1,0-1 0,1 1 0,0-1-1,1 1 1,0-1 0,3 12-1,-4-21-35,1 0 0,-1 0 0,1 0 0,-1 0 0,1 0-1,-1 0 1,1 0 0,0 0 0,-1 0 0,1 0 0,0 0 0,0 0-1,0-1 1,0 1 0,0 0 0,-1-1 0,1 1 0,1 0 0,-1-1-1,0 0 1,0 1 0,0-1 0,0 1 0,0-1 0,0 0 0,0 0 0,1 0-1,-1 0 1,0 0 0,0 0 0,0 0 0,0 0 0,0 0 0,2-1-1,5 0 30,-1-1 0,0-1 0,1 1 0,7-5-1,-7 4 5,22-11 130,1-1 1,-2-2 0,42-30-1,-71 47-171,0 0 0,0 0 0,0 0 1,0 0-1,0 0 0,0 0 0,0 0 0,0-1 0,0 1 0,0 0 0,1 0 0,-1 0 0,0 0 0,0 0 0,0 0 0,0 0 0,0 0 0,0 0 0,0 0 0,0 0 0,0 0 0,0 0 0,1 0 0,-1 0 0,0 0 0,0 0 0,0 0 0,0 0 0,0 0 0,0 0 0,0 0 0,0 0 0,0 1 0,0-1 0,1 0 0,-1 0 0,0 0 0,0 0 0,0 0 0,0 0 0,0 0 0,0 0 0,0 0 0,0 0 0,0 0 0,0 0 0,0 0 0,0 1 0,0-1 0,0 0 0,0 0 0,0 0 0,0 0 0,0 0 0,0 0 0,0 0 0,0 0 0,0 0 0,0 0 0,0 1 0,0-1 0,0 0 0,0 0 0,0 0 0,0 0 0,0 0 0,-2 12 72,-5 12-4,5-19-44,0 1-1,0 0 1,0 0-1,1 0 1,0 1-1,0-1 1,0 0-1,1 0 1,0 0-1,2 12 0,-2-14-2,1-1 0,0 1-1,1 0 1,-1-1 0,1 1-1,0-1 1,-1 0 0,1 1-1,1-1 1,-1 0-1,0 0 1,1 0 0,0-1-1,-1 1 1,1 0 0,0-1-1,0 0 1,7 4-1,-8-5 0,0 0 0,0-1-1,0 1 1,1 0-1,-1-1 1,0 0 0,0 1-1,0-1 1,0 0 0,0 0-1,1 0 1,-1-1-1,0 1 1,0 0 0,0-1-1,0 1 1,0-1-1,0 0 1,0 0 0,4-1-1,-5 1-7,0 0 0,1 0 0,-1 0 0,0 1 0,0-1 0,0 0 0,1-1 0,-1 1 0,0 0-1,0 0 1,-1 0 0,1-1 0,0 1 0,0 0 0,0-1 0,-1 1 0,1 0 0,-1-1 0,1 1 0,-1-1 0,0 1 0,0-1 0,1 1 0,-1-1-1,0 1 1,0-1 0,0 0 0,-1 1 0,1-2 0,-3-5 27,0 1 0,-1 0 0,0 0 0,0 0 0,0 1 0,-1-1-1,0 1 1,0 0 0,0 0 0,-1 1 0,0-1 0,0 1 0,-1 1 0,1-1 0,-11-4 0,16 8-28,0 1 0,0-1 0,-1 1 0,1-1 0,0 0 0,0 1 0,0-1 0,0 0 0,0 0 0,0 0 0,0 0 0,0 0 0,1 0 0,-1 0 0,0 0 0,1 0 0,-1 0 0,0-2 0,1 2-13,0 0 0,0 1-1,0-1 1,1 1 0,-1-1 0,0 0-1,0 1 1,1-1 0,-1 1 0,1-1-1,-1 1 1,0-1 0,1 1-1,-1-1 1,1 1 0,-1 0 0,1-1-1,-1 1 1,1 0 0,-1-1-1,1 1 1,0 0 0,-1 0 0,1-1-1,-1 1 1,1 0 0,0 0 0,-1 0-1,1 0 1,0 0 0,-1 0-1,1 0 1,-1 0 0,1 0 0,0 0-1,0 0 1,114-4 92,-48 3-73,1-3 1,66-13 0,-93 10-577,-28 6-3151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28.7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315 884 5320,'0'0'8070,"-14"-9"-7620,4 3-344,5 1-58,-1 1 0,0 0 0,0 1 0,-12-6 0,16 8-20,-1 0-1,0 0 1,0 1-1,0-1 1,0 1-1,0-1 1,0 1-1,0 0 1,0 0-1,0 1 1,0-1-1,0 0 0,0 1 1,0 0-1,0 0 1,1 0-1,-5 2 1,-12 6 245,1 2 0,1 0 1,0 1-1,0 0 0,-19 20 0,29-25-94,1 0-1,-1 0 0,1 1 1,0 0-1,1 0 1,0 0-1,0 1 1,1 0-1,0 0 0,1 0 1,0 0-1,0 0 1,-2 15-1,5-19-98,0 0 0,0 0 0,0 0 0,1 0 1,0 0-1,0 0 0,0 0 0,0 0 0,1 0 0,0-1 0,0 1 0,0 0 0,1-1 0,0 0 0,-1 0 0,1 0 0,1 0 1,-1 0-1,1 0 0,-1-1 0,1 0 0,0 0 0,5 3 0,-3-2-24,1 0 1,-1 0-1,1 0 0,0-1 1,1-1-1,-1 1 0,0-1 1,1 0-1,-1-1 0,1 1 0,0-2 1,-1 1-1,1-1 0,11-1 1,-7-1 2,0-1 0,0 0 0,0-1 1,0 0-1,0-1 0,-1 0 0,0-1 0,0 0 1,-1 0-1,18-16 0,-22 18-26,0-2 0,-1 1 0,0-1 0,0 0 0,0 0 0,-1 0 0,0 0 0,0-1 0,0 0 0,-1 0 0,0 0 0,0 0 0,-1 0 0,0-1 0,-1 1 0,1-1 0,-1 1 0,0-14 0,-2 9 35,1 1 0,-2-1 0,-2-12 0,3 21-39,0-1 0,0 1-1,0 0 1,0 0-1,-1 0 1,0 0-1,1 0 1,-1 0 0,0 1-1,0-1 1,0 1-1,0-1 1,-1 1-1,1 0 1,-6-4 0,5 4 78,3 2-101,0 0-1,0 0 1,0 0-1,0 1 1,0-1-1,0 0 0,0 0 1,0 0-1,0 0 1,0 0-1,0 0 1,0 0-1,0 0 1,-1 0-1,1 0 1,0 1-1,0-1 0,0 0 1,0 0-1,0 0 1,0 0-1,0 0 1,0 0-1,0 0 1,0 0-1,0 0 1,-1 0-1,1 0 0,0 0 1,0 0-1,0 0 1,0 0-1,0 0 1,0 0-1,0 0 1,0 0-1,0 0 1,-1 0-1,1 0 0,0 0 1,0 0-1,0 0 1,0 0-1,0 0 1,0 0-1,0 0 1,0 0-1,0 0 1,-1 0-1,1 0 0,1 9 72,-1-1-32,1-1-1,0 1 0,1-1 0,0 1 0,0-1 1,0 0-1,6 11 0,27 46 292,-31-57-277,0-1 0,1 0 0,0 0 0,0 0 1,0 0-1,1-1 0,-1 0 0,1 0 1,1 0-1,-1-1 0,1 0 0,-1 0 1,1-1-1,0 0 0,1 0 0,-1 0 0,0-1 1,10 1-1,-10-2-17,0-1 1,0 0 0,0-1-1,0 0 1,0 0 0,-1 0-1,1-1 1,0 0-1,-1 0 1,1-1 0,-1 0-1,1 0 1,-1 0 0,0-1-1,-1 0 1,1 0-1,8-8 1,3-5-8,0 0-1,-2-1 1,24-34-1,-18 21 26,33-36-1,-46 58-49,0 1-1,1 0 1,0 0 0,1 0 0,0 2 0,0-1-1,0 1 1,14-6 0,-15 10-3,0-1 0,0 1-1,1 1 1,-1 0 0,0 0 0,1 1 0,-1 0 0,1 0 0,-1 1 0,0 1-1,1-1 1,12 5 0,-17-3 6,0-1 0,0 1-1,0 0 1,0 0 0,0 0 0,5 5 0,-10-7 48,-11-5 21,1 2-50,-1 0 0,1 0-1,-1 1 1,1 1-1,-1-1 1,1 2 0,-1-1-1,1 2 1,-1-1-1,1 2 1,0-1-1,-15 6 1,12-3-10,0 1 0,1 0 0,0 1 1,0 0-1,0 0 0,1 2 0,0-1 0,1 1 0,-12 13 0,19-18-13,-1 1-1,2-1 0,-1 0 0,0 1 0,1 0 0,0 0 1,0-1-1,0 1 0,1 0 0,-1 1 0,1-1 0,1 0 0,-1 0 1,1 0-1,0 1 0,0-1 0,0 0 0,1 0 0,-1 0 1,1 1-1,3 8 0,-2-8 3,1 0 0,-1 0 0,1 0 0,0-1-1,0 1 1,1-1 0,-1 1 0,1-1 0,1 0 0,-1-1 0,1 1 0,-1-1 0,1 0 0,0 0 0,1 0 0,-1-1 0,8 4-1,-3-4-3,0 1 0,0-2 0,1 0 0,-1 0 0,0 0 0,1-2 0,-1 1 0,1-1-1,-1-1 1,0 0 0,1 0 0,-1-1 0,0 0 0,0-1 0,12-5 0,0 0-5,-1-2 1,-1 0 0,0-1 0,0-1-1,33-28 1,20-22-17,82-63-267,-151 123 273,51-33-173,-49 32 162,-1 1 0,1-1 0,0 1 0,0 0 0,0 1 0,0 0-1,0 0 1,10-1 0,-13 3 24,1-1-1,0 1 0,-1 0 1,1 0-1,-1 0 1,0 0-1,1 1 1,-1-1-1,0 1 1,0 0-1,0 0 0,0 0 1,0 0-1,0 0 1,-1 1-1,1 0 1,3 4-1,-8-7 9,1 0 1,0 1-1,-1-1 0,1 0 1,0 0-1,-1 0 0,1 0 1,-1 0-1,1 0 0,0 0 1,-1 0-1,1 0 0,-3-1 1,-5-2 5,-1 1 1,0 0-1,-1 1 0,1 0 1,0 0-1,0 1 0,0 1 1,-1 0-1,1 0 1,0 1-1,0 0 0,0 1 1,0 0-1,-15 7 0,19-7-12,0 0-1,0 0 1,0 0-1,1 0 1,-1 1-1,1 0 1,0 1-1,0-1 1,1 1-1,-1 0 1,1 0-1,0 0 1,0 0-1,1 1 1,-1 0-1,1 0 1,1 0-1,-1 0 1,1 0-1,0 0 1,0 1-1,1-1 1,-2 10-1,3-10-6,0-1-1,0 0 0,0 1 0,0-1 1,1 0-1,0 0 0,0 1 0,0-1 0,1 0 1,-1 0-1,1 0 0,0 0 0,1-1 0,-1 1 1,1 0-1,0-1 0,0 0 0,1 0 0,-1 0 1,1 0-1,0 0 0,0-1 0,0 1 0,0-1 1,1 0-1,-1-1 0,1 1 0,0-1 0,0 0 1,0 0-1,5 1 0,6 2-1,1-1-1,-1-1 1,1-1 0,0 0-1,-1-1 1,1-1-1,0-1 1,0 0 0,22-5-1,21-6 3,67-23 0,-107 28 4,0 0 0,0-1 0,0-1 0,35-23 0,-48 27-5,0 0 0,0-1 0,0 0 0,-1 0 0,0 0 1,0 0-1,0-1 0,-1 0 0,0 0 0,-1-1 0,0 1 0,0-1 1,0 0-1,4-16 0,-7 22 0,-1 1 1,1 0-1,-1-1 1,0 1-1,0 0 1,0-1-1,0 1 1,0-1-1,0 1 1,0 0-1,0-1 1,0 1-1,-1-1 1,1 1-1,-1 0 1,1-1-1,-1 1 1,1 0-1,-1 0 1,0-1 0,1 1-1,-1 0 1,-1-1-1,0 0-2,0 1 0,0 0 0,0 0 0,0 0 1,0 0-1,0 0 0,0 1 0,0-1 0,0 1 0,0-1 0,0 1 0,0 0 0,-4 0 0,-3 0-6,0 1 0,0 0 0,0 0 0,0 1 0,1 0 0,-10 4 0,11-4 9,1 1 0,-1 1 0,1-1 1,0 1-1,0 0 0,0 0 0,0 1 0,1 0 1,-1 0-1,1 0 0,0 1 0,1-1 1,-6 9-1,8-10 3,0 1-1,0-1 1,0 0 0,1 0 0,-1 1 0,1-1 0,0 1-1,0-1 1,1 1 0,0-1 0,-1 1 0,1-1 0,1 1-1,-1-1 1,1 1 0,0-1 0,0 1 0,0-1-1,0 1 1,1-1 0,0 0 0,2 5 0,0-1 3,1-1 0,0 1 0,0-1 0,0 0 0,1 0 0,0-1-1,1 0 1,-1 0 0,1-1 0,0 1 0,1-1 0,-1-1 0,1 1 0,0-2 0,0 1 0,13 4 0,-9-5 6,1-1 0,-1 0 0,1-1 0,-1 0 1,1-1-1,0 0 0,-1-1 0,1 0 0,-1-1 0,1-1 0,14-4 0,-3-2 2,-1 0 0,0-2 0,0 0 0,-1-2-1,0 0 1,-1-1 0,-1-2 0,32-30-1,-20 13-13,-1-1 0,-1-2-1,46-75 1,-51 67-49,-2-2 1,-3 0-1,-1-1 0,-2-1 1,-2-1-1,-3 0 0,-2-1 1,-2 0-1,3-74 0,-11 111 6,0 0-1,-1 0 0,0 0 0,-1 0 1,-5-20-1,6 32 41,1 1 1,0-1-1,0 1 0,0-1 1,0 1-1,0-1 0,-1 1 1,1 0-1,0-1 0,0 1 1,-1-1-1,1 1 1,0 0-1,-1-1 0,1 1 1,0 0-1,-1-1 0,1 1 1,0 0-1,-1 0 0,1-1 1,-1 1-1,1 0 1,-1 0-1,1 0 0,0 0 1,-1 0-1,1-1 0,-1 1 1,1 0-1,-1 0 0,1 0 1,-1 0-1,1 0 1,-1 0-1,1 0 0,-1 1 1,1-1-1,0 0 0,-1 0 1,1 0-1,-1 0 0,1 1 1,-1-1-1,1 0 1,0 0-1,-1 1 0,1-1 1,-1 0-1,1 1 0,0-1 1,0 0-1,-1 1 0,1 0 1,-20 21-53,-1 13 12,2 1 0,1 1 1,-19 55-1,19-45 26,-3 4 47,3 1-1,2 0 1,3 1 0,1 1-1,3 1 1,-1 55 0,9-82 39,1 0 0,8 56 0,-7-74-56,2-1 0,-1 0 0,1 0 1,0 0-1,1 0 0,0-1 0,1 0 0,0 1 0,0-2 0,0 1 0,1 0 0,14 12 0,-11-13-1,0 0-1,1 0 1,0-1-1,0 0 1,1-1-1,-1 0 1,1-1-1,0 0 1,22 4-1,-19-6 0,-1 0 1,1 0-1,0-1 0,-1-1 0,1 0 0,0-1 0,-1 0 0,17-4 0,-18 1-1,0 0 0,-1-1 1,1 0-1,-1-1 0,0 0 0,0-1 1,0 0-1,17-16 0,-21 17-7,-1 0-1,0 0 1,0-1-1,-1 0 1,0 0-1,0 0 1,-1-1 0,0 1-1,0-1 1,0 0-1,-1 0 1,0 0-1,2-16 1,-4 21-3,-1-1 1,0 1 0,0 0-1,0 0 1,0 0 0,0 0-1,-1-1 1,0 1 0,1 0-1,-1 0 1,0 0 0,-1 0-1,1 0 1,0 0 0,-1 1-1,0-1 1,1 0 0,-1 1-1,0-1 1,-1 1 0,1-1-1,0 1 1,-1 0-1,-4-3 1,5 4 0,0 0 0,0 0-1,-1 0 1,1 0 0,0 0 0,-1 1-1,1-1 1,-1 1 0,1 0 0,0 0-1,-1 0 1,1 0 0,-1 0 0,1 0 0,-1 1-1,1-1 1,0 1 0,-1-1 0,1 1-1,0 0 1,-1 0 0,1 0 0,0 0-1,0 1 1,0-1 0,0 0 0,0 1-1,0 0 1,1-1 0,-1 1 0,0 0-1,-1 2 1,0 0 5,1 0-1,-1 0 1,1 1-1,0-1 1,0 0 0,1 1-1,-1 0 1,1-1-1,0 1 1,0 0 0,1-1-1,-1 1 1,1 0-1,0 0 1,0 0 0,2 5-1,-1 1 10,1 0 1,1 0-1,0-1 0,0 1 1,10 19-1,-8-19 10,1 0 0,0 0 1,1 0-1,13 16 0,-17-24-18,1 0 0,-1 0 0,0 0 0,1 0 0,0-1 0,-1 0 1,1 0-1,0 0 0,0 0 0,0-1 0,1 1 0,-1-1 0,0 0 0,0 0 0,1-1 0,-1 1 0,7-1 0,-1 0 5,0-1-1,-1 0 1,1 0 0,-1-1-1,0-1 1,1 1-1,-1-2 1,0 1 0,0-1-1,-1 0 1,1-1-1,-1 0 1,0 0 0,-1-1-1,1 0 1,8-9-1,-5 3 10,-1 0-1,-1 0 1,0-1 0,0 0-1,-2 0 1,1-1-1,-2 0 1,0 0-1,6-21 1,-9 26 13,0 0 0,-1-1 0,0 1-1,0-1 1,-1 1 0,0-1 0,-1 0 0,-1-12 0,1 20-30,-1 0 0,1 0 0,0 0 0,0 0 0,0 0 0,0-1 0,0 1 0,0 0 0,1 0-1,-1 0 1,1 0 0,-1 0 0,1 0 0,0 0 0,0 0 0,0 0 0,0 0 0,0 0 0,0 0 0,1 1 0,1-3 0,-1 2-6,1 0 0,-1 0 0,1 1 0,0-1 0,0 1 0,-1 0 0,1 0 0,0 0 0,0 0 0,0 0 0,0 1 0,0-1 0,5 1 0,-2 0-5,0 0 0,1 0 0,-1 1-1,0-1 1,0 2 0,0-1 0,0 0 0,-1 1-1,1 1 1,0-1 0,-1 0 0,1 1 0,-1 0-1,0 1 1,5 3 0,-4 0 13,0 0-1,-1 1 1,1 0-1,-1-1 1,-1 2-1,0-1 1,6 17-1,16 68 110,-13-41-39,-11-46-69,-1 0 1,1 0-1,1 0 1,-1 0-1,1 0 1,0-1-1,0 0 0,1 1 1,6 7-1,-7-11-2,0 0-1,-1 0 1,1 0 0,0 0-1,0 0 1,0-1-1,0 1 1,1-1-1,-1 0 1,0 0-1,0 0 1,1-1-1,-1 1 1,1-1-1,-1 1 1,1-1-1,-1 0 1,0-1 0,6 0-1,8-2 18,0 0 0,0-2-1,0 0 1,-1 0 0,32-17 0,-15 4 2,52-38 1,-48 26-13,65-70 1,-97 95-11,4-4 9,-4 4 7,0 0-1,-1 0 1,1-1 0,-1 1-1,0-1 1,5-10-1,-9 16-14,1 0 0,-1 0 0,0 0-1,0-1 1,0 1 0,0 0 0,0 0 0,0 0-1,0-1 1,0 1 0,0 0 0,0 0-1,0-1 1,0 1 0,0 0 0,0 0 0,0 0-1,0-1 1,0 1 0,0 0 0,0 0-1,0 0 1,0-1 0,0 1 0,0 0 0,-1 0-1,1 0 1,0-1 0,0 1 0,0 0-1,0 0 1,0 0 0,-1 0 0,1-1-1,0 1 1,-1 0 0,-9 0 54,-12 6 18,5 3 4,2 1 0,-1 0 0,1 1 1,1 1-1,0 0 0,0 1 0,2 0 0,-1 1 0,2 1 0,0 0 1,1 0-1,0 1 0,-14 31 0,23-45-62,1-1 0,-1 0 0,1 1 0,-1-1 0,1 0 1,-1 1-1,1-1 0,0 1 0,-1-1 0,1 0 0,0 1 0,0-1 0,0 1 0,0-1 0,1 1 0,-1-1 0,0 1 0,0-1 1,1 0-1,-1 1 0,1-1 0,-1 0 0,2 2 0,-1-2-8,-1-1 1,0 1-1,1-1 1,-1 0-1,1 0 1,-1 1-1,1-1 1,0 0-1,-1 0 1,1 1-1,-1-1 1,1 0-1,-1 0 1,1 0-1,0 0 1,-1 0-1,1 0 0,-1 0 1,1 0-1,-1 0 1,2-1-1,0 1 1,0-1 0,0 1-1,-1-1 1,1 0 0,0 0-1,0 0 1,-1 0-1,1-1 1,1-1 0,6-4 7,-2-2 0,1 1 0,-1-1 0,0 0 0,8-16-1,24-56-150,-27 54 33,-12 26 93,0 0 0,1 0 0,-1 1 0,0-1 0,0 0-1,0 1 1,1-1 0,-1 0 0,0 1 0,1-1 0,-1 1 0,1-1-1,-1 0 1,1 1 0,-1-1 0,1 1 0,-1-1 0,1 1-1,-1 0 1,1-1 0,0 0 0,2 15-151,-2 4 135,2-2 1,0-1 0,1 0 0,1 0 0,0 0 0,1-1 0,0 0 0,9 14 0,-12-23 21,0-1-1,1 0 1,-1 0 0,1 0 0,-1 0-1,1-1 1,0 0 0,1 1 0,-1-1-1,1-1 1,-1 1 0,1-1 0,0 0-1,0 0 1,0 0 0,0 0 0,0-1-1,0 0 1,0 0 0,1 0 0,-1-1-1,0 0 1,1 0 0,6-1 0,-1-1 3,0 0 0,0-1 0,-1 0 0,1-1 0,-1 0 0,0-1 0,0 0 0,-1 0 0,0-1 0,1 0 0,-2-1 0,1 0 0,8-9 0,2-5-35,0 0 0,-1-1 0,30-47 0,-14 5-95,-2-1-1,-4-1 0,32-109 1,9-148-344,-67 309 450,1-5-31,0-1 0,-2 1 0,0-1 0,-1 1 0,-5-37 0,5 56 53,0-1 1,0 0 0,0 1 0,0-1-1,0 1 1,0-1 0,0 0-1,-1 1 1,1-1 0,0 1-1,0-1 1,0 1 0,-1-1 0,1 1-1,0-1 1,-1 1 0,1-1-1,0 1 1,-1-1 0,1 1-1,-1 0 1,1-1 0,-1 1 0,1 0-1,-1-1 1,1 1 0,-1 0-1,1 0 1,-1-1 0,1 1-1,-1 0 1,0 0 0,-1 0 1,1 0 0,0 1 1,0-1-1,-1 1 1,1-1-1,0 1 0,0 0 1,0-1-1,0 1 0,0 0 1,0 0-1,0 0 0,-2 1 1,-3 5 8,0 0 0,1 1 0,-6 8 0,-4 12 20,2 0 1,0 2-1,2-1 0,-8 36 1,-20 126 142,39-188-170,-9 68 138,3 0 0,3 0 0,11 122 0,-7-175-67,1-1-1,6 23 1,-6-35-46,-1 0 0,1 1-1,0-1 1,0-1 0,0 1-1,1 0 1,0 0 0,0-1 0,0 0-1,0 1 1,1-1 0,3 3-1,-6-6-20,1 0-1,-1 0 1,0-1 0,0 1-1,1 0 1,-1-1-1,0 0 1,1 1-1,-1-1 1,1 0-1,-1 1 1,1-1-1,-1 0 1,0 0 0,1 0-1,-1 0 1,1 0-1,1-1 1,2 0 4,-1-1 1,0 1 0,0-1-1,0 0 1,0 0 0,4-3-1,4-3 12,-1 0-1,19-19 1,-5-1-3,23-32 1,-26 31-7,28-28 0,-50 56-14,1 1 1,-1-1-1,1 0 1,0 1-1,-1-1 0,1 1 1,-1-1-1,1 1 1,0 0-1,0-1 0,-1 1 1,1 0-1,0-1 1,-1 1-1,1 0 0,0 0 1,0-1-1,0 1 1,-1 0-1,2 0 0,-1 0 1,-1 1 0,1-1 0,-1 0 0,1 1 0,-1-1 0,1 0 0,-1 1 0,1-1 0,-1 1 0,1-1 0,-1 0 0,0 1 0,1-1 0,-1 1 0,0-1 0,1 1 0,-1 0 0,0-1 0,0 1 0,1 0 0,1 6 12,-1 0 0,0 0 1,1 14-1,-2-10 1,24 169 429,-24-178-442,0 1 1,1 0 0,-1-1 0,1 1 0,0-1-1,0 1 1,0-1 0,0 1 0,0-1-1,0 0 1,1 1 0,-1-1 0,1 0 0,-1 0-1,1 0 1,0 0 0,0 0 0,0-1-1,0 1 1,0 0 0,1-1 0,-1 0 0,3 2-1,-2-2 0,1-1-1,-1 1 1,0-1 0,0 0-1,1 0 1,-1 0-1,0 0 1,1-1-1,-1 1 1,0-1 0,0 0-1,0 0 1,0 0-1,0 0 1,0 0-1,0-1 1,0 1-1,4-4 1,3-1-1,-1-2 0,0 1 0,0-1 0,0 0 0,14-19 0,31-53 0,-36 51 0,-14 24 0,9-15 0,-13 20 0,0 0 0,0 0 0,1-1 0,-1 1 0,0 0 0,0 0 0,1 0 0,-1-1 0,0 1 0,0 0 0,0-1 0,0 1 0,1 0 0,-1 0 0,0-1 0,0 1 0,0 0 0,0-1 0,0 1 0,0 0 0,0-1 0,0 1 0,0 0 0,0-1 0,0 1 0,0 0 0,0-1 0,0 1 0,0 0 0,0 0 0,0-1 0,0 1 0,0 0 0,0-1 0,-1 1 0,1 0 0,0-1 0,0 1 0,0 0 0,-1-1 0,0 3 0,0 0 0,-1-1 0,1 1 0,0 0 0,0 0 0,0 0 0,0 0 0,1 0 0,-2 2 0,1 0 0,-2 2 0,1 1 0,0 0 0,0 0 0,0 0 0,1 1 0,0-1 0,1 0 0,0 0 0,0 1 0,0-1 0,1 0 0,0 0 0,0 0 0,1 1 0,0-1 0,0-1 0,1 1 0,0 0 0,0-1 0,1 1 0,5 7 0,-8-13 0,-1 0 0,1 0 0,-1 0 0,1-1 0,0 1 0,-1 0 0,1 0 0,0-1 0,0 1 0,0-1 0,-1 1 0,1-1 0,0 1 0,0-1 0,0 0 0,0 1 0,0-1 0,0 0 0,0 0 0,0 1 0,0-1 0,0 0 0,0 0 0,0 0 0,0 0 0,0-1 0,0 1 0,0 0 0,0 0 0,0 0 0,0-1 0,0 1 0,0-1 0,0 1 0,-1 0 0,1-1 0,0 0 0,0 1 0,0-1 0,-1 1 0,2-3 0,1 0 0,0 0 0,0 0 0,0 0 0,-1 0 0,0-1 0,0 1 0,0-1 0,3-7 0,-3 3 0,0 0 0,0 0 0,-1 0 0,0 0 0,0 0 0,-1 0 0,0 0 0,0 0 0,-1 0 0,0 0 0,-1 0 0,-3-9 0,4 12 0,-1-1 0,0 1 0,0 0 0,-1 1 0,0-1 0,1 0 0,-2 1 0,1-1 0,0 1 0,-1 0 0,0 0 0,0 1 0,0-1 0,0 1 0,-1 0 0,1 0 0,-1 0 0,-9-4 0,10 5 0,-7-4 0,11 6 0,0 0 0,0 0 0,0 0 0,0 0 0,0 1 0,0-1 0,0 0 0,0 0 0,0 0 0,-1 0 0,1 0 0,0 0 0,0 0 0,0 0 0,0 0 0,0 0 0,0 1 0,0-1 0,0 0 0,0 0 0,0 0 0,0 0 0,0 0 0,0 0 0,0 0 0,0 0 0,-1 0 0,1 0 0,0 0 0,0 0 0,0 0 0,0 0 0,0 0 0,0 0 0,0 0 0,0 0 0,0 0 0,0 0 0,-1 0 0,1 0 0,0 0 0,0 0 0,0 0 0,0 0 0,0 0 0,0 0 0,0 0 0,0 0 0,-1 0 0,3 2 0,0-1 0,-1 1 0,1-1 0,0 0 0,-1 1 0,1-1 0,0 0 0,0 0 0,0 0 0,0-1 0,0 1 0,1 0 0,-1-1 0,0 1 0,0-1 0,3 0 0,39 3 0,-39-3 0,84-4 0,-47 2 0,70 4 0,-109-2 0,1 1 0,0-1 0,-1 1 0,1 0 0,-1 0 0,0 0 0,1 0 0,-1 0 0,0 1 0,1 0 0,-1-1 0,0 1 0,0 0 0,-1 1 0,1-1 0,0 0 0,-1 1 0,1 0 0,-1-1 0,0 1 0,4 6 0,-3-1 0,-1-1 0,1 0 0,-1 1 0,0 0 0,-1 0 0,0-1 0,0 1 0,-1 14 0,0-21 0,0-1 0,0 0 0,0 0 0,0 0 0,0 0 0,0 0 0,0 1 0,0-1 0,0 0 0,0 0 0,0 0 0,0 0 0,0 0 0,0 1 0,0-1 0,0 0 0,0 0 0,0 0 0,0 0 0,1 0 0,-1 0 0,0 1 0,0-1 0,0 0 0,0 0 0,0 0 0,0 0 0,0 0 0,1 0 0,-1 0 0,0 0 0,0 0 0,0 0 0,0 0 0,0 1 0,1-1 0,-1 0 0,0 0 0,0 0 0,0 0 0,0 0 0,0 0 0,1 0 0,-1 0 0,0 0 0,0 0 0,0-1 0,0 1 0,0 0 0,1 0 0,10-6 0,9-15 0,-4-5 0,-11 15 0,2 1 0,-1 0 0,1 0 0,1 0 0,11-12 0,-18 22 0,0-1 0,0 1 0,0-1 0,0 1 0,-1-1 0,1 1 0,0 0 0,0-1 0,0 1 0,0 0 0,0 0 0,0 0 0,0 0 0,0 0 0,0 0 0,0 0 0,0 0 0,0 0 0,0 0 0,0 0 0,0 1 0,0-1 0,0 0 0,0 1 0,0-1 0,-1 1 0,1-1 0,0 1 0,0-1 0,0 1 0,-1 0 0,2 0 0,24 28 0,-21-23 0,84 95 0,-76-89 0,-1-1 0,2 0 0,-1-1 0,2 0 0,28 13 0,-40-21 0,1 0 0,0-1 0,0 0 0,-1 0 0,1 0 0,0 0 0,0-1 0,0 1 0,0-1 0,0 0 0,0 0 0,0-1 0,0 1 0,0-1 0,0 0 0,0 0 0,0 0 0,-1 0 1,1-1-1,0 1 0,-1-1 0,1 0 0,4-4 0,-4 3-1,-1 0 1,0-1 0,0 1 0,0-1 0,0 1 0,0-1 0,-1 0-1,0 0 1,0 0 0,0-1 0,0 1 0,0 0 0,-1-1-1,0 1 1,0-1 0,0 0 0,-1 1 0,1-1 0,-1 0-1,-1-5 1,0-5-4104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29.2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12760,'0'0'5086,"2"-11"-4506,7-33-11,-8 42-493,-1 1-1,0-1 0,1 1 1,-1-1-1,1 1 0,-1-1 1,1 1-1,-1-1 0,1 1 1,0 0-1,0-1 0,0 1 1,0 0-1,0 0 0,0-1 0,0 1 1,0 0-1,1 0 0,2-1 1,-3 1-8,0 1 1,0 0 0,0 0-1,0 0 1,0 0 0,1 0-1,-1 0 1,0 0 0,0 1-1,0-1 1,0 0-1,0 0 1,0 1 0,1-1-1,-1 1 1,0-1 0,0 1-1,0-1 1,1 3 0,3 1-518,0 0 0,0 1 0,-1 0 0,1 0 0,5 10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29.6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1 169 8136,'0'0'1482,"14"0"-883,74-1 384,130-18 0,101-32 616,-142 20-644,-57 10-348,-28 4-156,1 3 0,101 0 0,-107 16-2371,-70-2-8633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34.8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5520,'0'0'12970,"9"8"-12562,31 28-17,-37-32-338,-1 0 1,1 0 0,0 0-1,-1 0 1,0 0 0,0 0-1,0 0 1,0 1 0,-1-1-1,0 1 1,0-1 0,0 1-1,0 0 1,-1-1 0,0 1-1,0 0 1,0 0 0,-1 5-1,1 9 117,5 173 1138,2 127 713,-6-293-1584,0 1 0,2-1 0,1 0 0,9 30 1,-12-53-383,0-1 0,0 1 0,1-1 0,-1 0 0,1 0 0,-1 0 0,1 0 0,0 0 1,-1 0-1,1 0 0,0 0 0,1-1 0,-1 1 0,0-1 0,0 1 0,1-1 1,-1 0-1,0 0 0,1 0 0,3 1 0,8 2 8,1 0 0,22 1 1,-33-4-40,68 5 180,90-5-1,-120-1-143,356-8 596,-382 8-615,40-1 152,-52 0-174,-1 1 0,1-1 0,-1 0 0,0 1 0,1-1 0,-1-1 0,0 1 0,0 0 0,0-1 0,0 0 0,0 0 0,5-3 0,-8 5-21,0-1-1,0 1 0,1 0 0,-1 0 0,0 0 0,0-1 0,0 1 0,0 0 1,0-1-1,1 1 0,-1 0 0,0 0 0,0-1 0,0 1 0,0 0 1,0 0-1,0-1 0,0 1 0,0 0 0,0-1 0,0 1 0,0 0 0,0 0 1,0-1-1,0 1 0,-1 0 0,1 0 0,0-1 0,0 1 0,0 0 1,0 0-1,0-1 0,0 1 0,-1 0 0,1 0 0,0-1 0,0 1 0,0 0 1,-1 0-1,-12-9-173,9 6 120,-43-34-3317,46 36 2751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35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307 136 7736,'0'0'1714,"7"-11"-1436,17-34 0,-14 27 738,-10 21 475,-10 18 114,-17 24 494,-42 53 0,-4 5-53,25-37-562,34-49-804,1 1 0,-15 24 0,16-15 1044,12-24-482,7-19-760,143-304 928,-92 210-1055,-41 81-239,-16 26-93,0 1-1,0 0 1,1 0-1,-1 0 1,1 0-1,-1 0 1,1 0 0,0 1-1,0-1 1,0 1-1,0-1 1,0 1-1,0-1 1,3 0 0,-4 1-4,1 1 0,0 0 0,0 0 0,-1-1 0,1 1 1,0 0-1,0 0 0,-1 1 0,1-1 0,0 0 1,0 1-1,-1-1 0,1 1 0,0-1 0,-1 1 0,1 0 1,-1-1-1,1 1 0,-1 0 0,3 3 0,28 22 138,-1 2 0,-1 1 0,-2 1 0,30 42-1,17 19 276,-63-78-333,35 42 286,-42-49-246,-1 1 1,0-1 0,0 1 0,0 0-1,-1 0 1,5 13 0,-8-20-139,0 1 1,0-1 0,0 0 0,0 0-1,0 0 1,0 0 0,0 1-1,0-1 1,0 0 0,0 0 0,0 0-1,0 1 1,0-1 0,0 0-1,0 0 1,0 0 0,0 0 0,0 1-1,0-1 1,-1 0 0,1 0-1,0 0 1,0 0 0,0 1-1,0-1 1,0 0 0,0 0 0,0 0-1,-1 0 1,1 0 0,0 0-1,0 1 1,0-1 0,0 0 0,-1 0-1,1 0 1,0 0 0,0 0-1,0 0 1,0 0 0,-1 0 0,1 0-1,0 0 1,0 0 0,0 0-1,-1 0 1,1 0 0,0 0 0,0 0-1,0 0 1,-1 0 0,-15-4 30,6 2-28,-42-9-4,18 3 0,1 2 0,-1 1 0,-36 0 0,12 4 0,-107 15 0,148-11 0,0 0 0,0 1 0,0 1 0,1 1 0,0 0 0,0 1 0,0 1 0,1 0 0,0 1 0,-22 18 0,36-25 28,-1-1 1,0 1-1,1 0 0,-1 0 1,1-1-1,0 1 0,-1 0 1,1 0-1,0 0 0,0 0 1,0 1-1,1-1 0,-1 0 0,0 0 1,1 0-1,0 1 0,-1-1 1,1 0-1,0 1 0,0-1 1,1 3-1,0 2-535,1 0 0,-1 0 1,2 0-1,-1-1 0,4 7 0,-1-1-2055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37.9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315 141 5120,'0'0'7969,"8"-11"-7225,21-34-25,-29 44-675,1 0 0,-1 0 1,1 0-1,-1 0 0,0 0 1,0 0-1,0 0 0,0 0 1,0 0-1,0 0 0,0 0 1,0 0-1,0-1 0,0 1 1,0 0-1,-1 0 0,1 0 1,0 0-1,-1 0 0,1 0 1,-1 1-1,1-1 0,-1 0 1,1 0-1,-1 0 0,0 0 1,0-1-1,-25-16 1078,19 13-852,-1 1-87,1-1 0,-1 1 0,0 1 0,0 0 0,-1 0 0,1 0 0,-1 1 0,1 0 0,-1 1 1,1 0-1,-1 0 0,0 1 0,0 0 0,1 1 0,-1-1 0,0 2 0,-16 4 0,16-4-48,0 1 0,1 0-1,0 1 1,-1-1 0,1 2 0,1-1 0,-1 1-1,1 0 1,-1 1 0,2 0 0,-1 0-1,1 0 1,-1 1 0,2 0 0,-1 0-1,1 1 1,-6 11 0,8-13-60,1 1 0,0-1-1,1 0 1,0 1 0,0-1 0,0 1-1,1 0 1,-1-1 0,2 1 0,-1-1 0,3 11-1,1 3 69,1 0 0,9 25 1,-9-34-63,0 0 0,1-1 0,0 0 0,0 0 1,1 0-1,0-1 0,13 13 0,-5-8 73,0-1 1,0 0-1,28 17 0,-31-23-62,1 0-1,0-1 1,0-1-1,0 0 1,1-1-1,-1 0 1,19 2-1,-22-4-28,0-1 1,1-1-1,-1 0 0,0 0 1,0-1-1,0 0 0,0-1 1,0 0-1,0 0 0,-1-1 1,11-4-1,-3-1 18,0 0 0,-1-1 0,0 0 0,0-1 0,-1-1 0,23-21 0,8-14 38,45-50 50,-74 76-146,2 2 0,0-1 0,1 2 0,0 1 0,44-26 0,-61 40-26,1 0 0,0 1 0,0-1 0,-1 1-1,1 0 1,0 0 0,0 0 0,0 0-1,0 1 1,0 0 0,0 0 0,0 0-1,0 0 1,0 1 0,0-1 0,0 1 0,0 0-1,0 0 1,0 1 0,4 1 0,2 2 10,1 1 1,-1 0-1,0 1 1,-1 0-1,14 12 1,-10-5 127,-14-11 25,-10-7-33,4 0-104,-15-7 74,0 1-1,-40-13 1,55 21-80,-1 0-1,0 1 1,0 0-1,1 0 0,-1 1 1,0 0-1,0 0 1,0 1-1,0 0 1,0 0-1,1 0 1,-15 6-1,6-1 7,1 1 1,-1 1-1,1 0 0,0 1 1,1 0-1,-19 17 0,28-22-16,1 0-1,0 1 1,0-1 0,0 1-1,0 0 1,1 0-1,0 0 1,0 0 0,0 0-1,1 1 1,-1-1-1,1 1 1,1 0-1,-1 0 1,1-1 0,0 1-1,0 0 1,1 0-1,-1 0 1,2 0 0,-1 0-1,2 9 1,1-1 10,0-1 0,2 1 0,-1-1 1,2 0-1,0 0 0,0-1 0,11 16 0,-13-22-5,1 0-1,-1 0 1,1-1-1,0 0 1,1 1-1,-1-2 1,1 1-1,0-1 1,0 0-1,0 0 1,1-1-1,-1 1 1,1-1-1,0-1 1,13 4-1,-15-6-4,0 1 0,0-1 0,0 0 0,1-1 0,-1 1 0,0-1 0,0 0 0,0-1 0,0 1 0,0-1 0,0 0 0,0 0 0,-1-1 0,6-2-1,3-4 10,0 0-1,0-1 0,12-12 0,-11 7 0,0 0 0,-2-1-1,0 0 1,0-1-1,-2 0 1,0 0-1,-1-1 1,0-1-1,-2 0 1,0 0 0,-1 0-1,3-24 1,-7 35-10,-1 1 0,0-1 0,-1 1 0,0-9 0,0 13 3,0 0 1,0 1-1,-1-1 0,0 0 0,1 1 1,-1-1-1,0 1 0,0-1 0,0 1 1,-1-1-1,1 1 0,-1 0 1,1 0-1,-4-4 0,5 6-6,0 0-1,-1 0 1,1 0 0,0 0-1,0 0 1,-1 0-1,1 0 1,0 0 0,0 0-1,-1 0 1,1 0-1,0 0 1,-1 0 0,1 0-1,0 0 1,0 0 0,-1 0-1,1 0 1,0 0-1,0 1 1,-1-1 0,1 0-1,0 0 1,0 0 0,0 0-1,-1 1 1,1-1-1,0 0 1,0 0 0,0 0-1,0 1 1,-1-1-1,1 0 1,0 0 0,0 1-1,0-1 1,0 0 0,0 0-1,0 1 1,0-1-1,0 0 1,0 0 0,0 1-1,0-1 1,-7 19 43,6-16-38,-5 16 26,1 1-1,1-1 0,1 1 0,0 0 0,1 32 0,3-40-15,0 1 0,0-1-1,1 0 1,0 0-1,1 0 1,1 0 0,0 0-1,1-1 1,0 0 0,9 16-1,-11-23-5,0 1 1,1-1-1,-1 0 0,1 0 0,-1-1 0,1 1 0,7 4 0,-9-7-4,0 0 1,0 0 0,0 0-1,0 0 1,0 0-1,0 0 1,0 0 0,0-1-1,1 1 1,-1-1-1,0 0 1,0 1 0,1-1-1,-1 0 1,0 0-1,0-1 1,1 1 0,-1 0-1,0-1 1,3 0-1,1-2 14,2 1-7,0-1 0,0 0 0,-1 0 0,1-1 0,-1 0-1,0 0 1,0-1 0,0 0 0,-1 0 0,7-7 0,3-5 53,-15 17-37,0-1 0,0 0 0,0 0 0,0 0 1,0 0-1,0 0 0,0 0 0,0 0 0,0 0 0,-1 0 0,1 0 0,0-3 0,0 4-29,-1-1 1,0 1-1,0-1 0,1 1 0,-1-1 0,0 1 0,1-1 0,-1 1 1,1-1-1,-1 1 0,1 0 0,-1-1 0,1 1 0,-1 0 0,1-1 0,-1 1 1,1 0-1,0-1 0,0 1 2,-1 0-1,1 0 1,-1-1 0,1 1 0,-1 0 0,1 0 0,-1-1 0,1 1-1,-1 0 1,0-1 0,1 1 0,-1-1 0,0 1 0,1 0-1,-1-1 1,0 1 0,1-1 0,-1 1 0,0-1 0,0 1-1,1-1 1,-1 1 0,0-1 0,0 1 0,0-1 0,0 0-1,0 1 1,0-1 0,0 1 0,0-1 0,0 0-9,0 1 0,-1-1 0,1 1 0,0-1 1,-1 1-1,1-1 0,-1 1 0,1 0 0,-1-1 1,1 1-1,-1 0 0,1-1 0,-1 1 0,1 0 0,-1 0 1,1-1-1,-1 1 0,1 0 0,-1 0 0,0 0 1,1 0-1,-1 0 0,1 0 0,-1 0 0,1 0 0,-1 0 1,0 0-1,-24 0-2244,19 0-1237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39.7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2704,'0'0'0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38:00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8536,'0'0'9594,"9"1"-8990,9 1-191,-1-1-1,1 0 1,22-3 0,146-8 1688,-5 1-540,-164 8-977,31 3 0,-8 0 1226,-26-5-916,-2 1-5015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41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98 2400,'0'0'13884,"-3"13"-13178,-18 101 1207,14-84-1078,1 0 0,-2 37 0,7-55-570,0 0 0,2 0 0,-1 1 0,1-1 0,1 0 0,1 0 0,-1 0 0,8 17 0,-10-27-225,1-1 0,-1 0 1,1 0-1,0 0 1,-1 0-1,1 0 1,0 0-1,0 0 0,-1 0 1,1 0-1,0 0 1,0 0-1,0-1 1,0 1-1,0 0 0,1-1 1,-1 1-1,0-1 1,0 1-1,0-1 1,0 1-1,3-1 0,-1 1 19,0-1 0,0-1 0,0 1 0,-1 0 0,1-1 0,0 1 0,0-1 0,0 0 0,4-2 0,3-2 79,1 0 0,-2-1 0,19-14 1,-11 6-15,-1-1 1,0-1 0,-2-1-1,0 0 1,0-1 0,-2 0-1,0-1 1,-2-1 0,14-32-1,9-19 501,-27 105 181,-5-18-741,1-1 0,0 0 1,7 28-1,-7-37-39,1 1 1,-1-1-1,1 0 0,0 1 1,1-1-1,-1-1 0,1 1 1,0 0-1,1-1 0,-1 0 1,8 6-1,-9-8 1,8 6 44,-1-1 1,2 0-1,12 7 0,-22-13-56,1-1 0,0 0 0,0 1 0,0-1-1,-1 0 1,1 0 0,0-1 0,0 1-1,0-1 1,1 1 0,-1-1 0,0 0 0,0 0-1,0 0 1,0-1 0,0 1 0,0-1-1,0 0 1,0 1 0,4-3 0,8-6 23,0-1 0,-1 0 0,1-1 0,-2 0 0,0-2-1,0 1 1,-1-2 0,-1 1 0,0-2 0,-1 1 0,13-26 0,-7 8 44,-1-1 0,-2-1 0,-2 1 0,14-65 0,-25 95-100,5-13 223,-2 13-30,1 9-49,2 14-88,-2-1 0,0 1 0,-1 0 0,-1 0 0,-1 21 0,3 23 46,-4-61-78,8 123 169,-8-112-136,0 0 1,-2 0-1,0 1 1,0-1-1,-1 0 1,-9 22-1,11-34-30,1 1-1,-1-1 1,0 0-1,-1-1 1,1 1-1,0 0 1,-1 0-1,1 0 1,-1-1-1,1 1 1,-1-1-1,0 1 1,1-1-1,-1 0 1,0 1-1,0-1 1,0 0-1,-4 1 1,2-1 18,1 0 1,-1-1 0,1 1-1,-1-1 1,0 0 0,1 0 0,-1-1-1,1 1 1,-1-1 0,-6-1 0,1-1 25,0-1 1,0 1-1,0-2 1,1 1-1,0-1 1,-1 0-1,-12-12 1,-2 2-130,21 15 10,15 8 8,1 0 30,-1-1 0,1-1 1,1 0-1,-1-1 0,1 0 0,0-2 0,0 1 1,0-2-1,1 0 0,-1-1 0,0 0 0,1-1 1,-1-1-1,1-1 0,-1 0 0,0-1 0,0 0 0,0-1 1,0-1-1,17-8 0,-7 2 16,0-2 0,-1 0 1,-1-2-1,0-1 0,39-35 0,-57 47 16,0-1-1,-1 0 0,0-1 0,0 1 0,0-1 1,-1 0-1,0 0 0,0 0 0,0 0 1,-1 0-1,0-1 0,0 1 0,0-1 0,-1 1 1,0-1-1,0-8 0,-1 13 1,0 0-1,0 0 0,0 0 1,-1-1-1,1 1 1,0 0-1,-1 0 1,1 0-1,-1 0 1,0 0-1,0 1 1,0-1-1,0 0 1,0 0-1,0 0 1,0 1-1,-1-1 1,1 1-1,0-1 1,-1 1-1,0-1 1,1 1-1,-1 0 1,0 0-1,0 0 1,1 0-1,-1 0 1,0 0-1,0 0 1,-4 0-1,2 0 6,-1 0 0,0 0 0,1 1 0,-1 0 0,0 0 0,0 0 0,1 1-1,-1 0 1,0-1 0,1 2 0,-1-1 0,-6 3 0,1 0 14,1 1 0,-1 0 0,1 1 0,0 0 0,0 0 0,1 1 0,0 0 0,0 0 0,0 1 0,-7 11 0,12-15-12,1-1 0,-1 1 0,1 0 0,0-1 0,0 1 0,1 0 0,-1 1 0,1-1-1,0 0 1,0 0 0,0 1 0,1-1 0,-1 0 0,1 1 0,0-1 0,0 0 0,1 1 0,0-1-1,-1 0 1,1 0 0,0 1 0,1-1 0,-1 0 0,1 0 0,0 0 0,0 0 0,0-1-1,4 5 1,1 2-10,1-1 0,0-1-1,0 0 1,1 0 0,0 0 0,1-1-1,0-1 1,0 0 0,0 0-1,1-1 1,14 6 0,-8-5-2,0-1 1,1 0 0,-1-1 0,1-1-1,0-1 1,32 0 0,-33-3 0,0-1 0,0 0 0,0-1 0,0-1 0,0-1 0,-1 0 0,0-1 0,0-1 0,0 0 0,-1-2 0,0 1 0,-1-2 0,26-21 0,-30 23 950,-4 5-4816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47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180 1001 7528,'0'0'5990,"6"-10"-5156,3-4-577,-4 7-49,0 0-1,-1 0 0,0-1 1,3-9-1,-7 16-134,0 0 0,0 0 0,-1 1-1,1-1 1,0 0 0,-1 0 0,1 0 0,0 1-1,-1-1 1,1 0 0,-1 0 0,1 1 0,-1-1-1,1 0 1,-1 1 0,0-1 0,1 0 0,-1 1-1,0-1 1,1 1 0,-1-1 0,0 1 0,0 0-1,0-1 1,1 1 0,-1 0 0,0-1 0,0 1-1,0 0 1,0 0 0,0 0 0,0 0 0,1 0-1,-2 0 1,-5 1 71,0 0-1,0 1 1,0 0 0,0 1-1,0-1 1,0 1-1,1 0 1,0 1 0,-1 0-1,1 0 1,-7 6 0,2 0 72,0 0 1,0 1-1,1 0 1,-13 19 0,18-23-69,0 0-1,0 1 1,0 0 0,1 0 0,1 0 0,-1 1 0,1-1 0,1 1 0,-1 0 0,1 0-1,-1 15 1,3-9 52,0 1 0,1-1 0,0 0 0,2 1 0,4 17 0,-6-28-135,1 0 0,0 0 0,0 0 0,0 0 0,0 0 0,1-1 0,0 1 0,0-1 0,0 1 0,1-1 0,-1 0 0,1-1 0,0 1 0,0 0 0,0-1 0,1 0 0,-1 0 0,1 0 0,5 1 0,-3 0 19,1-1 0,0 0-1,0-1 1,0 0 0,1 0-1,10 0 1,-15-2-53,0 0 1,0-1-1,0 1 0,0-1 0,-1 0 0,1 0 1,0 0-1,0 0 0,-1-1 0,1 0 0,-1 1 1,1-1-1,-1-1 0,0 1 0,6-5 1,2-4 41,0 0 0,0 0 1,-2-1-1,1 0 0,-2-1 1,0 0-1,12-26 0,-11 18 40,-2 0 0,0 0 0,-2-1-1,6-41 1,-11 61-103,0 0 0,0 1 0,1-1 0,-2 0 0,1 0 0,0 0-1,0 1 1,0-1 0,-1 0 0,1 0 0,-1 1 0,0-1 0,1 0 0,-1 1 0,0-1-1,0 1 1,0-1 0,0 1 0,0-1 0,0 1 0,-3-2 0,4 2-2,-1 1 0,0-1 0,1 1 0,-1 0 0,1 0 0,-1-1 1,0 1-1,1 0 0,-1 0 0,0 0 0,1 0 0,-1 0 0,0 0 0,1 0 0,-1 0 0,0 0 1,1 0-1,-1 0 0,0 0 0,1 0 0,-1 1 0,-1-1 0,1 1 7,0 0-1,-1 0 1,1 0-1,0 0 1,0 0 0,-1 0-1,1 1 1,0-1-1,0 0 1,0 1-1,1-1 1,-1 1 0,-1 1-1,0 3 19,-1 1 0,1 0-1,0-1 1,1 1 0,0 0 0,0 0 0,0 0-1,1 0 1,0 0 0,0 0 0,1 0-1,0 0 1,3 13 0,-2-12-4,0-1 1,1 1-1,0 0 0,0-1 1,1 1-1,0-1 0,0 0 0,1 0 1,0-1-1,0 0 0,9 9 1,-8-9 19,0-1 0,0 0 0,1-1 1,0 1-1,0-1 0,0 0 0,14 4 0,-14-6-18,-1-1 0,0 0 0,0 0 0,0-1 0,0 1 0,1-1 0,-1-1 0,0 1 0,0-1 0,12-3 0,0-2 17,0 0-1,-1-1 1,1-1-1,-1-1 1,-1 0-1,0-1 1,0-1-1,-1 0 0,-1-1 1,0-1-1,0 0 1,-1-1-1,-1 0 1,0-1-1,-1-1 1,15-28-1,-5 3 30,27-40-1,-40 68-65,2 1 1,-1 0-1,2 0 1,-1 1-1,2 0 0,-1 1 1,15-10-1,-23 18-9,1 1-1,0-1 0,0 0 1,-1 1-1,1 0 1,0 0-1,0 0 1,0 1-1,1-1 1,-1 1-1,0 0 1,0 0-1,0 0 1,0 1-1,0-1 1,0 1-1,0 0 1,0 0-1,0 1 1,0-1-1,0 1 1,-1 0-1,1 0 0,-1 0 1,6 4-1,4 3 11,-1 1-1,0 1 1,0 0-1,-1 0 0,12 17 1,-7-10-2,-10-12 28,-1-1 0,0 1 0,-1 0-1,1 1 1,-1-1 0,5 13-1,-9-19-31,0 0-1,0 0 0,0 0 0,0 0 1,0 0-1,0 0 0,0 0 0,0 0 1,0 1-1,0-1 0,0 0 0,0 0 1,0 0-1,0 0 0,0 0 0,0 0 1,0 0-1,0 0 0,-1 0 0,1 0 1,0 0-1,0 0 0,0 0 1,0 0-1,0 0 0,0 1 0,0-1 1,0 0-1,0 0 0,-1 0 0,1 0 1,0 0-1,0 0 0,0 0 0,0 0 1,0 0-1,0 0 0,0 0 0,0 0 1,-1 0-1,1-1 0,0 1 0,0 0 1,0 0-1,0 0 0,0 0 0,0 0 1,0 0-1,0 0 0,0 0 0,0 0 1,0 0-1,-1 0 0,1 0 0,0 0 1,0 0-1,0-1 0,0 1 0,0 0 1,0 0-1,0 0 0,-13-7 122,-15-12-65,16 10-46,-2 1 1,1 0-1,-1 1 0,0 0 1,-1 1-1,0 1 0,-16-4 1,24 7-14,-1 1 1,0 0-1,0 0 1,0 0-1,0 1 1,0 0-1,0 1 1,0 0-1,0 0 1,0 1-1,0 0 1,1 0-1,-1 1 1,1 0-1,-12 6 1,-1 2 51,14-8-21,-1 1-1,1-1 0,0 1 1,-5 5-1,9-7-26,0 0 1,0 0-1,1 0 0,-1 1 1,1-1-1,-1 0 1,1 1-1,0-1 0,0 1 1,0 0-1,0-1 0,0 1 1,0 5-1,-1-2-5,1 1 1,-1 0-1,2 0 0,-1 0 1,1 1-1,0-1 0,1 0 1,0 0-1,0 0 0,0 0 0,1-1 1,0 1-1,0 0 0,1-1 1,-1 1-1,2-1 0,-1 0 1,6 8-1,-1-2-2,2 0 0,-1-1 0,20 17 0,-24-24 0,0 1 0,0-2 0,1 1 0,0 0 0,0-1 0,0 0 0,0-1 0,0 1 0,0-1 0,13 2 0,-3-1-22,-1-2-1,1 0 0,-1-1 1,1 0-1,-1-1 1,1-1-1,-1 0 1,0-1-1,0-1 1,0-1-1,0 0 1,-1 0-1,0-2 1,0 0-1,0 0 1,24-19-1,34-26-166,-3-4 1,84-85-1,-111 100 89,-23 23 12,27-32 0,-46 49 87,0 1 0,1 0 0,-1-1 0,0 1 0,0 0 0,1-1 0,-1 1 0,0 0 0,1 0 0,-1-1 0,0 1 0,1 0 0,-1 0 0,0-1 0,1 1 0,-1 0 0,1 0 0,-1 0 0,0 0 0,1 0 0,-1 0 0,1 0 0,-1-1 0,1 1 0,-1 0 0,0 0 0,1 1 0,-1-1 0,1 0 0,-1 0 0,1 0 0,-1 0 0,0 0 0,1 0 0,-1 1 0,1-1 0,-1 0 0,0 0 0,1 0 0,-1 1 0,0-1 0,1 0 0,-1 1 0,0-1 0,0 0 0,1 1 0,-1-1 0,0 0 0,0 1 0,1-1 0,-1 0 0,0 1 0,0-1 0,0 1 0,13 33 10,-8-20 1,10 24 74,13 61 1,-22-85-24,-4-14 3,-3-8-18,0 6-45,-5-21-6,-1 1 0,-18-37 0,22 53 1,0 0 1,0 0 0,-1 1 0,0 0 0,0 0 0,0 0 0,-1 0-1,0 0 1,0 1 0,0 0 0,0 0 0,0 1 0,-1-1 0,-11-4-1,11 6 9,0 0 0,0 1 0,0 0 0,0 0 0,0 1 0,0-1 0,0 1 0,0 1 0,0-1 0,0 1 0,1 0 0,-1 0 0,0 1 0,0 0 0,1 0 0,-1 0 0,1 1 0,-8 3 0,5-1 1,1 0-1,0 0 1,-1 1-1,2 0 1,-1 0-1,1 1 1,0 0-1,0 0 1,1 0 0,0 1-1,-6 10 1,3-1 25,1 0 0,0 1 0,2-1 0,0 1 0,0 1 0,-1 22 0,5-30-8,1 0 0,0 0 0,0 1 0,1-1 0,1 0 0,0 0 0,0 0 0,1 0 0,1 0 0,-1-1 0,10 17 0,-10-23-11,0 1 1,0-1-1,1-1 1,-1 1-1,1-1 1,0 1-1,0-1 1,0 0-1,0 0 0,5 2 1,48 21 59,-55-25-69,14 5 1,0-1 0,0 0 0,1-2 0,0 0 0,-1-1 0,1 0 0,0-2 0,0 0 0,0 0 0,25-6 0,12-4-69,95-33 0,-143 42 59,28-13-36,-1 0 0,0-3 0,-1 0 0,36-27-1,-41 27 15,-17 10 8,0 0 1,0-1-1,-1 0 0,0-1 0,0 0 0,-1 0 0,0-1 0,0 1 0,5-13 0,-9 16 1,-1 0-1,0 0 1,0-1-1,-1 0 1,0 1 0,0-1-1,-1 0 1,1 0-1,-2 0 1,1 0 0,-1 0-1,0 0 1,0 0-1,-1 0 1,0 0-1,-3-14 1,3 16 11,-1 1-1,0-1 1,1 1-1,-1-1 1,-1 1-1,1 0 1,-1-1-1,0 1 1,0 1-1,0-1 1,0 0-1,0 1 1,-1-1 0,0 1-1,0 0 1,0 0-1,0 1 1,0-1-1,0 1 1,-1 0-1,1 0 1,-1 0-1,0 1 1,1 0-1,-1 0 1,0 0-1,0 0 1,0 1 0,0 0-1,1 0 1,-1 0-1,0 0 1,0 1-1,0 0 1,0 0-1,1 0 1,-1 0-1,0 1 1,-4 2-1,1 0 22,1 0-1,0 0 1,0 1 0,0-1-1,1 2 1,0-1-1,0 1 1,0 0-1,0 0 1,1 0-1,0 1 1,1 0 0,-1 0-1,1 0 1,1 0-1,-6 16 1,6-14 3,0 0-1,1 0 1,0 1 0,1-1 0,0 1 0,1-1 0,0 1 0,0-1 0,1 1-1,0-1 1,1 1 0,0-1 0,0 0 0,1 0 0,0 0 0,1 0 0,0 0-1,0-1 1,1 0 0,6 8 0,-4-5 2,0 1 18,1-1-1,1 0 1,16 18-1,-21-26-24,-1 0 0,1 0 0,0 0 0,1 0 0,-1-1 0,0 0 0,1 0 0,-1 0 0,1 0 0,0-1 0,0 0 0,-1 1 0,1-2 0,8 1 0,3 0 5,0-2 1,0 0-1,0-1 0,0-1 0,0 0 0,-1-1 0,1 0 0,-1-2 0,0 0 0,-1 0 0,0-1 0,0-1 1,0-1-1,16-12 0,-13 8-7,-5 5-3,-1-1 1,1-1 0,-2 0 0,16-17-1,-17 15-21,-1-1 0,0 0-1,0 0 1,-2-1 0,1 1-1,7-29 1,-12 36 5,-1-1 0,1 1 0,-1-1 0,-1 0 0,1 0 0,-1 0 0,-1 1 0,1-1 0,-1 0 0,0 0 0,-1 1 0,1-1-1,-1 1 1,-1-1 0,1 1 0,-1 0 0,-6-10 0,-9-12 1049,18 27-1039,-1 0 0,1 0 0,-1-1 1,1 1-1,0 0 0,0 0 0,-1-1 0,1 1 0,0 0 0,0 0 1,0-1-1,0 1 0,0 0 0,0-1 0,1 1 0,-1 0 0,1-2 1,9-23-7,-7 19-2,6-18-64,-1-1-1,6-36 0,-3 9 6,0 5-44,10-89 0,-19 109 64,-2 1 1,0-1 0,-2 1 0,-9-49 0,11 76 44,0 0 0,0 0 0,0-1 0,0 1 0,0 0 0,0 0 0,0-1 0,0 1 0,0 0 0,0 0 1,0-1-1,0 1 0,-1 0 0,1 0 0,0-1 0,0 1 0,0 0 0,0 0 0,-1 0 0,1-1 0,0 1 0,0 0 0,0 0 1,-1 0-1,1-1 0,0 1 0,0 0 0,0 0 0,-1 0 0,1 0 0,0 0 0,0 0 0,-1 0 0,1 0 0,0 0 0,0 0 1,-1 0-1,1 0 0,0 0 0,-1 0 0,1 0 0,0 0 0,0 0 0,-1 0 0,1 0 0,-14 12-20,-10 24 19,6-3 21,2 1-1,0 1 0,3 0 0,-15 61 0,12-25 73,-9 110 0,24-150-54,2 0 1,1 1-1,1-1 1,2 0 0,1-1-1,15 44 1,-18-64-17,0-1 0,1 1 1,0-1-1,0 1 0,1-1 0,1 0 1,-1-1-1,13 15 0,-15-20-14,-1-1 0,1 1 0,0 0 0,0-1 0,0 0 0,0 1-1,1-1 1,-1-1 0,1 1 0,-1 0 0,1-1 0,-1 0 0,1 0 0,0 0-1,0 0 1,0 0 0,-1-1 0,1 0 0,0 0 0,0 0 0,0 0 0,0 0 0,0-1-1,-1 0 1,1 0 0,5-2 0,8-4-6,-2-1 0,1-1 0,-1 0 0,-1-1 0,0-1 0,0 0 0,-1-1 0,-1 0 0,0-1 0,0 0 0,-1-1 0,-1-1 0,0 1 0,-1-1 0,-1-1 0,0 0 0,5-19 0,-11 29-11,0 1-1,0 0 1,-1-1 0,0 0-1,0 1 1,-1-1 0,0 0-1,0 1 1,0-1 0,0 0-1,-1 1 1,0-1 0,0 1-1,-1-1 1,0 1 0,0-1-1,0 1 1,0 0 0,-1 0-1,0 0 1,0 0 0,0 1-1,-6-8 1,7 11 10,1 1 1,0-1-1,-1 1 0,1-1 1,0 1-1,-1 0 0,1-1 1,0 1-1,-1 0 0,1 0 1,-1 0-1,1 0 1,-1 0-1,1 0 0,0 1 1,-1-1-1,1 0 0,0 1 1,-1-1-1,1 1 0,0-1 1,-1 1-1,1 0 0,0 0 1,0-1-1,0 1 0,-2 1 1,-2 2 9,-1 0 0,1 0 0,0 1 0,-8 7 0,8-5 3,0 1-1,1 0 1,0 0 0,0 0 0,0 0 0,1 1 0,1-1 0,-1 1 0,1 0-1,-1 12 1,1-1 17,1 0 0,1 0-1,3 31 1,-3-46-29,1 0 0,0-1 0,0 1 0,0 0 0,1 0 0,-1-1 0,1 1 0,0-1 0,0 0 0,1 1 0,0-1 0,-1 0 0,1 0 0,1-1 0,-1 1 0,0-1 0,1 1 0,0-1 0,0 0 0,0-1 0,0 1 0,0 0 0,0-1 0,1 0 0,-1 0 0,10 2 0,-3-2 0,1 1 0,-1-2 0,1 0 0,0 0 0,0-1 0,-1-1 0,1 0 0,0 0 0,-1-1 0,12-4 0,-4 0 0,0 0 0,-1-1 0,0-2 0,-1 1 0,0-2 0,0 0 0,-1-1 0,0-1 0,-1-1 0,-1 0 0,0 0 0,0-2 0,-2 1 0,0-2 0,16-25 0,-27 39 0,1 0 0,-1-1 0,1 1 0,-1-1 0,0 1 0,0-1 0,0 1 0,0-1 0,0 0 0,-1 1 0,1-1 0,-1 0 0,0 0 0,0 1 0,0-6 0,-1 6 0,0-1 0,0 1 0,0-1 0,0 1 0,-1 0 0,1 0 0,-1 0 0,1 0 0,-1 0 0,0 0 0,0 0 0,0 1 0,1-1 0,-2 0 0,1 1 0,-3-2 0,-48-28 0,49 28 0,10 4 0,15 5 0,-12 0 0,1 1 0,-1 0 0,0 0 0,-1 0 0,0 1 0,0 1 0,-1-1 0,0 1 0,0 0 0,-1 1 0,0 0 0,-1 0 0,6 16 0,-2-2 0,-2 2 0,0-1 0,-2 1 0,4 46 0,-9-68 0,1 8 0,1 1 0,0 0 0,6 20 0,-7-30 0,0 1 0,0-1 0,1 0 0,-1 0 0,1 0 0,0 0 0,0-1 0,0 1 0,0 0 0,0-1 0,1 1 0,-1-1 0,1 0 0,0 0 0,0 0 0,-1 0 0,1 0 0,6 2 0,-2-2 0,-1 0 0,0-1 0,1 1 0,-1-1 0,0 0 0,1-1 0,0 0 0,-1 0 0,1 0 0,-1-1 0,1 0 0,-1 0 0,0-1 0,12-4 0,2-2 0,0-2 0,-1-1 0,21-14 0,9-6 0,112-75 0,-125 81 0,-27 19 0,-1 0 0,0 0 0,12-15 0,-18 19 0,0 0 0,0 0 0,-1 0 0,1 0 0,-1-1 0,1 1 0,-1 0 0,0-1 0,0 1 0,0-1 0,0 1 0,-1-1 0,1 0 0,-1 1 0,1-1 0,-1 0 0,0 1 0,0-1 0,-1-3 0,1 4 0,-1 1 0,0 0 0,0 0 0,1 0 0,-1 0 0,0 0 0,0 1 0,0-1 0,0 0 0,0 0 0,0 1 0,0-1 0,0 0 0,-1 1 0,1-1 0,0 1 0,0-1 0,-1 1 0,1 0 0,0 0 0,0-1 0,-1 1 0,1 0 0,0 0 0,-2 0 0,-35 2 0,27 0 0,0 1 0,-1 0 0,1 0 0,0 2 0,-17 8 0,-49 34 0,66-39 0,0 0 0,1 1 0,0 0 0,1 1 0,0 0 0,0 0 0,1 1 0,1 0 0,-1 1 0,2-1 0,0 1 0,0 1 0,1-1 0,-6 24 0,10-32 0,1 1 0,-1 0 0,1-1 0,0 1 0,0 0 0,0-1 0,1 1 0,0-1 0,0 1 0,2 7 0,-2-11 0,-1 1 0,1-1 0,0 0 0,0 1 0,-1-1 0,1 0 0,0 0 0,0 0 0,0 0 0,0 0 0,1 0 0,-1 0 0,0 0 0,0 0 0,0 0 0,1-1 0,-1 1 0,1-1 0,-1 1 0,0-1 0,1 1 0,-1-1 0,1 0 0,-1 1 0,1-1 0,-1 0 0,1 0 0,-1 0 0,1 0 0,-1-1 0,0 1 0,1 0 0,-1 0 0,1-1 0,-1 1 0,3-2 0,5-2 0,1-1 0,-1 1 0,1-2 0,-2 1 0,1-2 0,-1 1 0,1-1 0,-2 0 0,1 0 0,8-13 0,8-11 0,27-46 0,-50 75 0,12-19 0,-2-1 0,-1 0 0,-1 0 0,12-41 0,-21 63 0,0 0 0,0 0 0,0 0 0,0 0 0,0 1 0,0-1 0,0 0 0,0 0 0,0 0 0,0 0 0,0 0 0,0 0 0,1 0 0,-1 0 0,0 0 0,0 0 0,0 0 0,0 0 0,0 0 0,0 0 0,0 0 0,0 0 0,0 0 0,1 0 0,-1 0 0,0 0 0,0 0 0,0 0 0,0 0 0,0 0 0,0 0 0,0 0 0,0 0 0,0 0 0,1 0 0,-1 0 0,0 0 0,0 0 0,0-1 0,0 1 0,0 0 0,0 0 0,0 0 0,0 0 0,0 0 0,0 0 0,0 0 0,0 0 0,0 0 0,0 0 0,0 0 0,0-1 0,1 1 0,-1 0 0,0 0 0,0 0 0,0 0 0,2 8 0,-2 38 0,8 62 0,-5-92 0,0-1 0,0 1 0,1-1 0,1 0 0,1 0 0,0-1 0,15 27 0,-18-39 0,-1 1 0,0 0 0,1-1 0,0 0 0,-1 0 0,1 0 0,0 0 0,0 0 0,0 0 0,0-1 0,1 0 0,-1 1 0,0-1 0,1 0 0,-1-1 0,0 1 0,1 0 0,-1-1 0,1 0 0,-1 0 0,1 0 0,-1 0 0,6-2 0,3 0 0,0 0 0,-1-1 0,0 0 0,0-1 0,19-9 0,-11 3 0,-1-1 0,0-1 0,-1 0 0,0-2 0,-1 0 0,-1 0 0,14-18 0,2-7 0,50-81 0,-57 74 0,-3-1 0,-1 0 0,23-88 0,-18 55 0,16-44-19,41-218 1,-80 332-48,-1 0 0,0 0 1,-1 0-1,0 0 0,0 0 0,-3-18 1,2 27 59,1 0 0,0 1 0,0-1 0,-1 0 0,1 1 0,0-1 0,0 1 1,-1-1-1,1 0 0,-1 1 0,1-1 0,-1 1 0,1-1 0,-1 1 0,1-1 0,-1 1 1,1 0-1,-1-1 0,1 1 0,-1 0 0,0-1 0,1 1 0,-1 0 0,0 0 0,1-1 1,-1 1-1,0 0 0,1 0 0,-1 0 0,0 0 0,1 0 0,-1 0 0,0 0 0,1 0 1,-1 0-1,0 0 0,0 1 0,1-1 0,-1 0 0,1 0 0,-1 1 0,0-1 0,1 0 1,-1 1-1,-4 1-6,1 0 1,0 0 0,-1 1 0,1 0 0,-6 5 0,-1 2 3,1 2 1,0-1-1,0 2 1,1-1 0,1 1-1,0 0 1,-8 20-1,-37 109 37,29-71-5,4-14 25,3 1-1,3 0 1,2 0 0,3 2-1,-4 115 1,13-138 27,1 0 1,2-1-1,1 0 1,2 1-1,16 52 1,-21-84-71,1 0 1,0 0 0,0 0-1,1 0 1,-1 0 0,1-1-1,0 1 1,0-1 0,8 8-1,-10-11-5,1 1 0,0-1 0,0 0-1,0 0 1,0 0 0,0 0 0,0 0-1,0 0 1,0 0 0,0 0 0,1-1-1,-1 1 1,0-1 0,0 0 0,1 0-1,-1 1 1,0-2 0,0 1 0,1 0-1,-1 0 1,0-1 0,0 1-1,1-1 1,2-1 0,13-5-1,-1-1 0,1-1 0,-1 0 0,-1-2 0,0 0 0,0 0 0,-1-2 0,22-22 0,77-90 0,-92 100 0,-20 23 0,8-10 0,-9 12 0,-1 0 0,0-1 0,1 1 0,-1 0 0,0-1 0,0 1 0,1 0 0,-1-1 0,0 1 0,0-1 0,0 1 0,0 0 0,1-1 0,-1 1 0,0-1 0,0 1 0,0 0 0,0-1 0,0 1 0,0-1 0,0 1 0,0-1 0,0 1 0,0 0 0,0-1 0,-1 1 0,1-1 0,0 1 0,-3 3 0,1 0 0,0 1 0,0-1 0,0 1 0,-3 6 0,-35 100 0,36-94 0,0-1 0,1 1 0,0 0 0,1 0 0,1 24 0,1-36 0,0 0 0,1 0 0,-1-1 0,1 1 0,0 0 0,0 0 0,0-1 0,1 1 0,-1 0 0,1-1 0,0 1 0,0-1 0,0 0 0,0 0 0,4 4 0,-4-5 0,1 0 0,0 0 0,0 0 0,0-1 0,0 1 0,0-1 0,0 1 0,0-1 0,0 0 0,0 0 0,1-1 0,-1 1 0,0-1 0,1 1 0,-1-1 0,1 0 0,-1 0 0,4-1 0,8-1 0,0-1 0,-1-1 0,1 0 0,-1-1 0,0 0 0,-1-1 0,1-1 0,-1 0 0,19-14 0,11-11 0,50-50 0,-64 56 0,-27 24 0,9-7 0,-1-1 0,0 0 0,-1 0 0,0-1 0,9-13 0,-16 21 0,-8 6 0,-15 17 0,6-6 0,1 0 0,1 0 0,-13 19 0,23-29 0,0 1 0,0 0 0,1 0 0,-1 0 0,1 0 0,0 0 0,1 0 0,-1 0 0,1 1 0,0-1 0,1 1 0,-1-1 0,1 0 0,0 1 0,0-1 0,1 7 0,0-10 0,-1 0 0,1 0 0,-1 0 0,1 0 0,0-1 0,-1 1 0,1 0 0,0-1 0,0 1 0,0 0 0,0-1 0,1 1 0,-1-1 0,0 0 0,1 1 0,-1-1 0,1 0 0,-1 0 0,3 1 0,-1 0 0,0-1 0,0 0 0,0 0 0,0 0 0,1 0 0,-1-1 0,0 1 0,1-1 0,-1 0 0,4 0 0,3-1 0,0 0 0,0-1 0,-1 0 0,1 0 0,-1-1 0,14-6 0,-21 7 0,1 1 0,-1 0 0,1-1 0,-1 0 0,0 1 0,0-1 0,0 0 0,0 0 0,0 0 0,0 0 0,-1 0 0,1-1 0,-1 1 0,1-1 0,1-4 0,-2 2 0,1 0 0,-1 0 0,0 0 0,0 0 0,-1 0 0,1 0 0,-2-11 0,0 4 0,-1 0 0,0 1 0,-1-1 0,0 0 0,-1 1 0,-9-20 0,4 16 0,-1 0 0,0 0 0,-2 1 0,1 0 0,-2 1 0,-23-20 0,27 21 0,8 12 0,1-1 0,0 0 0,-1 0 0,1 1 0,-1-1 0,1 1 0,-1-1 0,1 0 0,-1 1 0,1-1 0,-1 1 0,1-1 0,-1 1 0,0-1 0,1 1 0,-1 0 0,0-1 0,-1 1 0,29-1 0,0 2 0,0 1 0,0 1 0,0 1 0,-1 1 0,44 15 0,-59-16 0,0 0 0,0 1 0,-1 1 0,1 0 0,-1 0 0,12 11 0,-18-13 0,0 0 0,0 0 0,-1 0 0,0 0 0,0 1 0,0-1 0,0 1 0,-1 0 0,0 0 0,0 0 0,0 0 0,0 0 0,-1 0 0,0 1 0,0-1 0,0 6 0,-1-6 0,0 1 0,0-1 0,-1 0 0,1 0 0,-1 0 0,0 0 0,-1 0 0,1-1 0,-4 7 0,4-8 0,0 0 0,-1 0 0,1-1 0,-1 1 0,0-1 0,0 1 0,0-1 0,0 0 0,0 0 0,0 0 0,-1 0 0,1 0 0,-1 0 0,1-1 0,-1 1 0,-4 1 0,7-3 0,0 1 0,-1-1 0,1 0 0,0 0 0,-1 0 0,1 0 0,0 1 0,0-1 0,-1 0 0,1 0 0,0 0 0,-1 0 0,1 0 0,0 0 0,-1 0 0,1 0 0,0 0 0,-1 0 0,1 0 0,0 0 0,-1 0 0,1 0 0,0 0 0,-1 0 0,1 0 0,0 0 0,-1-1 0,1 1 0,0 0 0,0 0 0,-1 0 0,1 0 0,0-1 0,0 1 0,-1 0 0,1 0 0,0-1 0,0 1 0,-1 0 0,1 0 0,0-1 0,0 1 0,0 0 0,0-1 0,0 1 0,0 0 0,-1-1 0,1 1 0,0 0 0,0-1 0,0 1 0,0 0 0,0-1 0,6-20 0,-5 16 0,1 2 0,-1-5 0,2 0 0,-1 0 0,1 0 0,1 0 0,0 1 0,0-1 0,0 1 0,0 0 0,1 0 0,1 1 0,-1-1 0,13-9 0,-10 9 0,1 1 0,0 0 0,0 0 0,1 1 0,0 0 0,0 1 0,16-5 0,-20 8 0,-1 0 0,0 0 0,1 1 0,-1 0 0,1 0 0,-1 0 0,1 1 0,-1 0 0,0 0 0,1 0 0,-1 1 0,0-1 0,0 1 0,0 1 0,0-1 0,0 1 0,6 4 0,4 5 0,-1 0 0,0 1 0,-1 1 0,0 1 0,13 18 0,20 23 0,-31-40 0,-10-9 0,1-1 0,0 0 0,0 0 0,11 7 0,-14-11 0,1 0 0,-1 0 0,1-1 0,0 0 0,0 1 0,-1-1 0,1 0 0,0-1 0,0 1 0,0-1 0,0 0 0,7 0 0,8-3 0,-1 0 0,0-1 0,-1-1 0,1 0 0,23-12 0,37-10 0,-61 23 0,-12 4 0,1-1 0,-1 0 0,0 0 0,0-1 0,0 0 0,0 1 0,-1-2 0,1 1 0,0 0 0,-1-1 0,1 0 0,5-5 0,-9 7 45,-1 1 0,0-1-1,1 0 1,-1 1 0,0-1 0,0 0 0,1 1-1,-1-1 1,0 0 0,0 0 0,0 1 0,0-1-1,0 0 1,0 1 0,0-1 0,0 0 0,0 0 0,0 1-1,0-1 1,-1 0 0,1-1 0,-5-7-2203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47.9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65 10752,'0'0'7359,"-12"13"-6895,-6 6-274,4-5 81,1 1 1,-20 27-1,19-14 755,14-28-1001,-1 1 1,1-1-1,0 0 1,0 1 0,0-1-1,0 1 1,0-1 0,0 0-1,-1 1 1,1-1 0,0 1-1,0-1 1,0 1 0,0-1-1,1 0 1,-1 1-1,0-1 1,0 1 0,0-1-1,0 1 1,0-1 0,1 0-1,-1 1 1,0-1 0,0 0-1,0 1 1,1-1 0,-1 0-1,0 1 1,1-1-1,-1 0 1,0 1 0,1-1-1,-1 0 1,0 0 0,1 1-1,-1-1 1,0 0 0,1 0-1,-1 0 1,1 0 0,-1 0-1,1 1 1,-1-1-1,0 0 1,1 0 0,-1 0-1,1 0 1,-1 0 0,1 0-1,-1 0 1,0 0 0,1-1-1,-1 1 1,1 0-1,-1 0 1,0 0 0,1 0-1,-1-1 1,1 1 0,5-2 116,0 0 0,0 0 0,0-1 0,0 0 0,-1 0 0,1 0 0,-1-1 0,8-6-1,-2 0 95,0 0-1,14-17 1,-17 18-47,-1-1 1,0 1-1,-1-1 0,0 0 1,0-1-1,-1 1 1,0-1-1,-1 0 1,4-14-1,-8 25-155,0 0 0,0-1 0,0 1 0,0-1 0,0 1 1,0-1-1,0 1 0,0-1 0,0 1 0,0-1 0,0 1 0,-1-1 0,1 1 0,0-1 0,0 1 0,0 0 0,-1-1 0,1 1 0,0-1 0,0 1 0,-1 0 0,1-1 0,0 1 0,-1 0 1,1-1-1,0 1 0,-1 0 0,1 0 0,-1-1 0,1 1 0,0 0 0,-1 0 0,1 0 0,-1-1 0,1 1 0,-1 0 0,1 0 0,-1 0 0,1 0 0,-1 0 0,1 0 0,-1 0 1,1 0-1,0 0 0,-1 0 0,1 0 0,-1 0 0,1 0 0,-1 1 0,1-1 0,-1 0 0,-29 10 552,27-8-526,-4 0 4,1 1-1,0 1 0,1-1 1,-1 1-1,0 0 0,1 0 1,0 0-1,0 1 0,0 0 1,1 0-1,-5 6 0,7-7-517,0-1 0,0 1 0,0-1 0,0 1 0,1 0-1,0-1 1,-1 7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08:48.4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1 134 9040,'0'0'4368,"17"3"-3423,25 3-310,0-2-1,66-1 1,474-71 2721,-382 38-2344,-105 17-691,109-15 1599,-90 18-4263,-98 10-12300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61 105 11744,'0'0'8141,"10"1"-7977,-7-1-152,0 0 1,1 1 0,-1-1 0,0 1-1,0 0 1,1 0 0,-1 0 0,0 0-1,0 1 1,0-1 0,0 1 0,-1 0-1,1 0 1,0 0 0,-1 0 0,1 0-1,-1 0 1,0 1 0,0-1 0,0 1-1,0-1 1,0 1 0,0 0 0,2 6-1,69 173 520,17 32-45,-18-59-166,42 74 59,-93-191-306,-16-26-27,1 0 0,1-1 0,0 0-1,0-1 1,1 1 0,0-2 0,12 13-1,-10-13 121,0 2 0,15 20 0,-24-30-161,4 5 94,-1 0 306,-4-9 60,-6-18-249,3-10-146,2-1 0,1 0 1,1 1-1,1-1 0,2 1 0,16-61 0,7 2 68,42-91 0,62-90-41,-59 128-258,-50 107 82,-17 29 34,0 0 0,-1-1 0,1 0 0,-2 1 0,1-1 0,3-11 0,-7 18 32,0 0-1,-1 0 0,1 0 1,0 0-1,0 0 0,0 0 1,-1 0-1,1 0 0,0 0 1,-1 0-1,1 0 0,-1 1 1,1-1-1,-1 0 0,1 0 1,-1 1-1,1-1 0,-1 0 1,0 0-1,0 1 0,1-1 1,-1 1-1,0-1 0,0 1 1,0-1-1,1 1 0,-1 0 1,0-1-1,-2 1 0,-32-10-54,26 8 45,-6-2 9,-1 2 1,0 0-1,0 1 1,-29 2-1,-66 12-9,60-6 18,-19 1 9,-105 16 32,142-17-20,1 1 0,0 1-1,-40 19 1,-142 79 228,211-106-237,0 0 0,0 1 0,1-1-1,-1 1 1,0-1 0,0 1 0,1 0-1,-1 0 1,1 0 0,0 1 0,0-1-1,-1 0 1,1 1 0,1-1 0,-1 1-1,-2 4 1,4-7-9,0 1-1,0-1 0,0 0 1,0 0-1,0 0 0,0 1 0,0-1 1,0 0-1,0 0 0,0 0 1,0 1-1,0-1 0,0 0 1,0 0-1,0 1 0,0-1 1,0 0-1,0 0 0,1 0 1,-1 0-1,0 1 0,0-1 1,0 0-1,0 0 0,0 0 1,1 0-1,-1 1 0,0-1 1,0 0-1,0 0 0,0 0 1,1 0-1,-1 0 0,0 0 0,0 0 1,0 0-1,1 0 0,-1 0 1,0 1-1,0-1 0,1 0 1,-1 0-1,0 0 0,0 0 1,0-1-1,1 1 0,-1 0 1,0 0-1,14 0-68,27-3-222,-19 1-2749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3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8240,'0'0'8191,"14"-2"-7767,131-22 495,121-16 561,-183 34-914,-1 4 0,95 11 1,-127-6-137,1-2 0,-1-3 0,59-9 0,-104 11-353,1-2 0,-1 1 0,1-1 0,-1 0 0,0 0 0,0 0 0,0 0 0,0-1 0,0 0 0,6-5 0,10-11-2886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4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6520,'0'0'8297,"11"6"-7726,3 2-335,0 1 1,-1 0-1,0 1 1,21 19-1,-2 3 272,42 46 663,16 21 211,-48-55-799,55 44 971,-49-47-540,-34-33-277,-13-8-814,-1 0 0,0 0 0,1 0 1,-1 0-1,0 0 0,1 0 1,-1 0-1,0 0 0,1-1 0,-1 1 1,0 0-1,0 0 0,1 0 1,-1 0-1,0-1 0,1 1 0,-1 0 1,0 0-1,0-1 0,0 1 1,1 0-1,-1 0 0,0-1 0,0 1 1,0 0-1,1-1 0,-1 1 1,0 0-1,0-1 0,0 1 0,0 0 1,0-1-1,0 1 0,0 0 1,0-1-1,0 1 0,0 0 1,0-1-1,0 1 0,0 0 0,0-1 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707 1 12360,'0'0'2153,"-17"11"-1881,-194 151 896,-158 153 2697,356-303-3647,-5 3 298,0 1-1,1 1 1,-26 34-1,43-51-508,0 0 0,0 0 0,1 0 0,-1 0 0,0 0-1,0 0 1,1 0 0,-1 0 0,0 0 0,0 0 0,0 0 0,1 0 0,-1 0 0,0 0 0,0 0 0,0 0-1,1 0 1,-1 0 0,0 1 0,0-1 0,0 0 0,1 0 0,-1 0 0,0 0 0,0 0 0,0 0 0,0 1-1,0-1 1,1 0 0,-1 0 0,0 0 0,0 0 0,0 1 0,0-1 0,0 0 0,0 0 0,0 0 0,0 1-1,0-1 1,0 0 0,0 0 0,0 1 0,0-1 0,0 0 0,0 0 0,0 0 0,0 1 0,0-1 0,0 0-1,0 0 1,0 0 0,0 1 0,0-1 0,0 0 0,0 0 0,0 0 0,0 1 0,0-1 0,-1 0 0,1 0-1,0 0 1,0 1 0,13-6-2923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9072,'0'0'9463,"-6"13"-8995,0 0-354,0 0-1,1 0 0,0 1 1,1-1-1,1 1 0,0 0 1,-1 18-1,14 454 3044,-5-363-2297,-5-38-358,-2-45 125,5 45 0,-3-85-603,0 1 0,0-1 0,0 1 0,0-1 0,0 1 0,0-1 0,0 1 0,0-1 0,1 1 1,-1-1-1,0 1 0,0-1 0,0 1 0,0-1 0,1 1 0,-1-1 0,0 1 0,1-1 0,-1 1 0,0-1 0,1 0 0,-1 1 0,0-1 0,1 0 0,-1 1 0,1-1 0,-1 0 0,1 0 0,-1 1 0,1-1 0,-1 0 0,0 0 0,1 0 0,-1 0 0,1 1 0,0-1 0,-1 0 0,1 0 0,-1 0 0,1 0 0,-1 0 0,1 0 0,0-1 0,22-10 483,-19 9-506,9-8 90,0 0-1,0 0 0,-1-1 1,11-13-1,-8 8 17,23-18 0,-21 23-45,0 0 1,1 2 0,0 0-1,1 1 1,-1 1 0,2 1-1,35-8 1,-43 11-42,62-11 215,-74 13-288,16-3 438,-16 4-484,0-1 1,0 1-1,0 0 1,1 0-1,-1 0 1,0 0-1,0-1 0,0 1 1,0 0-1,1 0 1,-1 0-1,0-1 1,0 1-1,0 0 1,0 0-1,0 0 1,0-1-1,0 1 0,0 0 1,0 0-1,0-1 1,0 1-1,0 0 1,0 0-1,0-1 1,0 1-1,0 0 0,0 0 1,0-1-1,0 1 1,0 0-1,0 0 1,0 0-1,0-1 1,0 1-1,0 0 1,-1 0-1,1 0 0,0-1 1,0 1-1,0 0 1,0 0-1,-1 0 1,1 0-1,0-1 1,0 1-1,0 0 0,-1 0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1 110 13464,'0'0'4657,"13"-2"-4168,221-44 1507,-134 26-1193,18-4 405,-103 20-694,0 1 0,0 1 0,26-1 0,-40-3-3878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1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66 7328,'0'0'11455,"-10"6"-11088,-3 3-212,7-5-21,0 0-1,0 0 1,-1-1-1,1 0 0,-1 0 1,-11 3-1,11-2 85,0 0 0,1 0 0,-1 0 0,1 1 0,-1 0-1,1 0 1,1 1 0,-1 0 0,1 0 0,-6 9 0,0-3 27,8-6-119,-1 0 0,1-1 0,1 2 0,-1-1 0,1 0 0,0 0 0,0 1 0,0 0 0,1-1 0,0 1 0,1-1 0,-1 1 0,1 0 0,1 0 0,-1-1 0,1 1 0,0 0 0,1-1 0,-1 1 0,4 5 0,-2-5 42,0 0 0,0 0 0,1-1-1,0 1 1,1-1 0,-1 0 0,1-1-1,6 6 1,-7-8-58,0 0 1,0 0-1,0 0 0,0-1 1,0 0-1,1 0 0,-1 0 1,1 0-1,0-1 0,0 0 1,-1 0-1,1 0 0,8 0 1,-5-1 29,1 0 0,-1 0 0,0-1 0,1 0 0,-1-1 0,0 0 0,0 0 0,0-1 0,0 1 0,0-2 0,-1 1 0,1-1 1,12-10-1,-11 8-67,0-2 0,-1 0 1,0 0-1,-1 0 0,1-1 1,-2 0-1,1 0 1,-1-1-1,8-17 0,-9 16-24,-3 6-9,0 1-1,0-1 1,0 0-1,0 1 1,-1-1 0,0 0-1,1-6 1,-2 7 13,1 0-1,-1 1 1,1-1 0,0 1 0,0-1 0,0 1 0,1-1 0,2-4 0,-5 5 84,-1 8 22,7 9-137,0-1 0,1 1 1,1-1-1,9 15 0,8 16 23,-17-30-20,-1-1 0,1-1 0,12 16 0,-14-22-15,-1-1 0,1 0 0,1 0 0,-1-1 0,1 1-1,0-1 1,0 0 0,9 4 0,-12-7-10,0 0 0,0 0 0,0 0 0,1 0 0,-1-1 0,0 1 0,1-1 0,-1 0 0,0 0 0,1 0 0,-1-1 0,4 0 0,1 0 0,0-1 0,0-1 0,12-4 0,-6 0 0,0-1 0,0-1 0,-1 0 0,0 0 0,-1-1 0,0-1 0,0 0 0,-1-1 0,-1 0 0,0 0 0,-1-1 0,0 0 0,-1-1 0,0 0 0,10-27 0,-16 34 0,1 0 0,-1 1 0,-1-1 0,1 0 0,-1 0 0,0 0 0,-1 0 0,0 0 0,0 0 0,0 0 0,-1 0 0,0 0 0,0 0 0,-1 1 0,0-1 0,0 0 0,0 1 0,-1-1 0,-7-11 0,6 12 0,0 0 0,0 0 0,-1 1 0,0-1 0,0 1 0,-10-7 0,12 10 0,-1 0 0,0 0 0,1 0 0,-1 1 0,0 0 0,0-1 0,0 2 0,-1-1 0,1 0 0,0 1 0,0 0 0,0 0 0,-6 0 0,-1 1 5,-19 2 11,29-3-21,0 0 0,-1 1 0,1-1-1,0 1 1,0-1 0,0 1 0,0 0 0,0-1 0,0 1 0,0 0 0,0 0 0,1-1 0,-1 1 0,0 0 0,0 0 0,1 0 0,-1 0 0,0 0 0,1 0-1,-1 0 1,0 2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6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12056,'0'0'2902,"11"-4"-2236,69-22 591,2 3 1,0 4 0,1 4 0,138-9 0,-171 22 900,-50 8-5420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11552,'0'0'2688,"12"-2"-2028,362-81 2670,-104 21-1089,-175 39-1236,36-7 728,-108 23-1272,-12 3-3445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6824,'0'0'11111,"17"-1"-10601,181-26 852,-117 11-419,102-8 0,-152 21-725,-13 1 28,1 1 1,-1 1-1,1 0 1,17 3-1,22 4 2040,-57-7-2348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0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8640,'0'0'8583,"17"-8"-8005,-3 0-438,-2 1-17,0 1 1,0 0 0,1 1-1,0 1 1,0 0 0,1 0-1,19-2 1,-7 3 153,46-6 1090,127 1 0,-167 13-299,-31-5-1111,-1 0-1,1-1 1,-1 2 0,1-1 0,-1 0 0,1 0-1,-1 0 1,1 0 0,-1 0 0,1 0 0,-1 0 0,1 1-1,-1-1 1,1 0 0,-1 0 0,1 1 0,-1-1 0,1 0-1,-1 1 1,0-1 0,1 1 0,-1-1 0,0 0 0,1 1-1,-1-1 1,0 1 0,0-1 0,1 1 0,-1-1 0,0 1-1,0-1 1,0 1 0,0-1 0,1 1 0,-1-1-1,0 1 1,0-1 0,0 1 0,0-1 0,0 1 0,0-1-1,0 1 1,-1-1 0,1 1 0,0-1 0,0 1 0,0-1-1,0 1 1,-1 0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1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6824,'0'0'7324,"-10"5"-6888,0 1-272,2-1 188,-1 0 1,0-1-1,0 0 0,0 0 1,-17 3-1,7-2 1445,17-4-238,13-3-704,170-20 1004,-157 20-1670,102-4 721,-14 2-108,-9 5-239,-39 1 194,-84 8-405,-3-4-268,0-1 1,-1-2 0,-27 2 0,5 0 24,-356 41 754,341-46-575,58-1-174,9-2-60,14-3-16,39-5 16,12-4 55,147-9 0,-58 20 77,-160 4-185,0-1 0,1 1 0,-1 0 0,0 0 0,0 0 0,1 0 0,-1 0 0,0 0 0,0 0 0,1 0 0,-1 0 0,0 0 0,0 0 0,1 0 0,-1 0 0,0 0 0,0 0 0,1 0 0,-1 0 0,0 0 0,0 1 0,0-1 0,1 0 0,-1 0 0,0 0 0,0 0 0,0 0 0,1 0 0,-1 1 0,0-1-1,0 0 1,0 0 0,0 0 0,1 1 0,-1-1 0,0 0 0,0 0 0,0 0 0,0 1 0,0-1 0,0 0 0,0 0 0,0 1 0,0-1 0,0 0 0,0 0 0,0 1 0,0-1 0,0 0 0,0 0 0,0 1 0,0-1 0,0 0 0,-12 12 17,3-7-10,0-1 1,0-1-1,0 0 0,0 0 0,-18 3 1,-52 3 30,-81-5 141,103-5-42,67-5-160,42 0 0,-1 2 0,59 2-1,-97 2 12,92 6-88,-139 4 75,-37-4-20,-116-4-1,107-4 23,333-10-184,-239 11-113,-1 0 0,1-1 1,0 0-1,16-6 0,-14 4-2744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1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18 5824,'0'0'8672,"-2"9"-7851,-1 17-310,1 0 0,1 0 1,4 44-1,18 91 1131,-10-82-817,34 190 2057,-40-214-2130,-4-32 136,-1-18 27,0-7 445,-6-41-868,-12-45 1,0 1-182,-26-254 441,38 290-684,4 28-3,1 0 0,2-36 1,-1 57-62,1 0 1,-1 0-1,1-1 1,0 1-1,0 0 1,0 0-1,0 0 1,0 0-1,0 0 1,0 0-1,1 0 1,-1 0-1,1 0 1,-1 0-1,1 1 1,0-1-1,0 1 1,0-1 0,0 1-1,0 0 1,0 0-1,0 0 1,0 0-1,0 0 1,1 0-1,-1 1 1,0-1-1,0 1 1,4-1-1,7-1 28,-1 1-1,1 1 1,25 1-1,-20 1-12,0 0 1,0 1-1,0 1 0,0 1 0,-1 1 1,0 0-1,31 16 0,-41-18-12,0 0-1,0 1 1,0 0-1,-1 1 0,0-1 1,0 1-1,0 0 1,7 11-1,-10-11 0,0-1-1,0 0 0,-1 1 0,1-1 0,-1 1 1,-1 0-1,1 0 0,-1-1 0,0 1 1,0 0-1,-1 0 0,0 0 0,0 7 0,-1-6 13,0 1-1,-1-1 0,0 0 0,0 0 0,-1 0 1,0 0-1,0 0 0,0-1 0,-1 1 0,-8 10 1,-6 6 55,-30 28 0,34-37-45,-11 10 71,-2 0-1,-1-2 0,-53 33 1,77-52-15,-1 0 0,1 0 0,0 0 1,0 1-1,-6 6 0,11-9-60,0-1 0,0 0 0,1 1 0,-1-1 0,0 0 0,1 1 0,-1-1 0,0 0 0,0 0 0,1 0 0,-1 0 0,2-1 0,-1 1-5,153 6 211,-131-3-226,0 0-1,0 2 1,0 1-1,32 12 1,-49-16-5,0 1 1,-1 1 0,1-1-1,-1 1 1,0 0 0,0 1-1,0 0 1,-1 0 0,1 0 0,-1 0-1,0 1 1,-1 0 0,1 0-1,-1 0 1,-1 0 0,1 1-1,-1-1 1,0 1 0,0 0-1,3 14 1,-6-18 1,0 0-1,0-1 1,0 1-1,-1 0 1,1 0-1,-1 0 1,1 0-1,-1-1 1,0 1 0,0 0-1,0-1 1,-1 1-1,1-1 1,0 1-1,-1-1 1,0 0-1,1 1 1,-1-1-1,0 0 1,0 0 0,-1 0-1,1-1 1,0 1-1,0 0 1,-1-1-1,-4 3 1,-7 3 15,0-1 0,0 0 0,-24 5 0,36-10-14,-114 30 105,-72 22 106,152-42-397,-65 13 0,82-25 2,18 1 6,1 0 0,-1 0 0,1-1 0,-1 1 0,1 0 0,-1 0 0,1-1-1,0 1 1,-1 0 0,1-1 0,0 1 0,-1-1 0,1 1 0,0 0 0,-1-1 0,1 1-1,0-1 1,0 1 0,-1-1 0,1 1 0,0-1 0,0 1 0,0-1 0,0 1 0,0-1-1,0 1 1,0-2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1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7936,'0'0'11423,"12"1"-10916,47 0 438,60-7-1,-42 0 1,111 6 0,-14 0-231,-82-3-219,0 4 0,135 19 1,-220-19-403,0 1 1,1-1 0,-1-1 0,0 0 0,0 0 0,1 0 0,-1-1 0,13-2 0,-20 3-91,0-1 1,1 1-1,-1 0 0,0-1 1,1 1-1,-1 0 0,0-1 1,0 1-1,0-1 0,1 1 1,-1 0-1,0-1 1,0 1-1,0-1 0,0 1 1,0 0-1,0-1 0,0 1 1,0-1-1,0 1 0,0-1 1,0 1-1,0 0 0,0-1 1,0 1-1,0-1 1,0 1-1,0-1 0,-1 1 1,1 0-1,0-1 0,0 1 1,-1 0-1,1-1 0,0 1 1,0 0-1,-1-1 1,-10-15-159,5 8-49,-9-11-263,8 10-2606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1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7936,'0'0'6818,"-10"12"-6092,-62 84 1439,69-92-1907,0 0 1,0 0-1,1 0 0,0 1 1,0-1-1,0 1 0,0 0 1,1-1-1,0 1 0,-1 9 1,1-13-207,1 1 1,0-1-1,0 0 0,0 0 1,0 0-1,0 1 1,0-1-1,1 0 1,-1 0-1,0 0 1,0 0-1,1 0 1,-1 0-1,1 1 0,-1-1 1,1 0-1,0 0 1,-1 0-1,1 0 1,0-1-1,-1 1 1,1 0-1,0 0 0,0 0 1,0-1-1,0 1 1,0 0-1,0-1 1,0 1-1,0-1 1,0 1-1,0-1 0,0 1 1,0-1-1,1 0 1,-1 1-1,0-1 1,0 0-1,0 0 1,0 0-1,1 0 1,-1 0-1,0 0 0,0-1 1,0 1-1,0 0 1,1 0-1,1-2 1,4 0 56,0 0 1,0-1 0,0 0 0,-1 0 0,1 0-1,-1-1 1,1 0 0,-1-1 0,0 1 0,-1-1-1,7-7 1,-9 9-68,0 1 0,-1-1 0,1 0 0,-1 0-1,1-1 1,-1 1 0,0 0 0,-1-1 0,1 1 0,0-1-1,-1 0 1,0 1 0,0-1 0,0 0 0,0 0 0,-1 0 0,0 0-1,1 0 1,-1 0 0,-1 0 0,1 1 0,-2-7 0,2 9-28,0 0 0,0 1 1,-1-1-1,1 0 1,0 1-1,-1-1 1,1 1-1,-1-1 0,1 0 1,-1 1-1,1-1 1,-1 1-1,1-1 1,-1 1-1,1 0 0,-1-1 1,1 1-1,-1 0 1,0-1-1,1 1 0,-1 0 1,0 0-1,1-1 1,-1 1-1,0 0 1,1 0-1,-1 0 0,0 0 1,1 0-1,-1 0 1,0 0-1,0 0 1,1 0-1,-1 0 0,0 1 1,1-1-1,-1 0 1,-1 1-1,-28 14 239,23-10-204,3-2-3,-1-1 1,2 1 0,-1 0 0,0 1 0,0-1 0,1 1 0,0-1 0,0 1 0,0 0-1,0 0 1,0 1 0,1-1 0,0 0 0,0 1 0,0 0 0,1-1 0,-2 7 0,3-9-29,-1-1 1,1 0 0,0 1 0,1-1-1,-1 1 1,0-1 0,0 0 0,0 1 0,1-1-1,-1 0 1,1 1 0,-1-1 0,1 0-1,0 0 1,-1 1 0,1-1 0,0 0 0,0 0-1,0 0 1,0 0 0,0 0 0,0 0 0,0 0-1,0 0 1,0-1 0,0 1 0,0 0-1,1-1 1,-1 1 0,0 0 0,0-1 0,1 0-1,-1 1 1,0-1 0,3 0 0,3 2 45,-1-1 0,1 0 0,-1 0 0,1-1 0,13 0-1,-16-1-36,0 0-1,0 0 0,0-1 0,0 1 1,0-1-1,0 1 0,0-1 0,0 0 0,-1-1 1,1 1-1,-1-1 0,0 1 0,0-1 0,0 0 1,0 0-1,3-5 0,-4 6-14,-1 0 0,0 0 0,1 0 0,-1 0 0,0 0-1,0 0 1,-1 0 0,1 0 0,0 0 0,-1-1 0,1 1 0,-1 0 0,0 0 0,0-1 0,0 1 0,0 0 0,0-1-1,0 1 1,0 0 0,-1 0 0,1-1 0,-1 1 0,0 0 0,0 0 0,0 0 0,0 0 0,0 0 0,0 0-1,0 0 1,-1 0 0,-1-2 0,1 2 2,0 1-1,0-1 1,0 1 0,0 0-1,0-1 1,0 1-1,-1 0 1,1 0 0,0 1-1,-1-1 1,1 0-1,0 1 1,-1-1 0,1 1-1,-1 0 1,1 0 0,-1 0-1,1 0 1,-1 0-1,1 0 1,0 1 0,-1-1-1,1 1 1,-1 0-1,1 0 1,0 0 0,0 0-1,-1 0 1,-1 2 0,0-1 4,1 0 1,-1 0 0,1 0 0,-1 1 0,1-1 0,0 1 0,0 0 0,0 0 0,1 0 0,-1 0 0,1 1 0,0-1 0,-1 1 0,2-1 0,-1 1 0,-2 6 0,4-9-11,0 0 0,0 0 0,0 0 0,0 0 0,0 0 0,0 0 0,0-1-1,1 1 1,-1 0 0,0 0 0,1 0 0,-1 0 0,0 0 0,1-1 0,-1 1 0,1 0 0,0 0 0,-1-1 0,1 1 0,-1 0 0,1-1 0,0 1 0,0 0 0,-1-1 0,1 1 0,0-1 0,0 1 0,0-1 0,-1 0 0,1 1 0,0-1 0,0 0 0,0 0 0,0 0 0,0 1 0,0-1 0,0 0-1,0 0 1,0 0 0,1-1 0,5 2 52,-1-1-1,1 0 1,0-1-1,7-1 1,-10 2-40,0-1 1,-1 0-1,1 0 1,-1 0-1,0 0 1,1-1-1,-1 1 0,0-1 1,0 0-1,0 0 1,0 0-1,0 0 1,0 0-1,-1-1 1,4-3-1,-4 3-1,0 0 0,-1 0 0,1 0 0,-1 0-1,0 0 1,0 0 0,0-1 0,-1 1 0,1 0 0,-1 0-1,1-1 1,-1 1 0,0 0 0,-1-1 0,1 1 0,0 0 0,-2-5-1,1 5 4,0 0-1,0 0 0,0 0 0,0 0 1,0 0-1,-1 1 0,-1-4 1,2 6-17,1-1 1,0 0 0,-1 1 0,1-1-1,-1 1 1,1-1 0,-1 1-1,1-1 1,-1 1 0,1-1 0,-1 1-1,1 0 1,-1-1 0,0 1 0,1 0-1,-1 0 1,0-1 0,1 1 0,-1 0-1,0 0 1,1 0 0,-1 0-1,0 0 1,1 0 0,-1 0 0,0 0-1,0 0 1,1 0 0,-1 0 0,0 0-1,1 0 1,-1 0 0,0 1 0,1-1-1,-1 0 1,0 1 0,1-1-1,-1 0 1,1 1 0,-2 0 0,-4 5-28,-1 0 0,1 1 0,0-1 0,0 1 0,1 0 0,0 1 0,0 0 0,1-1 0,0 1 0,0 1 0,-2 10 0,-5 27-4298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0.9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 6424,'0'0'13769,"-11"8"-13431,5-4-283,1-1-20,0 0 0,1 0 0,0 1 0,0-1 0,0 1 0,0 0-1,0 0 1,1 0 0,0 1 0,-1-1 0,2 1 0,-1 0 0,1 0 0,-1 0 0,1 0-1,-1 6 1,-5 30 296,3 0 0,-2 52 0,9 82 279,-1-124-366,3-1 1,1 1-1,15 58 0,-18-102-195,0 0-1,1 1 0,0-1 0,0-1 1,0 1-1,1 0 0,0-1 0,1 0 1,-1 0-1,6 6 0,-6-8-14,0-1 1,0 0-1,0 0 0,1 0 0,-1 0 0,1-1 1,0 1-1,-1-1 0,1 0 0,0-1 1,0 1-1,0-1 0,1 0 0,-1 0 1,9-1-1,30-1 147,0-2 0,78-16 0,8-1 52,-82 15-154,195-13 419,-232 19-425,0-2-1,0 1 0,0-1 1,0-1-1,0 0 0,14-5 1,-24 7-99,-1 0 0,0-1 0,1 1 0,-1 0 0,0 0 0,0 0 0,1-1 0,-1 1 0,0 0-1,0 0 1,0-1 0,1 1 0,-1 0 0,0-1 0,0 1 0,0 0 0,0 0 0,0-1 0,1 1 0,-1 0 0,0-1 0,0 1 0,0 0 0,0-1 0,0 1 0,0 0 0,0-1 0,0 1 0,0-1 0,0 1 0,0 0 0,0 0 0,-1-1 0,1 1 0,0 0 0,0-1 0,0 1-1,0 0 1,-1-1 0,1 1 0,0 0 0,0 0 0,0-1 0,-1 1 0,1 0 0,0 0 0,0-1 0,-1 1 0,1 0 0,0 0 0,-1 0 0,1 0 0,0 0 0,-1-1 0,1 1 0,-1 0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1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6 7832,'0'0'9850,"-9"15"-9274,-11 18 17,-28 66 1,15-16 1684,-77 139 0,108-218-2165,-10 15 797,9-17-392,5-14-146,3-8-228,17-66 261,4 1-1,46-104 0,-68 181-359,0 1-1,0 0 1,0 0 0,1 0-1,0 0 1,0 1 0,1 0-1,0 0 1,13-10 0,-17 14-30,1 1 1,0-1-1,0 1 1,0-1-1,0 1 1,0 0-1,0 0 1,1 0-1,-1 1 0,0-1 1,0 1-1,1 0 1,-1 0-1,0 0 1,1 0-1,-1 0 1,0 1-1,0-1 1,0 1-1,1 0 1,-1 0-1,0 0 1,0 1-1,0-1 1,0 1-1,-1-1 1,4 4-1,25 17 110,-2 1 0,-1 2 1,-1 0-1,-1 2 0,-1 1 0,-1 1 0,26 43 0,-45-65-53,-1 2 0,1-1 0,-1 0 0,0 1 0,-1 0-1,4 14 1,-7-21-53,1 1-1,-1-1 1,0 0-1,0 1 1,1-1-1,-2 1 1,1-1-1,0 1 1,0-1-1,-1 0 1,1 1 0,-1-1-1,0 0 1,0 1-1,0-1 1,0 0-1,0 0 1,0 0-1,0 0 1,-1 0-1,1 0 1,-1 0-1,0 0 1,1 0-1,-1-1 1,0 1-1,0-1 1,0 1 0,-4 1-1,-13 6 53,-1-1-1,0-1 1,-33 8-1,-69 7 173,49-10-69,-114 24 298,172-37-220,11 0-1047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2.6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0 8336,'0'0'13977,"-11"2"-13663,-1 0-209,7-2-67,1 0 0,0 1 0,0 0 0,-1 0 0,1 0-1,0 0 1,0 1 0,0-1 0,0 1 0,1 0 0,-1 0 0,-5 4 0,-3 3 223,-1 0 99,0 1-1,-20 20 0,30-27-287,1 0 0,-1 0 0,1 0 0,-1 1 0,1 0 0,0-1 0,0 1 0,0 0 0,1 0 0,0 0-1,-1 0 1,1 0 0,1 0 0,-1 0 0,0 6 0,1 8 338,1 0-1,3 21 1,-3-34-317,0-1-1,0 1 1,0-1 0,1 1 0,-1-1 0,1 0 0,0 1 0,0-1-1,1 0 1,-1 0 0,1-1 0,0 1 0,0 0 0,4 3-1,-4-5-23,0 0-1,0-1 1,1 1-1,-1-1 0,0 0 1,1 1-1,-1-1 0,1-1 1,-1 1-1,1-1 0,-1 1 1,1-1-1,-1 0 1,1 0-1,4-1 0,9-1 245,32-9-1,-27 5-73,158-43 1394,-153 43-1313,-25 5-348,1 1-1,-1 0 0,1-1 0,0 1 0,-1-1 1,1 0-1,-1 0 0,1 0 0,-1 0 1,1 0-1,-1 0 0,0-1 0,0 1 1,0-1-1,0 0 0,0 0 0,0 0 1,0 1-1,0-2 0,-1 1 0,1 0 0,2-5 1,1-5-4343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3.9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1007 6632,'0'0'6470,"5"-10"-5908,180-294 3492,-177 293-3862,85-141 2984,-89 139-1612,-11 29-768,-2 24-394,3-16-158,-5 37-1,9-49-162,1 0 0,1 0 0,0 0 0,1 0-1,3 18 1,-4-28-63,1 0 0,-1 1 0,1-1 0,0 0 0,0 0 0,0 0 0,0 0 0,0 1 0,0-1 0,0-1 0,1 1-1,-1 0 1,1 0 0,0 0 0,-1-1 0,1 1 0,0-1 0,0 1 0,0-1 0,0 0 0,0 0 0,0 0 0,0 0 0,1 0 0,-1 0 0,0-1-1,0 1 1,1-1 0,-1 0 0,0 1 0,1-1 0,-1 0 0,0 0 0,1-1 0,3 1 0,4-2 26,0-1 0,-1 0 0,1 0 1,-1-1-1,1 0 0,-1 0 0,0-1 0,-1 0 0,1-1 1,-1 0-1,14-13 0,6-9 156,39-50-1,-51 56-137,-2 0 0,-1-2 0,0 1 0,9-30 1,-8 21-16,10-22 39,-3-2 0,-2-1 0,21-106 0,-33 127-27,-3 19 57,-1 0-1,2-28 1,-7 43 51,-2 8-97,-3 11-19,-107 415 284,87-285-277,-87 395 285,110-528-319,-12 36 61,15-46-66,-1-1 0,1 1 0,-1-1 0,0 0 0,0 1 0,0-1-1,-1 0 1,1-1 0,-1 1 0,0 0 0,-3 2 0,5-5-12,0 1 0,1-1 0,-1 0 0,0 1 0,0-1 1,0 0-1,1 0 0,-1 0 0,0 0 0,0 0 0,0 0 0,0 0 0,0 0 0,1 0 0,-1 0 0,0 0 0,0-1 0,0 1 0,1 0 0,-1 0 1,0-1-1,0 1 0,0-1 0,1 1 0,-1-1 0,0 1 0,1-1 0,-1 1 0,1-1 0,-1 0 0,0 1 0,0-2 0,0 1 4,0-1 0,0 1 0,0-1 0,0 1 0,0-1 0,0 1 0,0-1 0,1 0 0,-1 0 0,1 1 0,-1-1-1,1 0 1,0 0 0,-1 1 0,1-5 0,3-4 8,1 0 0,-1 0 0,2 1 0,-1-1 0,1 1 0,1 0 1,-1 0-1,2 1 0,10-13 0,-7 12-11,0-1 1,0 2 0,0-1 0,1 2-1,1-1 1,-1 1 0,1 1 0,1 0-1,14-4 1,10-2 33,72-13-1,-87 22-19,42 0-1,-42 3 46,40-6-1,-49 6 45,-12 0-118,-1 0 0,0 0 0,0 0 1,0 0-1,0 1 0,0-1 1,0 0-1,0 0 0,0 0 1,1 0-1,-1 0 0,0 0 1,0 0-1,0 0 0,0 1 1,0-1-1,0 0 0,0 0 1,0 0-1,0 0 0,0 0 0,0 0 1,0 1-1,0-1 0,0 0 1,0 0-1,0 0 0,0 0 1,0 0-1,0 0 0,0 1 1,0-1-1,0 0 0,0 0 1,0 0-1,0 0 0,0 0 0,0 0 1,-1 1-1,1-1 0,0 0 1,0 0-1,0 0 0,0 0 1,0 0-1,-1 1-75,-1 1 0,1-1 0,0 0 0,-1 0 0,1 0 0,-1 0 0,1-1 0,-1 1 1,1 0-1,-1-1 0,0 1 0,-1 0 0,-11 0-3869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4.1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91 124 14368,'0'0'1768,"-70"-59"-1241,55 41 17,9 2-232,6 6 8,6 2-112,7 2 0,7 2-112,8 2 16,14 2-160,3 0 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6.7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1099 7632,'0'0'6818,"8"-16"-6266,20-37-159,73-127 1333,-60 123-1213,91-146 1047,-99 144-1143,-7 14 106,-2-1 0,-2-1-1,19-58 1,-37 86-190,-5 12 1,-1 10 303,-79 194 134,67-156-631,2 2 1,-11 78 0,21-108-92,1 0 0,1-1 0,0 1 1,1 0-1,0-1 0,1 1 0,6 23 0,-7-33-34,0 0-1,0 0 1,0 0-1,0 0 1,1 0 0,-1-1-1,1 1 1,0 0-1,0-1 1,0 0 0,0 1-1,0-1 1,0 0-1,1 0 1,-1 0 0,1 0-1,-1 0 1,1-1 0,0 1-1,-1-1 1,1 0-1,0 0 1,0 0 0,0 0-1,0 0 1,0-1-1,0 1 1,0-1 0,1 0-1,-1 0 1,0 0 0,0 0-1,0-1 1,0 1-1,0-1 1,5-1 0,6-3 11,-1 0 1,1 0-1,-1-2 1,0 0-1,-1 0 1,0-1-1,0-1 1,0 0-1,-1 0 1,10-12-1,16-19 45,42-60 0,-60 75-38,12-15 31,-2-1-1,42-81 1,3-52 150,-61 140-78,-2-2-1,-2 1 1,5-39 0,-13 73-124,-1 0 0,0 0 1,0 0-1,0 0 0,0 0 0,0 0 0,0 0 0,0 0 0,0-1 0,0 1 1,0 0-1,0 0 0,0 0 0,-1 0 0,1 0 0,-1 0 0,1 0 1,0 0-1,-1 1 0,0-1 0,1 0 0,-1 0 0,1 0 0,-1 0 0,0 1 1,0-1-1,1 0 0,-1 1 0,0-1 0,-1 0 0,0 0 2,1 1 1,-1 0-1,1 0 0,0 0 0,-1 0 0,1 0 1,-1 1-1,1-1 0,0 0 0,-1 1 0,1-1 1,0 0-1,0 1 0,-1 0 0,1-1 0,0 1 1,0 0-1,0 0 0,-1-1 0,1 1 0,0 0 1,-1 2-1,-10 10 42,1 1 0,0 0 1,1 1-1,1-1 0,0 2 1,1-1-1,-9 27 0,-32 125 188,36-117-168,-22 77 78,-36 155 408,70-276-540,-1 3 41,1 0 1,-1 0-1,-1-1 0,0 1 0,0 0 0,0-1 0,-9 15 0,8-14 77,2-3 60,-2-8 3,4 0-184,0 1 1,1 0-1,-1-1 1,0 1-1,1 0 1,-1-1-1,1 1 1,0 0-1,-1 0 1,1 0-1,1-2 1,1-3 11,9-19 17,-1 3-5,0 1 0,17-25 0,-23 40-31,0-1 0,1 1 1,-1 0-1,1 0 0,1 1 1,-1 0-1,1 0 0,-1 0 0,1 1 1,13-6-1,-18 10-8,0 0 0,-1-1 0,1 1 0,0 0 0,-1 0 0,1 0-1,-1 1 1,1-1 0,0 0 0,-1 1 0,1-1 0,-1 1 0,1-1 0,-1 1 0,1 0 0,-1-1-1,0 1 1,1 0 0,-1 0 0,0 0 0,0 0 0,1 0 0,-1 1 0,0-1 0,0 0 0,0 0 0,0 1-1,1 2 1,5 6 13,0 1-1,7 17 0,-13-25-15,7 15-13,-4-10 8,-1 0 0,1 0 0,0-1 0,1 0 1,9 13-1,-12-18 8,0 0 1,0-1 0,0 1 0,0-1-1,1 1 1,-1-1 0,0 0 0,1 1-1,-1-1 1,1 0 0,-1-1 0,1 1-1,-1 0 1,1-1 0,0 0 0,-1 1-1,1-1 1,-1 0 0,1 0-1,0-1 1,-1 1 0,1 0 0,4-2-1,3-1 15,-1 0 0,1-1 0,-1 0 0,0 0-1,-1-1 1,1 0 0,13-11 0,1-4 78,24-27 0,-22 22-16,-5 11-24,-20 13-55,1 1 0,-1-1 0,1 1-1,-1-1 1,1 1 0,0 0 0,-1-1 0,1 1 0,-1 0 0,1 0 0,0-1 0,-1 1 0,1 0-1,0 0 1,-1 0 0,1 0 0,0 0 0,0 0 0,-1 0 0,1 0 0,0 0 0,-1 0-1,2 0 1,14 41 30,-12-28-8,1 0 0,13 24-1,-17-34-15,1 0 0,0-1 0,0 1 0,0 0 0,1-1-1,-1 1 1,0-1 0,1 0 0,0 0 0,0 0-1,-1 0 1,1 0 0,0-1 0,0 1 0,1-1 0,4 2-1,-5-3 4,0 1 0,0-1 0,0 0 0,0 0 0,0 0 0,-1 0 0,1 0 0,0-1-1,0 1 1,0-1 0,0 0 0,-1 0 0,1 0 0,0 0 0,-1 0 0,1-1 0,-1 1-1,0-1 1,1 0 0,-1 1 0,0-1 0,0 0 0,4-5 0,2-3 30,0-1 1,-1-1-1,11-22 0,-6 11 15,63-108 224,-57 110-145,-10 15-28,-8 7-102,0-1 0,0 0 0,0 1 0,1-1 0,-1 0 0,0 1 0,0-1 0,0 1 0,0-1 0,0 0 0,0 1 0,0-1 0,0 1 0,0-1 0,0 1 0,0-1 0,0 0-1,0 1 1,0-1 0,0 1 0,0-1 0,0 0 0,0 1 0,-1-1 0,1 0 0,0 1 0,-37 105 227,27-81-232,8-21 0,0 1 0,0-1 0,0 1 0,1 0 0,0 0 0,-1 9 0,2-12 0,0 0 0,0 0 0,0 0 0,1 0 0,-1-1 0,1 1 0,0 0 0,-1 0 0,1-1 0,0 1 0,0-1 0,0 1 0,0 0 0,0-1 0,0 0 0,1 1 0,-1-1 0,0 0 0,1 1 0,-1-1 0,1 0 0,0 0 0,2 1 0,3 2 0,0-1 0,0 1 0,0-1 0,1-1 0,0 1 0,-1-1 0,1-1 0,0 1 0,0-2 0,13 1 0,-4-1 0,0-2 0,0 0 0,-1-1 0,19-6 0,-34 9-22,0 0 1,0 0-1,0-1 1,0 1-1,0-1 1,0 1-1,1-1 1,-1 1-1,0-1 1,-1 0-1,1 1 1,0-1-1,0 0 1,0 0-1,0 1 1,0-1-1,-1 0 0,1 0 1,0 0-1,-1 0 1,1 0-1,-1 0 1,1 0-1,-1 0 1,0-1-1,1 1 1,-1 0-1,0 0 1,0 0-1,0 0 1,1-2-1,-2-1-894,1 0 0,-1 0 1,0 0-1,0 0 0,0 1 0,-3-7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6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14168,'0'0'1592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7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1 258 8536,'0'0'552,"101"-12"-224,-55 0 0,20-4 272,19-4 16,18-11 72,8-3 8,8-2-144,-9-3 16,-13 9-200,-6 2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8.6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1 418 6128,'0'0'6673,"7"-10"-6060,66-79 916,-21 28 316,48-75 0,-97 131-1755,68-100 3162,-64 94-1610,-14 29-769,0 5-650,2 0-1,0 1 1,2 0 0,0 0-1,2 0 1,1 26 0,1-47-192,-1 0 0,0 0 0,1 0 0,0 0 0,0 0 0,0 0 0,0 0 0,0 0 0,0 0 0,1 0 0,-1-1 0,1 1 0,0-1 0,0 1 0,0-1 0,0 1 0,0-1 0,1 0 0,-1 0 0,1 0 0,-1-1 0,1 1 0,-1 0 0,1-1 0,0 0 0,0 0 0,0 0 0,0 0 0,0 0 0,0 0 0,0-1 1,0 1-1,0-1 0,1 0 0,-1 0 0,0 0 0,0-1 0,0 1 0,0-1 0,0 1 0,0-1 0,0 0 0,4-2 0,5-3 39,0-1 0,-1-1 1,0 1-1,0-2 0,0 1 1,13-16-1,48-67 293,-37 45-190,-24 32-38,1 1 1,25-22-1,-36 35-130,-1-1 0,0 1-1,0 0 1,0-1 0,1 1-1,-1 0 1,0 0 0,0-1-1,0 1 1,1 0 0,-1 0-1,0-1 1,1 1 0,-1 0-1,0 0 1,0 0 0,1 0-1,-1 0 1,0-1 0,1 1-1,-1 0 1,0 0 0,1 0-1,-1 0 1,0 0 0,1 0-1,-1 0 1,0 0 0,1 0-1,-1 0 1,1 0 0,-1 0-1,0 0 1,0 1 0,1-1-1,-1 0 1,0 0 0,1 0-1,-1 0 1,0 0 0,1 1-1,-1-1 1,0 0 0,0 0-1,1 1 1,-1-1 0,0 0-1,0 0 1,0 1 0,1-1-1,-1 0 1,0 1 0,0-1-1,0 0 1,0 1 0,0-1-1,1 0 1,-1 1 0,0-1-1,0 26 153,0-23-155,-1 14 51,0 0 1,-2 0-1,0 0 1,0-1-1,-2 0 0,-12 29 1,15-38-16,-1-1 0,0-1 0,-1 1 0,1 0 0,-1-1 0,0 0-1,0 0 1,-1 0 0,0 0 0,0-1 0,0 1 0,0-1 0,-1-1 0,1 1 0,-1-1 0,0 0 0,0 0 0,0-1 0,0 1 0,-10 1 0,14-4-18,1 1 0,-1-1 0,0 0 0,0 0 0,1 0-1,-1 0 1,0 0 0,1 0 0,-1-1 0,0 1 0,1 0 0,-3-2 0,4 2-18,0 0 0,0 0 0,0 0 0,0 0 0,0 0 0,0 0 0,0 0 0,-1 0 0,1 0 0,0 0-1,0 0 1,0 0 0,0 0 0,0-1 0,0 1 0,0 0 0,0 0 0,0 0 0,0 0 0,0 0 0,0 0 0,0 0 0,0 0 0,0 0 0,0 0-1,0-1 1,0 1 0,0 0 0,0 0 0,0 0 0,0 0 0,0 0 0,0 0 0,0 0 0,0 0 0,0 0 0,0 0 0,0 0 0,0-1 0,0 1 0,0 0-1,0 0 1,1 0 0,-1 0 0,0 0 0,0 0 0,0 0 0,0 0 0,0 0 0,0 0 0,0 0 0,0 0 0,0 0 0,0 0 0,0 0 0,1 0-1,-1 0 1,14-4 47,128-2 9,48 3-129,-119 3-562,-62-3-145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28.7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67 13672,'0'0'2160,"64"-55"-2192,-16 45-80,7 8 16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31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1 533 7736,'0'0'6900,"7"-10"-6342,36-60 336,54-80 1187,-57 100-1184,2 1 1,2 1-1,2 3 1,64-49 0,-108 92-808,0 0 1,1 0 0,-1 1 0,0-1 0,1 1 0,-1 0 0,0 0-1,1 0 1,-1 0 0,1 0 0,0 0 0,4 0 0,-6 1-62,-1 0 1,1 0-1,0 1 1,-1-1 0,1 0-1,-1 0 1,1 0 0,-1 1-1,1-1 1,-1 0 0,1 1-1,-1-1 1,1 0 0,-1 1-1,1-1 1,-1 1-1,0-1 1,1 1 0,-1-1-1,0 1 1,1 0 0,4 22 373,-6 12-26,-2-1 0,-1 0 0,-14 57 0,3-45 495,16-40-428,6-9-144,8-10-22,26-29 48,49-47 60,-78 79-327,1 0 0,0 1 0,0 0 0,1 1 0,24-11-1,-36 18-49,-1 0 0,1 1 0,-1-1 0,1 1-1,-1-1 1,1 1 0,0-1 0,-1 1-1,1 0 1,-1 0 0,1 0 0,0 0 0,-1 0-1,1 0 1,-1 1 0,1-1 0,0 0 0,-1 1-1,1-1 1,-1 1 0,1 0 0,-1-1-1,0 1 1,1 0 0,-1 0 0,0 0 0,1 0-1,-1 0 1,0 0 0,0 0 0,0 1-1,0-1 1,0 0 0,0 1 0,0-1 0,0 1-1,-1-1 1,2 2 0,1 6 26,-1 0 1,1 1-1,-1-1 1,-1 0-1,1 12 1,-1-15-24,-1 46 121,-1-40-61,1 0 0,0 0 0,3 16 1,-3-27-65,0 0 1,0 0-1,1 0 0,-1 0 1,1 0-1,-1 0 1,1 0-1,-1 0 0,1 0 1,0 0-1,-1 0 1,1-1-1,0 1 0,-1 0 1,1 0-1,0-1 1,0 1-1,0-1 0,0 1 1,0-1-1,0 1 1,0-1-1,0 1 0,0-1 1,0 0-1,0 0 1,0 1-1,0-1 0,0 0 1,0 0-1,0 0 1,0 0-1,0 0 0,0 0 1,0-1-1,1 1 1,-1 0-1,0-1 0,0 1 1,1-1-1,7-2 28,1 0-1,-1-1 1,13-7-1,-10 5 1,71-38 296,108-75 0,-189 117-315,16-9 103,-13 11-23,-6 8 36,-26 42 15,20-38-109,0 0 0,0 0 1,2 1-1,-1-1 1,-6 28-1,12-38-34,-1 0 1,1 0-1,0 0 1,0 0-1,1 0 1,-1 0-1,0 0 0,0-1 1,1 1-1,0 0 1,-1 0-1,1 0 1,0 0-1,0 0 0,0-1 1,0 1-1,0 0 1,0-1-1,0 1 1,0-1-1,1 1 0,-1-1 1,1 1-1,-1-1 1,1 0-1,0 0 1,-1 0-1,1 0 0,0 0 1,0 0-1,0-1 1,-1 1-1,1 0 1,0-1-1,2 1 0,1 0 6,-1 0 0,1 0 0,-1-1-1,1 0 1,-1 0 0,1 0-1,0 0 1,-1 0 0,1-1-1,-1 0 1,1 0 0,-1 0 0,0-1-1,8-3 1,-7 2-8,-1 0 1,1 0-1,-1-1 1,0 0-1,0 0 0,0 0 1,-1 0-1,1-1 1,-1 1-1,0-1 1,0 0-1,-1 0 0,0 0 1,0 0-1,0-1 1,0 1-1,-1 0 0,0-1 1,0 1-1,0-1 1,-1 1-1,1-1 0,-1 0 1,-1 1-1,1-1 1,-1 1-1,0-1 1,0 1-1,-1-1 0,0 1 1,0 0-1,0 0 1,-5-9-1,5 12-3,1 0 0,-1 0 0,0 0 0,-1 0 0,1 0 0,0 0 0,0 1 0,-1-1 0,1 1 0,-1 0 0,0 0 0,1-1 0,-1 2 0,0-1 0,1 0 0,-5 0 0,49-12 0,-15 4 0,16-4 0,0 2 0,1 2 0,1 2 0,46-1 0,-87 8 0,0 0 0,-1 0 0,1 0 0,0 1 0,-1-1 0,1 1 0,0 0 0,-1 0 0,1 0 0,-1 1 0,1-1 0,-1 1 0,0 0 0,0 0 0,0 0 0,0 0 0,0 1 0,4 4 0,-4-4 0,-1 1 0,0 0 0,0-1 0,0 1 0,0 0 0,-1 0 0,0 0 0,1 0 0,-2 0 0,1 1 0,0-1 0,-1 0 0,0 0 0,0 1 0,0-1 0,-1 6 0,-8 26 0,7-28 0,0-1 0,0 1 0,0-1 0,0 13 0,2-20 0,1 0 0,-1 0 0,1 0 0,-1 0 0,1 0 0,-1 0 0,1 0 0,-1 0 0,1 0 0,-1 0 0,1 0 0,-1 0 0,1 0 0,-1-1 0,0 1 0,1 0 0,-1 0 0,1 0 0,-1-1 0,0 1 0,1 0 0,-1-1 0,1 1 0,-1 0 0,0-1 0,1 0 0,14-11 0,18-19 0,-18 16 0,0 1 0,21-15 0,-21 18 0,20-13 0,-33 23 0,0 0 0,0 0 0,0 0 0,0 0 0,0 0 0,1 0 0,-1 1 0,0-1 0,0 1 0,1-1 0,-1 1 0,0 0 0,1 0 0,1 0 0,-2 1 0,-1 0 0,0-1 0,0 1 0,1 0 0,-1 0 0,0 0 0,0 0 0,0 0 0,0 0 0,0 0 0,0 0 0,0 1 0,0-1 0,0 0 0,-1 1 0,1-1 0,0 0 0,-1 1 0,1-1 0,-1 1 0,0-1 0,1 3 0,4 38 0,-4-36 0,0 10 0,1-1 0,1 1 0,1-1 0,0 1 0,11 23 0,-13-33 0,1 0 0,0 0 0,0-1 0,0 1 0,1-1 0,0 0 0,0 0 0,0 0 0,0 0 0,1-1 0,0 0 0,0 0 0,0 0 0,1 0 0,-1-1 0,12 5 0,15-4 0,-31-4 0,0 0 0,-1 1 0,1-1 0,0 0 0,0 0 0,0 0 0,-1-1 0,1 1 0,0 0 0,0 0 0,-1 0 0,1 0 0,0-1 0,0 1 0,-1 0 0,1-1 0,0 1 0,0-1 0,-1 1 0,1-1 0,-1 1 0,1-1 0,0 1 0,-1-1 0,1 0 0,-1 1 0,0-1 0,1 0 0,-1 1 0,1-1 0,-1 0 0,0 1 0,1-3 0,3-32 569,-2 22-5163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3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 14168,'0'0'4239,"14"-4"-3881,22-7 73,-1-1 1,0-2 0,60-33-1,-84 40-510,4-4 205,0 1 1,1 1-1,1 1 0,0 0 1,30-10-1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3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193 244 9144,'0'0'5040,"0"-10"-4375,-1-36-57,1 43-548,1 1 1,0 0-1,0-1 0,0 1 1,0 0-1,0 0 1,0-1-1,0 1 0,1 0 1,-1 0-1,1 0 0,-1 1 1,1-1-1,0 0 1,0 1-1,0-1 0,0 1 1,0-1-1,0 1 1,0 0-1,0 0 0,1 0 1,-1 0-1,5-1 0,1-2 135,0 1-26,0 0 1,0 0-1,0 1 0,0 0 1,0 0-1,0 1 1,9-1-1,-15 2-132,-1 0 0,1 0 0,-1 0 1,1 0-1,-1 0 0,1 0 0,0 1 0,-1-1 0,1 1 1,-1-1-1,1 1 0,-1-1 0,0 1 0,1 0 1,-1-1-1,1 1 0,-1 0 0,0 0 0,0 0 0,0 0 1,1 0-1,-1 0 0,0 1 0,0-1 0,-1 0 0,1 1 1,0-1-1,0 0 0,-1 1 0,1-1 0,0 1 1,-1-1-1,0 1 0,1-1 0,-1 1 0,0-1 0,0 1 1,0 0-1,0-1 0,0 1 0,0-1 0,0 1 0,0-1 1,-1 1-1,0 2 0,-4 14 176,0 1 0,-1-1 0,-2-1 0,1 1 0,-19 28 0,19-33-100,-7 9 176,-1 0 1,-1-1-1,-1-1 1,0 0 0,-21 17-1,17-17 236,10-5 175,11-6 223,2-8-798,-1-1 1,1 1-1,0 0 1,0 0 0,-1-1-1,1 1 1,0-1-1,0 1 1,0-1-1,3 0 1,8 2-146,52 11 537,66 23-1,-128-35-497,0 0 0,-1 0 0,1 0 0,0 0-1,-1 0 1,1 1 0,-1-1 0,1 1 0,-1 0-1,0 0 1,3 3 0,-4-4-9,0 1-1,0-1 1,0 1 0,-1 0 0,1 0-1,-1-1 1,1 1 0,-1 0-1,0 0 1,0-1 0,1 1 0,-1 0-1,-1 0 1,1 0 0,0-1 0,0 1-1,0 0 1,-1 0 0,0 2-1,-4 9 19,0-1 0,0 0 0,-1 0 0,0 0 0,-1-1 0,-1 0 0,1 0 0,-13 12 0,-80 75 210,84-85-147,0-1 1,-1 0 0,0-1 0,-1-1-1,0-1 1,0 0 0,-1-2-1,-36 11 1,53-18-68,1 1 0,-1 0 0,0-1 0,0 0 1,1 1-1,-1-1 0,0 0 0,0 0 0,0 0 0,0 0 0,1 0 0,-1 0 0,0-1 0,0 1 1,0-1-1,1 1 0,-1-1 0,0 0 0,1 1 0,-1-1 0,0 0 0,1 0 0,-1 0 0,1 0 0,-1-1 1,1 1-1,-2-2 0,3 2-12,0 0 1,0 0-1,0 0 0,0-1 1,1 1-1,-1 0 1,0 0-1,0 0 0,1 0 1,-1-1-1,0 1 1,1 0-1,0 0 0,-1 0 1,1 0-1,-1 0 1,1 0-1,0 0 0,0 0 1,0 1-1,-1-1 1,1 0-1,0 0 0,1 0 1,0 0-6,14-15 28,1 2-1,0 0 1,23-13 0,-1 0-17,384-242-39,-380 244 16,-2-1 1,-1-3-1,40-35 0,-69 55 2,-1-1 1,0-1-1,0 0 0,-1 0 0,-1-1 1,0 0-1,0-1 0,-1 0 0,-1 0 1,0 0-1,-1-1 0,0 0 1,-1 0-1,4-24 0,-8 31 18,0 1-1,0-1 1,0 1 0,-1 0-1,0-1 1,0 1-1,0 0 1,-5-12 0,6 16-10,-1 1 0,0-1 1,1 1-1,-1-1 0,0 1 0,0 0 1,0-1-1,0 1 0,0 0 1,0 0-1,0 0 0,0 0 1,0 0-1,-1 0 0,1 0 1,0 0-1,-1 0 0,1 1 1,-1-1-1,1 0 0,-1 1 0,1-1 1,-1 1-1,1 0 0,-1-1 1,1 1-1,-1 0 0,1 0 1,-1 0-1,0 0 0,1 0 1,-1 1-1,1-1 0,-1 0 0,1 1 1,-1-1-1,1 1 0,-1 0 1,1-1-1,-2 2 0,-5 2 6,1 0 0,0 1-1,0 0 1,1 0-1,0 1 1,0 0-1,0 0 1,0 0 0,1 1-1,0-1 1,0 1-1,1 1 1,-6 13 0,5-12-5,2 1 0,-1 0 1,1 0-1,1 0 1,0 0-1,0 0 0,1 1 1,0-1-1,1 0 1,2 19-1,-2-24-1,1 0 0,0 0-1,0 0 1,1 0 0,-1-1-1,1 1 1,0 0 0,0-1 0,1 0-1,-1 1 1,1-1 0,0 0 0,0 0-1,1-1 1,-1 1 0,8 5-1,-6-6 4,0 0-1,0 0 0,1 0 1,0-1-1,-1 0 0,1 0 0,0 0 1,0-1-1,0 0 0,0 0 0,13 0 1,-2-2 13,0-1 0,0 0 0,1-1 0,-1-1 0,-1-1 0,1 0 0,-1-1 0,24-12 0,-7-2 36,-2-2 0,0 0 0,-1-2 0,-2-1 0,50-56 0,-71 73-18,-3 5 3,-1-1 1,1 1-1,-1-1 0,0 0 1,0 0-1,0 0 0,-1 0 0,1 0 1,-1-1-1,0 1 0,3-10 0,-5 13 81,-2 2-118,0-1 0,0 1-1,1 0 1,-1 0 0,1-1 0,-1 1 0,0 0-1,1 1 1,0-1 0,-1 0 0,1 0-1,0 1 1,-1-1 0,1 0 0,0 1 0,0-1-1,0 1 1,-1 3 0,-17 34 28,14-25-33,0 0 0,1 0 0,1 0 0,0 1 0,1-1 0,1 1 0,0 17 0,1-26 0,0 0 0,1 0 0,-1 0 0,1 0 0,1-1 0,-1 1 0,1 0 0,0-1 0,1 1 0,-1-1 0,1 0 0,0 0 0,0 0 0,1 0 0,-1 0 0,1-1 0,0 1 0,1-1 0,-1 0 0,9 6 0,-6-6 0,1 0 0,-1 0 0,1-1 0,0 0 0,0 0 0,1-1 0,-1 0 0,0 0 0,1-1 0,-1 0 0,1-1 0,0 0 0,-1 0 0,1-1 0,-1 0 0,1 0 0,-1-1 0,13-4 0,9-5 0,-1-2 0,0 0 0,43-28 0,-55 30 0,14-9 0,-1-1 0,-1-2 0,38-40 0,-92 86 0,12-11 0,-20 22 0,30-30 0,0 0 0,-1 1 0,2 0 0,-1-1 0,0 1 0,1 0 0,0 0 0,0 0 0,1 0 0,-2 6 0,3-10 0,0 1 0,0-1 0,0 0 0,-1 1 0,2-1 0,-1 0 0,0 0 0,0 1 0,0-1 0,1 0 0,-1 1 0,0-1 0,1 0 0,-1 0 0,1 0 0,-1 1 0,1-1 0,0 0 0,0 0 0,-1 0 0,2 1 0,0 0 0,1-1 0,-1 1 0,0-1 0,0 1 0,1-1 0,-1 0 0,0 0 0,1 0 0,5 1 0,1 0 0,0-1 0,0 0 0,1-1 0,17-1 0,-14-1 0,1-1 0,-1 0 0,0-2 0,0 1 0,0-2 0,0 1 0,-1-2 0,0 0 0,-1 0 0,17-14 0,-22 16 0,-1 0 0,1-1 0,-2 1 0,1-1 0,0 0 0,-1-1 0,0 1 0,-1-1 0,1 0 0,-1 0 0,-1 0 0,1 0 0,-1 0 0,0-1 0,1-13 0,-3 16 0,1 0 0,-1 1 0,-1-1 0,1 0 0,-1 1 0,1-1 0,-1 1 0,-1-1 0,1 1 0,0-1 0,-1 1 0,0 0 0,0-1 0,-1 1 0,1 0 0,-1 1 0,0-1 0,0 0 0,0 1 0,0-1 0,0 1 0,-1 0 0,0 0 0,0 1 0,0-1 0,-5-2 0,-1 1 0,1 0 0,-1 1 0,0 0 0,1 1 0,-1 0 0,-1 0 0,1 1 0,0 1 0,0-1 0,-14 3 0,9-1 0,-1 2 0,1 0 0,0 0 0,0 2 0,0 0 0,-15 7 0,29-12 0,0 1 0,-1 0 0,1-1 0,0 1 0,0 0 0,0 0 0,0-1 0,0 1 0,0 0 0,0 0 0,0 0 0,0 1 0,0-1 0,-1 1 0,2-1 0,0-1 0,0 1 0,0 0 0,0-1 0,-1 1 0,1 0 0,0-1 0,0 1 0,0 0 0,0-1 0,0 1 0,1 0 0,-1-1 0,0 1 0,0 0 0,0-1 0,1 1 0,-1 0 0,0-1 0,0 1 0,1 0 0,1 1 0,0 0 0,0 0 0,0 0 0,0 0 0,0-1 0,0 1 0,0-1 0,1 0 0,-1 1 0,1-1 0,-1 0 0,1 0 0,3 1 0,12 1 0,-1-1 0,0 0 0,0-1 0,1 0 0,-1-2 0,1 0 0,16-4 0,124-30 0,-147 32 0,17-4 0,-1-1 0,0-2 0,-1 0 0,0-2 0,0-1 0,25-17 0,-3-7-3993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1 114 9848,'0'0'11423,"10"-6"-11032,73-52 746,-74 52-874,1 0 0,0 1 0,0 1 0,0-1 1,1 2-1,0-1 0,0 2 0,12-3 0,8-2 369,-29 7-584,0-1 0,0 1 1,0-1-1,0 1 0,0 0 0,0 0 0,0 0 0,0 0 0,0 0 0,0 1 0,0-1 0,0 0 0,0 1 1,0 0-1,0-1 0,0 1 0,0 0 0,0 0 0,-1 0 0,1 0 0,2 2 0,-1 0 5,-1 0-1,1 0 0,-1 0 1,0 0-1,0 0 1,-1 0-1,1 0 0,-1 1 1,1-1-1,-1 1 1,1 4-1,0 2 42,-1-1-1,0 1 1,0-1-1,-1 1 1,0-1 0,-1 1-1,0-1 1,-3 16-1,1-18 9,0 0 0,0 0 0,-1 0 0,1-1-1,-1 1 1,-8 8 0,-10 18 392,20-30-344,0 1 0,1-1 0,-1 1 0,1-1 0,-2 8 0,4-10-82,0 1 1,0-1-1,0 0 0,1 0 1,-1 0-1,0-1 0,0 1 0,0 0 1,1 0-1,-1-1 0,0 1 1,1-1-1,-1 1 0,1-1 0,2 1 1,28 7 79,17 5 202,-42-11-277,0 1 1,1-1-1,-1 0 0,0-1 1,1 0-1,0 0 0,-1 0 0,1-1 1,14-2-1,-4 1 725,5-1-1507,-13-3-3455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36.7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57 107 4120,'0'0'6228,"4"-10"-5718,22-51 936,-10 30 2475,-13 27-1785,-6 14-484,3-9-1615,-13 41 531,3 1-1,-7 52 1,-2 93 78,17-167-547,-39 983 1781,61-662-1173,-11-283-499,2-1 1,2 0-1,37 96 0,-41-132-130,1-1 1,1 0-1,0 0 1,2-1-1,0-1 1,1 0-1,25 25 0,-25-31-16,1 0 1,1-1-1,0-1 0,0 0 0,1-1 0,0-1 0,1-1 0,0 0 0,25 7 0,-16-8 57,0-1 0,1-1 0,-1-1 1,1-1-1,0-2 0,0-1 0,0-1 1,0-1-1,-1-2 0,1-1 0,27-8 0,-52 12-96,1 0-5,-1 0 0,0 0 0,1-1 0,-1 1 0,0-1-1,4-2 1,-6 3-31,0 0-1,0 0 0,-1 0 0,1 1 1,0-1-1,-1 0 0,1 0 0,-1 0 1,1 0-1,-1 0 0,1 0 0,-1 0 1,1 0-1,-1-1 0,0 1 0,0 0 0,0 0 1,0 0-1,0 0 0,0 0 0,0 0 1,0-1-1,0 1 0,-1-2 0,-4-18-3703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37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259 118 9944,'0'0'6448,"-8"18"-5859,-10 22-292,-103 196 1792,25-92-107,86-132-1617,5-12 156,5-3-460,0 1 0,0 0 0,0 0 0,0-1 0,0 1 0,0 0 0,1 0 0,-1 0 0,2-4 0,33-113 729,62-143 0,-87 238-688,-2 4 59,1 0-1,1 1 0,0 0 0,21-28 1,-30 46-150,-1 1 0,1-1 0,-1 0 0,1 0 0,0 1 0,0-1 0,-1 0 0,1 1 0,0-1 0,0 0 0,0 1 0,-1-1 0,1 1 0,0 0 0,0-1 0,0 1 0,0 0 0,0-1 0,0 1 0,0 0 0,0 0 1,0 0-1,0 0 0,0 0 0,0 0 0,0 0 0,0 0 0,0 1 0,0-1 0,0 0 0,0 0 0,0 1 0,0-1 0,0 1 0,-1-1 0,1 1 0,0-1 0,0 1 0,0-1 0,-1 1 0,1 0 0,0-1 0,-1 1 1,1 0-1,1 1 0,3 6 23,1 0 1,-1 0-1,-1 0 1,5 10 0,-2-2 12,36 61 242,83 114 0,-114-176-246,41 58 302,-53-73-338,0 1-1,0-1 0,1 0 1,-1 0-1,0 0 1,0 1-1,0-1 0,0 0 1,0 0-1,1 1 1,-1-1-1,0 0 0,0 0 1,0 1-1,0-1 1,0 0-1,0 0 1,0 1-1,0-1 0,0 0 1,0 1-1,0-1 1,0 0-1,0 0 0,0 1 1,0-1-1,-1 0 1,1 0-1,0 1 0,0-1 1,0 0-1,0 0 1,-1 1-1,-9 0 93,-21-7-36,24 4-24,-40-10 48,-81-17 188,112 26-258,-1 1 0,0 1 0,0 0 0,0 1 0,-25 4 0,39-4-38,-1 1 1,1 0-1,0 0 1,0 0-1,0 0 0,0 0 1,0 1-1,0-1 1,0 1-1,0 0 1,0 0-1,1 0 0,-5 4 1,-3 10-3635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0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1508 7232,'0'0'4976,"11"-1"-4360,-2 0-525,0 0 0,0-1 1,0 0-1,-1 0 1,1-1-1,-1 0 0,1 0 1,-1-1-1,0 0 1,11-8-1,11-11 186,0-1-1,34-37 1,48-63 494,-49 52-295,163-198 1176,-150 171-1084,75-106 603,-132 175-923,-1-2 0,-2 1 0,-1-2 0,-1 0 0,9-37 0,-21 63-168,-2 5-38,1 1-1,0-1 0,-1 0 1,1 0-1,-1 0 1,1 0-1,-1-1 0,0 1 1,0 0-1,0 0 0,0 0 1,0 0-1,-1 0 1,1 0-1,-1 0 0,0-3 1,1 5-36,0 0 0,-1 0 1,1 0-1,0-1 0,0 1 1,0 0-1,0 0 0,0 0 0,0 0 1,0 0-1,0 0 0,0 0 1,-1 0-1,1-1 0,0 1 1,0 0-1,0 0 0,0 0 1,0 0-1,0 0 0,-1 0 1,1 0-1,0 0 0,0 0 0,0 0 1,0 0-1,0 0 0,-1 0 1,1 0-1,0 0 0,0 0 1,0 0-1,0 0 0,0 0 1,-1 0-1,1 0 0,0 0 1,0 0-1,0 0 0,0 0 0,0 1 1,-1-1-1,-5 7 78,3-4-34,-21 24 27,2 2 0,1 0 0,1 1 1,1 2-1,2 0 0,2 0 0,-22 63 0,34-83-67,-15 40 64,-13 77 0,28-114-56,1 1 0,1 0 0,0-1 0,1 1-1,0 0 1,2 0 0,0-1 0,0 1 0,9 26-1,-9-38-10,-1 0-1,1 1 1,0-1-1,1 0 0,-1 0 1,0 0-1,1-1 1,0 1-1,0-1 0,0 1 1,1-1-1,-1 0 1,1 0-1,0 0 1,-1-1-1,1 1 0,0-1 1,1 0-1,-1 0 1,0 0-1,1-1 0,-1 0 1,1 0-1,-1 0 1,1 0-1,-1 0 0,1-1 1,0 0-1,-1 0 1,1 0-1,7-2 1,5-1 8,-1-1 0,0 0 1,0-1-1,-1-1 0,0 0 1,0-2-1,23-13 0,0-5 17,-1-1 0,-1-2 0,-2-2 1,-1-1-1,-2-1 0,31-42 0,144-237 110,-141 207-82,-63 102-59,73-125 57,-65 109-38,-2-1 0,0 1 0,-1-2 0,7-36 0,-10 35 9,-1 10 17,-1-1 1,1-18-1,-3 31-43,0-1 1,0 1 0,0 0-1,0-1 1,0 1 0,0 0-1,0-1 1,0 1 0,0 0-1,0-1 1,0 1 0,0 0-1,0 0 1,0-1 0,-1 1-1,1 0 1,0-1 0,0 1-1,0 0 1,0-1 0,-1 1-1,1 0 1,0 0 0,0-1 0,0 1-1,-1 0 1,1 0 0,0 0-1,0-1 1,-1 1 0,1 0-1,0 0 1,-1 0 0,1 0-1,0 0 1,-1 0 0,1-1-1,0 1 1,-1 0 0,1 0-1,0 0 1,-1 0 0,1 0-1,0 0 1,-1 0 0,1 0-1,0 0 1,-1 1 0,1-1-1,0 0 1,0 0 0,-1 0-1,1 0 1,0 0 0,-1 1-1,1-1 1,0 0 0,0 0-1,-1 0 1,1 1 0,0-1 0,-1 1-1,-19 15 91,18-14-85,-16 17 35,0 0-1,1 1 1,2 1 0,0 1-1,1 0 1,1 1-1,1 0 1,1 1 0,-10 33-1,-110 439 859,71-270 50,45-178-327,9-34-377,-1 0 1,-11 16-1,1-10-126,12-17 11,11-15-53,21-33 2,1 2 0,3 1 1,51-56-1,-67 81-71,-11 12 0,0 0 0,1 0 1,-1 1-1,1-1 0,0 1 0,10-7 0,-14 11-9,0 0 0,-1-1-1,1 1 1,0 0-1,0 0 1,-1 0-1,1 0 1,0 0-1,0 0 1,-1 0 0,1 0-1,0 0 1,-1 0-1,1 0 1,0 0-1,0 0 1,-1 1 0,1-1-1,0 0 1,-1 0-1,1 1 1,0-1-1,-1 0 1,1 1-1,-1-1 1,1 1 0,0-1-1,-1 1 1,1-1-1,-1 1 1,0 0-1,1-1 1,-1 1-1,1-1 1,-1 1 0,0 0-1,1-1 1,-1 1-1,0 0 1,0 0-1,0-1 1,0 1-1,1 1 1,4 38 14,-4-31-6,0-1 3,0 10 20,1 1 1,1-1 0,1 0 0,0 0 0,9 19 0,-12-33-28,1 0-1,0 0 1,0-1-1,1 1 1,-1 0 0,1-1-1,-1 0 1,1 1-1,0-1 1,0 0-1,1-1 1,-1 1 0,1 0-1,-1-1 1,1 0-1,0 0 1,0 0-1,0 0 1,0-1 0,0 1-1,0-1 1,0 0-1,1-1 1,-1 1-1,0-1 1,0 1 0,8-2-1,0 0 7,-1-1 0,0 0 0,0-1 0,0 0 0,0 0 0,0-1 0,-1-1 0,0 0-1,1 0 1,-2-1 0,1-1 0,9-7 0,-8 5 17,-1 0-1,0 0 1,-1-1-1,0-1 1,0 1-1,-1-1 1,-1-1-1,0 1 1,10-23-1,-15 29-5,0-1 0,0 1 0,-1-1-1,0 0 1,1-8 0,-2 12-13,0 0 0,0 1-1,0-1 1,0 0 0,0 0 0,-1 1 0,1-1-1,0 0 1,-1 1 0,1-1 0,-1 0-1,0 1 1,1-1 0,-1 1 0,0-1-1,0 1 1,0-1 0,0 1 0,0 0 0,-1-1-1,-1-1 1,2 3-5,0-1 0,-1 1 0,1-1 0,0 1 0,0 0 0,0 0 0,-1-1 0,1 1 0,0 0 0,0 0 0,-1 0 0,1 0 0,0 0 0,0 1 0,-1-1 0,1 0 0,0 1 0,0-1 0,0 0 0,0 1 0,0-1 0,-1 1 0,1 0 0,0-1 0,0 1 0,0 0 0,1 0 0,-1 0 0,0 0-1,0-1 1,0 1 0,0 2 0,-3 0 10,1 1 0,0 1 0,1-1 0,-1 0-1,1 1 1,-4 7 0,4-5-7,0-1 0,1 1 0,0-1 0,0 1-1,0 0 1,1-1 0,0 1 0,0 0 0,1 0 0,0-1 0,0 1-1,0 0 1,1-1 0,0 0 0,0 1 0,1-1 0,0 0 0,0 0 0,0 0-1,5 6 1,-5-8-2,1 0 0,0 0 0,0 0 0,0 0-1,0-1 1,0 0 0,1 0 0,-1 0 0,1 0-1,0-1 1,0 0 0,0 0 0,0 0 0,0 0-1,0-1 1,0 0 0,1 0 0,-1 0-1,0-1 1,1 0 0,-1 0 0,1 0 0,-1-1-1,0 1 1,10-4 0,7-3 34,0-2-1,-1 0 1,0-2-1,0 0 1,-1-1 0,35-28-1,1 0 61,-48 34-70,-6 4-22,-1 1 0,0 0 0,1 0 0,-1 0 0,1 0 1,-1 0-1,1 0 0,0 0 0,-1 1 0,1-1 0,0 1 0,-1-1 0,1 1 1,0-1-1,0 1 0,-1 0 0,1 0 0,0 0 0,0 0 0,1 0 0,-2 1-3,-1-1 0,1 1 0,-1-1 0,1 1 0,-1 0 0,1-1 0,-1 1-1,1-1 1,-1 1 0,0 0 0,1-1 0,-1 1 0,0 0 0,0-1 0,1 1-1,-1 0 1,0 0 0,0-1 0,0 1 0,0 0 0,0-1 0,0 2 0,-1 17 68,-4 11 63,3-22-33,1 0 1,0 0-1,0-1 0,0 1 1,1 0-1,0 0 0,3 15 0,-3-23-98,0 1-1,0-1 1,0 0 0,0 0-1,0 1 1,1-1-1,-1 0 1,0 1-1,0-1 1,0 0 0,1 0-1,-1 1 1,0-1-1,0 0 1,1 0-1,-1 1 1,0-1-1,1 0 1,-1 0 0,0 0-1,0 0 1,1 0-1,-1 0 1,0 1-1,1-1 1,-1 0 0,0 0-1,1 0 1,-1 0-1,1 0 1,-1 0-1,0 0 1,1 0 0,-1 0-1,0 0 1,1-1-1,-1 1 1,0 0-1,1 0 1,-1 0-1,0 0 1,0 0 0,1-1-1,-1 1 1,0 0-1,1 0 1,-1 0-1,0-1 1,18-13 191,-15 10-181,33-30-15,-18 16 0,39-31 0,-51 45 0,-1 0 0,1 1 0,0-1 0,1 1 0,-1 0 0,0 1 0,1 0 0,-1 0 0,1 0 0,0 1 0,0 0 0,7 0 0,-5 2 0,0 1 0,-1 0 0,1 1 0,-1 0 0,0 0 0,1 1 0,-1 0 0,-1 0 0,15 11 0,16 7 0,-29-17 0,7 3 0,31 12 0,-43-19 0,0 0 0,-1 0 0,1 0 0,0 0 0,0-1 0,0 1 0,0-1 0,0 0 0,0 0 0,0 0 0,0-1 0,0 0 0,0 1 0,5-3 0,-8 2 56,0 1-1,0-1 1,0 0 0,0 0-1,0 0 1,0 0 0,0 0-1,0 0 1,0 0 0,-1 0-1,1 0 1,0 0 0,-1 0-1,1 0 1,0-2-1,3-9-3459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0.6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87 7736,'0'0'3274,"-11"-1"-2806,-53 2 1095,59 0-691,9 1-124,15 0 95,107-16 804,-13 0-740,292-33 1956,-356 40-2291,66-3 0,-52 13-2988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2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94 7232,'0'0'3574,"2"-12"-2779,10-58 598,-8 58 511,-2 26-492,-6 70-354,-28 291 2063,23-318-2578,-14 68 1079,20-99-1058,2-23-415,1 1 0,0 0 0,-1 0-1,0 0 1,0 0 0,0-1 0,0 1 0,0 0 0,-1-1-1,-2 5 1,0 2 715,10-7-165,15-7-125,-18 3-621,94-27 534,-70 19-322,1 0 1,0 2 0,0 1-1,1 1 1,34-1 0,42 6 1128,-105 0-1286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3.1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12456,'0'0'3114,"13"-10"-2610,0-2-337,-5 5-37,0 0 0,1 0 0,0 1 0,0 0 0,0 0 0,1 1 0,16-6 0,-24 10-103,112-37 1929,-95 32-1426,0 2 0,0 1 0,1 0 0,23 0 0,-17 2 130,-21 0-442,0 0 0,0 1 0,-1 0 0,1 0 0,0 1 0,0-1 0,0 1 1,6 2-1,-14-4 615,-11-5-4698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3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88 75 11152,'0'0'1298,"-9"-4"-964,-6-2-191,1-1 131,0 1 0,-16-4 0,30 10-247,0 0-1,0 0 1,-1 0-1,1 0 1,0 0 0,0 0-1,0 0 1,0 0 0,-1 0-1,1 0 1,0 0 0,0 0-1,0 0 1,0 0 0,-1 0-1,1 0 1,0 0-1,0 0 1,0 0 0,0 0-1,0 0 1,-1 0 0,1 0-1,0 0 1,0 0 0,0 0-1,0-1 1,0 1 0,0 0-1,-1 0 1,1 0-1,0 0 1,0 0 0,0 0-1,0 0 1,0-1 0,0 1-1,0 0 1,0 0 0,0 0-1,0 0 1,0-1 0,-1 1-1,1 0 1,0 0-1,0 0 1,0 0 0,0-1-1,0 1 1,0 0 0,0 0-1,1 0 1,-1 0 0,0-1-1,12-2 715,24-2 15,41-1 393,151-8 2253,-65 6 1074,-162 8-4423,-6 0-308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3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78 11760,'0'0'1345,"-12"3"-845,-35 9 24,45-11-411,-1 0 0,0 0 0,0 0 0,1 0 0,-1 1 0,1-1 0,-1 1 0,-2 2 0,3 3 959,13-2-187,4-2-617,1-1 0,0-1-1,-1-1 1,1 0 0,0-1-1,0 0 1,17-5 0,113-33 1066,-78 19-582,-9 2-12,-32 9 37,-1 1 0,1 2-1,35-5 1,-46 8 229,-15 3-893,1-1-1,-1 1 1,0-1 0,1 1-1,-1 0 1,0 0 0,1 0-1,-1 0 1,0 0 0,1 0 0,-1 0-1,0 0 1,1 0 0,-1 1-1,0-1 1,1 1 0,-1-1-1,0 1 1,2 0 0,2 2 58,3 3 549,-4 1-4670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7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327 964 4616,'0'0'12923,"-13"-2"-12599,-106-19 591,111 20-829,-1 1 0,1 0 1,0 1-1,-1 0 0,1 1 0,0-1 0,0 1 0,0 1 0,0 0 1,0 0-1,1 0 0,-1 1 0,1 0 0,-10 8 0,11-9-12,1 1-1,0 0 0,1 1 1,-1-1-1,1 1 1,0-1-1,0 1 0,0 1 1,1-1-1,-1 0 1,1 1-1,1 0 0,-1 0 1,1 0-1,0 0 0,0 0 1,1 0-1,0 0 1,-1 10-1,2-13-30,0 0-1,1 1 1,-1-1 0,1 0-1,0 0 1,0 0 0,0 1-1,0-1 1,0 0 0,1 0 0,-1-1-1,1 1 1,0 0 0,3 3-1,-1-1 13,1-1 0,0 1 0,0-1 0,0 0 0,1 0 0,9 5 0,3 0 56,1-1 1,1-1-1,27 7 1,-21-8-18,0-2 1,0 0-1,1-1 1,0-2-1,-1-1 1,1-1-1,0-1 1,-1-1 0,42-11-1,-50 9-21,-1 0 1,1-1-1,-1-1 1,-1-1-1,1 0 1,-1-1-1,-1 0 0,0-2 1,0 0-1,-1 0 1,0-2-1,-1 1 0,0-2 1,19-26-1,-6-4 130,15-22 369,-41 66-559,0-1 0,1 1-1,-1-1 1,0 0 0,1 1 0,-1-1 0,1 1 0,-1 0 0,1-1-1,-1 1 1,1-1 0,-1 1 0,1 0 0,0-1 0,-1 1 0,1 0-1,-1 0 1,1-1 0,0 1 0,-1 0 0,1 0 0,0 0-1,-1 0 1,1 0 0,0 0 0,-1 0 0,1 0 0,0 0 0,-1 0-1,1 0 1,0 0 0,-1 1 0,1-1 0,-1 0 0,1 0 0,0 1-1,0 0 1,20 21 187,-11-10-149,35 40 77,-29-32-33,2-1 0,0 0 0,22 18 0,-44-49 168,-11-10-215,5 11-27,-10-11 28,-30-26-1,45 43-26,-1 0-1,-1 1 1,1 0-1,-1 0 1,1 0-1,-1 1 1,0-1-1,0 2 1,-1-1 0,-11-2-1,15 5-13,0 0 1,0 1-1,0-1 0,0 1 0,0 0 0,0 0 1,0 0-1,0 0 0,1 1 0,-1-1 1,0 1-1,1 0 0,0 0 0,-1 1 0,1-1 1,0 1-1,-5 4 0,1 0-8,0 0-1,1 1 1,0 0 0,0 0-1,0 0 1,-3 9-1,3-5 1,2 1-1,0-1 0,0 1 0,1-1 0,1 1 0,0 0 0,0 0 0,2 0 0,0 0 0,0 0 0,1 0 0,0 0 0,2 0 0,-1 0 0,1 0 0,1-1 0,8 19 0,-10-26 3,0-1 1,1 1-1,-1-1 0,1 0 1,0 0-1,0 0 0,0 0 1,1-1-1,-1 1 0,1-1 1,7 5-1,-9-7-1,0 0 1,0 0-1,0 0 0,0 0 1,0 0-1,1-1 0,-1 1 0,0-1 1,0 0-1,1 1 0,-1-1 1,0 0-1,0-1 0,1 1 0,-1 0 1,0-1-1,0 1 0,1-1 1,-1 1-1,0-1 0,0 0 0,0 0 1,0 0-1,0 0 0,0-1 1,0 1-1,2-2 0,5-5 9,-1 0-1,0-1 1,-1 0 0,0 0-1,0-1 1,-1 0-1,7-13 1,29-77 98,-36 85-24,-1 1 0,-1-1 0,-1 0 0,0 0 0,2-31 0,-5 49-65,1 0 0,-1 0 0,1-1 0,0 1 0,0 0 0,0 0 0,1 0 0,-1-1 0,1 1 0,3 4 0,22 26 19,-21-25-13,-4-6-21,10 13 34,1-1 0,0 0-1,1-1 1,25 18 0,-35-28-26,0 0 1,0-1-1,0 0 1,0 0-1,1 0 1,-1 0-1,1-1 1,-1 0-1,1 0 0,0 0 1,-1 0-1,1-1 1,0 0-1,-1 0 1,1 0-1,0 0 1,0-1-1,-1 0 1,1 0-1,-1 0 1,1-1-1,-1 1 0,1-1 1,4-3-1,13-9 76,-2-1 0,0 0 0,-1-2 0,0 0 0,29-36-1,-23 25 95,43-38-1,-51 47-110,-13 14-45,1 0 0,0-1 0,0 2 1,0-1-1,9-6 0,-14 11-20,1-1 1,1 1 0,-1-1 0,0 1 0,0-1-1,0 1 1,0 0 0,0 0 0,0-1-1,0 1 1,0 0 0,1 0 0,-1 0-1,0 0 1,0 0 0,0 0 0,0 1 0,1-1-1,-1 0 1,0 1 0,0-1 0,0 0-1,0 1 1,0-1 0,0 1 0,0 0-1,0-1 1,0 1 0,0 0 0,-1 0 0,1-1-1,0 1 1,0 0 0,-1 0 0,1 0-1,0 0 1,-1 0 0,1 2 0,4 6 39,-1 0 1,-1 1 0,0-1-1,0 1 1,-1 0-1,0 0 1,-1 0 0,1 11-1,1 8 95,-3-17-93,0-9-19,0 0 1,1 0 0,-1-1-1,0 1 1,1 0-1,-1 0 1,2 3-1,-1-6-24,-1 0-1,0 1 0,0-1 1,0 0-1,0 0 1,1 0-1,-1 1 1,0-1-1,0 0 0,0 0 1,1 0-1,-1 1 1,0-1-1,0 0 1,1 0-1,-1 0 0,0 0 1,0 0-1,1 0 1,-1 0-1,0 0 0,1 0 1,-1 0-1,0 0 1,0 0-1,1 0 1,-1 0-1,1 0 0,13-9 92,41-49 84,-34 34-99,26-23 0,-22 24-16,-19 16-32,2 0 0,-1 0 0,1 1 1,0 0-1,9-5 0,-16 10-27,0 1 0,0-1 0,0 1 0,0-1 0,1 1 0,-1 0 0,0 0 0,0 0 0,0-1 0,0 1 0,1 0 0,-1 0 0,0 0 0,0 1-1,0-1 1,0 0 0,0 0 0,1 1 0,-1-1 0,0 1 0,0-1 0,0 1 0,0-1 0,0 1 0,0-1 0,0 1 0,0 0 0,-1 0 0,1 0 0,0-1 0,0 1 0,0 0-1,-1 0 1,2 2 0,2 4 9,0 0 0,-1 0 0,0 0-1,3 10 1,1 2-11,5 8-2,-8-16-1,1 0 1,0 0-1,1-1 1,0 0 0,10 13-1,-14-21-1,0 0 1,0 0-1,0 0 0,0 0 0,0 0 0,0-1 1,1 1-1,-1-1 0,0 0 0,1 0 0,-1 0 1,1 0-1,0 0 0,-1 0 0,1-1 0,0 1 1,-1-1-1,1 0 0,0 0 0,0 0 0,-1 0 1,1 0-1,0-1 0,-1 1 0,1-1 0,0 0 1,-1 1-1,4-3 0,1 0 0,0 0 0,-1-1 0,1 1 0,-1-1 0,0-1 0,0 1 0,0-1 0,-1 0 0,6-7 0,4-6 0,19-32 0,-21 30 0,21-25 0,-32 43 0,17-16 0,-18 18 0,0-1 0,-1 1 0,1 0 0,-1-1 0,1 1 0,0 0 0,-1 0 0,1 0 0,0 0 0,-1-1 0,1 1 0,0 0 0,-1 0 0,1 0 0,0 0 0,-1 1 0,1-1 0,-1 0 0,1 0 0,0 0 0,-1 0 0,1 1 0,0-1 0,-1 0 0,1 1 0,-1-1 0,1 0 0,-1 1 0,1-1 0,-1 1 0,1-1 0,-1 0 0,1 1 0,-1-1 0,1 2 0,6 7 0,-1-1 0,0 1 0,0 1 0,-1-1 0,-1 1 0,1 0 0,-1 0 0,-1 1 0,0-1 0,2 16 0,-2-7 0,1 32 0,-2-52 0,5-8 0,4-11 0,4-14 0,2 2 0,2 0 0,29-40 0,-42 65 0,1-1 0,-1 1 0,9-6 0,-12 10 0,-1 1 0,1 0 0,0 0 0,-1 1 0,1-1 0,0 0 0,0 1 0,0 0 0,0 0 0,1 0 0,-1 0 0,6-1 0,-7 3 0,0-1 0,0 1 0,-1-1 0,1 1 0,0 0 0,-1-1 0,1 1 0,0 0 0,-1 0 0,1 1 0,-1-1 0,0 0 0,1 0 0,-1 1 0,0-1 0,0 1 0,1-1 0,-1 1 0,0-1 0,-1 1 0,1 0 0,1 2 0,15 44 0,-15-43 0,6 29 0,-7-26 0,0 0 0,1 0 0,0-1 0,1 1 0,-1 0 0,2-1 0,-1 0 0,1 1 0,0-1 0,7 9 0,-9-14 0,0-1 0,1 1 0,-1-1 0,0 0 0,1 0 0,-1 0 0,1 0 0,-1 0 0,1 0 0,-1-1 0,1 0 0,-1 1 0,1-1 0,0 0 0,-1 0 0,1 0 0,0 0 0,-1-1 0,1 1 0,-1-1 0,1 1 0,-1-1 0,5-2 0,4-1 0,1-1 0,-1-1 0,17-11 0,-13 6 0,0-1 0,-1 0 0,24-28 0,13-12 0,-46 42 0,-10 17 0,-6 22 0,6-20 0,1 1 0,1 0 0,0 1 0,0-1 0,1 0 0,0 1 0,0 16 0,1-21 0,1-1 0,1 0 0,-1 1 0,1-1 0,0 0 0,1 1 0,-1-1 0,1 0 0,0 0 0,3 7 0,-4-11 0,1 1 0,-1 0 0,0-1 0,1 1 0,-1-1 0,1 0 0,-1 1 0,1-1 0,0 0 0,-1 0 0,1 0 0,0 0 0,0 0 0,0 0 0,0-1 0,0 1 0,-1-1 0,1 1 0,0-1 0,1 0 0,-1 0 0,0 0 0,0 0 0,0 0 0,0 0 0,0 0 0,0-1 0,0 1 0,0-1 0,2 0 0,0-1 0,0 1 0,-1-1 0,1 1 0,-1-1 0,1 0 0,-1 0 0,0 0 0,0-1 0,0 1 0,0-1 0,0 0 0,0 0 0,3-5 0,-2 2 0,0 0 0,-1 0 0,0 0 0,-1-1 0,0 1 0,1-1 0,0-8 0,0-2 0,-1 0 0,-1 0 0,-1-1 0,0 1 0,-5-25 0,5 37 0,-1 1 0,1-1 0,-1 0 0,-1 0 0,1 1 0,-1-1 0,1 1 0,-1 0 0,0-1 0,-1 1 0,1 0 0,-1 0 0,0 0 0,0 0 0,0 1 0,-1-1 0,1 1 0,-1 0 0,1 0 0,-9-5 0,10 8 0,4 4 0,6 5 0,-2-7 0,0 1 0,0-1 0,0 0 0,0 0 0,1 0 0,-1-1 0,0 0 0,1-1 0,-1 1 0,1-1 0,-1 0 0,1-1 0,-1 0 0,1 0 0,-1 0 0,0-1 0,1 1 0,7-5 0,11-4 0,0-2 0,-1-1 0,24-16 0,-15 6 0,0-1 0,-2-2 0,-1-1 0,-1-1 0,-2-2 0,0-1 0,33-52 0,-43 56 0,-2 0 0,-1-2 0,-1 0 0,11-39 0,23-125 0,-46 186 0,0 1 0,1-1 0,-1 1 0,0-1 0,-1 1 0,0-1 0,0 1 0,0-1 0,-1 1 0,-2-12 0,3 18 0,0-1 0,0 1 0,0-1 0,0 1 0,-1-1 0,1 1 0,0 0 0,0-1 0,0 1 0,0-1 0,-1 1 0,1 0 0,0-1 0,0 1 0,-1 0 0,1-1 0,0 1 0,-1 0 0,1-1 0,0 1 0,-1 0 0,1 0 0,0-1 0,-1 1 0,1 0 0,0 0 0,-1 0 0,1 0 0,-1-1 0,1 1 0,-1 0 0,1 0 0,0 0 0,-1 0 0,1 0 0,-1 0 0,1 0 0,-1 0 0,1 0 0,0 0 0,-1 1 0,1-1 0,-1 0 0,1 0 0,-1 0 0,1 0 0,0 1 0,-1-1 0,1 0 0,0 0 0,-1 1 0,1-1 0,-1 1 0,-15 20 0,5-3 0,2 2 0,1-1 0,0 1 0,1 0 0,1 1 0,-4 30 0,-9 132 0,19-172 0,-2 57 0,3 1 0,17 121 0,47 132 0,-37-233 0,-28-88 38,0-1 0,0 1 1,0-1-1,1 1 0,-1-1 0,0 0 1,0 1-1,0-1 0,1 0 0,-1 1 1,0-1-1,1 1 0,-1-1 0,0 0 0,1 0 1,-1 1-1,0-1 0,1 0 0,-1 0 1,1 1-1,-1-1 0,1 0 0,5-1-4988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7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0 107 16072,'0'0'1623,"99"-20"-1007,-14 8-160,11 0 0,3 2-56,-4 8-8,-9-2-40,-5 0 8,-4-2-32,-9 0 8,-14-8-72,-9-3 16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6.0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135 101 8336,'0'0'9433,"-10"4"-9001,-5 1-257,-29 12 963,61-27 5714,33-17-5635,-11 6-749,-25 13-253,1 0 1,1 1-1,17-6 0,-14 7-31,-5 1 40,1 1-1,-1 0 0,28-2 1,45 0 572,-76 5-659,10 2 367,0 5 487,-18-2-665,-147 10-308,62-4-21,62-8 3,-27 2 0,1 2 0,-65 16 0,73-2 0,37-20 0,1 0 0,0 1 0,-1-1 0,1 0 0,0 0 0,-1 0 0,1 0 0,0 0 0,-1 0 0,1 1 0,0-1 0,-1 0 0,1 0 0,0 0 0,0 1 0,-1-1 0,1 0 0,0 0 0,0 1 0,-1-1 0,1 0 0,0 1 0,0-1 0,0 0 0,-1 1 0,1-1 0,0 0 0,0 1 0,0-1 0,0 0 0,0 1 0,0-1 0,0 0 0,0 1 0,0-1 0,0 0 0,0 1 0,0-1 0,0 1 0,0-1 0,0 0 0,0 1 0,0-1 0,1 0 0,-1 1 0,0-1 0,0 1 0,1 0 0,-1 0 0,1-1 0,-1 1 0,1 0 0,-1-1 0,1 1 0,0 0 0,-1-1 0,1 1 0,0-1 0,-1 1 0,1-1 0,0 1 0,-1-1 0,1 0 0,0 1 0,0-1 0,0 0 0,1 1 0,30 0 0,1-1 0,49-6 0,68-17 0,-50 6 0,-52 9 0,56-18 0,-103 25 0,0 1 0,1-1 0,-1 1 0,0-1 0,0 1 0,0-1 0,0 1 0,0-1 0,0 0 0,0 0 0,0 0 0,0 0 0,0-1 0,0 2 0,-1 0 0,0 0 0,0-1 0,0 1 0,0 0 0,0-1 0,0 1 0,0 0 0,0 0 0,0-1 0,0 1 0,0 0 0,0-1 0,0 1 0,0 0 0,0-1 0,0 1 0,0 0 0,0-1 0,0 1 0,0 0 0,0 0 0,0-1 0,-1 1 0,1 0 0,0-1 0,0 1 0,0 0 0,0 0 0,-1 0 0,1-1 0,0 1 0,0 0 0,-1 0 0,1 0 0,0-1 0,0 1 0,-1 0 0,1 0 0,0 0 0,-1 0 0,1 0 0,0 0 0,0 0 0,-1-1 0,1 1 0,0 0 0,-1 0 0,1 0 0,-1 1 0,-10-3-3939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49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1088 4912,'0'0'6780,"13"9"-6256,42 25 32,-51-32-461,-1-1 1,1 1 0,0-1 0,0 1-1,0-1 1,0 0 0,0-1 0,0 1-1,0-1 1,0 1 0,0-1 0,0-1-1,0 1 1,0 0 0,0-1 0,0 0-1,0 0 1,0 0 0,7-4 0,-1 0 115,0-1-1,0 0 1,-1-1 0,0 0 0,9-9 0,-17 14-178,29-26 501,-2-2 1,-1-1 0,43-65-1,52-116 915,-117 203-1388,39-74 808,51-135 0,-81 178-524,-2 0 0,-1-1 0,-3-1 0,-1 1 0,2-77 0,-9 112-214,0 0 0,0 0 0,-1 0 0,0 0 0,-2-7 0,3 12-103,-1 1-1,1-1 1,0 1-1,0-1 1,-1 0-1,1 1 1,0-1-1,-1 1 1,1-1-1,0 1 1,-1-1-1,1 1 1,-1-1-1,1 1 1,-1-1-1,1 1 1,-1 0-1,1-1 0,-1 1 1,1 0-1,-1-1 1,-1 1-1,1 0-3,0 0-1,0 0 0,0 1 0,0-1 1,0 0-1,0 1 0,0-1 1,0 1-1,0-1 0,0 1 0,0-1 1,0 1-1,0 0 0,0 0 0,1-1 1,-1 1-1,0 0 0,0 0 0,0 1 1,-7 8 65,0 1 1,1 0 0,0 1 0,1 0 0,0 0 0,-4 16 0,-22 81 218,8-5-53,5 1 0,5 0 0,4 2-1,5-1 1,12 141 0,-6-228-137,0 1 0,2 0-1,0-1 1,2 0 0,9 29 0,-14-47-101,1 0 0,-1 0-1,0-1 1,1 1 0,-1 0 0,0-1 0,1 1 0,-1 0 0,1-1 0,-1 1-1,1 0 1,-1-1 0,1 1 0,-1-1 0,1 1 0,0-1 0,-1 1 0,1-1 0,0 1-1,0-1 1,-1 0 0,1 1 0,0-1 0,0 0 0,-1 0 0,1 0 0,0 0-1,0 1 1,0-1 0,-1 0 0,1 0 0,0 0 0,0-1 0,0 1 0,-1 0-1,1 0 1,0 0 0,0-1 0,0 1 0,0-1 0,3-1 38,0-1 1,0 1-1,0-1 1,-1 0 0,7-7-1,6-9 81,0 0-1,-2 0 1,16-28 0,33-72 291,-27 49-166,72-105 863,-108 175-1118,1 0 0,-1 0 0,0-1 0,0 1 1,0 0-1,0 0 0,0 0 0,0-1 0,0 1 1,0 0-1,0 0 0,0 0 0,0 0 0,1-1 1,-1 1-1,0 0 0,0 0 0,0 0 0,0 0 1,0-1-1,1 1 0,-1 0 0,0 0 0,0 0 1,0 0-1,1 0 0,-1 0 0,0 0 0,0 0 1,0 0-1,1 0 0,-1 0 0,0 0 0,0 0 1,0 0-1,1 0 0,-1 0 0,0 0 0,0 0 1,0 0-1,1 0 0,-1 0 0,0 0 0,0 0 1,0 0-1,1 0 0,-1 0 0,0 0 0,0 0 1,0 1-1,0-1 0,1 0 0,-1 0 0,0 0 1,0 0-1,0 1 0,0-1 0,1 0 0,4 17 88,-3-9-59,16 69 111,-14-54-115,2 1-1,0-2 0,1 1 0,1-1 0,1 0 0,24 40 1,-25-50-28,0-1 0,1-1 0,1 1 1,0-2-1,0 1 0,1-2 0,0 1 1,19 10-1,-26-17-3,0-1 0,1 1 0,-1-1 0,1 0 0,-1 0 0,1 0 0,-1-1 0,1 0 0,0 0 0,-1 0 0,1 0 0,-1-1 0,1 0 0,-1 0 0,1 0 0,-1 0 0,1-1 0,-1 1 0,0-1 0,0 0 0,8-6 0,-1 2 0,-1-2 0,0 0 0,0 0 0,0 0 0,-1-1 0,13-17 0,-15 15 0,1-1 0,-1 1 0,-1-1 0,0 0 0,-1-1 0,0 0 0,-1 0 0,3-13 0,-5 18 0,-1 1 0,0-1 0,0 0 0,-1 0 0,0 1 0,-1-1 0,1 0 0,-1 1 0,-1-1 0,1 0 0,-2 1 0,1-1 0,-1 1 0,0 0 0,-5-9 0,7 14 0,0 0 0,0 0 0,-1 0 0,1 0 0,0 0 0,-1 1 0,0-1 0,1 1 0,-1-1 0,0 1 0,0-1 0,0 1 0,0 0 0,0 0 0,0 0 0,0 0 0,0 0 0,0 1 0,0-1 0,-4 0 0,2 1 0,1 0 0,0 1 0,0-1 0,0 1 0,0 0 0,0 0 0,0 0 0,0 0 0,0 0 0,1 1 0,-1-1 0,0 1 0,-3 2 0,-4 5 0,0 0 0,0 1 0,0 0 0,1 0 0,-10 17 0,11-14 0,0-1 0,2 1 0,-1 0 0,2 0 0,0 1 0,0-1 0,1 1 0,1 0 0,0 1 0,1-1 0,1 0 0,0 17 0,1-24 0,0 0 0,1 0 0,0 0 0,0-1 0,1 1 0,0-1 0,0 1 0,0-1 0,1 0 0,0 1 0,0-1 0,1-1 0,0 1 0,0 0 0,0-1 0,0 0 0,1 0 0,0 0 0,0-1 0,0 1 0,1-1 0,-1-1 0,1 1 0,0-1 0,0 0 0,0 0 0,12 3 0,-4-2 0,1-1 0,-1 0 0,1-2 0,0 0 0,0 0 0,-1-1 0,1-1 0,23-4 0,-10-1 0,-1 0 0,0-2 0,42-18 0,-40 13 0,-1-2 0,-1 0 0,0-3 0,-2 0 0,0-1 0,0-1 0,-2-2 0,30-35 0,-28 21 879,-15 14-5826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53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1649 9344,'0'0'1741,"10"7"-914,-2-1-573,-5-3-168,0 0 1,0-1 0,1 1 0,-1-1 0,0 0 0,1 0 0,0 0-1,-1 0 1,1-1 0,0 1 0,0-1 0,0 0 0,0 0-1,0-1 1,0 1 0,0-1 0,5 0 0,1-2 149,1 0-1,-1 0 1,-1-1 0,1 0-1,0-1 1,-1-1 0,0 1-1,0-1 1,0-1 0,0 1-1,-1-2 1,0 1 0,0-1-1,-1 0 1,0-1 0,7-9-1,10-15 323,-2-1-1,33-67 0,-37 66-254,118-272 1959,-113 250-1713,-1 3 760,-22 53-1296,0 0 0,0 0 1,0 1-1,0-1 0,0 0 0,0 0 0,0 0 1,0 0-1,0 0 0,0 0 0,0 1 1,1-1-1,-1 0 0,0 0 0,0 0 0,0 0 1,0 0-1,0 0 0,0 0 0,0 0 0,0 0 1,0 1-1,0-1 0,1 0 0,-1 0 1,0 0-1,0 0 0,0 0 0,0 0 0,0 0 1,0 0-1,1 0 0,-1 0 0,0 0 0,0 0 1,0 0-1,0 0 0,0 0 0,0 0 1,0 0-1,1 0 0,-1 0 0,0 0 0,0 0 1,0 0-1,0 0 0,0 0 0,0 0 0,1-1 1,-1 1-1,0 0 0,0 0 0,0 0 1,0 0-1,0 0 0,0 0 0,0 0 0,0 0 1,0 0-1,0-1 0,0 1 0,1 0 0,-1 0 1,0 0-1,0 0 0,0 0 0,0 0 1,0-1-1,3 13 343,27 251 1468,-28-233-1643,-2 0 1,-1 0 0,-2 0 0,-1-1 0,-1 1 0,-17 53 0,19-74-84,-1 1-1,0-1 1,-1 0 0,0 0-1,0-1 1,-1 1 0,-10 11-1,13-17-62,0 0-1,0-1 0,0 1 0,0-1 1,-1 0-1,1 0 0,-1 0 0,1 0 1,-1 0-1,0-1 0,1 0 0,-1 1 1,0-1-1,0-1 0,0 1 0,0-1 1,0 1-1,0-1 0,0-1 0,0 1 1,-5-1-1,4 0 2,-1-1 0,0 1 0,1-1 1,-1-1-1,1 1 0,0-1 0,0 1 0,0-2 1,-8-5-1,-1-3 132,-22-24 0,27 26-85,9 9-78,-2 0 29,0-1 0,0 0 0,0 0 0,1 0-1,-1-1 1,1 1 0,-1 0 0,1-1 0,0 1-1,0-1 1,0 1 0,0-1 0,-1-4 0,3 7-29,-1 0 0,0 0 0,0-1 0,0 1 1,0 0-1,0 0 0,1 0 0,-1-1 0,0 1 0,0 0 1,0 0-1,1 0 0,-1 0 0,0-1 0,0 1 0,0 0 1,1 0-1,-1 0 0,0 0 0,0 0 0,1 0 0,-1 0 1,0 0-1,1 0 0,-1 0 0,0 0 0,0 0 0,1 0 1,-1 0-1,0 0 0,0 0 0,1 0 0,-1 0 0,0 0 1,0 0-1,1 0 0,-1 0 0,0 1 0,16 4 28,-12-4-17,30 10 10,0-1 1,0-2-1,1-1 0,47 2 0,-67-8-23,0-1-1,1 0 1,-1-2 0,1 1 0,-1-2-1,0 0 1,0-1 0,0 0 0,-1-2 0,0 1-1,0-2 1,22-13 0,-19 8 6,-1 0-1,-1-2 1,0 0-1,-1 0 1,18-24-1,52-87 69,-35 49 43,-34 60-21,-14 16-96,-1 0 0,0-1 1,1 1-1,-1 0 0,0 0 0,0 0 0,1 0 1,-1 0-1,0 0 0,1 0 0,-1 0 0,0 0 1,1 0-1,-1 0 0,0 0 0,1 0 0,-1 0 1,0 0-1,1 0 0,-1 0 0,0 0 0,1 0 1,-1 0-1,0 0 0,0 0 0,1 1 0,-1-1 1,0 0-1,1 0 0,-1 0 0,0 1 0,0-1 1,1 0-1,-1 0 0,0 1 0,0-1 1,0 0-1,0 0 0,1 1 0,-1-1 0,0 0 1,0 1-1,0-1 0,0 0 0,0 1 0,0-1 1,0 0-1,0 1 0,0-1 0,0 0 0,0 1 1,0-1-1,0 0 0,0 1 0,0-1 0,0 0 1,0 1-1,0-1 0,0 44 73,-2 0 1,-8 46-1,1-14-12,-6 109 61,-36 291 273,23-363-398,24-106 0,2-11 0,0-18 0,7-96 0,4 0 0,6 1 0,5 1 0,43-137 0,-48 200 0,3 1 0,30-61 0,-32 82 0,1 1 0,2 1 0,0 0 0,41-43 0,-57 68 0,1 0 0,0 0 0,0 0 0,1 1 0,-1-1 0,1 1 0,0 0 0,8-3 0,-11 5 0,0 0 0,1 1 0,-1-1 0,1 1 0,-1 0 0,1 0 0,-1 0 0,1 0 0,-1 0 0,1 0 0,-1 1 0,0-1 0,1 1 0,-1 0 0,0 0 0,1-1 0,-1 2 0,0-1 0,0 0 0,0 0 0,3 3 0,3 3 0,1 0 0,-1 1 0,-1 0 0,0 0 0,0 1 0,-1-1 0,1 2 0,-2-1 0,0 1 0,0 0 0,-1 0 0,0 0 0,0 1 0,-1-1 0,-1 1 0,2 15 0,-1-8 0,-2 0 0,0 1 0,-1-1 0,-1 1 0,0-1 0,-2 0 0,0 0 0,-1 0 0,-7 19 0,8-27 0,-1 0 0,-1-1 0,1 0 0,-2 0 0,1 0 0,-1 0 0,0-1 0,-1 0 0,-9 9 0,12-13 0,-1 0 0,0-1 0,0 1 0,-1-1 0,1 0 0,-1 0 0,1-1 0,-1 1 0,0-1 0,0-1 0,0 1 0,0-1 0,0 0 0,0 0 0,0-1 0,-10 0 0,4-1 0,0 0 0,1-1 0,-1-1 0,1 1 0,0-2 0,0 0 0,0 0 0,0-1 0,1 0 0,0 0 0,0-2 0,0 1 0,1-1 0,0 0 0,0-1 0,1 0 0,-15-18 0,23 25 0,-1 1 0,0-1 0,0 0 0,1 0 0,-1 0 0,1 0 0,-1 0 0,1 1 0,-1-1 0,1 0 0,-1 0 0,1 0 0,0 0 0,0 0 0,-1-2 0,2 2 0,0 1 0,0 0 0,0-1 0,-1 1 0,1-1 0,0 1 0,0 0 0,0 0 0,0 0 0,0 0 0,0-1 0,0 1 0,0 0 0,0 1 0,0-1 0,0 0 0,-1 0 0,1 0 0,1 1 0,43 2 0,0-2 0,0-2 0,-1-1 0,1-3 0,-1-2 0,0-1 0,-1-2 0,0-3 0,0-1 0,-1-2 0,67-36 0,-18 3 0,-1-4 0,138-108 0,-215 152 0,-11 8 0,1-1 0,-1 0 0,0 0 0,1 1 0,-1-1 0,0 0 0,2-4 0,-32 26 0,-13 16 0,-68 76 0,87-86 0,2 1 0,0 1 0,2 1 0,-18 38 0,33-59 0,-1 1 0,1-1 0,0 0 0,1 1 0,0 0 0,0-1 0,1 1 0,0 0 0,1 0 0,0 0 0,0 0 0,2 9 0,-2-17 0,1 0 0,-1 0 0,0 0 0,0 0 0,1 0 0,-1 0 0,0 0 0,1 0 0,-1 0 0,1 0 0,0 0 0,-1 0 0,1 0 0,0 0 0,-1-1 0,1 1 0,0 0 0,0 0 0,0-1 0,0 1 0,0-1 0,0 1 0,-1-1 0,3 2 0,-1-2 0,0 0 0,0 0 0,0 0 0,-1 0 0,1 0 0,0 0 0,0-1 0,0 1 0,-1-1 0,1 1 0,0-1 0,0 0 0,2-1 0,3-2 0,0 0 0,0-1 0,-1 0 0,1 0 0,8-9 0,-3-1 0,0 0 0,-1 0 0,0-1 0,-2 0 0,0-1 0,9-21 0,31-113 0,-15 40 0,-31 101 0,-8 30 0,4-9 0,1 1 0,0-1 0,0 0 0,1 1 0,0-1 0,5 18 0,2-3 0,16 42 0,-22-63 0,0-1 0,0 1 0,1-1 0,-1 0 0,1 0 0,0 0 0,0 0 0,0 0 0,1-1 0,-1 1 0,1-1 0,0 0 0,0 0 0,0 0 0,0-1 0,1 1 0,-1-1 0,1 0 0,-1 0 0,1-1 0,0 1 0,0-1 0,-1 0 0,1 0 0,0-1 0,0 0 0,10 0 0,-4-1 0,1-1 0,-1 0 0,1-1 0,-1 0 0,0-1 0,0 0 0,0 0 0,-1-1 0,0-1 0,0 0 0,10-7 0,10-11 0,-1-2 0,-1-1 0,-2 0 0,-1-2 0,0-2 0,-3 0 0,0-1 0,19-41 0,-3-3 0,-4-2 0,38-132 0,-48 134 0,-5-2 0,-2 0 0,9-127 0,-26 200 0,0-49 0,0 51 0,0 0 0,-1-1 0,1 1 0,-1 0 0,0 0 0,0 0 0,0 0 0,0 0 0,0 0 0,-1 0 0,1 0 0,-1 0 0,-2-2 0,3 4 0,1 0 0,-1 1 0,0-1 0,1 1 0,-1-1 0,0 1 0,0-1 0,1 1 0,-1-1 0,0 1 0,0 0 0,0-1 0,1 1 0,-1 0 0,0 0 0,0 0 0,0 0 0,0-1 0,0 1 0,0 1 0,1-1 0,-1 0 0,-2 0 0,1 1 0,1 0 0,-1-1 0,0 1 0,0 0 0,1 0 0,-1 1 0,1-1 0,-1 0 0,1 0 0,-3 3 0,-1 3 0,0-1 0,1 1 0,0 0 0,-5 10 0,-5 17 0,1 1 0,1 1 0,-12 73 0,-2 114 0,25-210 0,-8 123 0,11 176 0,0-281 0,0-1 0,2 1 0,2-1 0,10 37 0,-15-64 0,0-1 0,-1 0 0,1 0 0,0 0 0,0 1 0,1-1 0,-1 0 0,0 0 0,1-1 0,-1 1 0,1 0 0,-1 0 0,1-1 0,0 1 0,0-1 0,0 1 0,0-1 0,0 0 0,0 0 0,4 2 0,-3-3 0,0 1 0,0-1 0,0 0 0,1 0 0,-1 0 0,0 0 0,0 0 0,0-1 0,0 0 0,0 1 0,0-1 0,0 0 0,5-3 0,4-2 0,-1-1 0,0 0 0,0-1 0,-1 0 0,0-1 0,12-12 0,18-26 0,-2-1 0,-2-2 0,34-64 0,-42 59 0,-32 71 0,1 1 0,-3 20 0,2-11 0,-3 21 0,-1 56 0,8-81 0,0-1 0,2 1 0,0-1 0,2 0 0,5 22 0,-8-40 0,0 0 0,0 0 0,0 0 0,0 0 0,1 0 0,-1 0 0,1-1 0,0 1 0,-1 0 0,1-1 0,1 0 0,-1 1 0,0-1 0,0 0 0,1 0 0,-1 0 0,1 0 0,0-1 0,-1 1 0,1-1 0,0 0 0,0 0 0,0 0 0,0 0 0,0 0 0,0 0 0,0-1 0,0 1 0,0-1 0,1 0 0,-1 0 0,0 0 0,4-1 0,10-3 0,0 0 0,-1-1 0,1-1 0,-1-1 0,0 0 0,-1-1 0,0 0 0,28-22 0,5-8 0,51-52 0,-68 60 0,44-50 0,-66 69 0,-1 0 0,0-1 0,-1 0 0,0 0 0,9-22 0,-16 33 0,1-1 0,-1 1 0,1 0 0,-1 0 0,0 0 0,0 0 0,1 0 0,-1-1 0,0 1 0,0 0 0,0 0 0,0 0 0,0-1 0,0 1 0,-1 0 0,1 0 0,0 0 0,-1 0 0,0-3 0,0 4 0,1-1 0,-1 1 0,0-1 0,1 0 0,-1 1 0,0 0 0,0-1 0,1 1 0,-1-1 0,0 1 0,0 0 0,0 0 0,0-1 0,1 1 0,-1 0 0,0 0 0,0 0 0,0 0 0,0 0 0,-1 0 0,-4 1 0,0 0 0,0 0 0,0 1 0,0 0 0,0 0 0,-7 4 0,-1 1 0,1 2 0,-1-1 0,1 2 0,1 0 0,0 0 0,0 1 0,-11 14 0,0 3 0,2 1 0,-19 34 0,7-1 0,31-57 0,-1 1 0,1 0 0,1 0 0,-1 0 0,1 0 0,0 0 0,0 1 0,0 10 0,1-16 0,0 0 0,0 1 0,1-1 0,-1 0 0,0 0 0,0 0 0,1 0 0,-1 0 0,1 0 0,-1 0 0,1 0 0,-1 0 0,1 0 0,0 0 0,-1 0 0,1 0 0,0 0 0,0 0 0,0 0 0,-1-1 0,1 1 0,0 0 0,2 0 0,-2 0 0,1-1 0,0 1 0,-1-1 0,1 0 0,0 0 0,0 0 0,0 0 0,-1 0 0,1 0 0,0 0 0,0 0 0,-1-1 0,4 0 0,1-1 0,0-1 0,0 1 0,-1-1 0,1 0 0,-1-1 0,0 1 0,8-7 0,11-17 0,-1-1 0,-2-1 0,31-54 0,-42 67 0,1-4 0,11-30 0,-7 17 0,-11 20 0,-10 16 0,-13 21 0,10-8 0,0 1 0,1 0 0,0 0 0,2 1 0,-8 28 0,11-32 0,1-1 0,0 1 0,1 0 0,0 0 0,1 0 0,1 0 0,0 0 0,4 16 0,-5-26 0,1-1 0,0 0 0,-1 0 0,1 1 0,1-1 0,-1 0 0,0 0 0,1 0 0,-1 0 0,1 0 0,0-1 0,0 1 0,0 0 0,1-1 0,-1 0 0,0 1 0,1-1 0,0 0 0,-1 0 0,1 0 0,0-1 0,0 1 0,0-1 0,0 1 0,0-1 0,1 0 0,-1 0 0,0-1 0,0 1 0,1-1 0,-1 1 0,0-1 0,1 0 0,-1 0 0,0-1 0,6 0 0,4-2 0,0 0 0,-1-1 0,1-1 0,-1 0 0,0 0 0,-1-1 0,1-1 0,10-8 0,8-8 0,-2-1 0,0-1 0,-2-2 0,-1 0 0,-1-2 0,-2-1 0,-1 0 0,27-52 0,5-25 0,50-147 0,-81 195 0,43-121 0,-50 130 0,15-83 0,-29 127 0,1 1 0,-1 0 0,-1 0 0,1 0 0,-1 0 0,0 0 0,0 0 0,-1 0 0,0-8 0,0 13 0,1 0 0,0-1 0,0 1 0,-1 0 0,1-1 0,0 1 0,0 0 0,-1-1 0,1 1 0,0 0 0,-1 0 0,1-1 0,0 1 0,-1 0 0,1 0 0,0 0 0,-1-1 0,1 1 0,0 0 0,-1 0 0,1 0 0,-1 0 0,1 0 0,0 0 0,-1 0 0,1 0 0,-1 0 0,1 0 0,0 0 0,-1 0 0,1 0 0,-1 0 0,1 0 0,0 0 0,-1 1 0,1-1 0,-1 0 0,1 0 0,0 0 0,-1 1 0,1-1 0,0 0 0,-1 0 0,1 1 0,-1-1 0,-17 16 0,9-5 0,0 0 0,0 0 0,1 1 0,1 0 0,-10 19 0,-23 72 0,32-80 0,-23 67 0,3 2 0,5 0 0,4 2 0,4 0 0,-5 161 0,21-219 0,4 37 0,-3-61 0,0 0 0,0 0 0,1-1 0,1 1 0,0-1 0,9 19 0,-12-28 0,1 0 0,-1-1 0,0 1 0,0 0 0,1-1 0,-1 1 0,1-1 0,-1 0 0,1 0 0,0 1 0,-1-1 0,1 0 0,0 0 0,0 0 0,0-1 0,0 1 0,0 0 0,0-1 0,0 1 0,0-1 0,0 0 0,0 0 0,0 0 0,0 0 0,0 0 0,0 0 0,0 0 0,0-1 0,0 1 0,4-2 0,3-1 0,-1 0 0,1-1 0,-1 0 0,0 0 0,13-10 0,3-4 0,-1-2 0,-1 0 0,0-1 0,35-48 0,61-109 0,-84 117 0,-3-2 0,28-78 0,27-141 0,-53 122 0,-30 137 0,-1 0 0,-1-1 0,-1 1 0,-6-45 0,6 65 0,0 0 0,-1 0 0,0 1 0,0-1 0,0 0 0,0 0 0,0 0 0,0 0 0,-1 1 0,0-1 0,1 1 0,-1-1 0,0 1 0,0 0 0,-3-3 0,3 4 0,0 0 0,1 0 0,-1 0 0,0 0 0,0 0 0,0 1 0,0-1 0,0 1 0,-1 0 0,1-1 0,0 1 0,0 0 0,0 0 0,0 0 0,0 0 0,0 1 0,0-1 0,0 0 0,0 1 0,0 0 0,0-1 0,-3 2 0,-3 2 0,1 0 0,0 0 0,0 1 0,0 0 0,1 0 0,-1 0 0,1 1 0,0 0 0,1 0 0,-7 9 0,-6 11 0,-19 37 0,34-58 0,-16 33 0,1 1 0,2 0 0,2 1 0,-15 71 0,13-28 0,-5 117 0,17-148 0,3 0 0,2 0 0,3 0 0,2 0 0,12 51 0,-18-101 0,1 0 0,-1 1 0,1-1 0,0 0 0,0 1 0,0-1 0,0 0 0,0 0 0,0 0 0,1 1 0,-1-1 0,1-1 0,0 1 0,-1 0 0,1 0 0,0-1 0,0 1 0,3 1 0,-3-2 0,0-1 0,1 1 0,-1-1 0,0 1 0,0-1 0,1 0 0,-1 0 0,0 0 0,0-1 0,1 1 0,-1-1 0,0 1 0,0-1 0,0 1 0,0-1 0,0 0 0,0 0 0,0 0 0,0 0 0,3-3 0,8-5 0,0 0 0,-1-1 0,0-1 0,-1 0 0,14-18 0,45-68 0,-56 77 0,-8 9 0,1 1 0,0 0 0,0 0 0,15-13 0,-22 23 0,0 0 0,0 0 0,0 0 0,0 0 0,0-1 0,0 1 0,1 0 0,-1 0 0,0 0 0,0 0 0,0 0 0,0-1 0,1 1 0,-1 0 0,0 0 0,0 0 0,0 0 0,1 0 0,-1 0 0,0 0 0,0 0 0,0 0 0,1 0 0,-1 0 0,0 0 0,0 0 0,1 0 0,-1 0 0,0 0 0,0 0 0,0 0 0,1 0 0,-1 0 0,0 0 0,0 0 0,0 0 0,1 0 0,-1 0 0,0 1 0,0-1 0,0 0 0,0 0 0,1 0 0,-1 0 0,0 0 0,0 1 0,0-1 0,0 0 0,0 0 0,0 0 0,0 1 0,1-1 0,-1 0 0,0 0 0,0 0 0,0 1 0,0-1 0,0 0 0,0 0 0,1 17 0,-1-14 0,0 12 0,-1 17 0,2 0 0,1 0 0,1 0 0,10 43 0,-12-73 0,-1 0 0,1 0 0,-1 0 0,1 0 0,0 0 0,-1 0 0,1 0 0,0 0 0,0-1 0,0 1 0,0 0 0,1-1 0,-1 1 0,0-1 0,1 1 0,-1-1 0,1 0 0,0 1 0,-1-1 0,1 0 0,0 0 0,0 0 0,-1-1 0,1 1 0,0 0 0,0-1 0,0 1 0,0-1 0,0 1 0,0-1 0,0 0 0,0 0 0,0 0 0,0 0 0,0 0 0,4-1 0,4-2 0,0-1 0,0 1 0,0-2 0,-1 1 0,16-11 0,-12 7 0,30-23 0,-36 24 0,1 1 0,0 0 0,0 1 0,0 0 0,17-7 0,-24 11 0,0 1 0,0-1 0,0 1 0,0 0 0,1-1 0,-1 1 0,0 0 0,0 0 0,0 0 0,0 0 0,1 0 0,-1 0 0,0 0 0,0 1 0,2-1 0,-2 1 0,-1-1 0,1 0 0,0 1 0,-1-1 0,0 1 0,1-1 0,-1 1 0,1-1 0,-1 1 0,1-1 0,-1 1 0,0-1 0,1 1 0,-1 0 0,0-1 0,0 1 0,1 0 0,-1-1 0,0 1 0,0 1 0,0 3 0,0 0 0,0 1 0,-1-1 0,1 0 0,-3 9 0,2-11 0,-14 55 0,-23 58 0,13-45 0,-132 345 0,117-328 0,-4-2 0,-92 136 0,131-215 0,0 0 0,0 0 0,-1 0 0,0-1 0,-1 0 0,-7 7 0,13-13 0,1 1 0,-1-1 0,0 1 0,0-1 0,1 1 0,-1-1 0,0 0 0,0 1 0,1-1 0,-1 0 0,0 0 0,0 0 0,1 1 0,-1-1 0,0 0 0,0 0 0,0 0 0,-1-1 0,2 1 0,-1 0 0,1 0 0,0-1 0,-1 1 0,1 0 0,-1-1 0,1 1 0,0 0 0,-1-1 0,1 1 0,0 0 0,0-1 0,-1 1 0,1-1 0,0 1 0,0-1 0,-1 1 0,1-1 0,0 1 0,0-1 0,0 0 0,-1-3 0,1-1 0,0 1 0,0-1 0,0 1 0,2-6 0,6-28 0,1 0 0,2 1 0,2 0 0,1 1 0,2 1 0,26-43 0,10-7 0,80-97 0,-104 147 0,-14 20 0,-1-1 0,-1-1 0,14-25 0,-24 38 86,0-1 1,-1 0-1,1 0 1,-1 0-1,0-1 1,0 1-1,-1 0 0,1 0 1,-1-8-1,-4-19-4951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53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0 141 15272,'0'0'1391,"91"-70"-1079,-63 56 0,-1 2-360,3-3 8,-2-1-104,-10 2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1 396 12760,'0'0'376,"137"-32"16,22-15-16,50 1 8,57 4 144,-48 1 16,-71 11-64,-26 8 8,-12 0-209,2-8 1,10-17-96,-23 11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57.8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197 539 5720,'0'0'8364,"-10"8"-7694,-2 1-472,0 1-1,1 0 1,0 1-1,1 0 1,0 0-1,-9 15 1,2 4 280,1 0 1,2 0-1,1 1 1,2 1-1,1 0 1,-8 44-1,17-69-316,0 0-1,0 0 1,1 0 0,0 0-1,1 0 1,1 9 0,-2-14-119,0-1 0,0 1 1,1-1-1,-1 1 1,1-1-1,-1 0 1,1 1-1,0-1 1,0 0-1,-1 1 0,1-1 1,0 0-1,0 0 1,0 0-1,0 0 1,0 0-1,0 0 0,1 0 1,-1 0-1,0 0 1,0 0-1,1-1 1,-1 1-1,1 0 0,-1-1 1,0 1-1,1-1 1,-1 0-1,1 1 1,-1-1-1,1 0 1,-1 0-1,1 0 0,-1 0 1,1 0-1,1-1 1,4 0 68,0-1 1,0 0-1,0-1 1,0 0-1,0 0 1,-1 0-1,1-1 1,8-6-1,51-44 510,-45 37-408,1-2 62,-1-1 1,-1 0-1,0-2 1,-2 0-1,-1-1 0,0 0 1,-2-2-1,-1 0 1,-1-1-1,17-46 1,-30 72-270,0 0 1,0 0 0,0 0-1,0-1 1,0 1 0,0 0-1,0 0 1,0 0-1,0 0 1,0 0 0,0 0-1,0 0 1,0 0-1,0-1 1,0 1 0,0 0-1,0 0 1,0 0 0,0 0-1,0 0 1,0 0-1,0 0 1,0 0 0,0 0-1,0-1 1,0 1-1,0 0 1,0 0 0,0 0-1,0 0 1,0 0 0,0 0-1,0 0 1,0 0-1,-1 0 1,1 0 0,0 0-1,0 0 1,0 0 0,0-1-1,0 1 1,0 0-1,0 0 1,0 0 0,0 0-1,-1 0 1,1 0-1,0 0 1,0 0 0,0 0-1,0 0 1,0 0 0,0 0-1,0 0 1,0 0-1,-1 0 1,1 0 0,0 0-1,0 0 1,0 1-1,0-1 1,0 0 0,-7 3 214,2 3-147,1 0-1,0 0 1,0 1-1,0 0 1,1-1-1,-4 12 1,-2 2 29,0-2-29,2 0 1,0 0-1,1 0 0,1 1 1,0 0-1,2 0 0,0 0 1,1 0-1,1 0 1,1 1-1,1-1 0,4 30 1,-4-45-55,0-1 1,0 0-1,0 1 0,0-1 1,0 0-1,1 1 1,0-1-1,-1 0 1,1 0-1,0-1 0,1 1 1,-1 0-1,0-1 1,1 1-1,3 2 1,-4-4-5,0 1 1,0-1-1,1 0 1,-1 0-1,1 0 1,-1 0 0,1-1-1,-1 1 1,1-1-1,-1 1 1,1-1-1,-1 0 1,1 0 0,0 0-1,-1 0 1,1 0-1,-1-1 1,1 1-1,0-1 1,-1 0 0,5-1-1,4-4 27,0 0 0,-1-1-1,0 0 1,0 0 0,-1-1 0,1 0-1,8-12 1,7-4 38,2-1-1,82-84 270,-90 86-274,109-120 558,-127 142-616,0 0 0,-1 0-1,1 0 1,0 0 0,0 0 0,0 1 0,0-1-1,0 0 1,0 1 0,0-1 0,0 1-1,0-1 1,3 0 0,-4 1-9,0 1-1,1-1 1,-1 0 0,0 0-1,1 0 1,-1 0-1,0 0 1,0 0 0,1 1-1,-1-1 1,0 0 0,0 0-1,1 0 1,-1 1-1,0-1 1,0 0 0,0 0-1,1 1 1,-1-1 0,0 0-1,0 0 1,0 1-1,0-1 1,0 0 0,0 1-1,1-1 1,-1 0 0,0 1-1,0-1 1,0 0-1,0 1 1,0-1 0,-4 40 361,3-35-384,-37 164 97,12-64-75,25-103-9,-3 25 0,4-27 0,0 0 0,0 1 0,0-1 0,0 0 0,0 1 0,0-1 0,0 0 0,0 1 0,0-1 0,0 1 0,0-1 0,0 0 0,0 1 0,1-1 0,-1 0 0,0 1 0,0-1 0,0 0 0,0 0 0,1 1 0,-1-1 0,0 0 0,0 1 0,0-1 0,1 0 0,-1 0 0,0 1 0,0-1 0,1 0 0,-1 0 0,0 0 0,1 0 0,-1 1 0,0-1 0,1 0 0,-1 0 0,0 0 0,1 0 0,-1 0 0,0 0 0,1 0 0,-1 0 0,0 0 0,1 0 0,-1 0 0,1 0 0,-1 0 0,0 0 0,1 0 0,-1 0 0,0 0 0,1-1 0,-1 1 0,0 0 0,0 0 0,1 0 0,-1 0 0,0-1 0,1 1 0,11-8 0,-1 0 0,0 0 0,15-15 0,4-3 0,157-145 0,-181 166 0,0-2 0,1 0 0,0 1 0,0-1 0,1 1 0,0 1 0,0 0 0,14-7 0,-21 11 0,-1 1 0,1 0 0,0-1 0,0 1 0,-1 0 0,1 0 0,0 0 0,0 0 0,-1 0 0,1 0 0,0 0 0,0 0 0,-1 0 0,1 0 0,0 0 0,0 0 0,-1 0 0,1 1 0,0-1 0,-1 0 0,1 1 0,0-1 0,0 0 0,-1 1 0,1-1 0,-1 1 0,1-1 0,-1 1 0,1-1 0,0 1 0,-1-1 0,0 1 0,1 0 0,-1-1 0,1 1 0,-1 0 0,0-1 0,1 1 0,-1 0 0,0-1 0,0 1 0,0 0 0,1 0 0,-1-1 0,0 1 0,0 0 0,0 1 0,1 7 0,-1 0 0,0 0 0,-1 13 0,0-8 0,-2 45 0,1-27 0,1 1 0,2 0 0,5 35 0,-6-67 0,0 1 0,0-1 0,1 0 0,-1 1 0,0-1 0,1 0 0,-1 0 0,1 1 0,-1-1 0,1 0 0,0 0 0,-1 0 0,1 0 0,0 1 0,0-1 0,0 0 0,0-1 0,0 1 0,2 2 0,-2-3 0,0 0 0,0 1 0,0-1 0,0 0 0,1 0 0,-1 0 0,0 0 0,0 0 0,0 0 0,0 0 0,1 0 0,-1 0 0,0 0 0,0-1 0,0 1 0,0-1 0,2 0 0,4-3 0,0 0 0,0 0 0,-1-1 0,12-11 0,-17 15 0,139-149 0,-65 65 0,-57 69 0,-18 16 0,1 0 0,-1 0 0,0-1 0,0 1 0,1 0 0,-1 0 0,0 0 0,1 0 0,-1 0 0,0 0 0,1 0 0,-1 0 0,0 0 0,1 0 0,-1 0 0,0 0 0,0 0 0,1 0 0,-1 0 0,0 0 0,1 0 0,-1 0 0,0 0 0,1 0 0,-1 0 0,0 1 0,0-1 0,1 0 0,-1 0 0,0 0 0,0 1 0,1-1 0,-1 0 0,0 0 0,0 1 0,0-1 0,1 0 0,-1 0 0,0 1 0,0-1 0,0 0 0,0 1 0,0-1 0,1 0 0,-1 0 0,0 1 0,0-1 0,0 0 0,0 1 0,0-1 0,0 0 0,0 1 0,0-1 0,0 0 0,0 1 0,-1-1 0,1 0 0,0 1 0,0-1 0,0 0 0,0 1 0,0 12 0,-1 8 0,2-1 0,6 41 0,-7-56 0,1-1 0,0 0 0,0 0 0,1 0 0,-1 1 0,1-1 0,0 0 0,0-1 0,0 1 0,0 0 0,1-1 0,0 1 0,-1-1 0,1 0 0,1 0 0,-1 0 0,0 0 0,1 0 0,-1-1 0,7 4 0,-6-5 0,0 0 0,1 0 0,-1 0 0,1 0 0,-1-1 0,1 0 0,-1 0 0,1 0 0,-1 0 0,1-1 0,-1 1 0,9-3 0,1-2 0,1 0 0,16-9 0,-20 8 0,1-1 0,-2 0 0,1 0 0,-1-1 0,0-1 0,-1 1 0,0-2 0,8-9 0,7-13 0,24-41 0,-21 26 0,39-96 0,5-56 0,3-96 0,-94 353 0,-85 340 0,-80 266 0,159-582 0,-16 52 0,-83 179 0,105-270 0,12-24 0,-1 0 0,0-1 0,-2 0 0,-16 21 0,18-32 0,5-12 0,4-20 0,1 23 0,2-25 0,2 1 0,0 1 0,2-1 0,12-29 0,48-95 0,-33 87 0,3 1 0,2 2 0,93-108 0,-64 95 0,4 2 0,101-75 0,-107 88 0,-42 36 0,1 1 0,29-19 0,-54 40 0,0 0 0,0-1 0,0 1 0,0 0 0,1 0 0,-1 0 0,0 0 0,0 0 0,0 0 0,0 0 0,0 0 0,0 0 0,0 0 0,0 0 0,0 0 0,0 0 0,0 0 0,0 0 0,0 0 0,0 0 0,0 0 0,1 0 0,-1 0 0,0 0 0,0 0 0,0 0 0,0 0 0,0 0 0,0 0 0,0 0 0,0 0 0,0 0 0,0 0 0,0 0 0,0 0 0,0 0 0,1 0 0,-1 0 0,0 0 0,0 0 0,0 0 0,0 0 0,0 0 0,0 0 0,0 0 0,0 0 0,0 0 0,0 0 0,0 0 0,0 1 0,0-1 0,0 0 0,0 0 0,0 0 0,0 0 0,0 0 0,0 0 0,0 0 0,0 0 0,0 0 0,0 0 0,0 0 0,0 0 0,0 0 0,0 1 0,0-1 0,0 0 0,-2 9 0,-11 18 0,8-16 0,-1 2 0,1 0 0,1 0 0,0 0 0,1 1 0,0-1 0,0 19 0,2-25 0,1 0 0,0-1 0,0 1 0,1 0 0,0 0 0,0-1 0,1 1 0,0-1 0,0 1 0,0-1 0,1 0 0,0 0 0,0 0 0,8 11 0,-10-16 0,0 0 0,0 0 0,0 0 0,0 0 0,0 0 0,0 0 0,1 0 0,-1 0 0,0 0 0,0-1 0,1 1 0,-1 0 0,1-1 0,-1 0 0,0 1 0,1-1 0,-1 0 0,1 1 0,-1-1 0,1 0 0,1 0 0,0-1 0,0 1 0,0-1 0,0 0 0,-1 0 0,1 0 0,0 0 0,0-1 0,-1 1 0,1 0 0,2-3 0,3-2 0,-1-1 0,0 0 0,-1 0 0,1 0 0,9-15 0,-12 15 0,0 1 0,0-1 0,-1 0 0,0 0 0,-1 0 0,1-1 0,-1 1 0,0 0 0,-1-1 0,0 1 0,0-1 0,-1 0 0,0 1 0,0-1 0,-1 0 0,0 1 0,0-1 0,-1 1 0,0-1 0,0 1 0,-6-12 0,-12-23 0,21 40 0,-1 1 0,1-1 0,0 1 0,-1-1 0,1 1 0,0 0 0,0-1 0,0 1 0,0 0 0,0 0 0,2-2 0,3-4 0,6-7 0,1 0 0,0 1 0,1 0 0,0 1 0,1 1 0,23-13 0,-34 21 0,32-9 0,-33 10 0,1 2 0,-1-1 0,1 0 0,-1 1 0,1 0 0,-1-1 0,1 2 0,-1-1 0,1 0 0,0 1 0,-1-1 0,6 3 0,16 1 0,152 14 0,-171-18 0,-1 0 0,1 1 0,-1 0 0,1 0 0,-1 0 0,1 1 0,8 4 0,-12-5 0,-1 0 0,1 0 0,-1 0 0,1 0 0,-1 0 0,1 0 0,-1 1 0,0-1 0,1 0 0,-1 1 0,0-1 0,0 1 0,0 0 0,0-1 0,0 1 0,-1 0 0,1-1 0,0 1 0,-1 0 0,0 0 0,1 0 0,-1 0 0,0-1 0,0 1 0,0 4 0,-3 26 0,-2 0 0,-10 34 0,-5 38 0,19-99 0,1 0 0,0-1 0,0 1 0,0 0 0,1 0 0,-1-1 0,1 1 0,3 8 0,-4-12 0,1 0 0,-1 0 0,1 0 0,-1 0 0,1 1 0,0-1 0,-1 0 0,1 0 0,0 0 0,0-1 0,0 1 0,0 0 0,0 0 0,0 0 0,0-1 0,0 1 0,0 0 0,0-1 0,0 1 0,0-1 0,1 0 0,-1 1 0,0-1 0,0 0 0,1 0 0,-1 1 0,0-1 0,0 0 0,1 0 0,-1 0 0,0-1 0,0 1 0,1 0 0,-1 0 0,0-1 0,0 1 0,2-1 0,7-3 0,-1-1 0,0 1 0,1-2 0,-2 1 0,16-13 0,38-39 0,-23 14 0,64-93 0,22-26 0,-121 157 0,16-13 0,-19 18 0,-1 0 0,0-1 0,1 1 0,-1 0 0,0 0 0,1 0 0,-1 0 0,0 0 0,1 0 0,-1 0 0,0 0 0,1 0 0,-1 0 0,1 0 0,-1 0 0,0 0 0,1 0 0,-1 0 0,0 0 0,1 1 0,-1-1 0,0 0 0,1 0 0,-1 0 0,7 14 0,-5 3 0,-1 0 0,0 0 0,-1 0 0,-1 0 0,-1 0 0,-5 23 0,4-18 0,-5 23 0,4-26 0,0 0 0,2 0 0,0 1 0,2 32 0,0-51 0,0-1 0,0 0 0,0 1 0,0-1 0,1 0 0,-1 1 0,0-1 0,0 0 0,0 1 0,1-1 0,-1 0 0,0 1 0,0-1 0,1 0 0,-1 1 0,0-1 0,0 0 0,1 0 0,-1 0 0,0 1 0,1-1 0,-1 0 0,0 0 0,1 0 0,-1 0 0,1 1 0,-1-1 0,0 0 0,1 0 0,-1 0 0,0 0 0,1 0 0,-1 0 0,1 0 0,-1 0 0,0 0 0,1 0 0,-1-1 0,0 1 0,1 0 0,-1 0 0,1 0 0,-1 0 0,0 0 0,1-1 0,-1 1 0,19-10 0,4-7 0,-1-2 0,-1 0 0,22-25 0,-25 23 0,1 2 0,1 1 0,38-28 0,-56 45 0,-1 0 0,1 0 0,0 0 0,0 0 0,-1 0 0,1 0 0,0 1 0,0-1 0,0 1 0,0-1 0,0 1 0,0 0 0,0-1 0,0 1 0,-1 0 0,4 1 0,-4-1 0,0 1 0,0-1 0,0 1 0,-1 0 0,1-1 0,0 1 0,0 0 0,-1-1 0,1 1 0,0 0 0,-1 0 0,1 0 0,-1 0 0,1-1 0,-1 1 0,1 0 0,-1 0 0,0 0 0,1 0 0,-1 0 0,0 0 0,0 0 0,0 0 0,0 0 0,1 0 0,-2 1 0,1-1 0,0 0 0,0 0 0,0 0 0,-1 1 0,-4 37 0,-21 73 0,24-106 0,2-5 0,0 0 0,-1 0 0,1 0 0,0 0 0,-1 0 0,1 0 0,0 0 0,0 0 0,0 0 0,0 0 0,0 0 0,0 1 0,1-1 0,-1 0 0,0 0 0,0 0 0,1 0 0,-1 0 0,0 0 0,2 1 0,-2-2 0,1 1 0,-1-1 0,1 0 0,0 1 0,-1-1 0,1 0 0,0 1 0,-1-1 0,1 0 0,0 0 0,0 0 0,-1 0 0,1 0 0,0 0 0,-1 0 0,1 0 0,0 0 0,0 0 0,-1 0 0,1 0 0,1-1 0,3 0 0,0-1 0,0 0 0,0 0 0,0-1 0,0 0 0,5-3 0,64-56 0,1 0 0,-74 60 0,1 1 0,-1 0 0,1 0 0,-1 0 0,1 0 0,0 0 0,0 0 0,-1 1 0,1-1 0,0 0 0,0 1 0,0-1 0,0 1 0,0 0 0,0 0 0,0 0 0,0 0 0,-1 0 0,1 0 0,0 0 0,0 1 0,0-1 0,0 0 0,0 1 0,3 1 0,-1 1 0,-1 0 0,1 0 0,-1 0 0,0 0 0,0 1 0,0-1 0,0 1 0,0 0 0,3 8 0,13 24 0,-9-17 0,0-1 0,20 28 0,-25-41 0,0 1 0,0-1 0,1 0 0,-1 0 0,1 0 0,0-1 0,1 0 0,-1 0 0,1-1 0,-1 1 0,11 2 0,-7-3 0,0 0 0,0-1 0,0 0 0,1-1 0,-1 0 0,1 0 0,-1-1 0,1-1 0,10-1 0,-13 1 0,-1-1 0,0 0 0,-1 0 0,1 0 0,0-1 0,-1 0 0,1 0 0,-1-1 0,0 0 0,0 0 0,0 0 0,-1-1 0,1 0 0,5-7 0,1-4 283,-1 0 1,17-32-1,-5 0-5068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0:58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106 249 5824,'0'0'2304,"11"-9"-1182,32-29 42,-30 28 580,-15 14-300,-13 14-138,-62 53 1146,7-7 242,63-59-1992,6-6-56,6-11 268,0 0-763,100-295 3645,-105 289-2700,1 14 320,7 12-891,21 15-270,-12-14-3771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1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0 587 5520,'0'0'7949,"15"-6"-7616,-5 1-259,4-1 52,1 0-1,-1-1 1,-1-1 0,24-17 0,1-9 365,-2-2 1,-1-2 0,56-78-1,-33 39-41,-45 62-311,-2-1 1,0 0-1,-1-1 1,11-23-1,-19 35-61,0 0 0,0 0 0,0 0 0,-1 0 0,1-1 0,-1 1 0,-1 0 0,1-1 0,-1 1 0,0-1 0,0 1 0,-1 0 0,1-1 0,-1 1 0,0 0 0,-1-1 0,1 1 0,-1 0 0,-5-9 0,7 13-69,0 1-1,0 0 1,0 0 0,0 0 0,0-1-1,0 1 1,-1 0 0,1 0-1,0 0 1,0 0 0,0-1-1,0 1 1,0 0 0,0 0-1,-1 0 1,1 0 0,0 0 0,0-1-1,0 1 1,-1 0 0,1 0-1,0 0 1,0 0 0,0 0-1,-1 0 1,1 0 0,0 0-1,0 0 1,0 0 0,-1 0 0,1 0-1,0 0 1,0 0 0,0 0-1,-1 0 1,1 0 0,0 0-1,0 0 1,0 0 0,-1 0-1,1 0 1,0 1 0,-7 9 178,-3 20-29,10-28-128,-9 35 129,2 0 0,-4 70 0,9 79 153,1-4-29,-1-137-216,1-9 33,-2-1 0,-10 56 0,7-64-11,0-1 0,-2 1-1,-1-2 1,-1 1 0,-1-1 0,-16 25-1,4-13 145,-33 44 270,49-72-401,-1 0 1,0-1-1,-1 0 0,0 0 1,0-1-1,-16 9 0,21-13-43,-1-1 0,0 1-1,0-1 1,0 0-1,0-1 1,0 1 0,0-1-1,0 0 1,0 0 0,-1-1-1,-7 1 1,11-2-47,0 1 0,1 0-1,-1-1 1,0 1 0,0-1 0,1 0-1,-1 1 1,0-1 0,1 0 0,-1 0 0,1 0-1,-1 0 1,1 0 0,0-1 0,-1 1 0,1 0-1,0-1 1,0 1 0,0-1 0,0 1-1,0-1 1,0 1 0,0-1 0,1 0 0,-1 1-1,0-1 1,1 0 0,0 0 0,-1 1 0,1-1-1,0 0 1,0 0 0,0 0 0,0 1 0,0-4-1,1-3 5,0 1 1,0 0-1,1 0 0,0 0 0,0 0 0,0 0 1,1 0-1,0 0 0,1 1 0,-1-1 0,8-8 1,-6 8-9,1 0-1,-1 0 1,1 1 0,0 0 0,1 0 0,0 0 0,0 1 0,0 0 0,13-7 0,43-9 5,-32 11-12,-26 8 1,0 0 0,0 1 0,0-1 0,0 1 0,0 0 0,1 0-1,-1 1 1,0-1 0,0 1 0,1 0 0,-1 1 0,0-1 0,1 1 0,-1 0-1,0 0 1,0 1 0,0 0 0,0 0 0,0 0 0,0 0 0,4 4 0,144 80-44,-147-83 48,1-1-1,-1 0 0,1 0 1,-1 0-1,1-1 1,-1 0-1,1 0 0,0-1 1,-1 0-1,1 0 1,0-1-1,12-2 1,5-2 31,0-2 1,26-11-1,-11 4-12,-30 11-5,0-1 0,0-1-1,-1 1 1,1-1 0,-1-1-1,0 0 1,0 0 0,9-10 0,-16 15-16,0 0 0,0 0 0,0-1 0,0 1 0,0 0 1,0 0-1,0-1 0,-1 1 0,1-1 0,0 1 0,-1 0 0,1-1 1,-1 1-1,0-1 0,1 0 0,-1 1 0,0-1 0,0 1 1,0-1-1,0 1 0,0-1 0,0 1 0,-1-1 0,1 1 1,0-1-1,-1 1 0,1-1 0,-1 1 0,0-1 0,1 1 0,-1 0 1,0-1-1,0 1 0,0 0 0,-2-2 0,2 1 1,-1 1 0,1-1 0,-1 1 0,0-1 0,0 1 0,0 0 0,0 0-1,0 0 1,0 0 0,0 0 0,0 0 0,0 0 0,0 1 0,0-1 0,0 1 0,-1 0-1,1 0 1,0-1 0,0 1 0,0 1 0,-1-1 0,1 0 0,0 0 0,-4 2 0,2-1-1,1 0 0,0 0 0,-1 1 0,1-1 0,0 1 0,0 0 0,0 0 1,0 0-1,1 0 0,-1 1 0,0-1 0,1 1 0,0-1 0,-1 1 0,1 0 0,0 0 1,0 0-1,1 0 0,-1 0 0,1 0 0,-1 1 0,1-1 0,0 0 0,0 1 1,1-1-1,-1 1 0,1-1 0,0 1 0,0-1 0,0 1 0,0-1 0,0 1 1,1-1-1,-1 1 0,1-1 0,0 1 0,0-1 0,1 0 0,-1 0 0,1 1 1,-1-1-1,1 0 0,3 4 0,-1-2-3,-1 0 1,0 0 0,1-1-1,0 1 1,0-1 0,1 0-1,-1 0 1,1 0-1,0-1 1,0 0 0,0 0-1,0 0 1,1 0-1,-1-1 1,7 2 0,-5-2 4,0-1 0,0 0 0,0-1 1,0 0-1,0 0 0,0 0 0,0-1 0,-1 0 1,1 0-1,0-1 0,0 0 0,12-5 1,3-2 14,-1-2 0,0 0 1,0-2-1,-2 0 0,1-1 1,-2-1-1,0 0 0,-1-2 1,17-20-1,-12 10 10,-2 0 0,-2-2 0,0 0 0,-2-2-1,22-54 1,-9 7 76,-3-1-1,-4-1 0,21-145 1,-43 223-98,1-1 0,-1 1 1,-1-1-1,1 1 0,0-1 1,-1 1-1,1-1 0,-1 1 1,-1-3-1,2 4-8,0 1 1,0-1-1,0 1 0,-1-1 1,1 1-1,0 0 0,0-1 1,-1 1-1,1 0 0,0-1 1,0 1-1,-1 0 1,1-1-1,-1 1 0,1 0 1,0 0-1,-1-1 0,1 1 1,0 0-1,-1 0 0,1 0 1,-1-1-1,1 1 0,-1 0 1,1 0-1,-1 0 1,1 0-1,0 0 0,-1 0 1,1 0-1,-1 0 0,1 0 1,-1 0-1,1 0 0,-1 0 1,1 0-1,-1 1 0,1-1 1,0 0-1,-1 0 1,1 0-1,-1 1 0,1-1 1,0 0-1,-1 0 0,1 1 1,0-1-1,-1 0 0,1 1 1,0-1-1,0 0 0,-1 1 1,1 0-1,-4 3 3,1 1-1,-1 0 1,1 0-1,1 0 1,-1 0-1,1 0 1,-1 0-1,2 1 1,-1-1-1,-1 10 1,-2 9 1,0 28 1,2 18 11,4 0 0,2 0 1,4 0-1,27 123 0,-25-164 33,1-1 1,1 0-1,2-1 0,0 0 0,19 26 0,-24-39 1,14 18 117,-20-30-153,-1 0 0,0-1 0,1 1 0,-1-1 0,1 1 0,-1-1 0,1 0 1,0 0-1,-1 0 0,1 0 0,0 0 0,0 0 0,0 0 0,0 0 0,0-1 0,2 1 0,-3-1-13,-1 0 1,1 0-1,-1 0 0,1 0 0,-1 0 1,1 0-1,-1 0 0,1 0 0,-1-1 0,1 1 1,-1 0-1,1 0 0,-1-1 0,1 1 1,-1 0-1,0-1 0,1 1 0,-1 0 0,1-1 1,-1 1-1,0-1 0,1 1 0,-1-1 1,0 1-1,0-1 0,1 1 0,-1-1 1,0 1-1,0-1 0,2-16-4104,-2 17 3855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11656,'0'0'2965,"13"-12"-2433,0-1-373,-4 4-34,0-1-1,1 2 1,0 0-1,1 0 1,0 0-1,16-7 1,-7 6 91,0 1 1,0 0 0,1 2 0,0 1-1,0 0 1,38-2 0,135 3 843,-113 6-572,147 4 1349,-191 3-1328,-23-3-3085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4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4 315 6424,'0'0'10218,"-1"-10"-9818,0 1-303,0 1-1,0 0 1,1 0 0,1-1-1,-1 1 1,1 0 0,1 0-1,-1-1 1,1 1 0,1 0-1,4-10 1,9-10 436,2 0 0,32-39-1,-32 44-205,-16 19-248,1 0 0,0 1 0,-1 0 0,1-1 0,0 1 0,1 0 0,-1 0-1,0 1 1,1-1 0,0 1 0,-1 0 0,1 0 0,0 0 0,0 0 0,0 0 0,0 1-1,1 0 1,-1 0 0,0 0 0,1 1 0,-1-1 0,0 1 0,6 0 0,-8 1-50,-1-1-1,0 1 1,1-1 0,-1 1 0,1 0 0,-1 0 0,0-1 0,0 1 0,1 0 0,-1 0 0,0 1 0,0-1 0,0 0 0,0 0-1,0 0 1,-1 1 0,1-1 0,0 0 0,0 1 0,-1-1 0,1 2 0,11 35 272,15 129 471,-20-109-211,29 115-1,-29-149-404,9 31 138,-15-52-259,1 0 0,-1 0 0,0-1 0,1 1 0,-1 0 0,1-1 0,0 0 0,0 1 0,0-1 0,0 0 0,1 0 0,-1 0 0,0 0 0,5 3 0,-5-5-13,0 1 0,0-1 0,0 0 0,0 1 0,0-1 0,0 0 0,0 0 0,-1-1 0,1 1 0,0 0 0,0 0 0,0-1 0,0 1 0,0-1 0,-1 0-1,1 0 1,0 0 0,0 1 0,-1-1 0,1-1 0,-1 1 0,1 0 0,1-2 0,6-5 67,-1 1-1,12-16 0,-16 18-48,18-25 223,0-1 0,31-64 0,-17 29 84,-9 15-54,-20 34-148,2 1-1,0 0 0,15-21 0,-20 32-118,0 1 1,1-1-1,-1 1 1,1 0-1,-1 1 1,1-1-1,1 1 1,-1 0 0,0 0-1,1 0 1,-1 1-1,1 0 1,0 0-1,8-2 1,11-1 106,1 2 0,36-2 1,-51 5-62,0 0 0,-1 1 0,1 0 0,-1 1 0,1 0 0,-1 1 0,0 0 0,17 7 0,-20-5-15,-7-1 414,-1 1-4735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 5824,'0'0'14991,"-6"16"-14479,-2 3-344,2-6-9,1 1 0,0 0 0,1 1 0,-4 25 0,-1 22 1465,-2 98 0,10-152-1351,1 13 316,0-21-558,0 0 1,0 1 0,0-1-1,0 1 1,0-1 0,0 1-1,0-1 1,0 0 0,0 1-1,0-1 1,1 1 0,-1-1-1,0 1 1,0-1 0,0 0-1,0 1 1,1-1 0,-1 0-1,0 1 1,0-1 0,1 0-1,-1 1 1,0-1 0,1 0-1,-1 1 1,0-1 0,1 0-1,-1 0 1,1 1 0,0-1 201,-3 1-94,1 0 1,0 1-1,-1-1 0,1 0 0,-1 0 1,0 0-1,1 0 0,-1 0 1,0 0-1,0-1 0,1 1 0,-4 0 1,-7 4-52,1 0-33,-1 0 0,-1-1 0,1-1 0,0 0 1,-25 3-1,22-5 2,1 2 0,-1 0 0,1 0 0,-15 7 0,17-6 35,10-3-16,5 0 19,4 0-1,0 0 9,-1 1-1,0 0 1,1 1 0,-1-1-1,0 1 1,6 4 0,-6-3-57,-1-1-1,2 0 1,-1 0 0,0-1 0,1 0 0,-1 0 0,8 2-1,11-3 31,0-1 1,0-1-1,0-1 0,44-10 0,-13 3 27,-6 3 80,0 2-1,92 5 0,-123-1-109,-15 0-60,-1 0-1,1 0 1,-1 0 0,1 1 0,-1-1 0,0 1-1,1 0 1,5 2 0,-9-3-32,0 0 0,1 0 0,-1 0 0,0 0 1,0 0-1,1 0 0,-1 0 0,0-1 0,0 1 0,0 0 0,1 0 0,-1 0 0,0 0 0,0 0 1,0 0-1,0 0 0,1-1 0,-1 1 0,0 0 0,0 0 0,0 0 0,0 0 0,0-1 1,1 1-1,-1 0 0,0 0 0,0 0 0,0 0 0,0-1 0,0 1 0,0 0 0,0 0 0,0-1 1,0 1-1,0 0 0,0 0 0,0 0 0,0-1 0,0 1 0,0 0 0,0 0 0,0 0 1,0-1-1,0 1 0,0 0 0,0 0 0,0 0 0,0-1 0,-1 1 0,1 0 0,0 0 1,0 0-1,0-1 0,0 1 0,0 0 0,-1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22 152 8640,'0'0'5356,"-4"-10"-4802,-13-30-3,17 39-490,0-1 0,0 1 1,0 0-1,0 0 0,0 0 0,0-1 1,0 1-1,0 0 0,1 0 0,-1-1 1,0 1-1,1 0 0,-1 0 0,1 0 1,-1 0-1,1 0 0,0 0 0,0 0 1,-1 0-1,1 0 0,0 0 0,0 0 1,0 0-1,0 1 0,0-1 0,0 0 1,0 0-1,0 1 0,0-1 0,0 1 1,0-1-1,2 1 0,-1-1 58,10-5 173,0 0 0,0 1 0,1 1 1,0 0-1,0 1 0,0 1 0,22-3 0,5 4 343,48 4-1,-88-3-632,59 5 490,-34-2-203,-1-1 0,1-1 1,0-1-1,37-5 0,-61 5-267,0 0-1,0 0 1,0-1-1,0 1 0,0 0 1,1-1-1,-1 1 1,0 0-1,0-1 1,0 1-1,0-1 0,-1 0 1,1 1-1,0-1 1,0 0-1,0 0 1,0 1-1,-1-1 0,1 0 1,0 0-1,-1 0 1,1 0-1,-1 0 1,1 0-1,-1 0 0,1 0 1,-1 0-1,0 0 1,1 0-1,-1 0 0,0-1 1,0-1-1,-3-13-3117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7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476 0 8032,'0'0'9375,"-12"12"-8879,7-7-432,-17 16 421,2 0 1,-32 44-1,38-43-115,-8 8 242,2 2 1,2 0 0,1 1 0,-19 49 0,-18 60 796,-2 3-366,26-54-369,15-47-256,2 0 0,-12 71 1,10-20 65,4-27 171,-2 69 0,12-106-428,0 42 289,3-30 30,-5 58 0,0-56-128,4 48 0,12 137 638,-10-205-1056,2-1 0,12 39 0,1 3 0,-8-25 0,1-1 0,3 0 0,1-1 0,1-1 0,42 71 0,66 58 0,-85-118 0,-3 4 0,-27-39 0,0 0 0,2 0 0,-1-1 0,17 15 0,14 18 0,-34-37 0,1 0 0,-1 0 0,2-1 0,-1 0 0,15 10 0,1-1 0,23 21 0,-28-22 0,0-1 0,29 18 0,-48-33 0,1 1 0,-1-1 0,1 0 0,0 1 0,-1-1 0,1 0 0,0 1 0,-1-1 0,1 0 0,0 0 0,-1 0 0,1 1 0,0-1 0,-1 0 0,1 0 0,0 0 0,0 0 0,-1 0 0,1 0 0,0-1 0,-1 1 0,1 0 0,0 0 0,-1 0 0,1-1 0,0 1 0,-1 0 0,1-1 0,0 1 0,0-1 0,0-1 0,0 1 0,0-1 0,0 0 0,0 1 0,-1-1 0,1 0 0,0 0 0,-1 0 0,0 0 0,1 0 0,-1 1 0,0-4 0,1-33-3935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5120,'0'0'17143,"10"3"-16785,0 0-280,0 0 0,-1-1 0,1-1 0,1 0 0,-1 0 0,0-1 0,20-2 0,183-18 843,-80 10-473,80-2 314,-116 8-136,-43 4 634,-50-2-1237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7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83 6928,'0'0'1922,"-12"-2"-1411,2 0-218,-5-2 442,-1 2-1,1 0 1,-19 0 0,65-4 2285,144-14-607,75-7 771,-179 20-2024,35-1 2719,-106 8-3872,0 0 0,0 0 0,1 0 1,-1 0-1,0 0 0,0 0 1,0 0-1,1 1 0,-1-1 1,0 0-1,0 0 0,0 0 1,0 0-1,1 1 0,-1-1 0,0 0 1,0 0-1,0 0 0,0 1 1,0-1-1,0 0 0,0 0 1,0 0-1,0 1 0,0-1 1,1 0-1,-1 0 0,0 1 0,0-1 1,0 0-1,0 0 0,-1 1 1,1-1-1,0 0 0,0 0 1,0 0-1,0 1 0,0-1 1,0 0-1,0 0 0,0 0 0,0 1 1,0-1-1,-1 0 0,1 0 1,0 0-1,0 1 0,0-1 1,0 0-1,-1 0 0,1 0 1,0 0-1,0 0 0,0 0 1,-1 1-1,1-1 0,-3 5-4346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11352,'0'0'1245,"-13"2"-1034,-112 5 774,58-1 1816,63-6-2456,0 1 1,0 0-1,0 0 0,1 0 1,-1 0-1,-4 3 0,-2 4 1005,11-7-1312,-1-1 1,0 0-1,0 1 0,0-1 1,0 1-1,0-1 0,0 0 1,0 1-1,0-1 1,1 0-1,-1 1 0,0-1 1,0 0-1,0 0 0,1 1 1,-1-1-1,0 0 0,1 0 1,-1 1-1,0-1 0,0 0 1,1 0-1,-1 1 0,0-1 1,1 0-1,-1 0 0,0 0 1,1 0-1,-1 0 0,0 0 1,1 0-1,-1 0 0,1 0 1,32 9 460,1-2 1,0-1 0,52 2-1,-12-1-16,-31-3 10,-1-2 0,1-2 0,0-2 0,0-2 0,82-18 1,-114 19-628,41-11 1302,-25 2-4906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49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397 520 4616,'0'0'5200,"-9"-2"-4536,0-1-466,4 1-96,0 1 0,-1 0 1,1 0-1,0 0 0,0 1 0,0-1 0,0 1 1,-1 1-1,1-1 0,-6 2 0,-10 3 279,1 2 1,0 0-1,0 1 0,0 1 0,1 1 0,1 1 1,-23 17-1,26-18-146,2 1 1,-1 1 0,2 0 0,0 1-1,0 0 1,1 1 0,0 1-1,2-1 1,-11 21 0,19-31-172,-1-1 0,1 1 0,0-1 0,0 1 0,0 0-1,1-1 1,0 1 0,-1 0 0,1-1 0,0 1 0,1 0 0,-1-1 0,1 1 0,-1 0 0,1-1 0,0 1 0,1-1 0,-1 1 0,1-1 0,-1 1 0,1-1 0,0 0-1,0 0 1,0 0 0,1 0 0,3 4 0,2 0 79,0 1-1,0-2 1,1 1-1,-1-1 1,2 0-1,-1-1 1,0 0 0,12 3-1,-15-6-64,0 0-1,0-1 1,0 0-1,0-1 1,0 1-1,0-1 1,0 0-1,0-1 0,0 0 1,0 0-1,0 0 1,0 0-1,-1-1 1,1 0-1,0 0 1,-1-1-1,8-4 1,-1 1 34,-1-1 0,-1 0 0,1-1 0,-1 0 1,-1-1-1,1 0 0,9-12 0,-7 5 12,-2-1-1,0 0 1,0-1 0,-2 0 0,0 0-1,-1-1 1,5-24 0,0-10 222,8-77-1,-14 71-66,-3-1-1,-3 1 0,-2-1 1,-17-102-1,3 101 74,16 61-350,0 0 0,0 0 0,0 0-1,0 1 1,0-1 0,0 0 0,0 0 0,-1 0-1,1 0 1,0 0 0,0 0 0,0 0 0,0 0-1,0 1 1,0-1 0,0 0 0,-1 0 0,1 0-1,0 0 1,0 0 0,0 0 0,0 0 0,0 0-1,0 0 1,-1 0 0,1 0 0,0 0 0,0 0-1,0 0 1,0 0 0,0 0 0,-1 0 0,1 0-1,0 0 1,0 0 0,0 0 0,0 0 0,0 0-1,0 0 1,-1 0 0,1 0 0,0-1 0,0 1-1,0 0 1,0 0 0,0 0 0,0 0 0,0 0-1,0 0 1,0 0 0,-1 0 0,1-1 0,0 1-1,0 0 1,0 0 0,0 0 0,0 0 0,0 0-1,0 0 1,0-1 0,0 1 0,0 0 0,0 0-1,0 0 1,0 0 0,0-1 0,-6 13 53,-1 13-7,1 1-1,1 1 1,1-1 0,1 1-1,1 50 1,23 133 213,-11-160 38,2 0 1,1 0-1,4-1 1,22 49-1,-39-98-280,0 1 0,0-1 0,0 0 0,0 1 0,1-1 0,-1 1 0,0-1 0,0 0 0,0 1 0,0-1 0,0 1 0,1-1 0,-1 0 0,0 1 0,0-1-1,1 0 1,-1 1 0,0-1 0,0 0 0,1 0 0,-1 1 0,0-1 0,1 0 0,-1 0 0,1 1 0,-1-1 0,0 0 0,1 0 0,-1 0 0,0 0 0,1 0 0,-1 0 0,1 0 0,-1 0 0,1 0 0,-1 0 0,0 0 0,1 0 0,-1 0-1,1 0 1,0 0 0,8-12-3050,-8 11 1977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1 792 8432,'0'0'5404,"14"-2"-4927,-4 0-382,-1 2-8,0-2 0,0 1-1,0-1 1,0-1-1,0 0 1,-1 0-1,1 0 1,-1-1 0,11-7-1,10-10 323,0-1 0,-1-2 0,-2-1 0,-1-1 0,40-52 0,-29 27 243,-2-2-1,40-87 0,-61 112-329,-1-1 0,14-50 0,-23 64-169,1 0-1,-2-1 0,0 1 0,-1 0 0,-1-1 0,0 1 0,-4-22 0,4 35-128,0 1 0,0-1 0,0 1 1,-1-1-1,1 1 0,0-1 0,-1 1 0,1-1 1,-1 1-1,0-1 0,1 1 0,-1 0 1,0-1-1,0 1 0,0 0 0,0 0 0,0 0 1,0 0-1,0-1 0,0 2 0,-1-1 1,1 0-1,0 0 0,-1 0 0,1 0 0,0 1 1,-1-1-1,1 1 0,-3-1 0,0 1 15,-1 0-1,1 0 1,0 1-1,0-1 0,0 1 1,0 0-1,0 1 1,0-1-1,-8 4 0,-1 2 20,0 0 0,1 1-1,0 0 1,0 1 0,-20 20-1,-47 59 188,63-68-185,2 0 0,0 1 0,1 0 0,1 1 0,1 1 0,1 0 0,1 0 0,1 1 0,2 0-1,-7 38 1,11-47-11,0-1-1,2 1 0,0-1 0,0 1 1,1 0-1,1-1 0,1 0 0,0 1 0,0-1 1,2 0-1,-1-1 0,2 1 0,0-1 1,1 0-1,0 0 0,1-1 0,0 0 0,1 0 1,14 15-1,-9-14 58,0-1 0,0 0 0,1-1-1,22 12 1,-30-19-34,1 0 0,-1-1 0,1 1 0,-1-2 0,1 1 0,0-1 0,0 0-1,0-1 1,0 0 0,0 0 0,1 0 0,10-2 0,-15 0-20,0 0-1,0 0 1,0 0-1,0 0 1,0-1 0,0 0-1,0 0 1,0 0 0,-1 0-1,1-1 1,-1 1 0,1-1-1,-1 0 1,0 0 0,0 0-1,3-5 1,1-3-481,0 0-1,0 0 1,7-19 0,-8 16-1528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7328,'0'0'13609,"12"8"-13049,-2-2-427,0 0 0,1-1 0,0 0 0,0-1 0,0 0 0,1 0 0,22 3 0,45 1 885,1-4 1,146-10 0,-193 3-758,16-3 369,0 3 1,-1 1-1,61 7 0,-91-4-97,-18-1-494,0 0 0,0 0 0,0 0 0,1-1 0,-1 1 0,0 0 0,0 0 0,0-1 0,0 1 0,0 0 0,0 0 0,0 0 0,0-1 0,0 1-1,0 0 1,0 0 0,0-1 0,0 1 0,0 0 0,0 0 0,0-1 0,0 1 0,0 0 0,0 0 0,0 0 0,0-1 0,-1 1 0,1 0 0,0 0 0,0 0-1,0-1 1,0 1 0,-1 0 0,-2-10 108,2-3-1478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1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5120,'0'0'11238,"11"-1"-10622,322-75 2032,-102 18-1501,111-1 410,-282 53-1073,2 3 0,-1 2 1,102 13-1,-129-7-36,35 11 0,-57-13-137,0 1-1,0 0 1,0 1 0,-1 1-1,1-1 1,11 10 0,-23-15-295,0 0 0,0 0 0,0-1 0,0 1-1,0 0 1,0 0 0,0 0 0,0 0 0,0 0 0,0-1 0,0 1 0,0 0 0,0 0 0,0 0 0,0 0 0,0 0 0,0 0-1,0-1 1,0 1 0,1 0 0,-1 0 0,0 0 0,0 0 0,0 0 0,0 0 0,0 0 0,0-1 0,0 1 0,0 0 0,1 0 0,-1 0-1,0 0 1,0 0 0,0 0 0,0 0 0,0 0 0,1 0 0,-1 0 0,0 0 0,0 0 0,0 0 0,0 0 0,0 0 0,1 0-1,-1 0 1,0 0 0,0 0 0,0 0 0,0 0 0,0 0 0,0 0 0,1 0 0,-1 0 0,0 0 0,-7-17 30,6 13-70,-6-23 151,2 5-4293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441 776 7328,'0'0'1822,"-7"-10"-1179,2 1-457,-1 1 1,0 0-1,0 0 1,-1 0-1,0 1 1,-1 0-1,1 0 0,-1 1 1,-1 0-1,-13-7 1,13 9-24,-1 1 1,1 0 0,-1 1 0,0 0 0,1 1 0,-1 0 0,0 0 0,0 1-1,0 0 1,0 1 0,0 0 0,0 0 0,0 1 0,1 1 0,-1 0-1,1 0 1,-18 9 0,15-7 16,1 2 0,-1 0 1,1 0-1,0 1 0,1 0 0,0 1 0,0 0 1,1 1-1,0 0 0,0 0 0,1 1 0,-12 21 0,19-29-134,0-1-1,0 1 1,0 0-1,0-1 0,0 1 1,0 0-1,1 0 0,-1 0 1,1-1-1,0 1 0,0 0 1,0 0-1,0 0 0,0 0 1,1-1-1,-1 1 1,1 0-1,1 3 0,0-2 12,0 0-1,0-1 1,0 0-1,0 1 1,1-1-1,0 0 1,0 0-1,0 0 1,0-1-1,0 1 1,5 3-1,3 0 69,1 0 1,-1-1-1,1 0 0,0-1 0,0 0 0,0-1 1,15 2-1,-18-3-52,-1-2 1,1 1 0,-1-1 0,1-1-1,-1 0 1,1 0 0,-1 0-1,1-1 1,-1 0 0,0-1 0,0 0-1,0 0 1,-1-1 0,1 0 0,-1 0-1,0-1 1,0 0 0,0 0-1,0 0 1,-1-1 0,7-8 0,3-6 70,-1 1 1,-1-2 0,-1 0 0,-1-1 0,-1 0 0,10-27 0,-2-2 101,-3-2 1,-1 0 0,12-92-1,-3-168 648,-23 292-650,-2-1 0,-4-34 0,3 54-35,-1 7-93,-3 11 25,-2 14-27,1 0 1,1 0-1,-1 31 0,0 93 163,7-125-216,0 61 333,4 0-1,31 168 1,-29-221-207,-4-22 16,0 0 0,9 26 0,-10-40-186,-1-1 0,0 1 0,0-1 0,0 1 0,1-1 0,-1 1-1,0-1 1,1 1 0,-1-1 0,0 1 0,1-1 0,-1 0 0,1 1 0,-1-1 0,1 1 0,-1-1-1,0 0 1,1 0 0,0 1 0,-1-1 0,1 0 0,-1 0 0,1 1 0,-1-1 0,1 0 0,-1 0-1,2 0 1,17-6-17,18-22-488,-33 24 443,20-17-3724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11152,'0'0'6225,"-12"20"-5523,5-8-582,-15 24 313,1 1 0,-19 48 0,23-38 253,1 1 1,-11 61-1,23-83-370,0-1 0,2 1-1,1 0 1,1 0 0,1 0 0,5 31-1,-4-46-162,1 0-1,-1 0 1,2-1 0,-1 1-1,2-1 1,-1 0-1,8 11 1,-10-17-74,1-1-1,-1 1 1,1-1 0,0 0 0,0 0-1,0 0 1,0 0 0,1-1 0,-1 1-1,1-1 1,-1 0 0,1 0 0,0 0-1,0-1 1,0 1 0,0-1 0,0 0-1,0 0 1,0 0 0,0-1 0,7 1 0,12-1 437,1 0 0,-1-2 0,41-8 1,-59 8-464,0 0 0,0 0 1,-1 0-1,0-1 0,1 1 0,-1-1 1,0 0-1,7-7 0,5-5-3729,-13 12 2214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3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1 192 13968,'0'0'878,"16"-5"-318,67-22 153,121-36 1105,-59 23-153,52-12 1062,-186 50-2414,0 1 0,-1 0 0,20 1 0,-7 3-3059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29.4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0 8840,'0'0'12674,"1"13"-12094,-1 0-399,0-8-106,-1 0 1,1 1-1,1-1 0,-1 0 1,1 0-1,0 1 0,0-1 0,1 0 1,-1 0-1,1 0 0,0-1 1,6 10-1,65 120 2797,-18-30-1275,-32-65-875,-2-5-62,-1 1 1,-2 1-1,21 60 0,-10-16 190,6 24-47,-21-58-796,2 0-1,34 68 1,-39-85-7,-1 0 0,-2 1 0,0 0 0,-2 1 0,3 60 0,-2 95 0,-6-103 0,-2 95 0,-4-96 0,2 1 0,-4 0 0,-27 130 0,30-195 0,0-1 0,-1 1 0,-1-1 0,-14 31 0,10-26 0,-14 41 0,18-47 0,0 1 0,0-1 0,-2 0 0,-16 26 0,-51 70 0,48-69 0,-1-1 0,-35 38 0,45-58 0,2 0 0,0 2 0,-13 25 0,6-9 0,-55 94 0,71-121 0,-12 14 0,19-26 0,-1 0 0,0 0 0,-1 0 0,1 0 0,0 0 0,0 0 0,0 0 0,0-1 0,-1 1 0,1 0 0,0-1 0,-1 1 0,1-1 0,0 0 0,-1 1 0,1-1 0,0 0 0,-1 0 0,1 0 0,-3 0 0,3 0-48,-1-1 1,1 1-1,0-1 0,-1 0 1,1 1-1,0-1 1,-1 0-1,1 0 0,0 0 1,0 0-1,-1 0 0,1 0 1,0 0-1,0 0 0,1 0 1,-1-1-1,0 1 1,0 0-1,0-1 0,0-1 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8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5416,'0'0'8216,"-2"16"-7612,-23 286 1861,13 154 868,11-397-2903,0-1 850,-12 86 1,12-138-371,1-12-487,2-15-186,3-8-58,2 0 1,1 0-1,1 1 0,14-28 0,-15 41-96,0-1 0,1 1 0,0 1 0,2 0 0,-1 0 0,2 1 0,0 0 0,19-15 0,-18 18-4,0 0-1,0 1 1,1 1-1,0 0 1,1 1 0,24-9-1,-34 15-49,0 0 0,0 0-1,0 0 1,1 0 0,-1 1-1,0 0 1,0 0 0,0 0-1,0 1 1,9 1 0,-10 0-9,-1-1 1,0 0 0,1 1-1,-1 0 1,0 0 0,0 0-1,0 0 1,0 0 0,0 1-1,-1-1 1,1 1 0,-1 0-1,1 0 1,-1 0 0,0 0-1,3 5 1,-3-2 6,1 0 1,-1 0-1,-1 0 0,1 1 0,-1-1 0,0 1 0,0-1 1,-1 0-1,0 1 0,0-1 0,-1 1 0,1-1 0,-4 12 0,0 0 32,-2 0 0,0 0-1,-11 23 1,11-30-23,-1 1-1,0-1 1,-1 1 0,-1-2 0,1 1-1,-2-2 1,1 1 0,-1-1 0,-1 0 0,1-1-1,-17 9 1,19-12 4,0-1 0,-1 1-1,1-1 1,-1-1 0,0 0-1,0 0 1,-1-1 0,1 0-1,0 0 1,-1-1 0,1 0-1,-1-1 1,0 0 0,1-1-1,-1 0 1,-16-4 0,26 5-35,-1 0-1,0 0 1,1 0 0,-1 0 0,1 0-1,-1 0 1,0-1 0,1 1 0,-1 0 0,1 0-1,-1-1 1,1 1 0,-1 0 0,1-1 0,-1 1-1,1-1 1,-1 1 0,1 0 0,0-1-1,-1 1 1,1-1 0,0 1 0,-1-1 0,1 1-1,0-1 1,-1-1 0,1 2-1,1-1-1,-1 0 1,0 1 0,1-1 0,-1 0-1,0 1 1,1-1 0,-1 0 0,1 1 0,-1-1-1,1 1 1,-1-1 0,1 1 0,-1-1-1,1 1 1,0-1 0,1 0 0,34-14 31,203-69-10,40-13-57,-261 93 52,-1-2 0,0 0 1,-1-1-1,1-1 0,-1-1 0,-1 0 0,24-19 0,-20 5 79,-18 22-93,-1 0-1,1 0 0,-1 1 1,0-1-1,1 0 0,-1 0 1,1 0-1,-1 0 0,0 0 1,0 0-1,0 0 0,0 0 1,1 0-1,-1 0 0,0 0 1,-1 1-1,1-1 0,0 0 1,0 0-1,0 0 0,0 0 1,-1 0-1,1 0 0,0 0 0,-1 0 1,1 0-1,-2-1 0,0 2 12,0-1 0,-1 0-1,0 1 1,1-1-1,-1 1 1,1 0-1,-1 0 1,1 0 0,-1 0-1,1 0 1,-1 1-1,0-1 1,-3 2-1,-2 0 15,0 2 0,0-1 0,0 1-1,0 0 1,1 0 0,-13 11 0,15-12-5,1 0 0,0 1 1,0 0-1,0 0 1,0 0-1,1 1 1,0-1-1,0 1 0,0-1 1,0 1-1,1 0 1,-2 5-1,3-6-7,1-1 1,0 0-1,0 0 0,0 0 1,0 0-1,0 0 0,1 0 1,-1 0-1,1 0 0,0 0 1,0 0-1,0-1 0,1 1 1,-1 0-1,0 0 0,1-1 1,0 1-1,0-1 0,-1 1 1,2-1-1,1 2 0,5 5 29,-1-1 0,1-1 0,1 0-1,11 7 1,-14-10-6,0 0-1,1 0 1,0-1 0,0 0-1,0-1 1,0 1 0,0-1-1,1-1 1,-1 0 0,0 0-1,1-1 1,-1 0-1,14-1 1,5-4 219,-1 0 0,50-19 0,-17 5-131,-4-2-130,-54 21 25,-1 0 0,1 0 0,-1 0 0,1 0-1,-1 0 1,1 0 0,-1 0 0,0 0 0,1 0 0,-1 0 0,1 0 0,-1 0 0,1 0 0,-1 1-1,1-1 1,-1 0 0,0 0 0,1 1 0,-1-1 0,0 0 0,1 0 0,-1 1 0,0-1 0,1 0-1,-1 1 1,0-1 0,1 0 0,-1 1 0,0-1 0,0 1 0,0-1 0,1 1 0,-1-1 0,0 0-1,0 1 1,0-1 0,0 1 0,0-1 0,0 1 0,2 19-3039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1:5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1510 6520,'0'0'4645,"8"-17"-4186,98-191 585,259-428 1402,-332 580-2214,34-51 300,23-41 552,-79 129-816,6-16 609,-20 36-390,-5 6-326,-2 5-17,1 1 0,1 0-1,-13 25 1,18-30-112,-42 82 434,-59 168 1,86-199-260,2 0 0,3 0 0,2 2 0,-3 77 0,14-128-153,0 46 183,0-53-208,1 0 0,-1 0 0,0 0 0,1 0 0,0 0 0,0-1 0,0 1 0,0 0 0,1 0 0,-1 0 0,0-1-1,1 1 1,0-1 0,2 4 0,-2-6-10,-1 1-1,0 0 1,1 0-1,-1 0 1,1-1-1,-1 1 0,1-1 1,0 1-1,-1-1 1,1 1-1,-1-1 1,1 0-1,0 0 1,-1 0-1,1 0 0,-1 0 1,1 0-1,0 0 1,-1-1-1,1 1 1,-1-1-1,1 1 1,0-1-1,-1 1 0,2-2 1,6-2 45,-1-1 0,0 0 1,8-7-1,-13 10-49,20-17 86,0-1 0,-1-1-1,-2-1 1,0-1 0,23-34-1,72-135 330,-24 23 109,97-251 0,-172 378-385,-2 0-1,-2-1 0,7-50 1,-18 92-143,-1 0 0,0-1 0,0 1 1,0 0-1,0 0 0,0 0 0,0-1 0,0 1 1,0 0-1,-1 0 0,1 0 0,0 0 1,-1 0-1,0-2 0,1 3-4,0 0 0,0 0 0,-1-1 0,1 1 1,0 0-1,0 0 0,-1 0 0,1-1 0,0 1 0,-1 0 0,1 0 0,0 0 0,-1 0 0,1 0 0,0 0 0,-1 0 1,1 0-1,0 0 0,-1 0 0,1 0 0,0 0 0,-1 0 0,1 0 0,0 0 0,-1 0 0,1 0 0,0 0 0,-1 0 0,1 1 1,-1-1-1,-1 2 17,-1-1 1,0 1-1,0 0 1,1 1 0,-1-1-1,1 0 1,0 1-1,-3 3 1,-13 20 127,1 1 0,-23 50 0,-19 64 237,53-127-350,-34 106 537,-39 187 1,23-72 206,-7 32 721,59-252-1211,2-10 102,10-17-150,29-64 107,-1 2-184,-22 49-111,-6 9-7,1 0-1,1 0 1,0 1 0,1 1-1,17-18 1,-27 31-47,0 1 0,-1-1 0,1 1 0,0-1-1,-1 1 1,1-1 0,0 1 0,0 0 0,-1-1 0,1 1 0,0 0 0,0 0 0,0-1 0,0 1 0,-1 0 0,1 0 0,0 0 0,0 0 0,0 0 0,0 0 0,-1 1 0,1-1 0,0 0 0,0 0 0,0 0-1,-1 1 1,1-1 0,0 0 0,0 1 0,-1-1 0,1 1 0,0-1 0,-1 1 0,1-1 0,0 1 0,-1 0 0,1-1 0,0 2 0,3 3 5,0 0 1,0 1-1,6 11 1,-4-6 0,0-2 0,-1-1 1,1-1-1,0 1 0,1-1 0,-1 0 0,1-1 0,1 1 0,-1-1 0,1-1 1,0 1-1,1-1 0,-1-1 0,1 0 0,0 0 0,0-1 0,0 0 0,1 0 0,-1-1 1,1 0-1,-1-1 0,1 0 0,-1 0 0,1-1 0,0-1 0,-1 1 0,1-1 1,0-1-1,-1 0 0,1-1 0,12-4 0,-4-1-3,-1 0-1,0-2 1,-1 1-1,0-2 0,20-17 1,-30 23-5,1-1-1,-1 0 1,0-1 0,0 1 0,-1-1-1,0 0 1,0-1 0,-1 1 0,1-1-1,-2 0 1,1 0 0,-1 0 0,-1 0-1,3-10 1,-5 15-1,1 1 0,-1-1 0,0 0 0,0 1 0,0-1 0,0 0 0,-1 1 0,1-1 0,-1 1 0,0-1 0,-1-3 0,2 4 0,-1 1 0,0 0 0,0 0 0,0 0 0,0-1 0,0 1 0,0 0 0,0 0 0,0 0 0,0 0 0,0 1 0,0-1 0,-1 0 0,1 0 0,0 1 0,-2-1 0,-1 0 0,1 0 0,0 1 0,-1 0 0,1 0 0,0 0 0,-1 0 0,1 0 0,0 1 0,-1-1 0,1 1 0,0 0 0,0 0 0,-1 0 0,1 0 0,0 1 0,-5 3 0,0 0 0,0 0 0,0 1 0,1 0 0,-1 1 0,2-1 0,-8 10 0,10-12 0,0 1 0,1 0 0,0 0 0,0 1 0,0-1 0,1 1 0,-1-1 0,1 1 0,1 0 0,-1-1 0,0 8 0,2-11 0,0 1 0,0 0 0,1 0 0,-1-1 0,1 1 0,0 0 0,0-1 0,0 1 0,0-1 0,0 1 0,0-1 0,1 1 0,-1-1 0,1 0 0,-1 0 0,1 0 0,0 0 0,0 0 0,0 0 0,3 2 0,3 2 0,0 0 0,0-1 0,1 0 0,11 5 0,-9-6 68,1 0-1,0 0 1,0-1 0,0 0 0,0-1-1,1-1 1,-1 0 0,1 0 0,-1-1-1,22-3 1,-27 1-371,1 1 0,-1-1 0,1 0 0,-1 0 0,1-1 0,-1 0 0,0 0 0,0-1 1,-1 0-1,1 0 0,-1 0 0,0-1 0,0 0 0,0-1 0,-1 1 0,0-1 0,9-11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0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0 420 12456,'0'0'1448,"135"-21"-1128,-14-5 8,24-6 80,3-12 8,1-15 16,-2-1 8,-6 7-105,0 11 17,4 6-224,-22-11 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1475 7632,'0'0'4568,"10"-14"-3791,2 1-540,-2 2-28,0-1-1,-1 0 1,-1 0-1,0-1 0,7-16 1,3-5 648,1 1 0,32-43-1,55-56 1258,-94 120-1871,-1 0 1,16-10 0,-15 12 244,0 0 0,16-19 1,-28 29-474,0 0 1,0 0-1,0 0 1,0-1-1,0 1 1,1 0-1,-1 0 0,0 0 1,0 0-1,0 0 1,0 0-1,0 0 1,0 0-1,1-1 1,-1 1-1,0 0 1,0 0-1,0 0 1,0 0-1,1 0 1,-1 0-1,0 0 0,0 0 1,0 0-1,0 0 1,1 0-1,-1 0 1,0 0-1,0 0 1,0 0-1,0 0 1,1 0-1,-1 0 1,0 0-1,0 0 1,0 0-1,0 1 1,1-1-1,4 8 305,2 16-18,-6-21-233,6 37 403,6 77 0,-3-9 106,-8-94-484,1 5 168,8 31 1,-10-45-191,1 1-1,0-1 1,0 0-1,1 0 1,-1 0-1,1-1 1,0 1 0,1-1-1,-1 1 1,6 4-1,-7-8-38,0 1 1,0-1-1,0 0 0,0 0 1,0 0-1,0 0 0,0 0 0,0-1 1,0 1-1,0-1 0,1 1 1,-1-1-1,0 0 0,0 0 1,1 0-1,-1 0 0,0 0 0,1 0 1,-1-1-1,0 1 0,0-1 1,0 1-1,3-2 0,2-1 31,0 0 0,0-1-1,0 1 1,0-1 0,8-7 0,-2-1 19,1 0 0,-2-1 0,0 0 0,0-1 1,-2 0-1,1-1 0,-2 0 0,11-24 1,5-17 211,19-64 0,-40 110-261,1-5 104,0 0 0,-1 0 0,0-1 1,-1 0-1,1-27 0,14 55 155,-2 2-255,0 0 0,0-1-1,1-1 1,0-1 0,1-1-1,1 0 1,-1-1 0,23 7-1,-27-11-18,2 0 0,-1-1 0,1-1 0,-1 0 0,1-2-1,0 1 1,0-2 0,0 0 0,0-1 0,-1 0 0,20-5 0,-18 0 4,-2 0 1,1-1-1,-1-1 1,18-11-1,-27 14-10,0 1-1,-1-1 1,0 0 0,0 0 0,0-1-1,-1 1 1,1-1 0,-1 0-1,-1 0 1,1-1 0,-1 1-1,0-1 1,0 0 0,-1 1-1,2-13 1,-2 15 4,-1 0 1,0-1-1,-1 1 0,1 0 0,-1-1 0,0 1 0,0-1 0,0 1 1,-1-1-1,1 1 0,-1 0 0,0-1 0,0 1 0,-1 0 1,1 0-1,-1 0 0,0 0 0,0 0 0,-1 0 0,1 0 1,-1 1-1,1-1 0,-1 1 0,0 0 0,-7-6 0,7 7-7,0 0 0,0 1 0,0-1-1,0 1 1,0 0 0,0 0-1,-1 0 1,1 0 0,0 0 0,-1 1-1,1 0 1,0-1 0,-1 1 0,1 1-1,0-1 1,-1 0 0,1 1-1,0 0 1,-1-1 0,1 1 0,0 0-1,0 1 1,0-1 0,0 1 0,0-1-1,0 1 1,-3 3 0,-7 4 19,2 1 0,-1 1 0,1 0 0,-14 19 0,17-20-17,-1 1 6,1 0 0,0 0 0,1 0 1,1 1-1,0 0 0,0 0 0,1 1 1,0 0-1,1 0 0,-3 20 0,6-24-1,0 1 0,1-1 1,0 1-1,0-1 0,1 1 0,0 0 0,1-1 0,0 0 0,0 1 1,1-1-1,0 0 0,1 0 0,0-1 0,0 1 0,9 12 0,-6-12 11,1 1-1,0-1 1,0 0-1,1-1 1,0 0-1,0-1 1,1 1-1,0-2 1,1 1-1,-1-2 0,1 1 1,0-1-1,0-1 1,1 0-1,-1-1 1,1 0-1,0-1 1,0 0-1,0 0 1,0-2-1,0 1 1,0-2-1,0 1 1,0-2-1,0 0 0,0 0 1,0-1-1,-1 0 1,18-8-1,-7 0 11,-1-1-1,1-1 1,-2 0-1,0-2 1,-1 0-1,25-26 1,93-117 154,-88 94-192,-3-2 0,-3-1 0,-2-2 0,44-108 0,-63 122 0,15-67 0,-30 96 0,-2-1 0,-1-1 0,-1 1 0,-1-47 0,-2 67 0,-1 0 0,0 0 0,0 0 0,-4-14 0,5 21 0,0-1 0,0 0 0,-1 0 0,1 0 0,-1 0 0,1 1 0,0-1 0,-1 0 0,1 0 0,-1 1 0,0-1 0,1 0 0,-1 1 0,0-1 0,1 1 0,-1-1 0,0 1 0,0-1 0,1 1 0,-1-1 0,0 1 0,0 0 0,0 0 0,0-1 0,1 1 0,-1 0 0,0 0 0,0 0 0,0 0 0,0 0 0,0 0 0,0 0 0,1 0 0,-1 0 0,0 0 0,0 0 0,0 1 0,0-1 0,0 0 0,1 1 0,-1-1 0,0 1 0,0-1 0,0 1 0,1-1 0,-1 1 0,0-1 0,0 2 0,-12 8 0,1 0 0,1 0 0,-1 1 0,2 0 0,0 1 0,0 1 0,-10 17 0,-2 8 0,-22 54 0,25-47 0,2 2 0,3 0 0,1 1 0,3 0 0,1 1 0,3 0 0,2 1 0,2 56 0,3-83 0,2 0 0,0 0 0,1 0 0,1 0 0,1 0 0,10 24 0,-12-39 0,-1 0 0,1 0 0,1 0 0,-1 0 0,1 0 0,1-1 0,-1 0 0,1 0 0,1-1 0,-1 0 0,1 0 0,0 0 0,0-1 0,1 0 0,0 0 0,0-1 0,0 0 0,16 5 0,-17-7 0,-1-2 0,1 1 0,-1 0 0,1-1 0,0-1 0,0 1 0,-1-1 0,1 0 0,-1 0 0,1-1 0,-1 0 0,0 0 0,1-1 0,-1 1 0,0-1 0,0-1 0,10-7 0,-1 0 0,0-1 0,-1 0 0,0-1 0,-1-1 0,14-18 0,-25 30 0,0-1 0,0 1 0,0-1 0,0 0 0,-1 0 0,1 1 0,-1-1 0,0 0 0,0 0 0,0 0 0,0-1 0,0 1 0,0-6 0,-1 9 0,0 0 0,0-1 0,0 1 0,0 0 0,0 0 0,0 0 0,0 0 0,0 0 0,0 0 0,0 0 0,0 0 0,0 0 0,0 0 0,0 0 0,0 0 0,0 0 0,0-1 0,0 1 0,0 0 0,0 0 0,0 0 0,0 0 0,0 0 0,0 0 0,0 0 0,0 0 0,0 0 0,0 0 0,0 0 0,0 0 0,0 0 0,-1 0 0,1 0 0,0 0 0,0 0 0,0 0 0,0 0 0,0 0 0,0 0 0,0-1 0,0 1 0,0 0 0,0 0 0,0 0 0,0 0 0,0 0 0,-1 0 0,1 1 0,0-1 0,0 0 0,0 0 0,0 0 0,0 0 0,0 0 0,0 0 0,0 0 0,0 0 0,0 0 0,0 0 0,0 0 0,0 0 0,0 0 0,-1 0 0,1 0 0,0 0 0,0 0 0,0 0 0,-4 8 0,-3 10 0,6-13 0,1 1 0,0-1 0,0 1 0,0-1 0,1 0 0,-1 1 0,1-1 0,0 0 0,1 0 0,-1 0 0,1 0 0,0 0 0,1 0 0,-1 0 0,5 6 0,-4-7 0,-1 0 0,1 0 0,0-1 0,0 1 0,0-1 0,1 0 0,-1 0 0,1 0 0,0 0 0,0-1 0,0 1 0,0-1 0,0 0 0,0 0 0,0-1 0,1 1 0,-1-1 0,7 1 0,-8-2 0,0 0 0,-1 0 0,1 0 0,0-1 0,-1 1 0,1-1 0,-1 0 0,1 0 0,-1 0 0,1 0 0,-1 0 0,1 0 0,-1-1 0,0 1 0,0-1 0,0 0 0,0 1 0,0-1 0,0 0 0,0 0 0,0 0 0,-1-1 0,1 1 0,-1 0 0,0 0 0,0-1 0,0 1 0,0-1 0,0 1 0,1-4 0,0 0 0,-1-1 0,1 1 0,-1 0 0,0-1 0,-1 1 0,1-1 0,-1 1 0,-1-1 0,1 1 0,-1-1 0,-3-9 0,2 10 0,-1 1 0,0 0 0,0 0 0,0 0 0,0 0 0,-1 1 0,0-1 0,0 1 0,-8-7 0,2 3 0,0 1 0,-1-1 0,-15-7 0,13 11 0,-11-6 0,24 9 0,-1 1 0,1 0 0,-1 0 0,1-1 0,-1 1 0,1 0 0,-1-1 0,1 1 0,-1-1 0,1 1 0,0-1 0,-1 1 0,1-1 0,0 1 0,-1-1 0,1 1 0,0-1 0,-1 1 0,1-1 0,0 1 0,0-1 0,0 0 0,0 1 0,0-1 0,0 1 0,-1-1 0,1 0 0,0 1 0,1-1 0,-1 1 0,0-2 0,1 1 0,0 0 0,0 0 0,1 0 0,-1 0 0,0 1 0,1-1 0,-1 0 0,1 1 0,-1-1 0,1 1 0,-1-1 0,1 1 0,-1-1 0,2 1 0,27-5 0,150-28 0,-171 31 0,5 0 0,0 0 0,0 0 0,0 2 0,0-1 0,19 4 0,68 14 0,-37-4 0,-17-13 0,-45 0 0,-7-1 0,-13 3 0,3 3 0,0 1 0,0 0 0,1 1 0,0 1 0,1 0 0,-19 15 0,26-17 0,0-1 0,0 0 0,1 1 0,-1 0 0,1 1 0,1-1 0,-1 1 0,1 0 0,0 0 0,1 0 0,0 1 0,0-1 0,0 1 0,-2 13 0,5-17 0,-1-1 0,1 1 0,0-1 0,0 1 0,0-1 0,0 1 0,1-1 0,-1 1 0,1-1 0,0 1 0,0-1 0,1 1 0,-1-1 0,0 0 0,1 0 0,0 0 0,0 0 0,0 0 0,0 0 0,0 0 0,1-1 0,-1 1 0,1-1 0,0 1 0,0-1 0,0 0 0,0 0 0,0-1 0,0 1 0,0-1 0,1 1 0,5 1 0,3 0 0,0 0 0,-1-1 0,1 0 0,0 0 0,0-2 0,0 1 0,1-2 0,17-2 0,-11-1 0,0 0 0,0-2 0,0 0 0,-1-1 0,0-1 0,24-15 0,97-70 0,-125 82 0,14-11 0,31-33 0,-67 76 0,-7 31 0,12-43 0,1 1 0,1-1 0,0 1 0,0-1 0,1 0 0,1 19 0,-1-25 0,0-1 0,1 0 0,-1 1 0,1-1 0,0 0 0,0 0 0,0 1 0,0-1 0,0 0 0,0 0 0,0 0 0,1 0 0,-1 0 0,1 0 0,-1-1 0,1 1 0,0 0 0,0-1 0,0 1 0,0-1 0,0 0 0,0 0 0,0 1 0,0-1 0,0-1 0,0 1 0,1 0 0,-1 0 0,0-1 0,1 0 0,-1 1 0,4-1 0,3 0 0,-1-1 0,0 0 0,1 0 0,-1-1 0,0 0 0,0 0 0,0-1 0,0 0 0,0-1 0,0 1 0,10-9 0,6-3 0,-2-2 0,23-21 0,-10 4 0,-1-1 0,-2-1 0,-1-2 0,-2-2 0,-2 0 0,42-85 0,-24 23 0,61-204 0,-93 262 0,-1 0 0,-3 0 0,-2-1 0,2-53 0,-9 95 0,0 0 0,0 0 0,0 0 0,0 1 0,-1-1 0,1 0 0,-1 0 0,0 1 0,0-1 0,0 0 0,0 1 0,-3-5 0,4 6 0,0 1 0,-1-1 0,1 1 0,-1 0 0,1-1 0,0 1 0,-1 0 0,1 0 0,-1-1 0,1 1 0,-1 0 0,1 0 0,-1 0 0,0 0 0,1-1 0,-1 1 0,1 0 0,-1 0 0,1 0 0,-1 0 0,1 0 0,-1 0 0,1 1 0,-2-1 0,0 1 0,0 0 0,0-1 0,0 1 0,1 1 0,-1-1 0,0 0 0,0 0 0,1 1 0,-3 2 0,-6 7 0,0 1 0,1 0 0,1 0 0,0 1 0,1 0 0,-8 17 0,-29 91 0,33-88 0,-83 292 0,83-268 0,1 1 0,3 0 0,2 103 0,7-145 0,0 0 0,1 0 0,1-1 0,11 30 0,-14-43 0,0 1 0,0 0 0,0-1 0,0 0 0,0 1 0,1-1 0,-1 0 0,1 0 0,0 0 0,0 0 0,-1 0 0,1 0 0,1 0 0,-1-1 0,0 1 0,0-1 0,1 1 0,-1-1 0,0 0 0,1 0 0,-1 0 0,1 0 0,0 0 0,-1-1 0,6 1 0,-3-1 0,1 0 0,-1 0 0,1-1 0,0 1 0,-1-1 0,1-1 0,-1 1 0,1-1 0,-1 0 0,0 0 0,7-4 0,93-65 0,-105 71 0,1-1 0,0 1 0,0-1 0,-1 1 0,1 0 0,0-1 0,0 1 0,-1 0 0,1-1 0,0 1 0,0 0 0,0 0 0,0 0 0,-1 0 0,1 0 0,0 0 0,0 0 0,0 0 0,0 0 0,-1 0 0,1 0 0,0 0 0,0 1 0,0-1 0,-1 0 0,1 1 0,0-1 0,0 1 0,-1-1 0,1 1 0,0-1 0,-1 1 0,1-1 0,-1 1 0,1-1 0,0 1 0,-1 0 0,1-1 0,-1 1 0,0 0 0,1 0 0,-1-1 0,0 1 0,1 0 0,-1 0 0,0 0 0,0-1 0,1 3 0,0 4 0,0 0 0,0 1 0,0-1 0,-1 11 0,0-14 0,-1 24 0,0-19 0,0 1 0,1 0 0,0-1 0,1 1 0,0-1 0,0 1 0,1-1 0,1 1 0,4 12 0,-7-21 0,1 0 0,0 0 0,-1 0 0,1 0 0,0 0 0,0 0 0,0 0 0,-1 0 0,1-1 0,0 1 0,0 0 0,0 0 0,0-1 0,1 1 0,-1-1 0,0 1 0,0-1 0,0 0 0,0 1 0,0-1 0,1 0 0,-1 0 0,0 1 0,0-1 0,0 0 0,1 0 0,-1-1 0,0 1 0,0 0 0,0 0 0,1-1 0,-1 1 0,1-1 0,6-2 0,-1 0 0,0-1 0,0 0 0,8-6 0,-3 2 0,25-20 0,-28 20 0,0 1 0,1 0 0,0 1 0,12-7 0,-22 13 0,1-1 0,-1 1 0,1 0 0,-1 0 0,1-1 0,-1 1 0,1 0 0,-1 0 0,1 0 0,-1 0 0,1 0 0,-1-1 0,1 1 0,-1 0 0,1 0 0,-1 0 0,1 0 0,-1 0 0,1 1 0,0-1 0,-1 0 0,1 0 0,-1 0 0,1 0 0,-1 1 0,1-1 0,-1 0 0,0 0 0,1 1 0,-1-1 0,1 0 0,-1 1 0,1-1 0,-1 0 0,1 2 0,-1-1 0,1 1 0,0 0 0,-1 0 0,0-1 0,1 1 0,-1 0 0,0 0 0,0 0 0,0 0 0,-1 3 0,-10 47 0,-3-13 0,-1-1 0,-34 61 0,-55 64 0,91-144 0,0-2 0,-1 1 0,0-2 0,-2 0 0,0 0 0,-1-2 0,0 0 0,-23 13 0,39-26 0,0 0 0,0 0 0,0-1 0,0 1 0,0-1 0,0 1 0,0-1 0,0 1 0,-1-1 0,1 0 0,0 1 0,0-1 0,0 0 0,-1 0 0,1 0 0,0 0 0,0 0 0,-1 0 0,1 0 0,0-1 0,0 1 0,0 0 0,0-1 0,-1 1 0,1 0 0,0-1 0,0 0 0,0 1 0,0-1 0,0 0 0,0 1 0,0-1 0,0 0 0,0 0 0,1 0 0,-1 0 0,0 0 0,0 0 0,1 0 0,-1 0 0,1 0 0,-1 0 0,1 0 0,-1 0 0,1 0 0,0-1 0,-1 1 0,1 0 0,0-2 0,-1-4 0,0 1 0,0 0 0,1 0 0,0 0 0,0-1 0,1 1 0,-1 0 0,3-8 0,0 5 0,0 0 0,1 1 0,0-1 0,1 1 0,0 0 0,0 0 0,0 1 0,1-1 0,0 1 0,1 1 0,0-1 0,0 1 0,14-10 0,6 0 0,0 0 0,53-19 0,-37 16 0,-8 5 0,47-12 0,-1 1 0,-69 16 864,-7 2-5729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4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14968,'0'0'654,"11"3"-332,47 7 218,0-2 0,102 1 0,130-17 821,-216 5-959,35-6 398,-57 3 221,65 3 0,-114 3-942,0 0 0,0 0 1,0 1-1,-1-1 1,1 1-1,0 0 1,-1 0-1,1 0 0,4 2 1,-6-2-72,-1-1 0,1 0 0,-1 1 0,1-1 1,-1 1-1,1-1 0,-1 1 0,0-1 0,1 1 0,-1 0 0,1-1 0,-1 1 1,0-1-1,0 1 0,1 0 0,-1-1 0,0 1 0,0 0 0,0-1 1,0 1-1,0 0 0,0-1 0,0 1 0,0 0 0,0-1 0,0 1 1,0 0-1,0 0 0,0-1 0,-1 1 0,1-1 0,0 1 0,0 0 0,-1-1 1,1 1-1,0 0 0,-1-1 0,1 1 0,-1-1 0,1 1 0,-1 0 1,-5 7-78,-6 8-2970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14064,'0'0'936,"66"-47"-752,5 7-416,16 4 8,15 2-368,-47 20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9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1383 7528,'0'0'1192,"15"-16"-319,0 0-679,170-192 2292,61-139 144,-146 198-1645,-44 66-32,53-108 1,-81 134-403,-4 0-1,-1-2 0,14-64 1,-35 116-463,-1 4-15,1 0 0,-1-1-1,0 1 1,-1-1 0,1 0 0,-1 1-1,1-1 1,-1 1 0,0-1-1,0 0 1,-1 1 0,1-1 0,-1 0-1,0 1 1,-2-6 0,3 8-55,-1 0 1,1 1 0,-1-1 0,1 1-1,-1-1 1,1 1 0,-1 0 0,0-1-1,1 1 1,-1-1 0,0 1 0,1 0-1,-1 0 1,0-1 0,0 1-1,1 0 1,-1 0 0,0 0 0,1 0-1,-1 0 1,0 0 0,0 0 0,1 0-1,-1 0 1,0 0 0,0 0 0,1 0-1,-1 1 1,0-1 0,0 0-1,1 0 1,-1 1 0,0-1 0,1 1-1,-1-1 1,0 1 0,-25 21 264,25-21-266,-31 34 260,1 1 0,1 2 0,-43 72 1,30-30 70,-37 90 0,52-98-35,-28 106 0,44-127-128,2 0-1,2 0 0,0 55 0,7-90-99,2 1 0,0 0 0,1 0-1,0 0 1,1-1 0,11 31 0,-13-42-56,1 0 1,0 0-1,1-1 1,-1 1-1,1 0 0,0-1 1,0 1-1,0-1 0,1 0 1,-1 0-1,1 0 0,0-1 1,0 1-1,1-1 0,-1 0 1,1 0-1,-1-1 0,1 1 1,0-1-1,0 0 0,0 0 1,0 0-1,1-1 0,-1 0 1,7 1-1,-2-2 18,1 0 1,-1-1-1,1 0 0,-1-1 1,0 0-1,0-1 0,0 0 1,0 0-1,16-9 0,3-3 117,48-34-1,-28 12 21,-2-2 0,-1-2-1,-2-3 1,43-54 0,-81 91-113,1-1 0,-1 1 0,-1-2 0,1 1 0,-2 0 0,1-1 1,-1 0-1,6-18 0,-10 26-54,0 0 1,0 0-1,0 0 1,0 0-1,0 1 0,0-1 1,0 0-1,-1 0 1,1 0-1,0 1 1,0-1-1,-1 0 1,1 0-1,0 1 0,-1-1 1,1 0-1,-1 0 1,1 1-1,-1-1 1,1 1-1,-1-1 1,0 0-1,1 1 0,-1-1 1,0 1-1,1-1 1,-1 1-1,0 0 1,0-1-1,1 1 1,-3-1-1,-31-8 350,20 6-96,11 1 342,8 3-224,20 4-76,-17-3-278,0 0 0,0 1 0,-1 0 0,1 0 0,13 8 0,-17-7-12,-1 0 0,1 0 0,-1 0-1,0 0 1,0 1 0,0-1 0,0 1 0,-1 0 0,0-1-1,0 1 1,0 0 0,-1 0 0,1 1 0,-1-1 0,0 0 0,-1 0-1,1 1 1,-1-1 0,0 0 0,-2 9 0,-1 11 53,-1-1 1,-2 1 0,-9 26-1,8-28-14,3-10-44,-13 56 22,15-61-39,1-1 0,0 1 0,0 0 0,1 0-1,0 0 1,2 13 0,-2-20-1,1-1 0,-1 1 0,0 0 0,1-1 0,-1 1 0,0 0 0,1-1 0,-1 1 0,1-1 0,-1 1 0,1-1 0,-1 1 0,1-1 0,-1 1 0,1-1 0,-1 0 0,1 1 0,0-1 0,-1 0 0,1 1 0,0-1 0,-1 0 0,1 0 0,0 1 0,-1-1 0,1 0 0,0 0 0,-1 0 0,1 0 0,1 0 0,24-3 0,-23 2 0,24-5 0,1-2 0,-1-1 0,-1-1 0,26-14 0,97-59 0,-137 76 0,58-37 0,96-76 0,-157 113 0,-1 0 0,13-16 0,-26 28 0,-1 0 0,1-1 0,-1 0 0,-7 4 0,-12 8 0,-24 21 0,-77 76 0,110-96 0,0 1 0,1 1 0,0 0 0,2 1 0,0 0 0,2 1 0,-16 36 0,24-49 0,1 1 0,0-1 0,0 0 0,-1 11 0,3-18 0,0 0 0,-1 0 0,1 1 0,0-1 0,0 0 0,0 0 0,0 1 0,0-1 0,1 0 0,-1 0 0,0 1 0,0-1 0,1 0 0,-1 0 0,1 0 0,-1 1 0,1-1 0,0 0 0,-1 0 0,1 0 0,0 0 0,0 0 0,0 0 0,0 0 0,0-1 0,0 1 0,0 0 0,0 0 0,0-1 0,0 1 0,0 0 0,0-1 0,0 1 0,1-1 0,-1 0 0,2 1 0,3-1 0,-1 1 0,1-1 0,-1-1 0,1 1 0,-1-1 0,1 0 0,-1 0 0,0-1 0,1 1 0,-1-1 0,5-3 0,0 0 0,-2 0 0,1-1 0,-1 0 0,0 0 0,11-11 0,-2-2 0,-1 0 0,-1 0 0,0-2 0,12-24 0,-1-5 0,29-80 0,-58 148 0,0 1 0,0 1 0,2 26 0,0-21 0,0-6 0,1 0 0,1 0 0,1 0 0,1 0 0,0 0 0,10 30 0,-12-48 0,-1 1 0,1 0 0,0-1 0,-1 1 0,1-1 0,0 1 0,0-1 0,0 1 0,0-1 0,0 0 0,1 1 0,-1-1 0,0 0 0,0 0 0,1 0 0,-1 0 0,1 0 0,-1 0 0,1-1 0,-1 1 0,4 1 0,-2-2 0,0 1 0,0-1 0,1 0 0,-1 0 0,0 0 0,0-1 0,0 1 0,1-1 0,-1 1 0,6-3 0,5-3 0,0 0 0,0-2 0,23-15 0,-35 22 0,93-73 0,-53 39 0,8-9 0,-35 30 0,0 0 0,1 1 0,0 1 0,26-15 0,-42 27 0,1-1 0,0 1 0,-1-1 0,1 1 0,-1-1 0,1 1 0,0 0 0,-1-1 0,1 1 0,0 0 0,0 0 0,-1 0 0,1-1 0,0 1 0,-1 0 0,1 0 0,0 0 0,0 0 0,-1 0 0,1 0 0,0 0 0,0 0 0,-1 1 0,1-1 0,0 0 0,0 0 0,-1 1 0,1-1 0,0 0 0,-1 1 0,1-1 0,-1 1 0,1-1 0,0 0 0,-1 1 0,1 0 0,-1-1 0,1 1 0,-1-1 0,1 1 0,-1 0 0,0-1 0,1 1 0,-1 0 0,0-1 0,0 1 0,1 0 0,-1-1 0,0 1 0,0 0 0,0 0 0,0-1 0,0 2 0,1 6 0,-1 0 0,-1 0 0,1-1 0,-3 11 0,1-10 0,-8 43 0,6-36 0,1 1 0,0 0 0,0 20 0,2-35 0,1-1 0,0 1 0,0-1 0,0 1 0,0-1 0,0 1 0,0-1 0,0 0 0,0 1 0,0-1 0,0 1 0,0-1 0,1 1 0,-1-1 0,0 1 0,0-1 0,0 1 0,1-1 0,-1 1 0,0-1 0,0 0 0,1 1 0,-1-1 0,0 1 0,1-1 0,-1 0 0,0 1 0,1-1 0,-1 0 0,1 1 0,0-1 0,0-1 0,0 1 0,0 0 0,-1 0 0,1 0 0,0-1 0,0 1 0,0 0 0,-1-1 0,1 1 0,0-1 0,0 1 0,-1-1 0,1 1 0,1-2 0,24-28 0,-25 28 0,27-35 0,70-83 0,-97 118 0,1 0 0,0 0 0,-1 1 0,1-1 0,0 1 0,0 0 0,0-1 0,4-1 0,-5 3 0,0 0 0,0 0 0,-1 0 0,1-1 0,0 1 0,0 0 0,0 0 0,-1 0 0,1 0 0,0 0 0,0 0 0,0 1 0,-1-1 0,1 0 0,0 0 0,0 0 0,-1 1 0,2 0 0,0 0 0,0 1 0,0 0 0,0 0 0,0 0 0,-1 1 0,1-1 0,-1 0 0,1 1 0,-1-1 0,0 1 0,0-1 0,0 1 0,1 3 0,9 36 0,9 23 0,-18-59 0,1-1 0,-1 1 0,1-1 0,0 0 0,1 0 0,-1 0 0,1 0 0,7 7 0,-8-10 0,-1-1 0,1 1 0,-1-1 0,1 1 0,0-1 0,-1 0 0,1 0 0,0 0 0,0 0 0,0 0 0,0-1 0,0 0 0,0 1 0,0-1 0,0 0 0,0 0 0,0-1 0,0 1 0,0-1 0,0 1 0,0-1 0,0 0 0,0 0 0,0 0 0,3-2 0,5-3 0,0 0 0,0-1 0,0 0 0,14-14 0,-7 5 0,0-2 0,-2 0 0,0-1 0,14-21 0,49-90 0,-58 93 0,3-11 0,-18 34 0,1 0 0,14-21 0,-21 34 0,0 1 0,1-1 0,-1 1 0,0 0 0,0-1 0,1 1 0,-1 0 0,0-1 0,0 1 0,1 0 0,-1-1 0,0 1 0,1 0 0,-1 0 0,0-1 0,1 1 0,-1 0 0,0 0 0,1 0 0,-1-1 0,1 1 0,-1 0 0,1 0 0,-1 0 0,0 0 0,1 0 0,-1 0 0,1 0 0,0 0 0,4 11 0,-3 21 0,-6 38 0,-2-1 0,-26 112 0,27-159 0,-7 28 0,11-46 0,0-1 0,0 0 0,-1 0 0,0 0 0,1 0 0,-1 0 0,0 0 0,0 0 0,-1 0 0,1-1 0,-5 5 0,5-6 0,0 0 0,1 0 0,-1 0 0,0-1 0,0 1 0,0 0 0,0-1 0,0 0 0,0 1 0,0-1 0,0 0 0,0 0 0,-1 0 0,1 0 0,0 0 0,0-1 0,0 1 0,0 0 0,0-1 0,0 0 0,0 1 0,-3-3 0,-5-2 0,1 0 0,-1-1 0,-9-8 0,0 0 0,5 1 0,13 10 0,10 7 0,1 2 0,0 0 0,0-1 0,0 0 0,1-1 0,0 0 0,0 0 0,0-1 0,0-1 0,0 0 0,17 1 0,-15-3 0,1-1 0,-1 0 0,0-1 0,1-1 0,-1 0 0,0 0 0,-1-2 0,1 1 0,-1-1 0,0-1 0,0-1 0,0 1 0,-1-2 0,0 1 0,-1-2 0,1 1 0,9-13 0,14-16 0,-3-1 0,-1-2 0,32-55 0,-35 52 0,-25 41 0,0-2 0,1 0 0,0 0 0,0 0 0,0 0 0,5-4 0,-8 8 0,1 0 0,-1 0 0,0-1 0,0 1 0,0 0 0,0 0 0,0 0 0,0 0 0,0 0 0,1 0 0,-1 0 0,0 0 0,0 0 0,0 0 0,0 0 0,0 0 0,0 0 0,1 0 0,-1 0 0,0 0 0,0 0 0,0 0 0,0 0 0,0 0 0,0 0 0,0 0 0,1 0 0,-1 1 0,0-1 0,0 0 0,0 0 0,0 0 0,0 0 0,0 0 0,0 0 0,0 0 0,0 0 0,0 0 0,1 0 0,-1 1 0,0-1 0,0 0 0,0 0 0,0 0 0,0 0 0,0 0 0,0 0 0,0 0 0,0 1 0,0-1 0,0 0 0,0 0 0,0 0 0,0 0 0,0 0 0,0 0 0,0 1 0,0-1 0,0 0 0,0 0 0,0 0 0,0 0 0,0 0 0,-1 0 0,1 0 0,0 1 0,0-1 0,0 0 0,0 0 0,-2 14 0,1-10 0,-5 46 0,-1 81 0,7-109 0,1 0 0,2 0 0,0 0 0,1 0 0,1-1 0,10 26 0,-15-46 0,1 0 0,-1 0 0,0 0 0,1 0 0,-1 0 0,1 0 0,0 0 0,-1-1 0,1 1 0,0 0 0,-1 0 0,1 0 0,0-1 0,0 1 0,0-1 0,0 1 0,0 0 0,-1-1 0,1 1 0,0-1 0,0 0 0,0 1 0,0-1 0,0 0 0,2 0 0,-1 0 0,0 0 0,1 0 0,-1 0 0,0-1 0,1 1 0,-1-1 0,0 0 0,0 1 0,0-1 0,0 0 0,3-2 0,3-2 0,0 0 0,-1-1 0,1 0 0,9-11 0,-1-2 0,0 0 0,-2-1 0,0-1 0,16-34 0,32-94 0,-28 72 0,-33 76 0,-1 1 0,0 0 0,0 0 0,1 0 0,-1 0 0,0-1 0,1 1 0,-1 0 0,0 0 0,1 0 0,-1 0 0,0 0 0,1 0 0,-1 0 0,0 0 0,1 0 0,-1 0 0,0 0 0,0 0 0,1 0 0,-1 0 0,0 0 0,1 0 0,-1 0 0,0 0 0,1 1 0,-1-1 0,0 0 0,1 0 0,-1 0 0,0 0 0,0 1 0,1-1 0,-1 0 0,0 0 0,0 1 0,0-1 0,1 0 0,-1 0 0,0 1 0,0-1 0,0 0 0,0 1 0,1-1 0,15 19 0,-12-14 0,9 10 0,0-1 0,1 0 0,0-1 0,1 0 0,29 18 0,-39-28 0,-1-1 0,1 1 0,0-1 0,-1 0 0,1-1 0,0 1 0,0-1 0,0 0 0,1 0 0,-1-1 0,0 1 0,0-1 0,0 0 0,0-1 0,1 1 0,-1-1 0,0 0 0,0 0 0,0-1 0,0 1 0,-1-1 0,1 0 0,0-1 0,-1 1 0,1-1 0,7-5 0,-4 1 0,0 0 0,0-1 0,-1 1 0,0-1 0,9-14 0,-13 18 0,0 0 0,-1 0 0,0-1 0,0 1 0,0 0 0,-1-1 0,1 1 0,-1-1 0,0 1 0,0-1 0,-1 0 0,1 1 0,-1-1 0,-1-8 0,1 13 0,0 0 0,0 0 0,0 0 0,0 0 0,0-1 0,0 1 0,0 0 0,0 0 0,0 0 0,0 0 0,0 0 0,0 0 0,0 0 0,0-1 0,0 1 0,0 0 0,0 0 0,-1 0 0,1 0 0,0 0 0,0 0 0,0 0 0,0 0 0,0 0 0,0 0 0,0 0 0,0 0 0,-1-1 0,1 1 0,0 0 0,0 0 0,0 0 0,0 0 0,0 0 0,0 0 0,-1 0 0,1 0 0,0 0 0,0 0 0,0 0 0,0 0 0,0 0 0,0 1 0,-1-1 0,1 0 0,0 0 0,0 0 0,0 0 0,-9 6 0,-4 9 0,3-1 0,1 0 0,1 1 0,0 0 0,1 0 0,0 1 0,-4 18 0,9-26 0,-1 1 0,2 0 0,-1-1 0,1 1 0,0 0 0,1 0 0,0 0 0,1 0 0,0 0 0,0 0 0,0 0 0,1-1 0,5 13 0,-6-18 0,1 0 0,0 0 0,0 1 0,0-1 0,0 0 0,0-1 0,1 1 0,-1 0 0,1-1 0,0 1 0,0-1 0,0 0 0,0 0 0,0 0 0,0 0 0,1-1 0,-1 1 0,1-1 0,-1 0 0,1 0 0,-1 0 0,1 0 0,-1-1 0,1 0 0,0 1 0,-1-1 0,1-1 0,0 1 0,-1 0 0,5-2 0,7-1 0,-1 0 0,0-1 0,0-1 0,-1 0 0,1-1 0,16-10 0,7-8 0,-1-2 0,-1-2 0,32-32 0,-63 55 0,23-25 0,-23 25 0,0-1 0,0 1 0,1 0 0,0 0 0,0 1 0,7-6 0,-11 10 0,-1-1 0,1 1 0,0 0 0,-1-1 0,1 1 0,0 0 0,0 0 0,-1 0 0,1 0 0,0 0 0,-1-1 0,1 1 0,0 0 0,0 1 0,-1-1 0,1 0 0,0 0 0,-1 0 0,1 0 0,0 0 0,-1 1 0,1-1 0,0 0 0,-1 1 0,1-1 0,0 0 0,-1 1 0,1-1 0,-1 1 0,1-1 0,-1 1 0,1-1 0,-1 1 0,1-1 0,-1 1 0,0 0 0,1-1 0,-1 1 0,1 1 0,10 30 0,-10-27 0,2 6 0,3 16 0,20 48 0,-22-68 0,-1 1 0,1-1 0,0 0 0,1 0 0,0 0 0,0-1 0,0 0 0,1 0 0,0 0 0,13 9 0,-18-14 0,3 2 0,1 1 0,0-1 0,1-1 0,8 5 0,-11-7 0,-1 1 0,1-1 0,-1 1 0,1-1 0,0 0 0,-1 0 0,1 0 0,0 0 0,-1-1 0,1 1 0,-1-1 0,1 0 0,3-1 0,3-2 0,-1 0 0,0 0 0,0-1 0,-1 0 0,1 0 0,-1-1 0,0 1 0,0-2 0,-1 1 0,0-1 0,6-9 0,7-11 0,26-54 0,-14 24 0,36-75 0,-58 121 0,-8 11 0,-1 1 0,0-1 0,0 0 0,1 0 0,-1 0 0,0 0 0,0 0 0,0 0 0,1 0 0,-1 1 0,0-1 0,0 0 0,0 0 0,0 0 0,0 0 0,1 1 0,-1-1 0,0 0 0,0 0 0,0 1 0,0-1 0,0 0 0,0 0 0,0 0 0,0 1 0,0-1 0,0 0 0,1 0 0,-1 1 0,0-1 0,0 0 0,-1 1 0,0 29 0,-1-21 0,-35 179 0,28-156 0,0-1 0,-2-1 0,-29 57 0,39-85 0,1-1 0,-1 1 0,0-1 0,0 0 0,0 1 0,0-1 0,0 0 0,0 0 0,0 0 0,0 1 0,0-1 0,0 0 0,-1 0 0,1-1 0,0 1 0,-1 0 0,1 0 0,-1-1 0,-1 2 0,2-3 0,0 1 0,0 0 0,0-1 0,0 1 0,0 0 0,0-1 0,0 0 0,0 1 0,0-1 0,0 1 0,0-1 0,0 0 0,0 0 0,1 1 0,-1-1 0,0 0 0,1 0 0,-1 0 0,0 0 0,1 0 0,-1 0 0,1 0 0,0 0 0,-1 0 0,1 0 0,-1-2 0,1 2 0,-1 0 0,0-1 0,1 1 0,-1 0 0,1-1 0,-1 1 0,1-1 0,0 1 0,0-1 0,0 1 0,-1-1 0,1 1 0,1-1 0,-1 1 0,0-1 0,0 1 0,0-1 0,1 1 0,-1-1 0,1 1 0,-1 0 0,1-1 0,0 1 0,-1 0 0,1-1 0,0 1 0,0 0 0,0 0 0,0 0 0,0 0 0,0 0 0,0 0 0,1 0 0,-1 0 0,0 0 0,0 0 0,1 1 0,-1-1 0,0 0 0,1 1 0,-1-1 0,3 1 0,6-3 0,0 2 0,1-1 0,-1 1 0,21 1 0,-20 0 0,46 0 0,81-10 0,-117 7 0,0-2 0,0 0 0,-1-1 0,0 0 0,0-2 0,-1-1 0,24-13 0,-30 14 0,-1-1 0,0 0 0,20-18 0,-28 22 0,0 1 0,0-1 0,0 0 0,-1 0 0,0 0 0,0 0 0,0 0 0,0-1 0,-1 0 0,0 1 0,0-1 0,1-8 0,-3 14 0,0-1 0,1 1 0,-1-1 0,0 0 0,0 1 0,0-1 0,0 1 0,0-1 0,0 0 0,0 1 0,0-1 0,0 1 0,0-1 0,0 0 0,0 1 0,-1-1 0,1 1 0,0-1 0,0 1 0,-1-1 0,1 1 0,0-1 0,-1 1 0,1-1 0,0 1 0,-1-1 0,1 1 0,-1-1 0,1 1 0,-1 0 0,1-1 0,-1 1 0,1 0 0,-1-1 0,1 1 0,-1 0 0,1 0 0,-1-1 0,0 1 0,1 0 0,-1 0 0,1 0 0,-1 0 0,0 0 0,1 0 0,-1 0 0,1 0 0,-1 0 0,0 0 0,1 0 0,-1 0 0,1 1 0,-1-1 0,1 0 0,-1 0 0,0 1 0,-4 1 0,1-1 0,-1 1 0,1 0 0,0 1 0,0-1 0,-4 4 0,2-2 0,1 1 0,0 0 0,0 1 0,0-1 0,0 1 0,1 0 0,0 0 0,1 0 0,-1 1 0,1-1 0,0 1 0,1 0 0,-1 0 0,1 0 0,1 0 0,-1 0 0,1 0 0,1 0 0,-1 1 0,1-1 0,0 0 0,1 0 0,0 1 0,0-1 0,1 0 0,-1 0 0,2 0 0,-1 0 0,1 0 0,0-1 0,0 1 0,1-1 0,-1 0 0,2 0 0,-1 0 0,10 10 0,-7-9 0,0-1 0,0-1 0,0 1 0,1-1 0,0-1 0,0 1 0,0-1 0,1 0 0,-1-1 0,1 0 0,0-1 0,-1 0 0,1 0 0,0 0 0,1-1 0,-1-1 0,0 0 0,14-1 0,-3-6 850,-12-1-5635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09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8936,'0'0'4568,"77"-42"-3912,-17 44 0,23 8-56,20-2 8,18 10 71,1 0 9,3-2 0,-2-4-8,0-8-88,2-4 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0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1215 6928,'0'0'6088,"15"-7"-5491,0-1-450,1 0 0,-1-2 1,0 0-1,-1 0 0,0-2 0,22-23 1,92-139 846,-54 68-495,186-227 949,-149 183-143,92-165-1,-181 279-803,-93 156 454,4 4 0,7 3-1,-57 167 1,105-255-723,1 0 1,-8 65 0,17-87-145,1-1 1,0 0-1,2 0 1,0 1-1,0-1 1,1 0-1,1 0 1,1 0-1,7 19 1,-9-30-51,0 0 0,0-1 0,0 1 0,1-1 0,0 0 0,0 0 0,0 0 0,0 0 0,0 0 0,1-1 0,0 1 0,-1-1 0,1 0 0,1 0-1,-1-1 1,0 1 0,1-1 0,5 2 0,-4-2 7,0-1 0,0 0-1,0 0 1,0 0 0,0-1 0,0 0-1,0 0 1,0-1 0,0 0-1,0 0 1,0 0 0,0-1-1,0 0 1,7-3 0,9-5 148,0 0 0,-1-2 0,37-28 0,52-52 638,-70 57-381,-27 24-154,-9 9-13,-9 6-50,-9 10-130,1 1 1,0 1-1,0-1 1,2 2 0,0 0-1,1 0 1,1 1-1,-9 23 1,17-39-84,-1 1 1,1-1-1,0 1 1,1 0 0,-1-1-1,0 1 1,1 0-1,0 0 1,-1 0 0,1-1-1,0 1 1,1 0-1,-1 0 1,0 0-1,1-1 1,0 1 0,-1 0-1,1 0 1,0-1-1,3 6 1,-2-6-3,0 0-1,0 0 1,1 0 0,-1 0-1,1-1 1,-1 1 0,1 0 0,0-1-1,0 0 1,0 0 0,-1 0 0,1 0-1,0 0 1,0 0 0,0-1-1,0 0 1,0 1 0,1-1 0,4-1-1,0 1 4,-1 0-1,1-1 1,-1 0-1,1-1 0,-1 0 1,1 0-1,-1 0 0,0-1 1,0 0-1,0 0 1,0-1-1,-1 0 0,10-8 1,-11 9-8,-1-1 0,-1 0 0,1 0 0,0 0 0,-1 0 0,0-1 0,0 1 0,0-1 0,-1 0 0,0 1 0,0-1 0,0-1 0,0 1 0,-1 0 0,1 0 0,-2-1 0,1 1 0,0 0 0,-1-1 0,0-7 0,-2 0 7,-1 0-1,1 0 1,-2 0-1,0 1 1,-6-14-1,2 3-8,7 23-11,1-1 0,0 1 0,-1-1 0,1 1 0,0-1 0,0 0 0,0 1 0,0-1 0,-1 1 0,1-1 0,0 0 0,0 1 0,0-1 0,0 1 0,0-1 0,0 0 0,1 1 0,-1-1 0,0 1 0,0-1 0,0 0 0,0 1 0,1-1 0,-1 1 0,0-1 0,1 1 0,-1-1 0,0 1 0,1-1 0,-1 1 0,1-1 0,-1 1 0,1 0 0,-1-1 0,1 1 0,-1 0 0,1-1 0,26-3 0,-16 3 0,156 1 0,-35 1 0,-115-1 0,1-1 0,-1 0 0,1-2 0,-1 0 0,0-1 0,0-1 0,22-9 0,-39 14-4,0 0-1,0 0 1,1 0 0,-1 0-1,0 0 1,0 0-1,0 0 1,0 0 0,0 0-1,0 0 1,1 0 0,-1 0-1,0 0 1,0 0 0,0 0-1,0-1 1,0 1-1,0 0 1,0 0 0,0 0-1,1 0 1,-1 0 0,0 0-1,0 0 1,0 0 0,0-1-1,0 1 1,0 0 0,0 0-1,0 0 1,0 0-1,0 0 1,0 0 0,0-1-1,0 1 1,0 0 0,0 0-1,0 0 1,0 0 0,0 0-1,0 0 1,0-1-1,0 1 1,0 0 0,0 0-1,0 0 1,-8-4-495,-14 0-687,21 4 1115,-27-5-4436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 14272,'0'0'1466,"15"-3"-1027,245-34 1235,17 15 22,-269 22-1645,529-19 3494,-458 17-3117,72 1 713,-56 4-4423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39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2 347 8336,'0'0'10673,"-1"10"-10335,1 11 56,0 0-1,1-1 0,5 31 1,2-19 325,1-1 1,1 1-1,2-2 0,31 58 1,-41-84-648,0-1 1,0 0-1,0 0 1,0 0-1,0 0 1,0-1 0,1 1-1,0 0 1,-1-1-1,1 0 1,0 0-1,4 3 1,8 8 220,-13-11-245,0 0 0,0-1 1,0 1-1,1 0 0,-1 0 0,0-1 1,1 0-1,-1 1 0,1-1 0,3 1 1,2 1 55,0-1 0,0 0 0,1-1 0,-1 0 0,0 0 0,1 0 0,-1-1 0,1-1 0,-1 1 0,1-2 0,-1 1 0,0-1 1,0 0-1,0 0 0,0-1 0,9-5 0,52-20 450,-55 23-491,-1 1 0,1-2 0,-1 0 0,-1-1-1,1 0 1,-1-1 0,0 0 0,12-11 0,-1-3 180,46-31 1,-2 2-17,-60 45-198,0 0-1,0 1 0,1 0 1,-1 0-1,1 1 0,0-1 0,0 2 1,17-6-1,-14 6 15,1 0 0,-1-1 0,17-8 0,-20 8-11,0 0 1,0 1-1,1 0 1,-1 0-1,1 1 1,0 0 0,15-1-1,14 1 72,-29 1-57,-1 0 0,1 1 0,0 0 0,0 1 0,0-1 0,0 2 0,0-1 1,-1 1-1,10 4 0,-12-4-28,-4-1-6,-1-1-1,1 1 0,-1-1 1,1 1-1,-1-1 0,0 1 0,1 0 1,-1 0-1,0 0 0,0 0 1,0 0-1,0 0 0,0 0 0,2 2 1,13 13 195,-14-15-186,0 1 0,0-1 0,0 1 0,0-1 0,0 1-1,-1 0 1,1 0 0,-1 0 0,1 0 0,-1 0 0,0 0 0,2 3 0,0 7 10,1-4 48,0 2 0,-1-1 0,-1 0 0,0 1 0,0-1 0,-1 1 0,0-1 0,0 1 0,-1 0 0,-2 14 0,2-22-80,0 0 0,0 1 0,0-1 0,0 0 0,0 1 0,0-1 0,1 1 0,-1-1 0,1 0 0,-1 0 0,2 3 0,-1-2 0,0 2 0,1-2 0,6-11 0,-6 3 0,1 1 0,-1-1 0,0 0 0,0 1 0,-1-1 0,1 0 0,0-7 0,-1 5 0,1 1 0,-1 0 0,1 0 0,5-10 0,7-9 0,-11 18 0,0-1 0,1 1 0,1 0 0,-1 0 0,1 0 0,0 1 0,1 0 0,-1 0 0,1 0 0,0 0 0,1 1 0,8-5 0,-13 8 0,1 0 0,-1 1 0,0-1 0,0 0 0,0 0 0,0-1 0,2-2 0,-2 2 0,0 0 0,0 1 0,0-1 0,0 1 0,1 0 0,-1-1 0,6-2 0,4 0 0,-1 1 0,1 0 0,0 1 0,0 0 0,15-1 0,1-1 0,-24 5 0,0-1 0,0 1 0,0 0 0,0 0 0,0 0 0,0 0 0,0 1 0,0 0 0,0-1 0,0 2 0,0-1 0,5 3 0,3 2 0,-1 0 0,17 13 0,-21-13 0,1-1 0,0 1 0,0-2 0,0 1 0,13 4 0,24 5 0,-19-5 0,46 10 0,-62-19 0,-1 0 0,1-1 0,0 0 0,-1-1 0,1 0 0,-1 0 0,17-8 0,127-39 0,-105 31 0,-22 9 0,-1 0 0,40-23 0,-56 27 0,0 0 0,0-1 0,0 1 0,0-2 0,-1 1 0,13-14 0,16-18 0,-26 27 0,0 0 0,-1 0 0,0-1 0,0-1 0,14-25 0,-13 16 0,17-36 0,-26 52 0,0 1 0,0 0 0,-1-1 0,0 1 0,0-1 0,0 0 0,-1 1 0,1-10 0,-2 13 50,1 0 0,-1 0 0,0 0 0,1 0 0,-1 1 0,0-1 0,0 0 0,0 0 0,0 1 0,-1-1 0,1 1 0,0-1 0,-1 1 0,1-1 0,-1 1 0,-2-2 0,3 2-449,0 0 0,-1 1 1,1-1-1,-1 0 0,1 0 1,-1 1-1,1-1 0,-1 1 1,0-1-1,1 1 0,-3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1 212 9848,'0'0'4800,"3"14"-3958,26 194 1625,-17-110-1479,19 261 2410,-10-154-555,-15-182-1470,-6-23-1345,0 0 1,0 0-1,0 1 0,0-1 1,0 0-1,0 0 1,0 0-1,0 0 1,0 0-1,0 1 1,0-1-1,1 0 1,-1 0-1,0 0 0,0 0 1,0 0-1,0 0 1,0 0-1,0 1 1,0-1-1,1 0 1,-1 0-1,0 0 0,0 0 1,0 0-1,0 0 1,0 0-1,1 0 1,-1 0-1,0 0 1,0 0-1,0 0 1,0 0-1,1 0 0,-1 0 1,0 0-1,0 0 1,0 0-1,0 0 1,0 0-1,1 0 1,-1 0-1,0 0 0,0 0 1,0-1-1,0 1 1,0 0-1,0 0 1,1 0-1,-1 0 1,0 0-1,0 0 1,0-1-1,3-4 227,0 0-1,-1-1 1,1 0 0,1-8 0,-4 13-273,8-24 231,-2-1 0,-1-1 0,-1 1 0,0-42 0,-8-113 296,1 121-384,-23-186 274,12 147-254,12 83-134,1 0 1,0 0-1,1-1 1,1 1-1,1 0 1,0 0 0,1 0-1,1 0 1,5-16-1,-6 24-4,1-1 0,0 1-1,0 0 1,1 0 0,0 0-1,0 1 1,1 0 0,0 0-1,0 0 1,0 1 0,1-1 0,0 2-1,0-1 1,1 1 0,0 0-1,-1 1 1,13-6 0,-5 5 3,-1 1 0,1 0 1,0 0-1,0 2 1,0 0-1,0 1 0,0 0 1,1 1-1,16 3 0,-12-1 9,0 2 0,0 0 0,-1 1-1,1 1 1,-1 1 0,24 12-1,-37-16 2,0 1-1,-1 0 0,1 0 1,-1 0-1,1 0 1,-1 1-1,-1 0 0,8 8 1,-10-10-6,0-1 1,-1 1 0,1-1-1,-1 1 1,0-1 0,0 1-1,0 0 1,0-1 0,0 1-1,-1 0 1,1 0 0,-1 0 0,0-1-1,1 1 1,-1 0 0,-1 0-1,1 0 1,0 0 0,-1 0-1,1-1 1,-1 1 0,0 0-1,-2 3 1,-5 9 6,-1-1-1,-1-1 1,-1 0-1,1 0 1,-2-1 0,0 0-1,-21 16 1,13-11-18,-40 31-3,-1-2 0,-3-4 0,-93 48 0,144-84 0,8-4 0,0 1 0,0-1 0,0 1 0,0 0 0,1 0 0,-1 1 0,1-1 0,0 1 0,-6 6 0,10-9 0,0-1 0,-1 1 0,1-1 0,0 1 0,0-1 0,0 0 0,0 1 0,0-1 0,0 1 0,-1-1 0,1 1 0,0-1 0,0 1 0,1-1 0,-1 1 0,0-1 0,0 1 0,0-1 0,0 1 0,0-1 0,0 1 0,1-1 0,-1 1 0,0-1 0,0 1 0,1-1 0,-1 0 0,0 1 0,1-1 0,-1 1 0,0-1 0,1 0 0,-1 0 0,1 1 0,-1-1 0,0 0 0,1 1 0,0-1 0,23 11 0,-18-8 0,59 21 0,71 16 0,-12-4 0,-98-27 0,24 7 0,67 31 0,-103-40 0,-1 0 0,1 1 0,-2 1 0,1 0 0,-1 0 0,-1 1 0,1 1 0,-2 0 0,14 18 0,-22-27 0,-1-1 0,0 1 0,0 0 0,0 0 0,0 0 0,0 0 0,0 0 0,-1 0 0,1 0 0,-1 0 0,1 0 0,-1 0 0,0 1 0,0-1 0,0 0 0,0 0 0,0 0 0,0 0 0,-1 0 0,0 4 0,-1-2 0,1-1 0,-1 1 0,0-1 0,0 0 0,-1 0 0,1 0 0,-1 0 0,1 0 0,-1-1 0,-6 5 0,-5 3 0,-2-1 0,1 0 0,-33 12 0,46-21 0,-35 13 0,-2-2 0,0-2 0,0-1 0,-1-2 0,1-2 0,-1-1 0,-55-4 0,37-5 0,1-2 0,-71-20 0,124 28 0,1-1 0,-1 0 0,1 0 0,0-1 0,-1 1 0,-5-4 0,9 5 0,-1-1 0,1 1 0,0-1 0,-1 1 0,1-1 0,-1 1 0,1-1 0,0 1 0,0-1 0,-1 1 0,1-1 0,0 1 0,0-1 0,0 0 0,-1 1 0,1-1 0,0 1 0,0-1 0,0 0 0,0 1 0,0-1 0,0 0 0,0 1 0,1-1 0,-1 1 0,0-1 0,0 0 0,0 1 0,0-1 0,1 1 0,-1-1 0,0 1 0,1-1 0,-1 1 0,0-1 0,1 1 0,-1-1 0,1 1 0,-1-1 0,1 1 0,-1 0 0,1-1 0,-1 1 0,1-1 0,13-11-4007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8032,'0'0'14102,"18"-1"-13489,17-2-246,-1-1 0,57-14-1,53-19 641,0 7-1,2 7 0,1 5 1,232 3-1,-260 21 1866,-119-6-2853,0 0-1,0 0 1,0 0 0,1 0-1,-1 0 1,0 0-1,0 0 1,1 0 0,-1 0-1,0 0 1,0 0 0,0 0-1,1 0 1,-1 0 0,0 0-1,0 0 1,0 1 0,1-1-1,-1 0 1,0 0-1,0 0 1,0 0 0,0 0-1,1 0 1,-1 1 0,0-1-1,0 0 1,0 0 0,0 0-1,0 0 1,0 1-1,0-1 1,1 0 0,-1 0-1,0 0 1,0 1 0,0-1-1,0 0 1,0 0 0,0 0-1,0 1 1,0-1-1,0 0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2104,'0'0'0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9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64 617 4416,'0'0'8726,"13"1"-7891,11 0-391,0-1-1,0-1 1,0-1 0,42-9 0,-36 2-45,0-1 0,-1-2 0,0 0 0,-1-2 0,31-20 0,-41 22-176,-1-1-1,-1 0 1,0-1-1,0-1 1,-2 0-1,0-1 1,-1 0-1,18-30 1,-27 40-167,11-20 429,0-1 0,18-47 0,-31 66-344,1 0 1,-1-1-1,0 1 1,-1 0-1,0-1 0,0 1 1,-1-1-1,0 1 0,0-1 1,-1 1-1,0-1 0,-1 1 1,0-1-1,-4-10 1,1 5 94,4 10-154,0 0 1,-1-1-1,1 1 0,-1 0 1,0 0-1,0 0 0,-1 0 1,1 0-1,-1 1 0,0-1 0,0 1 1,0-1-1,0 1 0,-1 0 1,-4-3-1,8 6-78,-18-6 739,18 5-729,-1 1 1,1 0 0,-1 1 0,1-1 0,-1 0 0,1 0 0,-1 0 0,1 0 0,-1 0 0,1 0 0,-1 1-1,1-1 1,-1 0 0,1 0 0,-1 1 0,1-1 0,0 0 0,-1 1 0,1-1 0,-1 0 0,1 1 0,0-1-1,-1 0 1,1 1 0,0-1 0,0 1 0,-1-1 0,1 1 0,0-1 0,0 1 0,0-1 0,-1 1 0,-13 24 218,-8 34 5,14-42-180,2 0 0,0 1-1,-4 19 1,3 2 10,-14 73 402,-12 194 0,31-246-259,-3 0 0,-17 86 0,12-104-51,-1-1-1,-3 1 1,-1-2 0,-25 46 0,26-57-58,-31 52 242,40-72-274,-2 0 0,1-1 0,-1 0 0,0 0 0,-1-1 0,-12 11 0,16-16-42,1 0 0,-1 0-1,0 0 1,0 0 0,0-1 0,-1 1 0,1-1 0,0 0-1,0 0 1,-1-1 0,1 1 0,0-1 0,-1 0-1,1 0 1,0-1 0,-1 1 0,1-1 0,0 0-1,0 0 1,-1 0 0,1-1 0,0 1 0,0-1-1,0 0 1,1 0 0,-1-1 0,-4-3 0,-2-1 37,0-1 1,1 0 0,1 0 0,-1-1 0,1 0 0,1-1 0,0 1 0,-12-21 0,17 25-58,0 0 0,0 1-1,0-1 1,0 0 0,1 0 0,0 0 0,0 0 0,0 0-1,0 0 1,1 0 0,0 0 0,0-1 0,0 1-1,1 0 1,0 0 0,0 0 0,0 0 0,1 0 0,-1 0-1,1 0 1,0 1 0,0-1 0,1 1 0,0-1-1,0 1 1,0 0 0,0 0 0,0 0 0,1 0 0,0 1-1,0-1 1,0 1 0,0 0 0,0 0 0,0 1 0,8-4-1,2-2-13,1 2 1,-1 0-1,1 0 0,0 1 0,0 1 0,1 1 0,-1 0 0,1 1 1,0 1-1,0 0 0,-1 1 0,1 1 0,0 0 0,0 1 1,-1 1-1,1 0 0,-1 1 0,0 1 0,0 0 0,-1 1 0,1 1 1,21 13-1,-8 1 29,-1 1 0,-1 1 0,38 42 0,17 16 22,-79-80-45,0 0 0,0 0 0,-1 0 0,1 0 0,0 0 0,0-1 0,0 1 0,0 0 0,0-1 0,0 0 0,0 1 0,0-1 0,0 0 0,1 0 0,-1 0 0,0-1 0,0 1 0,0 0 0,0-1 0,0 1 0,0-1 0,0 0 0,2-1 0,2 0 0,0-1 0,0-1 0,0 1 0,-1-1 0,10-7 0,-3-1 0,0 0 0,0-1 0,-1-1 0,12-20 0,-17 25 0,-1 0 0,0-1 0,0 0 0,-1 0 0,-1 0 0,0-1 0,0 1 0,1-15 0,-3 19 0,-1 0 0,0-1 0,-1 1 0,1-1 0,-1 1 0,-4-13 0,5 18 0,0-1 0,-1 1 0,1-1 0,-1 0 0,0 1 0,1-1 0,-1 1 0,0 0 0,0-1 0,0 1 0,0 0 0,0-1 0,0 1 0,0 0 0,-1 0 0,1 0 0,0 0 0,-1 0 0,1 0 0,0 1 0,-1-1 0,1 0 0,-1 1 0,1-1 0,-1 1 0,0-1 0,1 1 0,-1 0 0,0-1 0,1 1 0,-3 0 0,3 1 0,0-1 0,0 1 0,0-1 0,0 0 0,0 1 0,0 0 0,0-1 0,0 1 0,0 0 0,0-1 0,0 1 0,1 0 0,-1 0 0,0 0 0,0 0 0,1 0 0,-1 0 0,1 0 0,-1 0 0,1 0 0,-1 0 0,1 0 0,0 0 0,-1 0 0,1 0 0,0 0 0,0 0 0,0 1 0,0-1 0,0 0 0,0 0 0,0 1 0,4 42 0,-3-41 0,0 7 0,1-1 0,0 0 0,1 0 0,0-1 0,0 1 0,1-1 0,0 1 0,0-1 0,1 0 0,0 0 0,1-1 0,-1 0 0,1 0 0,1 0 0,0-1 0,0 0 0,0 0 0,0 0 0,1-1 0,0 0 0,0-1 0,0 0 0,1 0 0,-1-1 0,1 0 0,0 0 0,0-1 0,0 0 0,0 0 0,0-1 0,1-1 0,-1 0 0,18-1 0,-13-1 0,-1-1 0,0 0 0,0-1 0,0 0 0,0-1 0,0 0 0,-1-1 0,0-1 0,0 0 0,-1 0 0,0-1 0,17-17 0,-6 5 0,-2-2 0,0-1 0,-2-1 0,28-45 0,-26 34 0,-2-2 0,-2 0 0,-1-1 0,17-68 0,-13 20 0,8-96 0,-19 52 0,-8 112 0,-1 1 0,-1-1 0,0 1 0,-1 0 0,-8-24 0,10 38 0,0 1 0,1 0 0,-1 0 0,0 0 0,-1 0 0,1 0 0,0 0 0,0 0 0,-1 0 0,0 0 0,1 1 0,-1-1 0,0 0 0,1 1 0,-4-2 0,4 3 0,0-1 0,0 1 0,0 0 0,0 0 0,0 0 0,0 0 0,0 0 0,0 0 0,0 0 0,0 0 0,0 0 0,0 1 0,0-1 0,0 0 0,0 1 0,0-1 0,0 0 0,0 1 0,0 0 0,0-1 0,0 1 0,1-1 0,-1 1 0,0 0 0,0 0 0,1-1 0,-1 1 0,0 0 0,1 0 0,-1 0 0,1 0 0,-1 0 0,1 0 0,-1 0 0,0 1 0,-4 10 0,-1 0 0,2 1 0,0-1 0,0 1 0,1 0 0,-2 19 0,-2 84 0,34 313 0,43-64 0,-69-359 0,0-1 0,0 0 0,1 0 0,0 0 0,0 0 0,0 0 0,1 0 0,0 0 0,4 5 0,-7-10 0,0 0 0,1 0 0,-1 1 0,0-1 0,1 0 0,-1 0 0,1 0 0,-1 1 0,0-1 0,1 0 0,-1 0 0,1 0 0,-1 0 0,1 0 0,-1 0 0,0 0 0,1 0 0,-1 0 0,1 0 0,-1 0 0,0 0 0,1 0 0,-1-1 0,1 1 0,-1 0 0,0 0 0,1 0 0,-1 0 0,1-1 0,-1 1 0,0 0 0,1-1 0,-1 1 0,0 0 0,0 0 0,1-1 0,-1 1 0,0 0 0,0-1 0,1 1 0,-1-1 0,0 1 0,0 0 0,0-1 0,0 1 0,0-1 0,1 1 0,-1 0 0,0-1 0,0 1 0,0-1 0,7-26 0,-6 25 0,3-24-24,2-30 0,-5 35-4009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16479,'0'0'3176,"15"6"-2812,243 67 2155,-156-46 97,-14-3-4740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1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1 494 7024,'0'0'8764,"8"-12"-8074,71-103 802,-58 89-806,0 0-1,43-38 0,-52 53-420,7-6 231,1 0 0,1 2 0,0 0-1,1 2 1,26-13 0,-46 25-437,-1 0 0,1 0 1,0 0-1,0 1 0,0-1 0,0 1 1,-1-1-1,1 1 0,0 0 0,0 0 0,0 0 1,0 0-1,0 0 0,0 0 0,0 0 1,0 1-1,0-1 0,0 1 0,0 0 0,-1-1 1,1 1-1,3 2 0,-3-1 8,1 0 0,-1 1 0,0 0 0,0-1 0,0 1 0,-1 0-1,1 0 1,0 0 0,-1 0 0,0 0 0,0 0 0,1 6 0,5 26 235,-2 0 0,-1 0 0,-1 0 0,-4 49 0,1 16 332,1-69-415,7 79 603,-7-99-677,1-1 1,0 1-1,1-1 1,0 0 0,1 0-1,0 0 1,11 18-1,-13-26-107,-1 1 1,1-1-1,0 0 1,-1 0-1,1 0 0,0 0 1,1-1-1,-1 1 1,0 0-1,0-1 0,1 1 1,-1-1-1,1 0 0,-1 0 1,1 0-1,-1 0 1,1 0-1,2 0 0,0-1 14,-1 0 0,1 0 0,0 0 1,-1-1-1,1 1 0,-1-1 0,1 0 0,-1 0 0,9-4 0,3-3 73,0-1 0,0-1 0,0 0 0,15-14 0,-12 7-28,0 0 0,-1-1 0,-1-1 0,0-1 0,25-40 0,-21 24 55,-1-1-1,26-73 1,-32 65-152,-2-1 0,10-80 0,-6 26 0,-16 96 0,1 0 0,0 0 0,0 0 0,0 1 0,1-1 0,-1 0 0,1 1 0,3-5 0,-4 6 0,0 1 0,0 0 0,1 0 0,-1 0 0,0-1 0,1 1 0,-1 0 0,1 1 0,-1-1 0,1 0 0,-1 0 0,1 1 0,0-1 0,-1 1 0,1-1 0,0 1 0,0 0 0,-1 0 0,1 0 0,2 0 0,29 2 0,-1 2 0,0 1 0,0 1 0,32 12 0,6 1 0,27 2 0,-97-21 29,1 0 0,0 0 0,-1 0 0,1 0 0,-1 1 0,1-1 0,0 0-1,-1 0 1,1 1 0,-1-1 0,1 0 0,-1 1 0,1-1 0,-1 1 0,0-1 0,1 1 0,-1-1 0,1 1 0,-1-1 0,0 1 0,1-1 0,-1 1-1,0-1 1,0 1 0,0-1 0,1 1 0,-1 0 0,0-1 0,0 1 0,0 0 0,-1 20-1576,0-15-1756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1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14600,'0'0'2374,"-1"10"-1631,-19 164 3127,-69 278 0,53-307-1215,30-115 183,10-41-2761,1 0 0,1 0 0,9-15 1,3-3-351,33-59-973,-32 58-2951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47 13640,'0'0'602,"10"-7"-600,33-22 51,-41 28-23,0 0 0,0 0 0,-1 0 0,1 0 0,0 0-1,0 0 1,0 0 0,0 1 0,0-1 0,1 1 0,-1-1 0,4 1 0,-6 0-12,1 0 1,-1 0-1,1 1 0,-1-1 1,1 0-1,-1 0 0,1 1 1,-1-1-1,1 0 0,-1 1 1,0-1-1,1 0 0,-1 1 1,1-1-1,-1 0 0,0 1 1,1-1-1,-1 1 1,0-1-1,0 1 0,1-1 1,-1 1-1,0-1 0,0 1 1,0-1-1,1 1 0,-1-1 1,0 1-1,0 0 0,0 6 136,-1-1-1,1 0 1,-1 0-1,0 1 0,-4 11 1,2-7-81,-21 84 1210,-46 114 1,6-24 549,49-134 94,-16 101 1,29-142-1577,-1 6 1057,3-16-1377,0 1 0,0-1 0,0 0 0,0 0 1,0 0-1,0 1 0,0-1 0,1 0 0,-1 0 0,0 1 1,0-1-1,0 0 0,0 0 0,0 0 0,0 0 0,0 1 0,1-1 1,-1 0-1,0 0 0,0 0 0,0 0 0,1 0 0,-1 1 1,0-1-1,0 0 0,0 0 0,1 0 0,-1 0 0,0 0 1,0 0-1,0 0 0,1 0 0,-1 0 0,0 0 0,0 0 1,1 0-1,-1 0 0,0 0 0,0 0 0,0 0 0,1 0 1,-1 0-1,0 0 0,0 0 0,0 0 0,1 0 0,-1 0 1,0-1-1,0 1 0,0 0 0,1 0 0,-1 0 0,0 0 1,0-1-1,7-2 111,-1-1 1,1-1-1,-1 1 0,-1-1 1,1 0-1,-1 0 0,9-10 1,28-43 128,-9-3-3769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2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6520,'0'0'15310,"13"-1"-14622,114-3 630,79-4 192,224-17 980,-304 18-1703,167-22 2253,-255 26-1969,-38 3-1065,0 0-1,0 0 1,0 1 0,1-1 0,-1 0 0,0 0 0,0 0-1,0 0 1,0 0 0,0 1 0,1-1 0,-1 0 0,0 0 0,0 0-1,0 0 1,0 1 0,0-1 0,0 0 0,0 0 0,0 0 0,0 1-1,0-1 1,0 0 0,0 0 0,0 0 0,0 1 0,0-1-1,0 0 1,0 0 0,0 0 0,0 1 0,0-1 0,0 0 0,0 0-1,0 0 1,0 0 0,0 1 0,0-1 0,0 0 0,0 0 0,-1 1-1,-3 8-2274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105 114 4616,'0'0'8873,"-12"4"-8122,-54 16 821,54-18-216,12-2-1255,-1-1-1,1 1 1,-1 0 0,1 0-1,-1 0 1,0 0 0,1 0-1,-1 0 1,1 0 0,-1 0-1,1 0 1,-1 1 0,1-1-1,-1 0 1,1 0 0,-1 0-1,1 0 1,-1 1 0,1-1-1,-1 0 1,1 1 0,-1-1-1,1 0 1,-1 1 0,1-1-1,0 1 1,-1-1 0,1 0-1,0 1 1,0 2 1907,7 1-1254,26-3-188,-1-3 0,1 0 0,-1-2 0,42-11-1,-22 5-54,171-34 1251,131-22 1577,-338 64-3111,34-5 515,-47 7-707,1 0 0,-1 0 0,1 0 0,-1 1 1,1-1-1,-1 1 0,1-1 0,-1 1 0,1 0 0,5 3 0,-9-4-36,0 0 0,0 1 0,0-1 0,0 0 0,1 0 0,-1 0 0,0 0 0,0 0 0,0 1 0,0-1 0,0 0 0,0 0 0,0 0 0,0 0 0,1 1 0,-1-1 0,0 0 0,0 0 0,0 0 0,0 1 0,0-1 0,0 0 0,0 0 0,0 0 0,0 1 0,0-1 0,0 0 0,0 0 0,0 0 0,-1 1 0,1-1 0,0 0 0,0 0 0,0 0 0,0 0 0,0 1 0,0-1 0,0 0 0,0 0 0,-1 0 0,1 0 0,0 0 0,0 0 0,0 1 0,0-1 0,-1 0 0,1 0 0,0 0 0,-10 7 0,9-6 0,-28 17 516,18-11-547,1-1-1,-1 2 1,-8 7 0,16-12-464,1 0 0,-1 0 0,1 0 0,0 0 1,-1 0-1,1 1 0,1-1 0,-3 5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42.3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1 407 9536,'0'0'8255,"11"-9"-7824,-11 9-429,104-79 1701,-93 72-1427,0 1 0,0 0 0,0 1 0,1 0-1,0 1 1,18-4 0,-11 3 30,-9 2-18,1 1 0,0 0 0,0 0 0,19 0 0,-28 2-230,0 0-1,1 0 1,-1 1-1,0-1 1,1 0-1,-1 1 1,0 0-1,0 0 1,1-1-1,-1 1 1,0 1-1,0-1 1,0 0-1,0 0 1,0 1-1,0-1 1,-1 1-1,1-1 1,0 1-1,-1 0 1,1 0-1,-1 0 1,0 0-1,0 0 0,0 0 1,0 0-1,2 5 1,4 19 452,-1 0 1,-1 1 0,2 38-1,-5-33 129,14 60 0,-12-80-379,1 0-1,1 0 1,0 0 0,0 0-1,10 12 1,-5-6-22,-8-15-184,-1-1 1,0 1 0,1-1-1,0 1 1,0-1 0,0 0-1,0 0 1,0 0 0,0 0-1,0 0 1,0-1 0,1 1-1,-1-1 1,1 0 0,-1 0-1,1 0 1,0-1 0,-1 1-1,1-1 1,3 0 0,12 0 274,-1-1 0,31-5-1,-34 4-193,-7 1-123,0-1 1,0 0-1,0-1 1,0 0-1,-1 0 0,1-1 1,-1 1-1,0-2 1,11-7-1,-3-1 0,0 0 0,23-27 0,-31 31-12,-1-1 0,0 0 0,0 0 0,-1 0 0,7-21 0,-2 4 0,-1 6 0,-1-1 0,-2 0 0,0-1 0,-2 1 0,4-46 0,-10-114 0,1 154 0,1 24 0,-1-5 0,1 0 0,0 0 0,0 0 0,4-18 0,-4 26 0,1-1 0,-1 1 0,0-1 0,1 1 0,-1 0 0,1-1 0,0 1 0,-1 0 0,1-1 0,0 1 0,0 0 0,0 0 0,0 0 0,0 0 0,0 0 0,0 0 0,0 0 0,0 0 0,0 0 0,1 1 0,-1-1 0,0 0 0,0 1 0,1-1 0,-1 1 0,1-1 0,-1 1 0,0 0 0,1 0 0,-1-1 0,1 1 0,-1 0 0,1 0 0,-1 1 0,0-1 0,1 0 0,-1 0 0,1 1 0,1 0 0,20 5 0,0 2 0,0 1 0,40 21 0,-58-25 750,2-1-1365,-1-2-3533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4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9744,'0'0'10663,"12"-2"-9852,203-19 1511,-51 8-869,206-11 4169,-356 25-4366,-14-1-1236,1 0-1,-1 0 1,0 1 0,0-1 0,1 0-1,-1 0 1,0 0 0,0 0 0,1 0-1,-1 0 1,0 1 0,0-1 0,0 0-1,1 0 1,-1 0 0,0 0 0,0 1-1,0-1 1,1 0 0,-1 0-1,0 1 1,0-1 0,0 0 0,0 0-1,0 1 1,0-1 0,0 0 0,0 0-1,1 1 1,-1-1 0,0 0 0,0 0-1,0 1 1,0-1 0,0 0-1,-1 1 1,1-1 0,0 0 0,0 0-1,0 1 1,0-1 0,0 0 0,0 0-1,-1 1 1,-5 2-20,3-2 0,7-2 0,14-7 580,-9 4-5767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2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418 189 10152,'0'0'3230,"-13"5"-2520,-22 8 70,1 2 1,0 1 0,-52 35-1,62-33-314,0 1 1,1 1-1,1 2 0,1 0 1,1 1-1,-19 29 0,33-44-323,1 1-1,0 0 0,1 0 1,-1 0-1,2 1 0,-1-1 1,1 1-1,1 0 0,0 0 0,0 0 1,1 0-1,1 0 0,-1 0 1,1 0-1,1 1 0,0-1 0,1 0 1,-1 0-1,2 0 0,0-1 1,0 1-1,7 13 0,-3-10 30,1 0-1,0-1 1,1 0-1,1-1 1,0 0-1,1 0 0,0-1 1,0 0-1,1-1 1,0 0-1,0-1 1,1-1-1,1 0 1,-1 0-1,1-2 1,20 7-1,-9-5 130,0-1 1,0-1-1,0-1 0,0-1 1,1-1-1,-1-2 0,1 0 0,48-8 1,-42 1-61,0-2 1,0-1-1,-1-1 1,0-2-1,-1-1 1,-1-1-1,0-2 1,-1-1-1,-1-1 1,-1-1-1,0-2 1,-2 0-1,26-31 1,-42 43-242,0 0 0,-1 0 0,0-1 0,0 0 0,-1 0 0,-1-1 0,0 0 0,3-13 0,-5 16 0,-2-1 0,1 1 0,-1-1 0,-1 0 0,0 1 0,0-1 0,-1 1 0,0-1 0,-1 1 0,0-1 0,-3-10 0,-3 0 0,0 0 0,-1 0 0,-1 1 0,0 0 0,-2 1 0,-22-28 0,10 18 0,-2 1 0,-58-48 0,66 62 0,-1 0 0,-1 1 0,0 0 0,-1 2 0,-40-14 0,44 18 0,0 1 0,0 1 0,0 1 0,-1 1 0,1 0 0,-1 1 0,1 1 0,-22 2 0,30-1 0,0 0 0,1 1 0,-1 1 0,1-1 0,-1 1 0,1 1 0,0-1 0,0 1 0,1 1 0,-1 0 0,1 0 0,0 0 0,0 1 0,1 0 0,-1 0 0,1 0 0,1 1 0,-1 0 0,-7 14 0,6-7 0,1 0 0,0 0 0,1 0 0,1 1 0,0 0 0,1 0 0,1 0 0,0 0 0,1 0 0,2 27 0,6 42-3935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1545 0 18231,'0'0'586,"-13"3"-440,-103 22 348,-104 24 1522,198-44-1569,-40 14 1,1 1-73,25-4-83,6-2-78,17-9-114,0 1 1,0 0 0,-20 14-1,26-12 33,7-7-126,0-1 0,-1 1-1,1 0 1,-1-1-1,1 1 1,0-1 0,-1 1-1,1-1 1,-1 1 0,1-1-1,-1 1 1,0-1-1,1 1 1,-1-1 0,1 0-1,-1 1 1,0-1-1,1 0 1,-1 1 0,0-1-1,-1 0 1,-12 5 60,1 1 0,-1 0 0,1 1 0,-21 15 0,-18 9 54,-8 12 62,-85 40 343,132-74-468,2 1-1,-1 1 1,1 0-1,-12 15 1,18-20-36,-40 47 312,-73 112 0,78-86-162,10-17 17,9-26-22,-30 38 0,42-62-144,5-6-1,1 0 0,-1 1 0,1 0 0,-3 11 0,-9 18 22,-6 0 48,3 1 0,1 0 1,-18 59-1,27-72-38,4-12-15,0 0 0,1 0 0,0 0 0,1 0 0,-2 23 0,2 29 151,0-40-127,2 0 0,0 1 0,2-1 0,4 27 0,2-15-13,-2-6 10,1 0 1,14 37-1,17 14 164,2 17-20,-26-67-123,11 37-1,24 59 156,-10-24-171,9 28 2,-45-122-60,1 1 0,0-1 0,1 1 0,0-1 0,0-1 0,1 1 0,0-1 0,0 0 0,1 0 0,0-1 0,1 1 0,0-2 0,0 1 0,0-1 0,1-1 0,16 9 0,13 14-6,10-3-70,-23-13 50,13 16 43,-18-18-39,15 8 57,-31-17-38,-1 0 1,0 1-1,1 0 1,-1 0 0,0 0-1,0 0 1,0 0-1,0 1 1,0-1-1,3 5 1,10 9 6,-13-14-19,1 0 0,-1 0 0,1-1 1,-1 1-1,1-1 0,0 0 0,6 2 0,16 5-37,5 5 39,-25-12 4,0 1 0,-1 0 0,1 1-1,-1-1 1,0 1 0,0 0 0,0 0 0,0 1-1,8 7 1,-8-7 14,1 0 0,-1 0 1,1 0-1,0-1 0,0 1 0,0-2 0,1 1 0,-1-1 0,1 1 1,11 1-1,19 8 37,-24-7-39,-5-1 12,0-1 1,1 1-1,-1-1 0,1-1 0,0 0 0,0 0 1,13 0-1,-12-1-12,0 0 1,0 0-1,10 4 1,5 0 0,31 1 232,-55-6-247,1 0-1,-1 0 1,0 0 0,1 0 0,-1 1 0,0-1-1,0 1 1,0-1 0,1 1 0,-1-1 0,2 2-1,-2-1 7,0 0-1,1 0 0,-1-1 0,1 1 0,-1-1 1,0 1-1,1-1 0,-1 1 0,1-1 0,0 0 1,2 1-1,49-1 65,-52 0-59,-1 0 0,0 1 0,0 0 0,0 0 1,0 0-1,0-1 0,0 1 0,1 0 0,-1 0 0,0-1 0,1 1 0,-1 0 0,0-1 1,1 1-1,0 1 0,0-2-5,1 0-1,-1 0 1,0 0 0,1 0 0,-1 0 0,0 0-1,0 0 1,1 1 0,-1-1 0,0 0 0,0 1-1,1-1 1,-1 1 0,0 0 0,0-1 0,0 1 0,0 0-1,0 0 1,0 0 0,0-1 0,0 1 0,0 0-1,0 0 1,1 3 0,-2-4-2,1 0 0,0 1 0,0-1 0,0 0 0,-1 1 0,1-1 0,0 0 0,0 0 0,0 0 0,0 1 0,0-1 0,0 0 0,-1 0 0,1 0 0,0-1 0,1 1 0,13 2 0,-12-1 5,0 1 0,0-1-1,-1 1 1,1-1 0,0 0 0,0 0 0,1 0-1,-1-1 1,0 1 0,0-1 0,0 0-1,0 1 1,1-1 0,3-1 0,-6 1-5,21 5 32,-20-4-28,0 0 0,0-1-1,0 1 1,-1-1-1,1 1 1,0-1 0,0 1-1,0-1 1,0 0-1,0 0 1,0 0 0,0 0-1,0 0 1,0-1 0,0 1-1,-1-1 1,5 0-1,0 2 90,-5-1-86,0 1 1,0-1-1,0 1 1,0-1-1,0 0 0,-1 0 1,1 0-1,0 1 0,0-1 1,0 0-1,0 0 1,0 0-1,0-1 0,0 1 1,0 0-1,0 0 0,1-1 1,-1 1-13,-1-1 1,1 0-1,0 0 1,-1 0-1,1 0 1,-1 0-1,1 0 0,-1 0 1,1 0-1,-1 0 1,0-1-1,0 1 1,1 0-1,-1 0 1,0 0-1,0 0 1,0 0-1,0 0 1,0-1-1,0 1 1,-1 0-1,1 0 0,0 0 1,-1 0-1,0-2 1,0-10-72,-11-97-28,4 43-4237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4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642 368 4416,'0'0'9313,"-1"10"-8970,-4 33 2,5-42-317,-1 0 1,1 1 0,0-1-1,0 0 1,-1 0-1,1 0 1,-1 1-1,1-1 1,-1 0-1,1 0 1,-1 0-1,0 0 1,0 0-1,1 0 1,-1 0 0,0 0-1,0 0 1,0 0-1,0-1 1,0 1-1,0 0 1,0-1-1,0 1 1,-1-1-1,1 1 1,-2 0-1,2-1 27,0 1-1,0-1 1,0 0-1,0 1 1,0-1-1,0 1 1,0 0-1,0-1 1,0 1-1,0 0 1,0 0-1,1-1 1,-3 3-1,0 0 112,-1 0-1,0-1 1,1 1 0,-1-1-1,0 0 1,-1 0 0,1 0-1,0 0 1,0-1 0,-1 0-1,1 0 1,-5 1-1,4-3-52,1 0 0,-1 1 0,1-1 0,0-1-1,-1 1 1,1-1 0,0 0 0,0 0 0,0 0-1,0 0 1,-3-3 0,-3-2 97,0-1 0,-15-16 0,22 22-184,-12-15 294,0 0 0,-16-23 0,-16-16 329,-29-42 924,50 76-1171,22 19-326,0 0 0,0 0 1,0 0-1,1 0 1,-1-1-1,-4-7 0,1 3 93,0-1 1,-1 1-1,0 0 0,0 0 0,0 1 0,-17-11 1,-25-21 319,48 36-451,0 1 1,-1 0 0,1-1 0,-1 1-1,0 0 1,1 1 0,-1-1 0,0 0 0,0 1-1,0-1 1,-6-1 0,1-3 221,1 1-95,7 5-160,-1 0 0,1 0 0,0 0 0,0 0 1,0 0-1,0 0 0,0 0 0,-1 0 0,1 0 0,0 0 0,0 0 0,0 1 1,0-1-1,0 0 0,0 0 0,-1 0 0,1 0 0,0 0 0,0 0 0,0 0 0,0 0 1,0 1-1,0-1 0,0 0 0,0 0 0,-1 0 0,1 0 0,0 0 0,0 0 1,0 1-1,0-1 0,0 0 0,0 0 0,0 0 0,0 0 0,0 0 0,0 1 1,0-1-1,0 0 0,0 0 0,0 0 0,0 0 0,0 0 0,0 1 0,0-1 0,0 0 1,0 0-1,1 0 0,-1 1 70,4 6 77,38 42-10,2-2 1,2-2-1,73 55 1,-65-56-66,-33-25-4,45 28 1,-57-41-60,0 1-1,13 12 1,-17-14 1,1 0 0,0 0 1,0 0-1,0-1 0,0 0 0,1 0 1,8 3-1,-14-6-2,1-1 0,-1 0 0,0 1 0,1-1 0,-1 1 0,0 0 1,0 0-1,1-1 0,-1 1 0,0 0 0,0 0 0,0 0 0,0 0 0,0 0 0,0 0 1,0 0-1,-1 0 0,3 3 0,-3-3-5,0 0 0,0 0 0,0 0 0,0 0 0,0 0 0,0 0-1,-1 0 1,1 0 0,0 0 0,0 0 0,-1 0 0,1-1 0,-1 1 0,1 0 0,0 0 0,-1 0 0,0 0 0,1-1 0,-1 1 0,1 0 0,-2 0 0,-5 6 25,-1-1 0,0 0 0,0-1 1,-13 7-1,8-4-22,-28 16 86,-66 29-1,7-3 39,24-11 1,63-31-159,-1-1 1,2 1-1,-1 1 0,1 0 0,0 1 0,1 1 1,0-1-1,1 2 0,0-1 0,-9 16 0,19-27-15,-1 1-1,1-1 0,0 1 1,-1-1-1,1 1 0,0 0 1,-1-1-1,1 1 0,0-1 1,0 1-1,0 0 0,-1-1 0,1 1 1,0 0-1,0-1 0,0 1 1,0 0-1,0 0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52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94 5624,'0'0'12481,"-11"12"-12025,-37 39-24,44-47-312,1 1 0,-1 0 0,1 0 0,0 0 1,0 0-1,0 1 0,1-1 0,-1 1 0,1-1 1,1 1-1,-1 0 0,1 0 0,0 0 0,1 0 0,-1 0 1,1 0-1,0 0 0,1 0 0,-1 0 0,1 0 0,2 7 1,-3-12-91,0 0 1,1 0-1,-1 0 0,0 0 1,1 0-1,-1 0 1,0 0-1,1 0 0,-1 0 1,1 0-1,0 0 1,-1 0-1,1 0 1,0 0-1,-1 0 0,1 0 1,0-1-1,0 1 1,0 0-1,0-1 0,0 1 1,0-1-1,0 1 1,0-1-1,0 1 1,0-1-1,0 0 0,0 1 1,0-1-1,0 0 1,0 0-1,0 0 0,1 0 1,-1 0-1,0 0 1,0 0-1,0 0 1,0 0-1,0-1 0,0 1 1,0 0-1,0-1 1,0 1-1,0-1 0,0 1 1,0-1-1,0 1 1,0-1-1,1-1 1,5-2 67,-1 0 0,-1-1 0,1 0 0,-1 0 0,0-1 0,5-6 1,-5 5-16,0 0 0,-1-1 0,0 0 0,-1 0 0,1 0 0,-2 0 0,1-1 0,1-13 0,-3 19-40,0-1 0,-1 1 1,1-1-1,-1 0 0,0 1 0,0-1 1,0 0-1,-1 1 0,1-1 0,-1 1 1,0-1-1,0 1 0,0-1 0,-1 1 1,1 0-1,-1-1 0,0 1 0,1 0 1,-1 0-1,-1 0 0,1 1 0,0-1 1,-4-3-1,5 6-31,0-1 1,0 0 0,0 1-1,0-1 1,-1 1 0,1-1-1,0 1 1,0 0-1,-1-1 1,1 1 0,0 0-1,0 0 1,-1 0-1,1 0 1,0 0 0,-1 0-1,1 0 1,0 1 0,-2-1-1,0 2 10,-1-1-1,1 0 0,0 1 1,0-1-1,0 1 1,0 0-1,-3 3 1,-1 2 20,0-1 0,0 2 0,0-1 0,-7 12 1,12-15-21,-1 0 0,1 1 0,-1 0 0,1-1 0,1 1 0,-1 0 0,1 0 0,-1 0 0,2 0 0,-2 10 0,2-12-4,0 0 0,0 0 0,1 1 0,-1-1 0,1 0 0,-1 0 0,1 0 0,0 0 0,0-1 0,1 1 0,-1 0 0,0 0 0,1-1 0,0 1 0,0-1 0,0 1 0,0-1 0,0 0 0,2 3 0,-2-4-1,-1 0-1,1 0 0,-1 0 1,1 0-1,-1 0 1,1 0-1,-1 0 0,1 0 1,0-1-1,-1 1 1,1 0-1,0-1 0,0 0 1,0 1-1,-1-1 1,1 0-1,0 0 1,0 0-1,0 0 0,-1 0 1,1-1-1,0 1 1,0-1-1,0 1 0,-1-1 1,1 1-1,0-1 1,-1 0-1,1 0 0,-1 0 1,1 0-1,-1 0 1,1 0-1,-1 0 1,0 0-1,1-1 0,-1 1 1,2-3-1,1-2 9,0 1 1,0-1-1,-1 1 0,1-1 1,-2 0-1,1-1 0,0 1 1,-1 0-1,0-1 0,-1 1 1,0-1-1,0 1 0,0-1 1,0-8-1,-1 8 1,0-1 1,-1 1-1,1 0 0,-1 0 1,-1 0-1,1 0 1,-1 0-1,-1 0 0,1 1 1,-1-1-1,0 1 1,0-1-1,-6-6 0,3 5 24,0 1 0,0 0-1,0 1 1,-1-1-1,-13-9 1,17 15-41,1 0 1,0-1 0,0 1-1,0 0 1,-1 0 0,1 0-1,0 1 1,-1-1 0,1 1-1,-1-1 1,1 1 0,0 0-1,-1 0 1,1 0 0,-1 0-1,1 0 1,-1 1 0,1-1-1,-1 1 1,1-1 0,0 1-1,-1 0 1,1 0 0,0 0-1,0 0 1,0 0 0,-3 3-1,-1 1 4,0 0 0,0 0 0,0 1-1,1 0 1,0 0 0,0 0-1,1 1 1,0-1 0,0 1-1,0 0 1,-3 12 0,4-13-4,2 1 1,-1-1-1,1 0 1,0 1-1,0-1 1,0 1-1,1-1 1,0 1-1,0-1 1,1 0-1,0 1 1,0-1-1,1 1 1,3 10-1,0-6 15,0 0 0,0-1-1,1 0 1,0 0 0,10 11 0,-14-19-12,0 1 0,0-1 0,0 0 0,0 0-1,1 0 1,-1 0 0,1 0 0,-1 0 0,1-1 0,0 1 0,0-1 0,0 0 0,0 0 0,0 0 0,0 0 0,0 0 0,0-1 0,0 1 0,0-1 0,0 0 0,0 0 0,1 0 0,-1 0 0,0-1-1,3 0 1,1-1 20,-1-1 0,1 1-1,-1-1 1,0 0-1,0-1 1,0 0-1,0 0 1,-1 0-1,0-1 1,0 1 0,0-1-1,0 0 1,-1-1-1,1 1 1,-2-1-1,1 0 1,0 0-1,-1 0 1,0-1 0,-1 1-1,1 0 1,-1-1-1,1-8 1,-3 12-10,0 0 0,0 0 0,0 0 1,0 0-1,0 0 0,-1 0 0,0 0 0,1 1 1,-1-1-1,0 0 0,0 0 0,-1 1 0,1-1 1,0 1-1,-1-1 0,0 1 0,0-1 0,1 1 1,-1 0-1,-1 0 0,1 0 0,0 0 0,0 0 1,-1 1-1,1-1 0,-1 1 0,-3-2 0,2 1 2,0 0 0,-1 0 0,0 1 0,1-1 0,-1 1-1,0 0 1,0 1 0,1-1 0,-1 1 0,0 0-1,0 0 1,0 0 0,0 1 0,1 0 0,-10 2-1,8 0-4,0 0 0,0 0 0,0 0 0,0 1 0,0 0 0,1 1 0,-1-1 0,1 1 1,0 0-1,1 0 0,-1 1 0,1-1 0,-6 12 0,8-14-12,0 1 0,0 0 1,0-1-1,1 1 1,-1 0-1,1 0 1,0 0-1,0 0 0,1 1 1,-1-1-1,1 0 1,0 0-1,0 0 1,0 0-1,1 1 0,-1-1 1,1 0-1,0 0 1,0 0-1,1 0 1,-1 0-1,1-1 0,0 1 1,3 5-1,-3-6-1,1 0 1,-1 0-1,1 0 0,0 0 0,0-1 0,0 1 0,0-1 0,0 0 0,1 0 0,-1 0 0,1 0 1,-1 0-1,1-1 0,-1 0 0,1 1 0,0-1 0,0-1 0,0 1 0,0-1 0,0 1 0,0-1 0,0 0 1,0 0-1,-1-1 0,1 1 0,0-1 0,5-2 0,-3 2 3,1-2-1,-1 1 1,0-1-1,0 0 1,-1 0-1,1 0 1,-1-1-1,0 0 1,1 0-1,-2 0 1,1-1-1,0 0 1,-1 1-1,0-2 0,6-8 1,-7 8 1,0 0 0,-1 0 0,0 0-1,0 0 1,0-1 0,-1 1 0,1-1 0,-2 1 0,1-1 0,-1 1-1,0-1 1,0 1 0,-1-1 0,0 1 0,0 0 0,0-1-1,-1 1 1,0 0 0,-3-7 0,2 6-3,0 0 0,-1 0 1,0 0-1,-1 1 0,0 0 0,0-1 0,0 2 1,0-1-1,-1 1 0,0-1 0,0 1 0,-1 1 0,1 0 1,-1 0-1,-9-4 0,11 6-5,0 0 1,0 1-1,-1-1 0,1 1 1,0 1-1,-1-1 0,1 1 0,0 0 1,-1 0-1,1 0 0,0 1 1,-1 0-1,1 0 0,0 0 1,0 1-1,0 0 0,0 0 0,0 0 1,-5 4-1,-2 1 8,0 1 0,1 0 0,0 0 0,0 2 0,1-1 0,-11 13 0,17-15 1,0-1 0,0 1 0,1 0-1,-1 0 1,2 0 0,-1 1 0,1-1 0,0 1 0,0-1 0,1 1-1,0 0 1,0-1 0,1 1 0,0 0 0,1 0 0,-1-1 0,1 1-1,1 0 1,0-1 0,3 10 0,-3-13-10,0-1-1,0 0 1,0 0-1,0 0 1,1 0-1,-1 0 1,1 0-1,0-1 1,0 1 0,0-1-1,0 0 1,0 0-1,1 0 1,-1 0-1,0 0 1,1-1-1,0 0 1,-1 0-1,6 1 1,-1 0-1,-1-1 0,0 0 0,0 0 0,0 0 0,0-1 1,1-1-1,-1 1 0,0-1 0,11-3 0,-9 1 0,-1-1 0,1 0 0,-1 0 0,0-1 0,-1 0 0,1-1 0,-1 0 0,0 0 0,0 0 0,-1-1 0,0 0 0,10-14 0,-12 15 0,-1 0 0,0 0 0,0 0 0,0 0 0,0-1 0,-1 1 0,0-1 0,1-7 0,-3 10 0,0 0 0,1 0 0,-1-1 0,0 1 0,-1 0 0,1 0 0,-1 0 0,0 0 0,0 0 0,0 0 0,-1 0 0,1 0 0,-5-7 0,6 10 0,-1 1 0,1-1 0,-1 0 0,1 1 0,-1-1 0,1 0 0,-1 1 0,0-1 0,1 1 0,-1-1 0,0 1 0,0-1 0,1 1 0,-1 0 0,0-1 0,0 1 0,0 0 0,1 0 0,-1-1 0,0 1 0,0 0 0,0 0 0,-1 0 0,-1 0 0,1 1 0,0-1 0,-1 1 0,1-1 0,-1 1 0,1 0 0,0 0 0,-3 2 0,-4 1 0,1 2 0,0-1 0,-7 8 0,8-7 0,1 0 0,-1 1 0,1-1 0,1 1 0,-1 1 0,1-1 0,-7 15 0,11-20 0,0 0 0,0 0 0,1 0 0,-1 0 0,0 0 0,1 0 0,-1 1 0,1-1 0,-1 0 0,1 0 0,0 1 0,0-1 0,0 0 0,1 1 0,-1-1 0,0 0 0,1 0 0,-1 0 0,1 1 0,0-1 0,0 0 0,0 0 0,0 0 0,0 0 0,0 0 0,1 0 0,-1-1 0,0 1 0,1 0 0,0-1 0,-1 1 0,1-1 0,0 1 0,0-1 0,2 2 0,-1-2 0,0 1 0,0-1 0,0 0 0,0 0 0,0 0 0,0-1 0,0 1 0,0-1 0,0 1 0,0-1 0,0 0 0,0 0 0,0-1 0,0 1 0,0 0 0,1-1 0,-1 0 0,-1 0 0,1 0 0,0 0 0,0 0 0,0-1 0,0 1 0,-1-1 0,1 0 0,-1 0 0,1 0 0,-1 0 0,0 0 0,0 0 0,2-3 0,0 1 0,-1 1 0,0-1 0,-1 0 0,1 0 0,-1 0 0,0-1 0,0 1 0,0-1 0,0 1 0,-1-1 0,0 1 0,0-1 0,0 0 0,0 0 0,-1 1 0,0-1 0,0 0 0,0 0 0,-1-7 0,0 11 0,0-1 0,0 1 0,0-1 0,0 1 0,0-1 0,0 1 0,0 0 0,0-1 0,0 1 0,-1 0 0,1 0 0,-1 0 0,1 0 0,-1 0 0,1 1 0,-1-1 0,1 0 0,-1 0 0,0 1 0,1 0 0,-1-1 0,0 1 0,1 0 0,-1-1 0,0 1 0,0 0 0,1 0 0,-4 1 0,1-1 0,-1 0 0,1 1 0,-1-1 0,1 1 0,0 0 0,-1 1 0,1-1 0,0 1 0,0-1 0,-6 5 0,-34 23 0,43-27 410,6-2 152,9-4-2986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5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1 4616,'0'0'9913,"-10"0"-9352,-64 5 1035,23-5 875,42-1-2138,0 0 1,0 1 0,0 0 0,0 0 0,-11 3-1,-27 1 783,7-1-230,16 0-339,-1 2 1,-24 8 0,38-9-330,0 0 0,1 0 0,-1 1 0,1 1 0,1 0 0,-18 13 0,2-1 84,19-14-233,1-1 1,0 1 0,0 0 0,0 0 0,0 1 0,-5 6 0,-71 96 905,68-88-851,5-9-26,0 2-1,1-1 1,1 1 0,0 0-1,-6 16 1,7-15 84,0-1 0,-9 16 1,9-20-13,1 0 1,0 0 0,0 1 0,1 0 0,0-1-1,0 1 1,-2 15 0,0 21 531,3-30-496,0 0-1,1 0 1,1 0-1,2 23 0,3 19-21,-4-37-142,1 1 1,5 23-1,-2-28-42,1 0 0,0 0 0,17 29 0,4 9 0,-24-47 0,1 0 0,0 0 0,0-1 0,0 1 0,1-1 0,0 0 0,12 11 0,0-3 0,29 18 0,-35-25 0,12 9 0,-16-10 0,1 0 0,0-1 0,0 0 0,0 0 0,1-1 0,0 0 0,-1-1 0,19 5 0,-13-6 0,1-1 0,-1-1 0,0 0 0,0 0 0,22-5 0,71-19 0,-88 19 0,15-5 0,35-17 0,-22 9 0,-20 6 0,49-30 0,-51 28 0,-1-1 0,-1-1 0,24-23 0,6-4 0,-44 36 0,-1 0 0,0 0 0,0-1 0,-1 0 0,0 0 0,0 0 0,-1-1 0,0 0 0,5-11 0,-4 6 0,-2-1 0,0 1 0,-1-1 0,0 0 0,3-28 0,-7 35 0,1 0 0,-2 0 0,1 0 0,-1 0 0,0 0 0,-1 0 0,-3-9 0,-22-55 0,13 38 0,-56-118 0,40 106 0,5 10 0,11 15 0,-1 1 0,-18-21 0,30 38 0,0 1 0,-1-1 0,1 1 0,-1-1 0,1 1 0,-1 0 0,0 0 0,0 1 0,0-1 0,0 1 0,0 0 0,0 0 0,-6-1 0,-1 1 0,0 0 0,0 1 0,-21 1 0,14 0 0,-1 0 0,1-1 0,-1-1 0,1-1 0,0-1 0,-20-5 0,26 2 877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2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173 162 6632,'0'0'10691,"-4"18"-9855,2-8-728,-25 132 1490,21-105-861,2 1 0,1 47-1,4-64-381,7 86 1385,-6-91-1209,0-1 1,2 0 0,0 1 0,11 24 0,-13-33-207,5 10 496,-7-17-770,0 0 0,0 1-1,1-1 1,-1 0 0,0 1 0,0-1 0,1 0-1,-1 1 1,0-1 0,0 0 0,1 0 0,-1 1 0,0-1-1,1 0 1,-1 0 0,0 0 0,1 1 0,-1-1-1,1 0 1,-1 0 0,0 0 0,1 0 0,-1 0 0,1 0-1,-1 0 1,0 0 0,1 0 0,-1 0 0,1 0-1,-1 0 1,0 0 0,1 0 0,-1 0 0,0 0 0,1-1-1,-7-31 825,-12-47-401,-45-183 969,57 241-1417,1-1-1,1 1 1,1-1-1,0-43 1,3 58-24,1 0-1,0 0 1,0 0 0,0 0 0,1 0 0,0 0 0,0 0 0,1 0-1,0 1 1,0-1 0,1 1 0,-1 0 0,1 0 0,1 0 0,-1 0-1,1 1 1,0 0 0,11-9 0,4 1-2,0 1 0,1 1 0,0 0 0,0 2 0,2 1 0,-1 0 0,1 2 0,-1 0 0,2 2 0,-1 1 0,35-2 0,-47 6 0,0 0 0,-1 0 0,1 1 0,0 0 0,-1 0 0,0 2 0,1-1 0,17 10 0,-24-12 0,-1 1 0,0 0 0,1 0 0,-1 0 0,0 0 0,0 1 0,-1-1 0,1 1 0,0 0 0,-1-1 0,1 1 0,-1 0 0,0 1 0,0-1 0,0 0 0,-1 1 0,1-1 0,-1 0 0,0 1 0,0 0 0,0-1 0,0 1 0,-1 0 0,1 0 0,-1-1 0,0 1 0,0 0 0,-1 4 0,-2 4 0,0 1 0,-1-1 0,-1 0 0,0 0 0,0-1 0,-1 1 0,-1-1 0,0 0 0,0-1 0,-1 0 0,-11 11 0,4-6 0,0 0 0,-1-2 0,-1 0 0,0-1 0,-37 19 0,26-12 0,27-19 0,1 1 0,0-1 0,0 0 0,0 0 0,0 0 0,-1 0 0,1 0 0,0 0 0,0 1 0,0-1 0,0 0 0,-1 0 0,1 0 0,0 0 0,0 1 0,0-1 0,0 0 0,0 0 0,0 0 0,0 1 0,0-1 0,0 0 0,0 0 0,-1 0 0,1 1 0,0-1 0,0 0 0,0 0 0,0 0 0,1 1 0,-1-1 0,0 0 0,0 0 0,0 1 0,0-1 0,0 0 0,0 0 0,0 0 0,0 1 0,0-1 0,0 0 0,1 0 0,-1 0 0,0 0 0,0 1 0,0-1 0,0 0 0,0 0 0,1 0 0,-1 0 0,0 0 0,0 0 0,0 1 0,1-1 0,-1 0 0,0 0 0,0 0 0,0 0 0,1 0 0,-1 0 0,0 0 0,0 0 0,0 0 0,1 0 0,-1 0 0,0 0 0,0 0 0,1 0 0,-1 0 0,0 0 0,70 13 0,-53-11 0,1 1 0,-1 0 0,22 9 0,-28-8 0,0 1 0,-1 0 0,0 1 0,0 0 0,0 0 0,0 1 0,-1 0 0,16 17 0,-22-20 0,0-1 0,0 1 0,0 0 0,-1 0 0,1 0 0,-1 0 0,0 1 0,0-1 0,0 1 0,-1-1 0,0 1 0,0 0 0,0-1 0,0 1 0,-1 0 0,1 0 0,-1 0 0,-1-1 0,1 1 0,-1 0 0,0 0 0,0-1 0,0 1 0,-3 6 0,-1 0 0,0-2 0,-1 1 0,0-1 0,0 1 0,-1-2 0,-1 1 0,1-1 0,-1 0 0,-1-1 0,1 1 0,-1-2 0,-1 1 0,1-2 0,-1 1 0,0-1 0,0 0 0,-18 5 0,6-3 0,-1-1 0,0-1 0,0-1 0,0-1 0,0-1 0,-1-1 0,-38-3 0,42 0 0,1-1 0,-1-1 0,1-1 0,0 0 0,0-1 0,-24-12 0,36 15 0,-1-1 0,1 0 0,0-1 0,0 0 0,1 0 0,-1 0 0,1-1 0,0 1 0,1-1 0,-1-1 0,1 1 0,0-1 0,1 0 0,0 0 0,0-1 0,0 1 0,-4-16 0,2-15-3935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08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573 48 4312,'0'0'14695,"-11"5"-14556,-11 7 5,0 2 1,0 0-1,-29 27 0,-46 55 346,-47 42 263,141-136-742,-49 42 464,-60 63 0,108-103-404,0 0 1,0 1-1,0-1 0,1 1 0,0 0 0,0 0 0,0 0 1,1 0-1,-1 0 0,-1 7 0,4-12-63,1 1 0,-1-1 0,0 0 0,0 0 0,0 0 0,0 1 0,1-1 0,-1 0 0,0 0 0,0 0 0,0 0 0,1 0 0,-1 1 0,0-1 0,0 0 0,1 0 0,-1 0 0,0 0 0,0 0 0,1 0 1,-1 0-1,0 0 0,0 0 0,1 0 0,-1 0 0,0 0 0,0 0 0,1 0 0,-1 0 0,0 0 0,0 0 0,1 0 0,-1 0 0,0-1 0,0 1 0,1 0 0,-1 0 0,0 0 0,0 0 0,0 0 0,1-1 0,-1 1 0,0 0 0,0 0 0,1-1 0,13-9 114,43-45 401,91-115 1,-144 166-503,111-158 602,7-9 164,-115 163-555,-4 9-86,-9 16-39,-17 28-77,-2-1 26,-2-1 0,-46 58 0,-80 66 143,141-153-143,11-13-35,7-8 22,27-26 1,1 2 1,49-34 0,-12 9 13,-16 7 4,-33 28-15,1 2 0,0 0 0,2 1 0,40-22 0,-44 32 24,-14 7-4,-10 5 55,-9 6-88,1 1 1,-18 21-1,8-8-5,-280 317 403,271-308-360,26-30-28,20-22-30,216-258 13,-76 104 60,-154 171-68,-2 4-3,-7 8 8,-12 16 3,-88 100 67,38-44 65,-109 103 0,66-86 105,165-170 18,134-109-159,-118 116-168,-45 47 21,-24 17 23,0 0 1,0 0 0,0 0 0,0 0-1,0 0 1,0 0 0,0 0 0,1-1-1,-1 1 1,0 0 0,0 0-1,0 0 1,0 0 0,0 0 0,0 0-1,0 0 1,1 0 0,-1 0-1,0 0 1,0 0 0,0 0 0,0 0-1,0 0 1,0 0 0,0 0 0,1 0-1,-1 0 1,0 0 0,0 0-1,0 0 1,0 0 0,0 0 0,0 0-1,0 0 1,1 1 0,-1-1-1,0 0 1,0 0 0,0 0 0,0 0-1,0 0 1,0 0 0,0 0 0,0 0-1,0 0 1,0 1 0,0-1-1,0 0 1,1 0 0,-1 0 0,0 0-1,0 0 1,0 0 0,-9 15-5,-20 21 1,-64 62-1,-46 24 65,101-91-35,38-30-27,-36 27 102,31-25-45,4-5-3,15-19 15,25-24 14,2 2 0,55-45-1,8-8 38,-71 64-43,2 1-1,2 2 0,60-36 1,-92 64-24,-8 9-18,-8 10 4,-21 19-4,-1-1 0,-49 40 1,40-38-23,-4 3 7,-81 56 1,127-96-19,0-1 0,0 0 0,-1 0 0,1 0 0,0 1 0,0-1 0,0 0 0,0 0 0,0 0 0,0 0 0,-1 0 0,1 1 0,0-1 0,0 0 0,0 0 0,0 0 0,-1 0 0,1 0 0,0 0 0,0 0 0,0 0 0,-1 0 0,1 1 0,0-1 0,0 0 0,0 0 0,-1 0 0,1 0 0,0 0 0,0 0 0,0 0 0,-1-1 0,1 1 0,0 0 0,0 0 0,0 0 0,-1 0 0,1 0 0,0 0 0,0 0 0,0 0 0,0 0 0,-1 0 0,1-1 0,0 1 0,0 0 0,0 0 0,4-13 0,16-23 2,-16 31 0,21-33 35,46-52 1,10-12 11,-42 58 39,-66 78-76,-1 0 1,-1-2-1,-41 35 0,-40 44 11,95-90-23,57-58 0,39-35-20,-52 48 3,32-34-1,-48 47-2,-7 9-4,-8 9-37,-16 20 64,-2 0-1,0-1 1,-2-1-1,-40 37 1,28-29 33,24-25 3,1 1-1,-17 9 0,39-42 38,52-60-109,141-139 1,-197 214 30,-7 6 1,0 1 0,1-1 1,0 0-1,-1 1 1,1 0-1,0-1 1,7-2-1,-10 5 1,0 0 0,0 0 0,0 0 0,0 0 0,0 0 0,0 0 0,0 0 0,1 0 1,-1 0-1,0 0 0,0 0 0,0 0 0,0 0 0,0 0 0,0 0 0,0 0 0,1 0 0,-1 0 0,0 0 0,0 0 0,0 0 0,0 0 0,0 0 0,0 0 0,0 1 0,0-1 0,0 0 0,0 0 1,1 0-1,-1 0 0,0 0 0,0 0 0,0 0 0,0 0 0,0 0 0,0 1 0,0-1 0,0 0 0,0 0 0,0 0 0,0 0 0,0 0 0,0 0 0,0 0 0,0 1 0,0-1 0,0 0 0,0 0 1,0 0-1,0 0 0,0 0 0,0 0 0,0 0 0,0 1 0,0-1 0,-1 0 0,1 0 0,0 0 0,0 0 0,0 0 0,0 0 0,0 0 0,0 0 0,0 0 0,0 0 0,-5 10 16,-15 16 5,0-1 0,-33 32 1,29-33-16,-150 135 34,18-19-29,206-193 67,76-77-123,-51 62-15,43-42 35,-108 103 35,-7 10 7,-11 17 13,-27 29 4,-2-2-1,-68 67 1,43-47 9,11-18 80,84-86-20,79-87-71,113-93-11,-210 206-14,-14 14 13,-7 9 1,-161 197 116,21-44-2,140-159-128,0 1 6,0 0 0,-1 0 0,0-1 0,0 0 0,0 0-1,-11 6 1,29-32 45,210-254 51,-81 114-10,-116 133-20,-15 18 25,-21 21-18,-33 38 51,-95 98 23,58-75-126,81-72-72,2-4 14,9-11 3,17-19 6,191-195-66,-194 214 1,-67 58 65,-151 133 81,156-145-32,27-23-41,-1 1 0,2 0-1,0 0 1,-18 23 0,19-21-1,0-1 0,-1 0-1,0-1 1,-14 11 0,12-10 0,-1 1 0,-14 17 0,21-21 1,3-5-2,0 1 0,0-1 0,0 1 0,1 0-1,-1 0 1,-1 5 0,41-40-167,77-92 142,-16 14 52,7 1 117,-32 29 49,-65 69-39,-16 21-69,2-1-75,1-1-1,-1 0 1,-1 0-1,0 0 1,0-1-1,-9 8 1,-11 12-30,-33 42-51,-175 199-229,209-242 271,99-114 123,-20 22-54,154-162-20,-202 221-8,11-13 26,-15 19-27,-1-1 0,0 1 1,1-1-1,-1 1 0,1-1 1,-1 1-1,1-1 0,-1 1 0,1 0 1,-1-1-1,1 1 0,-1 0 1,1-1-1,0 1 0,-1 0 1,1 0-1,0 0 0,-1-1 1,1 1-1,-1 0 0,1 0 0,0 0 1,-1 0-1,2 0 0,-2 2 1,0-1-1,0 1 1,-1-1 0,1 0-1,0 1 1,-1-1-1,1 0 1,-1 1 0,1-1-1,-1 0 1,0 0-1,1 0 1,-1 1-1,0-1 1,-1 1 0,1-1 1,-54 79 44,-3-2 1,-89 91-1,144-165-44,-12 11 14,10-14-11,7-10-3,8-12-1,0 0 0,2 1 0,20-28 0,49-56 13,-37 51-13,-32 38-3,91-106 0,-70 94 0,-31 25 0,-10 2 0,5 5 0,1-4-11,1 0 1,-1-1-1,0 1 0,1 0 1,-1-1-1,1 1 0,0 0 1,-1 0-1,1 0 1,0 1-1,-1-1 0,1 0 1,0 0-1,0 1 0,-1 1 1,-15 24-187,9 7-289,5-21-3654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09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2504,'0'0'0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10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1 363 4720,'0'0'11886,"10"1"-11411,30 3-29,-38-4-347,0 0 0,-1 0 0,1 0 0,-1 0 0,1 0 0,-1-1 0,1 1 0,-1-1 0,1 1 0,-1-1 0,0 1 0,1-1 0,-1 0-1,0 0 1,1 0 0,-1 0 0,0 0 0,0 0 0,0 0 0,0 0 0,0 0 0,0 0 0,0 0 0,0-1 0,0 1 0,0 0 0,-1-1 0,1 1-1,-1-1 1,1 1 0,0-3 0,1-2 225,0 0-131,0 1 0,0-1 1,0 1-1,-1-1 0,0 0 1,0 1-1,-1-1 1,0 0-1,0-9 0,-10-56 588,6 46-423,-20-91 1208,23 113-1486,1 1 0,-1-1 0,1 0 0,0 0 0,0 1 0,0-1 0,1 0 0,-1 0 0,0 1 0,1-1 0,1-5 0,-1 8-77,-5-16 1243,5 31-1198,1 0-1,1 1 0,7 23 0,2 18 26,-2 3-10,-1-4 139,5 98-1,-8-108 143,-6-45-232,3-4-62,1 1-1,-1-1 1,0 0-1,0 0 0,0-1 1,4-5-1,-2 3-16,117-118 108,-118 120-129,-1 1 0,1-1-1,1 1 1,-1 0-1,0 0 1,1 0 0,0 1-1,-1-1 1,1 1-1,0 0 1,0 1 0,8-3-1,-13 6 8,0-1-16,0-1-1,1 1 0,-1-1 0,0 0 1,0 1-1,0-1 0,0 0 1,0 1-1,0-1 0,0 0 1,0 1-1,0-1 0,0 1 0,0-1 1,-1 0-1,1 1 0,0-1 1,0 0-1,0 1 0,0-1 1,0 0-1,-1 1 0,1-1 0,0 0 1,0 0-1,-1 1 0,1-1 1,0 0-1,-1 0 0,1 1 1,0-1-1,0 0 0,-1 0 0,1 0 1,0 1-1,-1-1 0,1 0 1,0 0-1,-1 0 0,1 0 1,-1 0-1,1 0 0,0 0 0,-1 0 1,-16-4 5,1 0 0,-1-2 0,2 0 0,-1 0 0,1-2 0,-15-9 0,12 8 1,11 5 10,0 0-1,1 0 1,-1-1-1,1 1 1,0-1-1,1-1 1,-1 1-1,1-1 1,-7-9-1,10 10 13,5 8-13,6 5-15,55 44 37,-58-48-29,8 6 15,0-1-1,-1 2 1,22 21 0,-116-119 344,76 81-313,0 0 0,0-1-1,-6-10 1,20 26-52,0 0 0,0 0 0,1-1 0,0 0 0,15 9 0,0 1-4175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43.7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85 1 8744,'0'0'15531,"-9"14"-15157,-29 48-1,35-55-293,0-1 1,0 0 0,1 1-1,-1-1 1,1 1-1,1 0 1,-1 0-1,1 0 1,0 8-1,-2 9 188,-7 94 1180,7-48-375,8-12 783,-5-58-1824,0 1 0,0-1 0,1 1-1,-1-1 1,0 1 0,0-1-1,0 1 1,0-1 0,1 1 0,-1-1-1,0 1 1,1-1 0,-1 1-1,0-1 1,1 0 0,-1 1 0,0-1-1,1 1 1,-1-1 0,1 0-1,-1 0 1,1 1 0,-1-1 0,1 0-1,-1 0 1,1 1 0,-1-1 0,1 0-1,-1 0 1,1 0 0,-1 0-1,1 0 1,-1 0 0,1 0 0,-1 0-1,1 0 1,0 0 0,-1 0-1,1 0 1,-1 0 0,1 0 0,0-1-1,29-7 24,-23 5 45,44-15 128,-33 11-154,-1 0 0,1 2-1,0 0 1,0 1 0,1 0-1,19 0 1,-30 5-69,0 0 0,0 1-1,1 0 1,9 5 0,-11-5-5,17 6 0,-22-5-3,-1-2-70,2-6-1992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13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323 605 6824,'0'0'11793,"-12"-9"-11380,-40-27-2,48 34-320,0 0 1,-1 0 0,1 0 0,-1 1-1,1 0 1,-1 0 0,1 0 0,-1 0-1,0 0 1,0 1 0,1 0-1,-1 0 1,0 1 0,1-1 0,-1 1-1,0 0 1,1 0 0,-1 0-1,1 1 1,-1 0 0,1 0 0,0 0-1,-6 4 1,0-2 87,0 2 0,0-1 0,1 1 0,0 1 0,0-1 0,0 2 0,1-1 0,0 1 0,1 0 0,0 1 0,0 0 0,1 0 0,0 0 0,-8 18 0,11-21-86,1 0 0,-1 0 0,1 0-1,1 0 1,-1 0 0,1 0 0,0 1 0,1-1-1,-1 1 1,1-1 0,1 0 0,-1 1 0,1-1-1,2 7 1,-2-6 9,2 0-1,-1 0 1,1 0 0,0 0-1,0-1 1,1 0 0,-1 0-1,1 0 1,10 11 0,-10-13-56,0-1 0,0 1 1,1-1-1,-1 0 1,1 0-1,0-1 1,0 0-1,-1 1 1,2-2-1,-1 1 1,0 0-1,0-1 1,0 0-1,8 0 0,-7 0 4,1-1-1,0 0 0,0 0 0,0-1 0,-1 0 0,1 0 1,0 0-1,-1-1 0,1 0 0,-1-1 0,0 1 0,11-7 1,-9 4 0,0-1 0,-1 0 0,1 0 0,-1-1 0,0 0 0,-1 0 0,0 0 0,6-10 1,0-3 38,-1 0 1,0-1 0,-2 0 0,-1-1 0,-1 0-1,8-39 1,-6 9 126,-3-1 0,-2-1 0,-3 1-1,-2-1 1,-2 1 0,-16-83 0,17 127-178,-3-20 169,-1 1-1,-19-52 0,24 78-184,0 0 1,0 0-1,0 0 0,-1 0 0,1 0 1,0 0-1,-1 0 0,1 0 0,-1 1 1,1-1-1,-1 0 0,-4-2 0,6 4 44,-9 49 132,6 2-133,3 0 0,7 66-1,25 101 110,-24-182-55,2-1 0,1 0-1,25 55 1,-29-76-106,1-1 0,13 19 0,-13-20-11,0 0-1,11 22 1,-11-21-2,-7-12 0,0 0 0,0 1 0,0-1 0,0 1 0,0 0 0,0-1 0,0 1 0,-1-1 0,2 5 0,-3-7-1,0 1 1,0 0-1,0-1 1,0 1-1,1-1 1,-1 1-1,0-1 1,0 1-1,0-1 1,1 1-1,-1-1 1,0 0-1,1 1 1,-1-1-1,1 0 1,-1 0-1,1 0 1,-1 1-1,1-1 1,-1-2-1,1-24-245,2 13-3852,-2 13 3854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14.9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0 858 6328,'0'0'5438,"11"-2"-4654,9-1-252,0-2 0,0 0 0,-1-1 0,0-1 0,32-16 0,-9-6 383,-1-2-1,40-39 1,68-80 792,-93 93-1137,-9 7 117,-1-1 0,39-60-1,-80 102-555,0 1 1,0-1-1,-1 0 0,0-1 0,-1 1 0,0-1 1,-1 1-1,0-1 0,0 0 0,-1 0 0,0 0 1,-1 0-1,0 0 0,0 0 0,-1 0 0,-1 0 1,1 0-1,-2 1 0,-5-19 0,6 25-89,1 0 0,-1 0-1,1 1 1,-1-1-1,0 0 1,0 1 0,0-1-1,0 1 1,-1-1 0,1 1-1,0 0 1,-1 0 0,0 0-1,0 0 1,1 1 0,-1-1-1,0 1 1,0 0-1,0 0 1,0 0 0,-1 0-1,1 0 1,0 1 0,0-1-1,-1 1 1,1 0 0,0 0-1,0 0 1,-1 0 0,1 1-1,-4 0 1,-10 3 40,-1 0 0,1 1 0,0 1 0,-22 10 0,31-12-55,-4 1 15,0 1 1,1 0-1,0 0 1,0 2 0,0-1-1,1 1 1,0 1 0,0 0-1,-10 13 1,14-14 5,0 1 0,0-1 0,1 1 0,1 0 0,-1 1 0,2-1 0,-1 1 0,1 0 0,1 0 0,0 0 0,0 0 0,0 13 0,0 5 124,1-1 0,2 1 1,1 0-1,1-1 0,1 0 0,1 0 0,2 0 0,19 51 0,-16-57-44,0-2 0,1 1-1,1-1 1,1-1-1,17 20 1,-4-9 350,47 42 0,-67-65-386,21 15 338,-26-21-424,-1 1 0,1-1-1,0 0 1,-1 1 0,1-1-1,0 0 1,0 1 0,-1-1-1,1 0 1,0 0-1,-1 0 1,1 0 0,0 0-1,0 0 1,-1 0 0,1 0-1,0 0 1,0 0 0,-1 0-1,1 0 1,0 0-1,0-1 1,-1 1 0,1 0-1,0-1 1,-1 1 0,1 0-1,0-1 1,-1 1 0,1-1-1,-1 1 1,1-1 0,-1 1-1,1-1 1,-1 1-1,1-1 1,-1 0 0,1-1-1,4-10-4105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3:15.9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0 7528,'0'0'10522,"-10"3"-9887,-2 0-373,2-1 302,-1 0 1,1 1-1,-19 7 1,24-4 3444,33 7-2971,-21-10-853,0 1 0,0-1 0,14 4 1,66 7 941,158 6 1,-165-16-729,48-8 227,-35 0 903,-117 3-1170,-41-8 1,5 1-182,2 4-169,0 2-1,-1 3 1,1 2-1,-1 3 1,2 3-1,-102 27 1,153-35-4092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3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568 313 9608,'0'0'3753,"-8"-11"-3553,-25-30 5,32 38-100,-1-1 0,-1 1 0,1 0-1,0 0 1,-1 0 0,0 0 0,1 0 0,-1 0-1,0 1 1,-1 0 0,1-1 0,-6-2 0,7 4-100,-9-4 134,-1 1-1,1 0 1,-1 1-1,-21-4 1,0 0 44,18 4-99,0 0 1,-1 0-1,1 1 0,-1 1 0,1 1 1,-1 0-1,-18 4 0,25-3-40,0 1 0,0 1 1,0-1-1,1 2 0,-1-1 0,1 1 0,0 0 0,0 1 0,0 0 1,1 0-1,0 1 0,0 0 0,-11 11 0,4-1 81,1 0 1,0 0-1,1 2 0,1-1 0,-13 29 1,20-38-70,1 0 1,0 1 0,1-1 0,0 1-1,0 0 1,0-1 0,1 1 0,1 0 0,-1 0-1,2 0 1,-1 0 0,1 0 0,0-1 0,1 1-1,3 10 1,-2-12-15,0 0 0,1 0 0,0 0-1,0-1 1,1 1 0,-1-1 0,1 0 0,1 0 0,-1-1-1,1 0 1,0 0 0,0 0 0,13 7 0,-6-5 0,0 0 1,1-1 0,-1-1-1,1 0 1,0-1-1,20 4 1,-21-6 4,1-1 0,0 0 1,0-1-1,0-1 0,-1 0 0,1-1 0,0 0 0,-1-1 1,1-1-1,-1 0 0,0-1 0,0 0 0,-1-1 0,1 0 1,15-12-1,-27 18-33,0-1 0,0 0 0,0 1 0,0-1 0,0 0 0,0 1 1,0-1-1,0 0 0,0 0 0,-1 0 0,1 0 0,0 0 0,-1 0 1,1 0-1,0 0 0,-1 0 0,0 0 0,1-2 0,-1 3-5,0-1 0,0 0 0,0 1 0,0-1-1,0 1 1,-1-1 0,1 0 0,0 1 0,0-1 0,-1 1 0,1-1 0,0 1-1,-1-1 1,1 1 0,-1-1 0,1 1 0,-1-1 0,1 1 0,-1-1-1,1 1 1,-1 0 0,1-1 0,-2 1 0,-2-2 19,0 0 0,0 1 0,0-1 1,-1 1-1,1 0 0,0 1 0,-1-1 0,-4 0 0,-10 2 11,0 1-1,1 0 1,-1 1 0,1 1-1,0 1 1,0 1-1,1 0 1,-1 1-1,1 1 1,1 1-1,0 0 1,0 1 0,1 1-1,0 0 1,0 1-1,2 1 1,-1 0-1,2 1 1,0 0-1,0 1 1,1 0 0,1 1-1,-8 17 1,16-28-19,0 0 0,0-1 1,1 1-1,0 0 0,0 0 1,0 0-1,1 0 0,-1 0 1,1 0-1,0 1 0,1-1 1,-1 0-1,1 0 0,0 0 1,0 0-1,1-1 0,-1 1 0,1 0 1,0 0-1,0-1 0,1 1 1,-1-1-1,5 5 0,-2-2-3,1 0 0,0 0 1,1 0-1,0-1 0,0 0 0,0-1 0,0 1 0,1-1 0,0-1 0,0 0 0,0 0 0,9 3 0,-10-5-8,-1-1 0,0 0 1,0 0-1,0-1 0,1 1 0,-1-1 0,0-1 0,1 1 1,9-3-1,6-2 27,27-11 0,-46 15-29,89-42 61,24-15 21,-52 24-41,41-24 129,-80 46-129,0 0-1,-1-2 0,-1-1 1,0-1-1,40-37 0,-48 40-31,-14 12-13,1 0 0,-1 0 0,1 0 0,-1-1 1,0 1-1,0 0 0,1-1 0,-1 1 0,0 0 1,0-1-1,0 0 0,0 1 0,-1-1 0,1 1 0,0-1 1,-1 0-1,1 0 0,-1 1 0,0-1 0,1 0 0,-1-3 1,0 5-3,0 0 0,0 0 0,0-1 0,0 1 0,0 0 0,0 0 0,0 0 0,0-1 0,-1 1 0,1 0 0,0 0 0,0 0 0,0 0 0,0 0 0,0-1 0,0 1 0,0 0 0,-1 0 0,1 0 0,0 0 0,0 0 0,0 0 0,0-1 0,-1 1 0,1 0 0,0 0 0,0 0 0,0 0 1,-1 0-1,1 0 0,0 0 0,0 0 0,0 0 0,-1 0 0,1 0 0,0 0 0,0 0 0,-1 0 0,-12 3 21,-12 7 8,6 2-32,0 0 1,0 1 0,1 1 0,1 1 0,0 0 0,1 1-1,-15 20 1,29-34-3,0 0 0,1 1 0,-1-1 0,1 1 0,-1 0 0,1-1 0,0 1 0,0 0 0,0 0 0,1 0 0,-1 0 0,1 0 0,-1 0 0,1 0 0,0 0 0,0 0 0,0 0 0,1 0 0,-1-1 0,1 1 0,0 0 0,-1 0 0,1 0 0,1 0 0,-1-1 0,0 1 0,2 3 0,-1-4 2,-1 0 0,0 0 0,1 0 0,0 0-1,-1 0 1,1-1 0,0 1 0,0 0 0,0-1 0,0 1 0,0-1 0,0 0 0,0 0 0,0 0 0,1 0-1,-1 0 1,0 0 0,1 0 0,-1-1 0,1 1 0,-1-1 0,1 0 0,-1 0 0,1 0 0,-1 0 0,0 0 0,1 0-1,-1-1 1,1 1 0,-1-1 0,1 0 0,3-1 0,2-3 1,0 1-1,0-1 1,0 0-1,-1-1 1,0 0 0,0 0-1,0-1 1,-1 1 0,9-13-1,-7 7 24,0 0-1,0-1 1,-2 0 0,1-1-1,5-17 1,-12 30 13,-2 7-14,-6 21-8,-13 36-10,-222 648-19,242-707 23,-1 1 14,0 0 0,1 0 0,0 1 0,0-1 0,-1 9 0,4-15-10,-1 0 0,1 0 0,0 0-1,-1 0 1,1 0 0,-1-1 0,0 1 0,1-1-1,-1 1 1,1-3 0,42-56 107,58-108 0,-33 50-26,73-89 9,-36 57-6,-91 129-62,1-1 0,27-27 0,-49 87 16,-3-2-56,-8 55 47,16-81-32,0 0-1,1-1 1,0 1 0,1 0-1,0 0 1,0-1 0,4 12 0,-5-20-5,0 0 0,0-1 1,1 1-1,-1 0 1,0 0-1,1-1 0,-1 1 1,1 0-1,-1 0 1,1-1-1,-1 1 1,1-1-1,-1 1 0,1-1 1,0 1-1,-1-1 1,1 1-1,0-1 1,-1 1-1,1-1 0,0 0 1,0 1-1,1-1 1,0 1 3,0-1 0,0 0 0,0 0 0,0 0 0,0 0 0,0-1 0,0 1 0,0 0 0,3-2 0,3-1 15,0 0 1,0-1 0,12-8-1,12-12 53,-2-1 0,0-1 0,48-57 0,-62 64-36,57-75 170,-76 105-193,1 0 0,0 0 0,1 12-1,-3 9-2,2-21 5,1 0-1,0 1 1,1 15-1,0-23-9,1 0-1,-1 0 1,1 0-1,0 0 1,1 0 0,-1 0-1,0 0 1,1-1-1,0 1 1,0-1-1,0 1 1,1-1 0,2 3-1,-4-4-4,1-1 0,0 0 0,0 0 0,-1 0 0,1 0 0,0 0 0,0-1 0,0 1 0,0 0 0,0-1-1,0 1 1,0-1 0,0 0 0,0 0 0,0 0 0,0 0 0,0 0 0,0 0 0,0-1 0,4 0 0,41-13 40,-45 13-38,16-7 13,0-1 0,-1-1 0,0-1 0,25-21 0,-1 3 1,-9 4 23,-2-1 0,43-46 1,-34 31 161,-58 48-127,5 2-65,1 0-1,0 1 1,0 1 0,1 0 0,1 0 0,-19 25-1,16-18-14,1 1 0,1 1 0,0 0 0,-10 28 0,20-43 2,0 1 1,1-1 0,-1 1-1,0 9 1,2-14 0,0-1 0,-1 1 0,1 0 0,0-1 0,0 1 0,0 0 0,0 0 0,0-1 0,0 1 0,0 0 0,0-1 0,0 1 0,1 0 0,-1 0 0,0-1 0,0 1 0,1 0 0,-1-1 0,0 1 0,1-1 0,-1 1 0,0 0 0,1-1 0,-1 1 0,1-1 0,-1 1 0,1-1 0,-1 1 0,1-1 0,0 0 0,-1 1 0,1-1 0,0 0 0,-1 1 0,1-1 0,0 0 0,-1 0 0,1 1 0,0-1 0,-1 0 0,1 0 0,0 0 0,-1 0 0,1 0 0,0 0 0,1 0 0,3-2 5,0 1 0,0-1 1,0 0-1,0 0 0,0-1 0,-1 1 0,1-1 0,-1 0 0,0 0 1,0-1-1,0 1 0,0-1 0,0 0 0,-1 0 0,6-8 0,4-7 34,-1-2-1,12-26 1,-14 26-27,30-58 148,-40 79-160,1-1 1,-1 1-1,0 0 1,0 0 0,0 0-1,0 0 1,1 0-1,-1 0 1,0 0 0,0 0-1,0-1 1,1 1-1,-1 0 1,0 0 0,0 0-1,0 0 1,1 0 0,-1 0-1,0 0 1,0 0-1,0 0 1,1 0 0,-1 0-1,0 0 1,0 1-1,0-1 1,0 0 0,1 0-1,-1 0 1,0 0 0,0 0-1,0 0 1,1 0-1,-1 0 1,0 1 0,0-1-1,0 0 1,0 0-1,1 0 1,9 11-17,9 15-16,-8-8 24,-2-3-6,0-2 0,0 1 0,19 20 0,-25-31 10,1 0-1,-1 0 1,1 0 0,-1 0-1,1-1 1,0 1 0,0-1 0,0 0-1,0 0 1,1-1 0,-1 1-1,0-1 1,1 0 0,-1 0-1,1-1 1,-1 1 0,1-1-1,6 0 1,-2-1 4,1 0 0,-1-1 0,1-1-1,-1 1 1,0-1 0,0-1 0,0 0-1,0 0 1,9-6 0,-5 1 4,0 0 0,-1-1 0,0-1 0,-1 0 0,10-12 0,8-15 10,-2-2 0,38-71 1,-60 101-16,15-26 2,98-194 9,-99 188-9,-3 0 1,-1-1-1,15-75 0,-30 114-1,1 1 0,-1-1 1,0 1-1,0-1 0,0 1 0,-1-1 0,0-4 0,1 8 0,0-1 0,-1 1 0,1-1 0,0 1 0,0 0 0,0-1 0,0 1 0,-1-1 0,1 1 0,0 0 0,0-1 0,-1 1 0,1 0 0,0 0 0,0-1 0,-1 1 0,1 0 0,0 0-1,-1-1 1,1 1 0,0 0 0,-1 0 0,1 0 0,-1-1 0,1 1 0,-1 0 0,0 0 0,0 1 0,0-1-1,0 0 1,0 1 0,0-1 0,0 1 0,0-1-1,0 1 1,1-1 0,-1 1 0,0-1-1,0 1 1,0 0 0,1 0 0,-1-1-1,0 3 1,-7 7-10,0 0 0,2 1 1,-1 0-1,1 1 0,1-1 0,0 1 0,-4 16 0,-19 94-52,23-99 43,-9 54-58,-3 85 1,15-113 13,1 0 1,13 94 0,-12-142 62,0 0-1,0 1 1,1-1-1,-1 0 0,0 0 1,0 0-1,1 1 1,-1-1-1,0 0 1,1 0-1,-1 0 1,1 0-1,0 0 0,-1 0 1,1 0-1,0 0 1,0 0-1,0 0 1,-1 0-1,1 0 1,0 0-1,0-1 1,0 1-1,0 0 0,1-1 1,-1 1-1,0-1 1,0 1-1,1 0 1,1-1 2,0 0 0,0-1 0,0 1 1,0-1-1,0 1 0,-1-1 1,1 0-1,0 0 0,0 0 0,-1 0 1,5-3-1,8-5 23,1-1 0,16-15 1,21-13 34,-36 26-41,-14 9-14,0 0 1,0 1-1,1-1 1,-1 1-1,1 0 1,6-3-1,-9 5-4,0 0-1,0 0 1,0 0 0,0 0-1,0 0 1,0 0-1,-1 0 1,1 0-1,0 0 1,0 0-1,0 0 1,0 1-1,0-1 1,0 0 0,-1 1-1,1-1 1,0 1-1,0-1 1,0 1-1,-1-1 1,1 1-1,0-1 1,-1 1 0,1 0-1,0-1 1,-1 1-1,1 0 1,-1 0-1,1-1 1,-1 1-1,0 0 1,1 0 0,-1 0-1,0 0 1,1 1-1,2 6 4,1-1 0,-1 1 1,1-1-1,1 0 0,0 0 0,0 0 0,0-1 0,1 0 0,11 11 1,-14-15-3,1 0 0,-1 0 0,1 0 0,-1 0 0,1-1 0,0 1 1,0-1-1,0 0 0,0 0 0,0 0 0,0-1 0,0 1 0,0-1 1,0 0-1,0 0 0,0 0 0,0-1 0,0 0 0,0 1 0,0-2 1,-1 1-1,8-3 0,-1-1 6,0 0-1,1-1 1,16-13 0,14-9 6,-29 23-14,5-3 0,-14 51 0,-2-38 0,1 0 0,0 0 0,0 0 0,0 0 0,1 0 0,5 8 0,5 7 0,-13-19 0,1 0 0,-1 0 0,1 0 0,-1-1 0,1 1 0,-1 0 0,1-1 0,0 1 0,-1 0 0,1-1 0,0 1 0,0-1 0,0 1 0,-1-1 0,1 0 0,0 1 0,0-1 0,0 0 0,0 0 0,0 1 0,0-1 0,0 0 0,-1 0 0,1 0 0,0 0 0,0 0 0,0 0 0,0 0 0,0 0 0,0-1 0,0 1 0,0 0 0,0-1 0,-1 1 0,1 0 0,0-1 0,0 1 0,0-1 0,1 0 0,0-1 0,1 0 0,0 1 0,-1-1 0,1-1 0,-1 1 0,0 0 0,0 0 0,0-1 0,0 1 0,3-5 0,-3 1 10,0 1-1,0 0 1,-1-1-1,0 1 1,0-1-1,0 1 1,0-1-1,-1 1 0,0-1 1,0 0-1,-1 1 1,0-1-1,0 1 1,0-1-1,0 1 1,-1-1-1,0 1 1,-4-9-1,4 13 0,1-1 1,-1 0-1,0 1 0,0-1 0,0 1 1,0 0-1,-1 0 0,1-1 0,-4 0 1,0-1 36,5 3-21,4-2-21,-1 1 1,1 0-1,-1-1 0,1 1 1,-1 0-1,1 1 0,0-1 0,4-1 1,1 0-12,31-11-6,0 1 0,1 2-1,0 2 1,1 2 0,55-2-1,-91 7 18,-1 1 1,1 0-1,-1 0 0,0 1 1,1-1-1,-1 1 0,0 0 1,1 0-1,-1 0 0,0 1 1,0 0-1,4 2 0,-6-3 0,0 1-1,-1-1 1,1 1-1,-1-1 1,1 1-1,-1 0 1,1 0-1,-1 0 1,0 0-1,0 0 1,0 0-1,0 0 1,-1 0-1,1 0 1,0 0-1,-1 0 1,0 1 0,1-1-1,-1 0 1,0 0-1,0 0 1,0 1-1,0-1 1,-1 3-1,0 5 54,0 1 1,-1-1-1,0 0 0,-1 1 1,-3 9-1,6-15 81,8-6-86,9-9-2,11-13 49,46-46-1,-73 68-95,0-1 2,1 1 1,-1-1-1,1 1 0,0 0 0,-1-1 1,1 1-1,0 0 0,-1 0 0,1 0 1,0 0-1,0 1 0,0-1 0,0 0 1,0 1-1,3-1 0,-3 1-2,-1 0 1,0 0-1,1 1 0,-1-1 0,1 0 1,-1 1-1,1-1 0,-1 1 0,0 0 1,1-1-1,-1 1 0,0 0 0,0 0 0,1 0 1,-1 0-1,2 1 0,2 6 5,1-1 0,-2 0 0,1 1 0,-1 0-1,6 15 1,1 0-3,2-1-3,1-1-1,18 19 1,-18-21-85,-13-18 65,-1 0 0,1-1 0,0 1-1,0 0 1,0 0 0,-1 0-1,1-1 1,0 1 0,0-1-1,0 1 1,0 0 0,0-1-1,0 0 1,0 1 0,2 0-1,4-3-3774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3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13264,'0'0'2584,"57"-40"-2608,-35 30 8,-8 8-96,-8-2 16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9744,'0'0'272,"64"-18"8,35-12-32,18-5 0,22-3 536,-6 4 0,-4 10-24,-4 5 16,-12 3 8,-12 0 8,-17-4-152,-44 10-1,-3 4-143,3 4 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4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193 500 4512,'0'0'7032,"-12"4"-6694,-38 11 12,42-12-234,1 0 0,-1 1 0,1 0 0,0 0 0,0 1 1,1 0-1,-1 0 0,1 1 0,-9 10 0,5-6 89,6-6-134,0 0-1,0 0 0,1 0 1,-1 1-1,1-1 1,0 1-1,1 0 0,-1 0 1,1 0-1,0 0 1,0 0-1,0 0 0,1 1 1,0-1-1,0 0 1,0 1-1,1-1 0,0 1 1,0-1-1,0 1 1,1-1-1,-1 1 0,1-1 1,1 1-1,-1-1 1,1 0-1,0 0 0,0 0 1,5 8-1,-5-9-39,1-1-1,0 0 0,0 0 0,0 0 1,0 0-1,0-1 0,1 1 1,-1-1-1,1 0 0,-1 0 1,1 0-1,0-1 0,0 1 1,0-1-1,0 0 0,5 1 1,0 0 21,0-1 1,1 0-1,-1 0 0,1-1 1,-1 0-1,14-2 1,4-2 46,0-2 0,0-1 0,28-10 0,-45 13-38,1-1 0,-1 0 1,0 0-1,-1-1 0,1 0 1,-1-1-1,0 0 0,0 0 1,-1-1-1,11-14 0,-18 21-42,0 0 0,0-1 0,0 1 0,0-1 0,-1 1-1,1-1 1,0 1 0,-1-1 0,0 1 0,1-1 0,-1 0-1,0 1 1,0-1 0,0 0 0,0 1 0,0-1 0,0 0-1,0 1 1,-1-1 0,1 1 0,0-1 0,-1 0 0,1 1-1,-1-1 1,0 1 0,0-1 0,0 1 0,1 0 0,-1-1-1,0 1 1,-1 0 0,0-2 0,-1 0 14,0 0 0,0 1 0,0-1 0,0 1 0,0 0-1,-1 0 1,1 0 0,-1 0 0,0 1 0,1-1 0,-1 1 0,-5-2 0,-35-2 283,-71 1 0,115 4-303,0 0-11,0 1-1,1 0 1,-1 0-1,1-1 1,-1 1-1,1 0 1,-1-1-1,1 1 1,-1-1-1,1 1 1,-1-1-1,1 1 1,0-1-1,-1 1 1,2-1-1,8 2 6,0 0-1,0-1 1,-1-1 0,1 0-1,0 0 1,15-3-1,-9 1 4,1 0 16,1-1 1,-1-1-1,0 0 1,0-2-1,-1 0 1,1 0-1,-1-2 0,-1 0 1,1-1-1,-1 0 1,-1-1-1,16-14 0,-1-3 68,0-1-1,-2-1 1,-2-2-1,29-42 1,-45 57-51,-1 1 1,0-1-1,-1 0 1,-1-1-1,8-33 1,1-4 123,-11 39-86,-1 1 1,0-1-1,-1 1 1,-1-1 0,-1-25-1,0 35-50,0 4-19,-1 4-8,-1-1 0,1 1 0,0 0 0,0-1 0,0 1 0,1 0 0,-1 0 0,1-1 0,-1 1 0,1 0 0,0 0 0,0 3 0,-1 5 6,-87 748 141,81-705-134,1-1-2,-30 177 86,34-221-89,0 0-1,-1-1 0,0 1 1,-1-1-1,1 1 0,-1-1 1,-6 7-1,9-13 1,-1 1 0,1-1-1,-1-1 1,1 1 0,-1 0 0,0 0-1,0-1 1,0 1 0,0-1 0,0 1-1,0-1 1,0 0 0,-1 0-1,1 0 1,0 0 0,-1 0 0,1-1-1,-1 1 1,1-1 0,-1 1 0,1-1-1,-1 0 1,1 0 0,-1 0 0,1 0-1,0-1 1,-1 1 0,1 0 0,-1-1-1,-2-1 1,1 0 12,0 1-1,0-2 1,0 1 0,0 0-1,0-1 1,1 1 0,-1-1-1,1 0 1,0-1-1,-1 1 1,2 0 0,-1-1-1,0 0 1,1 1 0,-1-1-1,1 0 1,0 0 0,1 0-1,-1-1 1,1 1 0,-1 0-1,1-1 1,1 1 0,-1-1-1,1 1 1,-1-1-1,2-6 1,-1 1 3,1-1 0,0 0 0,0 1-1,2-1 1,-1 1 0,1 0 0,1 0 0,-1 0 0,2 0-1,9-16 1,-3 10 25,1 1 1,1 0-1,0 1 0,0 1 0,2 0 0,-1 1 0,2 0 0,0 1 1,25-13-1,0 4 150,0 2 1,84-23 0,-76 29-344,-32 8-2746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4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1404 4616,'0'0'8094,"2"-15"-7766,2-10-169,1 0 0,1 1 1,2-1-1,0 1 0,13-24 0,117-198 1007,-105 197-813,1 0 0,71-74 0,-81 97-169,-16 16-51,0 1-1,1 0 0,0 0 0,1 1 0,0 0 0,13-7 0,-22 15-101,0-1-1,-1 1 1,1 0-1,0-1 1,0 1-1,0 0 0,0 0 1,-1 0-1,1 0 1,0 0-1,0 0 0,0 0 1,0 0-1,0 0 1,-1 0-1,1 1 0,0-1 1,0 0-1,0 1 1,-1-1-1,1 0 0,0 1 1,0-1-1,-1 1 1,1-1-1,0 1 1,-1-1-1,1 1 0,-1 0 1,1-1-1,0 1 1,-1 0-1,0 0 0,1-1 1,-1 1-1,1 0 1,-1 0-1,0-1 0,1 1 1,-1 0-1,0 1 1,3 6 24,-1 0 1,0 0-1,1 11 0,-2-14 10,5 50 197,-3 1 0,-2-1-1,-2 1 1,-2-1-1,-18 85 1,19-131-191,-2 3 118,5-11-28,2-5 58,46-70 9,63-93 100,-79 123-154,61-63 1,-93 105-169,18-13 117,-18 15-120,-1 0 1,0-1 0,1 1 0,-1 0-1,1 0 1,-1 0 0,0 0 0,1 0-1,-1 0 1,1 0 0,-1 0 0,1 0-1,-1 0 1,0 0 0,1 0 0,-1 1-1,1-1 1,-1 0 0,0 0-1,1 0 1,-1 0 0,1 1 0,-1-1-1,0 0 1,1 1 0,-1-1 0,0 0-1,0 0 1,1 1 0,-1-1 0,0 0-1,0 1 1,1-1 0,-1 1 0,0-1-1,0 0 1,0 1 0,0-1 0,1 1-1,-1-1 1,0 0 0,0 1 0,0-1-1,0 1 1,0-1 0,0 0 0,0 1-1,0 0 1,1 11 27,0-1-1,0 1 1,-1 0-1,-1 0 1,0-1-1,-4 19 1,-23 73 57,15-57-39,-10 17 1,17-50-36,1 1 0,0 0 0,1 0 0,0 0 0,1 1 0,-2 21 0,19-53 64,245-347 276,-252 356-340,-4 3 1,-1 1-1,2 0 1,-1 1-1,0-1 1,1 0-1,0 1 1,0 0-1,7-5 1,-10 8-13,-1 0 0,0 0 0,1 0 0,-1 1 0,1-1 0,-1 0 0,0 0 0,1 0 0,-1 1 0,0-1 0,1 0 0,-1 0 0,0 1 0,0-1 0,1 0 0,-1 1 0,0-1 0,0 0 0,1 1 0,-1-1 0,0 0 0,0 1 0,0-1 0,0 1 0,0-1 0,1 0 0,-1 1 0,0-1 0,0 1 0,0-1 0,0 0 0,0 1 0,0 0 0,2 17 18,-2 4-7,0 0 0,-2 0 0,-8 41 0,4-32-10,-7 39 1,-6 33 18,17-89-8,1 0-1,1 0 0,0 1 1,1-1-1,3 17 0,-4-31-10,0 1-1,0 0 1,1 0-1,-1 0 1,0-1-1,0 1 1,0 0-1,1 0 1,-1-1-1,0 1 1,1 0-1,-1 0 1,1-1-1,-1 1 0,1 0 1,-1-1-1,1 1 1,-1-1-1,1 1 1,0-1-1,-1 1 1,1-1-1,0 1 1,0-1-1,-1 1 1,1-1-1,0 0 1,0 0-1,-1 1 1,1-1-1,0 0 1,0 0-1,0 0 1,-1 0-1,1 0 1,0 0-1,0 0 1,0 0-1,0 0 0,-1 0 1,1 0-1,1-1 1,4-1 6,-1 0 1,1-1-1,-1 0 0,11-6 1,-8 4 0,77-52 83,104-92 0,-85 64 3,-71 56 58,-30 31-65,-4 6-59,-3 11 7,-29 47 38,22-48-58,2 1 1,-14 37-1,21-50-14,1 0 1,-1 0-1,1 0 0,1 1 1,-1-1-1,1 0 0,0 0 0,0 1 1,1-1-1,0 0 0,0 0 0,0 0 1,1 0-1,2 6 0,-3-10 0,0 0-1,0 0 1,0 0 0,0 0-1,0 0 1,0-1-1,1 1 1,-1 0-1,1-1 1,-1 1 0,1-1-1,0 0 1,-1 1-1,1-1 1,0 0-1,0 0 1,0 0 0,0 0-1,0-1 1,0 1-1,0 0 1,0-1-1,0 0 1,0 1 0,0-1-1,1 0 1,-1 0-1,0 0 1,0 0-1,0 0 1,0-1 0,0 1-1,3-1 1,-1-1 2,1 1 0,-1-1 1,0 1-1,0-1 0,0 0 0,0-1 1,0 1-1,0-1 0,0 0 1,-1 0-1,1 0 0,-1 0 0,0 0 1,5-8-1,-1 0 11,-1 0 0,-1 0-1,0-1 1,0 0 0,-1 0 0,-1 0 0,0 0 0,2-18-1,-5 23-4,1 1-1,-1-1 0,0 0 0,-1 0 0,1 1 0,-1-1 0,-1 0 1,1 1-1,-1-1 0,0 1 0,-1-1 0,1 1 0,-1 0 1,-1 0-1,1 0 0,-1 1 0,-6-8 0,6 8-4,-1 0 1,0 0-1,0 1 0,0-1 0,-1 1 0,0 1 1,0-1-1,0 1 0,0 0 0,-10-4 0,13 7-11,3 0 3,0 0 0,-1 0 1,1 0-1,0 0 0,0 0 0,0-1 0,0 1 1,0 0-1,0 0 0,0 0 0,-1 0 1,1 0-1,0 0 0,0 0 0,0 0 0,0 0 1,0 0-1,0 0 0,-1 0 0,1 0 0,0 0 1,0 1-1,0-1 0,0 0 0,0 0 1,0 0-1,0 0 0,-1 0 0,1 0 0,0 0 1,0 0-1,0 0 0,0 0 0,0 0 0,0 0 1,0 1-1,0-1 0,0 0 0,0 0 1,0 0-1,-1 0 0,1 0 0,0 0 0,0 0 1,0 1-1,0-1 0,0 0 0,0 0 1,0 0-1,0 0 0,0 0 0,0 0 0,0 1 1,7 5-26,15 5 21,-16-10 5,0 0 1,1 0 0,-1-1 0,0 0 0,1-1 0,-1 1 0,0-1 0,0-1 0,0 1-1,0-1 1,0 0 0,0 0 0,11-6 0,1-2 0,0-1 0,33-26 0,7-11 3,-1-2 0,-3-3 0,-3-2 0,-1-2 0,61-95 0,-91 119 15,-2-1 1,-1 0-1,-1-2 1,-3 1-1,0-2 1,-3 0-1,10-59 1,-19 85-4,0 1 0,0-1 0,-2-15 0,1 26-15,0-1 1,0 1-1,0-1 1,0 1-1,-1-1 1,1 1-1,0 0 1,0-1-1,0 1 1,-1 0-1,1-1 1,0 1-1,0 0 1,-1-1-1,1 1 1,0 0-1,-1-1 1,1 1 0,0 0-1,-1 0 1,1 0-1,-1-1 1,1 1-1,0 0 1,-1 0-1,1 0 1,-1 0-1,1 0 1,-1 0-1,1 0 1,0 0-1,-1 0 1,1 0-1,-1 0 1,1 0-1,-1 0 1,1 0-1,0 0 1,-1 0 0,1 0-1,-1 0 1,1 1-1,0-1 1,-1 0-1,1 0 1,-1 0-1,1 1 1,0-1-1,-1 1 1,-18 11-19,3 4 8,1 1 0,0 1 1,2 0-1,0 0 0,1 1 1,-10 23-1,3-9 0,-9 19-11,2 1 0,2 1 0,2 1 0,3 2 0,3 0 0,2 0 0,2 1 0,3 1 0,-2 107 0,10-133 9,1-7-15,2 33 0,-1-53 30,0 1 0,0 0 0,0 0 0,1-1-1,0 1 1,1-1 0,-1 1 0,1-1-1,7 10 1,-9-15-1,0 1-1,-1-1 0,1 0 1,0 0-1,0 0 0,1-1 1,-1 1-1,0 0 0,0 0 1,0 0-1,1-1 0,-1 1 1,0-1-1,0 1 0,1-1 1,-1 1-1,1-1 0,-1 0 1,0 0-1,2 0 0,1 0 2,-1 0 0,0-1 0,0 1 0,0-1 0,0 0-1,0 0 1,0 0 0,5-2 0,2-3 10,-1 0 0,0 0 0,0-1 0,9-9 0,13-16 61,-1-2 0,31-45 0,-14 17 37,21-40 135,-34 48-28,-29 45-183,-5 8-29,0-1-1,0 1 0,1 0 0,-1 0 0,1 0 1,-1 1-1,1-1 0,-1 0 0,1 0 0,-1 0 1,1 0-1,0 0 0,1-1 0,-2 3-1,1 0 0,-1 0-1,0 0 1,0 0 0,0 0-1,1 0 1,-1 0 0,0 0-1,0 1 1,0-1 0,-1 0-1,1 0 1,0 0 0,0 0-1,0 0 1,-2 2 0,-12 50 3,2-7-6,-11 75 1,21-106-3,1-1 1,1 0-1,0 0 1,1 1 0,0-1-1,1 0 1,1 0-1,0 0 1,10 24-1,-13-36 2,1-1 0,0 0-1,-1 0 1,1 0 0,0 1 0,-1-1-1,1 0 1,0 0 0,0 0 0,0 0-1,0-1 1,0 1 0,0 0 0,0 0-1,0-1 1,1 1 0,-1 0 0,0-1-1,0 1 1,0-1 0,3 1 0,-1-1 2,0 1 1,0-1 0,-1 0 0,1-1 0,0 1-1,0 0 1,0-1 0,-1 0 0,6-1 0,2-3 10,0 1 0,0-2 1,-1 1-1,11-9 1,1-4 25,0 0-1,26-33 1,-27 29-7,72-83 194,-88 103-188,-5 9-29,-6 10-2,3-10 2,-6 13 14,1-1 0,1 2 0,-10 31 0,17-46-22,0 0 0,0 0 0,0 0 1,0 0-1,1 0 0,0 0 0,1 0 1,-1 0-1,1-1 0,0 1 0,0 0 0,1 0 1,0 0-1,0-1 0,0 1 0,1-1 0,0 1 1,4 5-1,-6-9-2,0-1 0,1 1 1,-1-1-1,0 1 0,1-1 0,0 1 1,-1-1-1,1 0 0,0 0 0,0 0 1,-1 0-1,1 0 0,0 0 0,0 0 1,0-1-1,0 1 0,0-1 0,0 1 1,0-1-1,0 0 0,0 0 0,1 0 1,-1 0-1,0 0 0,0 0 0,0-1 0,0 1 1,0-1-1,0 1 0,0-1 0,0 0 1,0 0-1,1-1 0,2 0 6,0-1-1,0 0 0,0-1 1,-1 1-1,0-1 1,0 0-1,0 0 1,0 0-1,0-1 0,-1 1 1,3-6-1,-3 5 2,0 0 0,0-1 1,-1 1-1,0-1 0,0 0 0,0 1 0,-1-1 0,0 0 0,0 0 0,0 0 0,-1 0 1,0 0-1,0 0 0,0 0 0,-1 0 0,0 0 0,0 0 0,-1 0 0,0 1 0,0-1 1,0 0-1,0 1 0,-1 0 0,0-1 0,0 1 0,-5-6 0,4 6-3,0 1 0,-1-1-1,1 1 1,-1 0 0,0 0-1,0 1 1,-6-4 0,8 6-3,0 0 0,0 0 0,0 1 0,1-1 0,-1 1 1,0 0-1,0-1 0,0 1 0,0 0 0,0 1 1,0-1-1,0 0 0,0 1 0,0 0 0,1 0 0,-1 0 1,-4 1-1,5 0-3,7-1-1,15-3-3,31-4-2,95-27 18,-36 7-5,-107 25-6,-1 0 0,1 1 0,-1-1 1,0 1-1,1 0 0,-1 0 0,1 0 0,-1 0 1,1 0-1,-1 1 0,1-1 0,-1 1 0,1-1 1,-1 1-1,0 0 0,1 0 0,1 1 0,-2-1 2,-1 1 0,0 0 0,1-1 0,-1 1 0,0 0 0,0-1 0,0 1 0,0 0 0,0 0 0,0 0 0,-1 0-1,1 0 1,-1 0 0,1 0 0,-1 0 0,0 0 0,0 0 0,1 1 0,-2 2 0,-1 139 413,2-144-410,0 0-1,0 0 0,0 1 0,0-1 0,0 0 1,0 0-1,0 1 0,0-1 0,0 0 0,0 1 0,0-1 1,0 0-1,1 0 0,-1 1 0,0-1 0,0 0 1,0 0-1,0 1 0,0-1 0,1 0 0,-1 0 0,0 0 1,0 1-1,0-1 0,1 0 0,-1 0 0,0 0 1,0 0-1,1 1 0,-1-1 0,0 0 0,0 0 0,1 0 1,-1 0-1,0 0 0,0 0 0,1 0 0,14-4 51,18-16-6,-30 17-30,47-35 89,-32 23-8,28-18 0,-44 32-93,0 0 0,1 0 0,-1 0 0,1 1 1,-1-1-1,1 1 0,-1-1 0,1 1 0,-1 0 0,1 0 0,-1 0 0,1 0 1,-1 1-1,1-1 0,-1 1 0,1-1 0,-1 1 0,1 0 0,2 1 1,5 3 3,-1 0 0,18 11 0,-26-15-9,94 63 10,-68-52-201,-24-12 151,-1 1-1,1 0 1,0 0-1,0 0 0,-1 1 1,1-1-1,-1 0 1,1 1-1,-1 0 0,0-1 1,1 1-1,-1 0 1,2 3-1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4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14064,'0'0'2112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4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9144,'0'0'1105,"16"-2"-717,234-24 951,164 4 416,-51 5 19,-312 14-1362,0 1 0,54 7 0,-78-5-2187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44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9344,'0'0'10706,"10"-4"-10327,-2 1-315,37-13 802,57-12 1,28-7 1246,-95 30-509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50 12392,'0'0'7095,"-5"-10"-6980,-15-29 10,18 38 350,1 5-174,0 15-64,0 21-100,14 231 736,-6-155-478,17 124 974,-24-216-628,0-23-309,-2-10-438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9848,'0'0'5546,"12"0"-4948,376-14 2809,-330 11-2583,0-2-1,60-13 1,-112 17-709,1 0 0,-1-1 0,0 1 0,0-1-1,-1-1 1,1 1 0,0-1 0,-1 0 0,1 0 0,-1-1 0,7-5 0,-10-1-409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10 4912,'0'0'6488,"-10"-2"-6166,-7-1-154,0 1 0,0 0 0,0 2 0,-1 0 0,1 1 0,0 1 0,-26 5 0,21 2 116,0 0 0,0 2-1,1 0 1,0 2 0,1 0 0,1 1-1,0 1 1,1 1 0,-17 19 0,31-31-145,-1 1 0,1 0 0,0 0 0,0 1 0,1-1 0,0 1 0,0-1 0,0 1 0,1 0 1,-1 1-1,-1 8 0,4-12-81,-1 1 1,1 0 0,0-1-1,0 1 1,0-1 0,1 1-1,-1 0 1,1-1 0,0 1-1,0-1 1,0 1 0,0-1-1,1 0 1,0 0 0,-1 1-1,1-1 1,0 0 0,0 0-1,1-1 1,-1 1 0,5 4-1,-2-3-2,0 0 0,0 0 0,1 0-1,-1 0 1,1-1 0,0 0 0,0 0-1,0-1 1,1 0 0,-1 0 0,0 0-1,1-1 1,0 1 0,-1-2 0,1 1-1,-1-1 1,1 0 0,0 0 0,12-3 0,-9 1-3,0 0 0,-1-1 0,1-1 0,-1 0 0,1 0 1,-1 0-1,-1-1 0,1-1 0,0 1 0,-1-1 1,0-1-1,8-9 0,-8 9 4,-1-2-1,0 1 1,0-1 0,-1 0-1,0 0 1,-1-1-1,0 0 1,0 0 0,-1 0-1,-1 0 1,0-1 0,0 0-1,-1 1 1,0-1-1,-1 0 1,0-14 0,6-5 635,-2 190-259,-10 45-76,-1 101 294,9-207-122,16 107 1,-15-177-380,0-7 193,2 38 0,-6-60-341,0 0 1,0 0 0,0 0 0,0 0 0,0 0 0,0-1 0,0 1 0,1 0 0,-1 0 0,0 0 0,0 0 0,0 0 0,0 0 0,0 0 0,0 0 0,0 0 0,1 0 0,-1 0-1,0 0 1,0 0 0,0 0 0,0 0 0,0 0 0,0 0 0,1 0 0,-1 0 0,0 0 0,0 0 0,0 0 0,0 0 0,0 0 0,0 0 0,1 0 0,-1 0 0,0 0 0,0 0-1,0 0 1,0 0 0,0 0 0,0 1 0,0-1 0,0 0 0,0 0 0,1 0 0,-1 0 0,0 0 0,0 0 0,0 0 0,0 1 0,0-1 0,0 0 0,0 0 0,0 0-1,0 0 1,0 0 0,0 0 0,0 1 0,0-1 0,0 0 0,8-12-63,3-30-245,-6 20-2854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1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7832,'0'0'3177,"-7"10"-2573,-31 35 396,-47 43 0,43-48-354,2 3 0,-38 53 1,48-52-156,2 2 0,-40 88 0,55-101-254,1 0 0,2 0 0,1 1 0,2 1 0,-4 46 0,8-44 69,2 0 0,2-1 0,6 48-1,-4-64-147,2-1-1,0 1 1,0-1-1,2 1 1,1-2-1,0 1 1,17 26-1,109 159 1146,-125-190-1140,0-2 0,2 0 1,-1 0-1,1 0 0,1-2 1,0 1-1,19 11 0,-29-20-155,1-1-1,-1 0 1,0 0 0,1 0-1,-1 0 1,1-1-1,-1 1 1,1-1-1,0 1 1,-1-1 0,1 0-1,-1 0 1,1 0-1,0 0 1,-1 0-1,1-1 1,-1 1 0,1-1-1,-1 0 1,1 0-1,2-1 1,-3 1-305,-1 0-1,1 0 1,-1 0 0,1 0-1,-1 0 1,1-1 0,-1 1-1,0 0 1,0-1 0,2-1-1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1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19 370 6016,'0'0'3233,"-3"10"-2681,-1 1-371,2-6-83,1 0 0,-1 0 0,1-1 1,0 1-1,0 0 0,0 0 0,1 9 1,0-13-68,0-1 1,0 0-1,0 0 1,0 0-1,0 0 1,1 0-1,-1 1 0,0-1 1,0 0-1,0 0 1,0 0-1,0 0 1,0 1-1,0-1 1,0 0-1,0 0 1,0 0-1,0 0 1,0 1-1,0-1 1,0 0-1,0 0 1,0 0-1,0 1 1,-1-1-1,1 0 1,0 0-1,0 0 1,0 0-1,0 0 1,0 1-1,0-1 0,0 0 1,0 0-1,-1 0 1,1 0-1,0 0 1,0 0-1,0 0 1,0 1-1,0-1 1,-1 0-1,1 0 1,0 0-1,0 0 1,0 0-1,-1 0 1,5-11 1187,47-53 352,74-70-1,-113 121-1373,-6 6-54,-1 1 0,1 0 0,1 0 0,-1 0 1,1 1-1,0 0 0,0 1 0,1-1 0,8-2 0,-16 7-121,1 0-1,0 0 0,-1 0 0,1 0 0,0 0 0,-1 0 0,1 0 0,0 0 0,-1 0 0,1 1 0,-1-1 0,1 0 0,0 1 0,-1-1 0,1 0 0,-1 1 0,1-1 0,-1 1 1,1-1-1,-1 0 0,1 1 0,-1 0 0,1-1 0,-1 1 0,0-1 0,1 1 0,-1-1 0,0 1 0,0 0 0,1-1 0,-1 1 0,0 0 0,0-1 0,0 2 0,5 26 297,-1 111 487,2 26 141,-5-154-789,1 1 0,1 0 0,-1-1 0,2 1 1,-1-1-1,2 0 0,0 0 0,11 20 0,-14-30-125,-1 0 0,0 0 0,1 0 0,-1 0-1,1-1 1,-1 1 0,1 0 0,-1-1 0,1 1 0,-1-1-1,1 0 1,0 1 0,-1-1 0,1 0 0,0 0 0,-1 0-1,1 0 1,0 0 0,-1 0 0,1-1 0,0 1 0,-1 0-1,1-1 1,-1 0 0,1 1 0,-1-1 0,1 0-1,1-1 1,3 0 28,0-1-1,0-1 0,0 1 0,-1-1 1,10-8-1,-2-4 43,0-1-1,-1 0 1,-1-1 0,-1 0-1,13-31 1,-14 31-32,18-46 262,35-125 0,-17 41 200,-44 145-510,0-1 0,0 1-1,1 0 1,-1 0 0,1 0 0,-1 0 0,1 0 0,0 0-1,0 1 1,0-1 0,1 1 0,-1-1 0,1 1 0,-1 0 0,1 0-1,0 0 1,0 0 0,3-1 0,-3 2-8,0 0 0,1 0-1,-1 1 1,0 0 0,0-1 0,1 1 0,-1 0-1,0 1 1,1-1 0,-1 1 0,0-1 0,0 1-1,1 0 1,-1 0 0,0 0 0,0 1 0,0-1-1,3 3 1,160 84 450,-163-87-443,-1 0 0,1 0 0,0 0 0,-1 0 0,1 0 0,0-1 0,0 0 0,-1 1-1,1-1 1,4 0 0,-6 0-17,-2 10-1709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1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8240,'0'0'13515,"0"13"-13063,-8 203 1862,16-59-525,3-104-203,-11-52-1324,0 0-203,0 1 0,0-1 1,0 1-1,0-1 0,-1 1 0,1-1 1,0 0-1,0 1 0,-1-1 1,1 1-1,-1-1 0,-1 3 0,-8 4-64,0-1-1,0 0 0,-1 0 1,-20 8-1,21-10 1,-30 13-11,39-18 38,-1 1 0,1-1-1,0 0 1,-1 0 0,1 0 0,0 0 0,-1 1-1,1-2 1,0 1 0,-1 0 0,1 0 0,0 0-1,-3-1 1,-2-3 193,14-1-107,33-5-17,74-8 1,-78 13-48,-21 4-11,0 0 1,-1 1-1,1 0 1,0 2 0,22 3-1,-4 2 218,-33-7-259,-14 20-1284,9-15-2671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6424,'0'0'15673,"15"-1"-15376,14-1-116,1-2 1,44-11-1,174-49 768,-215 55-639,1 2 1,0 1-1,0 2 0,67-1 0,-87 6-46,-1 1 1,1 0-1,18 6 0,-25-4-154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6928,'0'0'7950,"10"4"-7300,15 10-181,-1 1 1,-1 0-1,40 36 1,287 250 3962,-333-286-4070,-12-11-124,-1 1 0,1-1 0,0-1-1,1 1 1,-1-1 0,11 6 0,-12-6 275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0 10848,'0'0'1217,"-18"10"-692,16-8-501,-46 25 491,-45 34 0,-25 24 530,22-17 394,-88 80 0,156-118-368,1 0-1,-27 39 0,47-59-466,7-10-587,0 0 1,0 0-1,0 1 0,0-1 0,0 0 1,0 0-1,0 0 0,0 0 1,0 1-1,0-1 0,0 0 0,0 0 1,0 0-1,0 0 0,0 1 0,0-1 1,0 0-1,0 0 0,0 0 1,0 1-1,0-1 0,0 0 0,0 0 1,0 0-1,1 0 0,-1 0 0,0 1 1,0-1-1,0 0 0,0 0 1,0 0-1,1 0 0,-1 0 0,0 0 1,0 0-1,0 0 0,0 1 1,1-1-1,-1 0 0,0 0 0,0 0 1,0 0-1,0 0 0,1 0 0,-1 0 1,0 0-1,0 0 0,0 0 1,1 0-1,4 1-2885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12160,'0'0'2258,"-5"14"-1706,2-7-469,-3 9 94,1-1-1,1 1 1,0 1 0,0-1-1,0 21 1,4 48 989,14 111 1,-4-91-164,4-11-76,-8-64-314,-2 1 1,1 35 0,-5-65-568,0 0 1,0 0-1,0 0 1,0 0-1,0 0 1,0 0 0,0 0-1,0 0 1,0 0-1,1 0 1,-1 0-1,0 0 1,1 0 0,-1 0-1,1 0 1,-1 0-1,1-1 1,0 2-1,-1-2-21,1 0 0,-1 0 0,1 0 0,-1 0 0,1 0 0,-1 0-1,1 0 1,-1 0 0,1 0 0,-1 0 0,0-1 0,1 1 0,-1 0 0,1 0-1,-1 0 1,0-1 0,1 1 0,-1 0 0,0-1 0,1 1 0,-1 0-1,0-1 1,1 1 0,-1 0 0,0-1 0,1 0 0,2-4-47,0 0-1,1 0 1,-2 0 0,5-10 0,4-23-3691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45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8744,'0'0'9295,"10"-7"-8787,6-5-147,0 1 0,1 1-1,33-14 1,-29 17 78,0 0 0,0 2 1,1 0-1,30-2 0,-32 6-93,0-2 1,0 0-1,-1-1 1,1-1-1,31-13 1,-45 15-213,0 0 1,0-1-1,-1 0 1,6-5 0,-2-3-3378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12056,'0'0'668,"1"-13"-280,-1 12-379,0-8 90,1 1 0,0 0 0,0 0 0,1 0 0,0 0-1,0 0 1,1 0 0,0 1 0,0-1 0,1 1-1,0 0 1,0 0 0,8-9 0,-2 6 80,0 1-1,1 0 1,0 0 0,0 1 0,1 1-1,-1 0 1,2 1 0,-1 0 0,1 0-1,0 2 1,0-1 0,0 2 0,1 0-1,16-2 1,-23 4-62,0 1 0,0 0 0,1 0 0,-1 0-1,0 1 1,0 0 0,0 0 0,0 1 0,0 0 0,0 0 0,0 0 0,0 1-1,-1 0 1,1 1 0,-1 0 0,0 0 0,0 0 0,-1 0 0,1 1 0,-1 0-1,0 0 1,0 0 0,0 1 0,-1 0 0,0 0 0,0 0 0,-1 0-1,5 11 1,-5-10-8,-1 1-1,0 0 0,-1-1 0,1 1 0,-1 0 0,-1-1 1,0 1-1,0 0 0,0 0 0,-1-1 0,0 1 1,-1 0-1,0-1 0,0 1 0,0-1 0,-1 1 0,0-1 1,-6 9-1,-3 6 127,-2 0 0,0-2 1,-1 1-1,-24 23 0,-154 143 1247,160-164-1190,26-18-121,0-1-1,0 1 1,-9 8-1,16-12-161,0-1 0,0 0-1,0 0 1,0 0 0,0 1 0,-1-1-1,1 0 1,0 0 0,0 0 0,0 1 0,0-1-1,0 0 1,0 0 0,0 1 0,0-1-1,0 0 1,0 0 0,0 1 0,0-1-1,0 0 1,0 0 0,0 1 0,0-1-1,0 0 1,1 0 0,-1 0 0,0 1-1,0-1 1,0 0 0,0 0 0,0 0-1,0 1 1,1-1 0,-1 0 0,0 0-1,0 0 1,0 0 0,1 1 0,-1-1-1,0 0 1,0 0 0,0 0 0,1 0-1,-1 0 1,0 0 0,0 0 0,1 0-1,-1 0 1,0 0 0,0 0 0,0 0-1,1 0 1,-1 0 0,0 0 0,0 0 0,1 0-1,19 4 157,-18-4-138,80 12 248,0 4 0,119 38 0,-182-47-227,-1 0 1,29 17-1,-42-22-36,-1 1 0,0-1 1,0 1-1,0 0 1,0 0-1,-1 0 0,1 1 1,-1-1-1,0 1 0,0 0 1,0 0-1,0 0 0,-1 0 1,0 0-1,0 1 0,3 7 1,-5-9 2,0 0-1,0 0 1,0 0 0,0 0 0,-1 0 0,1 0-1,-1 0 1,0 0 0,0-1 0,0 1 0,0 0 0,0 0-1,-1-1 1,1 1 0,-1-1 0,0 1 0,0-1-1,0 0 1,0 0 0,-4 4 0,-2 1 19,0-1 0,0 0 0,-1 0 0,-15 7 0,6-5 14,0-1 0,-1 0-1,1-2 1,-1 0 0,-31 4-1,-96-3 234,129-6-300,1 0 0,0-2 0,-1 0 1,1-1-1,0-1 0,1 0 0,-1-1 0,-27-13 0,40 17-57,-1-1 0,1 0 0,0 0 0,0-1 0,0 1 0,0-1 0,-4-4 0,0-4-3413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5320,'0'0'9382,"12"-1"-8760,281-34 2031,-122 24-1154,-1 0 1328,-170 11-2774,1 0 0,-1 0-1,0-1 1,1 1-1,-1 0 1,1 0 0,-1 0-1,1 0 1,-1 0-1,1 0 1,-1-1 0,0 1-1,1 0 1,-1 0-1,1 0 1,-1 1 0,1-1-1,-1 0 1,1 0-1,-1 0 1,1 0 0,-1 0-1,0 0 1,1 1-1,-1-1 1,1 0 0,-1 0-1,0 1 1,1-1-1,-1 0 1,0 1 0,1-1-1,-1 0 1,0 1-1,1-1 1,-1 0 0,0 1-1,1 0 1,-4 6 74,-2 2-3407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9344,'0'0'4421,"9"12"-3745,31 40-41,121 164 1695,-133-172-1756,-1 1 1,-2 1-1,24 63 0,-33-67-30,-3 2-1,-1 0 0,9 75 0,-18-85-222,-1 0-1,-2-1 1,-1 1-1,-2 0 1,-11 54-1,-1-27 8,-2-1-1,-3 0 1,-3-2-1,-2 0 1,-2-2 0,-3-1-1,-2-1 1,-57 71-1,78-112-232,0 0 0,-21 17 0,27-26-493,0 0 0,1-1 0,-2 0 0,1 0 0,0 0 0,-1 0-1,1-1 1,-1 0 0,-11 2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6824,'0'0'12322,"18"-10"-12078,-2-2-180,-7 6-29,1-1 0,-1 1 0,1 1 0,1-1 0,-1 2-1,1-1 1,-1 2 0,1-1 0,17-2 0,96-9 584,136 1 0,-215 12-416,-27 0-75,0 1 0,0 1 1,0 1-1,0 0 0,0 2 1,19 4-1,-32-6-20,-1 0-1,1 0 1,0-1-1,0 1 1,6-1-1,-7 0 33,-4 0 28,0 5-161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7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8432,'0'0'3897,"12"-3"-3285,13-4-292,13-4 466,58-10 1,-50 17-214,1 1 0,0 3 0,-1 2 1,0 2-1,81 17 0,-95-15 96,52 5 0,-71-10-422,1-1 0,-1 0 1,0-1-1,0-1 0,0 0 1,24-7-1,-34 8-215,-1 0 0,1-1 1,0 1-1,-1-1 0,1 1 0,-1-1 0,1 0 1,-1 0-1,0 0 0,0 0 0,0 0 1,0-1-1,2-2 0,4-10-2776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22 6424,'0'0'3097,"-12"-4"-2589,8 2-453,-4-1 30,0 0 1,0 1-1,0 0 0,0 0 0,-1 1 1,1 0-1,0 0 0,-1 1 1,1 0-1,-10 2 0,-8 1 122,1 2-1,0 1 1,0 1-1,0 2 0,1 0 1,0 1-1,1 2 1,0 0-1,1 1 1,-38 31-1,58-43-187,-16 14 263,1 1-1,-23 27 0,36-38-187,0 0-1,1 0 0,-1 0 0,1 1 0,0-1 1,1 1-1,-1 0 0,1 0 0,1 0 0,-1 0 0,1 0 1,0 0-1,0 0 0,0 10 0,1-14-54,1 0 0,-1 0 0,1 0 0,-1 0 0,1 0 0,0 0-1,-1-1 1,1 1 0,0 0 0,0 0 0,1-1 0,-1 1 0,0-1 0,0 1 0,1-1-1,-1 1 1,1-1 0,-1 0 0,1 0 0,0 1 0,-1-1 0,4 1 0,2 1 55,0 0 1,0-1-1,0 1 0,14 1 1,-9-3-26,0 0 0,-1-1 1,1-1-1,0 1 0,0-2 1,0 0-1,0 0 0,-1-1 0,1-1 1,-1 0-1,16-8 0,10-6 260,68-46 0,-87 51-208,-1 0 0,-1 0 0,24-26 0,-34 33-38,0-1 0,-1 0-1,0 0 1,0 0 0,-1-1-1,1 1 1,-2-1-1,1 0 1,-1 0 0,0-1-1,2-14 1,-5 7 289,0 16-363,0 0 1,0 0-1,0-1 1,0 1-1,0 0 1,0 0-1,0 0 1,0 0-1,-1 0 1,1 0-1,0 0 1,0-1-1,0 1 1,0 0-1,0 0 1,0 0-1,0 0 1,0 0-1,0 0 1,-1 0-1,1 0 1,0 0-1,0 0 1,0 0-1,0 0 1,0-1-1,0 1 1,-1 0-1,1 0 1,0 0-1,0 0 1,0 0-1,0 0 1,0 0-1,0 0 0,-1 0 1,1 0-1,0 0 1,0 1-1,0-1 1,0 0-1,0 0 1,0 0-1,-1 0 1,1 0-1,0 0 1,0 0-1,0 0 1,-2 2 35,1-1 0,0 1 0,0-1 0,-1 1 0,1 0 0,0-1 0,0 1 0,0 0 0,1 0 0,-2 3 0,-13 55 192,3-1 1,-8 107-1,13-93-120,-7 323 510,16-351-403,2 1-1,2-1 1,18 69 0,-24-113-203,0 0 0,0 0 0,0-1 0,0 1 0,1 0 0,-1 0 0,0-1 1,1 1-1,-1 0 0,0-1 0,1 1 0,-1 0 0,1-1 0,-1 1 0,1-1 1,-1 1-1,2 0 0,-2-1-13,1 0 0,-1 0 1,0 0-1,1 0 0,-1 0 0,0 0 1,1 0-1,-1 0 0,0 0 0,1 0 1,-1-1-1,0 1 0,1 0 0,-1 0 1,0 0-1,1-1 0,-1 1 0,0 0 1,0 0-1,1-1 0,-1 1 0,0 0 0,0 0 1,0-1-1,1 1 0,-1-1 0,13-30 75,-10 25-122,8-25-3034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5224,'0'0'7057,"1"12"-6548,1 35 180,-2 0-1,-8 70 0,-27 104 630,-9 98 252,43-117 109,1-190-1374,1 1 402,0-13-679,-1 0 0,0 1 1,1-1-1,-1 0 0,0 0 1,1 1-1,-1-1 1,0 0-1,1 0 0,-1 0 1,1 0-1,-1 0 0,0 1 1,1-1-1,-1 0 0,1 0 1,-1 0-1,1 0 0,-1 0 1,0 0-1,1 0 0,-1-1 1,1 1-1,-1 0 1,0 0-1,1 0 0,-1 0 1,1 0-1,-1-1 0,1 1 1,15-7 140,0 0 1,0-1-1,-1-1 1,28-20 0,-24 16-81,-6 4 14,0 1 1,0 0-1,1 2 1,0-1-1,0 1 1,1 1-1,0 1 1,0 0-1,0 1 1,0 0-1,0 1 1,0 1-1,1 0 1,-1 2-1,28 2 1,-40-2-27,1-1 0,-1 0 0,0 0 1,0 0-1,1-1 0,-1 1 0,4-2 0,-6 2-150,0 0 1,-1 0-1,1-1 0,-1 1 0,1 0 1,-1 0-1,1 0 0,-1 0 0,1-1 0,-1 1 1,1 0-1,-1 0 0,0-1 0,1 1 0,-1 0 1,1-1-1,-1 1 0,0-1 0,1 1 1,-1 0-1,0-1 0,1 1 0,-1-1 0,0 1 1,0-1-1,0 1 0,1-1 0,-1 1 0,0-1 1,0 1-1,0-1 0,0 1 0,0-1 1,0 1-1,0-1 0,0 1 0,0-1 0,0 1 1,0-1-1,0 1 0,0-1 0,0 1 0,-1-1 1,1 1-1,0-1 0,0 1 0,-1-1 1,1 0-1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13168,'0'0'2233,"10"-2"-2017,287-45 2496,-262 49-2069,-32-1-512,1 0 0,0-1 0,0 1 0,-1-1 0,1 0 0,0 0 0,0-1 0,-1 1 1,1-1-1,0 0 0,6-2 0,-3 1 105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11656,'0'0'1552,"12"-9"-1055,-7 6-444,25-19 208,1 2 0,1 1 0,37-16 0,-32 23 103,1 1 1,0 2-1,54-6 0,120 1 1875,-138 17-711,-17-1-3429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0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6728,'0'0'8618,"9"-6"-8254,32-20-2,-39 25-318,1-1 0,-1 1 0,1 0 0,0 0 0,-1 1 0,1-1 0,0 0 0,0 1 0,0 0 0,-1-1 0,5 2 0,8-2 147,251-44 1508,61 7 250,-273 32-1672,29-3 347,-30 12-3250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47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0 261 8032,'0'0'16409,"11"-12"-15977,94-94 1256,-86 90-1353,6-6 251,0 1 1,47-29-1,-66 47-438,-1 1-1,1 0 1,-1 0-1,1 0 1,0 1-1,0-1 1,0 1-1,0 1 1,-1-1-1,1 1 1,0 0-1,0 1 1,9 1-1,-12-1-61,1-1 0,-1 2-1,0-1 1,0 0 0,1 1-1,-1-1 1,0 1-1,0 0 1,-1 0 0,1 0-1,0 0 1,-1 1 0,1-1-1,-1 1 1,0-1-1,0 1 1,2 3 0,4 4-47,0-1 0,0 0 0,1-1 1,0 1-1,0-2 0,1 1 0,14 7 0,-18-12-27,0 0-1,-1-1 1,1 1-1,1-2 1,-1 1-1,0-1 1,0 0-1,0 0 1,1 0-1,-1-1 1,0 0-1,1-1 1,-1 1-1,0-1 1,13-3-1,-13 2-11,0 0 0,-1 0 0,1 0 0,0-1 0,-1 0 0,1 0 0,-1 0 0,0 0 0,0-1 0,0 0 0,-1 0 0,1-1 0,-1 1 0,0-1 0,0 0 0,-1 0 0,1 0 0,-1 0 0,0-1 0,2-6 0,-2 5 98,0 1 1,1 0-1,-1 0 1,1 1-1,5-6 0,3-5-4633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341 784 4512,'0'0'3224,"3"-11"-2791,-2 3-357,1-2 47,0 1-1,0-1 1,-1 0-1,-1 0 1,0 1-1,0-1 1,-3-16-1,2 22-60,-1 0 1,0 0-1,0 0 0,0 1 0,0-1 0,0 1 1,-1 0-1,1-1 0,-1 1 0,0 0 1,0 1-1,-1-1 0,1 0 0,0 1 0,-1 0 1,1 0-1,-1 0 0,0 0 0,0 0 1,0 1-1,-4-1 0,-1-1 67,-1 1 0,0 0 0,0 0 0,1 1 0,-1 1 0,0 0 0,-17 1 0,18 0-50,1 0-1,0 1 1,-1 0 0,1 0-1,0 1 1,0 0-1,0 0 1,0 1-1,0 0 1,1 0-1,0 1 1,0 0 0,0 0-1,1 1 1,-1 0-1,1 0 1,1 0-1,-1 1 1,1 0-1,0 0 1,1 0 0,-1 0-1,1 1 1,-3 10-1,4-10-16,0-1 0,1 1 0,0 0 0,0 0 0,1 0 0,0 0 0,0 0 0,1 0 0,0 0 0,0 0 0,1 0 0,0 0 0,3 11 0,-2-14-22,0 0 0,0 0 0,1 0-1,-1 0 1,1-1 0,0 0 0,1 1 0,-1-1 0,1 0 0,-1 0 0,1-1 0,0 1-1,1-1 1,-1 0 0,0 0 0,1 0 0,0-1 0,0 1 0,0-1 0,0 0 0,8 1 0,-7-1 2,0-1 0,1 1 1,-1-1-1,0-1 1,1 0-1,-1 1 1,0-2-1,1 1 1,-1-1-1,0 0 1,0 0-1,1-1 0,-1 0 1,10-4-1,-8 1 5,0 1-1,0-1 1,0-1-1,-1 0 1,0 0-1,0 0 0,0-1 1,-1 0-1,8-11 1,5-8 76,-1-2 0,-2 0 1,0 0-1,-2-2 0,-1 0 1,-2 0-1,-1-1 0,-1-1 0,-2 1 1,-1-1-1,-1-1 0,0-55 0,-11-98 280,2 151-277,0 0-1,-3 0 1,-14-44 0,20 75-94,-1 0 0,1 0 0,-1 0 0,0 0 0,0 1 0,-5-7 1,7 9-28,0 1 0,0 0 0,-1 0 0,1-1 1,0 1-1,-1 0 0,1-1 0,0 1 0,-1 0 1,1 0-1,-1 0 0,1-1 0,0 1 0,-1 0 1,1 0-1,-1 0 0,1 0 0,0 0 1,-1 0-1,1 0 0,-1 0 0,1 0 0,-1 0 1,1 0-1,0 0 0,-1 0 0,1 0 0,-1 0 1,-1 1 1,1 0 1,0 0-1,0 0 1,0 1-1,0-1 1,0 0-1,0 0 1,1 0-1,-1 1 1,0-1-1,1 0 1,-1 1 0,0 1-1,-6 18 16,1 0 1,1 0-1,1 0 1,1 1-1,1 0 0,1 42 1,4-14 27,20 96-1,-8-76 39,4-2 0,2 0-1,4-1 1,2-2 0,51 88-1,-77-150-37,1-1-1,-1 0 0,1 0 0,-1 0 1,1 0-1,-1 0 0,1 0 0,3 2 1,-5-3-112,1-1 0,-1 0 0,1 0 1,-1 0-1,1 0 0,-1 0 0,0 0 0,1 0 0,-1 0 1,1 0-1,-1 0 0,1 0 0,-1 0 0,0 0 1,1-1-1,-1 1 0,1 0 0,-1 0 0,0 0 1,1 0-1,-1-1 0,0 1 0,1 0 0,-1 0 0,0-1 1,1 1-1,-1 0 0,0-1 0,1 1 0,-1 0 1,0-1-1,0 1 0,0-1 0,1 1 0,-1 0 0,0-1 1,0 1-1,0-1 0,0 1 0,0 0 0,0-1 1,0 0-1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8744,'0'0'1232,"5"-11"-808,4-8-212,1-1 0,1 1 0,1 1 1,14-18-1,0 9 252,1 1-1,0 1 1,2 1 0,48-29 0,-38 32 312,-37 20-691,0 0 1,0 0 0,0 0-1,0 1 1,1-1-1,-1 0 1,0 1-1,0 0 1,1 0-1,-1-1 1,0 1-1,1 1 1,-1-1 0,0 0-1,1 1 1,1 0-1,-3-1-50,0 1 1,0 0-1,-1 0 0,1 0 1,0-1-1,-1 1 0,1 0 0,-1 0 1,1 0-1,-1 0 0,1 0 1,-1 0-1,0 0 0,1 0 1,-1 0-1,0 0 0,0 0 0,0 0 1,0 2-1,0 27 190,-1-19-120,-3 70 284,-2 37 134,7-101-375,0 0-1,1 0 0,0 0 0,9 29 0,-9-41-84,0 0-1,0 1 0,0-1 1,1 0-1,0 0 1,0 0-1,0-1 1,1 1-1,0-1 1,0 0-1,0 0 1,0 0-1,7 5 1,-9-8-38,1 1 0,-1-1 0,1 0 0,0 0 1,-1 0-1,1 0 0,0 0 0,0-1 0,-1 1 1,1-1-1,0 1 0,0-1 0,0 0 0,0 0 1,0-1-1,-1 1 0,1-1 0,0 1 0,0-1 1,-1 0-1,1 0 0,0 0 0,-1 0 0,1 0 1,-1-1-1,1 1 0,-1-1 0,3-2 0,3-3 22,-1 0-1,0 0 1,0-1-1,-1 0 0,0 0 1,0-1-1,-1 0 1,6-11-1,28-81 277,-35 88-274,19-72 321,-17 57-70,18-48-1,-22 71-275,0 1 1,0 0-1,0 0 1,0 0-1,1 0 0,0 0 1,0 0-1,0 1 1,0 0-1,1-1 0,-1 1 1,1 0-1,-1 1 1,1-1-1,5-2 0,-4 3-6,1 0 0,-1 0 0,1 0 0,0 1 0,0 0 0,0 0 0,0 1 0,0-1 0,0 1-1,0 1 1,8 0 0,56 15 112,-48-10 33,36 6 0,-55-12-354,8 1 603,-7 2-3498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8840,'0'0'8839,"15"-2"-8488,24 1 34,1 1 1,52 7-1,238 35 948,-315-40-1259,1 0 0,-1-1 0,0-1-1,0 0 1,0-1 0,0-1 0,1 0 0,21-7-1,-36 9-74,-1-1-1,1 1 0,0-1 1,0 0-1,-1 1 0,1-1 1,-1 1-1,1-1 0,0 0 1,-1 0-1,1 1 0,-1-1 1,0 0-1,1 0 0,-1 0 0,0 1 1,1-1-1,-1 0 0,0 0 1,0 0-1,0-1 0,2-5-2535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311 417 5920,'0'0'4130,"-10"-2"-3700,1 0-316,-1 0 1,0 1-1,0 0 1,0 1 0,0 0-1,0 1 1,0 0-1,0 0 1,1 1-1,-1 1 1,0-1 0,1 2-1,0-1 1,-9 6-1,6-2 14,1 1 0,0 0-1,0 0 1,1 2-1,0-1 1,1 1 0,0 1-1,1-1 1,0 2-1,0-1 1,1 1 0,1 0-1,0 0 1,1 1-1,0 0 1,-4 14 0,9-21-44,-1 0 0,0 0 0,1 0 0,0 0 0,1 0 1,-1 0-1,1 0 0,0 0 0,1 0 0,-1 0 0,1-1 1,0 1-1,1-1 0,-1 1 0,6 7 0,-6-10-46,-1-1 1,1 1-1,0 0 0,0-1 0,0 0 0,0 1 0,1-1 1,-1 0-1,0 0 0,1 0 0,0-1 0,-1 1 0,1-1 1,0 1-1,0-1 0,0 0 0,0 0 0,0 0 0,0 0 1,0-1-1,0 1 0,0-1 0,0 0 0,0 0 0,1 0 1,-1 0-1,0-1 0,0 1 0,0-1 0,0 0 0,3-1 0,0 0 5,-1-2-1,0 1 0,0 0 0,-1-1 0,1 0 0,-1 0 0,1 0 1,-1-1-1,-1 1 0,1-1 0,3-6 0,33-60 249,-37 66-266,13-28 127,-2-1 1,-1-1-1,10-47 1,14-109 345,-13 54-154,-17 102-275,-3 11 68,9-31 1,-10 48 59,0 8-60,-3 13 7,-3 33 9,1 0 0,8 78 0,22 94 531,-17-165-394,-7-33-60,0 1 0,1 38 0,-5-60-227,0 0 0,0 0 0,0 1-1,0-1 1,0 0 0,0 0 0,0 1 0,0-1 0,0 0-1,0 0 1,0 1 0,0-1 0,0 0 0,0 1 0,0-1 0,0 0-1,0 0 1,0 1 0,0-1 0,0 0 0,1 0 0,-1 1-1,0-1 1,0 0 0,0 0 0,0 1 0,1-1 0,-1 0 0,0 0-1,0 0 1,1 0 0,-1 1 0,0-1 0,0 0 0,0 0-1,1 0 1,-1 0 0,0 0 0,1 0 0,-1 0 0,0 0 0,0 1-1,1-1 1,-1 0 0,0 0 0,0 0 0,1-1 0,14-9 414,8-15-3615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7136,'0'0'6982,"-3"12"-6279,-17 70 400,2-16 27,4 1 1,-7 78-1,19-125-971,0 11 221,2 37 0,1-58-249,0 0 1,0 0 0,1 0-1,1 0 1,0 0 0,0 0 0,8 16-1,-9-23-84,0 1 0,0 0 0,0 0 0,0-1 0,1 1 0,-1-1 0,1 0 0,0 0 0,0 0 0,0 0 0,0 0 0,1-1 0,-1 1 0,1-1 0,0 0 0,-1 0 0,1-1 0,0 1 0,0-1 0,0 1 0,7 0 0,1 0 29,1 0 1,0-2 0,-1 1 0,1-1 0,-1-1-1,1 0 1,-1-1 0,1 0 0,-1-1 0,0-1-1,0 0 1,0 0 0,0-1 0,14-9 0,-18 10-229,-2 1 276,-1 0 0,1-1 1,-1 1-1,0-1 0,5-5 0,-8 8-297,-1 0 0,0-1 0,0 1 0,0-1 0,0 1 0,0-1 0,-1 0 0,1 1 0,0-1 0,-1 0 0,1 0 0,-1 1 0,0-1 0,1 0 0,-1 0 0,0 1 0,0-1 0,0 0 0,-1 0-1,1 0 1,-1-2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12256,'0'0'868,"16"-4"-494,33-8-90,95-25 840,138-56 2008,-261 87-2747,-16 6-671,-1-1 1,0-1 0,1 1 0,-1 0 0,7-5-1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4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6128,'0'0'5609,"4"-9"-5121,16-40 528,-14 124 2032,0-20-2556,0 32 966,28 146 0,-33-231-1486,11 39 1282,-12-41-1237,0 0 0,0 0 0,0 0 1,0 0-1,0 1 0,0-1 0,0 0 0,0 0 1,0 0-1,0 0 0,0 0 0,0 0 1,0 1-1,0-1 0,0 0 0,0 0 0,0 0 1,1 0-1,-1 0 0,0 0 0,0 0 1,0 0-1,0 1 0,0-1 0,0 0 0,0 0 1,1 0-1,-1 0 0,0 0 0,0 0 1,0 0-1,0 0 0,0 0 0,1 0 0,-1 0 1,0 0-1,0 0 0,0 0 0,0 0 1,0 0-1,1 0 0,-1 0 0,0 0 0,0 0 1,0 0-1,0 0 0,0 0 0,1 0 1,-1-1-1,0 1 0,0 0 0,0 0 0,0 0 1,0 0-1,0 0 0,0 0 0,0 0 1,1 0-1,-1-1 0,0 1 0,6-25 347,2-29 4,24-87 1,-23 112-227,2 0 1,0 1-1,2 0 0,27-42 1,-28 49-59,-8 14-29,0 0 0,0 1 0,1-1 0,0 1 0,0 0 0,1 0 0,7-7 0,-12 12-48,0 1-1,0-1 1,-1 1 0,1 0-1,0-1 1,0 1 0,-1 0 0,1-1-1,0 1 1,0 0 0,0 0-1,0 0 1,-1 0 0,1 0-1,0 0 1,0 0 0,0 0 0,0 0-1,0 0 1,-1 0 0,1 0-1,0 1 1,0-1 0,0 0-1,-1 1 1,1-1 0,0 1 0,0-1-1,-1 1 1,1-1 0,0 1-1,-1-1 1,1 1 0,-1 0 0,1-1-1,0 1 1,-1 0 0,0-1-1,1 1 1,-1 0 0,1 1-1,2 3 13,-1 1 0,1-1 0,-1 1 0,2 11 0,2 20 57,3 76 0,-7-72 77,10 58 1,3-113-18,36-55 5,-17 22-12,63-68-1,-93 111-117,1 0 0,-1 0 1,1 0-1,0 0 0,0 1 0,0 0 0,1 0 0,-1 0 0,1 1 1,-1-1-1,7 0 0,-9 2-7,-1 1-1,1 0 1,-1 0 0,1 0 0,-1 0-1,1 0 1,0 0 0,-1 1 0,1-1-1,-1 1 1,1 0 0,-1 0 0,1 0 0,-1 0-1,0 0 1,0 0 0,1 1 0,-1-1-1,0 1 1,0 0 0,0-1 0,-1 1-1,1 0 1,0 0 0,-1 0 0,1 0-1,-1 0 1,2 3 0,2 5 8,0-1 1,-1 1 0,0 0-1,0 1 1,3 15 0,7 57 66,-10-52-37,0 5 12,-4-27-26,1 1 0,-1-1 0,2 0 0,0 0 0,0 0 0,0 0 0,1 0 0,8 17 0,-9-24-20,0 0-1,0-1 1,0 1 0,0 0 0,0 0 0,0-1 0,0 1 0,0-1 0,1 0 0,-1 0 0,0 0 0,1 0 0,3 1 0,8 2-2424,-12-4 1434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3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63 3000,'0'0'11038,"1"-10"-10634,4-43 4269,-5 67-3739,-3 62 319,1-48-644,0 0 0,6 56 0,1-40 597,2-14 868,-7-27-2047,0 0 0,0 0 1,0 0-1,1-1 1,-1 1-1,1 0 1,0-1-1,0 1 1,0 0-1,0-1 0,1 0 1,-1 1-1,1-1 1,1 3-1,-2-4-24,-55-23 558,44 19-548,1-1 0,-1 2-1,0 0 1,1 0-1,-1 0 1,0 2-1,0-1 1,0 1-1,-16 2 1,24-2-16,0 1 0,0-1 0,0 1 0,0-1 0,1 1 0,-1 0 0,0 0 0,0 0 0,0 0 0,1 0 0,-1 0 0,1 0 0,-1 1 0,1-1 0,-1 0 0,1 1 0,0-1 0,0 1 1,-1 0-1,1-1 0,-1 4 0,2-5 4,2 7-8,-2-7 6,0 0-1,1 0 1,-1 1-1,0-1 1,0 0 0,1 0-1,-1 1 1,0-1-1,0 0 1,0 1-1,0-1 1,0 0-1,1 1 1,-1-1 0,0 0-1,0 1 1,0-1-1,0 0 1,0 1-1,0-1 1,0 0-1,0 1 1,0-1 0,0 0-1,0 1 1,0-1-1,0 0 1,0 1-1,-1-1 1,1 0-1,0 1 1,0-1 0,0 0-1,0 1 1,-1-1-1,1 1 1,0-1 0,-1 0-1,1 0 1,0 0 0,0 0-1,0 0 1,0 1 0,-1-1 0,1 0-1,0 0 1,0 0 0,0 1 0,0-1-1,0 0 1,0 0 0,0 0-1,-1 1 1,1-1 0,0 0 0,0 0-1,0 1 1,0-1 0,0 0 0,0 0-1,0 1 1,0-1 0,0 0-1,0 0 1,0 1 0,1-1 0,-1 0-1,0 0 1,0 0 0,0 1 0,0-1-1,0 0 1,0 0 0,0 0 0,1 1-1,2 11-35,29-12 216,244-11 270,-243 10-326,55 5 1,-74-2-83,46-2 152,-59 0-209,-14-6-1091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3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6016,'0'0'15047,"12"3"-14679,18 5 11,1-3 0,1 0-1,36 0 1,151 12 1251,-144-8-817,101-1-1,-41-20-266,-8 0-183,-98 12-169,45 4 0,-58-4-108,0-1 1,0-1 0,0 0-1,-1-1 1,1-1 0,21-7-1,-20 6-14,177-36 609,-134 30-555,-48 10-94,1 0-1,0 1 1,0 0-1,19 3 1,6 0 31,-12 0-40,0 2-1,-1 0 0,0 1 0,0 2 0,36 16 0,-30-12 12,1-1 1,52 12-1,-62-19 7,-1-1-1,1-1 0,0-1 0,0-1 0,0-1 1,31-5-1,-47 4-26,-1 1 0,1-1 0,-1-1 1,0 1-1,1-1 0,-1 0 0,-1 0 1,1-1-1,7-5 0,8-10-3991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0.8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898 0 6328,'0'0'6216,"-10"4"-5908,0 0-219,4-2-33,0 1 0,0-1 1,0 0-1,-1-1 0,1 0 1,0 0-1,-1 0 0,1 0 0,-9-1 1,-349-21 3566,197 25-2207,144-2-1222,9-1-88,-3-1 86,1 1-1,0 0 1,0 1 0,0 1 0,0 1-1,0 0 1,-16 7 0,27-8-144,0 0-1,0 0 1,0 0 0,1 0 0,-1 1 0,1-1 0,0 1 0,0 1-1,0-1 1,0 0 0,1 1 0,0 0 0,0 0 0,0 0 0,0 0-1,1 0 1,0 0 0,-2 6 0,-2 10 36,1-1-1,1 1 1,1 0 0,-1 32 0,6 90 209,0-103-228,36 390 447,27 0-119,-39-265-264,28 120 99,10 77 62,-4-28-2,-1 60 213,-25-135-184,-23-180-108,-1 132 0,-10-210-181,0-1-21,0 1-1,0-1 0,1 1 1,-1-1-1,0 0 1,1 1-1,-1-1 1,0 0-1,1 1 0,-1-1 1,0 0-1,1 1 1,-1-1-1,1 0 0,-1 1 1,1-1-1,-1 0 1,1 0-1,-1 0 1,1 0-1,-1 0 0,1 1 1,-1-1-1,1 0 1,-1 0-1,1 0 0,-1 0 1,1 0-1,20-1 3,-16 0 3,1 1-10,60-3 41,1 2 0,76 11 0,-45 6 23,-48-7 10,0-2 0,86 2 0,-128-10-78,-1 1 0,1-1 0,-1-1 0,0 1 0,1-1 0,-1-1 0,0 1 0,0-1 0,0 0 0,0-1 1,-1 0-1,8-5 0,18-19-3367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54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 91 6824,'0'0'4790,"-10"-1"-4408,-30-6 16,17 0 1727,5 4 893,13 3-2001,-14-1 1005,18 1-1963,1 0 0,-1 0 0,1 0 0,-1 0 0,1 0 0,-1 0 0,1 0 0,-1 0 0,1 0 0,-1 0 0,1 1 0,0-1 0,-1 0 0,1 0 0,-1 0 0,1 0 0,-1 1 0,1-1 0,0 0 0,-1 1 0,1-1 0,0 0 0,-1 1 0,1-1 0,0 0 0,-1 1 0,-1 8 4379,12-6-4420,3-2 211,0 0 1,0 0 0,0-1 0,0 0-1,21-4 1,18-1 287,-5 2 120,0-2-1,0-2 1,-1-2 0,62-20-1,-75 21-177,49-5 1,-41 7-323,-38 5-137,1 0 0,-1 1 0,0 0 0,0-1 0,0 1 0,0 0 0,0 1 0,0-1 0,0 1 0,0-1 0,0 1 0,0 0 0,0 0 0,0 0 0,0 0 0,0 1 0,0-1 0,-1 1 0,1 0 0,-1 0 0,4 3 0,-6-5 25,1 1 0,-1-1-1,0 1 1,0-1 0,1 1 0,-1-1 0,0 1 0,0-1-1,0 1 1,0-1 0,0 1 0,0 0 0,0-1 0,0 1-1,0-1 1,0 1 0,0 0 0,0-1 0,0 1 0,0-1-1,0 1 1,0-1 0,-1 1 0,1-1 0,0 1 0,0-1-1,-1 1 1,1-1 0,0 1 0,-1-1 0,1 1-1,-1-1 1,1 0 0,-1 1 0,0 0 0,-21 12-1532,13-8-2055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134 39 5416,'0'0'10713,"13"2"-10339,-3-1-297,5 1 80,1 0 0,0-1 0,30-3-1,86-9 789,94-12 273,-185 18-794,50-1 0,-89 6-403,0 0 1,-1 0-1,1 0 1,0 1-1,0-1 0,0 0 1,-1 1-1,1 0 0,0-1 1,-1 1-1,1 0 0,0 0 1,-1 0-1,1 0 1,-1 0-1,0 0 0,1 0 1,-1 0-1,0 0 0,1 1 1,-1-1-1,0 1 1,0-1-1,0 1 0,0-1 1,-1 1-1,1 0 0,0-1 1,-1 1-1,1 0 1,-1 0-1,1 2 0,1 7 31,-1 0 1,-1 0-1,0 0 0,-2 16 0,1-5 3,-17 341 492,-4 191-71,34 148 115,-9-579-483,-3 0 0,1 30 46,17 301 357,-13-261-359,2 33 88,-6-204-222,-1-5 13,1-1 0,0 1 0,2-1 0,0 0 0,0 0-1,2 0 1,9 24 0,-8-29-65,0-1 1,13 16-1,-18-24 30,1 1 4,0 0 0,0-1 0,0 1 0,0 1 0,-1-1 0,2 4 1,-3-6 1,1-1 0,-1 0 0,0 1 0,0-1 0,0 1 0,0-1 0,0 1 0,0-1 0,0 1 0,0-1 0,0 1 0,0-1 0,0 0 0,-1 1 0,1-1 0,0 1 0,0-1 0,0 1 0,-1-1 0,1 0 0,0 1 0,0-1 0,-1 1 0,0-1 4,0 1 1,0-1-1,1 1 0,-1-1 0,0 0 0,0 1 0,0-1 1,0 0-1,0 0 0,0 1 0,0-1 0,0 0 0,0 0 1,0 0-1,-2-1 0,-188-27 222,23 2 35,36 18-89,-73-10-312,193 16 102,0-1 0,0-1 1,0 0-1,0-1 1,1 0-1,-1-1 1,1 0-1,-10-8 0,-15-15-3206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5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1 7936,'0'0'6265,"-12"10"-5937,-1 2-229,-4 3 78,1 1 1,-19 23-1,16-18 68,-20 28 353,36-46-527,1 1 1,0 0 0,0 0 0,0 0 0,0 1 0,1-1 0,-1 0-1,1 1 1,0-1 0,1 1 0,-1 5 0,1-8-34,1 0 0,-1 1 0,1-1-1,-1 1 1,1-1 0,0 0 0,0 0 0,0 1 0,1-1 0,-1 0 0,0 0 0,1 0 0,-1 0 0,1 0 0,0-1-1,0 1 1,-1 0 0,1-1 0,0 1 0,0-1 0,1 0 0,-1 0 0,0 0 0,0 0 0,1 0 0,4 1-1,-2 0 17,1 0 0,0-1 0,0 0 0,0 0 0,0 0 0,0-1 0,0 0 0,-1 0 0,1-1 0,8-1 0,-9 1-6,1-1 1,-1 0-1,0 0 0,0-1 1,0 0-1,0 0 0,0 0 1,-1 0-1,1-1 0,-1 0 1,0 1-1,0-2 0,3-3 1,-4 4-5,-1 1 0,0 0 1,0 0-1,0-1 0,0 1 1,-1-1-1,1 0 0,-1 1 0,0-1 1,0 0-1,-1 0 0,1 0 1,-1 0-1,0 0 0,0 0 1,0 0-1,0 1 0,-1-1 0,-1-6 1,2 9-28,-1 0 1,1-1-1,-1 1 1,1 0-1,-1 0 1,0 0-1,1 0 1,-1 0-1,0 0 1,0 0-1,0 0 1,0 0 0,0 0-1,0 1 1,0-1-1,0 0 1,0 1-1,0-1 1,0 1-1,-1-1 1,1 1-1,0-1 1,0 1-1,0 0 1,-1 0-1,1-1 1,0 1-1,-1 0 1,1 0-1,0 0 1,0 0 0,-1 1-1,1-1 1,0 0-1,-3 1 1,-2 1 26,0 0 0,-1 0 1,1 0-1,0 1 1,-8 5-1,4-2 9,0 0 0,0 1 1,1 0-1,-1 1 0,2 0 0,-13 15 0,18-20-30,1 0-1,-1 1 1,1 0-1,0 0 1,0 0-1,1 0 1,-1 0-1,1 0 1,-1 0 0,1 0-1,1 0 1,-1 1-1,1-1 1,-1 0-1,1 1 1,0-1-1,1 0 1,-1 1-1,1-1 1,0 0-1,2 6 1,-2-5 2,1-1-1,-1 1 1,1-1-1,1 0 1,-1 0-1,0 0 1,1 0-1,0 0 1,0 0-1,0-1 1,0 1-1,1-1 1,0 0-1,-1 0 1,1-1-1,0 1 1,0-1-1,0 1 1,1-1-1,-1 0 1,1-1-1,-1 1 1,1-1-1,-1 0 1,1 0-1,0-1 1,-1 1 0,1-1-1,0 0 1,-1 0-1,1 0 1,0-1-1,0 0 1,-1 0-1,1 0 1,-1 0-1,1-1 1,-1 0-1,0 0 1,7-3-1,-5 1 11,0 0 1,-1 0-1,1-1 0,-1 0 0,0 0 0,0 0 1,0-1-1,0 1 0,-1-1 0,0 0 0,-1 0 1,1-1-1,-1 1 0,0-1 0,3-12 0,-2 5 46,-1 0 1,-1 0-1,0 0 0,-1 0 0,0 0 0,-1 0 0,-2-16 0,1 25-40,0 0 0,0 1 0,0-1 0,0 0 0,-1 0 0,0 1 0,0-1 0,0 1 0,-4-7 0,5 10-26,0-1 0,0 1 0,0 0 0,0 0 0,0 0 0,0 0 0,-1 0 0,1 0 0,0 0 0,-1 0 0,1 1 0,0-1 0,-1 0 0,1 1 0,-1-1 0,1 1 0,-1 0 0,1-1 0,-1 1 0,1 0 0,-1 0 0,1 0 0,-1 0 0,0 0 0,1 0 0,-1 0 0,1 1 0,-1-1 0,1 1 0,-1-1 0,1 1 0,0-1 0,-1 1 0,-1 1 0,-10 5 44,1 1 0,-1 0 0,1 0 0,1 2 0,0-1 0,-14 17-1,20-21-39,0 1-1,1 0 0,0 0 0,0 0 1,0 0-1,1 1 0,0-1 0,0 1 0,1 0 1,0 0-1,0 0 0,0 0 0,1 0 0,0 0 1,1 10-1,0-12-9,0-1 1,1 1-1,0 0 1,0-1-1,0 1 1,1-1-1,0 0 1,0 1-1,0-1 1,0 0-1,0 0 1,1 0-1,0 0 0,0-1 1,0 1-1,0-1 1,0 0-1,8 6 1,-9-8-3,1 1 1,-1-1-1,1 1 0,0-1 1,0 0-1,-1 0 0,1 0 1,0 0-1,0-1 0,0 1 1,0-1-1,0 0 0,0 0 1,0 0-1,0 0 1,0 0-1,0-1 0,0 1 1,0-1-1,-1 0 0,1 0 1,0 0-1,0 0 0,0 0 1,-1-1-1,1 1 0,-1-1 1,1 0-1,-1 1 0,3-4 1,-1 0 12,0 0 0,0 0 0,0 0 0,0-1 0,-1 0 0,0 0 0,0 0 0,0 0 0,-1 0 0,0 0 0,0-1 0,-1 1 0,0-1 0,1-7 0,-1 10-7,-1 0 0,0 0 0,1 0 0,-1 0 1,-1 0-1,1 0 0,-1 0 0,1 0 0,-1 0 0,0 0 1,-1 0-1,1 1 0,-1-1 0,1 0 0,-1 1 1,0-1-1,-1 1 0,1 0 0,0-1 0,-1 1 0,0 0 1,0 1-1,0-1 0,-5-3 0,5 4-2,-1 1-1,1 0 0,-1 0 1,0 0-1,1 0 0,-1 1 1,0 0-1,0-1 0,1 1 1,-1 1-1,0-1 0,0 0 1,1 1-1,-1 0 1,0 0-1,1 0 0,-1 0 1,1 1-1,-1-1 0,1 1 1,0 0-1,-1 0 0,1 0 1,0 0-1,-3 4 0,1-3 0,1 1 0,-1 0 0,1 1 0,-1-1-1,1 1 1,1 0 0,-1 0 0,1 0-1,0 1 1,0-1 0,0 1 0,1-1 0,0 1-1,-3 9 1,5-13-7,0 0 0,1 1 1,-1-1-1,0 0 0,0 0 0,1 0 0,-1 0 0,1 0 0,0 0 1,0 0-1,-1 0 0,1 0 0,1 0 0,-1 0 0,0-1 0,0 1 0,1 0 1,-1-1-1,1 1 0,-1-1 0,1 0 0,-1 1 0,1-1 0,0 0 1,0 0-1,0 0 0,0 0 0,3 1 0,0 0-6,1 0-1,-1 0 1,1 0 0,0-1-1,-1 0 1,1 0 0,0-1-1,0 1 1,6-2 0,-8 1 4,1-1 1,-1 0-1,1-1 1,-1 1-1,0-1 1,1 0 0,-1 0-1,0 0 1,0 0-1,0-1 1,-1 1 0,6-6-1,10-10-2868,-16 15 2016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6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0 297 6728,'0'0'8177,"14"-14"-7772,2 0-285,12-12 229,44-31 0,-36 32 490,70-34 0,-104 58-767,0 0 0,0 0 0,0 0 1,0 0-1,0 1 0,0-1 0,1 1 0,-1-1 0,0 1 0,0 0 0,0 0 0,0 0 0,1 0 1,1 0-1,-3 1-42,0-1-1,0 1 1,-1-1 0,1 1 0,0-1 0,0 1 0,0 0 0,-1 0 0,1-1 0,-1 1 0,1 0 0,0 0 0,-1 0 0,1 0-1,-1-1 1,0 1 0,1 0 0,-1 0 0,0 0 0,0 0 0,1 0 0,-1 0 0,0 0 0,0 0 0,0 0 0,0 0 0,0 0-1,-1 2 1,-11 144 814,0-15-330,11-113-380,2 0 0,0 0 0,1 1 0,8 32 0,-8-46-86,1 0-1,-1 0 0,1 0 0,0 0 1,0 0-1,1-1 0,-1 0 1,1 0-1,0 0 0,1 0 0,-1 0 1,8 4-1,-9-6-22,0-1 1,0 0-1,0 0 0,0 0 1,1 0-1,-1-1 1,0 1-1,1-1 0,0 0 1,-1 0-1,1 0 1,-1-1-1,1 1 0,0-1 1,0 0-1,-1 0 1,1 0-1,0 0 0,0-1 1,-1 1-1,1-1 1,4-2-1,6-3 35,-1-1 1,0-1-1,0 0 0,0-1 1,-1-1-1,0 1 0,-1-2 1,0 0-1,14-18 0,7-14 114,35-63-1,-59 93-138,3-5 25,-1-1 0,-2-1 0,0 1 1,0-1-1,6-32 0,-8 21 160,-2 0 0,1-64 1,-5 93-205,0 0 0,1 1 1,-1-1-1,1 0 1,-1 0-1,1 1 0,0-1 1,0 0-1,0 1 1,0-1-1,0 1 0,0-1 1,0 1-1,0 0 1,0-1-1,1 1 0,-1 0 1,0 0-1,1 0 1,-1 0-1,1 0 0,0 0 1,-1 0-1,1 1 1,0-1-1,-1 1 0,3-1 1,3-1 13,0 0 0,0 0 0,0 1 0,0 0 0,13 1 1,22 2 172,1 2 0,-1 2 0,74 20 0,-110-25-121,0 2 1,0-1-1,0 1 1,0 0-1,7 5 1,-12-8-73,0 1 0,0 0 0,0-1 0,0 1 0,0 0 0,0 0 0,-1 0 0,1 0 0,0 0 1,0 0-1,-1 0 0,1 0 0,-1 0 0,1 0 0,-1 0 0,1 0 0,-1 0 0,0 0 0,1 0 0,-1 1 0,0-1 0,0 0 0,0 0 0,0 0 0,0 0 0,0 1 0,0-1 1,0 0-1,-1 0 0,1 0 0,0 0 0,-1 1 0,0 0 0,-11 27-675,7-19-2622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8.0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 8640,'0'0'7698,"-3"16"-7037,-21 109 579,-1 72 1443,21-160-1984,3-33-511,1 0 0,0 0 0,0 0 0,0 0 0,1 0 0,0 0 0,-1 0 0,1 0 0,2 4 0,-3-7-116,0 0 0,0 0 0,1 0 1,-1 0-1,0-1 0,0 1 0,-1 0 1,1 0-1,0 0 0,0 0 1,0-1-1,0 1 0,-1 0 0,1 0 1,0 0-1,-1-1 0,1 1 0,-1 0 1,1 0-1,-1-1 0,1 1 1,-1 0-1,1-1 0,-1 1 0,0-1 1,1 1-1,-1-1 0,0 1 0,0-1 1,1 1-1,-1-1 0,-1 1 0,-31 10-176,30-10 202,-55 12 28,29-7-12,0 1 0,-42 17 0,60-22-43,11-2-66,0 0 0,0 0 0,-1 0 1,1 0-1,0 0 0,-1 0 0,1 0 0,0 0 1,-1 0-1,1 0 0,0 0 0,-1 0 0,1 0 1,0 0-1,-1 0 0,1 0 0,0 0 1,-1 1-1,1-1 0,0 0 0,0 0 0,-1 0 1,1 1-1,0-1 0,0 0 0,-1 0 0,1 1 1,0-1-1,0 0 0,0 0 0,-1 1 1,1-1-6,0 0 5,0 1 1,0-1-1,0 0 1,0 0-1,0 0 1,0 0-1,0 0 1,0 0-1,0 0 0,0 1 1,0-1-1,0 0 1,0 0-1,0 0 1,0 0-1,1 0 1,-1 0-1,0 0 1,0 0-1,0 1 0,0-1 1,0 0-1,0 0 1,0 0-1,0 0 1,0 0-1,0 0 1,0 0-1,1 0 1,-1 0-1,0 0 1,0 0-1,0 0 0,0 0 1,0 0-1,0 1 1,0-1-1,0 0 1,1 0-1,-1 0 1,0 0-1,0 0 1,0 0-1,0 0 0,0 0 1,0 0-1,0 0 1,1-1-1,-1 1 1,0 0-1,0 0 1,0 0-1,0 0 1,0 0-1,0 0 0,0 0 1,0 0-1,1 0 1,6 0 102,-6 0-86,0 0-1,0 0 0,-1 0 1,1 0-1,0 0 0,0 1 1,0-1-1,-1 0 1,1 1-1,0-1 0,0 0 1,-1 1-1,1-1 1,0 1-1,-1-1 0,1 1 1,0 0-1,-1-1 1,1 1-1,-1 0 0,1 0 1,0 0-5,0 0 1,-1 0-1,1 0 1,0 0-1,0 0 1,0-1-1,0 1 1,0 0-1,0-1 1,0 1-1,0 0 1,0-1-1,0 1 1,0-1-1,0 0 1,2 1-1,9 0 66,-1-1-1,1 0 1,-1-1 0,20-3-1,10-1 34,-35 5-97,167-6 398,-133 7-263,0 1 0,52 10 0,-90-11-148,1-1 5,-1 1 0,0-1 0,1 1 0,-1-1 0,0 1 0,1 0 0,-1 0 0,0 0 0,3 2 0,-2-2-23,-2-1-55,-3-6-875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48.8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10 5624,'0'0'13115,"13"2"-12663,15 3-247,0-2 0,0-1 0,35-2 0,101-11 395,-14 0-93,291 31 1548,-418-18-1853,-9-1 18,-8-1 16,0 0 0,1 1 0,-1 0-1,10 2 1,-15-2-205,-1 0 1,0-1-1,1 1 1,-1-1-1,0 1 1,0 0-1,1-1 1,-1 1-1,0 0 1,0-1-1,0 1 1,0 0-1,0-1 1,0 1-1,0 0 1,0 0-1,0-1 1,0 1-1,0 0 1,-1-1-1,1 2 1,-1 3-3144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7328,'0'0'13318,"9"-11"-12962,-9 10-350,4-4 34,0 0 0,0 0 1,1 0-1,-1 0 0,1 1 1,0 0-1,0 0 1,1 0-1,-1 0 0,1 1 1,0 0-1,0 0 1,0 1-1,0 0 0,0 0 1,12-3-1,140-11 682,-47 5-321,-2-1-36,140-18 791,-164 20-269,-68 9-339,-4 1-4171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8968,'0'0'6684,"11"-4"-6080,34-12 535,94-18 1,240 6 1524,-216 22-1566,17 3-1360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0 6424,'0'0'7512,"-14"4"-7008,-11 3-319,-3 0 154,0 1 0,1 1 0,1 1 0,-50 27 0,53-21 9,1 1 0,-40 40 0,54-49-245,0 0 0,1 1 0,1 0 0,-1 0-1,2 0 1,-1 1 0,1 0 0,1 0 0,0 0 0,-5 17-1,9-25-65,0 1 0,0 0 0,0 0-1,0 0 1,0 0 0,1-1 0,-1 1-1,1 0 1,0 0 0,0-1 0,0 1-1,0 0 1,0-1 0,0 1 0,1-1-1,-1 1 1,1-1 0,0 0 0,0 0-1,-1 0 1,2 0 0,-1 0 0,0 0 0,0 0-1,0-1 1,1 1 0,-1-1 0,4 2-1,4 2 34,-1-1 0,1 0 0,-1-1 0,1 0-1,0 0 1,12 1 0,-10-3-3,-1 0 1,0-1-1,1-1 1,-1 0-1,0 0 0,1-1 1,-1 0-1,0-1 1,0-1-1,-1 0 0,1 0 1,-1-1-1,0 0 0,0-1 1,0 0-1,-1 0 1,13-11-1,-8 4 65,-1 0 0,0-1 0,0-1 0,-1 0 0,-1 0 0,-1-1 0,0 0 0,-1-1 0,11-30 0,-14 32-4,-3 7-9,0 1 0,0-1 0,-1 1 0,0-1 0,-1 0 0,0 1 0,1-9 0,-2 16-113,0 0 0,0 0-1,0-1 1,0 1 0,0 0-1,0 0 1,0 0-1,0 0 1,0 0 0,0 0-1,0-1 1,0 1 0,0 0-1,0 0 1,0 0 0,0 0-1,0 0 1,0-1 0,0 1-1,0 0 1,0 0 0,0 0-1,0 0 1,0 0 0,0-1-1,0 1 1,0 0-1,0 0 1,0 0 0,0 0-1,0 0 1,0 0 0,0 0-1,0-1 1,-1 1 0,1 0-1,0 0 1,0 0 0,0 0-1,0 0 1,0 0 0,0 0-1,0 0 1,-1 0 0,1 0-1,0 0 1,0 0-1,0 0 1,0 0 0,0 0-1,-1-1 1,1 1 0,0 0-1,0 0 1,0 1 0,0-1-1,0 0 1,0 0 0,-1 0-1,1 0 1,0 0 0,0 0-1,0 0 1,0 0 0,-1 0-1,-4 10 216,-6 51 34,2 0 1,0 76 0,6-81-129,-2 38 163,5 0-1,4 0 1,3 0 0,22 95-1,-23-155 460,3 43-1,-14-88-856,2 6-3694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5720,'0'0'11230,"-4"14"-10678,-3 8-283,2 0-1,1 0 1,-4 42 0,11 473 3076,-2-466-2728,-1-30 219,5 44 0,-4-38 1288,0-47-2020,0 0 0,1 0 0,-1 0 1,0-1-1,0 1 0,1 0 0,-1-1 0,0 1 0,0-1 0,1 1 0,-1-1 0,0 1 0,2-2 0,12-6 68,1 1 0,0 0-1,0 2 1,25-6 0,70-8 225,-50 10-186,-38 6-73,0 1 1,28 2-1,-24 1 70,-22 0 1,4 1-476,-9-3 241,0 1 0,1 0-1,-1-1 1,0 1 0,0 0-1,0 0 1,0-1 0,0 1-1,0 0 1,0-1 0,0 1-1,0 0 1,0-1 0,0 1-1,0 0 1,0-1-1,-1 1 1,1 0 0,0-1-1,0 1 1,0 0 0,0 0-1,0-1 1,-1 1 0,1 0-1,0 0 1,0-1 0,-1 1-1,1 0 1,0 0 0,0-1-1,-1 1 1,1 0-1,-7-8-3964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10656,'0'0'6049,"11"2"-5312,16 2-210,0-2 1,0-2-1,34-2 0,223-18 2343,-127 12-336,-157 8-2494,0 0-1,1 0 0,-1 0 1,1 0-1,-1 0 0,1 0 1,-1 0-1,0 0 1,1 0-1,-1 0 0,1 1 1,-1-1-1,1 0 0,-1 0 1,0 0-1,1 0 1,-1 1-1,0-1 0,1 0 1,-1 0-1,0 1 1,1-1-1,-1 0 0,0 1 1,1-1-1,-1 0 0,0 1 1,0-1-1,1 0 1,-1 1-1,0-1 0,0 1 1,0-1-1,0 1 0,-4 17 464,2-14-531,0-1 0,0 1 0,-1 0 0,0-1 0,1 1 0,-6 4 1,2-6-3453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55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11048,'0'0'6518,"10"-2"-5982,34-6 25,-39 7-358,0 1-1,0 0 1,0-1-1,0 2 0,0-1 1,0 0-1,6 2 0,15 1 438,238-21 2666,-182 11-2356,26-6 519,36-1 1050,-130 12-1885,0 0 1,16-4 0,-18 4-72,-1-1 0,23 0 0,-36 3 319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11256,'0'0'5422,"14"1"-4821,34-1 12,1-1 0,68-12 0,-71 5-226,48-9 1150,101-5 0,-180 21-1738,20 0 2662,-31 1-2522,-18 3-2659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9744,'0'0'6304,"11"1"-5581,61 1 625,104-10-1,62 1 818,-10 19 566,-222-11-2623,4-1 524,-1 0 1,1 1-1,13 3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18383,'0'0'34,"-6"12"167,-18 40 76,22-47-200,0 0-1,1 0 1,0 0-1,0 0 1,0 1-1,1-1 1,-1 0-1,1 1 1,0-1-1,1 0 1,0 0-1,-1 1 1,4 8-1,-3-10 33,1 0 0,-1 0 0,1-1 1,0 1-1,0 0 0,1-1 0,-1 0 0,1 1 0,-1-1 0,1 0 1,0 0-1,5 4 0,-7-7-54,0 1 0,0 0 0,0 0 0,0 0 0,1-1 0,-1 1 0,0-1 0,0 1 0,1-1 0,-1 1 0,0-1 0,1 0 0,-1 0 0,0 1 0,1-1 0,-1 0 0,0 0 0,1 0 0,-1-1 0,0 1 0,1 0 0,-1 0 0,0-1 0,1 1 0,-1-1 0,0 1 0,0-1 0,1 0 0,-1 1 0,0-1 0,0 0 0,0 0 0,0 0 0,0 0 0,0 1 1,0-2-1,0 1 0,-1 0 0,1 0 0,1-2 0,-1 0 18,0 0 0,0 0 0,0 0 1,0 0-1,-1 0 0,1 0 0,-1-1 1,0 1-1,0 0 0,0 0 0,0 0 1,-1 0-1,1 0 0,-1 0 0,0 0 1,0-1-1,-1-2 0,1 5-40,1-1-1,0 1 1,-1-1-1,0 1 1,1-1-1,-1 1 1,0 0-1,0-1 1,0 1-1,0 0 1,0 0-1,0-1 0,0 1 1,0 0-1,0 0 1,-1 0-1,1 0 1,0 0-1,-1 1 1,1-1-1,0 0 1,-1 1-1,1-1 1,-1 1-1,0-1 1,1 1-1,-1 0 1,1-1-1,-1 1 1,1 0-1,-1 0 1,0 0-1,1 1 1,-1-1-1,-1 1 1,-3 1 9,1 1 0,0 0 1,-1 1-1,1-1 0,1 1 1,-1 0-1,1 0 1,-1 1-1,1-1 0,0 1 1,1 0-1,-4 6 1,1-3 14,1 1 1,0 0 0,1 0 0,0 0 0,0 1 0,-3 16 0,6-23-36,1 1 0,0-1 1,0 0-1,0 1 1,0-1-1,0 0 0,1 1 1,0-1-1,-1 0 1,1 0-1,0 0 1,1 1-1,-1-1 0,0 0 1,1 0-1,0-1 1,0 1-1,-1 0 0,2 0 1,-1-1-1,0 1 1,1-1-1,-1 0 1,1 0-1,5 4 0,-5-4 11,1 0 0,-1-1 0,1 1 0,-1-1 0,1 1 0,0-1 0,-1 0 0,1-1 0,0 1 0,0-1 0,0 1 0,0-1 0,0 0 0,0-1 0,-1 1 0,1-1 0,0 0 0,0 1 0,0-2 0,-1 1-1,8-3 1,-4-1 37,-1 1 0,1 0 0,-1-1 0,0-1-1,0 1 1,-1-1 0,7-8 0,-8 10 11,-1-1 0,-1 1 1,1 0-1,-1-1 0,1 0 1,-1 1-1,-1-1 1,1 0-1,-1 0 0,1 0 1,-2 0-1,2-8 0,-2 12-65,0 1 0,0 0 0,0-1 0,0 1 0,0 0 0,0-1 0,0 1-1,0 0 1,0-1 0,0 1 0,0 0 0,0-1 0,0 1 0,0 0 0,0-1-1,0 1 1,0 0 0,-1 0 0,1-1 0,0 1 0,0 0 0,0-1-1,-1 1 1,1 0 0,0 0 0,0 0 0,0-1 0,-1 1 0,1 0 0,0 0-1,-1 0 1,1-1 0,0 1 0,0 0 0,-1 0 0,1 0 0,0 0 0,-1 0-1,1 0 1,0 0 0,-1 0 0,1 0 0,0 0 0,-1 0 0,1 0 0,0 0-1,-1 0 1,1 0 0,0 0 0,-1 0 0,1 0 0,0 0 0,-1 0 0,1 1-1,0-1 1,0 0 0,-1 0 0,1 0 0,0 0 0,-1 1 0,-6 7-733,8 2-3348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8432,'0'0'6898,"1"-10"-6191,0 4-603,-1 0-1,1-1 1,1 1 0,-1 0 0,1 0 0,0 0-1,0 1 1,1-1 0,0 1 0,0-1 0,0 1-1,1 0 1,-1 0 0,1 0 0,0 0 0,1 1-1,-1 0 1,1 0 0,5-4 0,5-2 352,0 0-1,1 0 1,0 2 0,1 0 0,-1 1 0,2 1 0,19-5-1,-35 10-410,-1 1-1,0 0 1,1 0 0,-1 0-1,0 1 1,1-1-1,-1 0 1,0 1-1,1-1 1,-1 0 0,0 1-1,1 0 1,-1-1-1,0 1 1,0 0-1,0-1 1,0 1 0,0 0-1,0 0 1,0 0-1,0 0 1,0 0-1,0 0 1,0 0-1,0 0 1,-1 0 0,1 2-1,3 3 54,-1 1 0,-1 0 0,4 12 0,-4-13-32,7 38 293,-1 0-1,-2 1 1,0 51 0,5 37 370,-10-125-665,0 0 1,1 1 0,0-1 0,0 0 0,1 0 0,0 0-1,0-1 1,5 8 0,-6-12-32,0 0 1,1 0-1,-1 0 1,1 0-1,-1-1 1,1 1-1,0-1 0,0 0 1,0 1-1,0-1 1,0-1-1,1 1 1,-1 0-1,1-1 0,-1 0 1,1 0-1,-1 0 1,1 0-1,0 0 0,4-1 1,-1 0-4,0 0 1,-1-1-1,1 0 0,0 0 1,-1-1-1,1 0 0,-1 0 1,0 0-1,1-1 0,-1 0 1,0 0-1,-1 0 1,1-1-1,6-6 0,3-1 23,-2-1-1,0-1 0,0 0 1,12-18-1,-5 2 54,0-1 0,-2-1-1,-2-1 1,25-67 0,27-140 518,-59 202-490,13-41 447,-22 77-567,0 0 0,1 0 0,-1 0 0,1 0 0,-1 0 0,1 0-1,0 0 1,-1 0 0,1 0 0,0 1 0,0-1 0,0 0 0,-1 0 0,1 1 0,0-1 0,0 0 0,0 1-1,0-1 1,0 1 0,0-1 0,0 1 0,1 0 0,-1-1 0,0 1 0,0 0 0,0 0 0,0 0 0,0 0-1,2 0 1,4 0 24,0 1 1,-1 0-1,1 0 0,7 2 0,0 1 10,74 16 184,-51-10-109,1-2-1,1-1 1,59 2 0,-96-9-126,1 1 1,-1-1 0,1 0-1,-1 0 1,1-1 0,0 1 0,-1 0-1,1-1 1,-1 0 0,1 0-1,-1 1 1,0-1 0,1-1-1,-1 1 1,0 0 0,0 0-1,0-1 1,4-2 0,-6 3-200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7632,'0'0'8369,"-2"17"-7524,-14 240 2236,13-191-1076,9 114 0,-6-165-1627,0-14-290,0 1-1,-1-1 1,1 1-1,0-1 1,1 1-1,-1-1 1,0 1 0,0-1-1,0 1 1,1-1-1,-1 1 1,1-1-1,-1 0 1,1 1-1,0-1 1,1 2-1,-2-27 1013,1 20-1017,-1-1 1,-1 1-1,1-1 0,-1 0 0,0 1 1,0-1-1,0 1 0,-3-7 0,3 9-66,0 0-1,0 1 1,0 0 0,0-1-1,0 1 1,-1-1-1,1 1 1,0 0-1,-1 0 1,1 0-1,-1 0 1,1 0-1,-1 0 1,0 0-1,1 0 1,-1 1 0,0-1-1,1 1 1,-1-1-1,0 1 1,0-1-1,0 1 1,1 0-1,-5 0 1,-1 0-13,1-1 0,-1 1 0,0 1 0,0-1 1,1 1-1,-1 0 0,0 1 0,1 0 0,-1 0 0,1 0 0,0 1 1,0-1-1,0 2 0,0-1 0,0 1 0,1 0 0,-6 5 0,-44 49 98,55-58-94,0 1 1,-1-1-1,1 0 1,0 0-1,0 0 1,-1 0-1,1 0 1,0 0-1,0 1 1,0-1-1,-1 0 1,1 0-1,0 0 1,0 1-1,0-1 0,-1 0 1,1 0-1,0 0 1,0 1-1,0-1 1,0 0-1,0 0 1,0 1-1,0-1 1,0 0-1,0 1 1,-1-1-1,1 0 1,0 0-1,0 1 1,0-1-1,1 0 1,-1 0-1,0 1 1,0-1-1,0 0 1,0 0-1,0 1 1,0-1-1,0 0 0,0 0 1,0 1-1,1-1 1,-1 0-1,0 0 1,0 1-1,2-1 22,-1 0 1,1 1-1,-1-1 0,0 0 0,1 0 0,-1 0 0,1-1 0,-1 1 0,0 0 1,1 0-1,1-2 0,14-3 100,-1-2 0,-1 0 0,19-11 1,-21 10-68,1 1 0,0 0 0,0 1 0,29-8 0,-12 9 49,-1 2-1,46 1 1,-13 0-6,-51 1-84,2 0 21,1 1 0,18 1 0,-29 0-21,-1-1 0,1 1 0,0 0 0,0 0 0,0 0-1,-1 1 1,1-1 0,-1 1 0,1 0 0,-1 0 0,0 0 0,0 0 0,4 4-1,-7-6-17,0 1-1,0-1 1,0 0 0,0 0-1,0 0 1,0 0-1,1 0 1,-1 0-1,0 1 1,0-1-1,0 0 1,0 0-1,0 0 1,0 0-1,0 0 1,0 0-1,0 1 1,0-1-1,0 0 1,0 0 0,1 0-1,-1 0 1,0 0-1,0 0 1,0 0-1,0 0 1,0 0-1,0 0 1,0 0-1,1 1 1,-1-1-1,0 0 1,0 0-1,0 0 1,0 0 0,0 0-1,1 0 1,-1 0-1,0 0 1,0 0-1,0 0 1,0 0-1,0 0 1,0 0-1,1 0 1,-1-1-1,0 1 1,0 0-1,0 0 1,0 0-1,0 0 1,0 0 0,1 0-1,-1 0 1,0 0-1,0 0 1,0 0-1,0-1 1,0 1-1,0 0 1,0 0-1,0 0 1,1 0-1,-3-8-4608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8240,'0'0'12735,"20"0"-12161,175-8 474,197-20 706,-278 22-1194,47 4 322,-130 4-542,0 1-1,-1 1 1,36 10-1,-58-11-207,-3-2-35,0 0 1,0 0-1,-1 1 0,1 0 1,-1 0-1,1 0 0,3 3 1,-7 0-9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2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6424,'0'0'16875,"4"12"-16415,9 24 133,-1 1-1,9 55 1,10 282 2829,-29-358-3128,-1-14-247,-1-1 0,1 1 0,-1-1 0,0 1 0,0-1 0,0 1 0,0 0 0,0-1 0,0 1 0,0-1 0,0 1 0,0-1 0,-1 1 0,0 1 0,0 6 382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7024,'0'0'12975,"16"-7"-12336,-6 2-519,6-3 58,1 1-1,0 0 1,0 2 0,0 0 0,20-3 0,81-6 827,-50 7-221,104-24 1,-108 13-375,75-18 542,-122 33-679,0 1 0,1 0-1,-1 1 1,1 1 0,33 4 0,-48-3-219,-1-1 0,1 1-1,-1 0 1,0 0 0,1 0 0,-1 0 0,0 0 0,1 1-1,-1-1 1,0 1 0,0-1 0,0 1 0,0 0 0,-1 0-1,1 0 1,0 0 0,-1 0 0,0 0 0,1 0 0,-1 0 0,0 1-1,0-1 1,0 1 0,1 2 0,0 4-738,0 0 1,0 0 0,-1 1-1,0-1 1,-1 11-1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694 148 5416,'0'0'10176,"-9"-1"-9648,-28-2-75,-64-5 1079,74 9-1251,1 1 0,-1 2 0,1 0 0,0 2-1,0 1 1,1 1 0,0 1 0,0 1 0,-24 14 0,30-13-83,-1 0 1,2 1-1,0 1 0,0 1 0,2 0 0,-1 2 1,2 0-1,0 0 0,1 1 0,1 1 0,-15 26 1,18-22-10,1 0 0,1 0 1,1 1-1,1 0 0,1 0 1,1 1-1,1 0 0,1-1 1,2 42-1,1-49-81,1 0 0,1 0 1,0 0-1,1-1 0,0 1 0,2-1 0,0 0 1,0 0-1,1-1 0,1 0 0,1 0 0,19 25 1,-15-25-34,1 0 1,0 0-1,1-2 1,0 0-1,1-1 1,1 0-1,-1-1 1,2-1-1,-1-1 1,28 10-1,-21-11-9,0 0-1,0-2 1,1-1 0,-1-1-1,1 0 1,0-2-1,-1-1 1,1-2 0,47-7-1,-41 2 13,0-2-1,0 0 1,-1-2 0,0-2-1,-1-1 1,-1-1 0,34-23-1,-20 9 68,-2-1 0,47-45 0,-71 58-82,0-1 0,0 0 0,-2-1 0,0 0 0,-2-1 0,0-1 0,11-24 0,-12 16 22,-1-1 0,-1 0 0,-2 0 0,-1-1 0,-1 0 1,0-39-1,-4 46-6,-2 1 1,-1-1 0,0 0 0,-2 1-1,-1 0 1,0 0 0,-2 0 0,-18-40-1,21 54-43,-1 0 0,-1 1-1,0-1 1,0 2-1,0-1 1,-1 1 0,0-1-1,-1 2 1,0-1-1,0 1 1,0 1 0,0-1-1,-1 1 1,0 1-1,0 0 1,-1 0 0,1 0-1,-1 1 1,1 1-1,-1 0 1,0 0 0,-12 0-1,2 1 27,-1 0 0,1 2 1,-1 0-1,1 2 0,-1 0 0,1 1 0,0 1 0,1 1 0,-38 16 0,43-15-96,1 1-1,-1 0 1,1 1 0,1 1-1,0 0 1,0 1-1,1 0 1,0 0-1,1 1 1,1 1 0,0 0-1,0 0 1,1 1-1,1-1 1,0 2-1,-6 18 1,12-27-35,0-1-1,0 0 1,1 0-1,0 1 1,0-1 0,0 1-1,0-1 1,1 0-1,0 0 1,0 1-1,0-1 1,1 0 0,-1 0-1,1 0 1,1 0-1,3 6 1,-3-6-846,0-1 0,0 1 0,1-1 0,7 8 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5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488 592 4816,'0'0'5857,"-13"-10"-5474,-43-30 14,52 38-331,1-1 0,-1 1 0,0 0 0,0 0 0,-1 1 0,1-1 0,0 1 0,-1 0 0,1 0 0,0 0 0,-1 0 0,1 1 1,-1 0-1,1 0 0,-1 0 0,-6 2 0,-7-1 167,0 0-53,1 1-1,-1 0 1,1 1 0,0 2-1,0-1 1,1 2 0,-1 0-1,1 1 1,1 1 0,-1 0-1,1 1 1,1 0 0,-1 2-1,2-1 1,0 2 0,0 0-1,1 0 1,0 1 0,-11 17-1,22-27-137,-1 0-1,1 0 1,0 0 0,1 0-1,-1 0 1,0 0 0,1 0-1,0 0 1,0 0 0,0 0-1,0 0 1,0 0-1,0 0 1,1 0 0,0 0-1,-1 0 1,1 0 0,0 0-1,0-1 1,1 1 0,-1 0-1,1 0 1,-1-1-1,1 1 1,4 3 0,0 3 44,0-2 0,1 1 0,1-1 0,-1 0 0,1 0 0,12 8 0,-5-7 27,-1 0 0,1-1 0,1 0 0,-1-2 0,1 0 0,0 0 0,30 3-1,-36-6-18,0-1-1,0-1 0,0 0 1,0-1-1,0 1 0,-1-2 1,1 1-1,0-2 0,-1 1 1,1-1-1,-1 0 0,0-1 0,0 0 1,13-9-1,-7 3 65,-1-2 0,0 0 0,-1 0 0,-1-1 0,0-1 0,0 0 1,-1-1-1,-1 0 0,10-20 0,-9 13-62,-2 0 1,0-1-1,-1 0 1,-2-1-1,0 0 1,3-34-1,-4 8 19,-1-1 1,-3 0-1,-2 0 1,-2 0-1,-3 0 1,-13-57-1,17 101-96,-12-40 121,13 44-108,0 0-1,-1 0 0,1 0 1,-1 0-1,1 1 1,-1-1-1,0 0 0,0 1 1,0 0-1,0-1 1,-6-3-1,5 2 72,0 8 169,3-3-263,-4 18 59,2 0 0,0 0 1,1 0-1,3 34 0,-1-13 4,7 77 285,30 162-1,-17-149-17,-14-97-111,1 0-1,16 40 0,-13-40 181,-8-31 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9744,'0'0'5496,"15"-4"-4970,26-6 239,82-8 1,-63 14-194,-14-1 56,-1 3 1,79 6-1,-108-2-484,12 2 472,32 1-1,-52-2-185,-9-3-473,1 0-1,0 0 1,0 0-1,0 0 0,0 0 1,0 0-1,0 0 1,0 0-1,0 0 1,0 0-1,0 0 1,0 0-1,0 0 0,0 0 1,0 0-1,-1 0 1,1 0-1,0 0 1,0 0-262,0 1 261,0-1 1,0 0-1,0 0 1,0 0-1,0 0 1,0 0-1,0 0 0,0 0 1,0 0-1,0 0 1,0 0-1,0 0 1,0 0-1,0 0 1,0 0-1,0 1 1,0-1-1,0 0 0,0 0 1,0 0-1,0 0 1,0 0-1,0 0 1,0 0-1,0 0 1,0 0-1,0 0 0,0 0 1,1 1-218,-1-1 217,0 0 0,0 0 1,0 0-1,0 0 1,0 0-1,0 0 1,0 0-1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1:55.7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0 102 9944,'0'0'6786,"10"6"-6139,-4-3-562,-2 0-17,0-1-1,0 1 1,1-1-1,0 0 0,-1 0 1,1 0-1,0-1 0,0 1 1,0-1-1,0 0 0,0-1 1,0 1-1,0-1 0,0 0 1,0-1-1,8 0 0,201-42 1965,64-11 748,-128 44-530,-37 4-107,-73-3-1143,-13 3-1281,-10 4-2656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5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7024,'0'0'6114,"10"10"-5568,-4-4-456,-2-1-25,1 0 0,0-1 0,0 1 0,0-1 0,0 0 0,0-1 0,1 1 0,0-1 0,0 0 0,0 0 0,0-1 0,0 1 0,1-2 0,10 3 0,162 2 1302,-41-3-341,-8 4-55,140 12 1139,-186-8-1304,45 3 714,-113-12-1227,-15-1-233,1-1 0,-1 1 0,0-1 0,1 0 0,-1 1 1,0-1-1,1 0 0,-1 0 0,1 0 0,-1 0 1,0-1-1,1 1 0,-1 0 0,1 0 0,1-2 1,-2 2-55,-1 0 1,0 0-1,1-1 1,-1 1-1,0 0 1,0-1-1,0 1 1,1 0-1,-1-1 1,0 1-1,0 0 1,0-1-1,0 1 1,0 0-1,0-1 1,0 1 0,1 0-1,-1-1 1,0 1-1,0-1 1,0 1-1,-1 0 1,1-1-1,0 1 1,0 0-1,0-1 1,0 1-1,0 0 1,0-1-1,0 1 1,-1 0-1,1-1 1,0 1-1,0 0 1,0-1 0,-1 1-1,1 0 1,-3-6-3010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5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426 411 7232,'0'0'3693,"-10"-4"-3042,6 2-573,-1-1 12,0 0 1,0 1 0,-1 0 0,1 0-1,-1 0 1,1 1 0,-1 0-1,0 0 1,1 0 0,-1 1 0,0 0-1,-10 1 1,-3 3 173,-1 1 0,1 1 1,0 1-1,0 0 0,1 1 0,0 2 1,0-1-1,1 2 0,0 1 1,1 0-1,1 0 0,0 2 0,0 0 1,-24 31-1,33-36-129,1 0 0,-1 1 1,1-1-1,1 1 0,0 0 1,1 0-1,-1 1 0,2-1 1,0 1-1,-1 11 0,2-17-69,1-1 0,-1 0 1,1 0-1,1 1 0,-1-1 0,1 0 0,-1 0 0,1 1 0,0-1 0,1 0 1,-1 0-1,1 0 0,0 0 0,0-1 0,0 1 0,0 0 0,1-1 0,-1 1 1,1-1-1,0 0 0,0 0 0,0 0 0,0 0 0,1-1 0,-1 1 0,1-1 1,6 3-1,-3-2 7,1 0 0,-1-1 0,1 0 0,-1 0 0,1-1 0,0 0 0,0 0 1,-1-1-1,1 0 0,0-1 0,0 0 0,0 0 0,-1 0 0,1-1 0,-1 0 0,1 0 0,8-5 1,-4 1 4,-1 0 0,1 0 0,-1-2 0,0 1 0,-1-1 0,0-1 0,0 0 0,-1 0 0,13-17 0,9-15 133,-1-1 0,-3-1 0,-1-2 1,-2-1-1,-3-1 0,24-69 0,-26 50 82,-2-1 0,9-71 0,-27 96 375,-9 57-355,2 8-242,2 1 1,0 0-1,-3 41 0,1 77 154,6-77-113,-1 20 226,15 151 0,-12-233-321,0 0 18,1 1 0,-1 0 0,1-1-1,-1 1 1,1 0 0,0-1 0,1 1-1,1 4 1,-1-8-59,-1-1-1,1 0 1,-1 0-1,1 0 1,-1 0 0,0 0-1,0-1 1,1 1-1,-1 0 1,0 0-1,0-1 1,0 1-1,-1-1 1,2-2 0,34-65-854,-13 23-3387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5:5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10152,'0'0'1984,"8"-10"-1375,27-29 38,-35 39-575,0 0 1,0 0-1,0 0 1,0 0-1,0 0 1,1-2 1159,-1 2-1159,1 0-1,-1 0 1,0 0-1,0 0 1,0 0-1,0 0 1,0 0-1,0 0 1,0 0-1,0 0 1,0 0-1,1 0 1,-1 0-1,0 0 1,0 0-1,0 0 1,0 0-1,0 0 1,2 1 1159,-2-1-1159,0 0-1,0 0 1,0 0-1,0 0 1,0 0-1,0 0 1,-1 12 1326,-5 20-1269,5-30 261,-13 59 647,3-1 0,-4 89 1,14-110-577,1-1 0,3 1 0,0-1 0,3 0 0,11 41 1,-16-76-405,0 0 0,0 0 0,0 0 0,0 0 1,1 0-1,-1 0 0,1 0 0,0 0 1,0 0-1,0-1 0,0 1 0,0-1 1,0 0-1,1 0 0,0 1 0,-1-1 1,1-1-1,0 1 0,0 0 0,0-1 0,0 0 1,0 1-1,0-1 0,0 0 0,5 0 1,6 1 91,-1-1 1,0-1 0,0 0 0,1-1 0,13-3-1,8 0 109,-20 2-79,0 0 0,0-1 0,0-1 0,22-9 0,-30 11-17,1 0 0,-1 0 0,1 1-1,8-1 1,17 2-829,-24-22-1101,2-10 210,-8 21-2251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0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5016,'0'0'9758,"13"-7"-9362,46-22 10,-52 27-330,0 0 1,-1 0 0,1 0 0,0 1 0,0 0 0,0 1 0,-1-1 0,1 1 0,0 0 0,0 1 0,10 2 0,13 0 237,9-2 86,-8 1 199,31-4 0,-52 1-367,0 0-1,1-1 1,-1 0 0,0-1 0,0 0 0,17-8 0,-11-2-14,-12 8-2473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0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6632,'0'0'9402,"11"-10"-8923,98-86 897,-109 96-1372,34-25 784,-32 23-675,1 1 1,-1 0-1,1-1 1,-1 1 0,1 0-1,-1 0 1,1 1 0,-1-1-1,1 0 1,0 1-1,-1 0 1,1 0 0,3-1-1,-5 2-77,0-1 0,0 1 0,0-1 0,-1 1 0,1-1-1,0 1 1,0 0 0,0-1 0,-1 1 0,1 0 0,-1 0-1,1-1 1,0 1 0,-1 0 0,1 0 0,-1 0 0,0 0 0,1 0-1,-1 0 1,0 0 0,1 0 0,-1 0 0,0 0 0,0 1-1,3 31 287,-2-24-200,2 47 252,-1-22-39,0-1 0,10 43-1,-10-67-265,1 0 0,0 1 0,0-1 0,1 0 0,0 0 0,0-1-1,1 1 1,1-1 0,-1 0 0,1 0 0,0-1 0,11 10 0,-8-9-7,-4-3-5,0 0-1,1 0 1,-1 0-1,1-1 1,0 0-1,0 0 1,1-1-1,-1 0 1,1 0-1,9 3 1,-14-6-34,1 0 1,-1-1 0,0 1-1,1-1 1,-1 0 0,0 1-1,0-1 1,1 0 0,-1 0 0,0-1-1,0 1 1,0 0 0,0-1-1,0 1 1,-1-1 0,1 0-1,0 1 1,-1-1 0,1 0-1,2-4 1,3-5 52,0 0-1,7-16 1,-14 27-74,10-25 69,-1-1-1,-2 0 0,0 0 1,4-39-1,-1 8 33,-3 11-7,-6 32-46,1 1 1,1-1-1,0 1 1,0 0-1,2 0 1,6-16-1,-9 26-34,0 0 0,0 1 0,1-1-1,-1 0 1,1 1 0,-1 0 0,1-1 0,0 1-1,0 0 1,0 0 0,0 1 0,0-1 0,1 1-1,-1-1 1,0 1 0,1 0 0,-1 0 0,1 0-1,-1 1 1,6-1 0,7 0 1,1 1 0,-1 1 0,20 2 0,-16-1 37,51 8 31,-46-5 110,51 1-1,-76-6-178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0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11552,'0'0'5089,"-4"12"-4455,1-4-546,-1 3 131,0 1-1,0 0 1,1 0-1,1 0 1,0 0-1,1 1 1,0 19-1,3-16 533,1 0 0,0 0 0,1 0 0,1 0 0,12 26 869,-43-42-643,13 0-895,1 0-1,0 1 1,0 1 0,0 0-1,0 0 1,0 2-1,1-1 1,-1 1 0,-12 7-1,24-11-78,-1 0 1,1 0-1,0 0 0,0 0 0,0 0 0,0 0 1,0 0-1,0 0 0,0 1 0,-1-1 0,1 0 1,0 0-1,0 0 0,0 0 0,0 0 0,0 0 1,0 0-1,0 0 0,0 0 0,0 0 0,-1 1 0,1-1 1,0 0-1,0 0 0,0 0 0,0 0 0,0 0 1,0 0-1,0 1 0,0-1 0,0 0 0,0 0 1,0 0-1,0 0 0,0 0 0,0 0 0,0 1 1,0-1-1,0 0 0,0 0 0,0 0 0,0 0 1,0 0-1,0 0 0,1 0 0,-1 1 0,0-1 1,0 0-1,0 0 0,0 0 0,0 0 0,0 0 1,0 0-1,0 0 0,0 0 0,0 0 0,1 0 1,-1 0-1,0 1 0,0-1 0,0 0 0,0 0 0,0 0 1,0 0-1,1 0 0,-1 0 0,0 0 0,0 0 1,0 0-1,11 3 61,25-4 50,0-1-1,0-1 1,46-11-1,17-2 176,0 3 72,-96 13-428,0-1 0,1 0-1,-1 0 1,0 0 0,0 0 0,5-3-1,1-2-3834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0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9344,'0'0'4728,"18"12"-3975,-5-3-582,-2-1-39,0-1 1,0 0-1,1 0 1,-1-2-1,2 1 1,-1-1-1,0-1 1,1 0-1,24 3 1,2-3 405,1-3-1,72-6 1,78-22 862,-10 1 377,-158 21-1281,-19 4-731,0 0 0,0 0-1,0 0 1,0 1-1,0-1 1,0 1 0,0 0-1,5 0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0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5016,'0'0'15001,"1"10"-14653,1 30-40,-1-30 573,3-9-358,14 2-377,1 0-1,0-2 1,0 0 0,0-1 0,-1 0 0,22-5 0,13 1 94,230 5 848,-111 2-512,6 3 732,-183-18-1260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7136,'0'0'10477,"3"-12"-10084,-1-1-273,0 2-14,0 1-1,1 0 1,0-1 0,1 1 0,6-13 0,10-19 366,16-28 151,-32 63-506,1-1-1,0 1 1,0 0 0,1 0-1,0 1 1,11-9 0,-17 14-94,1 0 0,0 1 1,0-1-1,0 0 1,0 1-1,0-1 0,0 0 1,0 1-1,0-1 0,0 1 1,0 0-1,0-1 1,0 1-1,0 0 0,0 0 1,0 0-1,0 0 0,0-1 1,0 1-1,0 1 1,1-1-1,-1 0 0,0 0 1,0 0-1,0 1 0,0-1 1,0 0-1,0 1 1,2 0-1,-2 1 6,1 0-1,0 0 1,0 0-1,-1 0 1,1 0 0,-1 0-1,0 1 1,1-1 0,-1 0-1,0 1 1,-1-1 0,2 4-1,1 6 60,0 1-1,-1 0 1,0 25 0,-4 56 252,0-52-147,1 0-1,3 1 0,1-1 1,10 46-1,-12-83-156,1 0 0,-1 0 0,2 0 0,-1 0-1,0-1 1,1 1 0,0-1 0,0 1 0,0-1 0,1 0-1,-1 0 1,1-1 0,0 1 0,0-1 0,0 0 0,1 0-1,-1 0 1,1 0 0,0-1 0,-1 0 0,1 0 0,0 0-1,0-1 1,1 1 0,-1-1 0,9 1 0,-8-2 7,0 1 0,0-1 1,1 0-1,-1 0 0,0-1 0,0 0 1,-1 0-1,1 0 0,0-1 1,0 0-1,0 0 0,-1 0 1,1-1-1,-1 0 0,0 0 0,0 0 1,0-1-1,0 0 0,-1 0 1,1 0-1,-1 0 0,0-1 1,6-7-1,-2-3 28,-1 1-1,0-1 1,-1-1-1,0 1 1,4-24 0,11-86 194,-8 45-58,-10 59-120,2 0 0,1 0 0,0 0 0,1 1 0,2 0 0,12-22 0,-19 39-75,-1 1 0,1 0-1,1 0 1,-1 0 0,0 0-1,0 1 1,1-1 0,-1 1-1,1-1 1,-1 1 0,1 0-1,0 0 1,-1 0 0,1 0-1,0 1 1,0-1 0,0 1-1,-1-1 1,1 1 0,4 0 0,3 0 10,0 1 1,0 0 0,0 0 0,14 4 0,-12-1 1,-1 1 0,1 0 0,-1 0 0,0 2 0,-1-1 0,1 1 0,9 9 0,15 9 75,-25-15-447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8336,'0'0'8095,"-2"11"-7447,-3 29 196,1 1 0,2 50-1,11 120 4306,-9-210-4878,-27 10 926,-3-4-790,1-2 0,-60 2 0,70-4-41,19-1-137,12-1-148,104 7 94,-59-3-74,-46-4-84,3 0 58,0 0 0,1-1 0,22-2 0,-32 1-64,0-1-1,0 1 0,0 0 1,-1-1-1,1 0 0,-1 0 1,1-1-1,-1 1 0,1-1 1,-1 0-1,0 0 0,-1 0 1,1-1-1,3-3 0,26-33-1398,-28 33-1017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8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1161 9240,'0'0'8855,"14"-6"-8421,-1 0-319,0 0 24,0 0 0,0 1 0,1 1 0,25-5 0,-25 6 71,0 1 0,0-2-1,0 0 1,-1-1-1,1 0 1,22-14 0,-32 17-142,1-1 1,-1 0-1,1-1 1,-1 1-1,-1-1 1,1 0-1,0 0 1,-1 0-1,0 0 1,0-1-1,0 1 1,0-1-1,-1 0 1,0 1-1,0-1 1,0 0-1,0-1 1,-1 1-1,0 0 1,0 0-1,0-7 1,0 6 9,-1 0 0,-1 0 0,1 0 0,-1 0 0,0 0 0,0 0 0,-1 0 0,-3-10 0,4 14-54,0 0 0,0 0 1,0 0-1,-1 0 0,1 0 0,-1 1 0,1-1 1,-1 0-1,1 1 0,-1-1 0,0 1 1,0 0-1,0-1 0,0 1 0,0 0 0,0 0 1,0 1-1,0-1 0,0 0 0,0 1 0,0-1 1,0 1-1,-1-1 0,1 1 0,0 0 1,0 0-1,-3 0 0,-6 2 26,1-1 0,-1 1 0,1 1 0,-1 0 0,1 0 0,0 1 0,0 1 0,1 0 0,-1 0 0,1 0 0,0 1-1,1 1 1,-1-1 0,1 2 0,1-1 0,-1 1 0,1 0 0,-9 14 0,13-18-21,1 1-1,-1-1 1,1 1-1,0 0 0,0 0 1,1 0-1,-1 0 1,1 0-1,0 0 1,0 1-1,1-1 0,0 0 1,0 0-1,0 1 1,1-1-1,-1 0 1,1 0-1,0 1 0,1-1 1,-1 0-1,1 0 1,0-1-1,4 8 1,-2-6 10,0 0 0,1 0 1,0 0-1,0-1 0,0 0 0,1 0 1,0 0-1,0 0 0,0-1 1,0 0-1,1 0 0,0-1 1,-1 0-1,1 0 0,1-1 1,6 2-1,1-1 21,0 0-1,0-2 1,0 0 0,0-1-1,0 0 1,0-1 0,19-4-1,107-29 269,-94 21-245,-37 11-65,94-25 383,145-58 0,-246 83-391,14-5 94,0 0 0,-1-2 0,1 0-1,20-16 1,-26 10 75,-11 15-175,0 0-1,0 0 1,0-1 0,0 1-1,0 0 1,1 0 0,-1 0-1,0-1 1,0 1-1,0 0 1,0 0 0,0-1-1,0 1 1,0 0 0,0 0-1,0-1 1,0 1 0,-1 0-1,1 0 1,0-1 0,0 1-1,0 0 1,0 0-1,0-1 1,0 1 0,0 0-1,-1 0 1,1 0 0,0-1-1,0 1 1,0 0 0,0 0-1,-1 0 1,1 0 0,0-1-1,0 1 1,0 0-1,-1 0 1,1 0 0,0 0-1,0 0 1,-1 0 0,1 0-1,0 0 1,0 0 0,-1 0-1,1 0 1,0 0 0,0 0-1,-1 0 1,1 0-1,0 0 1,0 0 0,-1 0-1,1 0 1,0 0 0,0 0-1,-1 0 1,1 0 0,0 0-1,0 0 1,0 1 0,-1-1-1,1 0 1,0 0-1,0 0 1,-1 1 0,-11 3 21,0 0 0,0 1 1,-19 11-1,1 0-8,-126 62 74,121-58-54,1 1-1,-41 35 0,71-53-25,-1 1 1,1 0-1,0 1 0,0-1 0,0 1 0,1 0 0,-1 0 0,-2 7 0,5-11-6,0 1 0,1-1-1,-1 1 1,1-1 0,0 1 0,-1-1 0,1 1 0,0 0 0,0-1-1,0 1 1,0 0 0,0-1 0,1 1 0,-1-1 0,0 1 0,1 0-1,-1-1 1,1 1 0,-1-1 0,1 1 0,0-1 0,0 0 0,0 1-1,0-1 1,0 0 0,0 1 0,0-1 0,0 0 0,0 0-1,0 0 1,1 0 0,-1 0 0,0 0 0,3 1 0,3 2 11,0-1 0,0 1 0,0-1 0,0-1 1,0 1-1,1-1 0,-1-1 0,1 1 0,0-1 0,14 0 1,-9-2 4,-1 0 1,0 0-1,0-1 1,0-1-1,0 0 1,15-7-1,-2 0 52,-1-2-1,-1-1 0,0-1 1,-1-1-1,33-29 0,-40 30 29,-1-1 0,18-23 0,13-15 366,-45 53-461,1 0 0,-1 0 0,0 0 0,0-1 0,0 1 1,0 0-1,1 0 0,-1 0 0,0 0 0,0 0 0,0-1 1,0 1-1,0 0 0,0 0 0,1 0 0,-1-1 0,0 1 0,0 0 1,0 0-1,0 0 0,0-1 0,0 1 0,0 0 0,0 0 0,0 0 1,0-1-1,0 1 0,0 0 0,0 0 0,0 0 0,0-1 0,0 1 1,0 0-1,0 0 0,-1 0 0,1-1 0,-9 3 100,-6 9-72,0 0 1,0 1-1,2 1 0,-15 16 1,-47 63 23,59-71-45,-62 81 54,-192 242-25,219-281-40,-90 101 39,178-189 208,66-64 32,318-289 441,-243 213-721,65-66-1,-158 134 0,-133 148 0,32-35 0,0 0 0,1 1 0,1 0 0,-20 34 0,18-21-1,10-21-1,0 0 0,1 0 0,0 0 0,1 1 1,0 0-1,1 0 0,0 0 0,0 0 0,1 1 0,-1 14 1,3-24 0,0-1 1,0 1 0,0 0-1,0-1 1,0 1 0,0 0-1,0-1 1,0 1 0,1-1-1,-1 1 1,0 0 0,0-1-1,0 1 1,1-1 0,-1 1-1,0-1 1,1 1 0,-1-1-1,1 1 1,-1-1-1,1 1 1,-1-1 0,1 0-1,-1 1 1,1-1 0,-1 1-1,1-1 1,0 0 0,1 1 0,-1-1-1,1 0 1,0 1 0,-1-1 0,1 0 0,0 0 0,-1 0-1,1-1 1,0 1 0,2-1 0,6-2 1,-1 0 0,18-9-1,-27 12 0,51-28 5,-2-2 1,-1-2-1,-2-2 0,-1-2 0,69-72 0,-106 99-5,62-59 0,-83 91 0,0-1 0,-13 35 0,25-56 0,-4 10 0,1 1 0,0 0 0,1-1 0,0 1 0,1 0 0,0 0 0,1 0 0,1 1 0,1 22 0,-1-31 0,0-1 0,1 1 0,-1 0 0,1 0 0,0-1 0,1 1 0,-1 0 0,0-1 0,1 1 0,0-1 0,0 0 0,0 0 0,0 0 0,1 1 0,-1-2 0,1 1 0,-1 0 0,1-1 0,0 1 0,0-1 0,1 0 0,-1 0 0,0 0 0,1 0 0,-1 0 0,1-1 0,-1 0 0,1 0 0,0 0 0,-1 0 0,1 0 0,0-1 0,0 0 0,7 0 0,3 0 0,-1-2 0,1 0 0,0 0 0,0-1 0,-1-1 0,26-11 0,76-43 0,-93 46 0,81-53 0,-74 44 0,1 2 0,1 2 0,0 0 0,58-20 0,-72 30 0,-15 6 0,1-1 0,1 1 0,-1-1 0,0 1 0,0 0 0,0 0 0,1 1 0,-1-1 0,0 1 0,1 0 0,-1-1 0,1 1 0,-1 1 0,0-1 0,4 1 0,-7-1 0,1 0 0,-1 0 0,0 0 0,0 1 0,0-1 0,0 0 0,1 0 0,-1 0 0,0 0 0,0 0 0,0 1 0,0-1 0,0 0 0,1 0 0,-1 0 0,0 1 0,0-1 0,0 0 0,0 0 0,0 0 0,0 1 0,0-1 0,0 0 0,0 0 0,0 0 0,0 1 0,0-1 0,0 0 0,0 0 0,0 0 0,0 1 0,0-1 0,0 0 0,0 0 0,0 1 0,0-1 0,0 0 0,-8 10 0,-12 4 0,-100 35 0,15-9 0,-18 21 0,104-50 0,0 1 0,1 0 0,0 2 0,-19 17 0,33-26 0,0 0 0,-1 0 0,1 0 0,1 1 0,-1-1 0,1 1 0,-4 10 0,6-15 0,1 0 0,-1 0 0,1 1 0,0-1 0,-1 0 0,1 0 0,0 1 0,0-1 0,0 0 0,0 0 0,0 1 0,0-1 0,0 0 0,0 1 0,0-1 0,1 0 0,-1 0 0,1 1 0,-1-1 0,1 0 0,-1 0 0,1 0 0,-1 0 0,1 0 0,0 0 0,0 0 0,0 0 0,-1 0 0,1 0 0,0 0 0,0 0 0,0 0 0,0-1 0,1 1 0,-1 0 0,0-1 0,0 1 0,0-1 0,1 0 0,-1 1 0,0-1 0,0 0 0,1 1 0,1-1 0,3 0 0,0 0 0,0 0 0,0 0 0,-1-1 0,1 1 0,0-1 0,0-1 0,-1 1 0,1-1 0,-1 0 0,9-5 0,11-5 0,24-18 0,-36 22 0,11-7 0,0-2 0,-2 0 0,0-2 0,-1 0 0,-1-1 0,0-1 0,-2-1 0,-1-1 0,0 0 0,15-32 0,-45 69 0,-9 19 0,19-26 0,0 0 0,1 1 0,0-1 0,0 0 0,1 1 0,-1-1 0,2 1 0,-1 0 0,1-1 0,1 10 0,0-14 0,-1 0 0,1 1 0,0-1 0,0 0 0,0 0 0,0 0 0,1 0 0,-1 0 0,1-1 0,0 1 0,0 0 0,0-1 0,0 1 0,0-1 0,0 0 0,1 0 0,-1 0 0,1 0 0,0 0 0,-1 0 0,1 0 0,0-1 0,0 0 0,0 1 0,0-1 0,7 1 0,-2-1 0,0 0 0,1 0 0,-1-1 0,0 0 0,1-1 0,-1 0 0,0 0 0,0-1 0,1 0 0,-1 0 0,0-1 0,9-4 0,1-1 0,0-1 0,0-1 0,32-24 0,-8-2 0,-1-2 0,-1-1 0,-3-2 0,64-90 0,99-202 0,-198 330 0,159-331 0,-159 329 0,5-11 0,4-7 0,-1 0 0,12-48 0,-23 68 0,-5 9 0,-7 12 0,-40 64 0,4 3 0,4 2 0,-66 180 0,20 50 0,84-282 0,1 0 0,2 0 0,1 0 0,2 44 0,1-77 0,0 0 0,0-1 0,0 1 0,0 0 0,0 0 0,0 0 0,1-1 0,-1 1 0,1 0 0,-1 0 0,1-1 0,-1 1 0,1 0 0,0-1 0,0 1 0,0-1 0,0 1 0,0-1 0,0 1 0,0-1 0,1 0 0,-1 0 0,1 1 0,-1-1 0,0 0 0,1 0 0,0 0 0,-1-1 0,1 1 0,-1 0 0,1-1 0,0 1 0,0-1 0,-1 1 0,1-1 0,0 0 0,0 1 0,0-1 0,-1 0 0,1-1 0,0 1 0,0 0 0,0 0 0,-1-1 0,3 0 0,9-3 0,1-1 0,-2-1 0,1 0 0,-1-1 0,0 0 0,0-1 0,17-15 0,-12 10 0,90-81 0,-29 21 0,-78 73 0,0 0 0,0 1 0,0-1 0,0 0 0,0 0 0,0 0 0,0 0 0,0 0 0,0 0 0,0 0 0,0 0 0,0 0 0,0 0 0,0 0 0,0 0 0,0 0 0,0 0 0,0 1 0,-1-1 0,1 0 0,0 0 0,0 0 0,0 0 0,1 0 0,-1 0 0,0 0 0,0 0 0,0 0 0,0 0 0,0 0 0,0 0 0,0 0 0,0 1 0,0-1 0,0 0 0,0 0 0,0 0 0,0 0 0,0 0 0,0 0 0,0 0 0,0 0 0,0 0 0,0 0 0,0 0 0,0 0 0,0 0 0,0 0 0,1 0 0,-1 0 0,0 0 0,0 0 0,0 0 0,0 0 0,0 0 0,0 0 0,0 0 0,0 0 0,0 0 0,0 0 0,0 0 0,1 0 0,-5 13 0,-8 14 0,-2 5 0,-21 66 0,34-97 0,1 1 0,-1-1 0,1 1 0,-1-1 0,1 1 0,0-1 0,0 1 0,0 0 0,0-1 0,0 1 0,0-1 0,0 1 0,0-1 0,1 1 0,-1 0 0,1-1 0,-1 1 0,1-1 0,0 0 0,-1 1 0,1-1 0,0 1 0,2 1 0,-2-2 0,1 1 0,0-1 0,0 0 0,0 0 0,1 0 0,-1 0 0,0 0 0,0 0 0,0-1 0,1 1 0,-1-1 0,0 0 0,1 1 0,2-1 0,6-1 0,0 1 0,0-2 0,0 1 0,0-1 0,15-6 0,-5 1 0,-1-1 0,0-1 0,-1-1 0,0-1 0,0-1 0,-1 0 0,-1-2 0,0 0 0,-1 0 0,0-2 0,26-33 0,-36 41 0,1 0 0,-13 10 0,-6 4 0,1 1 0,0 1 0,0 0 0,1 1 0,0 0 0,0 0 0,1 1 0,0 0 0,1 1 0,0 0 0,1 0 0,0 1 0,1 0 0,-6 15 0,11-25 0,0 0 0,1 0 0,-1 0 0,1 0 0,-1 0 0,1 0 0,0 0 0,0 0 0,0 0 0,0 0 0,0 0 0,0 0 0,1 0 0,-1 0 0,1 0 0,-1 0 0,1 0 0,0 0 0,0 0 0,-1-1 0,1 1 0,1 0 0,-1-1 0,0 1 0,0 0 0,1-1 0,-1 1 0,1-1 0,-1 0 0,1 1 0,-1-1 0,1 0 0,0 0 0,0 0 0,-1 0 0,1-1 0,0 1 0,0 0 0,4 0 0,0 1 0,1 0 0,0-1 0,0 0 0,0 0 0,0-1 0,0 0 0,0 0 0,0-1 0,0 1 0,9-3 0,-11 1 0,1 0 0,-1 0 0,1-1 0,-1 0 0,0 1 0,0-2 0,0 1 0,-1 0 0,1-1 0,-1 0 0,0 0 0,0-1 0,0 1 0,-1-1 0,1 0 0,-1 1 0,0-2 0,3-6 0,-3 4 0,0-1 0,0 1 0,-1 0 0,0-1 0,-1 1 0,0-1 0,0 0 0,-1 1 0,0-1 0,0 0 0,-4-16 0,3 22 0,0-1 0,0 1 0,-1 0 0,1-1 0,-1 1 0,0 0 0,0 0 0,0 0 0,0 1 0,0-1 0,-1 0 0,1 1 0,-1-1 0,0 1 0,1 0 0,-1 0 0,0 0 0,-1 0 0,1 1 0,0-1 0,0 1 0,-1 0 0,1 0 0,-1 0 0,1 0 0,-1 1 0,1-1 0,-1 1 0,-5 0 0,-35-4 0,41 5 0,9 3 0,10 1 0,26 1 0,43 2 0,-55-7 0,0 2 0,0 1 0,55 14 0,-82-17 0,-1 0 0,1 0 0,-1 0 0,0 1 0,1-1 0,-1 1 0,0-1 0,0 1 0,0 0 0,0 0 0,0 0 0,0 0 0,0 0 0,-1 0 0,1 0 0,-1 1 0,2 2 0,-1 0 0,0 0 0,-1 0 0,1 1 0,-1-1 0,0 0 0,-1 0 0,1 10 0,-1-14 0,-1 0 0,1 0 0,0-1 0,0 1 0,1 0 0,-1 0 0,0-1 0,0 1 0,0 0 0,0 0 0,1-1 0,-1 1 0,0 0 0,1 0 0,-1-1 0,0 1 0,1 0 0,-1-1 0,1 1 0,-1-1 0,1 1 0,-1-1 0,1 1 0,0-1 0,-1 1 0,1-1 0,0 1 0,0 0 0,1-1 0,0 0 0,0 0 0,-1 1 0,1-1 0,0 0 0,0 0 0,0-1 0,0 1 0,-1 0 0,1-1 0,3 0 0,7-4 0,0 0 0,19-12 0,-25 14 0,33-20 0,53-27 0,-82 45 0,-7 3 0,0 1 0,0 0 0,0-1 0,1 1 0,-1 0 0,0 0 0,6 0 0,-8 1 0,1 0 0,-1 0 0,1 0 0,-1 1 0,1-1 0,-1 1 0,0-1 0,1 1 0,-1-1 0,0 1 0,1 0 0,-1 0 0,0 0 0,0 0 0,0 0 0,0 0 0,0 0 0,0 0 0,0 0 0,0 0 0,0 0 0,1 2 0,10 19 0,13 25 0,-19-32 0,1-1 0,1 0 0,1 0 0,0 0 0,18 20 0,-17-24 0,0-1 0,17 12 0,-25-21 952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 4216,'0'0'8769,"-7"11"-8209,-7 5-308,7-8 32,0 1-1,0 0 1,1 1 0,-6 10 0,12-19-237,-1-1 0,1 1 0,-1-1 0,1 1 0,-1 0 0,1-1 0,0 1 0,-1 0 0,1-1 0,0 1 0,0 0 0,-1-1 0,1 1 0,0 0 0,0-1 0,0 1 0,0 0 0,0 0 0,0-1 0,0 1 0,0 0 0,0 0 0,0-1 0,0 1 0,1 0 0,-1-1 0,0 1 0,0 0 0,1-1 0,-1 1 0,0 0 0,1-1 0,-1 1 0,1 0 0,-1-1 0,1 1 0,-1-1 0,1 1 0,-1-1 0,1 1 0,0-1 0,-1 0 0,1 1 0,-1-1 0,1 0 0,0 1 0,0-1 0,-1 0 0,1 0 0,0 0 0,0 1 0,2-1 60,-1 0-1,1 0 0,-1 0 1,1 0-1,-1 0 1,1-1-1,-1 1 1,0-1-1,1 1 1,-1-1-1,0 0 1,1 0-1,-1 0 1,0 0-1,3-3 0,23-23 939,-27 26-1001,0 0 0,0 0 0,-1 0 0,1 1 1,0-1-1,-1 0 0,1 0 0,-1 0 0,1 0 1,-1 0-1,0 0 0,1 0 0,-1-1 0,0 1 0,0 0 1,0 0-1,0 0 0,0 0 0,0 0 0,0 0 1,0 0-1,0 0 0,0 0 0,-1 0 0,1-1 1,0 1-1,-1 0 0,1 0 0,-1 0 0,1 0 0,-1 1 1,1-1-1,-2-1 0,0 1 4,1 1 0,-1-1 1,1 1-1,-1 0 0,0-1 0,1 1 1,-1 0-1,0 0 0,1 0 0,-1 1 0,0-1 1,1 0-1,-1 0 0,1 1 0,-1-1 1,0 1-1,1 0 0,-1-1 0,1 1 0,0 0 1,-1 0-1,1 0 0,-2 1 0,1 1-12,0-1 0,0 0-1,0 1 1,1 0 0,-1-1 0,1 1-1,-1 0 1,1 0 0,0-1-1,0 1 1,0 0 0,1 0 0,-1 0-1,1 0 1,-1 1 0,1-1-1,0 0 1,0 0 0,1 0 0,-1 0-1,1 0 1,-1 0 0,1 0-1,0 0 1,0 0 0,0 0 0,1-1-1,-1 1 1,0 0 0,1-1-1,0 1 1,0-1 0,0 1-1,0-1 1,0 0 0,0 0 0,1 0-1,-1 0 1,1 0 0,-1 0-1,1-1 1,0 1 0,-1-1 0,1 0-1,0 0 1,0 0 0,0 0-1,0 0 1,0-1 0,6 1 0,-6-1 7,1 0 1,-1 0 0,0 0 0,1-1 0,-1 1-1,0-1 1,1 0 0,-1 0 0,0 0 0,0 0-1,1-1 1,-1 1 0,0-1 0,-1 0 0,1 0-1,0 0 1,0 0 0,-1 0 0,1-1 0,-1 1-1,0-1 1,0 0 0,0 1 0,0-1 0,0 0-1,-1 0 1,1 0 0,-1 0 0,2-6 0,-2 6-10,0 0 1,0 0 0,0 0-1,-1 0 1,1 0-1,-1 0 1,0 0 0,0 0-1,0-1 1,0 1 0,0 0-1,-1 0 1,1 0 0,-1 0-1,0 0 1,0 0 0,0 0-1,-1 0 1,1 0-1,-1 0 1,1 1 0,-1-1-1,0 0 1,0 1 0,0 0-1,0-1 1,0 1 0,-1 0-1,1 0 1,-1 0 0,-5-3-1,6 5-14,0-1-1,0 1 1,0-1 0,-1 1-1,1 0 1,0-1 0,0 1-1,-1 0 1,1 1 0,0-1-1,0 0 1,-1 1 0,1-1-1,0 1 1,0-1 0,0 1-1,0 0 1,0 0 0,0 0-1,0 1 1,0-1 0,0 0-1,0 1 1,1-1 0,-1 1-1,-3 3 1,3-3 5,-1 1 1,0 1-1,1-1 1,-1 0-1,1 1 0,0-1 1,0 1-1,0-1 1,1 1-1,-1 0 1,1 0-1,0 0 0,0 0 1,-1 5-1,2-5-5,1-1 0,-1 1 0,1 0 0,-1-1 0,1 1 0,0 0-1,0-1 1,1 1 0,-1-1 0,1 0 0,0 1 0,-1-1 0,1 0 0,1 0 0,2 3 0,-4-5-6,1 1 0,-1-1 1,1 0-1,-1 0 1,1 1-1,0-1 1,-1 0-1,1-1 1,0 1-1,0 0 0,0 0 1,0-1-1,0 1 1,0-1-1,0 0 1,0 1-1,0-1 1,0 0-1,0 0 0,0 0 1,0-1-1,0 1 1,0 0-1,0-1 1,0 1-1,-1-1 1,1 0-1,4-1 0,-2-1 4,0 1-1,-1-1 0,1 0 0,0 0 0,-1 0 0,0-1 0,1 1 0,-1-1 0,-1 0 0,1 1 0,0-1 0,-1-1 0,0 1 0,0 0 1,0 0-1,-1-1 0,1 1 0,0-9 0,0 4 15,-1-1 0,0 1 1,0-1-1,-1 1 0,-1-1 0,1 1 1,-2-1-1,-2-13 0,3 22-24,1 0-1,0-1 0,-1 1 1,0 0-1,1 0 1,-1 0-1,0-1 0,1 1 1,-1 0-1,0 0 1,0 0-1,0 0 0,0 0 1,0 1-1,0-1 1,0 0-1,0 0 1,0 1-1,0-1 0,-1 0 1,1 1-1,0 0 1,0-1-1,-1 1 0,1-1 1,0 1-1,-1 0 1,1 0-1,0 0 1,-1 0-1,1 0 0,0 0 1,-1 0-1,1 0 1,0 1-1,0-1 0,-1 0 1,1 1-1,0-1 1,-3 2-1,-2 1 12,1-1-1,-1 1 1,0 0 0,1 0-1,0 1 1,-1 0 0,-5 6-1,5-4-7,0 1-1,0 0 0,1 1 0,0-1 0,1 1 0,0 0 0,0 0 0,0 0 0,-3 15 0,6-21-4,0 1-1,1 0 0,-1-1 1,1 1-1,-1 0 1,1 0-1,0 0 0,0-1 1,0 1-1,0 0 1,1 0-1,-1 0 0,1-1 1,0 1-1,0 0 0,-1-1 1,2 1-1,-1-1 1,0 1-1,1-1 0,-1 1 1,1-1-1,-1 0 1,1 0-1,0 0 0,0 0 1,0 0-1,0 0 0,1 0 1,-1-1-1,0 1 1,1-1-1,-1 1 0,5 0 1,-4-1 4,1 0-1,0 0 1,-1 0 0,1-1 0,0 0-1,-1 1 1,1-1 0,0-1 0,0 1 0,-1 0-1,8-3 1,-10 3-2,1-1 0,-1 1 0,1 0 0,-1-1-1,1 0 1,-1 1 0,0-1 0,1 0 0,-1 1 0,0-1 0,0 0 0,0 0-1,0 0 1,0 0 0,0 0 0,0-1 0,0 1 0,0 0 0,0 0-1,0-1 1,-1 1 0,1 0 0,0-1 0,-1 1 0,1 0 0,-1-1 0,0 1-1,0-1 1,1 1 0,-1-3 0,0 0 9,0 1 0,-1-1 0,1 1 1,-1-1-1,0 1 0,0-1 0,0 1 0,0 0 0,0-1 1,-1 1-1,0 0 0,1 0 0,-5-5 0,4 6-5,0 1 0,0-1 0,0 1 0,0-1 0,-1 1 0,1 0 0,0 0 0,-1 0 0,1 0 0,-1 0 0,1 1 0,-1-1 0,1 1 0,-1 0 0,1-1 0,-1 1 0,1 0 0,-6 1 0,5 0 0,0 0-1,0 0 1,0 0 0,1 1-1,-1-1 1,0 1 0,1-1 0,-1 1-1,1 0 1,-1 0 0,1 0-1,0 0 1,0 1 0,-2 2-1,3-3 3,0-1-1,-1 1 0,1 0 0,0 0 1,1-1-1,-1 1 0,0 0 1,0 0-1,1 0 0,-1 3 0,1-4-8,0-1-1,0 1 0,0 0 0,0 0 0,0 0 1,0 0-1,0-1 0,1 1 0,-1 0 1,0 0-1,0 0 0,1-1 0,-1 1 0,1 0 1,-1 0-1,1-1 0,-1 1 0,1 0 0,-1-1 1,1 1-1,-1 0 0,1-1 0,0 1 0,0 0 1,1-1-5,-1 1 1,0-1 0,1 1-1,-1-1 1,1 1-1,-1-1 1,1 0 0,-1 0-1,1 0 1,-1 0 0,1 0-1,-1 0 1,1 0-1,-1 0 1,0-1 0,1 1-1,-1 0 1,3-2-1,27-13-37,-24 12 27,2-3-23,1 0-1,-1-1 1,0 0 0,0 0 0,11-13 0,1-6-4091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8432,'0'0'5589,"-6"12"-5026,-62 120 1235,-98 278 1,62-23-520,84-286-713,-12 195-1,30-209-178,9 100 0,-2-144-214,1-1 1,3 0 0,1-1 0,21 56 0,-3-33 191,2 0 0,3-2 0,65 90 0,-35-69 640,129 132-1,-154-173-666,-28-30-198,1 0 0,-1 0 1,2-1-1,0 0 0,25 16 0,-36-27-191,0 1 0,0-1 0,-1 0 0,1 0 0,0 0 0,0 0 0,0 0 0,0 0 0,0 0 0,0 0 1,0-1-1,0 1 0,0 0 0,0 0 0,0-1 0,0 1 0,0-1 0,0 1 0,0-1 0,-1 1 0,1-1 0,0 0 0,0 1 0,-1-1 0,1 0 0,0 1 1,-1-1-1,1 0 0,-1 0 0,2-1 0,-1 0-1685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8336,'0'0'6265,"-3"11"-5649,-1 5-410,2 1 0,-1-1 0,2 1 0,0-1 0,1 1 0,1-1 0,4 28 0,38 116 1038,-15-66-600,9 38 88,40 161 446,-64-233-975,37 189 607,-39-177-480,2 109-1,-16-63 140,-29 204-1,-54 109 278,-74 91 181,131-446-832,-3-2 1,-44 73-1,75-146-93,1 0 0,0 0 0,-1-1 0,1 1 0,-1 0 0,1-1 0,-1 1 0,1 0 0,-1-1 0,0 1 0,1-1 0,-1 1 0,1-1 0,-1 1 0,0-1 0,0 1 0,1-1-1,-1 0 1,0 1 0,0-1 0,0 0 0,0 0-173,0 0 0,1 0 0,-1 0-1,0 0 1,1-1 0,-1 1 0,1 0-1,-1-1 1,0 1 0,1 0 0,-1-1-1,1 1 1,-1-1 0,1 1 0,-1-1-1,1 1 1,0-1 0,-1 1 0,1-1-1,-1 0 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17207,'0'0'-142,"2"16"-372,19 151 946,14 157 1952,-23-219 1450,-9-116-3669,0 0 0,-1 0 1,0-19-1,1 1-18,2-8 10,2 0 1,1 0 0,1 1-1,16-35 1,-18 53-94,1 0 0,1 1 1,1 0-1,0 1 0,2 0 0,-1 1 1,2 0-1,0 1 0,24-21 0,-35 33-51,0 1 0,0-1 0,1 0 0,-1 1 0,1-1 0,-1 1 0,1-1 0,0 1 0,-1 0 0,1 0 0,0 1 0,0-1 0,-1 0 0,1 1 0,0 0 0,0-1 0,0 1 0,0 0 0,0 1 0,4 0 0,-3 0-1,-1 1-1,1 0 1,-1-1 0,0 1-1,0 1 1,0-1-1,0 0 1,0 1 0,0-1-1,0 1 1,-1 0-1,0 0 1,1 0 0,-1 0-1,2 4 1,4 9 28,0 0 0,-1 1-1,-1 0 1,-1 0 0,0 0 0,-1 1 0,3 28 0,0 129 376,-7-150-320,-1-17-47,1-6-23,0-1 0,-1 1 0,1 0 1,0-1-1,0 1 0,0-1 0,0 1 0,0 0 0,1-1 1,-1 1-1,1-1 0,-1 1 0,1-1 0,-1 1 0,2 2 1,-1-5-11,0 1 0,0-1 1,0 1-1,0-1 0,-1 1 1,1-1-1,0 1 0,0-1 1,-1 0-1,1 1 0,0-1 1,-1 0-1,1 0 0,-1 0 1,1 1-1,-1-1 0,1-2 1,0 2 10,138-229 703,-131 217-687,-1 1 15,0 1-1,0 0 1,1 0 0,16-16-1,-23 26-51,-1 0 1,1 0-1,0 1 0,-1-1 1,1 1-1,0-1 0,0 1 1,-1-1-1,1 1 0,0-1 0,0 1 1,0 0-1,0 0 0,0-1 1,-1 1-1,1 0 0,0 0 1,0 0-1,0 0 0,0 0 1,0 0-1,0 0 0,0 0 0,0 0 1,0 0-1,-1 1 0,1-1 1,0 0-1,0 1 0,0-1 1,0 0-1,-1 1 0,1-1 0,0 1 1,0-1-1,-1 1 0,1 0 1,0-1-1,-1 1 0,1 0 1,-1-1-1,1 1 0,-1 0 1,1 0-1,0 0 0,3 6 15,-1 0 0,0 0 1,0 0-1,3 10 0,-4-10-4,68 242 746,-70-247-778,0-1 0,0 0 0,1 0 0,-1 0 0,0 0 1,1 0-1,-1 0 0,1 0 0,-1-1 0,1 1 0,-1 0 0,1 0 0,-1 0 0,1 0 0,0-1 0,0 1 0,0 0 1,-1-1-1,1 1 0,0 0 0,0-1 0,0 1 0,0-1 0,0 1 0,0-1 0,1 1 0,5 2-3118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6224,'0'0'5718,"-10"11"-5220,-7 5-273,6-4 258,-1-1 1,-16 25 0,26-35-284,1 1 1,0-1 0,-1 0-1,1 0 1,-1 0 0,1 1 0,-1-2-1,1 1 1,-1 0 0,0 0-1,0 0 1,1-1 0,-1 1-1,-2 0 1,2 2 1922,2-3-2091,0 1 0,0-1-1,0 0 1,1 0 0,-1 0-1,0 1 1,0-1 0,1 0-1,-1 0 1,0 0 0,1 0-1,-1 1 1,0-1 0,1 0-1,-1 0 1,0 0 0,0 0-1,1 0 1,-1 0 0,0 0-1,1 0 1,-1 0-1,0 0 1,1 0 0,-1 0-1,0 0 1,1 0 0,0-1-1,8 0 237,22-3 336,1 2-1,58 2 1,189 17 1255,-161-13-1108,-99-4-590,-1-1 0,0-1 0,0-1 0,24-7 0,-6-7-92,-25 9-3066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7136,'0'0'10415,"13"3"-9548,22 5-305,0-3 1,0-1-1,37 0 0,-5-6 30,312-20 1976,-117-5-186,-262 26-2357,1 1 1,-1 0 0,1 0 0,-1 0 0,1-1 0,-1 1 0,1 0 0,0 0 0,-1 0 0,1 0 0,-1 0 0,1 0 0,-1 0 0,1 0 0,-1 0 0,1 1 0,-1-1 0,1 0 0,-1 0 0,1 0 0,-1 1-1,1-1 1,-1 0 0,1 0 0,-1 1 0,1-1 0,-1 0 0,0 1 0,1 0 0,-1 0-23,0-1 0,-1 1 0,1 0-1,-1 0 1,1 0 0,-1 0 0,1-1 0,-1 1-1,1 0 1,-1-1 0,0 1 0,1 0 0,-1-1 0,-1 2-1,-38 24-469,38-24 474,-31 17-3546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13672,'0'0'1216,"12"-2"-680,26-3 96,-1 1 1,60 3 0,-17 5 222,90 9 1267,-143-9-1574,0-2 0,29-1-1,-14-6-3178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33 4120,'0'0'12994,"-11"-3"-12827,-3-1-124,-7-2 86,-1 0-1,1 1 1,-1 2-1,0 0 1,-29 0-1,23 7 59,1 2-1,0 1 0,0 1 1,1 1-1,0 1 0,-27 15 0,38-16-79,0 0-1,1 0 0,0 2 0,1 0 1,0 0-1,1 1 0,0 0 0,1 1 0,0 1 1,-13 23-1,17-27-36,2 0 0,-1 1-1,1-1 1,1 1 0,0 1 0,1-1 0,0 1 0,1-1 0,0 1-1,0 0 1,2-1 0,-1 1 0,1 0 0,1 0 0,0 0-1,3 11 1,-3-18-28,1 0-1,-1-1 0,1 1 1,0-1-1,0 1 0,0-1 1,0 0-1,1 0 0,0 0 1,0 0-1,0 0 0,0-1 1,1 1-1,-1-1 1,1 0-1,0 0 0,0 0 1,0-1-1,0 1 0,0-1 1,1 0-1,-1 0 0,1-1 1,-1 1-1,1-1 0,0 0 1,5 1-1,-2-2 26,0 0 0,0 0 1,0 0-1,-1-1 0,1 0 0,0-1 0,-1 0 1,1 0-1,-1-1 0,0 1 0,0-1 0,0-1 1,0 0-1,0 0 0,-1 0 0,8-7 0,4-5 113,-1-1-1,-1 0 0,0-2 1,-2 1-1,23-39 1,-21 26 113,-1 0-1,-1-1 1,13-46 0,-25 72-140,-1 0-1,0 0 1,-1 1-1,1-13 1,-4 180 530,2 96-362,3 70 164,0-10 310,4-250-33,-4-62-649,4-15-323,15-79-298,-9 37-3618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5720,'0'0'5856,"0"12"-4938,-10 566 6762,5-512-5420,-26 126 0,30-190-2194,1-1 1,-1 1-1,1 0 1,-1-1-1,1 1 1,0 0-1,0 0 1,0-1-1,0 1 0,0 0 1,0-1-1,0 1 1,0 0-1,1-1 1,-1 1-1,1 0 1,-1-1-1,1 1 1,0-1-1,0 1 0,-1-1 1,1 1-1,0-1 1,0 1-1,1-1 1,-1 0-1,0 0 1,0 1-1,2 0 1,1 0 15,0-1 1,1 1 0,-1-1 0,0 0-1,1 0 1,-1-1 0,0 1 0,1-1-1,-1 0 1,9-1 0,197-20 803,22-2 93,-161 16-30,-74 5-1054,1 1 0,0-1-1,0 1 1,0-1-1,0 0 1,0 0 0,0 0-1,-3-4 1,1 1-36,-30-37-1079,24 28-2182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14568,'0'0'2751,"14"-3"-2325,3 0-301,454-78 4270,-365 76-147,-111 3-4495,1 1 1,0-1-1,-1 0 1,1 0 0,0-1-1,0 1 1,-6-6-1,6 6-1992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9.1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61 16783,'0'0'2376,"91"-36"-1984,-51 26 0,-3 2-360,-13 2 16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13672,'0'0'1880,"10"0"-1358,46 0 120,1-3-1,76-13 0,122-35 961,-90 16-187,-115 23-867,-29 7 76,0 0-1,0 2 1,30-2 0,-51 5-608,1 0 0,-1 0 0,0 0 1,1 0-1,-1 0 0,0 0 0,1 0 0,-1 1 1,0-1-1,1 0 0,-1 0 0,0 0 0,1 1 0,-1-1 1,0 0-1,0 0 0,1 1 0,-1-1 0,0 0 1,0 1-1,1-1 0,-1 0 0,0 1 0,0-1 0,0 0 1,0 1-1,0-1 0,1 0 0,-1 1 0,0-1 0,0 0 1,0 1-1,0-1 0,0 1 0,0-1 0,0 0 1,0 1-1,0-1 0,-1 0 0,1 1 0,0-1 0,0 0 1,0 1-1,0-1 0,0 0 0,-1 1 0,1-1 1,0 0-1,0 1 0,0-1 0,-1 0 0,1 0 0,-1 1 1,0 1-17,1-1 1,-1 1 0,0-1 0,0 1-1,-1-1 1,1 1 0,0-1 0,0 0-1,-1 0 1,1 0 0,-3 2 0,-55 12-1096,38-12-2181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13056,'0'0'489,"10"2"-293,31 5 313,0-2 1,49-1-1,91-8 1222,-52 0-465,-48 3-342,169 2 3264,-248-1-4112,-1 0 0,0 0 1,0 0-1,1 1 0,-1-1 0,0 0 1,1 0-1,-1 1 0,0-1 0,0 1 0,0-1 1,1 1-1,-1-1 0,0 1 0,0 0 1,1 1-1,1 6-2932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32 8240,'0'0'8471,"-10"8"-7799,-77 72 4465,94-85-4376,9-11-267,-6 4-144,15-25 439,-23 34-706,-1 0 1,1 1-1,-1-1 0,0 0 0,0 0 0,0 0 0,-1 0 0,1 0 0,-1 0 0,1 0 0,-1-6 0,0 9-60,0-1-1,-1 1 0,1-1 1,0 1-1,0 0 1,0-1-1,0 1 1,-1-1-1,1 1 0,0 0 1,0-1-1,-1 1 1,1 0-1,0-1 1,-1 1-1,1 0 0,0-1 1,-1 1-1,1 0 1,0 0-1,-1 0 1,1-1-1,0 1 0,-1 0 1,1 0-1,-1 0 1,1 0-1,-1 0 0,1 0 1,0-1-1,-1 1 1,1 0-1,-1 0 1,1 0-1,-1 1 0,1-1 1,-1 0-1,1 0 1,0 0-1,-1 0 1,1 0-1,-1 0 0,1 1 1,0-1-1,-1 0 1,1 0-1,0 1 1,-1-1-1,0 1 0,-25 15 336,19-12-226,-70 45 920,72-44-997,7-3 525,10-3-4330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63 344 9144,'0'0'6049,"-10"1"-5274,-30 1-58,39-2-691,1 0 1,0 0-1,-1 0 1,1 0-1,-1 0 1,1 0-1,0 0 0,-1 0 1,1 0-1,-1 0 1,1 0-1,0 0 1,-1-1-1,1 1 1,-1 0-1,1 0 1,0 0-1,-1 0 1,1-1-1,0 1 0,-1 0 1,1 0-1,0-1 1,-1 1-1,1 0 1,0-1-1,0 1 1,-1 0-1,1 0 1,0-1-1,0 1 0,0-1 1,-1 1-1,1 0 1,0-1-1,0 1 1,0-1-1,0 1 1,0 0-1,0-1 1,0 1-1,0-1 1,0 1-1,0-1 0,6-15 407,-5 14-316,9-16 100,0 0-1,1 1 1,1 0 0,0 1 0,1 0 0,1 1-1,1 0 1,0 1 0,1 1 0,0 0 0,1 1-1,0 1 1,1 1 0,26-12 0,-35 18-111,1 1 0,-1 0-1,1 0 1,-1 1 0,1 0 0,20 0 0,-27 1-68,1 1-1,-1 0 1,1 1 0,-1-1-1,0 0 1,1 1-1,-1 0 1,0 0 0,0 0-1,1 0 1,-1 1-1,0-1 1,0 1 0,0 0-1,0 0 1,-1 0-1,1 0 1,0 0 0,-1 0-1,0 1 1,1-1-1,-1 1 1,3 5 0,-1 1 34,0 0 1,-1 0 0,0 0-1,-1 1 1,0-1-1,-1 1 1,0-1 0,0 1-1,-1 14 1,-2 14 180,-8 40 1,6-51-135,-8 47 190,4-28 17,1 1-1,1 79 0,6-125-321,0 8 105,1 1 0,0-1 0,0 1-1,5 12 1,-6-20-85,0-1-1,1 1 0,-1-1 0,1 0 1,-1 1-1,1-1 0,0 0 1,-1 0-1,1 1 0,0-1 0,0 0 1,0 0-1,0 0 0,0 0 1,0 0-1,0 0 0,1 0 0,-1 0 1,0-1-1,0 1 0,1 0 1,-1-1-1,0 1 0,1-1 0,-1 1 1,0-1-1,1 0 0,-1 0 1,1 1-1,-1-1 0,1 0 0,-1 0 1,1 0-1,-1-1 0,0 1 1,1 0-1,1-1 0,6-3 37,-1 0-1,0-1 1,0 0-1,-1 0 1,1-1-1,-1 1 0,-1-2 1,1 1-1,-1-1 1,7-9-1,-3 5 4,9-12 47,-1-1-1,-1-1 0,-1 0 0,-1-1 1,-2-1-1,0 0 0,13-45 0,-1-16 292,15-104 0,-39 187-383,3-22 97,-2 14 23,0-1 0,1 0 0,1 0 0,8-20 0,-11 33-124,-1 1 1,1-1-1,-1 0 0,1 1 0,-1-1 1,1 0-1,0 1 0,0-1 1,-1 1-1,1-1 0,0 1 0,0-1 1,-1 1-1,1 0 0,0-1 1,0 1-1,0 0 0,0 0 1,-1 0-1,1-1 0,0 1 0,0 0 1,0 0-1,0 0 0,0 0 1,0 1-1,0-1 0,-1 0 0,3 1 1,27 10 112,-26-10-106,248 95 525,-221-85-452,-14-5-45,-12-4-71,-1 0 0,0 0-1,1-1 1,-1 0 0,1 0 0,-1 0-1,7 0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12664,'0'0'6735,"9"12"-6085,-5-7-567,0-1-11,0 1 1,0 0-1,-1 0 0,0 0 0,0 0 0,0 1 1,0-1-1,-1 1 0,0-1 0,0 1 0,-1 0 0,0 0 1,0 0-1,0 0 0,0 0 0,-1 7 0,-5 49 882,-3 75 5541,5-135-6255,-19 8-135,-1-2-1,-44 11 1,18-6-64,-18 7 18,58-16 299,20-4-202,30-2-77,-35 1-47,380-41 729,-312 41 50,-82-6-1661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9344,'0'0'7241,"12"9"-6632,-2-1-478,0-1-1,1 0 1,0-1 0,0 0-1,1-1 1,-1 0 0,1 0-1,24 4 1,56 1 657,0-3 1,117-8-1,-112-1-284,-71 2-356,284 5 1906,-291-3-1863,-19-2-178,0 0 1,0 0 0,0 0 0,0 0-1,0 0 1,0 0 0,0 0-1,0 1 1,0-1 0,0 0-1,0 0 1,0 0 0,0 0-1,0 0 1,0 0 0,0 0-1,0 0 1,0 0 0,0 0 0,0 0-1,0 0 1,0 0 0,0 0-1,0 0 1,0 0 0,0 0-1,0 0 1,0 1 0,0-1-1,0 0 1,0 0 0,0 0-1,0 0 1,0 0 0,1 0 0,-1 0-1,0 0 1,0 0 0,0 0-1,0 0 1,0 0 0,0 0-1,0 0 1,0 0 0,-23 3-63,11-2-2561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4616,'0'0'15185,"-1"12"-14741,-5 53 74,-13 247 1726,19-267-1869,1 3 395,-2 0 1,-8 49 0,6-82-438,3-10-197,-1 0 0,1-1 0,-1 1-1,-1-1 1,-2 8 0,3-10-170,0-1 1,0 1-1,0 0 1,0-1 0,-1 1-1,1-1 1,-1 1-1,1-1 1,-1 0-1,1 0 1,-1 0-1,0 0 1,1 0-1,-1 0 1,0 0-1,-4 1 1,-2 1-3514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9440,'0'0'9113,"11"-1"-8460,37-2 165,55-10 0,-10-5-149,196-39 741,11 13-247,-184 31-622,-103 11-411,1 1 0,21 1 0,-31 0-80,0 0 1,0 1 0,0 0 0,0 0-1,0 0 1,0 0 0,0 1-1,0-1 1,0 1 0,-1 0-1,1 0 1,5 5 0,-8-6-29,0 0 1,0 1-1,-1 0 1,1-1-1,-1 1 1,1-1-1,-1 1 0,1 0 1,-1-1-1,0 1 1,0 0-1,1-1 1,-1 1-1,-1 0 0,1-1 1,0 1-1,0 0 1,-1-1-1,1 1 1,0-1-1,-2 3 0,-13 37 90,-33 44-690,32-58-2820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11152,'0'0'3330,"8"-11"-2771,-2 4-459,1-2 50,1-1 0,0 1 0,1 0 0,0 1 0,0 0 0,16-9 1,-6 5 244,1 2 1,1 0-1,0 1 1,26-7-1,-36 13-167,0 1 1,0 0-1,0 0 0,0 1 0,0 1 0,0 0 0,0 0 0,0 1 0,0 0 0,17 5 0,-24-5-134,-1 1 0,1-1 0,-1 1 0,0-1 0,1 1 0,-1 0 0,0 1-1,0-1 1,0 0 0,-1 1 0,1-1 0,0 1 0,-1 0 0,0 0 0,0 0 0,0 0 0,0 1 0,0-1 0,-1 0 0,1 1 0,-1-1 0,0 1-1,0-1 1,1 7 0,-1-2 19,0 0-1,-1 0 1,0 0 0,-1-1-1,1 1 1,-1 0-1,-1 0 1,1-1-1,-1 1 1,-6 13 0,-9 13 153,-1-1 1,-2-1 0,-1 0-1,-2-2 1,-1 0 0,-1-2-1,-48 43 1,35-43 87,-3 4 328,43-33-644,1 0 1,-1 0-1,1 0 1,0 1-1,-1-1 1,1 1-1,-1-1 1,1 1-1,3 0 1,10-1 20,178-21 479,-83 12-108,-23 7 179,-66 3-449,-12-1-418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4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5416,'0'0'14941,"6"17"-14592,0-1-247,-1-4-19,-1 0 1,0 0-1,-1 0 0,0 1 1,-1-1-1,1 23 0,-1 16 346,0-18 39,-1 0-1,-5 37 0,2-11 982,2-59-1230,3-10 348,42-105 52,7-14-166,-43 112-387,0 0 1,1 0-1,1 1 0,1 0 1,16-17-1,-22 27-52,-2 0 40,1 1 0,0 1 0,0-1 0,1 1 0,10-7 1,-15 10-46,0 0 0,0 1 1,0-1-1,1 1 1,-1 0-1,0-1 0,1 1 1,-1 0-1,0 0 1,1 0-1,-1 0 1,0 0-1,1 0 0,-1 0 1,1 0-1,-1 0 1,0 1-1,0-1 0,1 0 1,-1 1-1,0 0 1,0-1-1,1 1 0,-1-1 1,0 1-1,0 0 1,0 0-1,0 0 1,0 0-1,0 0 0,0 0 1,0 0-1,0 0 1,-1 0-1,1 0 0,1 2 1,4 9 27,0-1 1,-1 0-1,-1 1 0,0 0 1,0 0-1,-1 0 0,0 1 1,0 15-1,1 105 423,-4-94-216,0-38-237,0-1 0,0 0 0,0 1 0,0-1 0,0 0 0,0 0 1,0 1-1,0-1 0,0 0 0,0 1 0,0-1 0,0 0 0,0 0 0,0 1 0,0-1 1,0 0-1,0 0 0,0 1 0,1-1 0,-1 0 0,0 0 0,0 1 0,0-1 0,0 0 1,1 0-1,-1 1 0,0-1 0,0 0 0,0 0 0,1 0 0,-1 0 0,0 1 1,0-1-1,1 0 0,-1 0 0,0 0 0,1 0 0,-1 0 0,0 0 0,0 0 0,1 0 1,-1 0-1,0 0 0,1 0 0,-1 0 0,0 0 0,0 0 0,1 0 0,-1 0 0,0 0 1,1 0-1,-1 0 0,0 0 0,0 0 0,1-1 0,-1 1 0,0 0 0,0 0 0,1 0 1,-1 0-1,0-1 0,0 1 0,0 0 0,1 0 0,-1-1 0,0 1 0,0 0 0,0-1 1,21-19 143,-17 16-120,43-51 138,-31 35-112,1 0-1,32-28 1,-31 33-19,1 0 1,1 1 0,0 0-1,0 2 1,2 1 0,39-16-1,-59 26-27,-1 1 0,1-1-1,0 1 1,0 0-1,-1-1 1,1 1-1,0 0 1,0 0 0,-1 1-1,1-1 1,0 0-1,0 0 1,-1 1-1,1-1 1,0 1 0,-1 0-1,1-1 1,-1 1-1,2 1 1,0 0 8,0 0 1,-1 0-1,1 1 1,-1-1 0,0 1-1,0-1 1,0 1-1,0 0 1,2 4-1,2 5 53,-1 1 0,-1 0 0,6 23 0,-2 5 246,-2 0-1,-2 0 1,-2 54 0,-2-93-315,0 0 0,0-1 0,0 1 0,0-1 0,1 1 0,-1-1 0,0 1 1,0-1-1,1 1 0,-1-1 0,1 0 0,0 1 0,-1-1 0,1 1 0,0-1 0,0 0 1,0 0-1,0 1 0,0-1 0,0 0 0,0 0 0,0 0 0,0 0 0,0 0 0,1-1 1,-1 1-1,0 0 0,1 0 0,-1-1 0,3 2 0,15 0-4234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9.4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0 182 12760,'0'0'4695,"67"-69"-4071,25 51-8,29-6-96,32 2 0,25 1-16,-11 5 8,-32 6-80,-24 8 0,-10 2-136,-21 0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4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470 665 4616,'0'0'9474,"-11"-2"-8932,-8-1-106,1 0 0,-1 1 0,0 1 0,0 1-1,0 0 1,-32 6 0,29 1-106,2 2-1,-1 0 0,1 1 0,-33 23 0,34-21-128,7-4-70,0 0-1,0 1 1,1 0 0,0 1-1,1 0 1,0 1-1,1 0 1,0 1 0,1 0-1,-9 15 1,14-22-94,1 1 0,-1 0 1,1 0-1,0-1 0,0 2 0,1-1 0,-1 0 1,2 0-1,-1 0 0,1 1 0,-1-1 0,2 0 0,-1 0 1,1 1-1,0-1 0,0 0 0,1 0 0,-1 0 1,1 0-1,1 0 0,-1 0 0,1-1 0,0 1 1,0-1-1,7 9 0,-5-9-9,-1-1 1,1 1-1,-1-1 1,1 0-1,1 0 1,-1 0-1,0-1 1,1 1-1,0-1 1,0-1-1,0 1 1,0-1-1,0 0 1,0-1-1,1 1 0,-1-1 1,0 0-1,1-1 1,-1 0-1,1 0 1,6-1-1,-4 0 10,-1 0 0,1-1 0,-1 0 0,0 0 0,0-1-1,0 0 1,-1-1 0,1 0 0,-1 0 0,1 0 0,-1-1 0,-1 0-1,1-1 1,-1 1 0,11-13 0,-6 3 24,-1-1 1,0 0-1,-2-1 0,0 1 0,0-1 1,-2-1-1,0 0 0,-1 1 0,4-34 1,-3 3 93,-2 0 0,-4-76 0,-11-48 328,-37-182 0,46 344-443,0 1 1,-1-1-1,0 1 1,0 0-1,-6-10 1,11 25-9,0 1 0,-1-1-1,0 0 1,1 14 0,1 9-20,110 748 339,-99-697-206,3 32 488,-17-125-4074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4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6128,'0'0'10559,"2"-12"-10101,0 1-334,0 0 1,1 1 0,1-1-1,-1 1 1,2-1 0,-1 1-1,1 0 1,1 1 0,12-18-1,-11 20 32,0 0-1,1 0 0,-1 1 0,1 0 0,0 0 0,1 1 0,16-8 0,-22 11-105,0 1 0,1 0 0,-1 0-1,0 0 1,0 0 0,1 1 0,-1-1 0,0 1 0,1 0 0,-1 0-1,0 0 1,1 0 0,-1 1 0,0-1 0,1 1 0,-1 0 0,0 0-1,0 0 1,0 1 0,0-1 0,0 1 0,0-1 0,0 1-1,0 0 1,-1 0 0,4 3 0,2 4 47,0 0 0,-1 0 0,0 1 0,-1-1 0,0 1 0,0 1 0,6 16 0,-1 5 151,8 42-1,-13-50-60,0 0 0,1 0 1,1-1-1,15 30 0,-21-50-152,-1 0-1,1 0 1,0 0 0,0-1 0,1 1 0,-1 0 0,0-1 0,1 0 0,-1 1 0,1-1 0,0 0 0,0 0 0,0 0-1,0-1 1,0 1 0,0-1 0,1 0 0,-1 0 0,0 0 0,1 0 0,-1 0 0,0-1 0,1 1 0,4-1 0,-3-1 2,0 1 0,-1-1 0,1 0 0,0-1 0,-1 1 0,1-1 0,-1 0 1,1 0-1,-1 0 0,0-1 0,0 1 0,0-1 0,0 0 0,0 0 0,-1-1 0,7-6 1,0-4 41,0 1 0,-1-1 0,0-1 0,-2 1 0,11-28 0,20-81 345,-30 88-237,2 1 0,1 1 0,19-39 0,-27 68-157,-1 0 0,1 0-1,0 0 1,1 0 0,-1 1 0,1-1-1,-1 1 1,1 0 0,0 0 0,0 0-1,1 1 1,-1-1 0,0 1 0,1 0-1,-1 0 1,1 1 0,0-1 0,0 1-1,0 0 1,-1 0 0,1 1-1,0-1 1,0 1 0,10 1 0,6 1 40,0 1 1,0 0 0,0 2 0,26 9 0,-18-4 119,-1 0 1,0 3 0,-1 0 0,33 21 0,-60-34-203,0 1-1,0-1 1,1 1-1,-1-1 1,0 0 0,0 1-1,0-1 1,1 1-1,-1-1 1,0 1-1,0-1 1,0 1 0,0-1-1,0 1 1,0-1-1,0 1 1,0-1-1,0 0 1,0 1 0,0-1-1,-1 1 1,1-1-1,0 1 1,0-1-1,0 1 1,-1-1 0,1 0-1,0 1 1,0-1-1,-1 1 1,1-1 0,-1 1-1,-2 3-2901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8032,'0'0'9059,"-3"10"-8199,-7 28 363,2 0-1,1 1 0,-2 40 1,9-15 2441,0-63-3614,0 0 0,-1 1 0,1-1 1,-1 0-1,1 0 0,-1 0 0,0 0 1,1 0-1,-1 0 0,0 0 0,0 0 1,0 0-1,0 0 0,0-1 0,0 1 1,0 0-1,0-1 0,0 1 0,0 0 1,0-1-1,0 1 0,0-1 0,-2 1 1,-31 9 208,30-9-191,-55 11 281,36-8-165,0 1 1,0 1-1,-21 9 0,35-12 9,3 0 130,19-3-219,191-10 150,-95 2-181,-6 0 23,59-2 104,-130 6-287,-45-6-1211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4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82 5520,'0'0'11651,"-7"12"-10908,-1 3-442,-29 40 1534,36-51 979,9-9-1564,10-15-213,-13 12-723,-5 7-270,1 1-1,0-1 1,-1 0-1,1 0 0,-1 0 1,1 0-1,-1 0 1,1 0-1,-1 0 1,0 0-1,1 0 0,-1 0 1,0 0-1,0 0 1,0 0-1,0 0 1,0 0-1,0 0 1,0 0-1,0 0 0,0-1 1,0 1-1,-1 0 1,1-1-1,-4 1 78,1 1 0,0 0 0,-1 0 0,1 0 0,0 0 0,-6 1 0,5 0-66,0 0 0,0 0 1,0 1-1,1-1 0,-1 1 0,1 0 1,-1 0-1,1 0 0,-1 1 1,-4 5-1,1-2 106,0 1 0,1 0 0,-8 12 0,13-18-142,0-1 1,1 1-1,-1 0 1,1 0 0,-1-1-1,1 1 1,-1 0-1,1 0 1,0 0-1,-1 0 1,1-1-1,0 1 1,0 0-1,-1 0 1,1 0 0,0 0-1,0 0 1,0 0-1,0 0 1,0 0-1,0-1 1,0 1-1,1 0 1,-1 0-1,0 0 1,0 0 0,1 0-1,-1 0 1,0-1-1,1 1 1,-1 0-1,1 0 1,-1-1-1,1 1 1,0 0 0,-1 0-1,1-1 1,0 1-1,-1-1 1,1 1-1,0-1 1,0 1-1,-1-1 1,1 1-1,0-1 1,0 0 0,0 1-1,0-1 1,0 0-1,0 0 1,-1 0-1,1 1 1,0-1-1,0 0 1,0 0-1,0 0 1,0-1 0,0 1-1,0 0 1,0 0-1,-1 0 1,1-1-1,0 1 1,2-1-1,1-2 11,1 1 0,-1-1 0,0 0 0,0 0 0,0 0 0,0-1 0,-1 1 0,1-1 0,-1 0 0,0 0 0,0 0 0,0 0 0,-1-1 0,1 1 0,-1-1 0,0 0-1,-1 0 1,3-8 0,-1-1 20,0 0 0,-1 1 1,0-1-1,-2 0 0,0-22 0,0 35-45,0 0 0,0 1 0,0-1-1,0 0 1,0 0 0,0 1 0,0-1 0,0 0 0,0 1 0,0-1 0,-1 0 0,1 0 0,0 1 0,0-1 0,-1 0 0,1 1-1,-1-1 1,1 1 0,0-1 0,-1 1 0,1-1 0,-1 0 0,1 1 0,-1 0 0,0-1 0,1 1 0,-1-1 0,1 1 0,-1 0 0,0-1-1,1 1 1,-1 0 0,0 0 0,1-1 0,-1 1 0,0 0 0,1 0 0,-1 0 0,0 0 0,0 0 0,1 0 0,-1 0 0,0 0 0,0 0-1,1 0 1,-1 0 0,0 1 0,1-1 0,-1 0 0,0 1 0,1-1 0,-1 0 0,1 1 0,-1-1 0,0 0 0,1 1 0,-1-1 0,1 1-1,-1-1 1,1 1 0,-1 0 0,1-1 0,0 1 0,-1-1 0,1 1 0,0 0 0,-1-1 0,1 2 0,-7 10 20,0 1-1,1-1 1,1 1 0,-6 21 0,9-29-17,1 0 1,0 1-1,0-1 1,1 1-1,-1-1 1,1 0-1,0 1 0,1-1 1,-1 1-1,1-1 1,0 1-1,1-1 1,-1 0-1,4 9 0,-3-10-1,0 0 0,0-1 0,1 1 0,-1-1 0,1 0 0,0 1 0,0-1 0,5 4 0,-6-6-1,0 0 0,-1 0 0,1 0 0,0 0 0,0 0 0,0-1 0,0 1 0,0-1 0,0 1 0,0-1 0,0 0-1,0 0 1,0 0 0,0 0 0,0 0 0,0 0 0,0-1 0,0 1 0,0 0 0,-1-1 0,5-1 0,-2 0 5,0 1 0,0-1 1,0 0-1,0-1 1,-1 1-1,1-1 0,-1 0 1,1 1-1,-1-1 1,0-1-1,4-4 0,-7 7-10,1 0 0,0 0 0,-1 0-1,1-1 1,-1 1 0,1 0 0,-1-1 0,1 1-1,-1 0 1,0-1 0,0 1 0,0-1 0,0 1-1,0 0 1,0-1 0,0 1 0,0-1-1,-1 1 1,1 0 0,0-1 0,-1 1 0,1 0-1,-1-1 1,0 1 0,1 0 0,-1 0-1,0 0 1,0 0 0,0-1 0,0 1 0,0 0-1,0 0 1,0 1 0,0-1 0,0 0 0,0 0-1,0 0 1,-1 1 0,0-1 0,-12-5-766,9 6-2853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82 5824,'0'0'17297,"-10"7"-17191,0 1-74,4-3-1,1-1 0,-1 0-1,0 0 1,-9 4 706,35-20-377,-9 7-255,0 1 0,0 1 0,0-1 0,0 2 0,1 0 0,-1 0-1,1 1 1,14 0 0,-25 1-83,0 0 0,0 0 0,0 0 0,0 1 0,0-1 0,0 0 0,0 0 0,0 1-1,0-1 1,0 1 0,-1-1 0,1 1 0,0-1 0,0 1 0,0-1 0,-1 1 0,1-1 0,0 1 0,-1 0-1,1 0 1,-1-1 0,2 2 0,-1 1 5,0-1 0,0 1-1,0 0 1,0-1 0,0 1 0,0 0 0,0 4-1,0 4 37,0-1 0,-3 22 0,-2 0 114,-2-1 1,-10 33-1,10-44-64,0 0 0,2 1-1,0-1 1,1 1 0,1 0-1,2 39 1,0-54-84,1 0-1,0 0 1,0 0 0,0 0-1,1-1 1,0 1-1,0-1 1,1 1 0,-1-1-1,1 1 1,0-1-1,1 0 1,-1-1 0,1 1-1,0 0 1,0-1 0,0 0-1,1 0 1,-1 0-1,1-1 1,0 0 0,0 1-1,11 3 1,-9-4-13,1 0 0,-1-1 0,0 0 0,1 0 1,-1-1-1,1 0 0,0-1 0,-1 1 0,1-1 0,0-1 1,-1 1-1,1-1 0,-1-1 0,1 0 0,-1 0 0,10-4 0,3-2 4,0 0 0,-1-2 0,-1 0 0,28-20 0,-33 19 2,-1-1 0,0 0-1,-1-1 1,-1 0-1,0-1 1,0 0 0,-2 0-1,1-1 1,10-28-1,-9 15 36,-2 0 0,0 0 0,-2-1 0,-1 0 0,-2-1 0,0-49 0,-6 40 30,2 32-53,0-1-1,0 0 0,1 1 0,0-1 1,0 0-1,3-14 0,-2 21-30,-1-1-1,1 1 1,0 0-1,0 0 1,0-1-1,0 1 1,0 0-1,0 0 1,0 0 0,0 0-1,0 0 1,0 1-1,1-1 1,-1 0-1,0 0 1,1 1-1,-1-1 1,0 1 0,1-1-1,-1 1 1,1 0-1,2-1 1,34-1 13,66 12 92,89 4 222,-189-13-1000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8536,'0'0'10055,"-3"13"-9420,-3 30 886,-3 71 1,9 26 3316,-1-138-4777,1 0 0,0 0 1,-1 0-1,1-1 0,-1 1 0,0 0 0,1-1 0,-1 1 0,0 0 0,0-1 0,0 1 1,0-1-1,-1 1 0,1-1 0,0 0 0,0 1 0,-1-1 0,1 0 0,-1 0 0,1 0 1,-1 0-1,-1 0 0,-44 19 373,34-15-327,-4 2 19,9-3 41,-1-1 0,0 0 0,0 0 0,0 0 0,-1-1 1,-17 1-1,26-3 18,14-3 74,4 1-193,0 0 1,-1 2 0,1 0 0,0 1-1,0 0 1,30 8 0,-30-7-40,17 5 106,0-3-1,66 1 1,-90-6-167,0 1-1,0-1 1,-1-1 0,1 0-1,0 0 1,-1-1 0,1 0-1,-1-1 1,0 0-1,0 0 1,-1-1 0,1 0-1,-1 0 1,0-1 0,8-8-1,3-5-4098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1 6016,'0'0'8409,"-7"11"-7928,-102 168 1726,97-157-2006,-91 177 1542,58-102-1053,-16 40 196,52-112-672,0 1 0,2 0 0,-6 43 0,8-37-31,2 0 0,1 1 0,1 0 1,2-1-1,1 1 0,8 34 0,-4-39-44,1 0-1,1 0 1,1-1-1,2 0 1,1-1-1,1 0 1,1-1-1,20 27 1,-4-14 446,3-1-1,1-1 1,2-2 0,1-1-1,58 38 1,-93-70-531,-1 0 0,1 0 1,0 0-1,0-1 0,0 1 0,0-1 1,0 1-1,0-1 0,0 0 0,0 1 1,0-1-1,0 0 0,0-1 0,2 1 1,7-3-3574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6328,'0'0'4926,"11"7"-4387,42 27 211,62 52 0,-74-50-93,53 57 0,-73-68-286,-1 0 0,-1 1 0,28 52 1,-31-43-24,-2 0 1,-1 0 0,-2 1 0,-1 0 0,-2 1 0,-1 0 0,-2 1 0,-2-1 0,-2 1 0,-1 0 0,-6 53 0,0-51 19,-1 0 0,-2-1 0,-1 0 1,-2-1-1,-2 0 0,-2-1 0,-1 0 0,-2-1 0,-1-2 0,-39 52 1,52-77-267,-9 12 248,0 0 0,-2-2 1,0 0-1,-1-1 0,-35 26 1,37-37-225,10-6-3336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6224,'0'0'15463,"12"-2"-15139,170-21 1436,100-6-416,111-4-653,471 13 198,-680 2-734,84-2 138,58 14 30,-206-1-210,-57 3-43,65 3 0,224 11 43,-277-8-95,0-3-1,-1-3 0,0-3 1,101-23-1,286-35 295,-262 34-88,-46 4-49,171-13 354,-292 38-229,-23 2-824,-20-1-3146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6824,'0'0'-5120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1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1148 10448,'0'0'9733,"13"-7"-9291,-3 2-346,2-1 12,0 0-1,0-1 1,-1 0 0,0 0-1,-1-1 1,12-12 0,15-21 271,-1-2 0,-2-2 1,27-48-1,76-153 767,-104 183-803,70-144 923,-81 157-727,-3 0 0,16-66 0,-24 79-147,-7 25-54,-1 0-1,0-1 0,-1 1 0,2-22 0,-7 45-112,0-1-1,0 1 0,-1-1 0,-8 15 0,11-22-186,-291 736 708,113-264-445,66-194 171,108-268-413,5-10-25,-1-1 1,0 1-1,0-1 1,0 1-1,0-1 1,0 1 0,0-1-1,-1 0 1,1 0-1,-1 0 1,0 1-1,1-2 1,-1 1-1,-4 3 1,0-45 29,7 22-64,1 0 0,1 1 0,0-1 0,1 1 0,1 0 0,0 0 0,14-28 0,-4 16 0,0 1 0,2 0 0,28-35 0,-30 47 0,0 0 0,1 0 0,1 2 0,25-19 0,81-43 0,-103 64 0,60-33 0,1 4 0,117-42 0,-120 57 0,-78 26 0,-1 0 0,1 0 0,0 0 0,0 0 0,0 0 0,0 1 0,0-1 0,0 0 0,-1 0 0,1 0 0,0 0 0,0 1 0,0-1 0,0 0 0,0 0 0,0 0 0,0 1 0,0-1 0,0 0 0,0 0 0,0 0 0,0 0 0,0 1 0,0-1 0,0 0 0,0 0 0,0 0 0,0 1 0,0-1 0,0 0 0,1 0 0,-1 0 0,0 0 0,0 1 0,0-1 0,0 0 0,0 0 0,0 0 0,0 0 0,1 0 0,-1 0 0,0 1 0,0-1 0,0 0 0,0 0 0,1 0 0,-1 0 0,0 0 0,0 0 0,0 0 0,0 0 0,1 0 0,-1 0 0,0 0 0,0 0 0,0 0 0,1 0 0,-1 0 0,0 0 0,0 0 0,0 0 0,1 0 0,-1 0 0,0 0 0,0 0 0,1 0 0,-11 16 0,10-15 0,-14 19 0,-1 0 0,-27 25 0,24-26 0,1 0 0,-18 27 0,34-45 0,1 0 0,-1 0 0,1 1 0,-1-1 0,0 0 0,1 0 0,0 0 0,-1 0 0,1 1 0,0-1 0,-1 0 0,1 0 0,0 0 0,0 1 0,0-1 0,0 0 0,0 0 0,1 1 0,-1-1 0,0 0 0,0 0 0,2 3 0,-1-2 0,0-1 0,1 1 0,-1 0 0,1 0 0,-1-1 0,1 1 0,-1 0 0,1-1 0,0 0 0,0 1 0,3 0 0,4 2 0,-1 0 0,1-1 0,-1 0 0,19 3 0,-19-5 0,1 0 0,-1 0 0,1-1 0,-1-1 0,0 1 0,1-1 0,-1-1 0,0 0 0,0 0 0,0 0 0,0-1 0,0 0 0,-1-1 0,1 0 0,-1 0 0,0 0 0,13-11 0,-16 11 0,1 0 0,-1-1 0,0 1 0,0-1 0,0 0 0,-1 0 0,1 0 0,-1-1 0,-1 1 0,1-1 0,-1 0 0,0 1 0,0-1 0,-1 0 0,1 0 0,-1 0 0,-1 0 0,1-1 0,-1 1 0,0 0 0,-1 0 0,1 0 0,-1 0 0,0 0 0,-3-7 0,2 4 0,-1 0 0,-1 0 0,0 0 0,0 0 0,-1 1 0,0 0 0,0 0 0,-11-12 0,11 15 0,0 0 0,-1 0 0,0 1 0,0 0 0,0 0 0,0 0 0,0 1 0,-1 0 0,0 0 0,0 0 0,0 1 0,-8-2 0,-21-4 0,45 2 0,10-2 0,405-40 0,-400 47 0,1 2 0,-1 0 0,0 1 0,0 2 0,44 11 0,-65-14 0,0 0 0,-1 1 0,1-1 0,0 1 0,-1 0 0,1 0 0,-1 0 0,0 0 0,1 0 0,-1 0 0,0 0 0,0 1 0,-1-1 0,1 1 0,0-1 0,-1 1 0,1 0 0,-1 0 0,0 0 0,0 0 0,0 0 0,-1 0 0,1 0 0,0 3 0,0 10 0,0-1 0,-1 0 0,-3 26 0,2-15 0,0-16 0,1 1 0,0 0 0,1-1 0,0 1 0,1 0 0,0-1 0,1 0 0,4 12 0,-5-18 0,-1 0 0,1 0 0,0-1 0,1 1 0,-1-1 0,1 0 0,-1 0 0,1 0 0,0 0 0,0 0 0,0-1 0,1 1 0,-1-1 0,0 0 0,1 0 0,0 0 0,-1 0 0,1-1 0,0 1 0,0-1 0,0 0 0,0 0 0,0-1 0,5 1 0,8 0 141,0-1-1,1-1 1,-1-1-1,0-1 1,0 0-1,30-10 1,-15 2-1781,-1-1 1,38-21-1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4416,'0'0'176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6:5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458 545 4216,'0'0'599,"10"-6"-139,98-54 3398,-104 56-2654,-7 2 613,-13 2-299,-11 7-838,-1 0 1,1 2 0,-49 23 0,50-20-363,-9 3 165,1 1-1,1 2 1,1 2 0,0 0 0,1 3 0,2 0 0,-43 43-1,62-53-177,0-1 0,0 1 0,1 1 0,1-1 0,0 2 0,-7 19 0,13-29-177,1 0 0,-1 1 0,1-1 0,0 1 0,0 0 0,1-1 0,-1 1 0,1 0 0,1 7 0,0-9-45,0-1 0,0 0 0,0 1 0,0-1 0,1 0 0,-1 0 0,1 0 0,-1 0 0,1 0 0,0 0 0,1 0 0,-1-1 0,0 1 0,1-1 0,-1 1 0,5 2 0,-3-3-21,0 1 1,0-2-1,0 1 1,1 0-1,-1-1 1,0 0 0,1 0-1,-1 0 1,1 0-1,-1-1 1,1 0-1,-1 0 1,0 0-1,1 0 1,-1-1 0,1 1-1,-1-1 1,1 0-1,7-4 1,3-1 68,0 0 0,-1-1 0,1-1 0,14-11 0,-2 0-14,0-2 0,-2-1 0,-1-1 0,-1-1 0,0-1 0,-2-1 0,-1-1 0,27-49 0,-26 35-21,-1 0 0,-3-1 0,-1-1 0,-2-1 0,15-82 0,-24 100-24,19-135 188,-20 131 58,-2-1 0,-2-53 0,9 181-114,38 255 538,-34-283-530,-9-41-83,1 0 0,1-1 0,2 0 0,17 40 1,-24-65-156,0 1 1,0 0-1,1-1 1,0 1-1,-1-1 1,1 0-1,0 0 1,0 1-1,0-1 1,0 0-1,1-1 1,-1 1-1,0 0 1,1-1-1,-1 1 1,5 1-1,-4-3-45,-1 1 0,0-1 0,1 0-1,-1 0 1,0 0 0,1 0 0,-1 0-1,1 0 1,-1-1 0,0 1 0,0-1-1,1 0 1,-1 0 0,0 0 0,0 0 0,0 0-1,0 0 1,0 0 0,0-1 0,3-1-1,14-14-4191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12456,'0'0'2902,"5"10"-2396,-1 0-360,0 0 0,-1 1 1,0-1-1,-1 1 0,0-1 0,0 1 1,-1 16-1,-6 53 1589,-27 128 0,-3 39 1248,34-232-2795,-1 12 454,3 53 1,0-73-506,0 1 0,0 0 1,1-1-1,0 1 0,0 0 1,1-1-1,0 0 0,0 0 0,1 0 1,0 0-1,7 9 0,-7-12-41,0 0-1,1 0 1,0 0-1,0 0 1,0-1-1,0 0 1,1 0-1,-1 0 1,1-1-1,0 0 1,0 0 0,0 0-1,0-1 1,0 0-1,0 0 1,12 0-1,3-1 185,1 0 0,-1-2 0,31-5 0,15-9 446,-61 14-789,0 0-1,0-1 0,0 0 0,0 0 0,-1 0 1,0 0-1,1-1 0,6-7 0,-11 9-110,0 0-1,0 0 1,0 0-1,0 0 1,-1-1-1,1 1 1,-1 0-1,1-1 1,-1 1-1,0 0 1,0-1-1,0 1 1,0 0-1,0-1 1,-1 1-1,1 0 1,-1-1-1,-1-3 1,1 2-1656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13864,'0'0'1101,"10"0"-584,135-3 1144,0-6-1,207-40 0,-287 33-1211,74-28 0,-61 14-3060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1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8536,'0'0'7270,"13"8"-6708,-2 1-393,-5-4-83,0 0 1,1-1-1,-1 0 0,1 0 0,0 0 0,0-1 0,0 0 0,0-1 1,0 0-1,11 2 0,23 0 560,0-3 1,1-1-1,80-11 1,-106 9-477,119-22 1345,-17 2 666,-114 22-2066,-1 0 0,1-1 0,0 2 0,-1-1 0,1 0 0,0 1 0,-1 0 0,5 1 0,4 2-3113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1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6328,'0'0'11830,"14"-2"-11199,226-34 2213,-189 30-2289,0 3 1,1 2-1,-1 3 0,78 11 1,-52-7 407,-52-5-2216,37 6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5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4720,'0'0'1344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2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7832,'0'0'12201,"-3"11"-11651,2-7-477,-3 13 827,-1 0-1,-13 29 1,18-45-841,-1 0-1,0 0 1,1 0-1,-1 0 1,1 0-1,-1 0 1,1 0-1,0 1 1,-1-1-1,1 0 1,0 0-1,0 0 0,0 0 1,0 1-1,0-1 1,0 0-1,0 0 1,0 0-1,1 1 1,-1-1-1,0 0 1,1 0-1,-1 0 1,1 0-1,-1 0 1,1 0-1,-1 0 1,1 0-1,0 0 1,0 0-1,-1 0 1,1 0-1,0 0 0,0-1 1,0 1-1,0 0 1,0-1-1,0 1 1,0 0-1,0-1 1,0 1-1,0-1 1,3 1-1,4 1 44,1 0-1,-1 0 0,1-1 1,15 1-1,-23-2-102,369-4 856,-369 4-854,169-10 233,-129 10-157,0 1 1,46 9-1,-67-7-46,10 1 83,0 1 1,0 2-1,0 0 1,48 21-1,-43-15 257,-33-12-344,-1-1-1,0 1 0,0-1 1,1 0-1,-1 1 0,0-1 1,0 0-1,1 0 0,-1 0 1,0 0-1,1 0 0,-1 0 1,0-1-1,0 1 0,1 0 1,-1-1-1,0 1 0,0-1 1,0 1-1,1-1 0,-1 1 1,0-1-1,0 0 0,0 0 1,1-1-1,-2 1-55,1 0 1,-1 0-1,0-1 1,0 1-1,0 0 0,0-1 1,0 1-1,0 0 0,-1-1 1,1 1-1,0 0 0,-1-1 1,1 1-1,-1 0 1,1 0-1,-1 0 0,1-1 1,-2 0-1,-3-5-4003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8744,'0'0'7905,"13"3"-7185,32 4-154,0-2 0,0-2 0,54-2 0,287-35 2203,-272 20-1744,27-1 517,-129 15-1365,-1 0 145,-1 0 1,0-1 0,1 0-1,-1-1 1,15-4 0,-22 5 907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823 0 4912,'0'0'6528,"-12"8"-5855,-15 9-163,-1-2 1,0-1-1,-33 12 0,-53 7 1116,70-22-1130,0 2-1,1 2 1,-48 23-1,-83 61 1096,156-88-1300,1 1 0,0 0 0,0 1 0,2 1 1,-1 0-1,2 1 0,-19 25 0,32-39-242,0 1-1,0-1 1,0 1-1,0-1 1,1 1-1,-1-1 1,0 1-1,1 0 1,-1-1-1,1 1 1,-1 0-1,1-1 1,0 1-1,0 0 1,0 0-1,0-1 1,0 1-1,0 0 1,0-1-1,1 1 1,-1 0-1,0 0 1,1-1-1,0 1 1,-1-1-1,1 1 1,0-1 0,0 1-1,0-1 1,0 1-1,0-1 1,0 1-1,2 1 1,3 1 76,0 1 0,1-1 0,-1-1 0,1 1 0,0-1 0,12 4 0,4 1 24,0-1-1,0-2 0,0 0 0,0-1 1,1-1-1,0-1 0,-1-2 1,1 0-1,0-2 0,0 0 1,-1-1-1,41-12 0,-38 7 3,-1 0 1,0-2-1,0-1 0,-1-1 0,-1 0 1,0-2-1,-1-1 0,38-33 0,-51 40-63,-1-1-1,1 1 0,-2-2 0,11-15 0,-15 20-6,0-1 0,0 1 1,0-1-1,-1 0 0,0 0 0,0 0 0,-1 0 0,1 0 0,-1 0 0,0-10 0,2-5 224,-3 19-251,1-1 0,-1 1 1,1-1-1,-1 0 0,0 1 0,0-1 1,0 1-1,-1-1 0,1 0 0,-1-2 1,0-7 590,11 12-81,-10 0-544,1 1-1,-1-1 1,1 0 0,0 1 0,-1-1-1,1 1 1,-1-1 0,1 1-1,-1-1 1,1 1 0,-1 0-1,1-1 1,-1 1 0,0-1-1,1 1 1,-1 0 0,0-1-1,0 1 1,1 0 0,-1 0-1,0-1 1,0 2 0,0-1 5,0 0 1,1 0-1,-1 0 1,0 0-1,0 0 1,1 0-1,-1 0 1,1 0-1,-1-1 1,1 1-1,-1 0 1,1 0-1,-1 0 1,1-1 0,0 1-1,0 0 1,0 0-1,7 3 90,0 1 276,-10 11-269,-82 340 66,38-142-140,-22 252 0,68-464-48,-3 18 0,2-1 0,0 1 0,3 37 0,-2-56 0,1-1 0,-1 0 0,0 0 0,1 1 0,-1-1 0,0 0 0,1 0 0,-1 0 0,0 0 0,1 0 0,-1 1 0,0-1 0,1 0 0,-1 0 0,0 0 0,1 0 0,-1 0 0,0 0 0,1 0 0,-1 0 0,0 0 0,1 0 0,-1 0 0,1 0 0,-1 0 0,0-1 0,1 1 0,-1 0 0,0 0 0,1 0 0,-1 0 0,0-1 0,0 1 0,1 0 0,-1 0 0,0-1 0,0 1 0,1 0 0,-1 0 0,0-1 0,0 1 0,1-1 0,11-10 176,1-1 0,-2-1 0,0 0 0,12-17 0,6-16-5131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3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1 413 10152,'0'0'9911,"13"-13"-9441,16-15-11,0 0 0,2 2 0,57-37 0,-62 50 73,1 0 1,52-17-1,-62 25-154,0 1-1,0 1 1,0 0-1,1 2 1,-1 0-1,21 1 1,-37 0-332,1 0 0,-1 1 0,1-1 1,-1 1-1,0-1 0,1 1 0,-1-1 1,1 1-1,-1 0 0,0 0 1,0-1-1,1 1 0,-1 0 0,0 0 1,0 0-1,0 1 0,0-1 0,0 0 1,0 0-1,0 0 0,0 1 1,-1-1-1,1 1 0,0-1 0,-1 0 1,1 1-1,-1-1 0,0 1 1,1-1-1,-1 1 0,0-1 0,0 1 1,0 2-1,0 7 112,0-1-1,-1 1 1,-4 17-1,4-22-110,-21 102 612,-9 53 281,30-148-807,0 0 0,1 0 0,0 1 0,1-1 0,1 0-1,0 0 1,7 23 0,-8-32-84,1 1-1,-1-1 0,1 1 0,0-1 0,0 0 0,1 0 1,-1 0-1,1 0 0,0 0 0,0 0 0,0-1 0,1 1 1,-1-1-1,1 0 0,0 0 0,-1 0 0,2-1 0,-1 1 1,0-1-1,0 0 0,1 0 0,-1 0 0,1-1 0,7 2 1,-4-2-47,1 0 1,-1-1-1,1 0 1,-1-1-1,1 0 1,-1 0 0,0-1-1,0 0 1,1 0-1,-1-1 1,-1 0-1,12-6 1,-8 3-2,-1-1 0,0 0 0,0 0 0,-1-1 0,0-1 0,-1 0 0,14-17 0,-4-1-2,-2 0 0,0-1-1,-2-1 1,-1 0-1,15-54 1,-16 35 1,10-78 0,-15 74 0,17-63 0,-22 109 0,0 1 0,1-1 0,-1 1 0,1 0 0,1 0 0,-1 0 0,1 0 0,-1 0 0,1 1 0,1-1 0,-1 1 0,1 0 0,-1 1 0,1-1 0,0 1 0,1 0 0,-1 0 0,0 0 0,1 1 0,-1 0 0,1 0 0,10-2 0,-4 2 0,0 0 0,0 1 0,-1 0 0,1 1 0,0 0 0,0 1 0,0 0 0,18 5 0,6 3 0,49 20 0,78 46 0,-138-62 0,-10-5 0,-16-7 982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3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6728,'0'0'13727,"3"17"-13129,8 86 780,-3 142 0,-13-153-89,-3 0 1,-39 170 0,46-258-1147,0-1 0,0 1 0,1-1 0,-1 1 0,1-1 0,0 1 0,0-1 0,0 1 0,0 0 0,1-1 0,0 1 0,-1-1 0,4 7 0,-4-9-96,1-1-1,0 1 0,0-1 0,0 0 0,0 1 0,0-1 0,0 0 1,0 1-1,0-1 0,0 0 0,0 0 0,0 0 0,0 0 1,0 0-1,0 0 0,0 0 0,0-1 0,0 1 0,0 0 0,0 0 1,0-1-1,2 0 0,31-11 134,14-8-2,-26 10-104,0 1 0,1 1 0,0 1 1,40-7-1,-21 9 47,0 1 1,0 3-1,0 1 0,66 10 1,-61-2 280,-52-5-802,0-9-809,0-1-3111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3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10040,'0'0'10561,"15"2"-9893,29 1 98,0-2 1,47-3 0,-69 1-349,0 1 0,0 2 0,0 0 0,29 7 0,-3-1 340,-30-3-279,-2-1-680,-5-3-2952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3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9848,'0'0'5202,"11"-3"-4490,59-10 634,74-4 0,-28 4-215,239-5 2427,-316 22-2965,-34-3-394,1 1 0,-1-2 1,1 1-1,0-1 0,-1 0 0,1 0 0,-1 0 0,8-2 1,-12 2-193,-1 0 1,0-1 0,0 1 0,0 0-1,0 0 1,0 0 0,0 0 0,0 0-1,0 0 1,0 0 0,0 0 0,0 0-1,1 0 1,-1 0 0,0 0 0,0 0-1,0 0 1,0 0 0,0 0 0,0 0-1,0 0 1,0 0 0,0 0 0,0 0-1,1 0 1,-1 0 0,0 0 0,0 0-1,0 1 1,0-1 0,0 0 0,0 0-1,0 0 1,0 0 0,0 0 0,0 0-1,0 0 1,0 0 0,0 0 0,0 0-1,1 0 1,-1 0 0,0 0 0,0 1-1,0-1 1,0 0 0,0 0 0,0 0-1,0 0 1,0 0 0,0 0 0,0 0-1,0 0 1,0 0 0,0 0 0,0 1-1,0-1 1,0 0 0,0 0 0,0 0-1,0 0 1,-1 0 0,1 0 2,0 1 1,0-1-1,0 0 0,0 0 1,-1 0-1,1 1 0,0-1 1,0 0-1,-1 0 0,1 0 1,0 0-1,0 1 0,-1-1 1,1 0-1,0 0 0,0 0 1,-1 0-1,1 0 0,0 0 1,0 0-1,-1 0 0,1 0 1,0 0-1,-1 0 0,1 0 1,0 0-1,0 0 0,-1 0 1,1 0-1,-50-9 528,19 4-4762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3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10344,'0'0'3614,"17"1"-2836,93 2 732,113-12-1,235-29 2743,-411 36-3623,99-1 1864,-144 3-2444,0 0 1,0 0 0,0 0 0,0 1 0,0-1-1,0 1 1,0 0 0,-1-1 0,1 1 0,0 0-1,0 0 1,-1 0 0,3 1 0,4 7-3282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7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71 6424,'0'0'6486,"-10"-9"-5676,-34-26-14,40 34-683,1 0 0,-1-1 0,0 1 0,1 1 0,-1-1 0,0 0 0,0 1 0,1 0 0,-1 0 0,0 0 0,0 0 0,0 1 0,1-1 0,-1 1 1,0 0-1,0 0 0,1 0 0,-1 1 0,-5 2 0,3 0 108,-1 0 0,1 0 0,0 0 0,0 0 1,0 1-1,1 0 0,-1 1 0,1-1 0,-5 9 0,-5 7 585,-15 28-1,28-47-712,1 1 0,0-1-1,-1 1 1,1-1 0,1 1 0,-1 0-1,0 0 1,0-1 0,1 1-1,0 0 1,-1 0 0,2 5 0,-1-7-49,0 0 1,1 0 0,-1 0 0,0 0 0,1 0-1,0 0 1,-1 0 0,1 0 0,0 0 0,-1 0 0,1 0-1,0 0 1,0 0 0,0 0 0,-1-1 0,1 1 0,0 0-1,0-1 1,0 1 0,0-1 0,1 1 0,-1-1 0,0 1-1,0-1 1,0 0 0,0 1 0,0-1 0,1 0-1,-1 0 1,0 0 0,0 0 0,0 0 0,2-1 0,2 1 45,0-1 0,0 1 1,0-1-1,-1-1 1,1 1-1,0-1 1,-1 0-1,1 0 0,-1 0 1,6-4-1,39-30 578,-43 31-580,3-2 79,0-1-1,-1 0 1,0-1 0,0 1-1,7-12 1,-12 16-73,-1 1 1,0-1 0,0 0-1,0 0 1,-1 0 0,1 0 0,-1 0-1,0 0 1,0-1 0,-1 1-1,1 0 1,-1 0 0,0-1-1,0 1 1,0 0 0,-2-7-1,2 10-63,0 0-1,0 0 0,0 0 0,-1 0 0,1 0 1,0 1-1,-1-1 0,1 0 0,0 0 0,-1 0 1,1 1-1,-1-1 0,1 0 0,-1 1 0,0-1 1,1 0-1,-1 1 0,0-1 0,1 1 0,-1-1 1,0 1-1,0-1 0,1 1 0,-1-1 0,0 1 1,0 0-1,0 0 0,0-1 0,1 1 0,-1 0 1,0 0-1,0 0 0,0 0 0,0 0 0,0 0 1,0 0-1,0 0 0,1 0 0,-1 0 0,0 1 1,0-1-1,0 0 0,0 1 0,0-1 0,1 1 1,-2 0-1,-2 0 39,1 1 0,-1 1-1,1-1 1,-1 0 0,1 1 0,0-1 0,0 1 0,0 0 0,-4 6-1,2-1 21,1-1 0,-1 2-1,1-1 1,0 0-1,-2 10 1,6-16-61,-1 0 1,1-1-1,-1 1 0,1 0 0,0 0 1,0 0-1,0 0 0,0-1 0,0 1 1,0 0-1,1 0 0,-1 0 0,1 0 1,0 2-1,0-3-3,0 0 1,0 0-1,-1 0 0,1 0 1,0 0-1,0 0 0,0 0 1,0-1-1,1 1 1,-1 0-1,0-1 0,0 1 1,0 0-1,1-1 0,-1 1 1,0-1-1,0 0 0,1 0 1,-1 1-1,0-1 0,1 0 1,1 0-1,3 0 33,0-1 0,-1 1 0,1-1 0,-1 0 0,0-1 0,1 1-1,-1-1 1,0 0 0,0 0 0,0-1 0,0 1 0,0-1 0,7-6 0,-4 3 25,-1 0 1,1-1-1,-1 0 0,-1-1 1,0 1-1,10-16 1,-15 22-83,0 0 1,0 0-1,-1 0 1,1-1-1,0 1 0,-1 0 1,1 0-1,-1-1 1,0 1-1,1 0 1,-1-1-1,0 1 1,0 0-1,0-1 1,0 1-1,0 0 1,0-1-1,0 1 1,-1-3-1,1 3-1,-1 1 1,1-1-1,-1 0 0,0 0 1,1 1-1,-1-1 0,0 1 1,1-1-1,-1 1 0,0-1 1,0 1-1,0-1 0,0 1 1,1 0-1,-1-1 0,0 1 1,0 0-1,0 0 0,0 0 1,0-1-1,-1 1 0,-4 0-1,1 0 0,-1 1 1,1 0-1,-1-1 0,1 2 0,-1-1 0,-9 4 0,3 1 1,1 1 0,-1 1 0,1 0 0,0 0 0,1 1 0,0 0 0,0 1 0,1 0 0,0 1 0,1 0 0,1 0 0,-11 20 0,17-29 22,0-1 0,0 1 0,0-1 0,0 1 0,0 0 1,1 0-1,-1-1 0,1 1 0,-1 0 0,1 0 0,0 0 0,0 0 0,0-1 0,0 1 0,0 0 0,0 0 1,0 0-1,0 0 0,1 0 0,0 2 0,0-3 6,0 0 0,0 0 0,0 0 1,0 1-1,0-1 0,1 0 0,-1 0 0,0 0 1,0-1-1,1 1 0,-1 0 0,1 0 0,-1-1 1,1 1-1,-1-1 0,1 1 0,-1-1 0,3 0 0,6 1-798,1 0 0,-1-1 0,0 0 0,21-4 0,-27 3-410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4120,'0'0'18977,"4"16"-18617,5 18-20,-1 1 1,4 45 0,-9-40 103,1 10 119,-2 1 1,-5 60 0,0-13 1662,2-96-2256,1-1-1,-1 0 0,0 0 0,0 0 0,0 0 0,0 0 0,-1 0 0,1 0 1,0 0-1,0 0 0,0 0 0,-1 0 0,1-1 0,0 1 0,-1-1 1,1 1-1,-1-1 0,1 1 0,-1-1 0,-2 0 0,0 1-2616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11152,'0'0'7106,"11"0"-6622,168 17 2535,-114-14-1795,131-12 1,33 0 414,-174 11-1183,0-2 0,67-10 0,29-6 541,-144 16-858,0-1 1,0 2-1,0-1 0,0 1 1,0 0-1,13 3 1,-20-4-128,0 0 1,0 0-1,1 0 1,-1 0-1,0 0 1,0 1-1,1-1 1,-1 0-1,0 0 1,0 0-1,1 0 1,-1 0-1,0 0 0,0 0 1,0 1-1,1-1 1,-1 0-1,0 0 1,0 0-1,0 1 1,0-1-1,1 0 1,-1 0-1,0 0 1,0 1-1,0-1 1,0 0-1,0 0 1,0 1-1,0-1 1,0 0-1,0 0 1,0 1-1,0-1 1,0 0-1,0 1 1,-6 5-845,2-2-2519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7632,'0'0'12991,"15"-10"-12389,-10 7-537,26-19 726,64-35 1,-70 46-148,2 2 0,0 0 0,52-10 0,-76 19-587,-1-1 0,1 1 0,-1 0 0,1 0 0,-1 0 0,1 0 0,0 0 0,-1 1 1,0-1-1,1 1 0,-1-1 0,1 1 0,-1 0 0,0 0 0,1 0 0,-1 0 0,0 1 1,0-1-1,3 2 0,-2 0-1,0 0 0,-1 1 0,1-1 0,-1 0 0,0 1 0,0-1 0,0 1 0,0 0 0,0 0 0,1 7 0,0 0 25,0 1 0,-2 0 0,1 1 1,-1-1-1,-1 0 0,-2 23 0,-2-13 33,-1 1-1,0-1 1,-2 0 0,-1-1-1,0 1 1,-2-1-1,-13 22 1,1-9 84,-1-1 0,-1-1 0,-34 34 0,51-58-125,-1 0 0,1 0 0,-2-1 0,1 0 0,-1-1 0,0 0 0,-1 0 0,1-1 0,-1 0 0,0-1 0,0 0-1,-21 5 1,13-10 161,17 1-220,1 0 0,-1 0-1,0 0 1,1 0 0,-1 0 0,0 0-1,1-1 1,-1 1 0,1 0 0,-1 0-1,0-1 1,1 1 0,-1 0 0,1-1-1,-1 1 1,1 0 0,-1-1-1,1 1 1,0-1 0,-1 1 0,1-1-1,-1 1 1,1-1 0,-1 0 0,21-11 90,-11 8-82,21-12 15,2 1-1,0 1 1,37-10-1,-53 19-20,0 1-1,1 1 1,-1 1 0,1 0-1,0 1 1,-1 1 0,1 0-1,29 5 1,-27-1 25,-11-3-9,-1 0 0,0 0 0,1 1 0,-1 0 0,0 0 0,0 1 0,13 7 0,-18-9-29,0 0-1,0-1 1,0 1 0,1 0-1,-1-1 1,0 0-1,0 1 1,0-1-1,0 0 1,0 0-1,0 0 1,1-1-1,-1 1 1,0 0-1,0-1 1,0 1-1,0-1 1,0 0 0,0 1-1,0-1 1,0 0-1,0-1 1,-1 1-1,1 0 1,0 0-1,2-3 1,5-3-1064,-1 0 0,0-1 0,7-8 1,-14 15 677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7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7432,'0'0'10330,"10"18"-9677,-3-5-506,-1-3-31,-1 0 0,0 0 0,0 1 0,-1 0 0,0 0 0,-1 0 0,0 0 0,-1 0 0,1 21 0,3 60 995,0 48 673,0-72 1009,6-101-1409,6-44-779,3 1 0,47-113 1,-64 182-523,-1 0 1,1 0-1,9-11 1,-11 15-37,0 1 0,0 0 0,0-1 1,0 1-1,1 0 0,-1 0 0,0 1 1,1-1-1,0 0 0,-1 1 0,1 0 1,5-2-1,-7 3-17,0-1-1,1 1 1,-1 0 0,0 1 0,0-1 0,1 0 0,-1 0-1,0 1 1,0-1 0,1 0 0,-1 1 0,0-1 0,0 1-1,0 0 1,0-1 0,0 1 0,0 0 0,0 0 0,1 0-1,18 21 328,-15-16-278,6 7 61,0 0 1,-1 0-1,0 1 0,-1 0 1,-1 1-1,-1 0 1,0 0-1,-1 1 0,7 24 1,-13-39-125,0 0 0,1 1 0,-1-1 0,1 1 0,-1-1-1,1 1 1,-1-1 0,1 0 0,0 1 0,0-1 0,1 2 0,-2-2-6,1-1-1,-1 0 1,0 0-1,1 1 0,-1-1 1,1 0-1,-1 0 1,0 0-1,1 0 1,-1 1-1,1-1 1,-1 0-1,0 0 1,1 0-1,-1 0 0,1 0 1,-1 0-1,1 0 1,-1 0-1,0 0 1,1 0-1,-1 0 1,1-1-1,-1 1 0,1 0 1,0 0-1,1-2 27,1-1-1,0 1 1,0 0-1,-1-1 0,0 1 1,1-1-1,-1 0 1,3-6-1,29-50-35,-21 33 0,17-24 0,-25 42 0,0 1 0,1 1 0,0-1 0,0 1 0,0 0 0,1 0 0,13-8 0,-19 13 0,1 0 0,0 0 0,0 0 0,0 0 0,0 0 0,0 0 0,0 1 0,0-1 0,0 1 0,0-1 0,0 1 0,0 0 0,0 0 0,0 0 0,0 0 0,0 0 0,0 0 0,0 1 0,0-1 0,3 2 0,-3-1 0,1 0 0,-1 1 0,0 0 0,1-1 0,-1 1 0,0 0 0,0 0 0,0 0 0,0 1 0,0-1 0,-1 0 0,4 5 0,0 5 0,1 1 0,-2-1 0,1 1 0,-2 0 0,3 14 0,-3-1 0,0 0 0,-2 0 0,-1 0 0,-1 0 0,-4 28 0,1-64-770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6632,'0'0'13121,"13"-15"-12531,81-91 529,-66 74-170,1 2 0,39-31 0,-67 60-895,1-1 0,-1 1 1,1-1-1,0 1 1,0 0-1,0 0 0,-1 0 1,1 0-1,0 0 1,0 0-1,0 0 0,1 1 1,-1-1-1,0 1 0,0 0 1,0-1-1,0 1 1,0 0-1,1 0 0,-1 0 1,0 1-1,0-1 1,0 0-1,0 1 0,0-1 1,0 1-1,0 0 1,0 0-1,0 0 0,0 0 1,0 0-1,0 0 1,0 0-1,-1 1 0,1-1 1,0 1-1,-1-1 1,1 1-1,1 3 0,3 3 49,0 0 0,-1 1 0,0 0 0,-1 0 0,0 0 0,-1 0 0,4 14 0,16 84 455,4 21 210,-22-110-595,1-1 1,0 1-1,1-1 1,1 0 0,10 16-1,-15-29-136,0 0 0,-1-1 0,1 1 0,0-1 0,1 0-1,-1 0 1,1 0 0,-1 0 0,1 0 0,0-1 0,0 0 0,0 0 0,0 0 0,0 0-1,1-1 1,-1 1 0,0-1 0,1 0 0,-1-1 0,1 1 0,-1-1 0,1 0-1,-1 0 1,1 0 0,-1 0 0,6-2 0,-4 0-7,0 0 0,0 0-1,0 0 1,0-1 0,0 0 0,-1 0-1,1-1 1,-1 0 0,0 0 0,0 0-1,0 0 1,0-1 0,-1 0 0,0 0-1,0 0 1,0 0 0,3-7 0,1-2 27,0-1 0,-1 0 1,-1 0-1,0 0 1,6-28-1,-6 10 69,-1 0 0,-1 0 0,-2 0-1,-4-53 1,2 79-90,-1 0 0,1 0 0,0 0 0,1 0 0,0 1 0,0-1 0,0 0 0,3-7 0,-3 11-26,0 1 1,1 0 0,-1-1-1,1 1 1,0 0 0,-1 0-1,1 0 1,0 0-1,0 0 1,0 1 0,0-1-1,0 1 1,1-1 0,-1 1-1,0 0 1,1 0 0,-1 0-1,1 0 1,-1 0-1,1 0 1,0 1 0,-1-1-1,6 1 1,13-1-11,0 1 0,-1 1 0,1 1 0,0 1 0,-1 1 0,0 1 0,38 13 0,60 35 0,-117-53 0,0 1 0,-1-1 0,1 0 0,-1 1 0,1-1 0,0 0 0,-1 0 0,1 0 0,0 0 0,-1 1 0,1-1 0,0 0 0,-1 0 0,1 0 0,0 0 0,-1-1 0,1 1 0,0 0 0,-1 0 0,1 0 0,0 0 0,-1-1 0,2 0 0,-4-2 0,-10 1 0,-1 3-4041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4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36 13560,'0'0'6813,"13"-4"-6163,-9 3-594,28-9 896,59-9-1,-83 18-660,-1 1 1,1-1-1,0 1 1,0 0-1,0 1 0,0 0 1,-1 0-1,14 5 1,-17-5-166,0 1 1,0 0 0,-1 0 0,1 0 0,-1 1 0,1-1 0,-1 1 0,0 0 0,0 0 0,0 0 0,-1 0 0,1 0 0,-1 1 0,0-1 0,0 1 0,0 0 0,0-1 0,1 6-1,7 21 920,11 62 0,-16-60 214,20 60 0,-8-60-1120,-17-31-141,1 0 1,0 1 0,0-1-1,-1 0 1,1 0-1,0 0 1,0 0 0,0 0-1,0 0 1,0 0 0,0-1-1,0 1 1,0 0-1,1 0 1,-1-1 0,0 1-1,0-1 1,1 1 0,-1-1-1,0 0 1,1 1-1,1-1 1,1-1 38,0 0-1,0 0 1,0 0-1,-1-1 1,1 1 0,0-1-1,-1 0 1,1 0-1,-1 0 1,0-1 0,0 1-1,6-6 1,-6 4-913,0 0 1,0 0-1,0 0 1,0 0-1,3-9 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8536,'0'0'11130,"1"14"-10374,7 63 1761,-3 89-1,-7-120 540,1-45-2893,-1 0 0,1-1-1,-1 1 1,0-1 0,1 1-1,-1-1 1,0 1 0,1-1 0,-1 0-1,0 0 1,1 0 0,-1 0-1,0 0 1,-3-1 0,-4 1 8,-27 3-120,0 1-1,0 1 1,-42 13 0,75-16-52,0-1 0,0 0 0,0 1 1,1 0-1,-1 0 0,0 0 1,1 0-1,-3 2 0,45 8-70,-23-15 100,0-1 0,0 0-1,0-1 1,0-1 0,20-11-1,-20 9 3,-1 1 0,1 1 0,1 0 0,-1 1 0,23-3 0,-39 8-30,27-3 47,1 1 1,0 1 0,32 4 0,-34-1 13,-18-2 1,0 1-1,0 0 0,16 4 1,-17-4 38,-8-1-78,-3 5-69,-16-23-762,1 0-3378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0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6424,'0'0'17210,"7"-11"-16802,26-31-52,-32 41-316,1 0-1,-1 0 1,1-1 0,0 1 0,-1 0 0,1 1-1,0-1 1,0 0 0,-1 0 0,1 1 0,0-1-1,0 1 1,0 0 0,0-1 0,0 1-1,0 0 1,0 0 0,0 0 0,0 0 0,0 1-1,0-1 1,0 0 0,-1 1 0,4 1-1,-1-1 70,0 0-1,0 1 0,-1 0 0,1 0 0,-1 0 0,1 1 1,-1-1-1,6 6 0,-6-4-60,0 1 0,0 0-1,0-1 1,-1 1 0,0 0 0,0 0 0,-1 0-1,1 0 1,-1 0 0,0 1 0,0-1 0,-1 0 0,1 1-1,-1-1 1,-1 0 0,1 1 0,-2 5 0,0 4 41,-1 1 0,-1-1 0,0 0 0,-11 24 0,7-21 138,-2-1-1,1 0 1,-2-1-1,0 0 1,-24 25-1,54-35 438,13-4-370,98 6 557,-129-8-833,1 0 0,-1 0 0,1 0 0,-1 1 0,1-1 0,-1 0 0,0 1 0,1-1 0,-1 1 0,1-1 0,0 2-1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5416,'0'0'9468,"6"11"-8842,-5-10-607,55 92 1729,24 3 136,-53-66-1107,-1 0 1,40 65 0,-28-29-37,51 101 919,-56-92-645,38 134 0,-47-113-314,-6 2 1,13 183 0,-31-244-570,-1 0 0,-2 0 0,-2 0 0,-1 0 0,-2-1 0,-1 0 1,-17 42-1,3-24 62,-2 0 0,-2-2 0,-60 87 0,47-86-19,-16 25 82,29-37-71,-1 0 0,-55 58-1,79-95-208,0 0-1,-1 0 1,1 0-1,-1 0 1,-10 5-1,15-9 20,0 0-1,0 0 1,0 0 0,0 1-1,0-1 1,0 0 0,0 0-1,-1 0 1,1 0 0,0 0-1,0 0 1,0 0 0,0 0-1,0 0 1,0 0 0,0 0-1,0 0 1,-1 0 0,1-1 0,0 1-1,0 0 1,0 0 0,0 0-1,0 0 1,0 0 0,0 0-1,0 0 1,0 0 0,-1 0-1,1 0 1,0 0 0,0 0-1,0 0 1,0 0 0,0-1-1,0 1 1,0 0 0,0 0-1,0 0 1,0 0 0,0 0-1,0 0 1,0 0 0,0 0-1,0 0 1,0-1 0,0 1-1,0 0 1,0 0 0,0 0-1,0 0 1,0 0 0,0 0-1,0 0 1,0-1 0,0 1-1,0 0 1,0 0 0,0 0-1,0 0 1,0 0 0,0 0-1,0 0 1,0 0 0,0 0-1,1-1 1,-1-1-58,0-12-3920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4008,'0'0'7882,"-1"12"-7298,0 2-383,1-8-108,0 1 0,-1-1 0,0 0-1,0 0 1,0 0 0,-1 0 0,0 0-1,0 0 1,-1 0 0,-3 6 0,-120 195 3769,101-165-3212,1 1 1,-24 64-1,16-36-88,-4 11 4,4 2-1,3 1 1,4 1 0,3 1-1,-16 153 1,34-146 4,5 0 1,3-1 0,26 143-1,-22-184-248,2 0 0,3-1 0,2 0-1,2-1 1,35 71 0,46 30 850,-74-121-675,49 47 0,-57-61-325,-14-14-129,-1 0 0,1 0-1,1-1 1,-1 1 0,0-1-1,0 1 1,0-1 0,1 0-1,-1 0 1,1 0 0,-1 0-1,1 0 1,3 0 0,9-5-4052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244 722 3408,'0'0'10574,"-2"-9"-9956,-7-31-4,9 40-583,-1-1 0,1 0 1,0 1-1,-1-1 0,1 0 0,0 1 0,-1-1 0,1 1 0,-1-1 0,1 1 0,-1-1 0,1 1 1,-1-1-1,1 1 0,-1-1 0,0 1 0,1 0 0,-1-1 0,1 1 0,-1 0 0,0 0 1,1-1-1,-1 1 0,0 0 0,0 0 0,1 0 0,-1 0 0,0 0 0,1 0 0,-1 0 0,0 0 1,0 0-1,-22 7 482,19-5-349,-9 3 29,1 1-1,0 1 0,0 0 1,0 0-1,1 1 1,0 1-1,1 0 0,0 0 1,0 1-1,1 0 1,0 1-1,1 0 1,0 1-1,-6 11 0,10-15-79,0 1 0,1-1-1,-1 1 1,2-1 0,-1 1 0,1 0-1,1 0 1,0 0 0,-1 16-1,3-18-48,-1 0 0,1 0 0,1-1 0,-1 1 0,1 0 0,0-1 0,1 0 0,-1 1 0,1-1 0,1 0 0,-1 0 0,1-1 0,0 1 0,5 5 0,-5-7-15,0 0 0,0 0 0,1 0 0,-1-1 0,1 1 0,0-1-1,0-1 1,0 1 0,0-1 0,0 0 0,1 0 0,-1 0 0,0-1-1,1 1 1,0-1 0,-1-1 0,1 1 0,0-1 0,7-1 0,-4 0 14,1 0 1,-1-1 0,0 0-1,0-1 1,0 0 0,0 0-1,-1-1 1,1 0 0,-1 0-1,0-1 1,8-7 0,8-7 44,-1-2 0,-1 0 1,-1-1-1,-2-2 0,0 0 0,-1-1 1,-1 0-1,-2-2 0,0 0 1,-2 0-1,10-32 0,-10 21 3,-1-1 1,-3-1-1,-1 0 0,-1 0 0,-3 0 0,-1-1 1,-6-76-1,0 90-18,-1 0 0,-1 1 0,-14-42 0,14 52-19,-1 1 0,-1 0 0,-1 0 0,0 1 0,0-1-1,-21-23 1,27 36-34,0-1 0,0 1 1,-1-1-1,1 1 0,-1 0 0,0 0 0,1 0 0,-1 0 0,-5-2 0,7 4-27,-1 0 0,1 0 0,0 0-1,0 0 1,0 0 0,0 0 0,0 0 0,0 0-1,0 0 1,0 0 0,0 1 0,-1-1 0,1 0-1,0 1 1,0-1 0,0 1 0,1-1 0,-1 1-1,0 0 1,0-1 0,0 1 0,0 0 0,0-1-1,1 1 1,-1 0 0,0 0 0,1 0 0,-1 0-1,0 0 1,1 0 0,-1 1 0,-5 12 27,0-1 1,1 1-1,0 1 1,1-1-1,1 1 1,0-1-1,1 1 1,0 17-1,1-25-28,-2 49 92,2 1 0,3 0-1,3-1 1,16 87 0,3-41 249,55 152-1,-66-222-153,16 29 0,-16-36-32,-13-25-167,0 1 0,0-1 0,0 0-1,0 0 1,0 0 0,0 0 0,1 1 0,-1-1 0,0 0 0,0 0-1,0 0 1,0 0 0,0 0 0,0 1 0,0-1 0,1 0 0,-1 0-1,0 0 1,0 0 0,0 0 0,0 0 0,0 0 0,1 0-1,-1 1 1,0-1 0,0 0 0,0 0 0,0 0 0,1 0 0,-1 0-1,0 0 1,0 0 0,0 0 0,1 0 0,-1 0 0,0 0 0,0 0-1,0 0 1,0 0 0,1-1 0,-1 1 0,0 0 0,0 0-1,0 0 1,0 0 0,0 0 0,1 0 0,-1 0 0,0 0 0,0 0-1,0-1 1,0 1 0,0 0 0,0 0 0,1 0 0,-1 0 0,0 0-1,0-1 1,0 1 0,0 0 0,0 0 0,0-1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8840,'0'0'7943,"10"4"-7249,55 21-39,0-2 0,2-4 1,1-2-1,0-3 0,80 5 1,329-22 958,-337-10-1016,141-30-1,-157 21-101,-84 14 35,55-17 1,-74 20 71,-18 4-204,-11 3-220,-93 31-425,74-24-2896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414 347 9144,'0'0'2344,"-10"-3"-1438,9 2-888,-8-2 200,0-1-1,-1 1 1,1 0-1,-1 1 1,1 0 0,-1 1-1,1 0 1,-1 1 0,0 0-1,0 0 1,-18 3 0,10 3 64,1 0 1,0 2 0,0-1-1,1 2 1,0 0 0,0 2-1,1-1 1,1 2 0,-1 0-1,2 0 1,0 1 0,-17 22-1,23-25-121,1-1-1,0 1 0,1 0 0,-1 1 0,2 0 1,0-1-1,0 1 0,1 1 0,-2 12 0,3-15-31,2 1 0,-1-1-1,1 0 1,1 1 0,0-1-1,0 0 1,1 0-1,0 0 1,0 0 0,1 0-1,1 0 1,5 12 0,-5-14-16,0-1 0,0 1 0,1-1 0,-1 0 0,2 0 1,-1-1-1,0 1 0,1-1 0,0 0 0,0-1 0,1 0 0,-1 0 1,1 0-1,9 4 0,-13-7-71,0-1 0,0 1 0,-1-1 0,1 0 1,0 0-1,0 0 0,0 0 0,0 0 0,-1-1 0,1 1 0,0-1 0,0 0 1,-1 1-1,1-1 0,-1-1 0,1 1 0,-1 0 0,1-1 0,-1 1 0,3-3 0,4-2 55,-1-1-1,0 0 1,0-1-1,7-9 1,-2 0 14,-1-1 1,-1-1-1,-1 1 1,0-2 0,-1 1-1,-2-1 1,0 0-1,-1-1 1,6-30 0,-6 11 59,-2 0 0,-1-1 0,-2 1 0,-5-48 0,-17-66 274,4 50-87,16 85-208,2 17-64,1 5-3,9 33 50,43 139 62,38 130 330,-84-276-445,-4-11 47,1 0-1,1-1 0,14 31 0,-19-47-110,-1 1 0,1-1 0,0 0 0,0 1 0,0-1 0,0 0 0,0 0 0,0 0 0,0 0 0,0 0 0,1 0 0,-1 0 0,0 0 0,1-1 0,-1 1 0,0 0 0,1-1 0,-1 1 0,1-1 0,-1 1 0,1-1 0,-1 0 0,1 0 0,-1 1 0,1-1 0,0 0 0,-1-1 0,1 1 0,-1 0 0,1 0 0,-1-1 0,1 1 0,-1-1 0,1 1 0,-1-1 0,2 0 0,4-3-519,0 0 0,-1 0 0,1-1 1,-1 0-1,6-6 0,-8 8-758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10544,'0'0'4936,"-1"11"-4154,-42 235 2467,1-15-802,20-108-1307,8-54-341,12-61-607,1 0 0,0 0 1,0 0-1,2 15 0,-1-20-124,0-1 0,0 0 0,1 0 0,-1 0 0,1 0 0,0 0-1,0 0 1,0 0 0,0 0 0,0 0 0,0 0 0,0-1 0,0 1-1,1 0 1,-1-1 0,1 1 0,-1-1 0,1 1 0,0-1 0,0 0 0,-1 0-1,1 0 1,3 2 0,2-1 63,1 1 0,0-1 0,-1 0 1,1-1-1,0 0 0,0 0 0,0 0 0,0-1 0,0 0 0,16-3 0,3-3 239,49-17 1,6-1 313,-72 22-541,-1-1 1,1 0-1,-1-1 1,0 1-1,-1-2 1,12-6-1,-2 0-58,-16 10-272,13-9 191,-8-2-4651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1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13864,'0'0'2520,"99"30"-1721,-15-20 25,21-8-40,2-2 16,-18-2 8,-1-2 0,-9-8-152,-5-2 0,-7-6-176,-13 2-8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25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442 624 5520,'0'0'8897,"-11"-5"-8408,7 3-448,-4-2 78,1 1-1,-1 0 1,0 0-1,0 1 1,0 0-1,-1 1 1,1-1-1,0 1 0,-1 1 1,1 0-1,-10 1 1,-8 5 357,1 1 0,0 1 0,-38 19 0,44-16-184,0 1 1,2 0-1,0 2 1,0 0 0,1 1-1,-23 28 1,34-36-167,1-1 1,0 1-1,0 0 1,1 0-1,0 0 1,0 1-1,0-1 0,1 1 1,1-1-1,-1 1 1,1 0-1,0 0 1,1 14-1,0-18-78,0 0 0,0 0 0,1 0-1,-1 0 1,1 0 0,0 0 0,0-1-1,0 1 1,1 0 0,-1-1 0,1 1 0,0-1-1,0 1 1,0-1 0,0 0 0,1 0-1,-1 0 1,1 0 0,0 0 0,0 0-1,0-1 1,0 0 0,0 1 0,0-1 0,1 0-1,-1-1 1,1 1 0,6 2 0,4-2 64,0 1 1,0-2-1,1 0 1,-1-1 0,0 0-1,1-1 1,-1 0-1,0-2 1,0 1 0,0-2-1,0 0 1,0 0-1,-1-2 1,0 1 0,0-2-1,0 0 1,-1 0-1,0-1 1,0 0 0,-1-1-1,0-1 1,-1 0-1,0 0 1,-1-1-1,0 0 1,0-1 0,-1 0-1,10-20 1,-9 12 23,-1 1-1,-1-2 1,-1 1 0,0-1 0,-2 0 0,0 0-1,1-37 1,-6 13 77,-1-1-1,-13-71 1,6 64-34,-1 0 0,-4 0 0,-28-74 0,2 42 102,29 69-194,11 16-84,0 0-1,0 0 0,0 0 1,-1 0-1,1-1 0,0 1 1,0 0-1,0 0 1,0 0-1,-1 0 0,1 0 1,0 0-1,0 0 0,-1-1 1,1 1-1,0 0 0,0 0 1,0 0-1,-1 0 0,1 0 1,0 0-1,0 0 0,-1 0 1,1 0-1,0 0 0,0 0 1,-1 1-1,1-1 1,0 0-1,0 0 0,0 0 1,-1 0-1,1 0 0,0 0 1,0 0-1,0 0 0,-1 1 1,1-1-1,0 0 0,0 0 1,0 0-1,0 1 0,-1-1 1,1 0-1,0 0 1,0 0-1,0 1 0,0-1 1,0 0-1,0 0 0,0 0 1,0 1-1,0-1 0,0 0 1,0 0-1,0 1 0,0-1 1,0 0-1,0 0 0,0 1 1,-5 26 35,2 0 1,1 0-1,1 0 0,3 42 1,23 111 154,-3-54 10,32 236 682,-39-295-238,-15-62-213,0-14-5084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4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870 1 16072,'0'0'2519,"-11"5"-1949,-423 201 2432,90-40-14,338-163-2891,0 0-1,1 1 1,0-1-1,-1 1 1,1 1-1,0-1 1,1 0-1,-1 1 1,1 0-1,0 0 1,0 1-1,-4 7 0,-6 23-3210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2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1 924 9344,'0'0'6990,"12"-11"-6511,17-15-17,49-57 0,-25 10 422,84-148 0,-105 160-420,-3-2 0,-3-1 0,18-71 0,-40 123-328,-1 1 1,0-1-1,-1 1 1,-1-1 0,1 0-1,-2 0 1,0 0-1,0 0 1,-1 0 0,-4-19-1,4 29-96,0 0 0,0 0 1,0 0-1,0 0 0,0 0 0,0 0 0,0 0 0,-1 0 0,1 0 0,-1 0 0,1 1 0,-1-1 0,0 1 1,1-1-1,-1 1 0,0 0 0,0 0 0,0 0 0,0 0 0,0 0 0,0 0 0,0 0 0,-1 1 0,1-1 1,0 1-1,0-1 0,-1 1 0,1 0 0,0 0 0,0 0 0,-1 0 0,1 1 0,0-1 0,-5 2 0,2-1 24,-1 1-1,0-1 1,0 1-1,1 1 1,-1-1-1,1 1 1,0 0-1,0 0 0,0 1 1,0-1-1,0 1 1,-5 7-1,1-1 9,1 1 0,1 0 0,0 0 0,0 0 0,1 1 0,0 0 0,1 1 0,1-1 0,0 1 0,1 0 0,0 0 0,1 0 0,0 0 0,1 1 0,1 25 0,3-8 67,0-1 0,2 0 1,2 1-1,18 51 0,-10-42 168,1-2 1,44 72 0,-54-100-198,0-1 1,1 0 0,13 14-1,-16-20-16,-1 0-1,1 0 1,-1 0 0,1-1-1,0 0 1,0 1-1,0-1 1,0-1-1,1 1 1,-1 0 0,7 0-1,-5-1-13,0-1 0,-1 1-1,1-1 1,0-1 0,0 1 0,-1-1-1,1 0 1,0 0 0,-1-1 0,1 0-1,10-4 1,-11 3-838,1 0 0,-1 0 0,0 0 0,0-1-1,7-7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2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8744,'0'0'8054,"-5"11"-7206,-17 33-11,21-44-799,1 1 0,0-1 0,0 1 0,-1-1 0,1 1 0,0 0 0,0-1 0,0 1 0,0-1 0,0 1 0,0 0 0,0-1 0,0 1 0,0-1 0,0 1 0,0 0 0,0-1 0,0 1 0,0-1 0,1 1 0,-1 0 0,0-1 0,0 1 0,1-1 0,-1 1 0,0-1 0,1 1 0,-1-1 0,0 1 0,1-1 0,-1 1 0,1-1 0,-1 0 0,2 1 0,18 5 764,-15-5-539,50 7 770,1-2 0,1-2 1,89-7-1,-72 1-371,48-7 364,-7 0 110,-91 8-1020,-13 0 442,0 0 0,22 2 0,-30 0-476,0-1 0,0 1-1,0 0 1,0 0 0,0 0 0,0 0 0,0 0-1,0 1 1,-1-1 0,1 1 0,-1-1 0,1 1-1,-1 0 1,0 0 0,4 4 0,11 11-300,-9-11-3817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2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5824,'0'0'19175,"14"-10"-18813,-7 4-309,-1 1-6,1 0 0,0 0 1,0 0-1,1 1 1,-1 0-1,1 0 0,0 1 1,0 0-1,0 0 1,0 1-1,1 0 0,13-1 1,112-4 541,276-19 519,-319 18-818,0 5 0,0 3 0,94 13 0,-160-10-181,0-1 0,0-1 0,0-1 0,0-2 0,0 0 0,-1-1 0,46-13 0,-48 11 74,-19 5-125,0 0 0,0 0 1,1-1-1,-1 0 0,0 1 1,0-1-1,0 0 0,0-1 1,0 1-1,-1 0 0,1-1 0,0 0 1,0 1-1,2-3 0,-20 8 49,-10 12-583,13-7-3013,12-9 3240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368 724 6016,'0'0'2992,"8"-10"-2514,28-32 16,-34 40-343,0 0 1,0 0-1,-1 0 0,1-1 1,-1 1-1,1 0 1,-1-1-1,0 1 0,0-1 1,0 1-1,0-1 1,-1 1-1,1-6 1,-1 7-72,0 0 0,0 0 1,0-1-1,0 1 1,-1 0-1,1 0 1,-1 0-1,1 0 0,-1 0 1,1 0-1,-1 0 1,1 0-1,-1 0 1,0 0-1,1 1 0,-1-1 1,0 0-1,0 0 1,0 1-1,0-1 1,0 0-1,-1 0 0,-3-1 162,0 0-1,-1 0 0,0 0 0,1 1 0,-1 0 0,0 0 0,1 0 0,-13 1 1,3 1 0,-1 0 1,0 1-1,1 1 1,0 0 0,-1 2-1,2-1 1,-1 2 0,0 0-1,1 1 1,0 0-1,-20 14 1,17-9 122,1 1-1,0 1 1,1 0 0,0 1-1,1 0 1,1 2-1,0-1 1,-13 24 0,25-38-291,0-1 1,0 1-1,0 0 1,0 0-1,0 0 1,0 0-1,1 0 1,-1 0-1,1 0 1,-1 1-1,1-1 1,0 0-1,0 0 1,0 0-1,0 0 1,0 1-1,0-1 1,0 0-1,1 0 1,-1 0-1,1 0 1,0 0-1,0 0 1,0 0-1,0 0 1,1 3-1,1-3-3,-1 1 0,1-1 0,-1 0 0,1 0-1,-1 0 1,1-1 0,0 1 0,0-1 0,0 1 0,0-1-1,0 0 1,0 0 0,1 0 0,-1-1 0,0 1 0,6 0 0,2-1 0,0-1 1,0 0-1,0-1 1,-1 0-1,1 0 1,-1-1 0,1-1-1,-1 1 1,0-2-1,0 1 1,-1-1-1,12-9 1,-1 1 7,-2-1 1,1-1-1,-2 0 1,26-30 0,-17 12 19,-2-2 0,-1 0 1,-2-2-1,21-50 1,-21 39-3,-2-1-1,15-64 1,-26 79-51,-1-1-1,-2 0 0,-2 0 1,0-45-1,-15-9 180,12 88-217,0 1 0,0-1-1,0 1 1,0-1-1,0 1 1,0-1-1,0 1 1,0-1 0,0 1-1,-1-1 1,1 1-1,0-1 1,0 1-1,0-1 1,-1 1-1,1-1 1,0 1 0,0 0-1,-1-1 1,1 1-1,0 0 1,-1-1-1,1 1 1,-1-1-1,-7 7 71,-6 21-23,5 1-11,1 1 0,2 0-1,0 0 1,-1 49 0,6-75-39,-1 33 98,2 1 0,8 72 0,24 72 394,-26-157-324,1 0-1,13 33 0,-16-47-38,0-1 1,1 1-1,0-1 1,1 0-1,0-1 1,1 1-1,-1-1 1,10 8-1,-15-15-118,-1-1 0,1 1 0,-1 0 0,1-1 0,-1 1 0,1 0 0,0-1 0,-1 1 0,1-1 0,0 0 0,0 1 0,-1-1 0,1 1 0,0-1 0,0 0 0,-1 0 0,1 1 0,0-1 0,0 0 0,0 0 0,0 0 0,-1 0 0,1 0 0,0 0 0,0 0 0,0 0 0,0 0 0,-1-1 0,1 1 0,0 0 0,0 0 0,0-1 0,-1 1 0,1 0 1,0-1-1,0 0 0,1-2-64,0 0 0,0 0 0,0 0 0,0 0 1,-1 0-1,0-1 0,2-4 0,-1 3 25,11-32-208,3-9-4143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7232,'0'0'10585,"2"10"-9857,2 3-478,-2-9-146,-1 1-1,1 0 1,-1-1 0,0 1-1,-1 0 1,1 0 0,-1 0-1,0-1 1,0 1 0,-2 9-1,-11 62 1658,-31 101 0,32-136-1180,1 0 0,2 1 0,2 0 0,2 1 0,1 79 0,5-119-493,-1 0-1,1 0 1,0 0-1,0 0 1,1 0-1,-1 0 1,0 0-1,1-1 1,0 1 0,0 0-1,0-1 1,0 0-1,3 4 1,34 26 791,-31-27-763,0 0-1,1-1 0,0 0 0,-1 0 0,2-1 1,-1 0-1,0 0 0,18 1 0,6-1 302,42-1 0,9 1 368,12 3 270,-54 0-1055,-29-4 0,-12-2 35,-1 0 0,1-1 1,-1 1-1,1-1 0,-1 1 0,0-1 1,1 1-1,-1-1 0,1 1 0,-1-1 1,0 0-1,0 1 0,1-1 0,-1 1 0,0-1 1,0 0-1,0 1 0,0-1 0,0 0 1,0 1-1,0-1 0,0 0 0,0 1 1,0-1-1,0 0 0,0 1 0,0-1 0,-1 0 1,0-19-5145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3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8240,'0'0'12766,"12"2"-12050,-1 0-538,-4-1-44,1 1 0,0-1-1,0 0 1,0-1 0,0 0-1,0 0 1,0-1 0,14-2-1,64-26 1212,-57 18-818,47-12 1,-16 15 287,0 2 0,111 3 0,-116 6 154,55 10 0,-106-12-824,13 2 565,-12-3-240,-6-4 25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7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 3616,'0'0'14471,"5"14"-14112,0-1-265,-1-5-38,-1 0 1,0 0-1,0 1 0,-1-1 1,0 1-1,-1-1 0,0 1 0,0-1 1,-1 1-1,-1 9 0,-9 47 678,-3 0 0,-26 76 0,11-43 51,-26 90 1486,49-174-2008,5-14-200,0 1-1,0-1 0,-1 1 0,1-1 0,0 1 1,0 0-1,-1-1 0,1 1 0,0-1 0,0 1 1,0-1-1,0 1 0,0-1 0,0 1 0,0 0 1,0-1-1,0 1 0,0-1 0,0 1 0,1 0 0,0 0-12,0-1 0,0 1-1,0-1 1,0 1-1,1-1 1,-1 1-1,0-1 1,1 0 0,-1 1-1,0-1 1,0 0-1,1 0 1,1 0 0,14 0 63,0-1 1,0 0 0,0-2 0,21-5 0,26-3 116,-33 13-140,-28-1-76,1 0 0,-1-1 0,0 0-1,0 0 1,1 0 0,-1 0 0,0 0-1,0-1 1,1 1 0,5-3 0,4 3-339,-8 0-3283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7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9744,'0'0'5460,"16"-2"-4750,79-12 792,107 0 0,-185 14-1326,-7 0-35,0-1 0,0 2 1,0 0-1,0 0 1,0 0-1,0 2 0,12 3 1,30 8 1492,-43-13-625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8.1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10344,'0'0'-18,"12"12"2385,-9 2-1693,0-1-1,-2 1 1,1 0 0,-2 0-1,0-1 1,-1 1 0,-4 26-1,0 18-852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8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10848,'0'0'1528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37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1 9536,'0'0'13221,"-1"11"-12740,-1 16 218,2 52-1,2-60-353,-1 1 0,-1 0-1,-1 0 1,0 0 0,-9 35-1,7-43-137,0 0 1,-1 0-1,-1-1 0,0 1 0,-1-1 0,0 0 0,0-1 0,-1 0 1,0 0-1,-14 14 0,20-23-180,0 1 0,-1-1 1,1 1-1,0-1 0,-1 1 1,0-1-1,1 0 0,-1 0 0,0 0 1,0 0-1,0 0 0,0 0 1,1 0-1,-1-1 0,0 1 0,0-1 1,0 1-1,-1-1 0,1 0 1,0 0-1,0 0 0,0 0 0,0 0 1,0 0-1,0-1 0,0 1 1,0-1-1,0 1 0,0-1 1,0 0-1,0 0 0,0 1 0,1-1 1,-1-1-1,0 1 0,1 0 1,-1 0-1,0-1 0,1 1 0,-3-4 1,0 1 41,1-1 0,-1 0 1,1-1-1,0 1 0,0-1 1,1 1-1,-1-1 0,1 0 1,1 0-1,-1 0 0,1 0 0,-1-10 1,6-17 796,0 15-4151,-3 16 1719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9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6328,'0'0'2578,"3"11"-2068,13 95 1450,-10-26 2212,-6-79-3751,6-13 683,15-33-434,-12 25-448,0 0 1,1 1-1,15-21 1,-25 39-204,1 0 0,-1 0 0,1 0 1,0 0-1,-1 0 0,1 0 0,0 1 1,-1-1-1,1 0 0,0 0 0,0 1 1,0-1-1,0 0 0,0 1 0,0-1 1,0 1-1,0-1 0,0 1 0,0 0 1,0-1-1,0 1 0,0 0 0,0 0 0,0 0 1,0 0-1,1 0 0,-1 0 0,0 0 1,0 0-1,0 0 0,0 0 0,0 1 1,0-1-1,0 0 0,0 1 0,0-1 1,0 1-1,0-1 0,0 1 0,0-1 1,0 1-1,0 0 0,0 0 0,0-1 0,-1 1 1,1 0-1,0 0 0,0 1 0,5 7 148,-1-1-1,0 1 1,0 1-1,-1-1 0,0 1 1,-1-1-1,0 1 1,-1 0-1,3 18 0,-6-28-152,1 0-1,0 0 0,0 1 1,0-1-1,0 0 0,0 1 1,0-1-1,0 0 0,0 0 1,0 1-1,0-1 1,0 0-1,0 1 0,0-1 1,0 0-1,0 0 0,0 1 1,1-1-1,-1 0 0,0 1 1,0-1-1,0 0 0,0 0 1,0 1-1,1-1 0,-1 0 1,0 0-1,0 0 0,1 1 1,-1-1-1,0 0 1,0 0-1,1 0 0,-1 0 1,0 0-1,0 1 0,1-1 1,-1 0-1,0 0 0,0 0 1,1 0-1,-1 0 0,0 0 1,1 0-1,-1 0 0,0 0 1,1 0-1,-1 0 0,0 0 1,0 0-1,1 0 1,-1 0-1,0 0 0,1-1 1,-1 1-1,0 0 0,0 0 1,1 0-1,-1 0 0,0-1 1,0 1-1,0 0 0,1 0 1,-1 0-1,0-1 0,17-18 297,-14 15-254,4-7 61,0-1 0,10-19 0,-13 21-56,1 0-1,1 0 1,-1 1 0,2 0-1,7-9 1,-12 16-41,0 0-1,-1 1 1,1-1 0,0 1 0,1-1 0,-1 1 0,0 0 0,0 0 0,1 0 0,-1 0 0,0 0 0,1 1 0,-1-1 0,1 1 0,-1-1-1,1 1 1,-1 0 0,1 0 0,-1 0 0,1 0 0,-1 0 0,1 1 0,-1-1 0,1 1 0,-1 0 0,0 0 0,1 0 0,-1 0 0,0 0-1,0 0 1,0 0 0,1 1 0,-1-1 0,2 3 0,2 1 14,-1 0 0,0-1 0,0 2 0,0-1 0,0 1 0,-1-1 0,0 1 0,0 0 0,-1 1 0,1-1 0,2 8 0,-2 3 157,0-1 0,-1 1 0,0 0 0,-2 0 0,0 0 0,-1 0 0,-3 28 0,3-40-356,-2 5 668,-2-5-3964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8:59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8136,'0'0'6258,"13"5"-5682,44 15-20,-52-19-416,1 0 0,-1 0 1,1 0-1,-1-1 0,1 0 0,0 0 0,-1-1 0,1 1 0,0-1 0,-1 0 0,1 0 0,-1-1 1,0 0-1,8-3 0,-10 4-66,-1 0-1,0 0 1,0-1 0,1 1-1,-1 0 1,0-1 0,0 1 0,0-1-1,0 0 1,-1 0 0,1 0 0,0 0-1,-1 0 1,1 0 0,-1 0 0,0 0-1,0 0 1,1-1 0,-2 1-1,1 0 1,0-1 0,0 1 0,-1-1-1,1 1 1,-1-1 0,0 0 0,0 1-1,0-5 1,0 6-56,0 0 0,0 0 0,0 0 0,0 1 0,-1-1 0,1 0 0,0 0 0,0 0 0,0 0 0,-1 1 0,1-1 0,-1 0 0,1 0 0,0 1 0,-1-1 0,0 0 0,1 1 0,-1-1 0,1 0 0,-1 1 0,0-1 0,1 1 0,-1-1 0,0 1 0,1-1 0,-1 1 0,0 0 0,0-1 0,0 1 1,1 0-1,-1-1 0,0 1 0,0 0 0,0 0 0,0 0 0,0 0 0,1 0 0,-1 0 0,0 0 0,0 0 0,0 0 0,0 1 0,1-1 0,-1 0 0,0 0 0,0 1 0,0-1 0,-1 1 0,-2 1 24,0 1 0,0 0 0,0 0 0,0 0 1,1 0-1,-1 0 0,-3 5 0,4-4-2,-1 0 0,1 0-1,0 1 1,1 0 0,-1-1 0,1 1 0,0 0-1,0 0 1,0 0 0,1 0 0,0 0 0,0 1-1,0-1 1,0 0 0,1 0 0,0 1 0,0-1-1,1 0 1,-1 1 0,1-1 0,0 0 0,1 0-1,-1 0 1,1 0 0,0 0 0,0 0 0,1 0-1,-1 0 1,1-1 0,0 0 0,0 1-1,1-1 1,-1 0 0,1 0 0,0-1 0,0 1-1,0-1 1,0 0 0,1 0 0,-1 0 0,1-1-1,0 0 1,0 0 0,0 0 0,5 1 0,-3-1 47,0-2 0,0 1 0,0-1 0,0 0 0,0 0 0,-1-1 0,1 0 0,0 0 0,0-1 0,-1 0 0,1 0 0,0 0 0,-1-1 0,11-6 1,-7 4-438,0-1 0,0-1 1,-1 0-1,1 0 1,-2-1-1,1 0 1,10-13-1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0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62 5824,'0'0'6920,"2"13"-6456,-1-9-417,3 15 244,1 1 1,14 34-1,-15-45-80,-1 0 0,-1 0 1,0 0-1,0 1 0,0 11 0,2 7 1098,-3-19-787,-1-10-30,-6-18 35,-3-15-266,-15-61 171,21 83-317,2 0 0,-1 0 1,2-1-1,0 1 0,2-24 0,-2 35-76,1 0-1,-1-1 1,0 1-1,1-1 1,-1 1 0,0 0-1,1-1 1,0 1-1,-1 0 1,1 0 0,0 0-1,-1-1 1,1 1-1,0 0 1,0 0 0,0 0-1,0 0 1,0 0-1,0 0 1,0 1 0,1-1-1,-1 0 1,2 0-1,0 0 10,0 0-1,-1 1 0,1 0 1,0-1-1,-1 1 0,1 0 1,0 0-1,-1 1 1,1-1-1,0 1 0,4 1 1,5 2 98,1 1 1,0 1 0,21 13-1,-10-3 200,27 23 0,-28-21 345,29 19 0,-45-31 495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1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234 42 12864,'0'0'3272,"-12"7"-2918,9-5-334,-24 15 287,1 0 0,-41 37-1,52-39-146,5-6 54,0 1 0,0 0 0,1 0 1,0 1-1,1 1 0,0 0 0,-7 15 0,14-24-78,0 0 0,0 0 0,1 0-1,-1 0 1,1 0 0,0 1 0,0-1-1,0 0 1,0 0 0,1 5 0,-1-8-115,1 0 1,-1 0-1,0 1 0,1-1 1,-1 0-1,1 0 1,-1 0-1,0 1 0,1-1 1,-1 0-1,1 0 1,-1 0-1,1 0 0,-1 0 1,0 0-1,1 0 1,-1 0-1,1 0 0,-1 0 1,1 0-1,-1 0 1,1 0-1,-1 0 1,0 0-1,1-1 0,-1 1 1,1 0-1,-1 0 1,0 0-1,1-1 0,-1 1 1,0 0-1,1-1 1,0 1-1,15-11 264,8-15 117,0-1 0,-2-1 0,31-50 0,-33 48-24,-20 29-326,1-1 0,-1 1 0,1 0 0,0 0 0,-1 0 0,1 0 0,0 0 0,0 0 0,0 0 0,0 1 0,-1-1 0,1 0 0,0 0-1,1 1 1,-1-1 0,0 0 0,1 0 0,0 2-6,-1-1 0,0 1 0,1 0 0,-1 0 0,0-1 0,0 1 0,0 0 0,0 0 0,0 0 0,0 0 0,0 0 0,0 1 0,0-1 0,1 2 0,5 7 59,-1 1 0,-1-1 0,0 1 0,7 19 0,8 19 158,-13-32-156,-6-14-72,-1-1 1,1 1-1,0 0 1,0 0-1,1-1 1,-1 1-1,1-1 1,1 3 0,-2-5-35,-1 1 0,0-1 1,1 0-1,-1 0 0,1 0 1,-1 0-1,1 1 0,-1-1 1,1 0-1,-1 0 0,1 0 1,-1 0-1,0 0 0,1 0 1,-1 0-1,1 0 0,-1-1 1,1 1-1,-1 0 0,1 0 1,-1 0-1,0 0 1,1-1-1,-1 1 0,1 0 1,-1 0-1,0-1 0,1 1 1,-1 0-1,0 0 0,1-1 1,-1 1-1,0-1 0,1 1 1,-1-1-1,14-18-219,12-21-146,-9 14-9,-2 0 0,0-1-1,13-35 1,-12 11-3210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1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10752,'0'0'1552,"8"14"-1164,-1-1-272,-1-1 1,0 1 0,-1 0 0,0 1-1,-2 0 1,1-1 0,-1 1 0,1 26-1,-7 226 2375,-2-80 341,7-153-2098,-2-24-403,1-1 1,-1 1-1,0-1 0,-1 1 1,0-1-1,0 0 1,-3 10-1,4-18-293,0 1 0,0-1 0,0 0 0,-1 0 0,1 0-1,0 1 1,0-1 0,0 0 0,0 0 0,0 1 0,0-1 0,0 0 0,0 1 0,0-1 0,0 0-1,0 0 1,0 1 0,0-1 0,0 0 0,0 0 0,0 1 0,0-1 0,0 0 0,0 0 0,1 1 0,-1-1-1,0 0 1,0 0 0,0 0 0,0 1 0,0-1 0,1 0 0,-1 0 0,0 0 0,0 1 0,1-1-1,-1 0-114,0 0 1,0 0-1,0 0 0,0 0 0,1 0 0,-1-1 0,0 1 0,0 0 0,0 0 0,0 0 0,0 0 0,1 0 0,-1 0 0,0 0 0,0-1 0,0 1 0,0 0 0,0 0 0,0 0 0,0 0 0,0 0 1,1-1-1,-1 1 0,0 0 0,0 0 0,0 0 0,0 0 0,0-1 0,0 1 0,0 0 0,0 0 0,0 0 0,0 0 0,0-1 0,0 1 0,0 0 0,0 0 0,0 0 0,-1 0 0,1-1 0,0 1 1,0 0-1,0 0 0,0 0 0,0-1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2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11256,'0'0'1666,"13"1"-1195,3 1-335,171 13 1837,-11-7 2006,-165-13-3505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2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0 120 11656,'0'0'352,"10"9"1108,-8-9-1407,0 1 1,1-1-1,-1 1 0,0-1 1,1 0-1,-1 0 1,0 0-1,1 0 1,-1 0-1,0 0 1,1-1-1,-1 1 1,0-1-1,0 0 0,1 1 1,-1-1-1,0 0 1,0 0-1,0-1 1,0 1-1,0 0 1,0-1-1,1-1 1,2-1 136,0 0 0,0 0 0,-1-1 1,0 0-1,0 0 0,0 0 1,5-9-1,-7 11-26,0-1 1,0 1-1,-1-1 1,0 1-1,1-1 1,-2 0-1,1 1 1,0-1-1,-1 0 0,1 0 1,-1 0-1,0 1 1,0-1-1,-1 0 1,1 0-1,-3-6 1,3 10-108,-1 0 0,0 0 0,1 0 0,-1 0 0,0 1 1,0-1-1,1 0 0,-1 1 0,0-1 0,1 0 0,-1 1 0,1-1 0,-1 1 1,0-1-1,1 1 0,-1-1 0,1 1 0,-1-1 0,1 1 0,-1 1 1,-15 16 358,8-9-291,1 1 1,1 0-1,0 1 1,0 0 0,1 0-1,0 0 1,1 0-1,-4 19 1,7-25-63,0 0 1,0 0 0,1 0-1,0 0 1,0 0 0,0 0-1,1 0 1,-1 0 0,1 0-1,2 7 1,-1-9-8,-1 0 1,1 0 0,-1 0 0,1 0-1,0 0 1,0-1 0,0 1-1,0-1 1,1 1 0,-1-1-1,1 0 1,0 0 0,-1 0 0,1 0-1,0 0 1,0-1 0,4 2-1,3 0 76,1 0 0,-1-1 0,1 0 0,-1-1 0,1 0 0,0-1 0,0 0-1,-1-1 1,1 0 0,0-1 0,-1 0 0,15-4 0,-19 3-90,0 0 1,0 0-1,0 0 0,0 0 1,-1-1-1,1 0 0,-1 0 1,0-1-1,5-5 0,6-14-3266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4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140 355 5824,'0'0'6966,"-13"12"-6500,-42 38 30,48-44-272,0 0 0,1 1 0,0 0 0,1-1 0,-1 2 0,1-1 0,1 1 0,-1 0 0,1 0 0,1 0 0,0 0-1,-5 16 1,8-23-186,-1 0 0,1 0-1,0 0 1,-1 1 0,1-1-1,0 0 1,0 0 0,0 0-1,0 0 1,0 0-1,0 1 1,0-1 0,0 0-1,0 0 1,0 0 0,1 0-1,-1 0 1,0 0-1,1 1 1,-1-1 0,1 0-1,-1 0 1,1 0 0,0 0-1,-1 0 1,1-1 0,0 1-1,0 0 1,-1 0-1,1 0 1,0-1 0,0 1-1,0 0 1,0-1 0,0 1-1,0-1 1,0 1-1,0-1 1,0 1 0,1-1-1,-1 0 1,0 0 0,0 0-1,2 1 1,1-1 43,1 0 1,-1 0-1,1-1 1,-1 1-1,1-1 1,-1 0-1,1 0 1,-1-1-1,8-3 0,0-2 95,-1-1-1,0-1 0,-1 0 0,0 0 0,0-1 0,15-21 1,-24 29-157,2-1 36,-1 0 0,-1-1 0,1 0 1,0 1-1,-1-1 0,0 0 0,0 0 0,0 0 0,0 0 1,-1 0-1,1 0 0,-1 0 0,0 0 0,0 0 1,-1 0-1,1 0 0,-1 1 0,0-1 0,0 0 1,0 0-1,-1 0 0,1 1 0,-1-1 0,-3-6 1,4 9-35,1 0 1,0 0 0,0 0 0,0 1 0,0-1-1,0 0 1,0 0 0,0 0 0,0 0 0,1 0-1,-1 0 1,0 0 0,0 0 0,1 0-1,-1 0 1,1 1 0,-1-1 0,1 0 0,-1 0-1,1 0 1,-1 1 0,1-1 0,0 0-1,-1 1 1,1-1 0,1 0 0,29-28-8,-21 19 28,8-6-22,13-11 2,32-37 0,-55 54-12,-1 1 0,0-1 1,0 0-1,-1 0 0,0-1 0,-1 0 0,0 0 0,6-22 1,-9-6 96,-2 35-76,0-1-1,0 1 1,0-1-1,0 1 0,1-1 1,-1 1-1,1-1 1,2-6-1,4 44 489,15 263-42,-22-248-382,-2-1-1,-3 1 0,-1 0 1,-17 59-1,14-74-1,-3-1 0,0 0-1,-2 0 1,-26 40 0,35-63-25,-2 0 0,-12 13 0,18-21-45,0 1-1,-1-1 0,1 0 0,-1 1 0,1-1 0,-1 0 0,1 0 0,-1 0 0,1 0 0,-1 0 0,0 0 1,0-1-1,0 1 0,1 0 0,-1-1 0,0 0 0,0 1 0,0-1 0,0 0 0,0 0 0,-3 0 1,3-2 3,1 0 1,-1 0 0,1 0 0,0 0 0,0 0 0,0 0 0,0 0-1,0-1 1,0 1 0,0 0 0,1 0 0,-1-1 0,0-3 0,1 1-17,-1 0 1,1 0 0,0 0-1,0 0 1,0 0 0,1 0-1,0 0 1,0 0 0,0 1-1,1-1 1,-1 0 0,1 1-1,0-1 1,0 1 0,1-1-1,-1 1 1,1 0 0,0 0-1,0 0 1,1 0 0,-1 1-1,1-1 1,0 1 0,0 0-1,7-5 1,-2 4 4,-1-1 1,0 1-1,1 0 1,0 1-1,-1 0 1,1 1-1,1 0 1,-1 0-1,0 0 1,0 2-1,1-1 1,15 2-1,66 7 360,-91-8-414,0 0 1,1 0-1,-1 0 0,0 0 1,0 0-1,0 0 1,0 0-1,1 0 0,-1 0 1,0 0-1,0 0 1,0 0-1,0 0 0,0 0 1,1 0-1,-1 0 0,0 0 1,0 0-1,0 0 1,0 0-1,0 0 0,0 0 1,1 0-1,-1-1 1,0 1-1,0 0 0,0 0 1,0 0-1,0 0 1,0 0-1,0 0 0,0 0 1,0-1-1,1 1 0,-1 0 1,0 0-1,0 0 1,0 0-1,0 0 0,0-1 1,0 1-1,0 0 1,0 0-1,0 0 0,0 0 1,0 0-1,0-1 1,0 1-1,0 0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8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135 472 6016,'0'0'9754,"-11"3"-9208,7-2-480,-4 0 101,1 1-1,-1 1 1,1-1-1,0 1 1,0 0-1,0 1 1,0 0-1,1 0 1,-12 9-1,13-8 85,0-1 0,1 1 1,0 0-1,0 0 0,1 0 0,-4 7 0,6-10-186,0-1 1,0 0-1,1 1 1,-1-1-1,1 1 1,-1-1-1,1 1 1,0-1-1,-1 1 1,1-1-1,0 1 1,0-1 0,0 1-1,0-1 1,0 1-1,1-1 1,-1 1-1,0-1 1,1 1-1,-1-1 1,1 1-1,-1-1 1,1 0 0,0 1-1,0-1 1,-1 0-1,1 0 1,0 1-1,0-1 1,0 0-1,0 0 1,2 2-1,3 0 9,-1 0 0,1 0 0,0 0-1,-1-1 1,1 0 0,0 0 0,0 0 0,1-1-1,-1 0 1,0 0 0,0 0 0,1-1-1,-1 0 1,0 0 0,1-1 0,5-1 0,-1 0-9,0 0 1,0-1 0,0 0 0,-1-1 0,0-1-1,1 1 1,-2-1 0,14-10 0,-2 0-7,-1-2 0,-1 0-1,-1-1 1,0-1 0,-2-1 0,0 0 0,-1-1 0,-1-1-1,14-29 1,-13 17 14,-1 0 0,-1-1 0,-2 0 0,-2-1-1,10-68 1,-18 94-61,1-1 27,-1 0 1,-1 0-1,0-14 1,2 15 10,-2 10-49,1 0 1,-1 0-1,0 0 0,0 0 1,0 0-1,0 0 0,0 0 1,0 0-1,0-1 0,0 1 1,0 0-1,0 0 0,1 0 1,-1 0-1,0 0 0,0 0 1,0 0-1,0-1 0,0 1 1,0 0-1,0 0 0,0 0 1,0 0-1,0 0 0,0-1 1,0 1-1,0 0 0,0 0 1,0 0-1,0 0 0,0 0 1,0 0-1,-1-1 0,1 1 1,0 0-1,0 0 0,0 0 1,0 0-1,0 0 1,0 0-1,0 0 0,0 0 1,0-1-1,0 1 0,-1 0 1,1 0-1,0 0 0,0 0 1,0 0-1,0 1 5,1 0 1,-1 0-1,0 1 1,0-1 0,0 0-1,1 0 1,-1 1-1,-1-1 1,1 0-1,0 0 1,0 0-1,0 1 1,0-1-1,-1 0 1,0 2-1,-1 9 10,-1 34 70,3 47-1,0 22 108,-2-79 4,-2 0 0,-1 0 0,-16 55 0,14-61 251,7-30-442,0 0 1,0 0-1,0 0 0,0 0 0,0 0 0,0 0 0,0 1 0,0-1 0,0 0 0,0 0 0,0 0 0,0 0 1,0 0-1,0 0 0,0 0 0,0 1 0,0-1 0,0 0 0,0 0 0,1 0 0,-1 0 0,0 0 0,0 0 1,0 0-1,0 0 0,0 0 0,0 1 0,0-1 0,0 0 0,0 0 0,0 0 0,0 0 0,1 0 0,-1 0 1,0 0-1,0 0 0,0 0 0,0 0 0,0 0 0,0 0 0,0 0 0,1 0 0,-1 0 0,0 0 0,0 0 1,0 0-1,0 0 0,0 0 0,0 0 0,0 0 0,1 0 0,-1 0 0,0 0 0,0 0 0,11-12 131,19-35-74,-22 33-53,1 0 0,0 1 1,19-20-1,-27 31-10,0 1 1,0 0-1,0 0 0,1 0 1,-1 0-1,0 0 1,1 0-1,-1 0 1,1 0-1,-1 0 0,1 1 1,0-1-1,-1 1 1,1-1-1,0 1 1,-1 0-1,1-1 0,0 1 1,-1 0-1,1 0 1,3 1-1,-2 0 0,-1-1 0,0 1 0,1 0 0,-1 1 0,0-1 0,1 0 0,-1 1 0,0-1 0,0 1 0,0 0 0,0 0 0,3 4 0,0 1 7,0 0 0,0 1 0,-1 0 0,0 0 0,0 0 0,-1 0 0,3 12 0,23 77 241,-29-97-235,1 1 0,-1 0 0,1 0 0,-1 0 0,1-1 0,0 1 0,0 0 0,-1-1 0,1 1 0,0 0 0,0-1 0,0 1 1,-1-1-1,1 1 0,0-1 0,0 0 0,0 1 0,0-1 0,0 0 0,0 0 0,0 0 0,0 0 0,0 0 0,0 0 0,0 0 0,0 0 0,0 0 0,0 0 0,0 0 0,0 0 0,0-1 0,0 1 0,0 0 0,0-1 0,0 1 0,1-2 0,34-17 160,-36 19-172,17-13 6,0 0 0,-2-1 1,1 0-1,-2-2 0,0 0 0,-1 0 0,13-21 0,-23 33-8,-3 3 1,1 1 0,-1 0 0,1-1 0,-1 1 0,0 0 0,1 0 0,-1-1 0,0 1 0,0 0 0,1-1 0,-1 1 0,0-1 0,0 1 0,1 0 0,-1-1 0,0 1 0,0-1 0,0 1 0,0-1 0,0 1 0,0-1 0,0 1 0,0 0 0,0-1 0,0 1 0,0-1 0,0 1 0,0-1 0,0 1 0,0-1 0,0 1 0,0 0 0,-1-1 0,1 1 0,0-1 0,0 1 0,0 0 0,-1-1 0,1 1 0,0 0 0,-1-1 0,1 1 0,0 0 0,-1-1 0,1 1 0,0 0 0,-1-1 0,-11 8 9,8-4-1,-3 2 8,-6 3 11,1 1 0,0 0 0,-15 15 0,24-21-18,0 1 0,0 0 0,0 0 0,0 0 0,1 0 0,-1 0 0,1 1 0,0-1 0,0 1 0,1-1 0,0 1 0,-1 0 0,1 0 0,0 8 0,1-9 0,-1-1 0,1 0 0,0 1 0,0-1 1,1 1-1,-1-1 0,1 0 0,0 1 0,0-1 0,0 0 0,0 0 0,0 0 0,3 4 0,-3-5 1,1 0-1,0 0 1,0-1-1,0 1 1,0-1 0,0 1-1,1-1 1,-1 0-1,0 0 1,1 0-1,-1 0 1,0 0-1,1 0 1,-1-1-1,1 1 1,0-1-1,2 1 1,0-2-7,-1 1 1,1-1 0,0 0-1,-1 0 1,0 0-1,1 0 1,-1-1 0,0 0-1,1 0 1,-1 0-1,0 0 1,-1 0-1,1-1 1,0 0 0,-1 0-1,1 0 1,-1 0-1,0-1 1,0 1 0,0-1-1,-1 0 1,3-4-1,5-18 8,-2 0-1,0-1 0,-2 0 0,4-38 0,19 148 177,-25-68-158,1-1 0,1 1 1,0-1-1,2 0 0,-1 0 1,1-1-1,16 19 0,-23-32-17,0 1 0,0-1 0,0 1 0,0-1-1,0 1 1,0-1 0,0 1 0,0-1 0,0 0-1,0 0 1,0 0 0,0 0 0,1 0 0,-1 0-1,0 0 1,0 0 0,0 0 0,0 0 0,0 0-1,0-1 1,0 1 0,0-1 0,2 0 0,22-12 135,-19 8-119,1-1 0,-1-1 0,0 1 0,-1-1 0,1 0 1,-1 0-1,-1 0 0,8-16 0,-6 11 2,1 0 1,12-16-1,-15 22-18,-2 4-4,0-1-1,0 0 1,1 1-1,-1-1 1,0 1-1,1 0 1,0-1 0,4-2-1,-6 5-5,-1 0-1,1 0 1,-1 0-1,1 0 1,-1 1 0,1-1-1,-1 0 1,1 0-1,-1 0 1,0 0 0,1 1-1,-1-1 1,1 0-1,-1 1 1,0-1 0,1 0-1,-1 1 1,0-1-1,1 0 1,-1 1 0,0-1-1,1 0 1,-1 1-1,0-1 1,0 1 0,0-1-1,1 1 1,-1-1-1,0 1 1,0 0 0,6 17 46,-5-15-41,7 49 101,-4-16 63,-4-32-124,2 3 92,6-14-74,18-32-5,-22 30-56,1 0 1,0 1-1,1 0 1,0 0-1,0 0 1,1 1-1,0 0 0,8-6 1,-13 12-5,-1 0 0,0 0 0,1 1 1,-1-1-1,0 0 0,1 1 0,-1 0 1,1-1-1,-1 1 0,1 0 0,-1 0 0,1 0 1,-1 0-1,1 0 0,0 0 0,-1 0 1,1 0-1,-1 0 0,0 1 0,1-1 0,-1 1 1,1-1-1,-1 1 0,1 0 0,-1-1 1,0 1-1,0 0 0,1 0 0,-1 0 1,0 0-1,0 0 0,0 0 0,0 0 0,0 1 1,0-1-1,1 2 0,5 7 13,-1 0 0,0 1 0,9 19-1,-5-8 21,-9-20-26,0 0 0,0 1 0,1-1 0,-1-1 0,1 1 1,-1 0-1,1 0 0,0 0 0,-1-1 0,1 1 0,0-1 0,0 0 1,0 1-1,0-1 0,1 0 0,-1 0 0,0 0 0,0-1 0,3 2 1,-1-2 0,0 1 1,-1-1 0,1 0 0,0-1 0,0 1 0,-1 0-1,1-1 1,0 0 0,-1 0 0,1 0 0,3-2 0,6-3 6,-1-1 1,0 0 0,0 0-1,-1-2 1,15-12-1,57-64-72,-80 83 52,-1-1 0,1 0 0,0 0-1,-1-1 1,1 1 0,-1 0 0,0-1 0,0 0 0,-1 1 0,1-1-1,-1 0 1,1 0 0,0-4 0,-3 7 5,1 1 0,0-1 0,0 1-1,0 0 1,0-1 0,0 1 0,0 0 0,0-1-1,-1 1 1,1 0 0,0-1 0,0 1 0,-1 0 0,1-1-1,0 1 1,0 0 0,-1-1 0,1 1 0,0 0 0,-1 0-1,1 0 1,0-1 0,-1 1 0,1 0 0,0 0 0,-1 0-1,1 0 1,-1 0 0,1-1 0,0 1 0,-1 0-1,1 0 1,-1 0 0,1 0 0,0 0 0,-1 0 0,1 0-1,-1 1 1,1-1 0,0 0 0,-1 0 0,1 0 0,0 0-1,-1 0 1,1 1 0,0-1 0,-1 0 0,1 0 0,-1 1-1,-20 10 2,21-11-1,-16 10 1,0 1 1,1 0-1,1 1 1,-16 16-1,24-21 17,0 0 1,0 0-1,1 0 0,0 1 0,0 0 1,1 0-1,0 0 0,0 0 0,1 1 1,-5 16-1,8-24-17,0-1 0,-1 1-1,1 0 1,0-1 0,0 1 0,0 0-1,0-1 1,0 1 0,0 0 0,0-1-1,0 1 1,0 0 0,0-1 0,0 1-1,0 0 1,1-1 0,-1 1 0,0-1-1,0 1 1,1 0 0,-1-1 0,0 1-1,1-1 1,-1 1 0,1-1 0,-1 1-1,1-1 1,-1 1 0,1 0 0,1-1 0,-1 1 1,0-1-1,0 0 1,1 0-1,-1 0 1,0 0-1,0 0 1,1 0 0,-1 0-1,0 0 1,0-1-1,1 1 1,-1 0-1,2-1 1,3-2 2,-1 1 1,1-1-1,-1 0 0,1-1 1,6-4-1,-6 1-4,1 0 0,-1 0 0,9-15 0,-7 11 0,-8 10 0,0 1 0,0 0 0,0-1 0,1 1 0,-1 0 0,0 0 0,0-1 0,0 1 0,0 0 0,1 0 0,-1-1 0,0 1 0,0 0 0,1 0 0,-1 0 0,0 0 0,0-1 0,1 1 0,-1 0 0,0 0 0,1 0 0,-1 0 0,0 0 0,0 0 0,1 0 0,-1 0 0,0 0 0,1 0 0,-1 0 0,0 0 0,1 0 0,-1 0 0,0 0 0,0 0 0,1 0 0,-1 0 0,0 0 0,1 0 0,-1 0 0,1 1 0,7 13 0,1 23 0,-4 15 16,-1-1 0,-3 1 1,-3 0-1,-1 0 0,-14 69 0,13-104 4,-10 28-1,13-41-12,-1 1 1,0-1-1,0 1 0,-1-1 1,1 0-1,-1 0 0,0 0 1,0-1-1,0 1 0,0-1 1,-6 5-1,7-7-4,0-1 1,1 1-1,-1-1 0,0 1 0,1-1 1,-1 1-1,0-1 0,1 0 1,-1 0-1,0 0 0,0 0 1,1 0-1,-1 0 0,0-1 0,0 1 1,1-1-1,-1 1 0,0-1 1,1 1-1,-1-1 0,1 0 0,-1 0 1,1 0-1,-1 0 0,1 0 1,0 0-1,-3-2 0,1 0-12,0 0 1,0 0-1,0 0 0,0 0 0,0 0 0,1-1 0,-1 0 1,1 1-1,-3-8 0,4 7 0,-1-1-1,1 1 1,0-1 0,1 1-1,-1-1 1,1 1 0,0-1-1,0 0 1,1 1-1,-1-1 1,1 1 0,0-1-1,0 1 1,0-1 0,1 1-1,0-1 1,-1 1 0,2 0-1,-1 0 1,5-7 0,1 2-4,0 1 1,1-1-1,0 1 1,0 1-1,0 0 1,1 0-1,11-6 1,-14 9 7,54-31-90,77-59-1,-121 80 87,0 0-1,-1-1 0,-1-1 0,0-1 0,-1 0 0,-1-1 1,-1 0-1,18-35 0,-25 43 4,14-38-21,-18 46 25,0 0 1,-1 1 0,1-1-1,-1 0 1,0 0-1,1 0 1,-1 0 0,0 0-1,0 0 1,0 1-1,-1-1 1,1 0 0,0 0-1,-1 0 1,1 0-1,-1 0 1,0 1 0,1-1-1,-1 0 1,0 1-1,-2-4 1,2 5 2,1-1-1,-1 0 1,1 1-1,-1-1 1,1 1 0,-1-1-1,0 1 1,0-1-1,1 1 1,-1-1-1,0 1 1,0 0 0,1 0-1,-1-1 1,0 1-1,0 0 1,0 0 0,1 0-1,-1 0 1,0 0-1,0 0 1,0 0-1,1 0 1,-1 0 0,-1 0-1,1 1 6,-1 0 0,1-1 0,0 1-1,0 0 1,-1 0 0,1 0 0,0 0 0,0 0-1,0 0 1,0 0 0,0 1 0,-1 1-1,-2 5 39,0 0 0,1 0 0,-4 14-1,6-21-37,-2 10 37,0-1 1,1 1-1,0 0 1,1 0 0,0 0-1,0 0 1,2 13-1,0-20-15,-1 0-1,1 0 0,0 0 1,0 0-1,0 0 1,1 0-1,-1 0 0,1-1 1,0 1-1,0 0 1,0-1-1,1 1 0,-1-1 1,1 0-1,0 0 1,0 0-1,0 0 0,0-1 1,0 1-1,1-1 1,-1 1-1,6 1 0,-5-2-1,0-1 0,0 1 0,1-1-1,-1 0 1,0-1 0,0 1 0,0-1 0,1 1-1,-1-1 1,0-1 0,1 1 0,-1-1-1,0 1 1,0-1 0,1 0 0,-1-1 0,0 1-1,0-1 1,0 0 0,-1 0 0,5-3-1,-1 1-157,-1 0 0,0-1 0,0 0 0,7-7-1,-8 6-868,-1 1-1,1-1 0,6-12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09.2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84 390 6520,'0'0'8138,"-10"11"-7660,-32 34 4,39-42-373,-1 1 0,1 1 0,0-1 0,1 0 0,-1 1 0,1-1-1,0 1 1,0-1 0,0 1 0,1 0 0,-1 0 0,1 0 0,1 0 0,-1 0 0,1 0 0,0 10-1,0-12-37,0-1-1,1 1 0,-1 0 0,1-1 0,0 1 1,0-1-1,0 0 0,0 1 0,0-1 0,1 0 1,-1 1-1,1-1 0,-1 0 0,1 0 0,0 0 1,0-1-1,0 1 0,0 0 0,0-1 0,0 1 1,0-1-1,0 0 0,1 1 0,-1-1 0,1 0 1,-1 0-1,1-1 0,-1 1 0,5 0 0,-4-1-6,0 0-1,0 0 1,1 0-1,-1 0 1,0-1-1,0 0 1,0 1-1,0-1 1,0 0-1,0-1 1,0 1-1,0 0 1,0-1-1,0 0 1,0 0-1,-1 0 1,1 0-1,-1 0 1,0 0-1,1 0 1,-1-1-1,0 1 1,-1-1-1,3-4 1,0 1 20,0 0 1,-1 0-1,1-1 1,-2 1 0,1-1-1,-1 0 1,0 0-1,0 0 1,1-13 0,-3 16-41,-1-33 322,1 35-326,-1 1-1,1-1 0,0 0 0,-1 1 0,1-1 0,-1 1 0,1-1 0,-1 1 0,0-1 0,1 1 0,-1-1 0,0 1 0,0 0 0,0-1 0,0 1 0,0 0 0,0 0 1,-1 0-1,-1-2 0,-7-3 470,8 4-181,6 4-295,-2-1-21,0-1 0,0 1 0,0-1 0,0 0 0,0 1 0,1-1 0,-1 0 0,0 0 0,0 0-1,0-1 1,0 1 0,3-1 0,2 0 8,-7 1-20,20-2 76,30-8-1,-43 8-52,1 0 1,-1-1 0,0 0-1,0-1 1,0 0 0,-1 0-1,9-6 1,-13 8-16,7-4 35,-1 0-1,1-1 1,-1 0 0,-1-1-1,1 0 1,-1 0 0,-1 0-1,1-1 1,-2 0 0,9-15-1,-4-9 156,0-1-1,-3 0 1,6-49-1,-4 21 456,-9 62-647,0 0 1,1 0-1,-1 0 1,0 1-1,0-1 1,0 0-1,0 0 1,0 0-1,0 0 1,0 0-1,0 0 1,1 0-1,-1 0 1,0 0-1,0 0 1,0 1-1,0-1 1,0 0-1,0 0 1,1 0 0,-1 0-1,0 0 1,0 0-1,0 0 1,0 0-1,0 0 1,0 0-1,1 0 1,-1 0-1,0 0 1,0 0-1,0 0 1,0 0-1,0 0 1,1 0-1,-1-1 1,0 1-1,0 0 1,0 0-1,0 0 1,0 0-1,0 0 1,0 0-1,1 0 1,-1 0-1,0 0 1,0-1-1,0 1 1,0 0-1,0 0 1,0 0-1,0 0 1,0 0-1,0 0 1,0 0-1,0-1 1,0 1-1,0 0 1,0 0-1,0 0 1,0 0-1,0 0 1,0-1-1,0 1 1,6 12 170,10 42-2,-3 0-1,-3 1 1,6 83-1,-9-69-35,-4 1 0,-3-1-1,-3 1 1,-15 91 0,4-109 4,12-48-124,1 0-1,-1-1 1,0 1-1,0 0 1,0-1-1,-1 0 1,1 0-1,-1 0 1,0 0-1,-4 4 0,6-6-12,1-1 0,0 0 0,-1 1 0,1-1-1,-1 0 1,1 1 0,-1-1 0,1 0-1,-1 0 1,0 1 0,1-1 0,-1 0-1,1 0 1,-1 0 0,1 0 0,-1 0 0,1 0-1,-1 0 1,0 0 0,1 0 0,-1 0-1,1 0 1,-1 0 0,1 0 0,-1 0-1,0-1 1,1 1 0,-1 0 0,1 0 0,-1-1-1,1 1 1,-1 0 0,1-1 0,0 1-1,-1 0 1,1-1 0,-1 1 0,1-1-1,0 1 1,-1-1 0,1 1 0,-1-1 0,-8-24 103,5 8-64,1-1 0,1 0 0,0 0 0,1 0 1,1 0-1,2-18 0,-1 28-27,0 0-1,0 0 1,1 1-1,0-1 1,0 1-1,1-1 1,0 1-1,1 0 1,-1 0 0,1 0-1,0 1 1,1-1-1,0 1 1,0 0-1,0 0 1,10-7-1,4-1 76,0 1 0,1 1-1,41-17 1,-51 24-555,0 2 1,1-1 0,-1 1-1,1 1 1,0-1-1,0 2 1,0 0-1,0 0 1,21 2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38.9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0 429 18591,'0'0'3435,"9"-11"-4270,106-134 730,-103 130 193,1 1 1,1 0-1,0 1 0,0 1 1,2 0-1,-1 1 0,30-15 1,-43 24-42,1 1 0,-1 0 0,0 0 1,1 0-1,0 1 0,-1-1 0,1 0 1,-1 1-1,1 0 0,0 0 0,-1 0 1,1 0-1,3 0 0,-5 1-21,0-1-1,1 1 1,-1 0 0,0 0-1,0-1 1,0 1-1,0 0 1,0 0 0,0 0-1,0 0 1,0 0 0,0 0-1,-1 1 1,1-1 0,0 0-1,-1 0 1,1 1 0,-1-1-1,1 0 1,-1 1-1,0-1 1,1 0 0,-1 1-1,0-1 1,0 3 0,8 138 985,-4-44-348,-2-66-399,-2-13-34,1 1 0,1-1 1,1 0-1,0-1 1,2 1-1,0 0 0,8 19 1,-12-36-192,0 0-1,0-1 1,0 1 0,0 0 0,0-1-1,0 1 1,1-1 0,-1 1 0,1-1-1,-1 1 1,1-1 0,-1 0 0,1 0-1,0 0 1,-1 0 0,1 0 0,0 0 0,0 0-1,0-1 1,0 1 0,0 0 0,0-1-1,0 0 1,0 1 0,0-1 0,0 0-1,0 0 1,0 0 0,0-1 0,0 1-1,0 0 1,0-1 0,-1 1 0,1-1-1,0 0 1,0 1 0,0-1 0,0 0-1,2-2 1,7-3 97,-1-1 0,0 0 0,0-1 0,-1 0 0,9-9 0,-4 1-54,-1 0 0,-1 0 0,0-2 0,-1 1-1,-1-1 1,-1-1 0,10-26 0,2-16 33,14-65 1,-25 85-75,-1 0 1,-3 0 0,3-71-1,-9 112-40,0 0 0,0 0 0,1 0 0,-1 0 0,0 0 0,0-1 0,0 1 0,0 0 0,0 0 0,0 0 0,0 0 0,0 0 0,0 0 0,0 0 0,0 0 0,0 0 0,0 0 0,0 0 0,0 0 0,1-1 0,-1 1 0,0 0 0,0 0 0,0 0 0,0 0 0,0 0 0,0 0 0,0 0 0,0 0 0,0 0 0,1 0 0,-1 0 0,0 0 0,0 0 0,0 0 0,0 0 0,0 0 0,0 0 0,0 0 0,0 0 0,0 0 0,1 0 0,-1 0 0,0 0 0,0 0 0,0 1 0,0-1 0,0 0 0,0 0 0,0 0 0,0 0 0,0 0 0,0 0 0,0 0 0,1 0 0,-1 0 0,0 0 0,10 8 23,13 14 7,-21-20-18,19 20 18,-13-13-15,0 0 0,1 0 1,0-1-1,1 0 0,-1-1 0,2 0 0,11 6 0,-13-9-4,-1 0 6,1 0 0,-1 0 0,1-1 0,0 0 0,0-1 0,18 2 0,7 3-173,-23-3-4140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12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0 175 5224,'0'0'7584,"6"13"-6918,0 2-439,1 1 0,-2 0 0,0 0 0,-1 0 0,3 28 0,22 233 2519,-4-55-718,-22-168-623,-2-50-1088,2 3 205,-3-7-515,0 0 1,0 0-1,0 0 0,0 0 0,0 0 0,0 0 1,0 0-1,0 1 0,0-1 0,0 0 0,0 0 0,0 0 1,0 0-1,0 0 0,0 0 0,0 0 0,0 0 0,0 0 1,0 0-1,0 0 0,0 0 0,0 1 0,0-1 0,-1 0 1,1 0-1,0 0 0,0 0 0,0 0 0,0 0 0,0 0 1,0 0-1,0 0 0,0 0 0,0 0 0,0 0 0,0 0 1,0 0-1,-1 0 0,1 0 0,0 0 0,0 0 1,0 0-1,0 0 0,0 0 0,0 0 0,0 0 0,0 0 1,0 0-1,0 0 0,-1 0 0,1 0 0,0 0 0,0 0 1,0 0-1,0 0 0,0 0 0,0 0 0,0 0 0,0 0 1,0-1-1,0 1 0,0 0 0,0 0 0,0 0 0,0 0 1,0 0-1,-1 0 0,-2-18 594,0 5-520,-6-19 180,-7-51-1,14 72-208,2 0 0,-1-1-1,2 1 1,-1-1 0,2 1-1,-1 0 1,2 0-1,4-16 1,-5 22-37,1 1 1,-1 0-1,1-1 0,0 1 0,0 0 1,1 1-1,-1-1 0,1 1 0,-1-1 1,1 1-1,0 0 0,1 0 1,-1 1-1,0-1 0,1 1 0,-1 0 1,1 0-1,0 1 0,0-1 1,0 1-1,0 0 0,0 0 0,0 1 1,0-1-1,5 1 0,-6 1-6,0 0-1,0 0 1,0 0-1,0 0 1,0 1-1,0-1 0,-1 1 1,1 0-1,-1 0 1,1 0-1,-1 1 1,0-1-1,0 1 1,5 4-1,-5-4 4,0 1-1,0-1 1,0 0 0,-1 1-1,1-1 1,-1 1 0,1 0 0,-1 0-1,-1 0 1,1 0 0,-1 0-1,3 9 1,-4-9-1,0 0 0,0 0 0,0 0 0,0 0 0,-1 1 0,0-1 0,0 0 0,0 0 0,0 0 0,-1 0 0,1-1 0,-1 1 0,0 0 0,0-1 0,-1 1 0,1-1 0,-1 1 0,-4 3 1,0-1 5,0 0 0,0-1 0,-1 0 0,1 0 0,-1-1 0,0 0 0,-13 4 1,21-8-21,-1 0 0,1 0 1,0-1-1,-1 2 0,1-1 0,0 0 1,-1 0-1,1 0 0,0 0 1,-1 0-1,1 0 0,0 0 1,-1 0-1,1 0 0,0 1 1,-1-1-1,1 0 0,0 0 1,-1 0-1,1 1 0,0-1 1,0 0-1,0 0 0,-1 1 1,1-1-1,0 0 0,0 0 0,0 1 1,-1-1-1,1 0 0,0 1 1,0 0-1,13 1-62,0-1 65,27 4-5,-22-3 96,0 0 0,1 2 0,-1 0 1,-1 0-1,34 15 0,-45-16-56,-2-1 30,0 0 0,0 0 0,0-1-1,0 1 1,0-1 0,0 0 0,5 1 0,-7-2-43,0 0-1,0 0 1,1-1 0,-1 1 0,0-1 0,0 1 0,0-1 0,0 0 0,0 0 0,0 0 0,0 0 0,0 0 0,-1 0 0,1 0 0,0-1 0,-1 1 0,3-3 0,13-14 43,-1-2-1,0 0 1,-2-1 0,0-1 0,-2 0-1,14-32 1,-20 38-11,0 1 1,-2-1-1,4-19 0,6-24 156,-17 75-132,0 1 0,1-1 0,1 1 0,1 19 0,0 0-17,9 52 0,-8-84-46,-1 0 0,1 0 1,1 0-1,-1 0 0,1 0 1,-1-1-1,1 1 0,0 0 0,0-1 1,5 6-1,-6-7-11,0-1 1,0 0-1,0 0 0,0-1 1,1 1-1,-1 0 0,0 0 1,0 0-1,1-1 0,-1 1 0,1-1 1,-1 1-1,0-1 0,1 1 1,-1-1-1,1 0 0,-1 0 1,1 0-1,-1 0 0,1 0 1,-1 0-1,1 0 0,-1 0 1,0-1-1,1 1 0,-1 0 1,1-1-1,-1 0 0,0 1 1,1-1-1,-1 0 0,2-1 0,16-12 20,0 0 0,-1-2 0,0 0 0,-2-1 0,0-1 0,17-25 0,20-21 10,-53 63-31,1 1 0,0-1 0,-1 0 0,1 0 0,0 0 0,0 0 0,0 0 0,0 1 0,0-1 0,0 0 0,0 1-1,0-1 1,0 1 0,0-1 0,0 1 0,0-1 0,0 1 0,0 0 0,1-1 0,1 1 0,-2 1 1,0-1 0,0 1 0,0 0 0,0 0-1,0 0 1,0 0 0,-1 0 0,1 0 0,0 0-1,0 0 1,-1 0 0,1 0 0,0 0 0,-1 1 0,1-1-1,-1 0 1,0 0 0,1 1 0,-1-1 0,0 2-1,7 30 74,-6-25-42,0-1 0,0 0-1,1 1 1,0-1 0,1 0 0,3 9-1,-5-15-29,-1-1-1,0 0 0,0 0 0,0 0 0,0 1 0,0-1 0,1 0 1,-1 0-1,0 0 0,0 1 0,0-1 0,1 0 0,-1 0 0,0 0 1,0 0-1,1 0 0,-1 0 0,0 0 0,0 1 0,1-1 0,-1 0 1,0 0-1,0 0 0,1 0 0,-1 0 0,0 0 0,1 0 0,-1 0 1,0 0-1,0-1 0,1 1 0,-1 0 0,1 0 0,9-8 63,8-14-22,-17 20-38,31-49 44,-21 32-33,1 1 1,1 0-1,29-32 0,-41 48-17,0 1 0,1 0 1,-1 0-1,1-1 0,-1 1 0,1 0 0,-1 0 0,1 0 0,0 0 0,-1 1 0,1-1 0,0 0 0,0 1 0,-1-1 0,1 1 0,0 0 0,2-1 0,-2 2-1,-1-1 1,0 0-1,0 1 1,0-1-1,0 0 1,0 1-1,0 0 1,0-1-1,0 1 0,0 0 1,0-1-1,0 1 1,0 0-1,0 0 1,-1 0-1,1 0 1,0 0-1,0 0 1,-1 0-1,1 1 0,2 5 2,0 0-1,0 1 0,-1-1 0,0 1 0,-1-1 0,1 13 0,-1-12 5,11 75 79,-10-73-57,0-1 0,1 1 0,0-1-1,1 0 1,0 0 0,8 13 0,-10-20-15,0 1 0,1-1 1,-1 0-1,1 0 0,-1 0 1,1 0-1,0-1 0,-1 1 0,1-1 1,0 1-1,0-1 0,0 0 1,0 0-1,0 0 0,7 0 0,-3 0 3,1 0-1,0 0 0,0-1 0,-1-1 1,11 0-1,-12-1-7,0 0 0,0 0 0,-1 0-1,1 0 1,-1-1 0,0 0 0,1 0 0,-1-1 0,-1 1 0,1-1 0,0 0 0,-1 0 0,0-1 0,4-5 0,-2 2 6,0 0 1,0-1 0,-1 0 0,0 0 0,-1 0-1,0 0 1,4-16 0,-6 19 5,-1 0 0,0 0 0,0 0 1,-1 0-1,0 0 0,0-7 0,0 11-17,0 1 1,0 0-1,-1-1 0,1 1 1,0 0-1,0-1 0,-1 1 1,1 0-1,-1 0 0,1-1 1,-1 1-1,0 0 0,1 0 1,-1 0-1,0 0 0,0 0 1,0 0-1,1 0 0,-1 0 1,0 0-1,-1 0 0,1 0 0,0 0 1,0 1-1,0-1 0,0 1 1,-1-1-1,1 1 0,0-1 1,0 1-1,-1 0 0,1-1 1,0 1-1,-3 0 0,2 0-9,-1 1 0,1-1 0,0 1 0,-1 0 0,1 0 0,0 0 0,0 0 0,0 0 0,-1 1 0,1-1 0,1 0 0,-1 1 0,0 0 0,0-1 0,0 1 0,1 0 0,-1 0 0,1 0 0,-3 4 0,1-1-7,0 0 0,1 0 1,-1 0-1,1 0 0,0 1 0,1-1 1,-2 8-1,2-7 9,1 0 1,-1 0-1,1-1 0,1 1 1,-1 0-1,1 0 0,0 0 1,0-1-1,1 1 1,0-1-1,0 1 0,0-1 1,0 1-1,1-1 0,0 0 1,0 0-1,1 0 1,-1-1-1,1 1 0,0-1 1,0 0-1,1 0 1,-1 0-1,1-1 0,-1 0 1,1 1-1,1-2 0,-1 1 1,0 0-1,0-1 1,1 0-1,0-1 0,-1 1 1,7 0-1,-1-1 10,-1 0 0,1-1 0,0 0 0,-1-1 0,1 0 0,-1-1 0,0 0 0,1-1 0,-1 0 0,0 0 0,-1-1 0,14-7 0,-11 3-3,-1 0 1,0 0 0,0-1-1,-1 0 1,0-1 0,0 0 0,-1 0-1,-1-1 1,8-13 0,2-6-3,-1-2-1,-1 0 1,-2-1 0,-2 0 0,-1-1 0,-1-1 0,-2 1 0,-1-1-1,-2-1 1,0-51 0,1-68-54,-11 117 3,1 41 29,-1 7 41,-14 77-6,3 1 1,4 0-1,0 118 0,13-170 18,1 0 0,2 0 0,2-1-1,17 61 1,-23-94-24,0 0 0,1 0 0,0 0 0,-1 0 0,1 0-1,0-1 1,0 1 0,0 0 0,0 0 0,0-1 0,0 1 0,1-1 0,-1 1 0,0-1-1,1 1 1,-1-1 0,1 0 0,0 0 0,-1 0 0,1 0 0,0 0 0,0 0 0,-1 0 0,1-1-1,4 2 1,-3-2 4,0 0-1,0-1 1,0 1-1,0-1 1,0 0-1,0 0 1,0 0-1,0 0 0,0 0 1,-1-1-1,1 1 1,0-1-1,-1 1 1,1-1-1,-1 0 1,4-4-1,8-9 10,-1 0 1,0-1-1,-1 0 0,-1-1 0,10-21 0,-9 17-5,1 0-1,0 1 0,17-18 0,-25 32-16,6-6 55,-8 12 9,-3 7 26,-2 12-43,0 0-1,1 20 0,0-2 3,0-31-25,1-1-1,0 0 0,-1 1 0,2-1 1,-1 1-1,1-1 0,0 0 0,0 1 1,0-1-1,1 0 0,-1 0 0,5 9 1,-5-13-17,0 0 1,0-1 0,1 1 0,-1 0 0,0 0-1,0 0 1,0-1 0,1 1 0,-1-1 0,0 1-1,1-1 1,-1 1 0,1-1 0,-1 0 0,0 0-1,1 0 1,-1 0 0,1 0 0,-1 0-1,0 0 1,3 0 0,32-10 60,-31 8-62,39-15-2,-2-1-1,59-35 1,-89 45-29,0-1-1,0 0 1,18-21 0,-29 30 6,-1 0 19,0 0 1,0-1-1,0 1 1,-1 0-1,1 0 1,0 0-1,0 0 1,0 0-1,0 0 1,0 0-1,-1 0 1,1 0 0,0 0-1,0 0 1,0 0-1,0-1 1,-1 1-1,1 0 1,0 0-1,0 0 1,0 0-1,0 0 1,-1 1-1,1-1 1,0 0-1,0 0 1,0 0-1,0 0 1,0 0-1,-1 0 1,1 0-1,0 0 1,0 0 0,0 0-1,0 0 1,0 0-1,-1 1 1,1-1-1,0 0 1,0 0-1,0 0 1,0 0-1,0 0 1,0 1-1,0-1 1,0 0-1,0 0 1,-10 8 12,9-6-9,-25 18 21,8-6-2,-25 27 1,38-36-14,1 0 1,0 0-1,0 0 1,1 1-1,0 0 1,0-1-1,0 1 1,0 0-1,1 0 1,-2 9-1,3-13-10,1-1 0,0 1 0,0-1 0,0 0 0,0 1 0,1-1 0,-1 1 0,0-1 0,1 0-1,-1 1 1,0-1 0,1 0 0,0 1 0,-1-1 0,1 0 0,0 0 0,-1 1 0,1-1 0,0 0 0,0 0 0,0 0 0,0 0 0,0 0 0,1 0 0,-1 0 0,0-1 0,0 1-1,0 0 1,2 0 0,5 3-2,0-1 0,1 0 0,13 3 0,-11-3 3,18 5 15,-1-1 1,33 2-1,-46-8-14,-1 0-1,1-1 1,-1 0 0,1-1-1,-1-1 1,22-5 0,-35 7-24,0-1 1,1 1-1,-1 0 0,0-1 1,0 1-1,1-1 1,-1 0-1,0 1 1,0-1-1,0 0 0,0 0 1,0 1-1,0-1 1,0 0-1,0 0 1,0 0-1,0 0 1,-1 0-1,1-1 0,0 1 1,-1 0-1,1 0 1,-1 0-1,1-1 1,-1 1-1,1 0 0,-1 0 1,0-1-1,0 1 1,0 0-1,0-1 1,0 1-1,0 0 0,0-1 1,0 1-1,-1-3 1,0-1-771,-1-1 1,0 1-1,0-1 1,-1 1-1,-5-9 1,7 13 418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12.7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14872,'0'0'1096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12.9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1 130 10848,'0'0'664,"72"-7"-168,-9 1 8,26-2 104,3 0 0,3 6-32,-14-8 8,-3-8-136,-15 0 0,-17 0-160,-16 6 8,-16 2-121,-12-2 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13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1 131 12456,'0'0'1288,"36"-84"-840,0 59-400,-2 3 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15.9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29 288 6632,'0'0'5664,"13"0"-5071,2 1-392,-9 0-116,0-1 0,0 1 0,0-2 0,0 1 0,0 0 0,0-1 1,0 0-1,-1-1 0,1 1 0,11-5 0,-8 1 95,0 1 0,0-1 0,-1-1 0,0 0 0,0 0 0,0 0 0,-1-1 0,1 0-1,-2-1 1,9-11 0,-13 17-118,0-1 0,0 0-1,0-1 1,0 1 0,-1 0-1,1 0 1,-1-1-1,0 1 1,0-1 0,0 1-1,0-1 1,-1 1 0,0-1-1,1 0 1,-1 1 0,-1-1-1,1 1 1,0-1-1,-1 0 1,0 1 0,0-1-1,0 1 1,0 0 0,0-1-1,-1 1 1,0 0 0,1 0-1,-1 0 1,0 0 0,-1 0-1,1 0 1,-4-3-1,3 3-15,0 0-1,-1 1 0,1 0 1,-1-1-1,1 1 0,-1 1 0,0-1 1,0 1-1,1-1 0,-1 1 0,0 0 1,0 0-1,0 1 0,0-1 0,-1 1 1,1 0-1,0 0 0,0 0 1,0 1-1,0-1 0,0 1 0,0 0 1,0 0-1,0 1 0,0-1 0,1 1 1,-7 3-1,3-1 28,-1 0 0,1 1 0,0-1 1,0 1-1,1 1 0,-1 0 0,1-1 0,1 2 0,-1-1 1,1 1-1,0 0 0,-6 12 0,7-11 4,1 1-1,0 0 1,0 0-1,1 0 1,0 0-1,1 0 1,-1 11 0,2-16-32,0 0 0,0 0 0,0 0 0,1 0 0,-1 0 1,1 0-1,0 0 0,0 0 0,1 0 0,-1 0 0,1-1 1,0 1-1,0 0 0,0-1 0,0 0 0,0 1 0,1-1 1,5 6-1,-2-5 16,-1 1 1,1-1 0,0 1-1,1-2 1,-1 1-1,1-1 1,0 0 0,-1 0-1,1-1 1,0 0 0,1 0-1,-1-1 1,0 0 0,0 0-1,1 0 1,-1-1-1,0 0 1,1-1 0,-1 0-1,0 0 1,1 0 0,-1-1-1,0 0 1,0 0 0,0-1-1,-1 0 1,1 0 0,-1-1-1,1 0 1,-1 0-1,0 0 1,0-1 0,-1 1-1,7-9 1,9-11 126,0-1 0,22-40 0,-28 42-6,1 0 1,1 0 0,38-39 0,-54 61-169,0 1 0,-1-1 0,1 0 0,0 0 1,0 1-1,0-1 0,0 1 0,0-1 0,0 0 1,0 1-1,0 0 0,1-1 0,-1 1 0,0 0 1,2-1-1,-2 1-3,-1 0-1,1 1 1,-1-1 0,1 0-1,-1 0 1,1 0 0,-1 1 0,1-1-1,-1 0 1,1 1 0,-1-1 0,1 0-1,-1 1 1,1-1 0,-1 1-1,0-1 1,1 0 0,-1 1 0,0-1-1,1 1 1,-1-1 0,1 2 0,0 3 39,1 0 1,-1 0-1,0 0 1,0 0-1,0 8 1,0-7-51,1 99 330,-2-69-137,3-19 61,-3-17-245,0 0 1,0 0 0,1 0-1,-1 1 1,0-1-1,0 0 1,0 0-1,0 0 1,1 0 0,-1 0-1,0 0 1,0 1-1,0-1 1,1 0-1,-1 0 1,0 0 0,0 0-1,1 0 1,-1 0-1,0 0 1,0 0 0,1 0-1,-1 0 1,0 0-1,0 0 1,0 0-1,1 0 1,-1 0 0,0 0-1,0-1 1,0 1-1,1 0 1,-1 0-1,0 0 1,1 0 0,2-3 44,0 1 1,0-1 0,-1 0 0,1 0 0,4-7-1,38-58 193,-32 45-139,2 0 1,1 1 0,34-36 0,-49 57-97,0-1 1,1 1 0,-1 0-1,1 0 1,-1 0 0,1 0-1,-1 0 1,1 0 0,-1 0-1,1 0 1,0 0 0,-1 1-1,1-1 1,0 1 0,0-1-1,0 1 1,-1 0 0,5 0-1,-5 0-1,1 1 0,-1 0 0,1-1 0,-1 1 0,0 0 0,1 0 0,-1 0 0,0 0 0,0 0 0,1 0 0,-1 0 0,0 0 0,0 1-1,0-1 1,0 0 0,-1 1 0,1-1 0,0 1 0,-1-1 0,1 1 0,0-1 0,-1 3 0,7 20 56,-2 0 1,-1 0-1,-1 1 1,-1 0-1,-1 27 1,4 40 192,-5-88-223,1-1-1,-1 1 0,1-1 1,-1 1-1,1-1 1,0 1-1,1-1 1,-1 0-1,3 5 1,-3-7-25,0 0 1,-1-1 0,1 1 0,1 0 0,-1-1 0,0 1 0,0-1 0,0 1 0,0-1 0,0 1-1,0-1 1,1 0 0,-1 0 0,0 1 0,0-1 0,0 0 0,1 0 0,-1 0 0,0 0 0,0-1-1,0 1 1,1 0 0,-1 0 0,0-1 0,0 1 0,0-1 0,0 1 0,0-1 0,1 1 0,-1-1 0,1 0-1,21-12 29,-1 0 0,0-1 0,-1-2-1,0 0 1,-1-1 0,26-29 0,-37 35-30,-1-1 0,0 1 0,0-2 0,-1 1 0,-1-1 0,0 0 1,0-1-1,4-21 0,-9 30-12,-1 1 0,1-1-1,-2 1 1,1-1 0,0 1 0,-1-1 0,0 0 0,0 1 0,0 0 0,0-1 0,-1 1 0,0 0 0,0 0 0,0 0 0,0 0-1,-1 0 1,1 0 0,-1 0 0,0 1 0,-4-4 0,6 6-2,0 1 0,0-1 0,0 0 0,0 1 0,-1-1 0,1 1 0,0-1 0,0 1 0,-1 0 0,1-1 0,0 1-1,-1 0 1,1 0 0,0 0 0,-1 0 0,1 0 0,0 0 0,-1 0 0,1 1 0,0-1 0,0 0 0,-1 1 0,1-1 0,0 1 0,0-1 0,0 1 0,-1 0 0,-1 1 0,-3 2-10,-1 1 0,1 0 1,-9 8-1,5-4 6,2 1 0,-1-1 0,1 2-1,1-1 1,0 1 0,0 0 0,-5 13 0,10-18 7,-1 0 1,1-1-1,0 1 0,1 0 1,0 0-1,0 1 1,0-1-1,0 0 1,1 0-1,0 0 1,0 0-1,1 1 1,0-1-1,0 0 1,1 0-1,-1 0 1,3 6-1,-2-9 4,0 0 0,0 0 0,0 0 1,0 0-1,1-1 0,-1 1 0,1 0 0,-1-1 0,1 0 0,0 0 0,0 0 1,0 0-1,0 0 0,0-1 0,1 1 0,-1-1 0,0 0 0,1 0 1,-1 0-1,1 0 0,-1-1 0,1 1 0,4-1 0,3 0 6,0 0 1,1 0-1,-1-1 0,1-1 0,-1 0 1,13-4-1,-14 3-11,1-1-1,-1 0 1,0-1 0,-1 0 0,1-1 0,13-10-1,47-47-21,-56 48 19,0 1-1,2 1 1,-1 0-1,1 2 1,35-20-1,-51 30 6,1 1-1,-1 0 1,1 0-1,-1 0 1,1 0-1,-1-1 1,1 1-1,0 0 1,-1 0-1,1 0 1,-1 0-1,1 0 1,-1 0 0,1 0-1,-1 1 1,1-1-1,-1 0 1,1 0-1,0 0 1,-1 0-1,1 1 1,-1-1-1,0 0 1,1 0-1,-1 1 1,1-1 0,-1 0-1,1 1 1,-1-1-1,0 1 1,1-1-1,-1 1 1,0-1-1,1 0 1,-1 1-1,0-1 1,0 1-1,1-1 1,-1 1-1,0-1 1,0 1 0,0 0-1,0-1 1,0 1-1,0-1 1,0 1-1,0-1 1,0 2-1,1 35 46,-2-26-34,1 5 8,0-7 3,-1 1 0,2 0 1,-1 0-1,1-1 0,1 1 0,0 0 0,3 9 0,-4-17-19,0-1-1,0 0 1,0 1-1,0-1 0,0 0 1,0 0-1,1 0 1,-1 0-1,0 0 0,1 0 1,-1 0-1,1 0 1,-1 0-1,1-1 0,-1 1 1,1-1-1,0 1 1,-1-1-1,1 0 0,-1 1 1,1-1-1,0 0 1,-1 0-1,1 0 0,2-1 1,3 1 7,0-1 1,-1 0 0,1 0 0,-1 0-1,8-4 1,4-3-27,-1-1 0,0-1 0,0 0 1,-1-1-1,0-1 0,-1-1 0,17-18 0,28-22-42,-47 42-13,0-1 0,-1 0 0,14-18 0,-23 21-177,-3 9 243,-1 0-1,1-1 1,0 1-1,0 0 1,0 0-1,0 0 1,0 0-1,-1 0 1,1 0-1,0-1 1,0 1-1,0 0 1,-1 0-1,1 0 1,0 0 0,0 0-1,0 0 1,-1 0-1,1 0 1,0 0-1,0 0 1,0 0-1,-1 0 1,1 0-1,0 0 1,0 0-1,-1 0 1,1 0 0,0 0-1,0 0 1,0 0-1,-1 0 1,1 0-1,0 1 1,0-1-1,0 0 1,0 0-1,-1 0 1,1 0-1,0 0 1,0 1-1,0-1 1,0 0 0,-1 0-1,-30 24-139,-30 29-1,52-44 134,0 1 0,1-1-1,0 1 1,0 1-1,1 0 1,0 0 0,-6 14-1,8-7-58,5-18 66,0 0 1,0 0 0,0-1-1,0 1 1,0 0-1,0 0 1,1 0 0,-1 0-1,0 0 1,0 0 0,0 0-1,0 0 1,0 0 0,0 0-1,1 0 1,-1 0 0,0 0-1,0 0 1,0 0 0,0 0-1,0 0 1,1 0 0,-1 0-1,0 0 1,0 0 0,0 0-1,0 1 1,0-1 0,0 0-1,1 0 1,-1 0-1,0 0 1,0 0 0,0 0-1,0 0 1,0 0 0,0 0-1,0 1 1,0-1 0,0 0-1,1 0 1,-1 0 0,0 0-1,0 0 1,0 0 0,0 1-1,0-1 1,0 0 0,0 0-1,0 0 1,0 0 0,0 0-1,0 1 1,0-1 0,0 0-1,0 0 1,0 0 0,0 0-1,0 0 1,-1 1-1,7-4-17,-1 0 0,0 1 0,0 0 0,1 0 0,-1 1 0,9-2 0,2-1-9,-10 2 20,0 0-2,0 0 1,1 1-1,-1-1 1,1 1-1,6 0 1,-11 1 7,0 0 1,-1 1-1,1-1 1,0 0-1,-1 0 1,1 1-1,-1-1 1,1 1-1,-1-1 1,1 1-1,-1 0 1,1-1-1,-1 1 1,1 0-1,-1 0 1,0 0-1,0 0 1,1 0-1,-1 0 1,0 1-1,0-1 1,0 0-1,0 1 1,-1-1-1,1 0 1,0 1-1,0 1 1,2 5 2,-1 0 0,-1 0 0,1 0 1,-2 0-1,1 0 0,-1 0 0,0 1 1,-2 15-1,-3 3 4,-9 35 1,10-46 1,-1-1 1,-1 0 0,0-1-1,0 1 1,-2-1-1,0-1 1,0 1 0,-15 15-1,19-23-1,-2-1 0,1 0 1,0 0-1,-1 0 0,0-1 0,0 0 0,0 0 0,-1 0 0,1-1 1,-1 0-1,0 0 0,0-1 0,0 0 0,0 0 0,0 0 0,-1-1 1,1 0-1,0-1 0,-1 0 0,-7 0 0,13 0-6,-1-1 0,1 1 0,-1 0 0,1-1 1,0 1-1,0-1 0,-1 1 0,1-1 0,0 0 0,0 0 0,0 0 0,0-1 0,0 1 0,0 0 0,0-1 0,0 1 0,0-1 1,1 0-1,-1 1 0,-2-5 0,3 4-4,0-1-1,0 1 1,1 0 0,-1-1 0,1 1 0,-1-1 0,1 1 0,0-1-1,0 1 1,0-1 0,0 1 0,1 0 0,-1-1 0,1 1 0,-1-1 0,1 1-1,0 0 1,0-1 0,0 1 0,2-4 0,7-12-27,0 0 1,2 0 0,0 1-1,1 0 1,0 1-1,1 0 1,1 2 0,1-1-1,20-14 1,44-22-161,98-46-1,-127 70 106,-28 14 42,31-24-1,-35 23 24,38-21-1,-51 34 160,-8 8-37,-10 13 20,8-13-84,-5 12 69,0 1-1,2 0 1,-9 34-1,0 1 383,15-54-471,1 0 0,0-1 0,0 1 0,0-1 0,0 1 0,0-1 0,0 1 0,-1-1 0,1 1 0,0-1 0,1 1 0,-1 0 0,0-1 0,0 1 0,0-1 0,0 1 0,0-1 0,0 1 0,1-1 0,-1 1 0,0-1 0,0 1 0,1-1 0,-1 1 0,0-1 0,1 1 0,-1-1 0,1 0 0,-1 1 0,0-1 0,1 0 0,-1 1 0,1-1 0,-1 0 0,1 1 0,-1-1 0,1 0 0,-1 0 0,1 0 0,0 0 0,-1 1 0,1-1 0,-1 0 0,1 0 0,-1 0 0,1 0 0,0 0-1,29-2 122,-27 1-99,43-11 170,-38 9-161,1 0-1,0 1 1,-1 0-1,1 0 1,9 0-1,-16 2-34,-1 0-1,0 0 1,1 0-1,-1 1 0,0-1 1,1 0-1,-1 0 1,0 1-1,0-1 0,1 1 1,-1-1-1,0 1 1,0 0-1,0-1 0,1 1 1,-1 0-1,0 0 1,0 0-1,0-1 0,0 1 1,-1 0-1,1 0 1,1 2-1,-1-1 0,0 1 0,0-1 0,0 1 1,0 0-1,-1-1 0,1 1 0,-1 0 0,1 0 0,-1-1 0,-1 6 1,0 5 16,-1 1 0,0-1 0,-8 20 0,10-32-23,-4 12 20,0 0 0,-1-1 0,-1 1 1,0-1-1,0 0 0,-1-1 0,-1 0 0,0 0 1,0-1-1,-1 0 0,-1 0 0,0-1 0,0 0 1,0 0-1,-1-2 0,0 1 0,-1-1 0,0-1 0,-24 10 1,30-14-2,-1 0 0,1-1 1,-1 0-1,1 0 1,-1 0-1,1-1 0,-1 0 1,0 0-1,1-1 1,-1 0-1,1 0 0,-9-3 1,14 4-19,0-1 1,0 1 0,0-1 0,0 1 0,0-1-1,1 0 1,-1 1 0,0-1 0,1 0 0,-1 0-1,0 1 1,1-1 0,-1 0 0,1 0 0,-1 0-1,1 0 1,0 0 0,-1 0 0,1 0 0,0 0-1,0 0 1,0 0 0,-1 0 0,1 0-1,0 0 1,0 0 0,0 0 0,1 0 0,-1 0-1,0 0 1,0 0 0,1-1 0,0-1 6,0-1 0,0 0 1,1 1-1,0-1 0,0 1 0,0 0 1,4-7-1,5-1 12,-1 0 0,2 0-1,-1 1 1,22-15 0,56-28 36,-64 39-46,205-97 81,-61 33-202,-127 56-166,71-50 0,-71 40-3974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39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6328,'0'0'16329,"14"3"-16108,0 1-152,-2-1 6,0-1 0,0 0 0,1-1 0,23 0 0,-2-4 203,0-1 0,44-12 1,0 0 69,37-9 130,11-2 70,-87 23-157,55 1 0,-69 5-52,-24-2-297,0 0 1,0 0-1,0 1 0,0-1 0,0 0 0,0 0 1,0 1-1,0-1 0,0 0 0,0 1 1,0-1-1,0 1 0,0-1 0,0 1 0,0 0 1,1 1-1,-2-1-24,-1 0 1,1 0-1,-1 1 1,1-1-1,-1 0 1,0 0-1,0 0 1,0 0-1,1 0 1,-1 0-1,0 0 1,0 0-1,0 0 1,0 0-1,0-1 1,-1 1-1,1 0 1,0-1-1,-3 2 1,-5 2-3854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40.2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1 201 7232,'0'0'11759,"14"1"-11272,5 0-282,1 0 0,0-2-1,-1 0 1,25-5 0,66-10 856,4-1-127,-68 6-661,-1-1 0,-1-2-1,0-3 1,0-1 0,-2-2 0,45-28 0,-51 25-3223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47.6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5624,'0'0'14466,"13"8"-14206,-6-3-215,1 0 3,-1 0 0,2-1 0,-1 0 0,0 0 0,1-1-1,-1 0 1,1 0 0,0-1 0,12 2 0,20 0 245,0-2-1,0-1 1,0-2 0,0-3-1,42-7 1,-41 6 260,0 1 0,42 3 0,-60-4 509,-13 2-493,-11 3-625,0 1 0,0-1 0,0 0 1,0 0-1,1 0 0,-1 0 0,0 0 0,0 0 0,0 0 0,0 0 1,0 0-1,0 0 0,0 0 0,0 0 0,0 0 0,0 1 0,0-1 1,0 0-1,1 0 0,-1 0 0,0 0 0,0 0 0,0 0 0,0 0 1,0 0-1,0 1 0,0-1 0,0 0 0,0 0 0,0 0 0,0 0 1,0 0-1,0 0 0,0 0 0,0 0 0,0 1 0,0-1 0,-1 0 1,1 0-1,0 0 0,0 0 0,0 0 0,0 0 0,0 0 0,0 0 1,0 0-1,0 0 0,0 1 0,0-1 0,0 0 0,0 0 0,-1 0 1,1 0-1,0 0 0,0 0 0,0 0 0,0 0 0,0 0 0,0 0 1,0 0-1,0 0 0,-1 0 0,1 0 0,0 0 0,0 0 0,0 0 1,0 0-1,0 0 0,0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48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0 144 8432,'0'0'10609,"12"-9"-10128,37-30-5,-47 37-408,0 1 0,0-1 1,1 0-1,-1 1 0,1-1 0,-1 1 0,1 0 0,-1 0 0,1 0 1,0 0-1,0 0 0,-1 0 0,1 1 0,3-1 0,10-1 177,170-28 1289,-78 16-937,49-5 169,-110 16-471,151-6 1711,-204 13-1400,1-2-4021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1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127 101 6632,'0'0'6393,"-8"10"-5944,5-6-404,-6 7 62,1 0-1,1 0 0,0 1 1,0 0-1,1 0 0,-6 17 1,0 15 300,2 1 0,-7 55 0,0 97 842,16-175-1128,-1 37 424,7 69-1,1 5 1943,-6-133-2241,2-24 667,7-97-309,7-53 52,14-56 135,-29 202-691,2-1 1,1 1 0,1 0 0,2 0 0,15-42 0,-9 30 6,-10 31-66,-1 0 1,1 1-1,0-1 0,1 1 1,0 0-1,0-1 0,1 2 0,0-1 1,12-14-1,-17 21-28,1 1-1,0-1 1,0 0-1,0 0 1,0 0 0,0 0-1,0 1 1,0-1 0,0 0-1,0 1 1,0-1 0,0 1-1,0-1 1,1 1-1,-1-1 1,0 1 0,0 0-1,1 0 1,-1 0 0,0 0-1,0 0 1,1 0 0,-1 0-1,0 0 1,0 0 0,1 0-1,-1 1 1,0-1-1,0 1 1,0-1 0,0 1-1,1-1 1,-1 1 0,0-1-1,0 1 1,1 1 0,2 3 11,0 0 1,0 0 0,0 0 0,-1 1 0,0-1 0,3 8 0,-6-12-26,18 37 83,-2 0 0,14 55 0,-24-73-30,-2-1-1,0 1 1,-2 0-1,0 1 1,-1-1-1,-3 40 1,1-57-31,1 0-1,-1 0 1,0 1 0,0-1-1,0 0 1,0 0 0,0 0 0,-1 0-1,1-1 1,-1 1 0,0 0 0,0-1-1,0 1 1,0-1 0,0 1-1,-1-1 1,-3 3 0,2-3 5,0 0 0,0 1 0,0-2 0,-1 1 0,1 0 0,-1-1 0,1 0 1,-1 0-1,0 0 0,-8 0 0,2-1 20,0 0 0,0-1 0,0-1 0,0 0 0,0 0 0,1-1 0,-1 0 0,1-1 0,-15-7 0,-47-35 372,71 46-412,1 0-1,0 0 0,0-1 0,-1 1 0,1 0 0,0 0 0,0 0 0,-1 0 0,1 0 0,0 0 1,0-1-1,0 1 0,-1 0 0,1 0 0,0 0 0,0-1 0,0 1 0,0 0 0,0 0 0,-1-1 1,1 1-1,0 0 0,0 0 0,0 0 0,0-1 0,0 1 0,0 0 0,0 0 0,0-1 0,0 1 0,0 0 1,0-1-1,0 1 0,0 0 0,8-6 83,17 1-52,61-3-29,84-13 2,-135 14-9,0-2 0,-1-1 0,0-1 0,-1-2 0,41-21 0,0-2 22,-22 13 4,-52 23-22,1 0 0,-1 0-1,0 0 1,1-1 0,-1 1-1,1 0 1,-1 0 0,0 0-1,1 0 1,-1 0 0,0-1-1,1 1 1,-1 0 0,0 0-1,1 0 1,-1-1 0,0 1-1,1 0 1,-1-1 0,0 1-1,0 0 1,1-1 0,-1 1-1,0 0 1,0-1 0,0 1-1,1 0 1,-1-1 0,0 1-1,0-1 1,0 1 0,0 0-1,0-1 1,0 1 0,0-1-1,0 1 1,0 0 0,0-1-1,0 1 1,0 0 0,0-1-1,0 1 1,0-1 0,-1 1-1,1-1 1,-1 1 2,0-1 1,1 1-1,-1-1 1,0 1-1,0 0 1,0-1-1,0 1 0,0 0 1,0 0-1,0 0 1,0 0-1,0 0 1,0 0-1,0 0 1,0 0-1,0 0 0,0 0 1,0 0-1,0 1 1,-1 0-1,-13 4 30,-1 1 0,1 1 0,1 0 0,-1 1 0,1 1 0,-23 18 0,35-25-23,0 0 0,0 0 0,1 0 0,-1 0 0,0 0 0,1 0 0,-1 0 0,1 1 0,0-1 0,-1 1 0,1-1 0,0 1 0,1-1 0,-1 1 0,0 5 0,1-6-3,0 0 1,0 0 0,0 0 0,1 0 0,-1 0 0,1 0 0,-1 0 0,1 0 0,0 0 0,0 0 0,0 0-1,0 0 1,0 0 0,0-1 0,1 1 0,1 2 0,1-1 4,0 1 0,0-1 0,0 0 1,1 0-1,-1 0 0,1-1 0,0 0 0,-1 0 0,1 0 0,0 0 1,0-1-1,1 1 0,-1-2 0,7 2 0,-7-2-3,0 0-1,0 0 1,0-1 0,0 0-1,0 0 1,0 0 0,-1 0-1,1-1 1,0 1-1,-1-1 1,1-1 0,-1 1-1,0 0 1,0-1 0,0 0-1,0 0 1,0 0 0,-1-1-1,1 1 1,-1-1-1,0 0 1,0 0 0,0 0-1,-1 0 1,1 0 0,-1-1-1,0 1 1,0-1-1,-1 0 1,1 1 0,-1-1-1,0 0 1,0 0 0,-1 0-1,1 0 1,-1 0 0,0 0-1,-1 0 1,0-6-1,-1 4 10,0 0 0,-1 0-1,0 0 1,0 0-1,0 1 1,-1-1-1,0 1 1,0 0 0,-1 0-1,0 0 1,0 1-1,0 0 1,-1 0 0,1 0-1,-1 0 1,0 1-1,-1 0 1,1 0-1,-1 1 1,1 0 0,-1 0-1,-11-3 1,7 2 11,10 3-25,-1 0 1,1 1 0,-1-1-1,0 0 1,1 1-1,-1-1 1,0 1 0,1-1-1,-1 1 1,0 0 0,0 0-1,1 0 1,-1 0 0,0 0-1,0 0 1,1 1 0,-1-1-1,-2 1 1,-2 4 63,13-4 7,6 2-64,26 8 9,-25-7-13,0 1-1,1-2 0,-1 0 1,1-1-1,0 0 1,0-1-1,-1-1 0,25-2 1,-23 0-26,0-2 0,-1 0 1,1 0-1,-1-1 0,0-1 0,0-1 1,-1 0-1,0-1 0,21-15 0,-25 14 72,-9 8 51,-3 4-90,1-1 0,-1 1 1,1 0-1,0 0 0,0-1 0,0 1 0,-1 5 0,-1 14 5,-1-3 5,-1 36 1,5-48-25,1 1 0,0-1 0,0 0 0,0 1 0,1-1 0,0 0 0,0 0 0,4 9 0,-5-14-2,-1-1 0,1 1 0,-1-1 0,1 1 0,0-1 0,-1 1-1,1-1 1,0 1 0,0-1 0,0 0 0,0 0 0,0 1 0,1-1 0,-1 0-1,0 0 1,0 0 0,1 0 0,-1 0 0,1-1 0,-1 1 0,1 0-1,-1-1 1,1 1 0,-1-1 0,1 1 0,-1-1 0,1 0 0,0 1 0,-1-1-1,1 0 1,0 0 0,-1 0 0,1-1 0,0 1 0,-1 0 0,3-1-1,1 0 6,0-1-1,-1 1 1,1-1-1,0 0 1,-1 0-1,0 0 1,1-1-1,-1 1 1,0-1 0,0 0-1,0-1 1,-1 1-1,7-7 1,2-6 22,0 1 1,10-21 0,-16 26-10,-2 5-9,3-5 16,0-2 0,-1 1 0,0-1-1,0 0 1,6-25 0,-11 26 6,-1 11-31,0 0 0,-1-1 0,1 1-1,0-1 1,0 1 0,0-1 0,0 1 0,0-1-1,0 1 1,1-1 0,-1 1 0,0-1 0,0 1-1,0-1 1,0 1 0,1-1 0,-1 1 0,0-1-1,0 1 1,1-1 0,-1 1 0,0 0 0,1-1 0,0 0-1,2 19 7,1 7 19,1 0 0,1-1 1,1 1-1,1-1 0,14 26 0,-22-49-23,1 1 0,0 0-1,0 0 1,0 0 0,0 0-1,0-1 1,0 1 0,1 0-1,-1-1 1,0 1 0,1-1-1,0 0 1,-1 1 0,1-1-1,0 0 1,-1 0 0,1 0-1,0 0 1,0 0 0,0-1-1,0 1 1,0-1 0,0 1-1,0-1 1,0 1 0,0-1-1,0 0 1,0 0 0,0 0-1,0 0 1,0-1 0,0 1-1,0 0 1,0-1 0,0 0-1,0 1 1,0-1 0,0 0-1,0 0 1,-1 0 0,1 0-1,3-3 1,4-2 0,-1 0-1,0-1 1,-1 0 0,1-1-1,-1 1 1,11-18 0,-10 14 10,0-1 0,-1 0 0,0 0 0,-1-1 1,-1 0-1,0 0 0,-1 0 0,3-14 0,-5 17 8,-1 4 41,0-1 0,0 1 0,1 0 0,3-8 0,5 27 29,8 9-77,40 40 0,-48-53-22,0-1 1,1 0 0,0 0 0,0-1 0,1-1 0,18 8 0,-27-12 2,1-1 0,-1 1 1,1-1-1,0 0 0,0 0 0,-1 0 0,1-1 0,0 0 0,0 1 0,0-1 0,0 0 0,0-1 0,0 1 0,-1-1 0,1 0 0,0 0 0,0 0 0,-1 0 0,1-1 0,0 1 0,-1-1 1,0 0-1,1 0 0,-1 0 0,0 0 0,0-1 0,0 1 0,0-1 0,-1 0 0,3-3 0,1-1 15,0 0-1,-1-1 1,-1 0-1,1 0 1,-1 0-1,0 0 1,-1 0-1,0-1 1,2-9-1,-5 15-1,1-1 0,-1 1 0,0-1 0,0 1 0,0-1 0,0 1 0,-1 0 1,1-1-1,-1 1 0,0-1 0,0 1 0,0 0 0,0-1 0,-1 1 0,1 0 0,-1 0 0,0 0 0,0 0 0,0 1 0,0-1 0,-1 0 0,1 1 0,-1-1 0,1 1 0,-1 0 0,-5-3 0,7 4-2,0 0 0,-1 0 0,1 0 0,0 1 0,-1-1 0,1 0-1,-1 0 1,1 1 0,-1-1 0,0 1 0,1 0 0,-1-1 0,0 1 0,1 0 0,-1 0 0,0 0 0,-2 0 0,2 1-1,0 0 1,0 0-1,0 0 1,1 0-1,-1 1 1,0-1-1,1 0 1,-1 1-1,1-1 1,-1 1-1,1-1 1,0 1-1,-2 3 1,-1 1-3,0 0-1,1 0 1,-1 0-1,2 1 1,-1 0-1,1-1 1,0 1-1,0 0 1,1 0-1,0 0 1,0 0 0,0 1-1,1-1 1,1 0-1,-1 0 1,1 0-1,2 8 1,2 8-17,2 0 1,1 0 0,18 35-1,-23-53 9,-2-1-1,0-1 0,1 1 1,0-1-1,0 0 1,0 0-1,0 1 0,0-1 1,1 0-1,-1-1 0,1 1 1,0 0-1,0-1 0,0 0 1,0 0-1,0 1 1,1-2-1,-1 1 0,1 0 1,-1-1-1,1 0 0,-1 1 1,1-1-1,0-1 1,0 1-1,-1 0 0,1-1 1,0 0-1,0 0 0,0 0 1,-1-1-1,1 1 1,0-1-1,0 0 0,-1 0 1,6-2-1,4-2 11,1-2 1,-1 0-1,0 0 0,-1-2 1,1 1-1,-2-1 0,1-1 1,-1 0-1,-1-1 0,14-17 1,-20 23 8,-1 0 1,1 1-1,0 0 1,0 0-1,1 0 1,-1 0-1,1 1 1,0 0-1,9-5 1,-11 7-10,0 0-1,0 1 1,0-1 0,0 1 0,1 0 0,-1 0 0,0 0-1,0 0 1,0 1 0,0-1 0,0 1 0,0 0 0,-1-1-1,1 1 1,0 1 0,0-1 0,0 0 0,-1 1 0,1-1-1,2 4 1,17 10 51,30 30 1,-35-30 0,0 0 0,1-2 0,27 18 1,-42-30-57,0 1 0,0 0 0,0-1 0,0 0 0,1 1-1,-1-1 1,0-1 0,0 1 0,1 0 0,-1-1 0,6 1 0,-6-2-1,-1 0 0,0 1 0,1-1 0,-1 0 0,0 0 0,0 0-1,0 0 1,0-1 0,0 1 0,0 0 0,0-1 0,0 0 0,0 1 0,-1-1-1,1 0 1,-1 0 0,1 0 0,1-3 0,3-5 205,-1-1 0,0 1 0,4-14 0,1-7-5229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30T00:33:1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12032,'0'0'-320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05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6632,'0'0'9100,"10"2"-8655,408 72 2768,-224-45-1764,-177-27-1204,0 0 0,0-1-1,0-1 1,19-2 0,-31 2-359,0-1-1,0 0 1,1 0 0,-1 0 0,0 0 0,0-1-1,-1 1 1,1-1 0,0-1 0,0 1 0,-1-1 0,0 0-1,1 0 1,-1 0 0,0 0 0,-1-1 0,6-5-1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17487,'0'0'2898,"7"13"-3100,1 0 243,-5-8-21,0 1 0,0 0-1,0-1 1,-1 1-1,1 0 1,-1 0 0,-1 0-1,1 1 1,-1-1 0,0 0-1,-1 1 1,1 7-1,-1-9 6,-1 7 96,1-1 0,0 1 0,1-1 0,1 1 0,0-1-1,0 1 1,7 17 0,-9-28-99,0 0-1,1-1 0,-1 1 0,1 0 0,-1-1 0,1 1 1,-1 0-1,1-1 0,-1 1 0,1-1 0,0 1 0,-1-1 1,1 1-1,0-1 0,-1 0 0,1 1 0,0-1 0,0 0 1,-1 1-1,1-1 0,0 0 0,0 0 0,0 0 0,-1 1 1,2-1-1,0-1 8,0 1 0,-1 0 0,1-1 0,-1 1 0,1-1 1,0 0-1,-1 0 0,1 1 0,-1-1 0,0 0 0,3-2 0,3-3 55,-1-1 0,1 0 0,7-10-1,-12 14-62,30-43 261,-21 30-122,0 1-1,0-1 0,2 2 1,19-20-1,-30 33-126,-1 0 0,0 0 0,0 0 0,0 0 0,1 0 0,-1 0 0,1 0 0,-1 1-1,0-1 1,1 0 0,0 1 0,-1-1 0,1 1 0,-1 0 0,1-1 0,-1 1 0,1 0 0,0 0 0,-1 0 0,1 0 0,0 0 0,-1 0 0,3 1 0,-2 0-1,-1 0 0,1 0 0,0 1 0,-1-1 0,1 0 0,-1 1 0,0-1 0,1 1 0,-1-1 0,0 1 0,0 0 0,0-1 0,0 1 0,0 0 0,1 4 0,1 5 48,0 0 1,-1 1 0,0-1-1,0 1 1,-1 11 0,1 9 52,-2 0 1,-2-1 0,0 1-1,-2-1 1,-2 0 0,0 0-1,-12 31 1,10-42-42,-1-1 0,0 0 0,-22 33 0,23-42-40,1-1-1,-1 1 1,-1-1 0,1 0 0,-2-1 0,1 0 0,-1-1 0,-12 7 0,19-12-31,-1-1 0,0 0 1,1 1-1,-1-2 1,0 1-1,0 0 1,0-1-1,1 0 0,-1 0 1,0 0-1,0 0 1,0-1-1,0 1 1,0-1-1,1 0 0,-1 0 1,0 0-1,1-1 1,-1 1-1,1-1 1,-1 0-1,1 0 1,0 0-1,0-1 0,0 1 1,0-1-1,0 1 1,0-1-1,1 0 1,-1 0-1,1 0 0,0-1 1,0 1-1,0 0 1,1-1-1,-1 1 1,-1-7-1,2 6-1,0 1 1,1-1-1,-1 1 0,1-1 1,0 0-1,0 1 0,0-1 1,1 0-1,-1 1 0,1-1 1,0 1-1,0-1 0,0 1 0,1-1 1,-1 1-1,1 0 0,0 0 1,-1 0-1,1 0 0,1 0 1,-1 0-1,0 0 0,1 0 1,0 1-1,4-4 0,1-1 11,0 1-1,1 0 1,0 0-1,0 1 1,1 0-1,-1 0 1,1 1-1,16-4 1,6 0 106,47-4 0,-23 4 26,6 2 25,-33 4-4249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3.5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1 311 5320,'0'0'5690,"10"-4"-5304,-8 4-365,126-42 1053,-111 35-764,0 0 0,-1-1 1,1-1-1,-2-1 0,0 0 0,16-13 0,-27 18-150,0 1 0,0-1 0,0 0 0,-1-1 0,0 1 0,0-1 0,0 1 0,0-1 0,-1 0 0,0 0 0,0 0 0,1-10-1,-2 12-57,-1 0 0,1 0 0,-1 0-1,0-1 1,0 1 0,0 0-1,-1 0 1,1 0 0,-1-1-1,0 1 1,0 0 0,-1 0 0,1 0-1,-1 0 1,0 1 0,0-1-1,0 0 1,-1 1 0,-4-6-1,5 7-44,0 0-1,0 0 0,-1 0 0,0 0 0,1 1 0,-1-1 0,0 1 0,1-1 0,-1 1 1,0 0-1,0 0 0,0 1 0,0-1 0,0 0 0,0 1 0,-6 0 0,4 0 3,0 1 0,0-1 0,-1 1-1,1 1 1,0-1 0,0 1 0,0-1-1,0 2 1,-6 2 0,5-1-4,0 0 0,0 0 1,0 0-1,1 1 0,-1-1 1,1 1-1,0 1 0,0-1 0,1 1 1,0 0-1,0 0 0,0 0 0,1 0 1,-5 11-1,7-10-8,-1 0 0,1 0 0,0 0 0,1 0 0,0 0 0,0 0 0,0-1 0,1 1 1,0 0-1,1 0 0,-1 0 0,1 0 0,0-1 0,1 1 0,0-1 0,0 1 0,0-1 0,1 0 0,0 0 0,0-1 0,0 1 0,1-1 0,7 7 0,-4-5 9,0-1 0,0 1-1,0-2 1,1 1-1,0-1 1,0 0-1,1-1 1,-1 0 0,1-1-1,0 0 1,0 0-1,0-1 1,0 0-1,0-1 1,17 0 0,-14-1 7,0-1 1,-1-1 0,1 0 0,-1 0-1,0-2 1,0 1 0,0-2 0,0 1-1,-1-2 1,1 1 0,-1-2 0,-1 1 0,1-2-1,-1 1 1,0-1 0,8-10 0,8-7 148,-2-2 0,-1-1 1,21-32-1,-30 38 35,1 1 0,1 1 0,22-22 0,-38 41-127,10 8 361,5 15-393,0-2 0,2 1 0,0-2 0,37 31 0,-41-39-17,0-2-1,1 1 0,0-2 1,1 0-1,-1-1 0,2 0 1,-1-1-1,30 7 0,-19-6 89,-18-5-68,1 1-1,-1-2 1,1 1-1,-1-1 1,1-1-1,15 0 0,-12 1 201,-10 0-103,-7-1-147,-7 3-456,11-3 344,0 1 1,-1-1 0,1 0 0,0 1 0,-1-1 0,1 0 0,0 0 0,-1 0-1,1 0 1,-1 0 0,-2 0 0,-8-4-3810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512 0 12056,'0'0'1000,"-14"4"-832,-8 2-54,1 1 0,-1 1 1,1 0-1,-21 13 1,-13 16 716,1 1 0,2 3 0,1 2 0,-70 79 0,118-119-703,-21 27 926,22-28-949,1-1 0,0 0 0,1 1 0,-1-1 0,0 1 0,0-1 0,1 1 0,-1-1 0,1 1 0,-1 0 0,1-1 0,0 1 0,-1 0 1,1-1-1,0 1 0,0 0 0,0-1 0,1 4 0,-1-5-87,0 0 0,1 1 0,-1-1 0,0 0 0,1 1 0,-1-1 0,0 0 0,0 1 0,1-1 0,-1 0 0,1 0 0,-1 0 0,0 1 1,1-1-1,-1 0 0,1 0 0,-1 0 0,0 0 0,1 0 0,-1 0 0,1 0 0,-1 1 0,0-1 0,1-1 0,-1 1 0,1 0 0,-1 0 0,1 0 0,0 0 1,15-5 99,-14 5-106,21-9-2672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5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0 833 8936,'0'0'4420,"11"-5"-3954,-3 1-432,6-2 196,-1 0 0,0-1 0,0-1 0,0 0 0,-1 0 0,0-2 0,12-11 0,-14 9-6,-1 0 1,-1 0 0,8-14 0,-14 22-142,-1 1 0,1-1 0,0 0 1,-1 0-1,0 1 0,0-1 0,0 0 0,0 0 0,-1 0 0,1 0 0,-1 0 0,0 0 0,0 0 0,-1 0 0,1 0 0,-2-6 0,1 9-55,1 0 0,-1 0 0,1 1-1,0-1 1,-1 0 0,1 1 0,-1-1 0,0 1-1,1-1 1,-1 1 0,1-1 0,-1 1-1,0-1 1,1 1 0,-1-1 0,0 1-1,0 0 1,1-1 0,-1 1 0,0 0-1,0 0 1,1 0 0,-1-1 0,0 1-1,0 0 1,0 0 0,1 0 0,-1 0-1,0 0 1,0 1 0,0-1 0,1 0-1,-1 0 1,0 0 0,-1 1 0,-28 14 342,22-9-315,0 0 0,1 1 0,-1 0 0,2 0 0,-1 1 0,1 0 0,0 0 0,0 0 0,1 1 0,0 0 0,1 0 0,0 0 0,0 0 0,1 1 0,-2 10 0,3-13-10,0 0 0,1 0 1,0-1-1,0 1 0,1 0 0,0 0 1,0 0-1,1 0 0,-1 0 0,1 0 1,1-1-1,0 1 0,0 0 1,0-1-1,0 1 0,1-1 0,0 0 1,1 0-1,-1 0 0,1 0 0,0-1 1,9 10-1,-10-13-17,0 0 0,0 0 0,0 0 0,1 0 0,-1-1 0,0 1 0,1-1 0,-1 0 0,1 0 0,-1 0 0,1 0 0,0-1 0,-1 0 0,1 1 0,0-1 0,0-1 0,-1 1 0,1 0 0,0-1 0,-1 0 0,1 0 0,-1 0 0,1 0 0,3-2 0,7-4 44,0 0 0,-1 0 0,1-1 0,14-12 0,22-18 275,-2-2 0,53-55 0,-86 81 24,-10 14-35,-7 11-64,1-7-233,0 0 0,1 0 0,-1 0 0,1 1 0,0-1 1,0 0-1,0 0 0,0 1 0,1-1 0,0 0 0,0 0 0,0 0 0,2 7 0,4 3 106,-1 0 0,12 17 0,-16-28-128,0 0 5,0 0 0,0 0 0,1 0 0,0-1 0,-1 1 1,1-1-1,0 1 0,0-1 0,1 0 0,-1 0 1,0 0-1,1-1 0,-1 1 0,1-1 0,-1 0 1,1 0-1,0 0 0,-1 0 0,1-1 0,0 1 0,0-1 1,0 0-1,-1 0 0,6-1 0,1 0 16,1-1 0,0 0 0,-1-1 0,1 0 0,-1 0 0,0-1 0,14-8 0,-14 6-10,0 0 0,-1-1 0,0 0 0,0-1 0,13-14 0,35-50 137,-33 40-83,-6 7-16,0 0 0,-2-2 0,-1 0 0,-2 0 0,0-2 0,-2 1 0,15-61 0,-17 49-31,58-276 311,-67 313-336,0 1-1,1-1 1,-1 0-1,0 0 1,-1 0-1,1 0 1,-1 0-1,1 0 1,-1 0-1,0 0 1,0 1-1,-1-5 1,1 7-7,1 0 1,0-1-1,0 1 1,0 0 0,-1-1-1,1 1 1,0 0 0,-1-1-1,1 1 1,0 0-1,-1-1 1,1 1 0,0 0-1,-1 0 1,1-1 0,-1 1-1,1 0 1,0 0-1,-1 0 1,1 0 0,-1 0-1,1 0 1,-1 0 0,1-1-1,-1 1 1,1 0-1,0 1 1,-1-1 0,0 0-1,0 0 4,-1 1 0,1 0 0,0 0 0,0 0 0,-1 0 0,1 0 0,0 0 0,0 0 0,0 0 0,0 0 0,0 1 0,1-1 0,-3 3-1,-7 16 23,0 1 0,1 0-1,1 0 1,-10 42 0,-10 92 81,20-96-45,2-1 1,3 1-1,2 0 1,3 0 0,17 111-1,-17-164-51,0 0-1,0 0 0,0 0 1,1 0-1,-1 0 1,1-1-1,1 1 1,-1-1-1,1 0 0,0 0 1,0 0-1,9 8 1,-9-10-4,-1-1 1,1 1 0,0-1 0,-1 1-1,1-1 1,0 0 0,0-1 0,1 1-1,-1-1 1,0 0 0,0 0 0,1 0-1,-1 0 1,0-1 0,1 0 0,-1 0-1,1 0 1,7-1 0,6-4 17,0 0-1,0-1 1,-1-1 0,0-1 0,0-1-1,0 0 1,-1-1 0,-1 0 0,0-1 0,0-1-1,16-18 1,-26 24-16,0 0 0,0-1 0,-1 1 0,1-1 0,-2 0 0,1 0-1,2-9 1,-5 15-9,0-1-1,0 0 0,-1 0 1,1 0-1,-1 0 0,0 0 1,1 0-1,-1 0 0,0 0 1,0 0-1,0 0 0,0 1 1,-1-1-1,1 0 0,0 0 1,-1 0-1,1 0 0,-1 0 1,0 0-1,0 1 0,0-1 1,0 0-1,0 0 0,0 1 1,0-1-1,0 1 0,0-1 1,-1 1-1,1 0 0,-1-1 1,1 1-1,-1 0 0,-3-2 1,2 2 0,0-1 0,0 1 1,-1-1-1,1 1 0,0 0 0,-1 1 1,1-1-1,-1 1 0,1-1 1,-1 1-1,1 0 0,-1 0 0,1 0 1,-1 1-1,1-1 0,0 1 1,-1 0-1,1 0 0,-1 0 0,1 1 1,0-1-1,0 1 0,0-1 0,0 1 1,-5 4-1,5-3 1,0 0 0,-1 1 0,1-1 0,0 1 0,1 0 0,-1 0 1,1 0-1,0 0 0,0 0 0,0 1 0,0-1 0,1 1 0,-1-1 0,1 1 0,1 0 0,-1-1 0,0 1 0,1 7 0,0-6 1,1-1 0,-1 1 0,1-1 0,0 1-1,0-1 1,1 1 0,0-1 0,0 0 0,0 1-1,0-1 1,1 0 0,0-1 0,0 1-1,0 0 1,1-1 0,5 6 0,-4-5-2,1-1 0,1 1 0,-1-1 0,1 0 0,-1-1 0,1 1 1,0-1-1,0 0 0,1-1 0,-1 0 0,11 2 0,1-2-1,0 0 0,-1-2 0,1 0 0,0 0 0,0-2 0,0-1 0,0 0 0,-1-1 0,32-12 0,-22 6 0,-1-2-1,0-1 1,-1-1-1,0-1 1,33-26-1,-25 7 35,-16 13-5,-17 21-28,-1 0-1,0 0 1,0 0 0,1-1-1,-1 1 1,0 0 0,0 0-1,0 0 1,0-1 0,1 1-1,-1 0 1,0 0 0,0-1-1,0 1 1,0 0 0,0 0-1,0-1 1,0 1 0,0 0-1,0-1 1,0 1 0,0 0-1,0 0 1,0-1 0,0 1-1,0 0 1,0 0 0,0-1-1,0 1 1,0 0 0,0-1-1,0 1 1,0 0 0,0 0-1,0-1 1,-1 1 0,-10-6 61,-16 2-2,13 5-49,1 0 0,0 2 0,1-1 0,-1 2-1,0 0 1,1 0 0,0 1 0,0 1 0,0 0 0,1 0-1,-1 1 1,2 1 0,-1 0 0,1 0 0,0 1-1,1 0 1,-10 13 0,17-20-11,0 0 0,1 0 0,0 0 0,-1 1 0,1-1 0,0 0 0,0 1 1,0-1-1,1 0 0,-1 1 0,0-1 0,1 1 0,0-1 0,0 1 0,-1-1 0,1 1 0,1-1 0,-1 1 0,1 4 0,0-4-3,1 0 0,-1 0 0,1 0-1,0 0 1,-1 0 0,1-1 0,0 1-1,1-1 1,-1 1 0,0-1 0,1 0 0,-1 0-1,5 3 1,1-1-9,-1 0 0,1 0 0,0 0 0,1-1 0,-1 0 0,0-1 0,1 0 0,-1 0 0,1-1-1,12 1 1,-14-3 4,1 0-1,-1-1 0,0 1 0,0-1 1,0 0-1,0-1 0,0 0 1,0 0-1,12-8 0,-3 0-15,-1 0-1,25-24 1,-31 25 13,0 0 1,-1-1-1,0 0 1,-1 0-1,0-1 1,0 0-1,6-19 0,2-9-10,9-48 0,-10 22 21,-3-1 0,-2 0 0,-4-1 0,-5-95-1,0 149 16,0 0 0,-2 0 0,1 0 0,-2 0 0,0 0-1,-1 0 1,-6-16 0,10 29-13,-1-1 1,1 1-1,-1 0 0,0 0 1,1 0-1,-1 0 0,0 0 1,0 0-1,0 0 0,1 0 1,-1 0-1,0 0 0,-2-1 0,2 2 0,1 0-1,-1 0 1,1 0-1,-1 0 1,0 0-1,1 0 1,-1 0-1,1 0 0,-1 0 1,1 0-1,-1 0 1,1 0-1,-1 0 1,1 0-1,-1 0 1,1 0-1,-1 1 0,1-1 1,-1 0-1,1 0 1,-1 1-1,1-1 1,-1 1-1,-1 1 13,-1 0-1,1 1 1,0 0-1,0 0 1,0 0-1,0 0 1,1 0-1,-3 5 1,-4 12 26,2 1 0,0-1-1,1 2 1,1-1 0,1 0 0,-1 31 0,11 132 197,9-42-10,54 212 0,-67-341-225,9 30-332,-11-43 313,-1 0-1,0 0 0,0 0 1,0 0-1,0 0 1,0 0-1,0 1 0,0-1 1,0 0-1,0 0 0,0 0 1,0 0-1,0 0 0,0 0 1,0 0-1,0 1 0,0-1 1,0 0-1,0 0 1,0 0-1,0 0 0,0 0 1,0 0-1,0 0 0,0 1 1,0-1-1,0 0 0,0 0 1,0 0-1,0 0 1,0 0-1,0 0 0,0 0 1,0 0-1,0 1 0,0-1 1,0 0-1,0 0 0,0 0 1,0 0-1,-1 0 0,1 0 1,0 0-1,0 0 1,0 0-1,0 0 0,0 0 1,0 0-1,0 0 0,-1 0 1,1 1-1,0-1 0,0 0 1,0 0-1,0 0 1,0 0-1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6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26 9944,'0'0'1826,"16"-4"-1292,5-2-306,0 1 1,0 1-1,1 1 1,38-1-1,333 45 2721,-345-35-2459,99 25 1174,-107-20-729,0-2 0,1-2 0,64 3 0,-102-10-842,-1 0 0,1 0 0,0-1 0,0 1 1,-1-1-1,1 1 0,0-1 0,-1 0 1,1 0-1,-1 0 0,1 0 0,-1 0 0,1-1 1,2-1-1,7-11-2911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19:57.3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1 7632,'0'0'1549,"-11"4"-976,-6 2-263,1 2-1,0 0 1,0 1-1,0 0 1,1 2-1,1-1 1,0 2-1,0 0 0,-16 19 1,21-20 73,1 0-1,0 1 1,1 0 0,1 0 0,-1 1-1,-4 17 1,10-27-286,0-1 0,0 1 0,0 0 0,1-1 0,0 1-1,-1 0 1,1-1 0,0 1 0,0 0 0,1-1 0,-1 1 0,0 0 0,1-1 0,0 1-1,-1 0 1,1-1 0,0 1 0,1-1 0,-1 1 0,0-1 0,1 0 0,-1 0-1,1 1 1,0-1 0,-1 0 0,1 0 0,0-1 0,0 1 0,0 0 0,1-1-1,-1 1 1,0-1 0,1 0 0,-1 1 0,1-1 0,-1 0 0,1-1 0,-1 1 0,5 0-1,-3 0-5,-1 0-1,1 0 0,0-1 0,0 1 0,0-1 1,0 0-1,0 0 0,-1-1 0,1 1 0,0-1 1,0 0-1,-1 0 0,1 0 0,5-2 0,-3 0 25,-1 0 0,1-1 0,0 0 0,-1 0 0,0 0 0,0 0 0,8-10 0,-4 2 65,1 0 0,-2-1 0,0 0 1,0 0-1,-2-1 0,9-22 0,-11 26-26,-1-1 0,-1 1 0,0-1 0,0 1 0,-1-1 0,0 0 0,-1-16 0,0 26-121,0 1 0,-1-1 0,1 1 0,0-1 0,-1 1 0,1-1 0,0 1 0,-1-1 0,1 1 0,0-1 0,-1 1 0,1-1 0,-1 1 0,1 0 0,-1-1 0,1 1 1,-1 0-1,0-1 0,1 1 0,-1 0 0,1 0 0,-1-1 0,0 1 0,1 0 0,-1 0 0,1 0 0,-1 0 0,0 0 0,0 0 0,-19 1 610,20-1-635,0 0-1,0 0 1,0 0-1,0 0 1,0 0-1,0 0 1,0 0 0,-1 0-1,1 0 1,0 0-1,0 1 1,0-1-1,0 0 1,0 0-1,0 0 1,0 0-1,0 0 1,0 0-1,0 0 1,0 0 0,0 0-1,0 0 1,0 0-1,-1 0 1,1 0-1,0 0 1,0 0-1,0 0 1,0 1-1,0-1 1,0 0 0,0 0-1,0 0 1,0 0-1,0 0 1,0 0-1,0 0 1,0 0-1,0 0 1,0 0-1,0 0 1,0 1-1,0-1 1,0 0 0,0 0-1,0 0 1,0 0-1,0 0 1,0 0-1,0 0 1,1 0-1,-1 0 1,0 0-1,0 0 1,0 0-1,0 0 1,0 0 0,0 1-1,0-1 1,0 0-1,0 0 1,0 0-1,0 0 1,0 0-1,0 0 1,0 0-1,1 0 1,-1 0 0,7 2 195,148 4 393,-148-5-577,9-1 47,-1 0 0,0 2 0,0 0 0,18 5 0,-29-6-38,0 0 0,0 1 0,0-1 0,-1 1 0,1 0 0,0 0 0,-1 1 0,1-1 0,-1 1 0,0 0 0,0 0 0,0 0-1,0 0 1,-1 0 0,1 1 0,-1-1 0,0 1 0,0 0 0,3 7 0,-2-2 82,0 1 1,-1 0-1,-1 0 0,0 0 1,0 0-1,-1 0 0,0 0 1,-1 1-1,0-1 0,-4 17 0,5-28-102,0 1 0,0 0 0,1 0 0,-1 0 0,0 0 0,0 0-1,0 0 1,0 0 0,0 0 0,1 0 0,-1 0 0,0 0 0,0-1-1,0 1 1,0 0 0,1 0 0,-1 0 0,0 0 0,0 0 0,0 0 0,0 0-1,1 0 1,-1 0 0,0 1 0,0-1 0,0 0 0,0 0 0,1 0-1,-1 0 1,0 0 0,0 0 0,0 0 0,0 0 0,0 0 0,0 0-1,1 1 1,-1-1 0,0 0 0,0 0 0,0 0 0,0 0 0,0 0-1,0 1 1,0-1 0,0 0 0,0 0 0,1 0 0,-1 0 0,0 0-1,0 1 1,0-1 0,0 0 0,0 0 0,0 0 0,0 0 0,0 1 0,0-1-1,0 0 1,0 0 0,0 0 0,-1 0 0,1 1 0,0-1 0,0 0-1,0 0 1,0 0 0,0 1 0,14-13 149,38-48 76,12-11-26,-55 61-163,-2 4-15,0-1-1,0 1 1,0 0-1,13-8 1,-18 13-23,-1 0 0,1 0 0,-1 0 0,1 1 1,0-1-1,0 1 0,-1-1 0,1 1 0,0-1 0,0 1 0,-1 0 0,1 0 0,0 0 1,0 0-1,-1 0 0,1 0 0,0 1 0,0-1 0,-1 1 0,1-1 0,0 1 0,-1-1 1,1 1-1,0 0 0,-1 0 0,1 0 0,-1 0 0,1 0 0,-1 0 0,2 2 0,8 10 55,0 0-1,-1 1 1,-1 1-1,13 23 1,-11-17 62,18 25 1,-26-43-103,-1 0 0,1 0 0,0-1 0,0 1 1,0-1-1,0 1 0,0-1 0,1 0 0,-1-1 0,1 1 1,-1 0-1,1-1 0,0 0 0,-1 0 0,7 1 0,4 0 45,0-1 0,27-1 0,-35-1-65,-2 1-15,1 0 0,-1-1 0,0 0 0,1 0 1,-1 0-1,0-1 0,0 0 0,0 1 0,0-1 0,0-1 0,0 1 0,4-4 1,10-10-4027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00.6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311 689 5824,'0'0'8016,"-14"-5"-7676,-49-16-16,58 20-271,0 0 1,0 1 0,0-1 0,-1 1 0,1 0 0,0 1-1,0-1 1,-1 1 0,1 0 0,0 1 0,0-1 0,0 1-1,0 0 1,0 0 0,-8 6 0,3-4 47,0 1 43,1 1 0,-1 0 0,1 0-1,0 0 1,1 1 0,-1 1 0,1-1 0,1 2 0,0-1-1,0 1 1,-10 15 0,14-17-27,-1-1 1,1 1 0,1-1-1,-1 1 1,1 0-1,0 0 1,1 0-1,0 1 1,0-1-1,0 0 1,1 0-1,0 1 1,0-1-1,1 0 1,0 0-1,1 0 1,-1 1-1,5 11 1,-2-11-43,-1 0-1,1-1 1,0 1 0,1-1 0,0 0 0,0 0-1,0 0 1,1-1 0,0 0 0,0 0 0,1 0-1,-1-1 1,1 0 0,1 0 0,-1-1 0,0 0-1,1 0 1,0-1 0,0 0 0,0 0 0,12 2-1,-6-3-2,-1 0-1,1-1 1,0-1-1,-1 0 1,1 0-1,0-2 1,-1 1-1,1-2 1,-1 0-1,0-1 0,0 0 1,23-11-1,-10 1 23,0-1 0,-1-1 0,-1-2 0,-1 0 0,0-2 0,-1 0 0,-2-2 0,0 0 0,-1-1 0,-1-1-1,-1 0 1,24-49 0,-20 28-33,-1-2 0,-2 0 0,-2-1 0,-2-1-1,-3 0 1,10-89 0,-19-58 11,-3 107 25,1 89-91,0-1 0,0 1 0,0-1 0,0 1 0,0 0 0,0-1 0,0 1 0,0-1 0,0 1-1,0 0 1,0-1 0,0 1 0,0-1 0,0 1 0,0 0 0,0-1 0,-1 1 0,1 0 0,0-1 0,0 1 0,0 0-1,-1-1 1,1 1 0,0 0 0,-1 0 0,1-1 0,-1 1 2,1 1 0,-1-1 0,0 1 0,1-1 0,0 1 1,-1-1-1,1 1 0,-1-1 0,1 1 0,0-1 0,-1 1 0,1 0 0,0-1 0,-1 1 0,1-1 0,0 1 0,0 0 0,0-1 1,0 2-1,-12 48 143,3 1 0,2 0 1,0 70-1,-1-4 68,-29 279 790,25-299-76,12-97-921,0 0 0,0 0 0,0 0 0,0 0 0,0 0 0,0 0 0,0 0 0,0 0 0,0 0 0,1 0 0,-1 0 0,0 0 0,0 0 0,0 0 0,0 0 0,0 0 0,0 0 0,0 0 0,0 0 0,0 0 0,0 0 0,1 0 0,-1 0 0,0 1 0,0-1 0,0 0 0,0 0 0,0 0 0,0 0 0,0 0 0,0 0 0,0 0 0,0 0 0,0 0 0,0 0 0,0 0 0,0 1 0,0-1 0,0 0 0,0 0 0,6-12 224,6-23-26,1 0 0,32-60 0,-28 62-68,-16 31-128,-1 1 1,1 0-1,-1 0 0,1 0 0,-1-1 0,1 1 0,0 0 1,0 0-1,0 0 0,-1 0 0,1 0 0,0 0 1,0 0-1,0 0 0,1 1 0,-1-1 0,0 0 0,2 0 1,-2 1-9,0 0 1,0 1-1,0-1 1,0 1 0,0-1-1,0 1 1,0 0-1,0-1 1,0 1 0,0 0-1,-1 0 1,1 0-1,0-1 1,0 1 0,-1 0-1,1 0 1,-1 0 0,1 0-1,-1 0 1,1 0-1,-1 0 1,0 0 0,1 2-1,19 60 77,-16-49-63,0 1 1,1-2 0,0 1-1,1 0 1,0-1-1,14 19 1,-16-26-6,0 0-1,1-1 1,-1 0 0,1 0 0,1-1-1,-1 1 1,0-1 0,9 5 0,-10-7-4,1 0 1,0 0-1,0-1 0,0 0 1,0 1-1,0-2 0,0 1 1,0 0-1,0-1 0,0 0 1,10-1-1,16-5 43,0-1 0,-1-2 0,0 0 0,-1-2 0,38-20 0,-44 19-22,-1-2-1,0-1 0,-1 0 1,36-35-1,-49 41-14,0 1-1,0-1 0,8-14 0,-14 20-8,0-1 0,0 1 0,0-1 0,0 0 0,0 1 0,-1-1 0,0 0 0,0 0 0,0 0 0,0 0 0,-1 0 0,0 0-1,1-6 1,-2 9-2,1 0-1,-1 0 0,1 0 0,-1-1 0,0 1 0,1 0 0,-1 0 1,0 0-1,0 0 0,0 0 0,0 0 0,0 0 0,0 0 0,0 1 1,0-1-1,0 0 0,0 1 0,0-1 0,0 0 0,-1 1 0,1-1 1,0 1-1,-2-1 0,-1 0 8,1 0 0,-1 0 0,0 1 0,0-1 0,0 1 0,-7 0 0,3 1 6,0 1 0,0 1 0,-1-1 0,1 1 0,1 1 0,-1-1 0,0 1 0,1 0 0,0 1 0,0 0 0,0 0 0,1 1 0,0 0 0,0 0 0,-7 8 0,2 0 7,0 1-1,1 0 1,0 0 0,1 1 0,1 1-1,-7 17 1,12-26-9,1 1 1,-1-1-1,2 1 1,-1 0-1,1 0 0,0 0 1,2 15-1,-1-21-9,0 0 0,0 0 0,0-1 1,1 1-1,0 0 0,-1-1 0,1 1 0,0-1 0,0 1 0,0-1 0,1 1 1,-1-1-1,1 1 0,-1-1 0,1 0 0,0 0 0,0 0 0,0 0 0,0 0 1,0 0-1,0-1 0,0 1 0,1-1 0,-1 1 0,0-1 0,1 0 0,0 0 1,4 1-1,-4-1-2,0-1 1,0 0-1,0 0 1,0 0-1,0-1 1,1 1-1,-1-1 1,0 1-1,0-1 1,0 0 0,0 0-1,0-1 1,0 1-1,-1-1 1,1 1-1,0-1 1,-1 0-1,1 0 1,2-3-1,6-5 14,0-1-1,15-20 1,-19 23-4,3-7 7,0 0-1,-2 0 1,1-1-1,-2 0 1,0-1-1,-1 1 1,0-1-1,-2 0 1,5-31-1,-9 40 15,-3 8 0,-3 11-12,4 0-16,0 0 1,0 1-1,2-1 0,-1 0 1,1 0-1,1 0 0,0 0 1,1 1-1,3 13 0,-2-17-6,0 0 0,0 0 0,0-1 0,1 1 0,0-1-1,1 0 1,0 0 0,0 0 0,0-1 0,1 0 0,-1 0 0,2 0 0,7 5-1,-12-9 1,1-1 0,0 1 0,-1-1-1,1 0 1,0 0 0,0 0 0,0 0-1,0-1 1,-1 1 0,1-1 0,0 1-1,0-1 1,0 0 0,0 0 0,0-1-1,0 1 1,0-1 0,0 1 0,0-1-1,0 0 1,0 0 0,0 0 0,4-3-1,6-3 12,0-1 0,0 0 1,16-15-1,-14 11 1,22-15 26,-2-2 0,-1-1 0,-1-2 0,37-46 0,-43 39 79,-26 39-41,-13 7 249,7 3-320,2 0 1,-1 0 0,1 0 0,1 1 0,0-1-1,0 1 1,1-1 0,1 1 0,-1 0 0,2-1 0,1 14-1,1-2 5,2 0 0,0 0 0,1-1-1,12 28 1,-17-46-13,0-1 0,0 1 0,1-1 0,-1 1 0,0-1 0,1 1 0,-1-1 0,1 0 0,0 0 0,0 0 0,0 0 0,0 0 0,0 0 0,0-1 0,1 1 0,-1-1 0,0 1 0,1-1 0,-1 0 0,1 0 0,-1 0 0,1 0 0,0 0 0,0-1 0,-1 1 0,1-1 0,0 0 0,0 0 0,-1 0 0,1 0 0,0 0 0,0-1 0,-1 1 0,1-1 0,0 1 0,4-3 0,11-4 0,-1-1 0,0-1 0,-1 0 0,0-1 0,27-22 0,-16 12 0,-1 0 0,0-1 0,25-27 0,-40 37 0,-1 0 0,-1 0 0,0-1 0,-1 0 0,0-1 0,-1 0 0,7-16 0,-14 28 0,0 0 0,1 0 0,-1 0 0,0 0 0,0 0 0,0 0 0,0 0 0,0 0 0,0 0 0,0-1 0,0 1 0,0 0 0,0 0 0,0 0 0,-1 0 0,1 0 0,-1 0 0,1 0 0,-1 0 0,0-1 0,1 1 0,-1 1 0,1-1 0,-1 1 0,1-1 0,-1 1 0,0 0 0,1-1 0,-1 1 0,1 0 0,-1 0 0,0-1 0,1 1 0,-1 0 0,0 0 0,1 0 0,-1 0 0,1 0 0,-1 0 0,0 0 0,1 0 0,-1 0 0,0 0 0,1 0 0,-1 0 0,0 1 0,1-1 0,-1 0 0,1 0 0,-1 1 0,0-1 0,1 0 0,-1 1 0,1-1 0,-1 0 0,1 1 0,-2 0 0,-9 9 0,0 1 0,0-1 0,1 2 0,0 0 0,1 0 0,0 0 0,1 1 0,1 0 0,-10 21 0,12-21 0,0 0 0,1 0 0,0 1 0,1-1 0,1 1 0,0-1 0,0 1 0,2 0 0,0 0 0,2 24 0,0-29 0,1 0 0,-1 0 0,7 14 0,-7-19 0,-1-1 0,1 1 0,0-1 0,0 0 0,0 0 0,1 0 0,-1 0 0,1 0 0,-1 0 0,1-1 0,5 4 0,-7-5 0,1 0 0,-1-1 0,1 0 0,0 1 0,-1-1 0,1 0 0,-1 1 0,1-1 0,0 0 0,-1 0 0,1-1 0,0 1 0,-1 0 0,1 0 0,-1-1 0,1 1 0,-1-1 0,1 1 0,-1-1 0,1 0 0,-1 0 0,1 0 0,-1 0 0,0 1 0,1-2 0,-1 1 0,0 0 0,0 0 0,0 0 0,0 0 0,1-3 0,3-2 0,-1 0 0,0-1 0,0 1 0,-1-1 0,5-12 0,4-21 0,-1-1 0,-3 0 0,4-47 0,-11 67 0,-1 21 0,0 0 0,0 0 0,0 0 0,0 0 0,0 0 0,0 0 0,0 0 0,-1 0 0,1 0 0,0 0 0,0 0 0,0 0 0,0 0 0,0 0 0,0 0 0,0 0 0,0 0 0,0 0 0,0 0 0,0 0 0,0 0 0,0 0 0,0-1 0,0 1 0,0 0 0,0 0 0,-1 0 0,1 0 0,0 0 0,0 0 0,-5 41 0,0 122-28,-5 64-56,5-164 53,-21 97 1,24-152 23,-4 16-20,-10 29 0,14-49 23,1 1 0,-1-1 1,0 1-1,0-1 0,-1 0 1,0 0-1,1 0 0,-1 0 1,0-1-1,-1 1 1,1-1-1,-1 0 0,-5 4 1,7-6 0,1 0 0,-1-1 0,0 0 0,0 1-1,0-1 1,0 0 0,0 0 0,0 0 0,0 0 0,0-1 0,1 1 0,-1 0 0,0-1 0,0 1 0,0-1 0,1 0 0,-1 0 0,0 0 0,0 1 0,1-1 0,-1-1 0,1 1 0,-1 0 0,1 0 0,-2-3 0,-7-4-14,2-1 1,-13-16-1,18 21 7,-2-2-7,1 1-1,0-1 1,1 0 0,-1 0-1,1 0 1,0 0 0,1 0-1,-1-1 1,1 1 0,1-1-1,-1 0 1,1 1 0,0-1-1,1 0 1,0 0 0,0 0-1,0 0 1,1 1 0,0-1-1,0 0 1,0 0 0,1 1-1,0-1 1,1 1 0,-1 0-1,1-1 1,1 1 0,-1 0-1,1 1 1,0-1 0,0 1-1,1-1 1,-1 1 0,9-6-1,13-8-40,0 0 0,2 2 0,30-14 0,-13 7 18,-42 22 38,48-26-53,73-54 0,-112 73 55,12-10-8,0-1-1,22-23 1,-40 36 15,0-1-1,0 1 1,-1-1-1,0 0 1,0 0-1,0 0 1,-1-1-1,-1 0 1,0 1 0,0-1-1,2-12 1,-5 20-4,1 0 0,-1-1 0,0 1 0,0 0 0,-1 0 0,1-1 0,0 1 0,0 0 0,-1 0 0,1 0 0,0-1 0,-1 1 0,1 0 0,-1 0 1,0 0-1,1 0 0,-1 0 0,0 0 0,0 0 0,1 0 0,-1 0 0,0 0 0,0 1 0,0-1 0,-2-1 0,2 2 4,1-1-1,-1 1 1,0 0-1,1 0 0,-1-1 1,0 1-1,1 0 1,-1 0-1,0 0 1,1 0-1,-1 0 1,0 0-1,1 0 1,-1 0-1,0 0 1,1 0-1,-1 0 1,0 0-1,1 0 1,-1 1-1,0-1 1,1 0-1,-1 1 0,0-1 1,1 0-1,-1 1 1,1-1-1,-1 0 1,1 1-1,-1-1 1,1 1-1,-1-1 1,1 1-1,-1 0 1,1-1-1,0 1 1,-1-1-1,1 1 1,0 0-1,-1-1 1,1 1-1,0 0 0,0-1 1,0 2-1,-1 0 13,1 1-1,0-1 1,0 0-1,1 1 0,-1-1 1,0 1-1,1-1 0,0 0 1,-1 1-1,1-1 1,0 0-1,0 0 0,0 0 1,0 1-1,1-1 1,1 2-1,28 33 245,-18-26-217,0 0 0,0-1 1,1-1-1,0 0 0,1-1 0,0-1 0,0 0 0,30 9 0,-42-16 22,0 1 0,0-1 0,0 1 0,0-1 0,0 0-1,0 0 1,0 0 0,0 0 0,0-1 0,0 1 0,0-1 0,0 0 0,0 0 0,4-2 0,-6 2-214,1 1 1,-1-1-1,0 0 1,-1 0-1,1 0 1,0 0-1,0 1 0,0-1 1,0 0-1,-1-1 1,1 1-1,0 0 1,-1 0-1,1 0 1,-1 0-1,1 0 1,-1-1-1,0 1 1,1 0-1,-1 0 1,0-1-1,0 1 1,0 0-1,0 0 1,0-1-1,0 1 1,0 0-1,-1 0 1,1-1-1,0 1 1,-1 0-1,1 0 0,-1 0 1,0-3-1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01.6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0 355 6520,'0'0'3818,"10"-5"-3496,32-13 20,-29 13 271,1 0 1,20-3-1,-28 7-466,0 0 1,0-1-1,-1 1 0,1-1 1,0 0-1,-1-1 0,0 1 1,1-1-1,-1 0 0,0 0 1,7-7-1,3-3 305,-1-1 0,0-1 0,16-23 0,-25 31-300,0-1 0,0 0 1,-1 0-1,0 0 0,-1-1 1,1 1-1,-2-1 0,1 0 0,1-16 1,-3 19-30,-1-1-1,1 0 1,-1 1 0,-1-1 0,1 1-1,-1-1 1,-1 0 0,-3-11 0,4 16-88,0 0 1,0 0 0,0 1 0,0-1-1,0 0 1,0 0 0,-1 1-1,1-1 1,-1 1 0,1-1 0,-1 1-1,0-1 1,1 1 0,-1 0-1,0 0 1,0 0 0,0 0-1,0 0 1,0 1 0,0-1 0,0 0-1,0 1 1,0 0 0,0-1-1,-1 1 1,1 0 0,0 0 0,0 0-1,0 0 1,-4 1 0,-3 1 24,0 0 1,1 0-1,-1 1 0,1 0 1,-1 1-1,1-1 1,0 2-1,1-1 1,-1 1-1,1 0 0,0 1 1,0-1-1,0 1 1,-6 8-1,5-5-17,1 0 1,0 1-1,1 0 1,0 0-1,0 0 1,1 0-1,1 1 0,-1 0 1,2 0-1,-4 16 1,6-24-39,1 1 1,-1 0 0,1-1 0,0 1 0,0-1 0,0 1-1,1 0 1,-1-1 0,1 1 0,0-1 0,0 1-1,0-1 1,2 6 0,10 7-2750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04.0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63 5320,'0'0'8592,"5"-11"-8024,12-30 1,-13 30 2264,-2 11-2686,-1 0 0,0 0 0,0 0 0,0 1-1,0-1 1,0 0 0,0 0 0,0 1 0,0-1 0,0 0 0,0 1-1,0-1 1,1 2 0,2 4 91,1 0 0,-2 1 0,1 0 0,-1 0 0,0 0 0,0 1 0,-1-1 0,2 11 0,7 64 339,-8-52-291,26 478 2438,-26-465-2486,-1-34-125,-1 0 0,-1-1 0,1 1 0,-1 0 0,-1 0 0,0 0 0,-3 13 0,3-4 344,0-13 7,1-14-98,0-11-283,1 0-1,0 0 0,1 0 1,2 0-1,0 1 0,1 0 1,0-1-1,2 2 0,0-1 0,14-23 1,-17 37-58,0 0-1,0 0 1,0 1 0,1-1-1,-1 1 1,1 0 0,0 0 0,10-5-1,1-2 10,-7 6-24,0-1 0,0 1 0,1 1 0,-1 0 0,1 0 0,0 1 1,0 0-1,0 1 0,0 0 0,17-1 0,-21 2-4,0 1 0,0 0 0,0 0 0,0 1 0,0 0 0,0 0 0,0 0 0,0 1 0,0 0 0,0 0 0,0 1 0,-1-1 0,0 1 0,1 0 0,-1 1 0,0-1 0,0 1-1,-1 0 1,7 7 0,-8-7 2,0 0 1,-1 1-1,1-1 0,-1 1 0,-1-1 0,1 1 0,0 0 0,-1 0 0,0-1 0,0 1 0,-1 0 0,1 0 0,-1 0 0,0 0 0,0 0 0,-1 0 0,1 0 0,-1 0 0,0 0 1,-1 0-1,1-1 0,-5 10 0,2-4 13,-1-1 1,0 1 0,0-1 0,-1 0-1,0 0 1,0-1 0,-1 0 0,-1 0-1,-15 13 1,7-10 63,-1 0 0,0-1-1,-1-1 1,0 0 0,-1-2-1,0 0 1,0-1 0,0-1 0,0-1-1,-27 3 1,41-6-56,0-1 0,1 0 0,-1 0 0,0 0-1,1-1 1,-1 1 0,1-1 0,-1 0 0,1-1 0,-1 1 0,1-1 0,-1 0 0,1 0-1,-8-5 1,12 7-29,0 0-1,0 0 0,0 0 0,0 0 1,0-1-1,0 1 0,-1 0 0,1 0 1,0 0-1,0 0 0,0-1 1,0 1-1,0 0 0,0 0 0,0 0 1,0 0-1,0-1 0,0 1 0,0 0 1,0 0-1,0 0 0,0-1 0,0 1 1,0 0-1,0 0 0,0 0 0,0-1 1,0 1-1,0 0 0,0 0 0,0 0 1,0 0-1,1-1 0,-1 1 1,0 0-1,0 0 0,0 0 0,0 0 1,0 0-1,0-1 0,1 1 0,10-6-19,14 0-11,55-3-47,104-19-42,-135 16 87,57-22-1,-84 25 35,-1 0 0,1-2 0,-2-1 0,32-22 0,12-14 133,-59 42-113,-1-1 0,0 1 0,0 0 0,0-1 0,-1 0 0,0 0 0,0 0 0,-1 0 0,0 0 0,2-11 0,6-15 50,-7 8 45,-4 20-63,1 4-4,-2 9 105,-3 12-102,2 1 1,-2 23-1,0-7-3,5-35-46,-3 21 53,1-1 1,0 32-1,3-47-29,-1-1 0,1 1 0,0 0 0,0-1-1,1 1 1,0-1 0,0 0 0,1 1-1,0-1 1,0 0 0,0-1 0,8 12-1,-9-15-9,-1 0-1,1 0 1,0 0 0,0 0-1,0 0 1,0 0-1,0-1 1,1 1 0,-1-1-1,5 3 1,-5-4-10,0 0 1,0 1-1,0-1 1,0 0-1,0 0 1,1-1 0,-1 1-1,0 0 1,0-1-1,0 1 1,-1-1-1,1 0 1,0 1-1,0-1 1,0 0-1,2-1 1,10-7-8,0 0 0,0 0 0,-1-1 0,17-17 0,46-54 0,-16 17 0,-60 63 0,0 1 0,1-1 0,-1 0 0,0 1 0,1-1 0,-1 1 0,1-1 0,-1 1 0,1 0 0,-1-1 0,1 1 0,-1-1 0,1 1 0,-1 0 0,1-1 0,-1 1 0,1 0 0,0 0 0,-1 0 0,1-1 0,-1 1 0,1 0 0,0 0 0,-1 0 0,1 0 0,0 0 0,1 0 0,-2 2 0,1-1 0,-1 1 0,1-1 0,-1 1 0,1 0 0,-1-1 0,0 1 0,0-1 0,0 1 0,0 0 0,0 2 0,-1 25 0,-2-1 0,0 0 0,-2 0 0,-8 28 0,-44 110 0,40-121 0,-2-2 0,-39 67 0,53-103 0,1-1 0,-2 0 0,1 0 0,0 0 0,-1 0 0,0-1 0,-1 0 0,1 0 0,-1-1 0,-13 7 0,17-9 0,-1-1 0,0 1 0,1-1 0,-1 0 0,0 0 0,0-1 0,0 1 0,1-1 0,-1 0 0,0 0 0,0 0 0,0 0 0,0-1 0,0 1 0,1-1 0,-1 0 0,0 0 0,1 0 0,-1-1 0,0 0 0,1 1 0,0-1 0,-1 0 0,-3-4 0,-2-1 0,1-1 0,0 0 0,1-1 0,0 1 0,0-1 0,1 0 0,0-1 0,1 0 0,-7-17 0,10 23 0,1 0 0,-1 0 0,1 0 0,0-1 0,0 1 0,0-1 0,1 1 0,0 0 0,0-1 0,0 1 0,0-1 0,0 1 0,1-1 0,0 1 0,0 0 0,0-1 0,1 1 0,-1 0 0,1 0 0,0 0 0,0 0 0,1 0 0,-1 0 0,1 1 0,0-1 0,0 1 0,3-4 0,1 3 0,-1-1 0,1 1 0,0 0 0,0 1 0,0 0 0,1 0 0,-1 0 0,1 1 0,-1 0 0,1 0 0,11 0 0,13 0 0,47 2 0,-53 1 0,21 0 0,-27 1 0,1-1 0,-1-2 0,1 0 0,26-5 0,-41 5-4073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1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5224,'0'0'14854,"6"16"-14315,-3-9-474,2 5 54,-1 1 0,1-1 0,-2 1 0,0 0 0,-1 1 0,0-1 0,0 25 0,-19 91 1005,5-47-487,6-47-218,-1-1 0,-16 45-1,13-44 28,9-33-373,0 0 0,0 0 0,1 0 0,-1 0 0,1 0 0,-1 0 1,1 0-1,0 1 0,0-1 0,0 0 0,0 0 0,0 0 0,0 0 1,1 0-1,-1 1 0,1-1 0,-1 0 0,1 0 0,0 0 1,1 2-1,0-2-8,0-1 1,0 1 0,1-1 0,-1 0 0,0 1 0,0-1 0,1-1-1,-1 1 1,0 0 0,1 0 0,-1-1 0,1 1 0,-1-1-1,1 0 1,-1 0 0,1 0 0,3 0 0,120-10 612,-88 5-479,-1 2 0,49 2 1,-58 2 17,49-6 0,-2 1 161,-58 5-236,-14-1-93,0 0 1,0 1-1,0-1 1,0 0-1,0-1 1,0 1 0,0-1-1,4 0 1,4-2 69,0 1-111,-11 1-31,0 1 0,-1-1 0,1 1 0,0 0 0,0-1 0,-1 1 0,1-1 0,0 1 0,0 0 0,-1-1 0,1 1 0,0 0-1,-1 0 1,1-1 0,-1 1 0,1 0 0,0 0 0,-1-1 0,1 1 0,-1 0 0,1 0 0,0 0 0,-1 0 0,1 0 0,-1 0 0,1 0 0,-1 0-1,0 0 1,-17-8-1039,10 3-2518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2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 14168,'0'0'2379,"12"-7"-2168,12-6-37,1 1 0,0 1 0,52-16 0,205-16 3269,-267 42-2994,-1 0 0,1-2 1,-1 0-1,0 0 0,20-8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43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0 352 4816,'0'0'9368,"11"0"-9074,-2 0-213,-6 1-55,0-1 0,1 0 0,-1 0 1,0 0-1,1 0 0,-1-1 0,0 1 0,0-1 1,1 0-1,-1 0 0,0 0 0,0 0 1,0-1-1,0 1 0,0-1 0,0 0 0,-1 1 1,5-5-1,4-6 170,-1 0-1,0-2 1,11-20-1,14-19 254,-12 20-77,21-39 1,-19 28 88,6-1 564,-30 44-929,-1 0 0,1 0 0,0 0 0,0 0 0,0 0 0,0 0 0,0 0 0,0 0 0,0 0 0,1 1 0,-1-1 0,0 0 0,0 1 0,3-2 0,2 56 427,-6-5-325,-3 92 268,2-123-357,-2 0 1,0 0-1,-1-1 0,-1 1 1,-13 29-1,18-45-92,-1-1 0,0 1 1,1 0-1,-1-1 0,0 1 0,0 0 1,0-1-1,-1 0 0,1 1 0,0-1 0,0 0 1,-1 1-1,1-1 0,-1 0 0,1 0 1,-1 0-1,0 0 0,1 0 0,-1-1 0,0 1 1,-2 0-1,1-1 5,1 0-1,0 0 1,-1 0 0,1 0 0,0-1 0,-1 1-1,1-1 1,0 0 0,0 1 0,-1-1-1,1 0 1,0 0 0,0-1 0,-3-1 0,-5-5 88,0-1 1,0 0 0,0-1-1,-11-16 1,21 25-102,-7-6 84,4 4-12,0 0-1,1 0 1,-1-1 0,1 1-1,-1 0 1,1-1-1,0 1 1,0-1-1,-2-7 1,23 14 417,60 44-219,-58-32-238,1 0 0,27 28 0,-20-14-3135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2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12664,'0'0'3305,"10"-2"-2832,140-19 1153,175-36 1189,-278 43-2057,73-33 0,-104 43-613,-13 3-151,0 1 1,0-1-1,0 0 1,-1 1-1,1-1 1,0-1 0,-1 1-1,1 0 1,-1 0-1,1-1 1,-1 0-1,5-3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2.9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12960,'0'0'753,"17"2"-242,205 24 1714,-162-18-1135,1-3 1,103-4 0,-147-2-834,11-1 555,1 2 0,46 3 0,-69-2-584,1-1 0,0 1 0,-1-2 0,8 0 0,12-1-3027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4.0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474 150 4008,'0'0'4838,"-15"1"-4244,-108 9 1164,90-9-924,21-1-380,-1 0 1,-24 4 0,12-1-44,0-1 0,0-1 1,-1-1-1,1-1 0,-27-5 0,20 2 224,16-2 16,1 1 537,51 3-559,0-1 1,0-2 0,51-13 0,108-43 1225,-85 18-983,-72 26-3614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5.1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6224,'0'0'13710,"14"0"-13117,77 6 1176,137 29 0,-218-33-1585,-6-2-12,0 1 0,-1-1 1,0 1-1,1 0 1,-1 0-1,1 1 1,-1-1-1,0 1 1,0-1-1,0 1 0,6 5 1,-1-2 1387,-3-9-1965,-1-2-3169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18.3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1107 7936,'0'0'3848,"10"-8"-3175,18-11-84,-1-1 1,41-40-1,0-21 1014,60-93 0,-87 115-935,-19 25-45,-1-1-1,23-53 0,23-78 1159,-36 87-953,-31 78-824,3-6 237,1-2 0,-2 1 0,1 0-1,-1-1 1,0 1 0,-1-1 0,1-10 0,-12 35 1043,-8 46-933,2 2-1,-12 102 1,13-65-136,-7 45 82,-20 105 128,29-189-243,-43 118 1,45-153-133,-42 98 140,44-108-140,0 0 0,0-1-1,-2 0 1,-23 27-1,31-40-33,0 0 0,0 0 0,0 0-1,-1-1 1,1 1 0,0-1-1,-1 0 1,0 0 0,1 0 0,-1-1-1,0 1 1,0-1 0,0 0-1,0 0 1,0 0 0,0 0-1,0-1 1,-1 0 0,1 0 0,0 0-1,0 0 1,0-1 0,-6-1-1,4 1-2,1-2-1,-1 1 0,1-1 0,0 1 1,0-1-1,0-1 0,0 1 0,1-1 1,-1 0-1,1 0 0,0 0 0,0 0 1,0-1-1,1 0 0,-1 1 1,-1-7-1,1 5-16,1 0 1,0 0-1,1 0 0,0-1 1,0 1-1,0-1 0,1 1 1,0-1-1,0 0 0,0 0 1,1 1-1,0-1 1,1 0-1,-1 0 0,1 0 1,1 1-1,-1-1 0,1 1 1,0-1-1,1 1 0,-1 0 1,1-1-1,0 1 1,1 1-1,0-1 0,0 0 1,0 1-1,6-6 0,13-13-44,0 1 0,2 1 0,1 1 0,0 1 0,2 1 0,0 2-1,1 1 1,51-21 0,8 1 97,-2-5 1,100-61-1,-164 88 2,86-61 182,-92 62-157,0-1 1,0-1 0,-1 0-1,13-19 1,-25 30-19,-1 1 0,0 0 1,0-1-1,0 1 0,-1-1 1,1 0-1,-1 0 0,0 1 0,0-1 1,1-6-1,-2 9 53,-7 12 197,-2 12-227,1 0 1,0 0 0,2 0 0,0 1-1,2 0 1,-3 42 0,7-54-34,0 1 0,1-1 0,0 0 0,6 21 0,-6-29-33,0 0-1,1-1 1,-1 1-1,1 0 1,0-1-1,0 0 1,1 1-1,-1-1 1,1 0-1,-1 0 1,1 0-1,0 0 1,0-1-1,0 1 1,1-1-1,-1 0 1,1 1-1,4 1 1,-4-3-4,0 0 0,0 0 0,-1 0 0,1-1 0,0 1 0,0-1 1,0 0-1,0 0 0,0 0 0,5-1 0,43-11 85,-35 8-62,5-2-34,0-1 0,-1 0 0,0-2 0,0 0 0,-1-2 0,0 0 0,-1-1 1,-1-1-1,1-1 0,-2 0 0,18-20 0,-4 4-8,-23 22 2,1 0 0,-1-1 0,0 0 1,-1 0-1,0-1 0,0 0 0,5-12 0,-11 20 4,9-18-25,-2 0-1,0-1 1,-2 0 0,5-23 0,-11 44 19,0-1 1,0 1 0,0-1-1,0 1 1,0-1 0,0 0 0,0 1-1,0-1 1,0 1 0,-1-1-1,1 1 1,0-1 0,0 1-1,-1-1 1,1 1 0,0-1-1,-1 1 1,1 0 0,0-1 0,-1 1-1,1-1 1,-1 1 0,1 0-1,-1 0 1,1-1 0,-1 1-1,1 0 1,-1 0 0,1-1-1,-1 1 1,1 0 0,-1 0 0,1 0-1,-1 0 1,1 0 0,-1 0-1,1 0 1,-1 0 0,0 0-1,1 0 1,-1 0 0,0 0-1,-28 4-136,24-3 132,-7 1-4,10-2 10,0 0 0,0 0 0,-1 1 1,1-1-1,0 0 0,0 1 0,0-1 0,0 1 1,0 0-1,0 0 0,1 0 0,-1 0 0,0 0 0,0 0 1,0 0-1,1 1 0,-1-1 0,-2 3 0,-25 29-2,22-26 3,0 0 0,1 0-1,0 0 1,0 1 0,-4 8-1,4-1 18,0-1-1,1 1 0,1-1 0,1 2 1,0-1-1,0 0 0,2 0 1,0 1-1,1-1 0,2 17 0,-2-24-1,1-1-1,1 0 1,-1 1-1,2-1 1,-1 0-1,1 0 1,-1 0-1,2 0 1,-1 0-1,9 10 1,-9-13-3,0 0 1,0 0 0,0 0 0,1 0 0,0-1 0,0 1-1,0-1 1,0 0 0,0 0 0,1-1 0,-1 1 0,1-1-1,-1 0 1,1 0 0,0-1 0,8 3 0,4-3 8,0-1 0,0 0 1,-1-2-1,1 1 0,0-2 1,-1 0-1,1-1 0,-1-1 1,0-1-1,0 0 0,-1-1 0,0 0 1,0-1-1,-1-1 0,0 0 1,17-15-1,-10 6 13,-1 3-5,0-2 1,-2 0-1,0-1 1,-1-1 0,26-36-1,-20 16 3,-3-1 1,-1-1-1,-2 0 0,12-48 1,32-174-120,-52 217 70,7-23-26,10-67-80,-24 127 117,2-13-106,-4 21 111,0 1 0,0-1 0,0 1 0,0 0 0,0-1 0,1 1 0,-1-1 0,0 1-1,0-1 1,0 1 0,-1 0 0,1-1 0,0 1 0,0-1 0,0 1 0,0 0 0,0-1 0,0 1 0,-1 0 0,1-1 0,0 1 0,0-1 0,0 1 0,-1 0-1,1 0 1,0-1 0,-1 1 0,1 0 0,0-1 0,-1 1 0,1 0 0,0 0 0,-1 0 0,1-1 0,0 1 0,-1 0 0,-9 13-86,-11 14 85,1 1 0,1 2 1,1 0-1,2 1 0,1 0 1,1 1-1,-16 59 0,27-77 10,-39 168 70,37-150-44,1 1-1,1-1 0,3 53 1,0-40 27,0-34-26,-1 0-1,2-1 1,-1 1 0,1 0-1,1-1 1,5 18 0,-6-25-20,1 0 0,0-1 0,0 1 1,0-1-1,0 1 0,0-1 0,0 0 0,0 0 1,1 0-1,3 2 0,13 12 68,-17-13-66,0 0 0,1-1 0,-1 1-1,1-1 1,-1 0 0,1 0-1,0 0 1,0 0 0,0-1 0,5 3-1,0-2 15,0 0 1,0-1-1,12 1 0,-17-2-21,6 1 12,1-2 1,-1 1-1,0-1 0,0-1 1,0 0-1,0 0 0,0-1 1,0 0-1,13-6 1,10-7 63,32-22 1,-59 35-74,26-17 37,-2 4-22,-1-3-1,-1 0 1,34-32 0,-20 23 81,-41 27-103,0 1 0,0 0 0,0 0-1,0 0 1,0-1 0,1 1 0,-1 0-1,0 0 1,0-1 0,0 1 0,0 0 0,0 0-1,0 0 1,0-1 0,0 1 0,0 0-1,0 0 1,0-1 0,0 1 0,0 0-1,0 0 1,0-1 0,0 1 0,0 0 0,-1 0-1,1-1 1,0 1 0,0 0 0,0 0-1,0 0 1,0-1 0,0 1 0,-1 0-1,1 0 1,0 0 0,0 0 0,0-1 0,-1 1-1,1 0 1,0 0 0,0 0 0,0 0-1,-1 0 1,1 0 0,0 0 0,0 0-1,-1 0 1,1 0 0,0-1 0,-15-1 23,3 6-24,0 0 0,-1 1 0,1 1 0,1 0 0,-13 8 0,-4 3 0,14-10 0,1 2 0,1 0 0,0 0 0,0 1 0,1 1 0,0-1 0,1 2 0,0 0 0,1 0 0,0 1 0,-7 14 0,13-22 0,0 0 0,0 1 0,1-1 0,0 1 0,0 0 0,0-1 0,1 1 0,0 0 0,-1 9 0,2-12 0,0 0 0,0 0 0,0 0 0,1-1 0,-1 1 0,1 0 0,0 0 0,-1 0 0,1-1 0,1 1 0,-1 0 0,0-1 0,1 1 0,-1-1 0,1 0 0,-1 1 0,1-1 0,0 0 0,0 0 0,0 0 0,4 3 0,-4-5 0,0 1 0,0 0 0,0-1 0,0 1 0,0-1 0,-1 0 0,1 1 0,0-1 0,0 0 0,0 0 0,0 0 0,0-1 0,0 1 0,0 0 0,0-1 0,0 1 0,0-1 0,2 0 0,3-2 0,0 0 0,-1 0 0,12-8 0,2-4 0,-1-2 0,-1-1 0,0 0 0,-1-1 0,-1-1 0,15-24 0,-15 17 0,0 0 0,-2-1 0,-1 0 0,-2-1 0,0-1 0,-2 0 0,8-49 0,-4-11 0,1-116 0,-14 203 0,1-8 0,-1-1 0,0 1 0,-1 0 0,0-1 0,0 1 0,-6-20 0,7 31 0,0-1 0,0 1 0,0 0 0,0 0 0,0-1 0,0 1 0,0 0 0,0 0 0,0-1 0,0 1 0,0 0 0,0 0 0,0-1 0,-1 1 0,1 0 0,0 0 0,0-1 0,0 1 0,0 0 0,0 0 0,-1 0 0,1 0 0,0-1 0,0 1 0,0 0 0,-1 0 0,1 0 0,0 0 0,0-1 0,0 1 0,-1 0 0,1 0 0,0 0 0,0 0 0,-1 0 0,1 0 0,0 0 0,0 0 0,-1 0 0,1 0 0,0 0 0,0 0 0,-1 0 0,1 0 0,0 0 0,0 0 0,-1 0 0,1 0 0,0 0 0,0 0 0,-1 1 0,-11 14 0,11-13 0,-8 14 0,0 1 0,1 0 0,1 0 0,1 1 0,-7 27 0,-11 95 0,20-104 0,1 1 0,1 0 0,2 0 0,2 0 0,2 0 0,1-1 0,2 1 0,13 41 0,-14-57 0,2 0 0,1 0 0,0-1 0,16 25 0,-22-40 0,1 0 0,-1 0 0,1 0 0,0-1 0,0 1 0,0-1 0,1 0 0,-1 0 0,1-1 0,0 1 0,0-1 0,1 0 0,-1-1 0,0 1 0,1-1 0,0 0 0,-1 0 0,1-1 0,0 0 0,0 0 0,7 0 0,-9-1 31,-1 0-1,1 0 1,-1-1 0,1 1-1,-1-1 1,1 0 0,-1 0-1,0 0 1,1 0 0,-1-1-1,0 0 1,0 1-1,0-1 1,0 0 0,0 0-1,0-1 1,-1 1 0,1-1-1,-1 1 1,0-1 0,1 0-1,-1 0 1,0 0 0,-1 0-1,3-5 1,-1 1-521,0 1-1,-1-1 1,0 0 0,-1 0 0,0 0-1,0 0 1,0 0 0,-1-1 0,0 1-1,-1-11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0:20.1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 7736,'0'0'2854,"-3"11"-1995,1-5-770,-15 45 955,15-46-803,-1 0-1,1 0 1,-1 0-1,0-1 1,-1 1-1,1-1 1,-1 0 0,0 0-1,-7 7 1,-20 13 3809,73-60 2573,-32 35-5440,-1-1-4410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07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47 9744,'0'0'2280,"-61"-28"-1392,25 10-216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84 4216,'0'0'6200,"2"-10"-5767,3-3-243,-3 8-40,0 0 0,-1 0 0,0-1 0,0 1 0,0 0 0,0 0 0,-1-1 0,0-5 0,0 11 214,0-1 215,0 0-530,0 1 0,0 0 0,0 0 0,0 0 0,0-1 1,0 1-1,0 0 0,0 0 0,0-1 0,-1 1 0,1 0 0,0 0 0,0 0 0,0-1 0,0 1 0,0 0 0,0 0 0,0 0 0,-1-1 0,1 1 0,0 0 0,0 0 0,0 0 0,0 0 0,0 0 0,-1-1 0,1 1 0,0 0 0,0 0 0,0 0 0,-1 0 0,1 0 0,0 0 0,0 0 0,-1 0 1,1 0-1,0 0 0,0 0 0,0 0 0,-1 0 0,1 0 0,0 0 0,0 0 0,-1 0 0,1 0 0,0 0 0,0 0 0,0 0 0,-1 0 0,1 0 0,0 0 0,0 1 0,0-1 0,0 0 0,-1 0 0,-2 3 65,-1 0 1,1 1-1,0-1 0,0 0 0,0 1 0,1 0 0,-1 0 1,-1 4-1,-6 8 115,-10 13-7,2 0-1,1 1 0,2 1 0,0 1 0,2 0 0,-9 39 0,-7 34 713,-24 176 0,52-279-880,1 0 0,0-1 0,0 1 0,0 0 0,0 0-1,0 0 1,1 0 0,-1 0 0,1 0 0,-1 0 0,1-1 0,0 1-1,-1 0 1,1 0 0,0-1 0,0 1 0,2 1 0,0-3 43,-1-1 0,1 0 0,0 0 1,0 0-1,0 0 0,-1-1 0,1 1 0,2-3 1,0 1 93,-4 3-164,0 0 0,-1-1 0,1 1 0,0 0-1,-1-1 1,1 1 0,-1 0 0,1-1 0,0 1-1,-1-1 1,1 1 0,-1-1 0,1 1 0,-1-1 0,1 0-1,-1 1 1,0-1 0,1 0 0,-1 1 0,0-1-1,0 0 1,1 1 0,-1-1 0,0 0 0,0 1-1,0-3 1,0 3 197,-4 1-56,-96 40 35,-29 13-54,98-40-117,17-8-14,0 0-1,1 0 1,0 1-1,0 1 1,1 0-1,-17 16 1,24-20 37,5-4-39,19-7 8,85-12 5,-30 4-32,117-9 1,-124 22 41,-4 0 70,68-10 0,-108 8-6,34-12-1,-56 15-141,0 0 0,0 0 0,0 0 0,0 0 0,0 0 0,0 0 0,0 0 0,-1 0 0,1 0-1,0 0 1,-1 0 0,1-1 0,-1 1 0,1 0 0,-1 0 0,0-1 0,1 1 0,-1 0 0,0-1 0,0 1 0,0 0 0,0-1-1,0 1 1,0 0 0,0-1 0,-1 1 0,0-2 0,1-4-2516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8936,'0'0'3968,"13"-9"-3612,12-6-163,-1 0 0,1 2 0,30-11 0,13 4 717,-1 2 1,2 4-1,122-9 1,-171 21-630,-14 1-60,1 0 0,0 0 1,0 1-1,0 0 0,-1 0 0,1 0 1,0 1-1,8 2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1318 6824,'0'0'5304,"7"-10"-4895,123-163 1271,-88 123-1167,81-87 1073,-108 118-1261,-14 17-244,0 0 0,1 0-1,-1 0 1,1 0 0,-1 0 0,1 0 0,0 0-1,0 0 1,0 1 0,0-1 0,0 1 0,0-1-1,0 1 1,0 0 0,1 0 0,-1 0 0,4-1-1,-5 4-30,-1-1 0,0 1 0,0 0 0,0 0 0,0-1 0,0 1 0,0 0 0,-1-1 0,1 1 0,0 0 0,-1-1 0,1 1 0,-3 3 0,3-3 16,-91 276 1163,89-272-1174,0-3-13,1-1 1,0 1-1,0 0 0,1 0 0,-1-1 0,1 1 0,-1 0 0,1 0 0,0 0 1,0 4-1,1-7-23,0 0-1,-1 0 1,1 0 0,0 0 0,0 0 0,-1 0-1,1 0 1,0 0 0,0 0 0,-1-1 0,1 1 0,0 0-1,-1 0 1,1-1 0,0 1 0,1-1 0,6-5 26,1 0 0,0 0 0,-1-1 1,-1 0-1,1 0 0,-1-1 0,12-16 1,-9 12-2,46-63 152,-32 41 22,46-50 0,-68 82-206,15-13 184,-11 15-60,-4 10-2,-6 15-4,-9 40 1,8-45-69,0 1 1,2 0 0,-2 28 0,5-48-59,0 1 1,0-1-1,0 1 0,0 0 1,0-1-1,0 1 1,0-1-1,0 1 1,1-1-1,-1 1 1,1-1-1,-1 0 0,1 1 1,0-1-1,0 1 1,-1-1-1,1 0 1,0 0-1,0 1 1,0-1-1,2 2 1,-1-3-1,-1 1 0,1-1 0,-1 1 0,1-1 0,-1 0 1,1 1-1,-1-1 0,1 0 0,-1 0 0,1 0 1,-1 0-1,1-1 0,-1 1 0,1 0 0,-1-1 0,1 1 1,2-2-1,4-1 6,0-2 0,0 1 0,0-1 0,0 0 0,12-12 0,19-21 9,-1-2 0,52-73 0,50-99-9,-110 162-8,-3 0 0,28-75 0,-44 96-1,-2 0 0,-1 0 0,-1-1-1,-1 0 1,-2 0 0,0-36 0,-4 49 17,-4-34 0,3 47-14,0 0-1,1 0 0,-1 0 0,-1 0 1,1 0-1,-1 0 0,1 0 1,-1 0-1,0 1 0,-1-1 0,1 1 1,0-1-1,-5-3 0,6 6-2,0 0 1,0 0-1,-1 1 0,1-1 0,0 1 0,0-1 0,0 1 0,0 0 1,-1-1-1,1 1 0,0 0 0,0 0 0,-1-1 0,1 1 0,0 0 0,-1 1 1,1-1-1,0 0 0,0 0 0,-1 0 0,1 1 0,0-1 0,0 1 1,0-1-1,-1 1 0,1-1 0,0 1 0,0 0 0,0-1 0,0 1 1,-1 1-1,-4 4 1,0-1 0,0 1 1,-9 12-1,13-15-1,-23 28 1,2 2 1,1 1-1,-24 51 1,35-59-4,0 0 1,2 1 0,0 0 0,2 1 0,-6 49 0,8-23-24,4 98-1,4-121 12,0 0 0,3 0 1,0 0-1,17 48 0,-18-66 10,1 1 0,0-1 0,0 0-1,1 0 1,1-1 0,11 14 0,-16-23 10,0 1 1,0-1-1,0 0 0,1 0 1,-1 0-1,1-1 0,0 1 1,-1-1-1,1 0 0,0 0 1,0 0-1,1-1 0,-1 1 1,0-1-1,0 0 0,1 0 1,-1 0-1,1-1 0,-1 0 1,1 0-1,-1 0 0,1 0 1,-1-1-1,7-1 0,0-1 23,0-1 0,0-1 0,-1 0 0,1 0 0,-1-1 0,0 0 0,-1-1 0,0 0 0,0 0 0,0-1 0,-1-1 0,0 1 0,0-1 0,-1-1 0,-1 1 0,1-1 0,-1 0 0,-1 0 0,8-22 0,-12 27-7,1 0 0,-1 0 0,-1-1 0,1 1 1,-1 0-1,0 0 0,-1-9 0,1 13-14,0-1 1,0 1-1,-1 0 1,1-1-1,-1 1 1,1 0 0,-1-1-1,1 1 1,-1 0-1,1 0 1,-1-1-1,0 1 1,0 0-1,-1-1 1,1 1-4,0 1 0,0-1 0,1 1 0,-1 0 0,0-1 0,0 1 0,0 0 0,0 0 0,0 0 0,1 0 0,-1-1 0,0 1 0,0 0 0,0 1 0,0-1 0,0 0 0,0 0 0,0 0 0,1 0 0,-1 1 0,0-1 0,0 0 0,0 1 0,0-1 0,0 1 0,-6 3-2,1 0 0,0 0 0,0 1 0,0 0 0,0 0 0,1 0 0,0 1 0,0 0 0,1 0 0,-1 0 0,1 0 0,0 1 0,1 0 0,0-1 0,0 1 0,0 0 0,1 1 0,0-1 0,0 0 0,1 1 0,0-1 0,1 1 0,-1-1 0,1 1 0,1-1 0,-1 1 0,1-1 0,4 13 0,-5-18-3,1 0 0,1 0-1,-1 1 1,0-1 0,1-1-1,-1 1 1,1 0 0,-1 0-1,1-1 1,0 1 0,0 0-1,-1-1 1,1 0 0,0 1-1,1-1 1,-1 0 0,0 0 0,0 0-1,0-1 1,1 1 0,-1 0-1,0-1 1,0 0 0,1 1-1,3-1 1,3 0 6,-1 1-1,1-2 1,-1 1-1,1-1 1,16-4 0,2-4 8,-1-1 0,1-1 0,-2-1 1,0-1-1,33-23 0,-13 4 27,72-68-1,-111 95-29,18-19 14,-23 23-24,0 0 0,0-1 0,0 1-1,-1 0 1,1 0 0,0 0 0,-1-1 0,1 1-1,0 0 1,-1-1 0,0 1 0,1 0 0,-1-1-1,0 1 1,0-1 0,0 1 0,1-1-1,-2-1 1,1 3-1,0 0 0,0 0 0,0-1 0,0 1 0,0 0 0,0 0 0,0 0-1,0 0 1,-1-1 0,1 1 0,0 0 0,0 0 0,0 0 0,0 0 0,0 0 0,-1-1 0,1 1-1,0 0 1,0 0 0,0 0 0,0 0 0,-1 0 0,1 0 0,0 0 0,0 0 0,0 0-1,-1 0 1,1 0 0,0 0 0,0 0 0,0 0 0,-1 0 0,1 0 0,0 0 0,0 0 0,0 0-1,-1 0 1,1 0 0,-12 6 28,-6 8 2,8-3-25,1 0-1,1 1 1,-1 0-1,2 0 1,0 1 0,0 0-1,1 0 1,1 0-1,-4 16 1,6-19-4,0 0 1,1 0 0,1 0-1,0 0 1,0 1-1,1-1 1,0 0-1,0 0 1,4 18-1,-3-27-2,-1 0 0,0 0 0,0-1 0,0 1 0,1 0 0,-1 0 0,0 0 0,0-1 0,1 1 0,-1 0 0,1-1 0,-1 1 0,1 0 0,-1-1 0,1 1 0,-1-1 0,1 1 0,0-1 0,-1 1 0,1-1 0,0 1 0,-1-1 0,1 1 0,0-1 0,0 0 0,-1 0 0,1 1 0,0-1 0,0 0 0,0 0 0,-1 0 0,1 0 0,0 0 0,0 0 0,0 0 0,0 0 0,-1 0-1,1 0 1,0 0 0,0-1 0,-1 1 0,1 0 0,0 0 0,0-1 0,-1 1 0,1-1 0,0 1 0,0-1 0,2-1 1,0-1-1,-1 1 1,1 0-1,-1-1 1,0 1-1,0-1 0,0 0 1,0 0-1,0 1 1,2-7-1,1-9 20,0 0-1,-1 0 1,-1 0-1,2-21 0,-3-76 151,-2 98-127,-1 7-6,-2 14-10,-2 19-11,-11 351-83,11-175 15,4-167 41,-7 105-75,5-112 59,-1 1 1,-2-1 0,-9 30-1,14-53 29,1 0 0,-1 1 0,0-1-1,0 0 1,-1 0 0,1 0 0,0 0 0,-1 0-1,0 0 1,1 0 0,-1 0 0,-2 2 0,3-4 1,0 1 1,0-1-1,0 0 1,1 0 0,-1 1-1,0-1 1,0 0 0,0 0-1,0 0 1,1 0 0,-1 0-1,0 0 1,0 0-1,0 0 1,0 0 0,0-1-1,1 1 1,-1 0 0,0 0-1,0-1 1,0 1-1,1 0 1,-1-1 0,0 1-1,0-1 1,1 1 0,-1-1-1,0 0 1,1 1-1,-1-1 1,1 0 0,-1 1-1,1-1 1,-1 0 0,1 1-1,-1-1 1,1-2 0,-4-3 11,1 0 1,0-1-1,0 1 1,0-1 0,1 0-1,0 0 1,1 0 0,0 0-1,-1-8 1,1-13 31,1-27 1,1 35-22,-1 4-10,2 1 0,0-1 0,1 1 0,0 0-1,2 0 1,-1 0 0,2 0 0,0 1 0,1 0 0,0 0 0,17-23 0,-2 8 7,1 2-1,2 1 1,1 1-1,28-22 1,129-123 12,-160 146-19,-1 0 0,-1-2 0,-1 0 0,17-31 0,-33 51-1,-3 5-11,0-1 1,0 0 0,0 1 0,0-1 0,0 0 0,-1 0 0,1 0 0,-1 0 0,1-3 0,2 6-5,0 0 1,0 0 0,0 0-1,-1 0 1,1 0 0,-1 0-1,1 1 1,-1-1 0,5 5-1,-4-3 1,0 0-1,0 1 0,0 0 0,0 0 1,-1-1-1,1 2 0,-1-1 1,0 0-1,0 0 0,-1 1 1,1-1-1,-1 1 0,0-1 1,0 1-1,0 5 0,0 9 5,-1 1-1,-3 27 1,0 0 7,3-28 4,-1-6-4,1 0 1,1 0-1,0 1 1,1-1-1,4 16 1,-6-28-10,1 1 0,-1-1 0,1 1 1,0 0-1,0-1 0,0 1 1,-1-1-1,2 0 0,-1 1 1,0-1-1,0 0 0,0 0 0,0 0 1,1 0-1,-1 0 0,1 0 1,-1 0-1,1 0 0,-1 0 1,1 0-1,-1-1 0,1 1 0,0-1 1,-1 1-1,1-1 0,0 0 1,-1 0-1,1 0 0,0 0 0,0 0 1,-1 0-1,1 0 0,0 0 1,-1-1-1,1 1 0,0-1 1,1 0-1,9-3 13,-1 0 0,0-1 0,0 0 0,11-7 1,-15 8-10,28-18 43,0-2-1,-1-2 1,59-58 0,-54 41 56,-78 72-50,23-15-48,1 1 0,-24 30 0,32-37 3,1 1 1,0 0-1,1 1 0,0-1 1,0 1-1,1 0 0,-5 18 1,9-28-11,0 1 0,-1-1 0,1 1 0,0 0 0,0-1 0,0 1 0,0 0 0,0-1 0,0 1 0,0 0 0,0-1 1,0 1-1,0-1 0,0 1 0,0 0 0,0-1 0,1 1 0,-1 0 0,0-1 0,0 1 0,1-1 0,-1 1 0,0-1 0,1 1 0,-1 0 0,1-1 0,-1 0 0,1 1 1,-1-1-1,1 1 0,1 0 2,-1-1 0,1 1 1,-1-1-1,1 0 0,-1 0 0,0 0 1,1 0-1,-1 0 0,1 0 0,-1 0 1,1-1-1,-1 1 0,2-1 0,4-1 8,0 0 0,0-1 0,0 0-1,8-6 1,-9 4-5,0 1 0,-1-1 0,1 0 0,-1-1 0,-1 1 0,1-1 0,-1 0 0,4-7 0,25-58 73,-6 14 44,-27 56-119,1 0 0,-1-1 0,1 1 0,0 0 0,-1 0 0,1 0 1,0 0-1,0 0 0,0 0 0,0 0 0,0 0 0,0 0 0,1 0 0,-1 1-3,-1 0 0,1 1 0,-1-1 0,1 0 0,-1 1 0,1-1 0,-1 1 0,1-1 0,-1 1 0,1 0 0,-1-1 0,1 1 0,-1-1 0,0 1 0,1 0 0,-1-1 0,0 1 0,0 0 0,1-1 0,-1 1 0,0 0 0,0 0 0,0-1 0,0 2 1,1 0-6,0 1 0,0-1 0,1 0 1,-1 0-1,1 0 0,-1 0 0,1 0 1,0 0-1,-1 0 0,1 0 0,0-1 1,0 1-1,1-1 0,-1 1 0,0-1 1,0 0-1,1 0 0,-1 0 0,0 0 1,1 0-1,2 0 0,2 1 0,1-1 0,-1 0-1,0 0 1,1 0 0,-1-1 0,10-1-1,-3-1 5,-1-1-1,0-1 0,0 0 0,0 0 0,0-2 0,-1 1 0,1-2 0,-2 0 0,1 0 0,-1-1 0,18-16 0,-7 4 5,-1 0 0,-2-2 0,0 0 1,25-40-1,-19 19 12,-1-1-1,-3-2 1,-1 0 0,19-72 0,33-198 15,-71 312-30,6-31 18,-1-1 1,-2 0-1,-1-47 1,-3 81-18,0 0-1,0 1 1,0-1-1,0 0 1,-1 1-1,1-1 0,0 0 1,-1 1-1,0-1 1,0-2-1,0 4 0,1 0-1,0-1 1,0 1-1,-1 0 1,1 0 0,0-1-1,0 1 1,-1 0-1,1 0 1,0 0-1,-1-1 1,1 1-1,0 0 1,-1 0-1,1 0 1,0 0-1,-1 0 1,1 0-1,0 0 1,-1-1-1,1 1 1,0 0-1,-1 0 1,1 0 0,-1 1-1,1-1 1,0 0-1,-1 0 1,0 0-1,-1 1 0,0 1-1,0-1 1,0 1-1,1-1 1,-1 1-1,0 0 1,0-1-1,1 1 1,-1 0-1,1 0 1,0 0-1,-2 4 0,-10 20-19,1 0 0,2 1 0,1 1-1,1 0 1,1 0 0,-6 52 0,9-28-21,2 0-1,9 102 1,-3-119 19,1-1 0,15 49-1,-14-66 17,0 1 0,1-1 0,1 0-1,0-1 1,2 0 0,14 20 0,-22-33 8,1 0 0,-1 0 1,1-1-1,0 1 0,0 0 1,0-1-1,1 0 0,-1 0 1,0 0-1,1 0 1,0 0-1,-1-1 0,1 1 1,0-1-1,0 0 0,-1 0 1,1-1-1,0 1 1,0-1-1,0 0 0,0 0 1,0 0-1,0 0 0,0-1 1,0 0-1,0 1 0,0-2 1,-1 1-1,1 0 1,5-3-1,0-1 7,0 0 0,0 0 0,0 0 0,-1-1 0,0-1 0,0 1 1,-1-1-1,0-1 0,0 1 0,10-15 0,-14 16 5,7-8 60,13-29 0,-21 40-60,-1 1 1,1-1 0,-1 0 0,0 0-1,0 0 1,-1 0 0,1 0-1,0 0 1,-1 0 0,0 0 0,0 0-1,0 0 1,0 0 0,0 0-1,-1 0 1,1 0 0,-1 0-1,-1-3 1,2 5-12,-1 1 0,1-1 0,-1 1 0,1 0 0,-1-1 0,1 1 0,-1-1 0,0 1-1,1 0 1,-1 0 0,0-1 0,1 1 0,-1 0 0,0 0 0,1 0 0,-1-1 0,0 1 0,1 0 0,-1 0 0,0 0 0,1 0 0,-1 1-1,0-1 1,0 0 0,1 0 0,-1 0 0,0 0 0,1 1 0,-1-1 0,1 0 0,-1 1 0,0-1 0,1 0 0,-1 1 0,1-1 0,-1 1-1,1-1 1,-1 1 0,1-1 0,-1 1 0,-23 22 38,23-22-38,-6 7 9,1-1 0,-1 1 0,1 1 0,1-1 0,-1 1 0,2 0 0,-6 12 0,9-18-8,0 1 0,0 0-1,0-1 1,1 1 0,-1 0 0,1 0 0,0 0 0,0-1-1,1 1 1,-1 0 0,1 0 0,-1-1 0,1 1 0,0 0-1,1-1 1,-1 1 0,1-1 0,-1 1 0,1-1 0,0 0-1,0 0 1,5 6 0,1-1 17,0 0 1,0-1-1,1 0 0,0 0 1,0 0-1,0-1 0,1-1 1,0 0-1,17 6 0,-12-5 45,1-2-1,-1 0 0,1 0 1,0-2-1,0 0 0,17 0 1,-16-3 2,-4 0-4572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1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7 500 8432,'0'0'10625,"-1"-12"-10249,-1 4-298,1-1 55,0 1 0,0 0 0,0 0 0,1-1 0,1 1-1,-1 0 1,1-1 0,0 1 0,1 0 0,4-12 0,5-7 590,-9 20-563,0 1 0,1 0 0,0 0 0,0 0 1,0 0-1,6-7 0,0 2 204,1-1 0,0 2 0,11-10 0,-16 16-202,-1 1 1,1 0-1,-1 0 0,1 0 1,0 1-1,0 0 1,0 0-1,1 0 1,-1 0-1,0 1 0,8-1 1,-11 2-115,0 0 0,0 0 0,0 0-1,0 0 1,1 1 0,-1-1 0,0 1 0,0-1 0,0 1 0,0 0 0,0 0 0,0 0-1,0 0 1,-1 0 0,1 0 0,0 1 0,-1-1 0,1 0 0,0 1 0,-1 0 0,2 1-1,3 5 90,0 0-1,-1 1 1,6 11-1,-4-6 29,-1-1-53,-1-1 0,0 2-1,-1-1 1,-1 0 0,0 1 0,1 14 0,3 14 102,-2-15-52,-4-19-91,0-1-1,0 0 0,0 1 0,1-1 0,0 0 1,1 0-1,0 0 0,0-1 0,0 1 1,1-1-1,0 1 0,0-1 0,7 8 0,1-4 138,-2 0 44,0-1 0,23 16-1,-29-23-186,0 0-1,0 0 0,0 0 1,0 0-1,1-1 0,-1 0 1,0 1-1,1-2 1,-1 1-1,0 0 0,1-1 1,-1 0-1,8-1 0,-1 0-32,0-1 0,-1 0 0,1-1 0,-1 0 0,1-1 0,-1 0 0,0-1 0,0 0 0,-1 0 0,0-1 0,0 0 0,0-1 0,0 0 0,-1 0 0,-1-1-1,1 0 1,-1-1 0,0 1 0,-1-1 0,0 0 0,-1-1 0,1 0 0,3-12 0,-2 5-32,-1 0 0,0 0 0,-2-1 0,0 0 0,-1 0 0,-1 0 0,0 0 0,-1 0 0,-3-27 0,-4-7 0,2 17 0,1 0 0,2-40 0,2 71 0,-1 1 0,1 0 0,0-1 0,0 1 0,0 0 0,1-1 0,-1 1 0,1 0 0,0 0 0,0 0 0,0 0 0,0 0 0,0 1 0,0-1 0,1 1 0,-1-1 0,1 1 0,0 0 0,0 0 0,0 0 0,0 0 0,0 1 0,5-3 0,1 0 0,0 1 0,1 0 0,-1 1 0,0 0 0,1 0 0,0 1 0,12 0 0,-6 1 0,0 1 0,0 0 0,-1 2 0,27 6 0,27 9 0,-69-18 30,1 0 0,-1 0-1,1 1 1,0-1 0,-1 0 0,1 0-1,-1 1 1,1-1 0,-1 1 0,1-1 0,-1 0-1,0 1 1,1-1 0,-1 1 0,1-1-1,-1 1 1,0-1 0,1 1 0,-1-1 0,0 1-1,0-1 1,0 1 0,1-1 0,-1 1-1,0 0 1,0-1 0,0 1 0,0-1 0,0 1-1,0-1 1,0 2 0,-3 20-2659,2-18 349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12256,'0'0'496,"63"-2"-256,-13 4 248,11 2 0,-1 2-104,-5 0 0,-1 0-8,-12 0 0,-16 0-96,-13 2 0,-3 4-112,-10 2 16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7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10040,'0'0'936,"108"-77"-416,-19 29 8,16 2 40,12 11 8,-2 9-120,0 8 0,-1 12-160,-9 6 8,-2 2-208,-10-2-8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1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230 212 5416,'0'0'3590,"-10"-5"-3046,3 1-407,4 2-93,0 1 0,0-1 0,0 1 0,1-1 0,-1 1 0,0 0 0,0 0 0,-1 0 0,1 1 0,0-1 0,0 1 0,0-1 0,0 1 0,-1 0 0,1 0 0,0 1 0,0-1 1,0 1-1,-1 0 0,1-1 0,-5 3 0,-2 3 93,1 0 0,0 0 1,0 1-1,0 0 0,0 1 0,1 0 1,1 0-1,-1 1 0,1-1 1,1 2-1,0-1 0,0 1 1,0 0-1,-5 17 0,7-17-19,0 0-1,1 0 0,1 0 1,0 1-1,0-1 0,1 1 1,0-1-1,1 1 0,0 0 1,1-1-1,0 1 0,1-1 1,0 1-1,0-1 1,7 16-1,-8-22-61,1-1 1,-1 1 0,1-1-1,0 0 1,0 0 0,0 0-1,1 0 1,-1 0-1,1 0 1,0-1 0,-1 1-1,1-1 1,0 1-1,1-1 1,-1 0 0,0-1-1,1 1 1,-1 0-1,0-1 1,1 0 0,0 0-1,-1 0 1,1 0-1,0-1 1,0 1 0,6-1-1,-4 0 14,0-1 1,1 0-1,-1-1 0,0 1 0,0-1 1,0 0-1,0 0 0,0-1 0,-1 0 0,1 0 1,-1 0-1,0-1 0,0 0 0,0 0 1,7-7-1,-1-1 44,0-2 0,-1 0 0,-1 0 0,0 0 0,-1-1 0,-1-1 0,0 1-1,-1-1 1,-1 0 0,0-1 0,-1 1 0,-1-1 0,0 0 0,-1 0 0,-1 0 0,-2-26 0,1 41-84,0-1 0,-1 1 0,1-1 0,-1 1 0,1-1 0,-1 1 0,0 0 0,0-1 0,0 1 0,0 0-1,-1 0 1,1 0 0,0 0 0,-1 0 0,0 0 0,1 0 0,-3-2 0,2 3-2,0 0 0,0 0 0,0 0-1,0 0 1,0 0 0,0 1 0,0-1 0,0 1-1,0-1 1,0 1 0,-1 0 0,1 0 0,0 0-1,0 0 1,0 0 0,-3 1 0,-1 1 23,-1-1 0,0 2 1,1-1-1,0 1 0,0 0 0,0 0 1,0 0-1,0 1 0,1 0 0,-1 0 0,-5 6 1,7-6-13,1 0-1,-1-1 1,1 1 0,0 1 0,0-1 0,1 0 0,-1 1 0,1 0 0,0-1-1,-3 10 1,5-13-27,-1 0 0,1 1-1,0-1 1,0 0 0,0 0-1,0 0 1,0 1-1,1-1 1,-1 0 0,0 0-1,0 0 1,1 0 0,-1 1-1,1-1 1,-1 0 0,1 0-1,-1 0 1,1 0 0,1 2-1,0-2-2,0 1 0,0-1 0,0 0 0,0 0 0,0 0 0,0 0 0,0 0 0,1 0-1,-1 0 1,0-1 0,1 1 0,-1-1 0,5 1 0,2-1 15,1 0 0,-1 0 0,0-1 0,0-1 0,1 1 0,-1-1 1,0-1-1,-1 0 0,1 0 0,11-7 0,13-7 54,38-27 0,-34 20-39,2-3 22,40-36 0,-56 43-9,0 1 1,1 1 0,1 1-1,1 1 1,33-14-1,-43 26 78,-16 4-124,0 0 0,0 0-1,0 0 1,1 0 0,-1 1 0,0-1-1,0 0 1,1 0 0,-1 0-1,0 0 1,0 0 0,0 0 0,1 1-1,-1-1 1,0 0 0,0 0-1,0 0 1,1 0 0,-1 1 0,0-1-1,0 0 1,0 0 0,0 0-1,0 1 1,0-1 0,0 0 0,1 0-1,-1 1 1,0-1 0,0 1-1,-7 24 225,6-21-235,-61 183 425,53-151-325,1 0 0,2 0 0,-1 51 0,6-59-19,0-13 14,0-1 0,2 1 0,3 25 0,-4-39-81,0 0 0,0 0 0,0 0 0,0 0 0,1 0 0,-1 0 0,0-1 0,0 1 0,1 0 0,-1 0 0,1-1 0,-1 1 0,0 0-1,1 0 1,0-1 0,-1 1 0,1 0 0,-1-1 0,1 1 0,0-1 0,-1 1 0,1-1 0,0 1 0,0-1 0,-1 1 0,2-1 0,-1 0 3,0 0 0,1 0 1,-1 0-1,0 0 0,0-1 1,0 1-1,0 0 0,1-1 0,-1 1 1,0-1-1,0 1 0,0-1 1,0 0-1,0 1 0,0-1 1,1-1-1,4-3 31,-1-1 0,1 0 1,-1 0-1,6-11 0,13-27 91,-2-1-1,21-60 1,-25 56 139,50-92 0,-65 140-157,0 8-61,2 13-35,-3-12-1,42 116 24,-40-118-43,0 1 0,-1-2 1,2 1-1,-1 0 0,1-1 1,0 0-1,0 0 0,0 0 0,1-1 1,-1 0-1,1 0 0,0 0 0,1 0 1,-1-1-1,1 0 0,-1-1 1,1 0-1,0 0 0,0 0 0,0 0 1,0-1-1,0-1 0,0 1 0,0-1 1,0 0-1,0-1 0,0 1 1,0-1-1,0-1 0,0 0 0,0 0 1,0 0-1,9-5 0,0-2 8,-1-1 0,0-1 0,20-17 0,-28 21-4,-1 0 1,1 0 0,-1 0-1,0-1 1,-1 0 0,0 0-1,0 0 1,5-14 0,-9 18 2,0 0 0,-1-1 1,1 1-1,-1-1 0,0 1 1,0-1-1,0 1 0,-1-1 0,1 1 1,-1-1-1,0 1 0,-3-7 1,4 9-5,-1 1 0,1-1 1,0 1-1,-1-1 0,0 1 0,1 0 0,-1-1 1,0 1-1,0 0 0,0-1 0,0 1 1,0 0-1,0 0 0,0 0 0,0 0 1,-1 0-1,1 0 0,0 0 0,0 0 0,-1 1 1,1-1-1,-1 0 0,1 1 0,-1-1 1,1 1-1,-1 0 0,1-1 0,-1 1 1,1 0-1,-1 0 0,1 0 0,-1 0 0,0 0 1,1 0-1,-1 0 0,1 1 0,-1-1 1,-1 1-1,-5 3 4,1 0 0,-1 1-1,1-1 1,1 1 0,-1 1 0,1-1 0,0 1 0,0 0 0,0 0 0,1 1-1,0 0 1,0 0 0,1 0 0,0 1 0,-6 13 0,4-6-5,0 1 1,2 0 0,-1 0-1,2 0 1,0 1-1,1-1 1,0 20 0,2-29-3,0 0 1,1 0-1,0 0 1,0 0-1,0 0 1,1 0-1,0-1 1,0 1-1,1-1 1,0 1-1,4 6 1,-5-10 1,0 0 0,0 0 0,1-1 1,-1 1-1,0-1 0,1 0 0,0 0 0,-1 0 1,1 0-1,0 0 0,0-1 0,0 1 0,0-1 1,1 0-1,-1 0 0,0 0 0,0 0 0,1 0 1,-1-1-1,1 1 0,-1-1 0,0 0 0,1 0 1,3-1-1,4-1 3,0 0 1,0-1-1,-1-1 0,1 1 1,-1-1-1,0-1 1,-1 0-1,17-11 0,4-5 32,32-30-1,130-105 204,-188 153-221,1-1 0,0 1 0,-1 0 0,10-3 0,-13 5-14,0 1-1,0-1 1,0 1 0,0 0-1,1 0 1,-1-1-1,0 1 1,0 0-1,0 0 1,0 0 0,0 0-1,0 0 1,0 1-1,0-1 1,1 0 0,-1 0-1,0 1 1,0-1-1,0 1 1,0-1 0,0 1-1,0-1 1,0 1-1,-1-1 1,1 1 0,0 0-1,0 0 1,0-1-1,-1 1 1,2 1 0,3 6 14,-1 1 1,0-1-1,0 1 1,-1 0-1,0 0 1,2 15 0,-2-12 16,0 0 0,1 0 1,9 20-1,-10-26-16,0 0-1,1-1 1,-1 1-1,1-1 1,0 0-1,0 0 1,1 0-1,-1-1 1,1 0-1,0 1 0,0-2 1,1 1-1,-1-1 1,1 0-1,0 0 1,0 0-1,0-1 1,0 0-1,0 0 1,0 0-1,0-1 1,1 0-1,-1 0 1,1-1-1,-1 0 1,1 0-1,-1 0 1,0-1-1,1 0 1,8-2-1,2-2-12,0 0 0,26-14-1,-15 4-3644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205 194 6328,'0'0'5993,"-6"-10"-5538,-20-32-93,25 41-343,0 0 0,0 0-1,0 0 1,0 1 0,0-1 0,0 0-1,0 0 1,0 1 0,-1-1 0,1 1-1,0-1 1,0 1 0,-1 0 0,1-1-1,0 1 1,-1 0 0,1 0 0,0 0-1,-1 0 1,1 0 0,0 0 0,-1 0-1,1 0 1,0 0 0,-1 1-1,1-1 1,0 1 0,0-1 0,-1 1-1,-1 1 1,-2-1 54,-5 3 41,1 0 0,0 1 0,-1 0-1,2 0 1,-1 1 0,0 0 0,1 0 0,-9 10 0,13-12-54,1-1 1,-1 1-1,1 0 0,0 0 0,0 0 0,0 0 0,1 0 0,0 1 0,0-1 0,0 1 1,0-1-1,0 1 0,1 0 0,0 0 0,0 0 0,1 0 0,-1 0 0,1 10 1,0-13-26,1 1 0,0 0 0,-1-1 1,1 1-1,0-1 0,0 1 0,0-1 1,0 0-1,1 1 0,-1-1 0,1 0 1,-1 0-1,1 0 0,0 0 0,0 0 1,0 0-1,0 0 0,3 1 0,-1 0 21,0-1 0,1 0 0,-1 0 0,1-1 0,-1 1 0,1-1 0,0 0 1,-1 0-1,9 0 0,-2-1 53,-1 0 1,1-1 0,-1 0-1,1 0 1,-1-1 0,1-1-1,-1 0 1,16-6 0,-20 5-27,-1 1 0,0 0 1,1-1-1,-1 0 0,0 0 1,-1-1-1,1 0 0,-1 1 0,0-1 1,0-1-1,0 1 0,-1-1 1,3-6-1,-4 8-26,0 1-1,-1-1 1,1 0 0,-1 0 0,0 1 0,0-1-1,-1 0 1,1 0 0,-1 0 0,0 0-1,0 0 1,0 0 0,0 0 0,-1 0-1,0 0 1,0 0 0,0 0 0,0 1 0,0-1-1,-1 0 1,0 1 0,-2-5 0,2 6-23,0 0 0,0-1 0,0 1 0,0 0 0,0 1 0,-1-1 0,1 0 0,-1 1 0,1-1 0,-1 1 0,1 0 0,-1 0 0,0 0 0,0 0 1,-4-1-1,-4 1 104,1 0 0,-20 0 0,29 1-129,-6 3 113,7-3-116,0 0 0,0 0 0,0 0 0,0 0 1,0 0-1,0 0 0,0 0 0,0 0 0,0 0 0,0 0 0,0 0 0,0 0 0,0 0 0,0 0 0,0 0 0,1 0 0,-1 0 0,0 0 1,0 0-1,0 0 0,0 0 0,0 0 0,0 0 0,0 0 0,0 0 0,0 0 0,0 0 0,0 0 0,0 0 0,0 0 0,0 0 0,0 0 1,0 0-1,0 0 0,0 0 0,0 0 0,1 0 0,-1 0 0,0 0 0,185-97 354,-185 97-360,19-11 56,30-11 0,-44 20-37,1 0 1,-1 0-1,1 1 1,-1-1-1,1 1 1,-1 1-1,1-1 0,0 1 1,0 0-1,-1 0 1,7 2-1,-10-1-8,0 0-1,0 0 0,0 0 1,-1 0-1,1 0 1,0 0-1,-1 1 0,0-1 1,1 1-1,-1-1 0,0 1 1,1 0-1,-1-1 1,0 1-1,0 0 0,0 0 1,-1 0-1,1 0 1,0 0-1,-1 0 0,1 3 1,7 46 144,-8-31-105,-1 0-1,-1 0 1,0 0-1,-2-1 1,0 1-1,-8 19 1,4-11 202,-8 55 1,16-83-245,0 0-1,0 0 0,0-1 1,0 1-1,0 0 0,0 0 0,0 0 1,0 0-1,0 0 0,0 0 1,0 0-1,0 0 0,0 0 1,1 0-1,-1 0 0,0 0 1,0-1-1,0 1 0,0 0 1,0 0-1,0 0 0,0 0 0,0 0 1,0 0-1,0 0 0,0 0 1,0 0-1,1 0 0,-1 0 1,0 0-1,0 0 0,0 0 1,0 0-1,0 0 0,0 0 1,0 0-1,0 0 0,0 0 1,0 0-1,1 0 0,-1 0 0,0 0 1,0 0-1,0 0 0,0 0 1,0 0-1,0 0 0,0 0 1,0 1-1,0-1 0,0 0 1,0 0-1,0 0 0,1 0 1,-1 0-1,0 0 0,0 0 0,0 0 1,0 0-1,0 0 0,0 1 1,11-14 180,16-26-110,-20 28-2,40-50 232,99-98-1,-144 157-296,-1 0 0,1 1 1,0-1-1,-1 1 0,1-1 0,0 1 1,0 0-1,0-1 0,0 1 0,0 0 0,1 0 1,-1 1-1,0-1 0,0 0 0,1 1 1,-1-1-1,3 1 0,-4 0-4,1 1-1,-1-1 1,0 1-1,0-1 1,1 1 0,-1 0-1,0-1 1,0 1-1,0 0 1,1 0 0,-1 0-1,0 0 1,0 0-1,-1 0 1,1 0 0,0 0-1,0 1 1,0-1-1,-1 0 1,1 0-1,-1 1 1,1-1 0,-1 0-1,1 1 1,-1-1-1,0 0 1,0 1 0,1 1-1,3 21 59,1 38-1,-4-42-30,0 1-1,2-1 0,5 24 1,-6-40-27,-1 1 0,1-1 1,-1 0-1,1 0 0,0 0 0,1-1 1,-1 1-1,1 0 0,-1-1 0,1 0 1,0 1-1,0-1 0,1 0 0,-1-1 1,1 1-1,-1 0 0,1-1 0,0 0 1,0 0-1,0 0 0,0-1 0,0 1 0,0-1 1,0 0-1,1 0 0,-1 0 0,0-1 1,1 1-1,-1-1 0,6-1 0,0 1 14,1-1 0,-1-1 0,0 0-1,0 0 1,0-1 0,0 0 0,-1-1-1,1 0 1,-1-1 0,0 0-1,16-11 1,-13 6 20,0 0 0,0-1-1,-1-1 1,-1 0 0,0 0 0,16-26-1,-21 29-12,-1 1-1,1-1 0,-2 0 0,1 0 0,-1-1 1,0 1-1,-1 0 0,0-1 0,-1 0 0,0 1 0,-1-1 1,0-13-1,0 21-21,0 0 0,0 0-1,-1 0 1,1 1 0,-1-1 0,1 0 0,-1 0 0,1 0 0,-1 1 0,0-1-1,0 0 1,0 1 0,0-1 0,0 1 0,-2-2 0,3 2-2,-1 1 1,0-1-1,1 1 1,-1 0-1,0-1 1,0 1-1,0 0 1,1-1-1,-1 1 1,0 0-1,0 0 1,0 0-1,1 0 1,-1 0-1,0 0 1,0 0-1,0 0 1,0 0-1,1 1 1,-1-1-1,0 0 1,0 0-1,-1 1 1,-3 2 12,0 0 0,1 0 0,-1 1 0,0 0 0,1 0 0,0 0 0,-7 8 0,-4 6 13,0 2-1,1 0 0,0 0 0,2 1 1,-16 37-1,25-50-17,0-1 0,1 1 0,0-1 0,0 1 0,0 0 0,1 0 0,0 0 0,1 0 0,0 0 0,0 0 0,1 0 0,-1-1 0,2 1 0,-1 0 0,1 0 0,1-1 0,-1 1 0,1-1 0,0 1 0,1-1 0,5 8 0,-6-11 3,0 0 0,1 0 0,0 0 0,-1-1 0,1 1 0,0-1-1,1 0 1,-1 0 0,0 0 0,1-1 0,0 0 0,9 4-1,-6-4 8,1 0 0,0 0-1,-1-1 1,1 0 0,0-1-1,0 0 1,9-1 0,3-2 31,0 0 0,-1-2 1,1-1-1,-1 0 1,34-16-1,-28 8-72,0-1 0,-1-1 0,0-1 0,37-34-1,-6-6-3840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41 819 8432,'0'0'4812,"13"-10"-4254,13-13-249,0-1-1,-2-1 0,39-51 1,-41 39 168,-2-1 1,25-67 0,-38 92-43,-5 19 110,-8 27-28,4-24-463,-163 582 1608,69-240-725,93-329-783,3-18-86,0-1 0,0 1 0,-1-1 0,1 0 0,-1 1 0,0-1 0,0 0 1,0 1-1,0-1 0,0 0 0,-4 6 0,4-12-1,0 1-1,0 0 1,1-1-1,-1 1 1,1-1-1,0 1 1,0-1-1,0 1 1,0-1-1,1-3 1,39-309 989,-18 208-821,4 1-1,6 1 1,4 2 0,50-102-1,-78 188-191,0 0-1,0 1 1,1 0-1,2 1 1,-1 0-1,2 0 1,-1 1-1,25-21 1,-34 33-36,0 1 1,0-1-1,0 0 1,0 1-1,0 0 1,1 0-1,-1 0 1,0 0-1,1 0 0,-1 0 1,1 0-1,-1 1 1,1-1-1,-1 1 1,1 0-1,-1 0 1,1 0-1,-1 0 1,1 0-1,-1 0 1,1 1-1,4 1 0,-3 0 1,0 0 0,-1 0-1,1 0 1,-1 1-1,0 0 1,0-1-1,1 1 1,-2 0 0,1 1-1,0-1 1,-1 1-1,4 5 1,2 6 7,0 1 0,-2 1 1,1-1-1,-2 1 0,4 22 0,-4-12-6,-2 0 0,-2-1 0,0 1-1,-1 0 1,-2 0 0,-1 0 0,-1 0-1,-1 0 1,-2-1 0,0 0 0,-18 39 0,23-59-5,-2 1 1,1-1 0,-1 0 0,0 0 0,0-1 0,0 1 0,-1-1 0,0 0-1,0 0 1,-8 6 0,11-10 0,0 0-1,0 0 0,0 0 0,0 0 1,0 0-1,0 0 0,0-1 0,0 1 1,-1-1-1,1 1 0,0-1 0,0 0 1,0 0-1,-1 0 0,1 0 0,0 0 1,0 0-1,-1-1 0,1 1 0,0-1 1,0 1-1,0-1 0,0 0 0,0 0 1,0 0-1,0 0 0,0 0 0,0-1 0,0 1 1,1-1-1,-1 1 0,1-1 0,-1 1 1,1-1-1,-2-2 0,0 1 8,1-1 1,0 1-1,0-1 0,0 0 0,0 0 1,1 0-1,-1 0 0,1 0 0,0 0 1,1 0-1,-1 0 0,0-1 0,1 1 0,0 0 1,0 0-1,2-8 0,-2 10-8,1 1 0,-1 0 0,1 0-1,-1 0 1,1 0 0,0 1 0,0-1 0,-1 0 0,1 0-1,0 0 1,0 1 0,0-1 0,0 0 0,0 1-1,0-1 1,0 0 0,0 1 0,0 0 0,0-1 0,0 1-1,0 0 1,2-1 0,30-6 17,-26 6-11,40-7 9,-22 4-15,0 0 1,0-1-1,-1-2 1,1 0-1,-2-2 1,34-16 0,-38 14-5,-1 0 1,0-2-1,-1 0 1,0 0 0,-1-2-1,-1 0 1,0-1-1,-1-1 1,-1 0 0,12-19-1,-14 17 2,0 1 5,0-1-1,-2 0 0,0 0 1,-1-1-1,7-26 0,-16 27-17,1 19 11,0-1 0,0 1 0,0-1 0,-1 1 0,1 0 0,0-1 0,0 1 0,-1 0 0,1-1 0,0 1 1,0 0-1,-1 0 0,1-1 0,-1 1 0,1 0 0,0 0 0,-1-1 0,1 1 0,0 0 0,-1 0 0,1 0 1,-1 0-1,1 0 0,-1 0 0,-1 0 2,0 0 0,1 0 0,-1 1-1,0-1 1,0 1 0,1-1 0,-1 1 0,0 0 0,1 0 0,-1 0 0,1 0 0,-1 0 0,1 0 0,-1 0 0,-1 2 0,-8 9 9,0 0 1,1 1-1,0 1 1,1-1 0,-12 26-1,10-14 16,0 0-1,-11 45 1,20-64-29,1 1 0,0-1-1,0 1 1,0 0 0,1-1 0,0 1 0,1 0 0,-1-1 0,1 1 0,1 0-1,-1-1 1,4 10 0,-3-13 3,-1 0 0,0 0 0,1-1 0,0 1 0,-1-1 0,1 1 0,0-1 0,0 1 0,0-1 0,1 0 0,-1 0 0,0 0 0,1-1 0,-1 1-1,1 0 1,0-1 0,0 0 0,-1 0 0,1 1 0,0-2 0,0 1 0,0 0 0,0-1 0,0 1 0,0-1 0,0 0 0,0 0 0,6 0 0,3-2 11,0 0 1,0-1 0,0 0-1,0-1 1,0-1-1,-1 0 1,0 0 0,0-1-1,16-11 1,-4 1 18,0-2 0,39-41 1,-24 15 189,59-89-1,-94 119-108,-3 13-109,0 1 1,0 0-1,0 0 0,0-1 0,0 1 0,0 0 0,1 0 0,-1-1 1,0 1-1,0 0 0,0 0 0,0-1 0,0 1 0,0 0 0,0-1 0,0 1 1,0 0-1,0 0 0,0-1 0,-1 1 0,1 0 0,0 0 0,0-1 1,0 1-1,0 0 0,0 0 0,0 0 0,-1-1 0,1 1 0,0 0 1,0 0-1,0 0 0,-1-1 0,1 1 0,0 0 0,0 0 0,0 0 0,-1 0 1,1 0-1,0-1 0,0 1 0,-1 0 0,1 0 0,0 0 0,0 0 1,-1 0-1,1 0 0,12 18 14,-4-12-8,-1 1 0,1 1-1,-1-1 1,0 1-1,-1 1 1,0-1 0,-1 1-1,1 0 1,3 10 0,0-1 2,-2 1 0,9 31 0,-10-30-3,1 0 0,9 20 0,-15-38-7,0 0 1,0-1-1,0 1 0,0 0 0,0-1 0,0 1 0,0-1 1,1 0-1,-1 1 0,0-1 0,1 0 0,-1 0 1,1 1-1,0-1 0,-1 0 0,1-1 0,0 1 0,-1 0 1,1 0-1,3 0 0,-2-1 3,-1 0 1,1 0-1,0 0 1,0 0-1,0-1 1,0 1-1,-1-1 1,1 0-1,0 1 1,-1-1-1,1-1 1,3-1-1,7-4 20,-1-2 0,0 1-1,-1-2 1,13-12 0,-17 16-17,33-33 57,-1-2 0,56-77-1,-76 97-17,-19 21-46,0 0 1,0 0 0,0-1-1,0 1 1,0 0 0,0 0-1,0 0 1,1 0 0,-1 0-1,0 0 1,0 0 0,0 0 0,0 0-1,0 0 1,0 0 0,0 0-1,0 0 1,0 0 0,0 0-1,1 0 1,-1 0 0,0 0-1,0 1 1,0-1 0,0 0-1,0 0 1,0 0 0,0 0-1,0 0 1,0 0 0,0 0-1,0 0 1,0 0 0,0 0-1,1 0 1,-1 0 0,0 0-1,0 0 1,0 0 0,0 1-1,0-1 1,0 0 0,0 0-1,0 0 1,0 0 0,0 0-1,0 0 1,0 0 0,0 0-1,0 0 1,0 0 0,0 1-1,0-1 1,0 0 0,0 0-1,0 0 1,0 0 0,0 0-1,0 0 1,0 0 0,0 0-1,0 0 1,-1 0 0,1 1-1,-5 15 22,-2 0-22,0 0 0,1 0 0,1 1 1,0 0-1,-3 34 0,7-48 0,1-1 0,0 0 1,0 1-1,0-1 0,1 0 0,-1 1 0,0-1 0,1 0 0,0 1 0,-1-1 0,1 0 1,0 0-1,0 0 0,0 0 0,1 0 0,-1 0 0,0 0 0,1 0 0,-1 0 0,1 0 1,0-1-1,0 1 0,-1-1 0,1 1 0,0-1 0,0 0 0,0 0 0,0 0 1,1 0-1,-1 0 0,0 0 0,0 0 0,1-1 0,-1 1 0,0-1 0,1 0 0,2 0 1,2 0 4,0 0 0,0-1-1,0 0 1,0 0 0,0 0 0,0-1 0,-1 0 0,1-1 0,-1 0 0,1 0 0,8-5 0,33-26 118,0-2 0,72-73 0,-95 90-13,-25 21-104,0-1 1,0 1-1,0-1 0,0 1 1,0 0-1,0-1 0,-1 1 1,1-1-1,0 1 0,-1-1 1,1 0-1,-2 4 0,-6 13 29,1-1-24,0 1 1,-6 27-1,12-41-13,1 1 0,-1-1 0,0 0-1,1 0 1,0 1 0,0-1 0,0 0-1,1 0 1,-1 0 0,1 1 0,0-1-1,0 0 1,1 0 0,-1 0 0,1 0-1,4 7 1,-5-9 3,0 0 0,0-1 0,1 1 0,-1 0 0,1-1 0,-1 1 0,1-1 0,0 1 0,0-1 0,0 0 0,-1 0 0,1 0 0,0 0 0,0 0 0,1 0 0,-1 0 0,0-1 0,0 1 0,0-1 0,0 1 0,1-1 0,-1 0 0,0 0 0,0 0 0,0 0 0,1 0 0,-1-1 0,0 1 0,0-1 0,0 1 0,0-1 1,0 0-1,0 0 0,0 0 0,0 0 0,0 0 0,0 0 0,0-1 0,0 1 0,-1-1 0,3-1 0,0-1 9,0 0 0,0 0 1,0 0-1,0-1 0,-1 0 1,0 0-1,0 0 0,0 0 1,0 0-1,-1-1 0,0 1 0,0-1 1,0 1-1,1-11 0,-3 12-7,0 0 0,0 0 0,0 0-1,-1 0 1,0 1 0,1-1-1,-1 0 1,0 0 0,-1 0 0,1 1-1,-1-1 1,0 1 0,1-1-1,-2 1 1,-2-5 0,3 7-2,1-1 0,0 1 0,-1 0-1,1 0 1,-1 0 0,0 0 0,1 0 0,-1 0 0,0 0 0,1 1 0,-1-1 0,0 1 0,0-1 0,0 1 0,0-1 0,1 1-1,-1 0 1,0 0 0,0 0 0,0 0 0,0 0 0,0 1 0,1-1 0,-1 1 0,0-1 0,0 1 0,0-1 0,1 1 0,-1 0-1,0 0 1,1 0 0,-1 0 0,-2 2 0,3-2-1,-1 0 0,1 0 0,0 0 0,-1 0 0,1 0 0,0 0 0,0 0 0,0 0 0,0 1 0,0-1 0,0 0 0,-1 4 0,2-5 0,0 1 0,0-1 0,-1 1 0,1-1 0,0 1 0,0-1 0,0 1 0,0-1 0,0 1 0,0 0 0,1-1 0,-1 1 0,0-1 0,0 1 0,0-1 0,0 1 0,1-1 0,-1 1 0,0-1 0,1 1 0,-1-1 0,0 1 0,1-1 0,0 1 0,1 1 0,0-1 0,0 0 0,0 0 0,0 0 0,1 0 0,-1 0 0,0 0 0,1 0 0,-1-1 0,1 1 0,-1-1 0,1 0 0,-1 0 0,1 0 0,3 0 0,28-3 0,1 0 0,0-3 0,-1 0 0,44-16 0,-61 16 2,19-7 25,0 1 0,0 2 1,64-9-1,-89 19-18,-11 0-9,0 0 1,1 0-1,-1 0 0,0 0 0,0 0 1,0 0-1,1 0 0,-1 0 0,0 0 1,0 0-1,0 0 0,0 0 0,1 0 0,-1 0 1,0 1-1,0-1 0,0 0 0,0 0 1,0 0-1,1 0 0,-1 0 0,0 0 1,0 1-1,0-1 0,0 0 0,0 0 1,0 0-1,0 0 0,0 1 0,0-1 1,1 0-1,-1 0 0,0 0 0,0 1 0,0-1 1,0 0-1,0 0 0,0 0 0,0 1 1,0-1-1,0 0 0,-1 0 0,1 0 1,0 0-1,0 1 0,0-1 0,0 0 1,0 0-1,0 0 0,0 0 0,0 1 1,0-1-1,0 0 0,-1 0 0,1 0 0,0 0 1,0 0-1,0 1 0,0-1 0,0 0 1,-1 0-1,1 0 0,0 0 0,0 0 1,0 0-1,-1 0 0,1 0 0,0 0 1,0 0-1,-1 1 3,-55 61 66,40-47-61,1 1 0,1 0-1,-22 33 1,35-46-11,-1-1 1,1 1-1,0 0 0,-1-1 0,1 1 1,1 0-1,-1 0 0,0-1 0,1 1 1,-1 0-1,1 0 0,0 0 0,0 0 1,0 0-1,0 0 0,0 0 0,1 0 1,1 4-1,-1-6 0,0 1 0,0 0 0,0-1 0,0 1 0,0-1 1,1 0-1,-1 1 0,1-1 0,-1 0 0,1 0 0,-1 0 0,1 0 0,0 0 0,-1 0 1,1 0-1,0 0 0,0-1 0,0 1 0,0-1 0,0 1 0,0-1 0,-1 0 0,1 0 1,0 0-1,0 0 0,0 0 0,0 0 0,3-1 0,5-1 1,-1 0-1,0 0 0,0-1 1,0 0-1,0 0 1,0-1-1,-1 0 1,0-1-1,0 0 1,0 0-1,0-1 0,-1 0 1,0 0-1,0-1 1,0 0-1,-1 0 1,9-13-1,5-11 30,-1-1 0,-2 0 1,17-43-1,-18 37 10,-1-1-1,-2-1 1,-2 0 0,-2 0 0,-1-1 0,-2-1 0,0-65-1,-10 70 10,4 36-44,0 1 0,0-1 0,-1 1 0,1-1 0,0 0 0,0 1 0,-1-1-1,1 1 1,0-1 0,0 1 0,-1-1 0,1 1 0,-1 0 0,1-1 0,0 1-1,-1-1 1,1 1 0,-1 0 0,1-1 0,-2 1 0,1 0 0,1 0 0,-1 0 0,0 0 0,0 0 0,1 0 0,-1 1 0,0-1 0,1 0 0,-1 1 0,0-1 0,1 0 1,-1 1-1,1-1 0,-1 1 0,0-1 0,1 1 0,-1-1 0,1 1 0,-1-1 0,1 1 0,-1 1 0,-6 8-2,0 0 0,1 1 0,0-1-1,1 2 1,0-1 0,1 0 0,0 1 0,1 0-1,0 0 1,-2 18 0,3-7-3,1-1 1,0 1-1,2 0 0,6 42 0,0-34-1,2 0 0,1-1 0,1 0-1,1-1 1,2 0 0,1-1 0,21 30 0,10-6-1027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15376,'0'0'1255,"62"-47"-1710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1049 6728,'0'0'3704,"15"-10"-3232,-12 8-442,24-15 245,-1-2 0,-2 0-1,25-24 1,-9-1 562,56-78 0,24-59 709,-89 134-1165,90-158 1238,-110 181-1365,0-1 0,-1 0 0,-2-1 0,0 0 0,-2 0 0,5-47 0,-10 65-137,0-1-1,-1 0 1,0 1-1,-1-1 0,0 1 1,0-1-1,-1 1 0,0-1 1,0 1-1,-6-12 0,8 19-97,0 1 1,-1-1-1,1 1 0,0-1 0,0 0 0,-1 1 0,1-1 0,-1 1 0,1 0 0,0-1 0,-1 1 0,1-1 0,-1 1 0,1 0 0,-1-1 0,1 1 0,-1 0 0,1-1 1,-1 1-1,1 0 0,-1 0 0,0 0 0,1-1 0,-1 1 0,1 0 0,-1 0 0,0 0 0,1 0 0,-1 0 0,1 0 0,-1 0 0,0 0 0,0 1 0,-1 0 13,0 0 0,0 0 0,0 0 0,0 0 0,1 1 0,-1-1-1,0 1 1,1-1 0,0 1 0,-2 1 0,-5 8 80,1 0 1,-9 18-1,-1 5-4,3 0 0,0 1 0,3 1 0,1 1 0,1-1 0,2 1 0,2 1 0,1-1 0,2 1 0,2-1 0,7 64 0,-4-83-34,1 0 0,10 30 0,-11-40-40,0 0 0,1-1 0,-1 1 0,2-1 1,-1 0-1,1 0 0,0-1 0,8 8 1,-11-12-21,0 0 1,0-1-1,0 1 1,0-1 0,0 0-1,0 0 1,1 0-1,-1 0 1,0 0-1,1 0 1,-1-1 0,1 1-1,-1-1 1,1 0-1,-1 0 1,1 0-1,-1 0 1,1 0 0,-1 0-1,1 0 1,-1-1-1,1 0 1,3-1-1,5-2 36,-1 0-1,0-1 1,19-13-1,-18 11-12,8-7 63,-1-1 1,0 0 0,-1-2 0,0 0-1,-2 0 1,22-33 0,-48 67 143,1 1 0,-14 35 1,18-41-221,1 0 0,1 1 0,1 0 1,-1 0-1,2 0 0,-2 24 1,4-34-17,1 1 0,0 0 1,0 0-1,0-1 1,0 1-1,1-1 1,-1 1-1,1-1 1,0 1-1,0-1 0,0 0 1,0 0-1,1 0 1,-1 0-1,1 0 1,0-1-1,0 1 1,0-1-1,0 0 0,0 0 1,0 0-1,1 0 1,3 1-1,0 1 7,0-2 0,0 1 0,0-1 0,0 0 0,1 0 0,-1-1 0,0 0-1,1 0 1,-1-1 0,14-1 0,-18 1-5,0-1-1,0 0 1,0 1 0,-1-1-1,1 0 1,0 0 0,-1-1-1,1 1 1,-1 0 0,1-1-1,-1 0 1,0 1-1,0-1 1,0 0 0,0 0-1,0-1 1,0 1 0,0 0-1,0 0 1,-1-1 0,0 1-1,1-1 1,-1 0 0,0 1-1,0-1 1,0 0-1,-1 1 1,1-1 0,0 0-1,-1 0 1,0-4 0,0 0 12,1 1 1,-2-1 0,1 0 0,-1 0 0,0 0 0,-1 0 0,0 1-1,0-1 1,0 1 0,0-1 0,-7-10 0,5 12-2,1 1-1,-1-1 1,1 1 0,-1 0 0,-1 0 0,1 0-1,0 1 1,-1-1 0,0 1 0,0 0 0,0 1-1,0-1 1,0 1 0,0 0 0,-1 0-1,1 0 1,-1 1 0,0 0 0,1 0 0,-1 1-1,-8-1 1,15 1-19,-1 0 0,0 0 0,0 0 0,0 0 0,0 0-1,0 0 1,0 0 0,1 0 0,-1 0 0,0 0 0,0 1 0,0-1 0,0 0 0,0 0-1,0 0 1,0 0 0,1 0 0,-1 0 0,0 0 0,0 0 0,0 0 0,0 0 0,0 0-1,0 0 1,0 1 0,0-1 0,0 0 0,0 0 0,0 0 0,0 0 0,1 0-1,-1 0 1,0 0 0,0 1 0,0-1 0,0 0 0,0 0 0,0 0 0,0 0 0,0 0-1,0 0 1,0 0 0,0 1 0,0-1 0,0 0 0,0 0 0,0 0 0,0 0 0,-1 0-1,1 0 1,0 1 0,0-1 0,0 0 0,0 0 0,0 0 0,0 0 0,0 0-1,0 0 1,0 0 0,0 0 0,0 0 0,-1 0 0,1 1 0,0-1 0,0 0 0,0 0-1,0 0 1,0 0 0,10 7 13,9 0 3,-1-2-1,1 1 1,0-2-1,0-1 1,1 0-1,-1-1 0,0-1 1,1-1-1,0-1 1,-1-1-1,0 0 0,1-2 1,-1 0-1,0-1 1,-1-1-1,19-8 0,-31 11 0,0-1 0,0 1 0,-1-1-1,1-1 1,-1 1 0,8-9-1,-11 11-16,0-1 0,1 0 0,-1 0 0,0 0 0,-1 0 0,1 0 0,-1 0 0,1 0 0,-1-1 0,0 1 0,0 0 0,0-1 0,-1 1 0,1-5-1,-1 7-16,0-1-1,0 1 0,-1 0 1,1 0-1,0 0 0,-1 0 0,1 0 1,-1 0-1,1 0 0,-1 0 0,1 0 1,-1 0-1,0 0 0,0 0 0,1 1 1,-1-1-1,0 0 0,0 0 0,0 1 1,0-1-1,0 0 0,0 1 1,-1-1-1,-25-9-1905,21 8-215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13768,'0'0'1368,"107"-54"-880,-32 25 64,15 1-9,3 4-111,10 6 0,0 0-48,-5 6 0,-7 6 24,-6 0-8,-17-5-80,-7 5-8,-9 4-144,-16-2 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402 385 8712,'0'0'3804,"-14"-5"-3368,6 3-369,0-1-6,0 0 0,0 1 0,0 0 0,-1 1 0,1-1 0,-1 2 0,1-1 0,-1 1 0,1 0 0,-1 1 1,-11 2-1,7 1 41,0 1 1,0 0-1,1 1 1,0 0 0,0 1-1,-19 13 1,1 4 234,-31 32 0,52-47-239,1 0 0,0 0 0,0 1 0,1 0 0,1 0 0,-6 12 0,10-19-62,0 1 0,0-1 0,1 1 0,0-1 1,0 1-1,0 0 0,0 0 0,0-1 0,1 1 0,0 0 0,0 0 0,0 0 1,0 0-1,0-1 0,1 1 0,0 0 0,0 0 0,0-1 0,0 1 0,0-1 0,1 1 1,0-1-1,2 5 0,-1-5 1,0 0 0,0 0 0,0-1-1,1 1 1,-1-1 0,1 1 0,-1-1 0,1 0 0,0 0 0,0-1 0,0 1 0,0-1-1,1 0 1,-1 0 0,0 0 0,0-1 0,1 0 0,-1 1 0,0-1 0,9-2 0,-2 1 56,0 0 0,1-1-1,-1-1 1,-1 0 0,1 0 0,19-9 0,-17 4 37,0 0-1,-1 0 0,0-1 1,0 0-1,-1-1 1,0-1-1,13-16 1,-16 18-12,-2 0 0,1-1 0,-1 0 0,0 0 0,-1 0 0,-1-1 0,1 0 0,-2 0 1,1 0-1,1-13 0,-3-8 379,-2 30-449,0 1 0,0-1 0,0 0-1,0 1 1,-1-1 0,1 0 0,0 1 0,-1-1 0,0 1-1,1-1 1,-1 1 0,0-1 0,1 1 0,-1-1 0,0 1-1,-2-2 1,3 3-35,-1-1 0,1 1 0,-1 0 0,1 0 0,0 0-1,-1 0 1,1 0 0,-1 0 0,1 0 0,-1 0 0,1 0 0,-1 0-1,1 0 1,-1 0 0,1 0 0,0 0 0,-1 1 0,1-1 0,-1 0-1,1 0 1,-1 0 0,1 1 0,0-1 0,-1 0 0,1 0 0,0 1-1,-1-1 1,1 0 0,0 1 0,-1-1 0,1 1 0,-11 14 205,-2 9-76,1 1 0,1 0 0,1 1 0,-11 44 0,-12 112 203,19-90-164,7-55-105,-31 154 248,30-162-235,-1 0 0,-1-1 0,-2-1 0,-21 39 0,32-64-70,-1 1 0,1-1 0,-1 0 0,0 1-1,1-1 1,-1 0 0,0 0 0,0-1 0,0 1 0,-5 3 0,6-5-12,0 0 0,0 0 0,1 0-1,-1 1 1,0-1 0,0 0 0,0 0 0,0 0 0,1-1 0,-1 1-1,0 0 1,0 0 0,0 0 0,1-1 0,-1 1 0,0 0 0,0-1 0,0 1-1,1 0 1,-1-1 0,0 1 0,1-1 0,-1 0 0,0 1 0,1-1 0,-1 1-1,1-1 1,-1 0 0,1 1 0,-1-1 0,1 0 0,0 0 0,-1 1 0,1-1-1,0 0 1,-1 0 0,1 0 0,0-1 0,-13-28 164,-13-45-1,23 64-125,0 1-1,1-1 1,1 1-1,0-1 1,1 0-1,0 1 0,0-1 1,4-20-1,-3 25-29,1 1-1,0-1 0,1 1 1,-1 0-1,1 0 1,0 0-1,0 0 1,1 0-1,4-5 0,2-1 6,0 1-1,18-14 1,7 1 25,1 1 0,0 2 0,1 2 0,55-19-1,35-18 35,-85 34-53,53-34 1,-81 45-24,-1 0 1,0 0 0,-1-1-1,0-1 1,-1 0 0,0-1 0,13-20-1,-21 28 7,0 0-1,-1-1 1,0 1 0,0-1-1,0 0 1,-1 1 0,0-1-1,0 0 1,0 0 0,-1 0-1,0 0 1,-1-7 0,1 11-5,0 0 0,0 1 0,0-1 0,-1 0 0,1 1 0,-1-1 0,1 0 0,-1 1 0,1-1 0,-1 0 0,0 1 0,0-1 0,0 1 0,0-1 0,0 1 1,0 0-1,0-1 0,-1 1 0,1 0 0,0 0 0,-1 0 0,1 0 0,-1 0 0,1 0 0,-1 0 0,1 1 0,-1-1 0,0 0 0,1 1 0,-1-1 0,0 1 0,0 0 1,1 0-1,-1-1 0,0 1 0,0 0 0,1 1 0,-1-1 0,0 0 0,0 0 0,1 1 0,-1-1 0,-2 2 0,-6 0 2,0 1-1,0 0 1,0 1-1,1 0 1,0 0 0,-13 9-1,18-10-4,1-1 0,0 1 0,0 0-1,0 0 1,0 0 0,1 1 0,-1-1-1,1 1 1,0-1 0,0 1 0,0 0 0,1 0-1,-1-1 1,1 1 0,0 1 0,0-1 0,0 0-1,0 6 1,1-6-2,0 0 0,1 0 0,-1 0 0,1 0 0,0 0 0,0-1 0,0 1 0,1 0 0,-1 0 0,1-1 0,0 1 0,0-1 0,0 0 0,0 0 0,1 1 0,-1-1 0,1-1 0,0 1 0,0 0 0,0-1 0,7 5 0,2 1 0,1 0 0,0-1 0,0 0 0,21 6 0,-23-9 4,0-1-1,1 0 0,-1-1 1,0 0-1,1-1 0,-1 0 1,1-1-1,0 0 0,-1-1 1,1 0-1,18-5 1,-14 1 7,0 0 0,-1-1 1,0-1-1,0 0 1,0-1-1,-1-1 0,19-15 1,-6 1 8,-2-1-1,0-1 1,-2-1 0,0-1-1,-2-2 1,-1 0 0,16-33-1,-18 29 28,-3-1 0,0 0 0,11-43 0,-21 57-13,0-1 0,-1 0-1,-1-1 1,-1 1-1,-1 0 1,-3-38-1,-5 34 41,7 24-69,0 1 1,0-1-1,-1 1 0,1-1 0,-1 0 0,1 1 1,0-1-1,-1 1 0,1-1 0,-1 1 1,1 0-1,-1-1 0,0 1 0,1-1 0,-1 1 1,1 0-1,-1-1 0,0 1 0,-1 0 1,1 0-1,-1 0 1,1 1 0,0-1 0,-1 1-1,1 0 1,-1-1 0,1 1 0,0 0 0,-1 0-1,1 0 1,0 0 0,0 0 0,0 0-1,0 0 1,0 0 0,0 1 0,0-1-1,0 0 1,0 1 0,1-1 0,-1 0 0,0 1-1,1-1 1,-1 3 0,-9 19 37,2 1 0,0 0 1,1 1-1,2-1 0,-5 48 1,7 130 180,15-34-50,-3-62-68,-7-75-69,-1-2 28,8 38-1,-9-46-93,-4-19-234,-2-11-331,2 2 254,-8-17-3633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2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14168,'0'0'1048,"79"-33"-728,-8 5-48,13 0 0,15 8 48,-6 8-9,-5 2 49,-13 4 8,-1 3-16,-7 3-8,-7 0-176,-11-4 0,-15 0-152,-14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2.6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1 141 15392,'0'0'5014,"4"-11"-4581,-3 10-422,5-13 272,0 1-1,1-1 1,1 1 0,0 1-1,12-14 1,-17 22-117,0 1 1,0 0-1,1 0 1,-1 0-1,1 0 0,0 1 1,0-1-1,0 1 1,0 0-1,0 0 1,0 1-1,0-1 0,1 1 1,3-1-1,-5 2-70,0 0 0,0 0 0,0 0-1,0 0 1,0 1 0,-1-1 0,1 1 0,0 0 0,0 0-1,-1 0 1,1 0 0,0 0 0,-1 1 0,1-1-1,-1 1 1,0-1 0,1 1 0,-1 0 0,0 0 0,0 0-1,0 0 1,-1 1 0,3 2 0,4 7 229,-1 1 1,0 0 0,10 27-1,4 11 358,1-2-109,-17-35-302,0-1-1,1 0 1,1 0 0,0-1-1,14 19 1,-13-22 35,1 0 0,0 0 0,17 11 0,-26-19-292,10 4 989,-10-5-1121,0 0 1,1 0 0,-1 0 0,0 0 0,0 0 0,0 0 0,1 0 0,-1-1-1,0 1 1,0 0 0,1 0 0,-1 0 0,0 0 0,0 0 0,0 0 0,1-1 0,-1 1-1,0 0 1,0 0 0,0 0 0,0-1 0,0 1 0,0 0 0,1 0 0,-1 0 0,0-1-1,0 1 1,0 0 0,0 0 0,0-1 0,0 1 0,0 0 0,0 0 0,0-1-1,0 1 1,0 0 0,0 0 0,0-1 0,0 1 0,0 0 0,0 0 0,0 0 0,0-1-1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3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295 730 5520,'0'0'6929,"-13"-5"-6562,5 3-304,2-1-15,0 1-1,0 0 1,0 0 0,-1 1-1,1 0 1,0 0 0,-1 1-1,1-1 1,-1 1 0,1 1-1,-1-1 1,1 1 0,-11 3-1,6 0 39,1 0 0,-1 1 0,1 1 0,0 0 0,1 0 0,-1 1 0,1 0 0,1 0 0,-1 1 0,1 0 0,1 1 0,0 0 0,0 0 0,0 0 0,1 1 0,1 0 0,-1 0 0,2 1 0,0-1 0,0 1 0,0 0 0,2 0 0,-1 1 0,0 12 0,3-18-45,0-1 1,0 1 0,0-1 0,1 0 0,0 1 0,0-1 0,0 0 0,1 0-1,0 0 1,0 0 0,0 0 0,1 0 0,-1 0 0,1-1 0,6 7-1,-5-6 8,1 0-1,1-1 1,-1 1-1,0-1 0,1 0 1,0-1-1,0 0 0,0 0 1,1 0-1,12 3 0,-3-2 39,1-1-1,0 0 0,0-2 0,0 0 0,-1-1 1,1 0-1,0-1 0,0-1 0,17-5 0,0-2 39,0-2 0,-1-1 0,-1-1 0,0-2-1,-1-1 1,-1-2 0,0-1 0,-1-1-1,-1-1 1,-1-2 0,44-48 0,-30 25 63,-3-1 1,-1-2 0,39-70 0,-56 82-36,-1-1 0,-2-1 0,-2 0 1,-1-1-1,13-68 0,-23 89-60,-2 0 0,0 0 1,-1 0-1,-1-1 0,-3-22 0,2 34-49,0 1-1,-1 0 1,1 1 0,-1-1 0,-1 0 0,1 0 0,-1 1 0,0 0 0,-1-1-1,1 1 1,-1 0 0,0 1 0,-1-1 0,0 1 0,1 0 0,-2 0-1,-5-5 1,8 9-32,1-1-1,0 1 1,-1 0-1,1 0 0,-1 0 1,1 0-1,-1 1 1,0-1-1,1 0 0,-1 1 1,0 0-1,0 0 1,1 0-1,-1 0 1,0 0-1,1 1 0,-1-1 1,0 1-1,1-1 1,-1 1-1,1 0 0,-1 0 1,1 0-1,-1 1 1,1-1-1,-3 2 0,-3 3 11,0 0 0,1 0 0,0 1 0,0 0 0,-11 14 0,2 2 15,1 1 0,1 0 0,1 1 0,1 1-1,1 0 1,2 0 0,-11 47 0,-21 200 262,38-243-258,0-1 0,-22 282 555,17-206 331,15-116-603,-1 4-263,59-107 312,-47 78-266,2 1 1,29-40-1,-16 40 17,-31 33-106,1-1-1,0 1 1,0 0 0,0 1-1,0-1 1,0 0 0,0 1-1,0 0 1,0-1 0,0 1-1,4 0 1,-6 1-11,0 0 0,0 0-1,0 0 1,0 0 0,1 0 0,-1 1 0,0-1 0,0 0 0,0 1-1,0-1 1,0 1 0,0-1 0,-1 1 0,1-1 0,0 1-1,0 0 1,0-1 0,0 1 0,-1 0 0,1 0 0,0-1 0,-1 1-1,1 0 1,0 0 0,-1 0 0,1 2 0,10 29 44,-9-26-36,10 54 69,-10-45-62,1 1 1,1 0 0,0-1 0,1 0 0,0 0 0,1 0-1,10 16 1,-14-27-15,1-1-1,-1 0 1,1 1-1,0-1 0,0-1 1,0 1-1,0 0 1,0-1-1,1 1 1,-1-1-1,1 0 1,0 0-1,-1-1 1,1 1-1,8 1 0,-6-2 2,0 0 0,1 0-1,-1-1 1,0 0 0,1 0-1,-1-1 1,0 0 0,1 0-1,8-3 1,1-1 8,0-2 0,0 0 0,-1 0 0,0-2 0,0 0 0,22-18 1,-17 12 15,-1-2 1,0 0-1,-2 0 1,0-2 0,-1 0-1,-1-1 1,0-1 0,16-31-1,-24 26 31,-7 25-60,0 0 1,0 0-1,1 0 1,-1-1 0,0 1-1,0 0 1,-1 0-1,1 0 1,0 0 0,0 0-1,-1-1 1,1 1-1,0 0 1,-1 0 0,1 0-1,-1 0 1,1 0-1,-1 0 1,0 0 0,-1-1-1,2 2 0,-1-1-1,1 1 0,-1 0 1,0 0-1,1 0 1,-1 0-1,0 0 0,0 0 1,1 0-1,-1 0 1,0 0-1,1 0 0,-1 0 1,0 0-1,1 0 1,-1 0-1,0 1 0,1-1 1,-1 0-1,1 0 0,-1 1 1,0 0-1,-17 10 24,12-8-19,-11 9 14,1 0-1,0 0 0,0 1 0,2 1 0,-20 23 0,26-26-13,-1 0 0,2 0 0,0 1 0,0-1 0,1 1-1,1 1 1,0-1 0,0 1 0,-2 15 0,6-24-6,0 1 0,1-1 0,0 0 0,0 1 0,0-1-1,0 0 1,0 1 0,1-1 0,0 0 0,0 0 0,0 1 0,1-1 0,-1 0 0,1 0 0,0-1 0,0 1 0,0 0 0,1 0 0,3 3 0,-4-5-1,0 0 0,0-1 0,0 1 0,0 0 0,0-1 0,1 0 0,-1 1 0,1-1 0,-1 0 0,1 0 1,-1-1-1,1 1 0,-1 0 0,1-1 0,0 0 0,-1 1 0,1-1 0,0 0 0,-1 0 0,1-1 0,0 1 0,-1-1 0,1 1 1,0-1-1,-1 0 0,1 0 0,-1 0 0,1 0 0,-1 0 0,0 0 0,4-3 0,2-2 8,1-1 0,-1 0 0,0 0 0,0-1 0,0 0 0,-1 0 0,-1-1 0,0 0 0,0 0 0,0 0-1,7-19 1,1-7 71,-2-1 0,8-37 0,-18 65-63,-1 6-7,-1-1 1,1 0-1,0 1 0,-1-1 1,1 0-1,-1 1 1,0-1-1,0-5 0,-1 8-8,1 0-1,0 0 0,0 0 1,0 0-1,-1 0 0,1 0 0,0 0 1,0 1-1,-1-1 0,1 0 0,0 0 1,0 0-1,0 0 0,-1 0 1,1 0-1,0 0 0,0 0 0,0 1 1,-1-1-1,1 0 0,0 0 0,0 0 1,0 0-1,0 1 0,0-1 1,-1 0-1,1 0 0,0 0 0,0 1 1,0-1-1,0 0 0,0 0 0,0 0 1,0 1-1,0-1 0,0 0 1,0 0-1,0 1 0,0-1 0,-6 14 10,-1 3-4,2 0-1,1 1 1,-5 35 0,8-43-7,0 0 1,1 0 0,1 0 0,-1 0-1,2 0 1,-1 0 0,2 0-1,5 17 1,-8-25 1,1 0-1,0-1 0,0 1 1,0 0-1,0-1 1,0 0-1,0 1 1,0-1-1,0 1 0,0-1 1,1 0-1,-1 0 1,0 0-1,1 0 1,-1 0-1,1 0 0,0 0 1,-1 0-1,1-1 1,0 1-1,-1-1 1,1 1-1,0-1 0,0 1 1,-1-1-1,1 0 1,0 0-1,0 0 1,-1 0-1,1 0 0,0 0 1,0-1-1,2 0 1,4-1 9,-1 0 0,1-1 0,-1 0 0,0-1 0,0 1 1,8-6-1,14-11 17,-1-2 0,-1-1 1,41-45-1,52-36 140,-96 82-84,-23 22-78,0-1-1,-1 0 1,1 1 0,0-1 0,0 0 0,-1 1 0,1-1-1,0 1 1,0-1 0,0 1 0,0-1 0,0 1 0,0 0 0,0-1-1,0 1 1,0 0 0,0 0 0,0 0 0,0 0 0,0 0-1,0 0 1,0 0 0,0 0 0,0 0 0,0 0 0,1 1-1,-2 1 5,1-1-1,0 0 1,-1 1 0,0 0-1,1-1 1,-1 1-1,0-1 1,0 1-1,0-1 1,0 1-1,0-1 1,0 1-1,-1 2 1,-3 22 38,4-26-47,-33 136 270,33-135-263,-1 0 0,1 1 1,0-1-1,-1 0 0,1 1 1,0-1-1,0 0 0,0 1 1,0-1-1,0 1 0,0-1 1,0 0-1,0 1 0,1 1 1,0-2-5,-1-1 0,0 0 0,1 0 0,-1 0 0,0 1 0,1-1 0,-1 0 0,0 0 0,1 0 0,-1 0 0,0 0 0,1 0 0,-1 0 0,1 0 0,-1 0 0,0 0 0,1 0 0,-1 0 0,0 0 0,1 0 0,-1 0 0,1 0 0,-1-1 0,0 1 0,1 0 0,-1 0 0,0 0 0,1-1 0,-1 1 0,0 0 1,1-1-1,5-4 31,1 0 1,-1 0 0,7-9 0,21-20 51,58-45-1,-89 76-80,0 1-1,0-1 0,1 1 0,-1 0 1,1 0-1,-1 0 0,1 0 0,0 1 1,5-2-1,-8 3-3,1 0 0,-1 0 1,0 0-1,1 0 0,-1 1 0,0-1 1,1 0-1,-1 1 0,0-1 1,0 1-1,1-1 0,-1 1 0,0-1 1,0 1-1,0 0 0,0 0 1,0 0-1,0-1 0,0 1 0,0 0 1,0 0-1,0 0 0,0 1 0,-1-1 1,1 0-1,0 0 0,-1 0 1,1 0-1,-1 1 0,0-1 0,1 3 1,9 30 17,-9-28-16,1 0-1,-1 0 1,1 0-1,0 0 1,1 0 0,-1 0-1,1 0 1,0-1-1,6 8 1,-8-12-4,0 0 0,0 0 0,0-1 1,1 1-1,-1 0 0,0 0 0,1-1 0,-1 1 1,0-1-1,1 1 0,-1-1 0,0 1 0,1-1 0,-1 0 1,1 0-1,-1 0 0,1 0 0,-1 0 0,1 0 1,-1 0-1,1 0 0,-1-1 0,0 1 0,3-1 1,37-18 3,-32 14-4,-8 5 0,166-95 6,-142 78-2,-1 0 0,-1-1 0,0-2-1,29-32 1,-31 21 30,-20 30-31,0 0-1,0 0 1,-1 0 0,1 0-1,-1-1 1,1 1-1,-1 0 1,1 0 0,-1-1-1,0 1 1,1 0-1,-1 0 1,0-1 0,0 1-1,0 0 1,0-1-1,0 1 1,0 0 0,-1 0-1,1-1 1,0 1-1,0 0 1,-1 0 0,1-1-1,-2 0 1,2 2-2,-1-1 1,0 1-1,0-1 0,0 1 1,0 0-1,1 0 1,-1-1-1,0 1 1,0 0-1,0 0 0,0 0 1,0 0-1,0 0 1,0 0-1,0 0 1,0 0-1,0 0 0,1 0 1,-1 1-1,0-1 1,0 0-1,0 1 0,0-1 1,-1 1-1,-23 14-4,18-11 7,-11 8 5,0 2 0,0 0 0,1 2 0,1-1 0,1 2 0,0 0 0,1 1 0,1 0 1,0 1-1,-16 36 0,26-50-8,1 1 1,-1-1 0,1 1-1,0 0 1,1 0 0,-1 0-1,1 0 1,0 1 0,1 10 0,0-15-1,0 0 1,0 0 0,1 0 0,-1 0 0,1 0 0,0 0 0,0 0 0,0 0-1,-1-1 1,2 1 0,-1 0 0,0 0 0,0-1 0,0 1 0,1-1 0,-1 1-1,1-1 1,-1 0 0,1 0 0,0 1 0,-1-1 0,1 0 0,0 0 0,0-1-1,0 1 1,0 0 0,0-1 0,0 1 0,0-1 0,0 1 0,0-1 0,2 0-1,0 0 2,0 1-1,0-1 1,0 0-1,0-1 0,0 1 1,0-1-1,0 1 1,0-1-1,0-1 0,0 1 1,-1 0-1,1-1 1,4-2-1,-2 0 3,0 0 0,0-1 1,0 0-1,0 0 0,-1 0 0,8-9 0,-3 0 8,0-1 0,-1 0 0,0 0 0,-1-1-1,7-21 1,-2 2 35,-2 0-1,-1 0 1,7-53 0,-38 149-76,-54 238-106,33-127 92,19-89 16,-4-1 1,-49 102 0,71-174 26,-13 27 7,17-35-6,-1 0 0,1 1 0,-1-1 0,1 0 0,-1 0 0,0 0-1,0 0 1,0 0 0,0-1 0,0 1 0,-4 2 0,6-4 1,-1 0-1,1-1 1,-1 1 0,0 0 0,1 0 0,-1 0 0,1 0 0,-1 0-1,1-1 1,-1 1 0,1 0 0,-1 0 0,1-1 0,0 1 0,-1 0-1,1-1 1,-1 1 0,1 0 0,0-1 0,-1 1 0,1-1 0,0 1-1,-1-1 1,1 1 0,0-1 0,0 1 0,-1-1 0,1 1 0,0-1-1,0 1 1,0-1 0,0 1 0,0-1 0,0 1 0,0-1 0,-6-24 49,6 23-46,-2-12 15,1 0 0,1 0 0,0 0 0,0 0 0,2-1 0,0 1 0,0 1 0,1-1 0,8-21 0,-4 17-6,1 1-1,1-1 1,0 2 0,1-1 0,1 1 0,21-24-1,175-158-76,-14 16-77,-170 156 128,-1-1 1,-1-1-1,-1-1 0,-2 0 1,-1-1-1,-1-2 0,-2 1 1,14-44-1,-27 72 15,0 0 0,-1 1 0,1-1 0,-1 0 0,0 0 0,0 0 1,0 1-1,-1-5 0,1 7-4,0 0 1,0-1 0,0 1-1,0 0 1,0-1 0,0 1 0,0 0-1,-1-1 1,1 1 0,0 0-1,0-1 1,0 1 0,-1 0-1,1 0 1,0-1 0,0 1-1,-1 0 1,1 0 0,0-1-1,-1 1 1,1 0 0,0 0 0,0 0-1,-1-1 1,1 1 0,-1 0-1,0 0 1,0 0 0,0 0 0,1 1 0,-1-1 0,0 0 0,0 0 0,0 1 0,0-1 0,0 0 0,1 1 0,-1-1 0,0 1 0,0-1 0,1 1 0,-2 1 0,-5 4 1,0 1 1,0 0-1,1 1 1,0 0-1,1 0 1,-1 0-1,2 1 1,-1-1-1,1 1 1,0 0-1,-3 15 1,2-8 2,2 0 0,0 0 0,1 1 0,0-1 0,1 0 0,2 20 0,0-29 7,-1-1-1,1 1 1,0-1-1,1 0 0,0 0 1,0 0-1,0 0 1,1 0-1,0 0 1,0 0-1,0-1 1,1 1-1,7 8 1,-7-10 1,1 0-1,-1-1 1,0 0 0,1 0 0,-1 0-1,1 0 1,0-1 0,0 0-1,0 0 1,0 0 0,0-1 0,1 0-1,-1 0 1,0 0 0,1 0 0,8-1-1,0-1 7,0 0 0,0 0 0,0-2-1,-1 0 1,1 0 0,-1-2 0,0 1-1,0-2 1,14-7 0,-18 8-423,1 0-1,-1-1 1,-1 0 0,1-1 0,-1 0-1,0 0 1,-1-1 0,1 0-1,-1 0 1,-1-1 0,9-15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3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6632,'0'0'4522,"10"-11"-4012,163-202 1923,-171 209-2396,82-123 1205,-75 111-967,0 0-1,-2-1 1,0 0-1,0-1 1,-2 0 0,4-21-1,-8 38-212,-1 0 0,0 0 0,1 0-1,-1-1 1,0 1 0,0 0 0,0 0 0,1-1-1,-2 1 1,1 0 0,0 0 0,0 0 0,0-1 0,0 1-1,-1 0 1,1 0 0,-1-2 0,0 4-21,0-1 0,0 1 0,0-1 0,1 1 1,-1 0-1,0 0 0,0-1 0,1 1 0,-1 0 0,0 0 1,1 0-1,-1 0 0,1 0 0,-1 1 0,-23 50 366,23-51-401,0 1 10,-5 12 86,0-1 0,1 1 0,1 0 0,-4 23-1,7-33-67,1 0 0,0 0 0,0 1 1,0-1-1,0 0 0,1 0 0,0 1 0,-1-1 0,2 0 0,-1 0 0,0 0 0,1 0 0,0 0 0,0-1 0,0 1 0,0 0 0,1-1 0,-1 0 0,1 1 0,5 4 0,-3-4 30,-1 0 1,1 0 0,1 0 0,-1-1-1,1 0 1,-1 0 0,1 0 0,0-1-1,0 0 1,0 0 0,0 0 0,9 1-1,-6-2 11,0-1-1,0 0 0,0 0 0,0-1 0,0 0 0,0 0 0,0-1 0,9-3 0,0-2 50,0-1 1,0 0-1,-1-1 1,0-1-1,0-1 1,-1 0-1,22-21 1,10-16 191,-26 26 21,42-34 0,-62 55-313,-1-1-1,1 1 1,0 0-1,-1 0 1,1 0-1,0 1 1,-1-1-1,1 0 0,0 1 1,0-1-1,0 1 1,3-1-1,-4 1-12,-1 0-1,1 0 1,-1 0 0,1 0-1,-1 1 1,1-1-1,-1 0 1,1 0-1,-1 1 1,1-1-1,-1 0 1,1 0 0,-1 1-1,1-1 1,-1 1-1,0-1 1,1 0-1,-1 1 1,0-1-1,1 1 1,-1-1 0,0 1-1,0-1 1,1 1-1,-1-1 1,0 1-1,0 0 1,1 3 19,0 0 1,-1 0-1,0 1 0,0-1 1,0 0-1,-1 0 0,1 0 1,-1 0-1,-1 5 0,-28 90 322,-3 17 184,32-115-516,1 0 0,0 0 0,-1-1 0,1 1 0,0 0 0,0 0 0,0-1 0,0 1 0,0 0 0,0 0 1,0-1-1,0 1 0,0 0 0,0 0 0,0-1 0,0 1 0,1 0 0,-1 0 0,1 0 0,-1 0-12,1-1 1,-1 0-1,1 0 1,-1 0-1,0 0 1,1-1-1,-1 1 0,1 0 1,-1 0-1,1 0 1,-1 0-1,1 0 1,-1 0-1,0-1 1,1 1-1,-1 0 1,1 0-1,-1-1 0,0 1 1,1 0-1,-1-1 1,0 1-1,1-1 1,28-30 125,-22 24-80,-3 1-32,4-2 23,0 0 0,0 0 0,0 0 0,18-11 0,-24 18-38,-1-1 0,1 1 0,0 0 0,0 1 0,0-1 0,-1 0 0,1 0 0,0 1 0,0-1 0,0 1 0,0 0 0,0 0 0,0-1 0,0 1 0,0 0 0,0 1 0,0-1 0,0 0 0,0 0 0,0 1 0,0 0 0,0-1 0,0 1 0,0 0 0,-1 0 0,1 0 0,0 0 0,0 0 0,-1 0 0,1 0 0,-1 1 0,1-1 0,-1 0 0,0 1 0,3 2 0,54 93 113,26 3-63,-32-40-637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3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13672,'0'0'200,"79"-6"-1432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4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116 197 5320,'0'0'2793,"1"-10"-2426,2-7-188,1 0 545,-2 0 0,2-21 1,-4 38-700,0 0 1,0 0-1,0 0 1,1 0 0,-1 0-1,0 0 1,0 0-1,0 0 1,1 0 0,-1 0-1,0 0 1,0 0-1,0 0 1,1 0 0,-1 0-1,0 0 1,0 0-1,0 0 1,0 0-1,1 0 1,-1 1 0,0-1-1,0 0 1,0 0-1,0 0 1,0 0 0,1 0-1,-1 0 1,0 1-1,0-1 1,0 0 0,0 0-1,0 0 1,0 0-1,0 1 1,0-1-1,1 0 1,-1 0 0,0 0-1,0 0 1,0 1-1,0-1 1,0 0 0,0 0-1,0 0 1,0 1-1,0-1 1,0 0 0,0 0-1,0 0 1,-1 1-1,4 46 910,-7 81 0,0-63-501,-10 188 1040,-3 94 441,16-305-1310,-10 71-1,9-101-357,-1 1 1,0 0-1,-1-1 0,0 0 1,-1 0-1,0 0 1,-1-1-1,-1 0 1,-14 21-1,21-32-210,-1 1-1,1 0 1,-1 0 0,0-1-1,1 1 1,-1 0 0,0-1-1,1 1 1,-1-1 0,0 1-1,0-1 1,1 1 0,-1-1-1,0 1 1,0-1 0,0 0-1,0 1 1,0-1 0,1 0-1,-3 0 1,2 0-16,1 0 0,-1 0 0,1-1 0,-1 1 0,1-1 0,-1 1 0,1 0 0,0-1 0,-1 1 0,1-1 0,-1 1 0,1-1-1,0 1 1,-1-1 0,1 1 0,0-1 0,0 0 0,0 1 0,-1-1 0,1 1 0,0-1 0,0-1 0,-1-4 43,1 0-1,-1 0 0,1-1 1,2-11-1,2-8 0,2 1 0,1 0-1,1 0 1,1 1 0,1 0-1,1 1 1,1 0 0,19-27-1,18-21 182,93-102 0,-126 156-165,0 0-1,1 1 0,32-22 1,-48 37-75,0 0 0,0 1 0,0-1 1,1 0-1,-1 0 0,0 1 1,0-1-1,1 1 0,-1-1 1,0 1-1,1-1 0,-1 1 0,0 0 1,1 0-1,-1 0 0,1 0 1,-1 0-1,0 0 0,1 0 0,-1 0 1,0 0-1,1 1 0,-1-1 1,0 1-1,1-1 0,-1 1 0,0-1 1,1 1-1,-1 0 0,0-1 1,0 1-1,0 0 0,0 0 1,0 0-1,0 0 0,0 0 0,0 0 1,0 0-1,0 0 0,-1 0 1,2 3-1,1 3 1,0 1-1,0-1 1,0 0 0,-1 1-1,-1 0 1,2 7 0,-2 3-4,0-1 0,-1 1 1,-1-1-1,0 1 0,-1-1 0,-1 1 1,-1-1-1,-1 0 0,0 0 0,-1-1 1,0 0-1,-2 0 0,-9 16 0,13-26 8,-1 0 0,1-1 0,-1 1 0,-1-1 0,1 0-1,-1 0 1,1-1 0,-13 7 0,15-9-3,-1 0 0,0 0 0,1-1-1,-1 0 1,0 0 0,0 0 0,0 0 0,0 0 0,-1-1 0,1 0-1,0 0 1,0 0 0,0 0 0,0-1 0,0 1 0,0-1 0,-4-2 0,0 0 25,-1-1 0,2 0 0,-1 0 0,0-1 0,1 0 0,0 0 1,-9-9-1,5 5 16,1 0 12,15 13-35,19 16-43,-18-13 17,15 15-13,0 0 0,2-1 0,29 21 0,-43-36 12,-1-1 0,1 0 0,0-1-1,0 0 1,1 0 0,-1-1 0,1 0 0,0 0 0,0-1 0,0-1 0,0 0-1,0 0 1,19-2 0,-14 0 16,0-2 0,-1 1 0,1-2 0,27-10 0,49-31 78,-69 33-81,-14 8 1,0 0 3,-1 0-1,1 0 0,-1-1 1,7-6-1,-7 4 43,0 0 0,0-1 1,8-12-1,-6 7 30,4-7-32,-1-1 0,0-1 0,-2 0 0,-1 0 0,11-37 0,1-2 53,-28 75 3,-7 13-95,-13 40 1,20-43-15,1 0 0,1 0 1,-2 44-1,6-59 3,1 1 1,1 0-1,-1-1 1,2 1 0,-1-1-1,1 1 1,1-1-1,0 0 1,0 1-1,1-1 1,0-1-1,9 15 1,-12-21-1,0 0 0,1-1 0,-1 1 0,1-1 0,0 1 0,-1-1 1,1 0-1,0 0 0,0 0 0,0 0 0,0 0 0,0 0 0,0 0 0,0 0 0,0-1 0,0 1 0,0-1 1,0 0-1,0 1 0,1-1 0,-1 0 0,0 0 0,0-1 0,0 1 0,0 0 0,0-1 0,1 1 0,-1-1 1,2-1-1,3 0 14,-1-1-1,1 0 1,-1 0 0,1-1 0,-1 0 0,0 0-1,7-8 1,24-25 149,62-82-1,-8 7 137,-90 111-298,0 0 0,0 0 1,0 0-1,-1 0 0,1 0 0,0 0 0,1 0 0,-1 0 0,0 0 0,0 0 1,0 1-1,0-1 0,1 0 0,-1 1 0,0-1 0,1 1 0,-1-1 0,0 1 1,1 0-1,-1 0 0,1 0 0,-1 0 0,2 0 0,-1 0 1,-1 1 0,0 0 0,0 0 0,0-1-1,1 1 1,-1 0 0,0 0 0,0 0 0,0 0 0,-1 0 0,1 1 0,0-1-1,0 0 1,-1 0 0,1 1 0,0-1 0,-1 0 0,1 3 0,2 6 17,0 1 0,-1-1 0,-1 1-1,1 15 1,-2-6 39,-6 37-1,0 7 183,8-63-131,2-4-68,4-9-2,69-122 193,-60 107-193,2 2 0,41-46 1,-42 50-11,-16 17-23,1 0 0,0 0 0,1 0 1,-1 1-1,1 0 0,-1-1 0,1 1 0,0 0 0,7-3 0,-11 6-9,1-1 0,0 1 0,-1 0 0,1 0 0,0 0 0,-1 0 0,1 0 0,0 0 0,-1 0 0,1 0 0,0 0 0,-1 0 0,1 0 0,0 1 0,-1-1 0,1 0 0,0 0 0,-1 1 0,1-1 0,-1 0 0,1 1 0,0-1 0,-1 1 0,1-1 0,-1 0 0,1 1 0,-1-1 0,0 1 0,1-1 0,-1 1 0,1 0 0,-1-1 0,0 1 0,0-1 0,1 1 0,-1 0 0,0 0 0,6 28 12,-5-25-9,1 18 25,1 6 0,1 0 0,1-1-1,17 52 1,-21-75-22,1-1-1,0 0 1,0 0 0,0 1-1,0-2 1,1 1 0,-1 0-1,1 0 1,0-1 0,0 1-1,0-1 1,0 0 0,0 0-1,0 0 1,0 0 0,1-1-1,-1 1 1,1-1 0,-1 0-1,1 0 1,-1 0 0,1 0-1,0-1 1,0 1 0,-1-1-1,1 0 1,0 0 0,4-1-1,2 0 8,-1 0 0,1-1 0,-1 0 0,1-1 0,-1 0 0,0-1-1,0 1 1,0-2 0,13-8 0,-14 9 3,-1-1 0,0 0-1,-1 0 1,1-1 0,-1 1-1,0-1 1,0-1 0,-1 1 0,0-1-1,0 0 1,0-1 0,-1 1-1,-1-1 1,4-8 0,-4 8 0,0-1 0,-1 1 0,0-1 1,-1 0-1,0 0 0,0 1 0,-1-1 1,0 0-1,-1 0 0,0 1 0,0-1 1,-5-15-1,6 23-16,0 1 0,0-1 0,-1 0 0,1 1 0,0-1 0,-1 0 0,1 1 0,0-1 0,-1 1 1,1-1-1,-1 1 0,1-1 0,-1 1 0,1-1 0,-1 1 0,1-1 0,-1 1 0,0-1 0,1 1 0,-1 0 0,1 0 1,-1-1-1,0 1 0,1 0 0,-1 0 0,0 0 0,1-1 0,-1 1 0,0 0 0,0 0 0,1 0 0,-1 0 0,0 0 0,1 1 1,-1-1-1,0 0 0,1 0 0,-1 0 0,0 0 0,1 1 0,-1-1 0,0 0 0,1 1 0,-1-1 0,1 1 0,-2 0 1,-1 1-2,0 0 1,1 0 0,-1 1-1,0-1 1,1 1-1,-1-1 1,-3 6 0,3-1-7,-1 0 0,1 0 0,0 0 0,1 1 1,-1-1-1,1 1 0,1 0 0,0-1 0,0 1 1,0 0-1,1 0 0,0-1 0,1 1 0,0 0 0,0 0 1,2 8-1,-1-11 5,-1 0 0,0 0 0,1-1 0,0 1 0,0 0 1,1-1-1,-1 0 0,1 1 0,0-1 0,0 0 0,0-1 0,0 1 0,1 0 1,0-1-1,-1 0 0,1 0 0,1 0 0,-1 0 0,0-1 0,1 0 0,-1 0 0,1 0 1,-1 0-1,1-1 0,0 1 0,6 0 0,-4-2 3,0 0 1,0 0-1,0-1 0,0 0 0,0 0 1,0 0-1,-1-1 0,1 0 0,0-1 1,10-5-1,5-3 18,33-24-1,-14 3-3,-2-1-1,-2-2 1,61-72 0,-66 66 3,-2-1 1,-2-1 0,-1-1-1,35-85 1,-34 59 90,-4-1 0,26-122 0,-48 184-97,-1 6-5,0 0-1,0 0 0,-1 0 0,1 0 1,-1-1-1,0 1 0,1 0 0,-1 0 1,-1-1-1,1 1 0,0 0 0,-2-6 1,1 9-7,1 0-1,-1 0 1,1 0 0,0 0 0,-1 0-1,1 0 1,-1 0 0,1 1 0,0-1 0,-1 0-1,1 0 1,-1 0 0,1 1 0,0-1-1,-1 0 1,1 0 0,0 1 0,-1-1 0,1 0-1,0 1 1,0-1 0,-1 0 0,1 1 0,0-1-1,0 0 1,0 1 0,-1-1 0,1 1-1,0-1 1,0 0 0,0 2 0,-1 0-1,-18 30-24,2 0 0,2 2 0,-20 62 0,-15 112-117,41-151 114,2 0 0,3 0 0,2 1 0,3 0 0,10 74 0,-10-131 28,0 8 5,0 0 0,1 0 1,1 1-1,4 10 0,-7-19-2,1 1-1,-1-1 0,1 0 0,0 1 1,-1-1-1,1 0 0,0 0 1,0 1-1,0-1 0,0 0 0,0 0 1,0 0-1,0 0 0,0 0 1,0 0-1,0-1 0,1 1 0,-1 0 1,0 0-1,0-1 0,1 1 0,-1-1 1,1 0-1,-1 1 0,0-1 1,1 0-1,-1 0 0,1 1 0,-1-1 1,1 0-1,-1-1 0,0 1 1,1 0-1,-1 0 0,1-1 0,2 0 1,3-2 13,1-1 1,-1 0-1,0-1 0,0 1 1,0-1-1,0-1 1,-1 1-1,0-1 0,0 0 1,9-14-1,3-6 100,23-46-1,-18 31 25,-10 24 77,-17 37-26,1-7-195,-1 5 34,-4 12 22,1 1 0,2-1 0,1 1 0,1 49 0,3-79-50,0 1 1,0 0-1,0-1 1,0 1-1,0 0 1,1-1-1,-1 1 1,1 0-1,-1-1 1,1 1-1,-1-1 1,1 1-1,0-1 1,0 1 0,0-1-1,0 1 1,0-1-1,0 0 1,0 0-1,1 0 1,-1 1-1,2 0 1,-1-1 2,0-1 0,1 1 1,-1 0-1,0-1 0,0 0 1,0 1-1,1-1 0,-1 0 1,0 0-1,0 0 0,1 0 1,-1-1-1,0 1 0,4-2 1,6-2 18,0-1 1,0 0-1,-1 0 1,17-12 0,195-134 94,-196 132-112,39-35 1,-55 45-3,-7 7 2,-8 7 2,-23 23 34,17-18-14,0 1 0,-15 20 0,22-27-22,1 1-1,-1-1 0,1 1 1,0 0-1,0 0 1,1 0-1,0 0 0,-1 0 1,2 0-1,-1 0 0,0 8 1,1-10-5,0-1 1,0 1-1,1-1 1,-1 1-1,1-1 1,-1 1-1,1-1 1,0 0-1,0 1 1,0-1-1,0 0 0,0 0 1,1 0-1,-1 0 1,1 0-1,-1 0 1,4 3-1,-1-2-1,0 0-1,0 0 0,0-1 0,0 0 0,0 0 1,0 0-1,1 0 0,8 2 0,-1-1 2,0-2-1,0 1 1,0-1-1,0-1 0,0 0 1,22-3-1,35-9-1506,-64 11-2790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14464,'0'0'2535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4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10448,'0'0'0,"68"-22"-376,-1 8 16,14 2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41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8432,'0'0'2528,"103"-42"-1872,-28 20 8,9-2-160,7 1 0,-11 9 32,1 0-8,-4 8-144,-9 4 16,-9-4-136,-21 2 16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4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9 313 6128,'0'0'3134,"11"-2"-2340,-2 1-575,0 0 1,0-1 0,-1 0 0,1-1-1,-1 1 1,1-2 0,-1 1 0,0-1-1,-1-1 1,15-9 0,-12 4 37,-1 1 1,1-2-1,-2 1 1,1-1-1,-2-1 1,1 1-1,-2-1 1,1 0-1,-2-1 1,0 0-1,0 0 1,-1 0-1,-1 0 1,3-14 0,-6 24-173,1-1 0,-1 0 0,0 1 0,0-1 0,0 1 0,-1-1 0,1 1 0,-1-1 0,0 1 0,0 0 1,0-1-1,0 1 0,-1 0 0,1 0 0,-1-1 0,-4-4 0,5 6-39,-1 1-1,0-1 1,0 1 0,0-1-1,0 1 1,0 0 0,0 0-1,0 0 1,-1 0-1,1 0 1,0 0 0,-1 1-1,1-1 1,0 1 0,-1 0-1,1-1 1,-1 1 0,1 0-1,0 0 1,-1 1 0,1-1-1,-1 0 1,1 1-1,0 0 1,-4 0 0,0 2 13,0 0-1,0 0 1,0 0 0,0 1 0,0-1 0,1 1-1,0 1 1,0-1 0,0 1 0,0 0 0,-7 9-1,1 2 120,0 1 0,-17 33-1,23-40-99,1 0 0,0 0-1,0 0 1,1 1 0,1 0 0,0-1-1,0 1 1,1 0 0,1 0-1,0 0 1,0 0 0,1 0-1,0 0 1,1 0 0,0 0 0,1-1-1,5 14 1,-7-21-38,0-1 0,1 1 0,-1 0 0,1-1 1,0 1-1,0-1 0,0 1 0,0-1 0,0 0 0,1 0 0,-1 0 0,1 0 0,-1 0 0,1 0 1,0-1-1,-1 0 0,1 1 0,4 0 0,-3-1 13,1 0 0,-1-1 0,1 1 0,-1-1 0,1 0 0,0 0 0,-1-1 0,1 0 0,-1 1 0,1-1-1,4-2 1,5-3 52,-1 1-1,0-2 0,0 0 0,-1 0 0,0-1 0,19-16 1,122-110 779,-141 125-820,4-5 85,2 1 0,20-12 0,-32 21-107,0 2-1,0-1 1,0 0-1,0 1 1,1 0-1,-1 1 1,1-1-1,-1 1 0,1 0 1,-1 1-1,11 0 1,-16 0-31,1 1 1,-1-1 0,0 0-1,1 1 1,-1-1 0,0 1-1,1 0 1,-1 0-1,0-1 1,0 1 0,0 0-1,0 0 1,0 0-1,0 0 1,0 0 0,0 0-1,0 1 1,0-1-1,0 0 1,-1 0 0,1 1-1,0-1 1,-1 0-1,1 1 1,-1-1 0,0 0-1,1 1 1,-1-1 0,0 1-1,0 1 1,1 5 29,-1-1 0,1 1 0,-2 0 0,0 11 0,-4 2 67,0 0 0,-12 32 1,-6 21 370,22-73-472,1-1 1,0 0-1,0 0 0,0 0 0,0 0 0,0 0 0,0 0 1,0 0-1,0 1 0,0-1 0,0 0 0,0 0 1,0 0-1,0 0 0,0 0 0,0 0 0,0 1 0,0-1 1,0 0-1,0 0 0,0 0 0,0 0 0,0 0 0,0 1 1,0-1-1,0 0 0,0 0 0,0 0 0,0 0 1,0 0-1,0 0 0,0 0 0,1 1 0,-1-1 0,0 0 1,0 0-1,0 0 0,0 0 0,0 0 0,0 0 1,0 0-1,0 0 0,1 0 0,-1 0 0,0 0 0,0 0 1,0 0-1,0 0 0,0 0 0,0 1 0,1-1 1,-1 0-1,0 0 0,0 0 0,0-1 0,11-4 120,10-14-59,29-28 103,118-99 516,-168 145-676,1 0-1,0 1 1,-1-1 0,1 1 0,0-1 0,-1 1-1,1-1 1,0 1 0,0 0 0,-1-1-1,1 1 1,0 0 0,0 0 0,0 0 0,-1 0-1,1-1 1,0 1 0,0 0 0,0 0 0,-1 0-1,1 1 1,0-1 0,0 0 0,0 0 0,1 1-1,-1 0 1,0-1 1,0 1-1,0 0 0,-1 0 0,1 0 0,0 0 0,-1 0 0,1 0 0,0 0 0,-1 1 0,1-1 1,-1 0-1,0 0 0,1 0 0,-1 2 0,2 8 35,-2 0-1,1-1 1,-2 14 0,1-15-10,0 2-9,0-1 1,0 0-1,1 0 0,1 0 0,0 0 1,4 12-1,-5-20-24,-1 0 0,1 0 1,0 0-1,0 0 0,1 0 1,-1 0-1,0-1 0,0 1 1,1 0-1,-1-1 0,1 0 1,0 1-1,-1-1 0,1 0 1,0 1-1,0-1 0,0 0 0,0-1 1,0 1-1,0 0 0,0 0 1,0-1-1,0 1 0,0-1 1,0 0-1,0 0 0,0 1 1,0-1-1,1-1 0,-1 1 1,0 0-1,0 0 0,0-1 0,0 1 1,0-1-1,3-1 0,11-4 11,-1 0-1,0-1 1,0 0-1,-1-1 0,1-1 1,-2-1-1,1 0 0,14-14 1,-13 10 11,-1 0-1,-1-1 1,0-1 0,-1 0-1,-1-1 1,15-28 0,-25 44-21,0 0 0,-1-1 0,1 1 0,0 0 0,-1 0 0,0-1-1,1 1 1,-1 0 0,0-1 0,1 1 0,-1 0 0,0-1 0,0 1 0,0 0 0,0-1 0,0 1 0,0 0 0,-1-1 0,1 1 0,0 0 0,-1-1 0,1 1 0,-1 0 0,1-1 0,-1 1 0,0 0 0,0 0 0,1 0 0,-1 0 0,0 0-1,0 0 1,0 0 0,0 0 0,-1-1 0,0 1 0,0 0 0,0 0 0,-1 1-1,1-1 1,0 1 0,0-1 0,0 1-1,0 0 1,-1-1 0,1 1 0,0 0-1,0 1 1,0-1 0,-1 0 0,1 1-1,0-1 1,0 1 0,0 0 0,0-1-1,-4 3 1,-5 5 1,-1 0 0,1 1 0,0 0 0,1 1 0,0 1 0,0-1 0,1 1 0,1 1-1,-8 13 1,12-18-9,0 1 0,0 0 0,1 0 0,0 0 0,0 1 0,1-1 1,0 0-1,1 1 0,0 0 0,0-1 0,0 1 0,1 0 0,1-1 0,2 14 0,-3-18 2,1 0 0,0 0 0,0 0 1,0 0-1,1 0 0,-1 0 1,1-1-1,0 1 0,0 0 0,0-1 1,1 1-1,-1-1 0,1 0 1,0 0-1,0 0 0,0 0 0,0 0 1,0-1-1,1 0 0,-1 1 1,1-1-1,0 0 0,0-1 0,-1 1 1,1-1-1,0 1 0,0-1 1,0-1-1,1 1 0,-1 0 0,5-1 1,4 0 0,-1-1 1,1 0 0,-1-1 0,1-1-1,-1 0 1,0 0 0,-1-1-1,1-1 1,0 0 0,16-10 0,10-9 30,56-47 0,-39 28 30,-6 0 6,-41 34-32,1 0 0,1 1 1,0 0-1,0 1 0,0 0 1,1 0-1,12-5 0,-23 12-31,0 0 0,1 0 0,-1 0 0,0 0 0,0 0 0,1 0 0,-1 0 0,0 0 0,1 0 0,-1 0 0,0 0 0,0 0 0,1 0 0,-1 0 0,0 1 0,0-1 0,1 0 0,-1 0 0,0 0 0,0 0 0,1 1 0,-1-1 0,0 0 0,0 0 0,0 0 0,0 1 0,1-1 0,-1 0 0,0 0 0,0 1 0,0-1 0,0 0 0,0 0 0,0 1 0,0-1 0,1 0 0,-1 1 0,0-1 0,0 0 0,0 0 0,0 1 0,0-1 0,0 0 0,-1 1 0,1-1 0,0 0 0,0 0 0,0 1 0,0-1-1,0 0 1,0 1 0,-5 24 26,3-14-16,0 2-5,1 0-1,0 0 0,1 0 1,0 0-1,3 19 1,-3-29-8,1 0 0,-1 0 0,1-1 0,0 1 1,0 0-1,0 0 0,1-1 0,-1 1 0,1 0 1,-1-1-1,1 0 0,0 1 0,0-1 0,0 0 1,0 0-1,0 0 0,1 0 0,-1 0 1,0 0-1,1-1 0,-1 1 0,1-1 0,0 0 1,0 0-1,-1 0 0,1 0 0,0 0 0,0-1 1,0 1-1,4-1 0,1 1 0,-1-2 0,1 1 1,0-1-1,0-1 0,-1 1 0,1-1 0,-1-1 0,0 1 0,1-1 1,-1 0-1,9-6 0,9-6 24,37-31-1,-43 31-31,25-26 0,-38 35 6,-1 0 0,0 0 0,0 0 0,0-1 0,-1 0 0,0 0 0,0 0 0,3-12 0,-6 18 1,-1 1 1,0-1 0,1 0 0,-1 0-1,0 0 1,0 0 0,0 0 0,1 1-1,-1-1 1,0 0 0,0 0-1,-1 0 1,1 0 0,0 0 0,0 1-1,0-1 1,0 0 0,-1 0 0,0-1-1,1 2 1,-1-1 0,1 1 0,0 0 0,-1 0 0,1-1 0,-1 1-1,1 0 1,-1 0 0,1 0 0,-1 0 0,1 0 0,-1 0 0,1 0-1,-1 0 1,1 0 0,-1 0 0,1 0 0,-1 0 0,1 0 0,-1 0 0,1 0-1,-1 0 1,0 1 0,-32 17-20,31-16 17,-18 12-27,1 1 0,0 1 0,1 0 0,-22 28 0,32-34 5,0 0 1,0 1-1,1 0 0,0 1 0,1 0 0,0 0 1,1 0-1,1 1 0,-6 22 0,10-32 21,-1-1-1,1 1 0,0 0 0,0-1 0,0 1 0,0 0 0,0-1 1,0 1-1,1-1 0,0 1 0,-1 0 0,1-1 0,0 1 0,0-1 1,0 0-1,1 1 0,-1-1 0,1 0 0,-1 0 0,4 4 0,-3-5 4,-1 0 0,1 0 0,-1 0 0,1 0 0,-1-1 0,1 1 0,-1-1 0,1 1 0,0-1 0,-1 0-1,1 1 1,-1-1 0,1 0 0,0 0 0,-1 0 0,1 0 0,0-1 0,-1 1 0,1 0 0,0-1 0,-1 1 0,1-1-1,-1 1 1,1-1 0,-1 0 0,1 0 0,-1 0 0,1 0 0,-1 0 0,0 0 0,0 0 0,1 0 0,-1 0-1,1-2 1,4-3 12,0-1 0,-1 0 0,0 0 0,0 0 0,-1-1 0,1 0 0,-2 0 0,6-13 0,15-73 183,-18 70-124,12-81 379,-18 96-323,-3 13-39,-6 17-44,-56 237-25,36-126-74,14-69 30,-47 181-63,43-180 65,-50 108 0,57-147 20,-28 54 6,34-70 9,0 0 0,0-1 0,-1 1 0,0-1 0,0-1 0,-11 9 0,16-14-8,1-1 1,-1 0 0,0 1-1,1-1 1,-1 0 0,0 0-1,0 0 1,0-1 0,0 1-1,0 0 1,0-1 0,0 1-1,0-1 1,0 1 0,0-1-1,0 0 1,0 0 0,0 0-1,0 0 1,0-1 0,0 1-1,0 0 1,0-1 0,0 1-1,0-1 1,0 0 0,0 0-1,-2-1 1,1 0-1,0 0 0,1-1 0,-1 0-1,1 1 1,-1-1 0,1 0 0,0 0 0,0 0 0,0 0 0,1 0-1,-1-1 1,1 1 0,0 0 0,-1-1 0,1-3 0,-3-11-9,1-1 1,1 1-1,1-1 1,0 1-1,2-1 0,0 0 1,1 1-1,1 0 1,8-32-1,-3 27-14,0 0 0,2 0 1,0 1-1,1 1 0,2 0 0,29-39 0,-18 34 10,1 1 0,1 1 0,1 2 0,45-29 1,33-28-62,-49 34 41,-21 18-11,35-37-1,-7 1 49,77-87 18,-102 100-24,-25 31 48,31-35-1,-30 28 73,-13 24-39,-3 10-29,1-5-49,-9 26 23,-2 4-6,-11 59-1,22-90-21,0 1 7,1 1-1,-1-1 1,1 0 0,0 1-1,0-1 1,0 0-1,1 4 1,-1-6-5,0-1 1,0 1-1,0-1 1,0 1 0,1-1-1,-1 0 1,0 1-1,0-1 1,1 1-1,-1-1 1,0 1 0,1-1-1,-1 0 1,0 1-1,1-1 1,-1 0-1,1 0 1,-1 1 0,0-1-1,1 0 1,0 1-1,0-1 1,0 0-1,1 0 1,-1 0-1,0 0 1,0 0-1,1 0 1,-1 0-1,0 0 1,0 0-1,0-1 1,1 1-1,1-1 1,8-5 16,0 1-1,-1-2 1,1 0 0,-1 0 0,0-1 0,-1 0 0,10-11 0,23-18 87,-17 15-4,-21 17-56,1 0-1,0 0 1,0 1 0,0 0 0,0 0 0,1 1 0,0-1 0,9-3 0,-15 7-38,1 0 0,-1 0-1,1 0 1,0 0 0,-1 0 0,1 1 0,-1-1-1,1 0 1,-1 0 0,1 1 0,-1-1 0,1 0-1,-1 1 1,1-1 0,-1 0 0,0 1 0,1-1 0,-1 0-1,0 1 1,1-1 0,-1 1 0,0-1 0,1 1-1,-1-1 1,0 1 0,0-1 0,1 1 0,-1-1-1,0 1 1,0 0 0,0-1 0,0 1 0,0-1-1,0 2 1,3 22 79,-3-23-78,1 34 51,-3 0 0,-1 1 0,-1-1 0,-3-1 0,0 1 0,-23 60 0,20-63-58,-3 0-1,0-1 0,-3 0 1,0-1-1,-1-1 1,-39 48-1,50-70 0,-1-1 0,0 1 0,0-1 0,-1-1 0,0 1 0,0-1 0,0-1 0,-17 8 0,24-12 0,0 1 0,0-1 0,0 1 0,0-1 0,0 0 0,0 1 0,0-1 0,0 0 0,0 0 0,-1 0 0,1 0 0,0 0 0,0 0 0,0 0 0,0 0 0,0 0 0,-1 0 0,1-1 0,0 1 0,0 0 0,0-1 0,0 1 0,0-1 0,0 1 0,0-1 0,0 0 0,0 1 0,0-1 0,0 0 0,1 0 0,-1 1 0,0-1 0,0 0 0,1 0 0,-1 0 0,1 0 0,-1 0 0,1 0 0,-1 0 0,1 0 0,-1 0 0,1-1 0,0 1 0,0 0 0,-1-1 0,0-3 0,1 0 0,-1-1 0,1 1 0,0 0 0,0 0 0,1 0 0,0 0 0,2-10 0,2 1 0,1 0 0,1 0 0,0 1 0,1 0 0,1 0 0,0 1 0,0 0 0,1 0 0,1 1 0,0 1 0,0 0 0,1 0 0,20-12 0,2 1 0,0 2 0,1 2 0,1 1 0,41-12 0,-23 14 190,-26 8-5151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341 458 4912,'0'0'6330,"-10"-1"-5923,-1 0-310,1 1 1,-1 0-1,0 0 0,0 1 1,1 1-1,-1 0 0,1 0 1,-1 1-1,1 0 0,-17 8 1,10-1 69,1 0 0,0 1 1,0 1-1,1 0 0,-22 25 1,27-26-50,1 0 1,0 0 0,1 1-1,1 0 1,-1 1 0,2-1-1,0 1 1,-6 20 0,11-29-71,0 0 0,0 0 1,0 0-1,0 1 0,1-1 0,0 0 1,0 1-1,0-1 0,0 1 1,1-1-1,-1 0 0,1 0 1,1 1-1,2 6 0,-3-8-16,1-1-1,0 1 1,-1 0-1,1-1 0,1 0 1,-1 1-1,0-1 0,1 0 1,-1 0-1,1 0 1,-1 0-1,1-1 0,0 1 1,0-1-1,0 0 1,0 0-1,0 0 0,0 0 1,0 0-1,5 0 1,3 1 35,0-1 0,0-1 0,0 0 0,1 0 0,-1-1 0,-1-1 0,1 1 0,0-2 0,18-6 1,-14 3 6,0-1 1,-1 0 0,0-1-1,0 0 1,-1-2 0,14-11-1,-6 1 59,0-1-1,-1-1 1,-1-1-1,-2 0 1,0-2-1,-1 1 0,12-30 1,-17 30-14,0-2 0,-2 0 0,-2 0 0,0-1 1,-1 1-1,2-32 0,-5 14 101,-2-1-1,-2 1 1,-6-45 0,7 89-218,0-7 64,-1 1 1,0 0-1,0 0 1,0-1-1,-1 1 1,0 0-1,0 0 1,0 0-1,-1 1 1,-6-11-1,9 16-53,0-1-1,-1 1 0,1 0 1,-1-1-1,1 1 1,-1 0-1,1-1 0,-1 1 1,1 0-1,-1-1 1,1 1-1,-1 0 0,1 0 1,-1 0-1,1 0 0,-1 0 1,0-1-1,1 1 1,-1 0-1,1 0 0,-1 0 1,0 0-1,1 1 0,-1-1 1,1 0-1,-1 0 1,1 0-1,-1 0 0,0 1 1,-14 14 169,-6 25-17,12-14-93,0 0 0,2 1 0,1 0 0,1 0 0,2 0-1,-1 42 1,4-45 4,1 0 1,1 1-1,1-1 0,1 0 0,2 0 0,0-1 0,16 38 0,-11-38 58,1 0 0,1-1 0,1 0 0,25 29 1,-37-48-113,0-1 1,0 0 0,1 0 0,-1 0 0,0 0-1,1 0 1,-1-1 0,1 1 0,0-1-1,0 0 1,-1 1 0,1-1 0,0 0 0,0-1-1,0 1 1,0 0 0,0-1 0,0 0-1,0 0 1,0 0 0,1 0 0,-1 0 0,0-1-1,0 1 1,0-1 0,0 0 0,0 1 0,-1-2-1,1 1 1,0 0 0,0 0 0,-1-1-1,4-2 1,9-6 65,-2-1 0,1 0 0,-2-1-1,20-22 1,-21 22-36,99-116 532,-83 102-275,-29 56-42,-2-9-205,2 0 1,0 0-1,1 0 0,1 0 1,1-1-1,1 1 1,1 0-1,1 0 0,9 30 1,-12-48-39,0 0-1,1 0 1,-1-1-1,0 1 1,1 0 0,0-1-1,0 1 1,0-1 0,0 0-1,0 1 1,0-1 0,4 2-1,-5-3-11,1 0 0,-1 0 0,1-1 0,-1 1 0,1-1 0,-1 1 0,1-1 0,-1 0 0,1 0 1,-1 1-1,1-1 0,0 0 0,-1 0 0,1-1 0,-1 1 0,1 0 0,0 0 0,-1-1 0,1 1 0,-1-1 0,1 1 0,-1-1 0,0 0 0,1 0 0,1-1 0,7-5 31,0-1 1,-1 0-1,-1 0 1,1 0 0,-1-1-1,11-17 1,37-66 284,-13 18 151,-34 57-210,-6 10 167,-2 18-252,0 5-140,1-1 0,1 0-1,0 0 1,1 0 0,1 0 0,0-1 0,0 1-1,2-1 1,0-1 0,0 1 0,14 17-1,-19-29-27,-1-1 0,0 1-1,0 0 1,1-1-1,-1 1 1,1-1-1,-1 0 1,1 1 0,0-1-1,0 0 1,-1 0-1,1 0 1,0 0-1,0-1 1,0 1 0,0 0-1,0-1 1,0 1-1,0-1 1,2 0-1,0 0 9,-1 0 0,0 0 0,0-1-1,0 0 1,0 0 0,0 0 0,0 0-1,0 0 1,0 0 0,0-1 0,-1 0-1,4-1 1,2-3 22,-1-1 0,1 0 0,-1 0 0,0 0 0,-1-1 0,0 0 0,8-14 0,-2 3 24,-10 15-50,1 1-1,-1 0 1,0-1-1,0 0 1,0 1-1,0-1 1,-1 0 0,1 0-1,-1 0 1,0 0-1,0 0 1,-1 0-1,1 0 1,-1-1-1,0 1 1,0 0-1,0 0 1,-1 0-1,1 0 1,-2-6-1,-3-2 54,4 9-55,0 0-1,0 0 1,0 1-1,0-1 1,0 0-1,1 0 1,-1-4-1,1 6-16,0 0 0,1 1 0,-1-1 0,0 0 0,0 1 0,1-1 0,-1 0 0,0 1 0,1-1 0,-1 1 0,1-1 0,-1 0 0,1 1 0,-1-1 0,1 1 0,-1 0 0,1-1 0,-1 1 0,1-1 0,0 1 0,-1 0 0,1-1 0,0 1 0,-1 0 0,1 0 0,0 0 0,-1-1 0,1 1 0,0 0 0,-1 0 0,1 0 0,0 0 0,0 0 0,-1 0 0,1 0 0,1 1 0,12-1-43,0 0 0,1 1 0,-1 1 1,25 6-1,-32-6 44,0 1 0,-1 0 0,1 0 0,-1 0 0,0 1 0,0-1 0,0 2 0,0-1 0,-1 0-1,0 1 1,8 9 0,-11-11 4,0-1-1,-1 1 0,0 0 1,1-1-1,-1 1 0,0 0 0,0 0 1,0 0-1,0 0 0,-1 0 0,1 5 1,-1 36 99,-1-19-12,-6 8-21,7-30-65,0 0 1,0 0-1,1 0 0,-1 0 1,1 0-1,-1 0 1,1 0-1,0 0 0,0-1 1,0 1-1,0 0 1,0-1-1,1 1 0,0-1 1,-1 1-1,1-1 1,0 1-1,0-1 0,0 0 1,0 0-1,0 0 1,1-1-1,-1 1 1,1 0-1,-1-1 0,1 1 1,-1-1-1,1 0 1,0 0-1,0 0 0,3 0 1,-1 1 7,1-2 0,0 1 0,0-1-1,0 0 1,0 0 0,-1 0 0,1-1 0,0 0 0,0 0 0,-1-1 0,1 0 0,-1 0 0,1 0 0,-1 0 0,7-4 0,11-11 56,0 0 1,-1-1 0,0-1 0,-2-1 0,26-33-1,-38 42-34,0 0-1,-2-1 0,1 0 1,5-15-1,2-3 70,-14 19-45,0 11-60,0 0-1,0 0 1,-1 0 0,1-1 0,0 1 0,0 0 0,0 0 0,0 0-1,-1 0 1,1 0 0,0 0 0,0 0 0,0 0 0,0 0 0,-1 0 0,1 0-1,0 0 1,0 0 0,0 0 0,-1 0 0,1 0 0,0 0 0,0 0-1,0 1 1,0-1 0,0 0 0,-1 0 0,1 0 0,0 0 0,0 0 0,0 0-1,0 0 1,0 0 0,-1 1 0,1-1 0,0 0 0,0 0 0,0 0-1,0 0 1,0 1 0,0-1 0,0 0 0,0 0 0,0 0 0,0 0 0,0 1-1,0-1 1,0 0 0,0 0 0,0 0 0,0 0 0,0 1 0,0-1 0,0 0-1,0 0 1,0 0 0,0 1 0,-4 13-1,0 1 0,1 0 0,1 0 0,1 0 0,0 0 0,0 1 0,2-1 0,0 0 0,1 0 0,0 0 0,1 0 0,1 0 0,0 0 0,10 19 0,-12-28 0,0-1 0,1 0 0,-1 0 0,2 0 0,-1 0 0,0-1 0,9 9 0,-11-12 0,0 0 0,1 0 0,-1 0 0,1 0 0,-1-1 0,1 1 0,0 0 0,-1-1 0,1 1 0,0-1 0,-1 0 0,1 0 0,0 0 0,0 1 0,-1-1 0,1-1 0,0 1 0,-1 0 0,1 0 0,0-1 0,0 1 0,-1-1 0,1 1 0,-1-1 0,1 0 0,-1 0 0,1 0 0,-1 1 0,1-2 0,1-1 0,13-10 0,-1-1 0,-1-1 0,0 0 0,-1-1 0,15-24 0,-6 11 0,-5 4 0,-13 18 0,1-1 0,1 1 0,-1 0 0,1 0 0,1 1 0,10-10 0,-16 16 0,-1 0 0,1-1 0,-1 1 0,1 0 0,-1 0 0,1 0 0,-1 0 0,1 0 0,-1 0 0,1 0 0,-1 0 0,1 0 0,-1 0 0,1 0 0,-1 0 0,1 0 0,-1 0 0,1 0 0,-1 0 0,1 1 0,-1-1 0,0 0 0,1 0 0,-1 1 0,1-1 0,-1 0 0,1 0 0,-1 1 0,0-1 0,1 0 0,-1 1 0,0-1 0,1 1 0,-1-1 0,0 1 0,0-1 0,1 0 0,-1 1 0,0-1 0,0 1 0,0-1 0,0 1 0,0-1 0,1 1 0,-1-1 0,0 1 0,0 0 0,6 32 0,-6-28 0,2 37 0,-2-30 0,1-1 0,0 0 0,4 22 0,-5-32 0,0-1 0,0 0 0,0 1 0,1-1 0,-1 0 0,0 0 0,0 1 0,0-1 0,0 0 0,0 1 0,0-1 0,1 0 0,-1 0 0,0 1 0,0-1 0,0 0 0,1 0 0,-1 0 0,0 1 0,0-1 0,1 0 0,-1 0 0,0 0 0,0 0 0,1 1 0,-1-1 0,0 0 0,1 0 0,-1 0 0,0 0 0,0 0 0,1 0 0,0 0 0,10-7 0,11-20 0,-17 21 0,12-18 0,-13 17 0,1 0 0,-1 1 0,2 0 0,9-10 0,-14 15 0,-1 0 0,1 1 0,0-1 0,0 0 0,0 1 0,0-1 0,0 0 0,0 1 0,1 0 0,-1-1 0,0 1 0,0 0 0,0-1 0,0 1 0,1 0 0,-1 0 0,0 0 0,2 0 0,-2 0 0,-1 1 0,1-1 0,0 0 0,0 1 0,0-1 0,-1 1 0,1-1 0,0 1 0,-1 0 0,1-1 0,0 1 0,-1 0 0,1-1 0,-1 1 0,1 0 0,-1 0 0,1-1 0,-1 1 0,1 1 0,1 5 0,0 0 0,0 1 0,-1-1 0,1 14 0,-1-7 0,0-6 0,1 0 0,-1-1 0,1 1 0,0-1 0,4 9 0,-5-14 0,0 0 0,0-1 0,0 1 0,-1-1 0,1 1 0,0-1 0,1 0 0,-1 1 0,0-1 0,0 0 0,1 0 0,-1 0 0,0 0 0,1 0 0,-1 0 0,1 0 0,-1 0 0,1 0 0,0-1 0,-1 1 0,1-1 0,0 1 0,0-1 0,-1 0 0,1 0 0,0 0 0,0 1 0,-1-2 0,3 1 0,8-3 0,-1-1 0,0 0 0,-1 0 0,1-1 0,-1-1 0,15-10 0,-1 2 0,60-43 0,-13 7 0,-58 42 0,-1-1 0,15-13 0,-45 57 0,11-25 0,1 1 0,1 0 0,0 1 0,0-1 0,1 1 0,-2 13 0,4-17 0,0 1 0,1 0 0,0 0 0,0 0 0,1 0 0,0 0 0,1 0 0,0 0 0,3 11 0,-4-19 0,0 0 0,0-1 0,0 1 0,0 0 0,1 0 0,-1 0 0,0 0 0,1 0 0,-1 0 0,0 0 0,1 0 0,-1 0 0,1-1 0,0 1 0,-1 0 0,1 0 0,0-1 0,-1 1 0,1 0 0,0-1 0,0 1 0,-1-1 0,1 1 0,0-1 0,0 1 0,0-1 0,0 0 0,0 1 0,0-1 0,0 0 0,0 0 0,0 1 0,0-1 0,-1 0 0,1 0 0,0 0 0,0 0 0,0-1 0,0 1 0,2 0 0,-1-1 0,0 0 0,0-1 0,0 1 0,1 0 0,-1-1 0,0 0 0,-1 1 0,1-1 0,0 0 0,0 0 0,-1 0 0,1 0 0,-1 0 0,2-3 0,7-18 0,-1 0 0,-1 0 0,10-47 0,-9 32 0,-5 24 0,-1 12 0,1 28 0,3 315 0,-7-341 0,-6 251 0,2-201 0,-2 0 0,-25 96 0,30-139 0,-1 1 0,-1-1 0,1 0 0,-1 0 0,0-1 0,-1 1 0,0 0 0,0-1 0,0 0 0,-10 10 0,13-15 0,1-1 0,-1 1 0,0-1 0,1 1 0,-1-1 0,0 1 0,0-1 0,0 1 0,0-1 0,1 0 0,-1 0 0,0 1 0,0-1 0,0 0 0,0 0 0,0 0 0,0 0 0,1 0 0,-1 0 0,0 0 0,0 0 0,0-1 0,0 1 0,-1-1 0,0 0 0,-1 0 0,1 0 0,0-1 0,0 1 0,0-1 0,0 1 0,0-1 0,-3-4 0,-2-3 0,1-1 0,-11-20 0,7 11 0,2-1 0,0 0 0,1-1 0,1 0 0,1 0 0,1 0 0,1 0 0,1-1 0,0 0 0,3-24 0,-1 40 31,1 0 0,0 0 0,1 0 1,-1-1-1,1 1 0,0 1 0,1-1 0,-1 0 0,1 0 0,0 1 1,1 0-1,-1-1 0,1 1 0,0 1 0,0-1 0,1 0 1,-1 1-1,1 0 0,0 0 0,0 1 0,1-1 0,-1 1 0,1 0 1,8-3-1,-7 3-302,1 0 0,-1 1 1,1-1-1,-1 2 0,1-1 1,0 1-1,0 0 0,0 1 1,-1 0-1,1 0 0,0 1 1,0 0-1,0 0 0,0 1 1,-1 0-1,1 0 0,-1 1 1,0 0-1,8 4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0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26 14776,'0'0'880,"-65"-26"-624,61 26 160,8 0-432,4 2 0,10 2-56,12-2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3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0 14272,'0'0'3923,"-8"14"-3469,4-8-388,-62 94 901,-54 64 1892,90-118-741,-41 83 0,68-121-2046,-2 3 358,0-5-3842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33 6328,'0'0'5196,"-12"-7"-4584,2 1-450,0 1 0,-1 0 0,-11-3 0,20 7-109,-1 1 1,0 0 0,1 0 0,-1 1-1,1-1 1,-1 1 0,0-1-1,1 1 1,-1 0 0,1-1 0,-1 1-1,1 1 1,0-1 0,-1 0-1,1 1 1,0-1 0,0 1 0,0-1-1,0 1 1,0 0 0,0 0 0,1 0-1,-1 0 1,-1 3 0,0-2 52,-8 10 241,1-1 0,1 1 0,0 1 0,1 0 1,1 0-1,0 1 0,-6 17 0,10-24-167,1-1 0,0 0 0,0 1 0,1 0 0,0-1 0,0 1 0,1 0 0,0 0 0,0-1 0,1 1 0,0 0 0,0 0 0,1-1 0,0 1 0,0-1 0,6 13 0,-6-17-111,-1-1 1,1 1-1,0-1 0,0 0 0,1 1 1,-1-1-1,0 0 0,1 0 0,-1-1 1,1 1-1,0-1 0,-1 1 0,1-1 0,0 0 1,0 0-1,0 0 0,0 0 0,0 0 1,0-1-1,0 1 0,0-1 0,0 0 1,0 0-1,0 0 0,0 0 0,0-1 1,6-1-1,0 1 21,-1-2-1,0 1 1,0-1-1,0 0 1,0-1 0,0 0-1,-1 0 1,14-10-1,-11 5-2,1 0 0,-2 0 0,1-2 0,-2 1 0,1-1 0,-1 0 0,-1-1 0,0 1 0,-1-2 0,0 1 0,-1-1-1,0 0 1,-1 0 0,5-26 0,-9 37-61,0 0-1,0-1 0,0 1 0,0 0 1,0 0-1,0 0 0,-1 0 0,1 0 1,-1-1-1,0 1 0,0 0 1,0 0-1,0 0 0,0 0 0,0 1 1,0-1-1,0 0 0,-1 0 0,1 1 1,-1-1-1,1 1 0,-1-1 0,0 1 1,0 0-1,1-1 0,-1 1 1,0 0-1,0 0 0,-3 0 0,-3-2 124,1 1 0,-1-1 0,0 2 0,0-1 1,0 1-1,-15 1 0,87-15 376,-31 8-448,1 2-1,0 1 1,0 1 0,1 2-1,54 6 1,-83-4-45,0 0 1,0 0-1,0 0 0,0 1 1,0 0-1,0 0 0,0 1 1,-1-1-1,8 6 0,-11-7-5,0 1-1,0 0 1,0 0-1,0 0 0,0-1 1,-1 2-1,1-1 1,0 0-1,-1 0 0,0 0 1,0 1-1,1-1 1,-2 1-1,1-1 0,0 1 1,0-1-1,-1 1 1,1-1-1,-1 1 0,0 0 1,0-1-1,0 1 1,-1 5-1,-3 21 246,-3 21 504,32-73-153,-6 4-496,-11 9-68,1 1 0,1 0 1,0 0-1,0 1 0,0 0 1,1 0-1,12-5 0,-21 13-49,-1-1 0,1 1 0,-1 0 0,1 0 0,-1 0 0,1 0 0,-1 0 0,1 0-1,-1 0 1,1 1 0,-1-1 0,1 0 0,-1 1 0,1-1 0,-1 1 0,1 0 0,-1-1 0,0 1 0,1 0 0,-1 0 0,0 0 0,0 0 0,0 0-1,0 0 1,0 0 0,0 0 0,0 1 0,1 1 0,3 3 27,-1 0 0,0 1 0,0-1 0,4 14 0,7 20 74,-5-9 9,2-1-1,1 0 0,20 33 0,-31-59-88,1 0 0,-1-1 0,1 1-1,0 0 1,1-1 0,-1 1-1,1-1 1,-1 0 0,1-1 0,0 1-1,0 0 1,0-1 0,0 0 0,1 0-1,-1 0 1,1-1 0,-1 1-1,1-1 1,-1 0 0,10 0 0,-8-1 9,0 0 1,0-1-1,0 0 1,0-1 0,0 1-1,0-1 1,0 0-1,-1 0 1,1-1 0,-1 0-1,1 0 1,-1 0-1,0-1 1,0 1-1,7-8 1,0-1-20,-1 0-1,1 0 1,-2-2 0,0 1 0,14-25-1,-20 30-1191,0-1 0,-1 0-1,4-12 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6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365 780 6424,'0'0'3284,"-10"-2"-2759,10 2-512,-7-1 77,0 0 0,0 1 0,1 0 0,-1 0 0,0 0 0,0 1 0,1 0 0,-1 0 0,0 0 0,1 1 0,-7 3 0,-4 3 149,1 0-1,1 1 0,0 1 1,0 1-1,1 0 1,0 0-1,-12 15 0,18-18-50,0 1 0,0 0 0,1 1 0,1 0 0,-1 0 0,2 0 0,-1 1 0,2 0 0,-1 0 0,1 0 0,-4 21 0,8-30-134,-1 0-1,1 1 1,0-1 0,0 0-1,0 1 1,0-1 0,0 0-1,0 1 1,1-1 0,-1 0 0,1 1-1,-1-1 1,1 0 0,0 1-1,0-1 1,0 0 0,0 0-1,1 0 1,-1 0 0,0 0 0,1 0-1,-1-1 1,1 1 0,0 0-1,0-1 1,-1 1 0,1-1-1,0 0 1,0 1 0,1-1-1,-1 0 1,0 0 0,0 0 0,0-1-1,1 1 1,-1 0 0,3-1-1,2 1 61,0 0 0,1 0 0,-1-1 0,1 0 0,-1-1 0,0 0 0,1 0 0,-1 0 0,0-1 0,13-4 0,-11 1 4,1 0-1,-1 0 0,0-1 0,0 0 1,0-1-1,-1 0 0,0 0 0,0-1 0,-1 0 1,0 0-1,-1-1 0,1 0 0,-2 0 1,8-14-1,-7 10 71,0-1 0,-1 1-1,-1-1 1,0 0 0,-1 0 0,0-1 0,-2 1 0,1-1 0,-2 1 0,0-19 0,-3 21 582,-1 24-359,-2 29-116,-1 145 201,-10 111 77,-28-60-161,36-205-317,-1 0 0,-1-1 0,-2 0 0,-1-1 0,-22 34 1,33-59-55,-1 0 1,1 0 0,-1 0 0,0 0 0,0-1 0,-8 7 0,11-10-28,-1-1 1,1 1-1,-1 0 1,1 0 0,-1-1-1,1 1 1,-1-1-1,1 1 1,-1-1-1,0 0 1,1 0-1,-1 0 1,1 0-1,-1 0 1,0 0-1,1 0 1,-1 0-1,1 0 1,-1-1-1,0 1 1,1-1 0,-1 1-1,1-1 1,-1 0-1,1 1 1,0-1-1,-1 0 1,-2-2-1,-4-4 32,-1 1-1,1-1 0,0-1 1,1 0-1,-1 0 0,2 0 1,-1-1-1,1 0 0,0 0 1,1-1-1,0 0 0,1 1 1,0-2-1,0 1 0,-2-12 0,6 15-27,0 0-1,0 1 0,1-1 0,-1 1 0,1-1 1,1 1-1,-1-1 0,1 1 0,1 0 0,4-11 0,1 2 0,0 0 0,21-27-1,-5 15 1,1 1 0,1 1-1,29-21 1,-28 24 4,-9 8-3,0 2 1,1 0-1,35-15 0,-29 15 6,44-29-1,69-53 17,63-47 41,-187 131-36,-1-1-1,0 0 1,0-1-1,-2-1 0,1 0 1,10-16-1,-15 19 1,-5 7-2,-1 1-1,1-1 0,0 1 1,-1-1-1,1 1 1,-1-1-1,0 0 1,0 1-1,0-1 0,0 0 1,-1 0-1,1 0 1,-1 0-1,0-3 0,0 5 86,0 18 31,-1 11-74,1 0-1,1 0 1,1 0-1,1 0 1,2 0 0,10 32-1,-15-59-75,0 0-1,1 0 1,-1-1 0,0 1-1,1 0 1,-1-1 0,0 1-1,1-1 1,-1 1 0,1 0-1,-1-1 1,1 1 0,-1-1-1,1 1 1,0-1-1,-1 0 1,1 1 0,-1-1-1,1 0 1,0 1 0,-1-1-1,1 0 1,0 0 0,0 1-1,-1-1 1,1 0 0,0 0-1,0 0 1,-1 0 0,1 0-1,0 0 1,-1 0 0,1 0-1,0 0 1,0-1-1,-1 1 1,1 0 0,0 0-1,-1-1 1,1 1 0,0 0-1,-1-1 1,1 1 0,0-1-1,34-23 335,-28 18-248,5-5 115,-11 9-180,1 0-1,-1 1 1,0-1-1,1 1 0,0 0 1,-1-1-1,1 1 1,0 0-1,-1 0 1,1 0-1,0 0 0,0 0 1,0 0-1,3 0 1,-3 0 7,1 0 1,0 0 0,0-1-1,-1 1 1,1 0 0,-1-1 0,1 0-1,-1 0 1,0 1 0,3-4-1,15-10 106,-18 13-136,1 1 0,-1-1 0,1 0 0,-1 0 0,0 0 0,0 0 0,0 0 0,0-1 0,0 1 0,0-1 0,-1 1-1,1-1 1,1-3 0,12-18 77,-14 23-60,-1-2 223,-2 7-109,-3 16-86,-4 31-106,-26 164 24,26-179 60,-2-1 1,-1 0 0,-32 63 0,29-68-22,0 0-2,-21 28 0,31-50-6,0-1-1,-1 0 1,0 0-1,0-1 0,0 0 1,-1 0-1,0 0 1,-14 8-1,20-14 0,0 1 0,0 0 0,0-1 0,0 1 0,0-1 0,0 0 0,0 1 0,-1-1 0,1 0 0,0 0 0,0 0 0,0 0 0,0 0 0,0 0 0,-1 0 0,1 0 0,0 0 0,0 0 0,0 0 0,0-1 0,0 1 0,0-1 0,0 1 0,0-1 0,-2 0 0,2 0 0,-1-1 0,0 0 0,1 1 0,0-1 0,-1 0 0,1 0 0,0 0 0,0 0 0,0 0 0,0 0 0,0 0 0,0-3 0,-1-3 0,0 0 0,0 0 0,1-1 0,1 1 0,-1 0 0,2-10 0,1 6 0,1-1 0,0 1 0,1 0 0,0 0 0,1 0 0,0 0 0,1 1 0,0 0 0,11-14 0,2 0 0,0 2 0,41-38 0,15-3 0,3 4 0,105-62 0,-55 30 0,-85 59 0,-35 26 0,0 0 0,-1 0 0,0 0 0,0-1 0,-1 0 0,0 0 0,-1-1 0,1 0 0,-2 0 0,1 0 0,-1-1 0,-1 1 0,0-1 0,0 0 0,-1 0 0,2-18 0,-3 23 0,-1 1 0,1-1 0,-1 1 0,1-1 0,0 1 0,1 0 0,-1 0 0,1 0 0,0-1 0,0 2 0,0-1 0,0 0 0,1 0 0,0 1 0,-1-1 0,1 1 0,1 0 0,-1 0 0,0 0 0,1 0 0,-1 1 0,1-1 0,0 1 0,0 0 0,0 0 0,0 0 0,0 1 0,6-2 0,-8 3 0,0 0 0,-1 0 0,1 0 0,0 0 0,0 0 0,-1 0 0,1 1 0,0-1 0,0 1 0,-1-1 0,1 1 0,-1 0 0,1 0 0,0 0 0,-1-1 0,1 2 0,-1-1 0,0 0 0,1 0 0,-1 0 0,0 1 0,0-1 0,0 0 0,0 1 0,0-1 0,0 1 0,0-1 0,0 1 0,0 2 0,3 4 0,0 1 0,-1 0 0,0 0 0,2 10 0,2 23 0,-2 0 0,-1 60 0,-3-47 0,-1-48 0,0 0 0,1 0 0,0 0 0,0 0 0,1 0 0,0 0 0,4 9 0,-5-14 0,0 0 0,-1-1 0,1 1 0,1-1 0,-1 1 0,0-1 0,0 0 0,0 1 0,1-1 0,-1 0 0,1 0 0,-1 0 0,1 0 0,-1 0 0,1 0 0,-1-1 0,1 1 0,0 0 0,0-1 0,-1 1 0,1-1 0,0 0 0,0 1 0,0-1 0,-1 0 0,1 0 0,0 0 0,0 0 0,0-1 0,-1 1 0,1 0 0,0-1 0,0 1 0,2-2 0,22-8 0,0-2 0,-1 0 0,46-32 0,-21 13 0,-19 10 0,-1-1 0,42-39 0,-27 21 0,-35 28 0,-22 15 0,-23 16 0,24-10 0,0 1 0,0 0 0,1 0 0,0 1 0,0 0 0,2 1 0,-1 0 0,2 1 0,-1-1 0,2 1 0,-9 21 0,14-30 0,0 0 0,0-1 0,1 1 0,-1 0 0,1 0 0,0 0 0,0 0 0,0-1 0,1 9 0,-1-12 0,1 1 0,-1 0 0,0 0 0,1 0 0,-1 0 0,0-1 0,1 1 0,-1 0 0,1 0 0,0-1 0,-1 1 0,1 0 0,-1-1 0,1 1 0,0-1 0,-1 1 0,1-1 0,2 2 0,-2-2 0,1 0 0,-1 1 0,1-1 0,-1 0 0,1 0 0,-1 0 0,1 0 0,-1 0 0,1 0 0,-1 0 0,1-1 0,-1 1 0,1 0 0,2-2 0,2-1 0,0-1 0,0 1 0,0-1 0,0 0 0,-1-1 0,1 1 0,-1-1 0,0 0 0,-1-1 0,1 1 0,-1-1 0,0 0 0,0 0 0,2-7 0,9-16 0,17-51 0,-23 52 0,-10 36 0,-1 0 0,1 1 0,0-1 0,1 0 0,0 1 0,0-1 0,1 1 0,0-1 0,3 11 0,-2-13 0,0 0 0,-1 0 0,2 0 0,-1 0 0,1 0 0,0-1 0,0 1 0,0-1 0,1 0 0,0 0 0,0 0 0,0-1 0,1 1 0,-1-1 0,9 5 0,-9-6 0,1 0 0,0-1 0,0 1 0,0-1 0,1-1 0,-1 1 0,0-1 0,1 0 0,-1 0 0,1 0 0,-1-1 0,1 0 0,-1 0 0,1 0 0,-1-1 0,1 0 0,9-3 0,-2 0 0,-1-1 0,-1 0 0,1-1 0,-1 0 0,0-1 0,0 0 0,-1-1 0,12-10 0,-5 1 0,0 0 0,-1 0 0,20-31 0,1-11 0,-2-1 0,37-91 0,33-135 0,-68 162 0,-33 105 0,0 0 0,-2 0 0,0 0 0,-2-32 0,0 48 0,0 0 0,0 0 0,-1 0 0,1 0 0,-1 0 0,0 1 0,0-1 0,0 0 0,0 0 0,-3-4 0,3 7 0,0-1 0,1 0 0,-1 1 0,0-1 0,1 0 0,-1 1 0,0-1 0,0 1 0,0-1 0,1 1 0,-1 0 0,0-1 0,0 1 0,0 0 0,0 0 0,0-1 0,0 1 0,0 0 0,0 0 0,0 0 0,0 0 0,0 0 0,0 0 0,1 1 0,-1-1 0,0 0 0,0 0 0,0 1 0,0-1 0,0 0 0,0 1 0,0-1 0,1 1 0,-1-1 0,-1 2 0,-5 3 0,1 0 0,-1 1 0,1 0 0,1 0 0,-1 0 0,1 1 0,0 0 0,0 0 0,1 0 0,0 0 0,-6 15 0,-1 8 0,-14 54 0,7-9 0,3 1 0,-7 123 0,21-154 0,1 1 0,3-1 0,1 1 0,2-1 0,22 78 0,-26-117 0,0 0 0,0 0 0,0 0 0,1-1 0,0 1 0,0-1 0,7 10 0,-8-13 0,-1-1 0,1 0 0,-1 1 0,1-1 0,-1 0 0,1 0 0,0 0 0,0 0 0,-1 0 0,1-1 0,0 1 0,0 0 0,0-1 0,0 1 0,0-1 0,0 0 0,0 0 0,0 0 0,0 0 0,0 0 0,0 0 0,0 0 0,-1-1 0,1 1 0,0-1 0,0 1 0,0-1 0,3-1 0,6-3 0,0-1 0,-1 0 0,0-1 0,0 0 0,0 0 0,-1-1 0,12-12 0,1-5 0,28-40 0,-48 62 0,-1 0 0,1 0 0,1 0 0,-1 0 0,0 1 0,1-1 0,-1 1 0,1 0 0,0 0 0,0 0 0,0 0 0,4-2 0,-7 4 0,0 1 0,1-1 0,-1 0 0,0 1 0,0-1 0,0 0 0,1 1 0,-1-1 0,0 0 0,0 1 0,0-1 0,0 1 0,1-1 0,-1 0 0,0 1 0,0-1 0,0 1 0,0-1 0,0 0 0,0 1 0,0-1 0,0 1 0,0-1 0,0 0 0,-1 1 0,1-1 0,0 1 0,-3 20 0,2-14 0,-3 17 0,-3 30 0,7-50 0,0 0 0,0 0 0,1 0 0,-1-1 0,1 1 0,-1 0 0,1 0 0,1-1 0,-1 1 0,0 0 0,3 4 0,-2-6 0,0-1 0,0 1 0,-1 0 0,1-1 0,0 1 0,0-1 0,1 1 0,-1-1 0,0 0 0,0 0 0,1 0 0,-1 0 0,0-1 0,1 1 0,-1 0 0,1-1 0,-1 0 0,1 0 0,-1 0 0,1 0 0,-1 0 0,1 0 0,-1 0 0,1-1 0,3-1 0,8-1 0,0-1 0,0-1 0,12-6 0,-25 11 0,21-11 0,-1 0 0,0-2 0,-1 0 0,19-17 0,6-5 0,-33 29 0,-9 10 0,-9 18 0,1-10 0,3-6 0,-2 6 0,0 1 0,1-1 0,-4 26 0,7-36 0,0 0 0,0 0 0,0 0 0,0 0 0,0 0 0,0 0 0,1 0 0,-1 0 0,1 0 0,0 0 0,-1 0 0,1 0 0,0 0 0,1 2 0,-1-3 0,0 0 0,0-1 0,1 1 0,-1 0 0,0 0 0,0-1 0,0 1 0,1 0 0,-1-1 0,0 1 0,0-1 0,1 0 0,-1 1 0,1-1 0,-1 0 0,0 0 0,1 0 0,-1 0 0,0 0 0,1 0 0,-1 0 0,1 0 0,1-1 0,2 0 0,-1 0 0,1-1 0,-1 1 0,0-1 0,0 0 0,1 0 0,-1 0 0,0 0 0,-1-1 0,1 0 0,0 1 0,-1-1 0,1-1 0,-1 1 0,0 0 0,0-1 0,-1 0 0,1 0 0,-1 1 0,1-1 0,-1-1 0,-1 1 0,1 0 0,0 0 0,-1-1 0,0 1 0,0-1 0,0 1 0,-1-1 0,0 0 0,1 1 0,-1-1 0,-1 1 0,1-1 0,-1 0 0,0 1 0,0-1 0,0 1 0,-1 0 0,1-1 0,-1 1 0,0 0 0,0 0 0,-1 0 0,1 0 0,-1 0 0,0 1 0,0-1 0,-4-3 0,4 5 0,0-1 0,0 0 0,0 1 0,0 0 0,0 0 0,-1 0 0,1 0 0,-1 0 0,1 1 0,-1-1 0,0 1 0,1 0 0,-1 0 0,0 1 0,0-1 0,0 1 0,0 0 0,0 0 0,1 0 0,-1 0 0,0 1 0,0-1 0,0 1 0,0 0 0,1 0 0,-1 1 0,0-1 0,-4 3 0,8-4 0,0 0 0,0 0 0,0 0 0,0 1 0,0-1 0,0 0 0,0 0 0,0 0 0,1 0 0,-1 0 0,0 0 0,0 0 0,0 0 0,0 0 0,0 0 0,0 0 0,0 0 0,0 0 0,0 0 0,0 0 0,0 0 0,0 0 0,0 0 0,1 0 0,-1 1 0,0-1 0,0 0 0,0 0 0,0 0 0,0 0 0,0 0 0,0 0 0,0 0 0,0 0 0,0 0 0,0 0 0,0 1 0,0-1 0,0 0 0,0 0 0,0 0 0,0 0 0,0 0 0,0 0 0,0 0 0,0 0 0,0 0 0,0 0 0,-1 1 0,1-1 0,0 0 0,0 0 0,0 0 0,0 0 0,0 0 0,0 0 0,0 0 0,0 0 0,0 0 0,0 0 0,0 0 0,0 0 0,0 0 0,-1 0 0,1 0 0,14 1 0,16-3 0,61-17 0,-59 12 0,-1 0 0,2 2 0,-1 1 0,39 1 0,-69 3 0,0 0 0,1 0 0,-1 0 0,0 0 0,0 0 0,1 0 0,-1 1 0,0 0 0,0-1 0,0 1 0,0 0 0,0 0 0,0 0 0,0 0 0,0 0 0,0 1 0,0-1 0,0 0 0,-1 1 0,1-1 0,-1 1 0,1 0 0,-1 0 0,1-1 0,-1 1 0,0 0 0,0 0 0,0 0 0,0 0 0,0 1 0,-1-1 0,1 0 0,0 3 0,-1 5 0,0-1 0,0 1 0,-1 0 0,0-1 0,-1 1 0,-3 11 0,3-10 0,1-11 0,1 1 0,0-1 0,0 0 0,0 1 0,0-1 0,-1 0 0,1 1 0,0-1 0,0 0 0,0 1 0,0-1 0,0 0 0,0 1 0,0-1 0,0 0 0,0 1 0,0-1 0,0 0 0,0 1 0,0-1 0,0 0 0,1 1 0,-1-1 0,0 0 0,0 1 0,0-1 0,0 0 0,1 1 0,-1-1 0,0 0 0,0 0 0,1 1 0,-1-1 0,1 1 0,11-7 0,18-23 0,-25 24 0,28-29 0,2 2 0,49-35 0,-81 65 0,-1 0 0,1 1 0,0-1 0,0 1 0,0 0 0,0 0 0,0 0 0,0 0 0,0 0 0,0 1 0,0-1 0,0 1 0,0 0 0,0 0 0,0 0 0,1 0 0,-1 1 0,0-1 0,0 1 0,0 0 0,5 1 0,1 3 0,0 0 0,0 1 0,0-1 0,0 2 0,7 7 0,20 13 0,-22-18 0,1-1 0,0-1 0,0 0 0,0-1 0,1 0 0,0-1 0,27 4 0,-42-9 31,-1 0-1,1 1 1,0-1 0,-1 0-1,1 0 1,0 0-1,-1 0 1,1 0 0,0 0-1,-1 0 1,1 0 0,0 0-1,-1 0 1,1 0 0,-1 0-1,1 0 1,0-1-1,-1 1 1,1 0 0,0 0-1,-1-1 1,1 1 0,-1 0-1,1-1 1,-1 1 0,1-1-1,-1 1 1,1-1-1,-1 1 1,1-1 0,-1 1-1,1-2 1,-1 1-284,0 1 0,0-1 1,-1 0-1,1 0 0,0 0 1,0 0-1,-1 0 0,1 1 0,-1-1 1,1 0-1,0 0 0,-1 1 0,1-1 1,-1 0-1,0 1 0,1-1 0,-1 0 1,1 1-1,-2-1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17583,'0'0'1528,"22"-57"-1696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1:5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13168,'0'0'808,"101"-35"-208,-15 1 8,29-12 112,8-1 7,0-1 65,4 6-8,-8 7 8,-14 5 0,-15 6-136,-17 2 0,-21 4-136,-11 8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2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318 478 4120,'0'0'6821,"2"-10"-6384,7-31 18,-8 40-370,-1-1 1,0 1-1,1 0 0,-1-1 0,0 1 1,0-1-1,0 1 0,0 0 1,-1-1-1,1 1 0,0 0 0,0-1 1,-1 1-1,1 0 0,-1-1 1,1 1-1,-1 0 0,0 0 1,1 0-1,-1 0 0,0-1 0,0 1 1,0 0-1,0 0 0,0 0 1,0 1-1,0-1 0,0 0 0,0 0 1,-2 0-1,-1-1 154,-1 0 0,1 1 0,-1 0 1,1 0-1,-1 0 0,-6 0 0,5 0-71,-3 1 110,-1-1-1,1 2 1,0-1-1,-1 1 1,1 1-1,0 0 1,-15 5-1,-62 28 1211,73-30-1237,5-1 4,0-1-1,1 1 1,-1 1 0,1-1 0,0 1-1,-11 10 1,16-13-202,1 0-1,-1 0 1,0 0 0,1 0 0,0 0-1,0 0 1,-1 0 0,1 0-1,1 1 1,-1-1 0,0 0 0,0 1-1,1-1 1,-1 1 0,1-1 0,0 1-1,0-1 1,0 0 0,0 1-1,0-1 1,1 1 0,-1-1 0,1 1-1,-1-1 1,1 0 0,0 1 0,0-1-1,2 3 1,0 2 3,1-2-1,1 1 1,-1 0 0,1-1-1,0 0 1,0 0 0,0 0-1,1 0 1,10 6 0,-3-3 37,0-1 1,0 0-1,23 7 1,-21-9-15,1-1 0,0-1 0,0 0 0,0-1 0,0-1 0,0-1 0,23-1 0,-7-3 159,-1-1-1,54-17 1,-81 21-204,0 0 0,-1 0 0,1 0 0,-1-1 0,1 1 0,-1-1 0,0 0 0,0 0 0,0 0 1,0-1-1,0 1 0,0-1 0,-1 0 0,1 1 0,-1-1 0,1 0 0,-1-1 0,0 1 0,2-5 0,-4 6-3,-1-1 0,1 1 0,-1 0 0,1-1 0,-1 1 0,0 0 0,0 0 0,0-1 0,0 1 0,0 0 0,-1 0 0,-1-3 0,-10-8 40,1 0 1,-2 0-1,0 1 0,-27-17 1,-11-9 85,-6-8 39,-60-53 320,79 68-338,29 23-104,-1 0 1,1-1 0,0 0-1,-14-18 1,14 13 0,2 5 30,2 0 0,0 0 0,0-1 0,0 1-1,-7-19 1,13 27-92,-1 0-1,1 0 1,0 0-1,0 0 1,-1 0-1,1 0 1,0-1 0,0 1-1,0 0 1,0 0-1,0 0 1,0 0-1,0 0 1,0 0-1,1 0 1,-1 0 0,0 0-1,1 0 1,-1 0-1,0 0 1,1 0-1,-1 0 1,1 0-1,0 0 1,-1 0 0,1 0-1,0 1 1,0-1-1,-1 0 1,1 0-1,0 1 1,0-1 0,0 1-1,0-1 1,0 0-1,1 0 1,6-5 3,0 0 9,0 0-1,0 0 0,1 1 0,-1-1 0,1 2 1,1 0-1,-1 0 0,0 0 0,1 1 0,0 1 1,0-1-1,-1 2 0,18-2 0,-1 4 66,-1 1 0,0 1 0,32 7 0,17 4 219,-8-7 183,-64-7-492,-1 1 0,1 0 0,-1 0 0,0-1 0,0 1 0,1 0 0,-1 0 0,0 0 0,0 1 0,0-1 0,0 0 0,0 0 0,0 1 0,-1-1 0,1 0 0,0 1 0,-1-1 0,2 2 0,2 8-4243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4720,'0'0'15169,"-11"12"-14755,-39 43-2,44-47-302,0 0 0,0 1 0,1 0 0,0 0 0,0 1-1,1-1 1,0 1 0,-3 14 0,-1 1 97,-13 38 271,3 2 0,2-1 0,3 2 0,3 0 0,3 0 0,3 96 0,6-110-238,3-1 1,2 0-1,2-1 1,2 0-1,3 0 1,21 51 0,-20-61 22,2-1 0,2 0 0,1-2 0,46 64 0,-33-57 30,-19-24 332,30 32 0,-44-52-508,0-6-308,0 1-3741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5624,'0'0'14609,"-7"12"-14209,2-5-341,1 0 0,0 1 0,0 0 0,1 0 0,0 0 0,0 0 0,1 0 0,0 1 0,0-1 0,1 1 1,0-1-1,0 13 0,25 317 2757,-24-282-1136,0-55-1440,-1-29-588,4 19-737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10248,'0'0'4977,"15"0"-4281,256-3 2240,-144-5-1640,39-3 337,-132 11-1005,0 2-1,62 9 1,-51-2 1209,-41-2-2443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6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85 8904,'0'0'5980,"12"-12"-5354,40-35-15,-48 44-513,0 0-1,0 1 1,0-1 0,0 1 0,0 0 0,1 0 0,-1 0-1,1 1 1,0-1 0,-1 1 0,1 0 0,0 1-1,0-1 1,0 1 0,-1 0 0,1 0 0,0 0 0,0 1-1,0 0 1,-1 0 0,1 0 0,0 0 0,-1 1-1,1-1 1,-1 1 0,0 1 0,1-1 0,-1 1-1,0-1 1,0 1 0,-1 0 0,6 5 0,-4-3 9,1 1 0,-1-1 0,0 1 0,0 0 0,-1 1 0,0-1 0,0 1 0,-1 0 1,1-1-1,-2 2 0,1-1 0,-1 0 0,0 0 0,0 1 0,-1 0 0,0-1 0,0 1 0,-1-1 0,0 1 0,0 0 1,-2 11-1,-1-6 24,1-1 0,-2 1 0,0-1 0,0 0 0,-1 0 0,0 0 0,-1-1 1,0 0-1,-1 0 0,-1 0 0,1-1 0,-2 0 0,1-1 0,-1 0 0,-1 0 0,0 0 0,-15 9 1,21-16-54,0 0 1,0 0 0,1 0-1,-1-1 1,0 1 0,0-1-1,0 0 1,0-1 0,-1 1-1,1-1 1,-7 1 0,11-1-74,0-1 1,0 1 0,-1 0 0,1 0-1,0 0 1,0 0 0,0 0 0,0-1-1,0 1 1,-1 0 0,1 0 0,0 0-1,0 0 1,0-1 0,0 1 0,0 0-1,0 0 1,0 0 0,0-1 0,0 1-1,0 0 1,0 0 0,0 0 0,0-1-1,0 1 1,0 0 0,0 0 0,0 0-1,0-1 1,0 1 0,0 0 0,0 0-1,0 0 1,0-1 0,0 1 0,0 0-1,0 0 1,1 0 0,-1 0 0,0-1-1,0 1 1,0 0 0,0 0 0,0 0-1,1 0 1,-1 0 0,0-1 0,0 1 0,0 0-1,0 0 1,1 0 0,-1 0 0,0 0-1,0 0 1,0 0 0,1 0 0,-1 0-1,0 0 1,0 0 0,1 0 0,-1 0-1,15-6 92,-12 5-85,51-11 223,1 1 0,1 3 0,61-1 0,-52 15 695,-57-10-1246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4416,'0'0'9458,"-2"11"-8692,-4 28 351,3 0 1,2 74 0,12-25 269,2 15-18,-5 15 1345,-2-155-1923,-5-1-599,6-133 489,-3 133-515,1 1 0,14-55 0,-15 81-123,-1 1 0,1 0 1,8-15-1,-11 24-33,0-1 0,0 0-1,0 0 1,0 0 0,0 0 0,0 1 0,1-1 0,-1 1 0,1-1 0,-1 1-1,1-1 1,0 1 0,-1 0 0,1 0 0,0 0 0,0 0 0,0 0-1,0 0 1,0 0 0,0 1 0,0-1 0,0 1 0,0-1 0,4 1 0,-4 1 5,0 0 0,1 0 0,-1 0 0,0 0 1,0 0-1,0 0 0,0 1 0,-1-1 1,1 1-1,0-1 0,-1 1 0,1 0 1,-1-1-1,1 1 0,-1 0 0,0 0 1,0 0-1,1 0 0,0 3 0,17 45 230,-19-50-241,5 23 166,0-1-1,-1 1 1,1 37 0,-1-10 449,-4-50-608,-1 1 0,1-1-1,0 0 1,0 0 0,0 1-1,0-1 1,0 0 0,0 0-1,0 1 1,1-1 0,-1 0-1,0 1 1,0-1-1,0 0 1,0 0 0,0 1-1,0-1 1,0 0 0,1 0-1,-1 0 1,0 1 0,0-1-1,0 0 1,0 0 0,1 0-1,-1 1 1,0-1-1,0 0 1,1 0 0,-1 0-1,0 0 1,1 1 0,6-7 269,6-16-40,10-23-69,-8 14-102,1 0 1,2 1-1,22-29 0,-39 58-65,0-1 0,0 1-1,0-1 1,1 1 0,-1 0-1,0-1 1,1 1 0,-1 0-1,1 0 1,-1 0-1,1 0 1,0 0 0,-1 0-1,1 1 1,0-1 0,0 1-1,0-1 1,-1 1 0,1-1-1,0 1 1,0 0 0,2 0-1,-2 1 7,1-1-1,-1 1 0,0 0 0,1 0 1,-1 0-1,0 0 0,0 0 1,0 1-1,0-1 0,0 1 1,-1-1-1,1 1 0,0 0 1,2 3-1,4 7 37,0 0 1,-1 0-1,0 1 0,6 18 0,-13-29-43,42 118 401,-13-31 254,-24-75-884,-4-11 420,0 1 0,0-1 0,0 0 0,0 0 1,1 0-1,0 0 0,2 4 0,-3-6-361,-1-1 1,1 1 0,0 0-1,0-1 1,0 1 0,0-1-1,0 1 1,0-1 0,0 1 0,0-1-1,0 0 1,0 1 0,0-1-1,0 0 1,0 0 0,1 0 0,-1 0-1,0 0 1,0 0 0,0 0-1,0 0 1,0 0 0,0-1-1,0 1 1,0 0 0,2-2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4.2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14 8936,'0'0'15345,"-8"10"-14980,-22 34-4,29-43-334,1 0 0,-1 0 1,1 0-1,-1-1 0,1 1 0,0 0 0,-1 0 0,1 0 0,0 0 0,-1 0 1,1 0-1,0-1 0,0 1 0,0 0 0,0 2 0,0-3-12,0 1-1,1-1 0,-1 0 1,0 0-1,0 1 0,0-1 1,1 0-1,-1 0 0,0 0 1,0 0-1,1 1 1,-1-1-1,0 0 0,0 0 1,1 0-1,-1 0 0,0 0 1,1 0-1,-1 0 1,0 0-1,0 0 0,1 0 1,-1 0-1,0 0 0,1 0 1,-1 0-1,0 0 0,0 0 1,1 0-1,19-7 676,-15 3-556,1-1 0,-1 1 0,1-1 1,-1 0-1,-1 0 0,1 0 0,-1 0 0,0-1 0,0 0 1,5-10-1,-6 6 206,-5 6 150,1 5-455,0-1 0,0 0 0,0 1 0,0-1 0,1 0 0,-1 1 0,0-1 0,0 1 0,1 0-1,-1-1 1,0 1 0,0 0 0,1-1 0,-1 1 0,1 0 0,-1 1 0,-3 3 67,0-1-7,0 1 1,1-1 0,0 1-1,0 0 1,0 0-1,1 0 1,-1 1-1,1-1 1,1 0 0,-3 10-1,3-8 110,1-6-181,0-1 0,-1 0-1,1 0 1,0 1 0,0-1 0,0 0-1,0 1 1,0-1 0,0 0 0,0 0-1,0 1 1,0-1 0,0 0 0,0 1-1,0-1 1,1 0 0,-1 0 0,0 1-1,0-1 1,0 0 0,0 1 0,0-1 0,1 0-1,-1 0 1,0 1 0,0-1 0,0 0-1,1 0 1,-1 0 0,0 1 0,1-1-1,1-1 93,0-1 0,-1 0-1,1 1 1,0-1 0,-1 0 0,1 0-1,-1 0 1,2-2 0,-5-11-58,-4 20-18,-8 27-3,12-26-35,-1 0-1,1 0 2,0-1-1,0 1 1,0-1 0,1 1-1,-2 11 1,3-16-4,0-1 0,0 1 0,0 0 0,0 0 0,0 0 0,0 0 0,0 0 0,1 0-1,-1 0 1,0-1 0,1 1 0,-1 0 0,0 0 0,1 0 0,-1-1 0,1 1 0,0 0 0,0 0 0,0 0-3,0 0 0,1 0-1,-1-1 1,0 1 0,0-1 0,1 1 0,-1-1 0,0 0 0,1 1-1,-1-1 1,1 0 0,-1 0 0,0 0 0,1 0 0,2 0 0,8-2-4319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1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1 221 7736,'0'0'6608,"5"-12"-6023,1-3-381,-4 8-101,1 0 0,0 1 0,0-1-1,1 1 1,-1 0 0,1 0 0,1 1-1,7-9 1,-4 5 141,8-10 361,1 2 1,35-30-1,-46 43-468,1-1 0,0 1 0,0 0 0,0 1 1,0 0-1,1 0 0,-1 0 0,1 1 0,0 0 0,-1 1 0,1 0 1,15-1-1,-20 2-50,1 0 1,-1 0-1,0 0 1,0 1-1,1-1 1,-1 1-1,0-1 0,0 1 1,5 2-1,-6-1-47,0-1-1,0 1 1,-1-1-1,1 1 1,0 0 0,-1 0-1,1 0 1,-1 0-1,0 0 1,1 0-1,-1 0 1,0 0-1,1 4 1,3 9 100,0 1 0,0 0 0,-2 0 0,0 0 0,1 26 0,-3 88 489,-3-65-288,2-51-255,-1 1 60,1 1 0,1-1 1,0 0-1,1 0 0,0 0 0,2-1 0,5 20 0,-8-31-116,1-1 1,-1 1 0,0-1-1,1 0 1,-1 1-1,1-1 1,0 0-1,-1 0 1,1 0-1,0-1 1,0 1-1,0 0 1,1-1-1,-1 1 1,0-1-1,1 0 1,-1 1-1,1-1 1,-1 0-1,1-1 1,-1 1 0,1 0-1,0-1 1,-1 0-1,1 1 1,0-1-1,4 0 1,-1-1 20,0 0 0,0 0-1,0 0 1,1-1 0,-1 0 0,-1 0 0,1-1 0,0 1 0,0-1 0,8-7 0,-3 3-12,0-1 0,-1-1 1,-1 0-1,1 0 0,-1-1 1,-1 0-1,0 0 1,0-1-1,-1 0 0,-1 0 1,1-1-1,-2 0 0,0 0 1,5-18-1,19-110 191,-11 40-12,-17 94-178,1 1-1,-1-1 1,1 1-1,0 0 1,0-1-1,1 1 1,4-8-1,-6 12-23,0 0-1,0 0 0,0 0 1,0 0-1,0 0 0,1 0 1,-1 0-1,0 1 1,0-1-1,1 0 0,-1 0 1,0 1-1,1-1 0,-1 1 1,1 0-1,-1-1 1,1 1-1,-1 0 0,1 0 1,-1 0-1,1 0 0,-1 0 1,0 0-1,1 0 0,-1 0 1,1 1-1,-1-1 1,1 1-1,-1-1 0,0 1 1,1-1-1,-1 1 0,2 1 1,51 27 303,-30-15-71,1-1 0,35 13 1,-35-16 59,-20-8-182,-1 0 0,1 0 1,-1-1-1,1 1 0,0-1 0,0 0 1,-1 0-1,1 0 0,8-1 0,-13-2-539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11792,'0'0'5399,"3"12"-4756,34 251 4418,-34-246-4140,0 0 0,0 26 0,-4-43-846,1 1 1,-1 0-1,1 0 0,-1 0 1,1 0-1,-1-1 1,1 1-1,-1 0 0,1 0 1,-1-1-1,0 1 0,0-1 1,1 1-1,-1-1 1,0 1-1,0-1 0,-1 2 1,-23 9 101,12-5-35,-41 19 180,11-7-4,32-11-162,11-7-153,0 0 0,0 0 0,0 0 0,0 0 0,0 0 0,0 0 0,0 0 0,0 0 0,0 0 0,0 0 0,0 0 0,0 0 0,0 0 0,0 0 0,0 0 0,0 0 0,0 0 0,0 0 0,0 0 0,0 0 0,0 0 0,1 0 0,-1 1 0,0-1 0,0 0 0,0 0 0,0 0 0,0 0 0,0 0 0,0 0 0,0 0 0,0 0 0,0 0 0,0 0 0,0 0 0,0 0 0,0 0 0,0 0 0,0 0 0,0 0 0,0 0 0,0 0 0,0 0 0,0 0 0,0 1 0,0-1 0,-1 0 0,1 0 0,0 0 0,0 0 0,0 0 0,0 0 0,0 0 0,0 0 0,0 0 0,0 0 0,0 0 0,23-4 447,8-1 346,80 15-162,-75-7-515,-18-1-29,0 0-1,0-1 1,0-1-1,0 0 1,0-2-1,0 0 1,21-5-1,-24-1-127,-10 3-3280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1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7832,'0'0'11513,"13"-5"-11072,39-13-21,-47 16-311,-1 1 0,1-1-1,0 1 1,-1 0 0,1 1 0,0-1-1,0 1 1,0-1 0,-1 1 0,1 1-1,0-1 1,0 1 0,-1 0 0,1 0-1,0 0 1,-1 1 0,1-1 0,8 5 0,-10-3-41,0 0 1,0 0 0,0 0-1,0 0 1,0 0 0,-1 0-1,0 1 1,1-1 0,-1 1-1,0 0 1,-1-1 0,1 1-1,-1 0 1,1 0 0,-1 0-1,-1 0 1,1 1 0,0-1-1,-1 6 1,1 1 28,0 1 1,-1 0-1,-1-1 0,0 1 1,-1 0-1,0-1 0,0 0 1,-1 1-1,-1-1 0,0 0 1,0 0-1,-11 17 0,6-15 44,5-9-52,0 0 1,1 1-1,-1 0 0,1 0 0,0 0 1,1 0-1,-1 0 0,1 0 0,-3 10 1,3-10 204,7-8-62,109-25 539,-101 25-634,0 1 0,0 0 0,1 1 0,-1 0 1,0 1-1,16 1 0,-27 0-209,1 0 0,-1 0 0,0 0 1,0 0-1,-1 0 0,1 0 0,0 0 1,0 1-1,0-1 0,-1 1 0,1-1 0,1 4 1,0-2-2572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7832,'0'0'4200,"9"13"-3471,6 8-458,84 127 1731,-6 34-44,-70-135-1464,-2 0-43,-1 1 0,-3 1 0,-2 0 0,-2 1 0,-3 1 0,-1 0 0,-3 0 0,-2 1 0,-2 0 0,-3-1 0,-7 53 0,-4-20 218,-3 0 0,-5-1-1,-2-1 1,-5-1 0,-68 145 0,-42 39 910,109-209-1281,20-33-3963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4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5520,'0'0'12367,"10"0"-11956,21 0-26,-1-2 0,1-1 0,37-9 0,23-16 304,-57 16-221,60-12-1,-56 17-211,-5 1 60,0 1 0,44-1 0,22 12 1128,-85 1-682,-14-6-738,1-1 0,-1 0 0,0 0 0,1 1 0,-1-1 0,0 0 0,0 0 0,1 1 0,-1-1 0,0 0 0,0 1 0,1-1 0,-1 0 0,0 1 0,0-1 0,0 0 0,0 1 0,1-1 0,-1 0 0,0 1 0,0-1 0,0 1 0,0-1 0,0 0 0,0 1 1,0-1-1,0 1 0,0-1 0,0 0 0,0 2 0,-1-2-114,1 1 0,-1 0 0,1-1 0,0 1 1,-1 0-1,1 0 0,0 0 0,0-1 0,0 1 1,0 0-1,0 0 0,0 0 0,0-1 1,0 1-1,0 0 0,0 1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 8840,'0'0'4629,"15"-2"-3890,244-21 2007,52 5-52,-292 18-2497,-1-1 122,0 0-1,-1-1 1,1-1 0,-1 0 0,0-1 0,0-1-1,23-10 1,-22 8 102,7-5-3142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2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1 5720,'0'0'5185,"-8"10"-4753,-43 52 143,7-10 355,2 1 0,-69 117 0,79-104-138,-35 99-1,57-134-503,1 0 0,2 1 0,1 0 1,1 0-1,0 56 0,7-58-18,2 1 1,1-1-1,2 0 1,1 0-1,1-1 0,2 0 1,0-1-1,22 38 0,-16-39 72,1-1 0,31 36 0,18 25 456,-28-27 21,50 107 0,-73-130-503,-1 0 1,-3 1-1,-1 0 0,10 63 0,4 102 667,-20-154-615,-1 0 0,-5 68 0,-1-89-184,-1 1-1,-1-1 1,-2 0-1,-1 0 0,-16 40 1,16-51-88,-2-1-1,0 0 1,-1 0 0,-15 19 0,-54 52 410,25-28-239,-49 44 65,1-2-50,62-59-185,22-24-85,0 2 1,1 0-1,-16 24 0,30-40-373,3-8 0,9-14-60,33-32-677,-28 34-1824,-13 15 2430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49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77 5416,'0'0'16559,"8"-10"-16415,24-33-1,-26 25-14,-6 18-123,0 0 1,0-1 0,0 1-1,0 0 1,-1 0-1,1-1 1,0 1-1,0 0 1,0 0-1,0-1 1,0 1-1,-1 0 1,1 0-1,0-1 1,0 1 0,0 0-1,-1 0 1,1 0-1,0 0 1,0-1-1,-1 1 1,1 0-1,0 0 1,0 0-1,-1 0 1,1 0-1,0 0 1,0 0 0,-1 0-1,1-1 1,-2 1 17,1 0 0,-1 1 0,1-1 1,-1 0-1,1 0 0,-1 0 0,1 1 1,-1-1-1,1 1 0,0-1 0,-3 2 1,-2 3 21,0 0 0,1 0 0,0 0 0,0 1 0,0 0 1,1 0-1,0 0 0,-4 8 0,6-11-29,0 0-1,1 1 1,-1-1 0,1 1-1,0-1 1,0 1 0,0-1-1,0 1 1,1 0 0,0 0-1,-1-1 1,1 1 0,1 0-1,-1-1 1,0 1 0,1 0-1,0 0 1,1 4 0,-1-7-9,-1 0 0,1 0 0,-1 0 0,1 1 1,0-1-1,-1 0 0,1 0 0,0-1 0,-1 1 1,1 0-1,0 0 0,0 0 0,0 0 0,0-1 1,0 1-1,0 0 0,0-1 0,0 1 0,0-1 1,1 1-1,-1-1 0,0 0 0,0 1 0,0-1 1,0 0-1,1 0 0,-1 0 0,0 0 0,0 0 1,0 0-1,1 0 0,-1 0 0,0-1 1,0 1-1,0 0 0,2-1 0,-1 0 6,0 0 0,0 0 1,0-1-1,0 1 0,0 0 0,0-1 0,-1 1 0,1-1 1,0 1-1,-1-1 0,0 0 0,1 1 0,-1-1 0,0 0 0,0 0 1,0 0-1,0 0 0,0 0 0,1-4 0,-2 1 22,0 1 0,1 0 0,-1 0 0,-1-1 0,1 1 0,-1 0 0,1 0 0,-3-7 0,3 10-28,-1 0-1,1 0 1,0 0-1,0 0 0,-1 0 1,1 1-1,-1-1 1,1 0-1,0 0 0,-1 0 1,1 1-1,-1-1 1,0 0-1,1 1 0,-1-1 1,0 1-1,1-1 1,-1 0-1,0 1 0,0 0 1,1-1-1,-1 1 1,0-1-1,0 1 0,0 0 1,0 0-1,1-1 1,-1 1-1,0 0 0,0 0 1,0 0-1,0 0 1,0 0-1,0 0 0,0 0 1,1 0-1,-1 0 1,0 1-1,0-1 0,0 0 1,0 1-1,0-1 1,1 0-1,-1 1 0,0-1 1,0 1-1,1-1 1,-2 2-1,-3 1 10,1 1 0,0 0-1,0 0 1,0 0 0,0 0 0,1 1 0,-1-1-1,1 1 1,0 0 0,1 0 0,-1 0 0,-2 8 0,0 2 7,1 0 1,1-1 0,-3 23-1,7-5 15,-1-31-36,0 0 1,0 1 0,1-1 0,-1 1 0,1-1-1,-1 1 1,1-1 0,-1 0 0,1 1 0,0-1 0,-1 0-1,1 0 1,0 1 0,0-1 0,0 0 0,0 0-1,0 0 1,0 0 0,2 1 0,-3-2-2,1 0 0,0 0 0,0 0 0,-1 0 0,1 0 0,0 0 0,0 0 0,-1 0 0,1-1 0,0 1 0,-1 0 0,1 0 0,0-1 0,-1 1 0,1 0 0,0-1 0,-1 1 0,1-1 0,0 1 0,-1 0 0,1-1 0,-1 0 0,1 0 0,12-14 15,-7 7-1,-1-1-1,0 0 0,0 0 0,-1 0 1,-1-1-1,1 1 0,2-16 0,-5 19 4,1 1 0,-2-1 0,1 0-1,-1 0 1,1 0 0,-2 0-1,1 0 1,-1 0 0,1 1-1,-2-1 1,1 0 0,-1 0 0,1 1-1,-5-8 1,6 12-12,-1 0 1,0 0-1,1 0 1,-1 0-1,1 0 1,-1 0-1,0 0 0,0 0 1,0 1-1,1-1 1,-1 0-1,0 1 1,0-1-1,0 0 1,0 1-1,0-1 1,0 1-1,0-1 0,0 1 1,0 0-1,-1 0 1,1-1-1,0 1 1,0 0-1,-1 0 1,0 0-2,0 1 0,0-1 0,1 1 0,-1 0 1,0-1-1,1 1 0,-1 0 0,0 0 1,1 0-1,-1 0 0,1 0 0,-1 1 0,-1 2 1,-1 0 4,1 0 0,-1 0 0,1 1 1,0-1-1,1 1 0,-1 0 0,1 0 1,0 0-1,-3 10 0,5-13 1,-1 1 1,1 0-1,0-1 0,0 1 0,0-1 0,1 1 0,-1 0 0,1-1 1,-1 1-1,1-1 0,0 1 0,0-1 0,0 0 0,2 5 0,-2-6-2,-1-1-1,1 1 0,-1 0 1,1-1-1,0 1 0,-1-1 1,1 1-1,0-1 0,-1 0 1,1 1-1,0-1 0,0 1 1,-1-1-1,1 0 0,0 0 1,0 1-1,0-1 0,-1 0 0,2 0 1,0 0 6,0 0 1,-1-1-1,1 1 1,-1 0-1,1-1 1,-1 0-1,1 1 1,-1-1 0,0 0-1,1 1 1,-1-1-1,0 0 1,3-2-1,10-18 416,-17 38-520,-1 1-366,3-8-2706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0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6 9192,'0'0'2672,"-11"-1"-2232,3 0-337,5 1-64,-1-1 0,1 1 0,-1-1-1,1 1 1,-1 0 0,1 1 0,-1-1 0,1 0-1,-1 1 1,1 0 0,0 0 0,-1 0 0,1 0 0,0 0-1,0 1 1,0-1 0,0 1 0,0 0 0,-4 3 0,-72 76 1263,69-69-1051,1 0 0,0 1 0,0-1 0,1 2 1,-8 18-1,14-26-181,1-1 1,-1 0-1,1 1 0,1-1 1,-1 1-1,1-1 1,0 1-1,0-1 0,0 1 1,1-1-1,0 1 0,0-1 1,0 1-1,1-1 1,0 0-1,0 0 0,0 0 1,1 0-1,-1 0 0,1 0 1,0-1-1,1 1 1,-1-1-1,5 5 0,-4-6-30,-1 1 0,1-1 0,0 0-1,0 0 1,0 0 0,0 0-1,0-1 1,0 1 0,1-1 0,-1 0-1,1-1 1,0 1 0,-1-1 0,1 0-1,0 0 1,0 0 0,0-1-1,0 0 1,-1 0 0,1 0 0,0 0-1,0-1 1,0 0 0,0 0 0,0 0-1,-1-1 1,7-2 0,-2-1 28,1 0 1,-1-1-1,-1-1 1,1 1-1,-1-1 0,0-1 1,-1 1-1,1-1 1,-2-1-1,1 1 1,-1-1-1,0 0 1,6-15-1,-6 11 44,-1-1 0,0 0 1,-1 0-1,0 0 0,-1-1 0,-1 1 0,0-1 0,-1 0 1,-1-20-1,0-31 961,0 66-969,-1-11 1013,-1 15-1074,1-1-1,-1 1 1,1 0 0,0 0-1,0 0 1,0 0-1,0 5 1,0 4 23,-39 372 1084,38-353-1064,-4 78 400,5 1 0,5-1 0,22 136 0,-26-239-394,0-6-81,0 0 1,-1-1-1,1 1 0,0-1 1,0 1-1,0-1 1,0 1-1,0-1 0,0 1 1,0 0-1,0-1 1,0 1-1,0-1 1,0 1-1,0-1 0,1 1 1,-1-1-1,0 1 1,0-1-1,1 1 1,-1-1-1,0 1 0,1-1 1,-1 1-1,0-1 1,1 1-1,-1-1 0,0 0 1,1 1-1,-1-1 1,2 1-1,1-22 161,4-19-255,1-2-4059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1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4720,'0'0'9809,"2"12"-9176,7 64 704,-2 109-1,-3-36 63,4 35 1002,-8-157-1689,-1 0-1,-1-1 0,-6 30 1,5-22 945,19-38-1357,143-50 103,-142 49-361,-5 2 8,0 0 1,-1 0-1,2 1 1,15 0-1,-9-2 76,-17 3-96,1 1 0,-1-1 1,0 1-1,0-1 0,1 1 0,-1 0 0,1 0 0,-1 0 0,0 0 0,4 1 0,-5 5-110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4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0 13672,'0'0'4511,"-9"8"-4024,-1 0-365,-5 2 275,1 1 0,0 1 0,1 0 0,-11 14 0,22-24-290,1-1 1,0 1-1,0 0 1,0 0-1,0-1 1,0 1-1,1 0 1,-1 0-1,0 0 1,1 0-1,-1 0 1,1 0-1,0 0 1,0 0-1,0 0 1,0 0-1,0 3 1,1-4-52,-1 0 1,0 0 0,1 0-1,-1 0 1,1 0 0,-1-1-1,1 1 1,0 0 0,-1 0-1,1-1 1,0 1 0,0 0-1,-1-1 1,1 1 0,0 0-1,0-1 1,0 1 0,0-1-1,0 0 1,0 1 0,0-1 0,0 0-1,0 1 1,0-1 0,0 0-1,0 0 1,0 0 0,0 0-1,0 0 1,0 0 0,0 0-1,0 0 1,0 0 0,1-1-1,6 0 100,-2-1 1,1 1-1,0-2 0,0 1 0,0 0 0,-1-1 0,0-1 1,7-3-1,-10 5-63,1 0 0,-1-1 1,0 0-1,0 1 0,0-1 1,0 0-1,-1-1 0,1 1 1,-1 0-1,0-1 0,0 1 1,0-1-1,0 0 0,-1 1 0,2-5 1,-3 8-81,0 0 0,-1 0 0,1 0 1,0 0-1,0 1 0,0-1 0,-1 0 1,1 0-1,0 0 0,0 0 0,0 0 0,-1 0 1,1 0-1,0 0 0,0 0 0,-1 1 0,1-1 1,0 0-1,0 0 0,-1 0 0,1 0 1,0-1-1,0 1 0,-1 0 0,1 0 0,0 0 1,0 0-1,-1 0 0,1 0 0,0 0 1,0 0-1,0 0 0,-1-1 0,1 1 0,0 0 1,0 0-1,0 0 0,-1 0 0,1-1 0,0 1 1,0 0-1,0 0 0,0 0 0,0-1 1,-1 1-1,1 0 0,0 0 0,0 0 0,0-1 1,0 1-1,0 0 0,0 0 0,0-1 1,0 1-1,0 0 0,0 0 0,0-1 0,0 1 1,0 0-1,0 0 0,0-1 0,0 1 0,0 0 1,0 0-1,1-1 0,-1 1 0,0 0 1,0 0-1,0-1 0,-14 12 435,2 2-145,7-7-159,0 0 0,0 0 0,1 0 0,-5 9-1,8-14-110,0 1 0,1-1 0,-1 1 0,0-1 0,1 1 0,0-1 0,-1 1 0,1-1 0,0 1-1,0-1 1,0 1 0,0 0 0,0-1 0,0 1 0,0-1 0,1 1 0,-1-1 0,1 1 0,-1-1-1,1 1 1,-1-1 0,1 1 0,0-1 0,0 0 0,-1 1 0,2 0 0,0-1-6,0 0 1,0 0 0,0-1-1,0 1 1,0-1 0,1 1-1,-1-1 1,0 0 0,0 0-1,0 0 1,0 0-1,0 0 1,0 0 0,3-1-1,0 0-143,10 0-3935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1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11152,'0'0'4128,"13"-5"-3575,-11 5-540,27-10 422,2 1 0,0 1 0,33-4 0,146 0 2425,-201 11-2681,35 0 730,-41 1-784,0 0 1,0 0 0,0 1-1,0 0 1,0-1-1,0 1 1,0 0-1,0 0 1,0 0-1,0 1 1,2 1 0,-5-3-122,1 0 0,-1 0 0,0 0 0,0 0 0,0 0 0,0 0 0,0 0 1,0 1-1,0-1 0,1 0 0,-1 0 0,0 0 0,0 0 0,0 0 0,0 0 1,0 0-1,0 0 0,0 0 0,0 1 0,0-1 0,0 0 0,0 0 0,0 0 0,0 0 1,0 0-1,1 0 0,-1 0 0,0 1 0,0-1 0,0 0 0,0 0 0,0 0 1,0 0-1,0 0 0,0 0 0,0 1 0,-1-1 0,1 0 0,0 0 0,0 0 1,0 0-1,0 0 0,0 0 0,0 0 0,0 1 0,0-1 0,0 0 0,0 0 0,-8 2 473,-8 0-4066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8840,'0'0'4501,"14"-3"-3841,45-10 7,155-30 1772,-177 38-1921,0 2-1,0 1 1,0 1 0,39 6-1,-55-2-59,0 1 0,0 2 0,0 0 0,-1 1 0,0 1 0,34 18 0,-53-26-437,-1 0 0,1 1 0,-1-1 0,1 0 0,-1 0 1,0 1-1,1-1 0,-1 0 0,1 1 0,-1-1 0,0 0 0,1 1 1,-1-1-1,0 1 0,1-1 0,-1 1 0,0-1 0,0 0 1,1 1-1,-1-1 0,0 1 0,0-1 0,0 1 0,0-1 0,0 1 1,0-1-1,0 1 0,0-1 0,0 1 0,0 0 0,0 1 32,-1-1-1,1 0 0,-1 0 0,0 0 0,1 0 1,-1 0-1,0 0 0,0 0 0,0 0 1,0-1-1,0 1 0,-1 1 0,-29 14-3637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2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9744,'0'0'2073,"12"-2"-1522,94-7 1963,188 10 1,-112 3-57,-149-4-1461,0 2 0,43 7 0,-61-8-559,-5 2 974,-16 11-4594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5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338 488 3112,'0'0'8550,"-12"7"-8230,-14 9-171,-25 13 657,-72 56 1,96-64-537,-26 25 398,48-42-576,1 1 0,0-1 0,1 1 0,-1 0 0,1 0-1,0 0 1,0 0 0,1 1 0,-3 6 0,3-4 96,-1 1 0,2-1 0,-1 1 0,1 0 0,1 0 0,0 15 0,0-22-141,0 0-1,0 1 1,1-1 0,-1 0 0,1 1 0,0-1 0,0 0 0,-1 0-1,1 0 1,1 1 0,-1-1 0,0 0 0,0-1 0,1 1-1,-1 0 1,1 0 0,0 0 0,-1-1 0,1 1 0,0-1 0,0 1-1,0-1 1,0 0 0,0 0 0,0 0 0,1 0 0,-1 0-1,0-1 1,4 2 0,-3-2-17,0 0 0,0 0 0,0 0 0,0 0-1,0 0 1,0-1 0,0 1 0,0-1 0,0 0 0,0 0 0,0 0 0,0 0-1,-1 0 1,5-4 0,36-27 176,-34 24-143,6-6 16,-2 1-1,0-2 1,0 0-1,-1 0 0,-1-1 1,-1-1-1,0 0 1,12-30-1,-5 1 185,-2 0 1,13-64-1,-22 80-135,-2 0-1,-2 0 0,-1-52 1,-17-91 344,11 124-310,2-10 581,-7 102-355,7 28-72,2 0 1,3 0-1,16 93 0,9 68 827,-20-194-843,-3-24-6,-2-1 0,0 1 0,0 15 0,3-23-76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0 819 10344,'0'0'2481,"12"-6"-1964,-5 2-438,6-1 44,-2-2 1,1 0 0,-1 0-1,0-1 1,0 0 0,10-12-1,21-27 519,-2-2 0,54-89 1,47-119 863,-128 231-1232,18-52-1,-27 66-178,-1 0 1,0-1-1,-1 1 1,0-1-1,-1 0 1,-1-21-1,0 32-72,0 0 0,0 0 0,0 0 0,-1 0 0,1 0 0,0 0 0,-1 0 0,0 0 0,1 0 0,-1 0 0,0 1 0,0-1 0,0 0 0,0 1 0,0-1 0,-1 0 0,1 1 0,0-1 0,-3-1 0,3 3-2,-1-1 1,0 0 0,1 1 0,-1-1-1,0 1 1,1-1 0,-1 1 0,0 0 0,0 0-1,1-1 1,-1 1 0,0 1 0,0-1-1,1 0 1,-1 0 0,0 1 0,-2 0 0,-3 2 38,-1 0 0,1 0 0,0 0 0,0 1 1,1 1-1,-1-1 0,1 1 0,-8 7 0,-2 5 94,0 0-1,1 2 0,1 0 0,0 0 1,2 1-1,0 1 0,-9 22 1,15-29-22,1 0 0,0 0 0,1 0 0,0 1 0,2 0 0,-1 0 0,2 0 0,0 0 0,1 0 0,0 0 0,1 0 0,3 16 0,-2-24-55,0 0 0,1 0 0,-1-1 0,1 1 1,0-1-1,1 0 0,0 0 0,0 0 0,0 0 0,1 0 0,-1-1 0,1 0 1,1 0-1,-1 0 0,1-1 0,-1 0 0,1 0 0,1 0 0,-1-1 0,0 0 1,1 0-1,12 3 0,-9-3-24,-1-1 1,2 0-1,-1 0 1,0-1 0,0-1-1,0 1 1,0-2-1,1 1 1,-1-2-1,0 1 1,0-1-1,0-1 1,0 0-1,-1 0 1,13-6 0,3-6-162,1-1 0,37-31 1,-21 11-4032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6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16 5920,'0'0'6033,"-10"4"-5340,-31 12 5,33-9 1348,15-5-1293,16-4-177,24-3 51,291-27 2407,-236 27-1648,136 10 1,-150 5 445,-88-10-1808,0 1 1,0 0 0,0-1 0,0 1-1,0 0 1,0-1 0,0 1 0,0 0-1,0-1 1,0 1 0,0 0 0,0-1-1,-1 1 1,1 0 0,0-1 0,0 1-1,-1 0 1,1-1 0,0 1 0,-1-1 0,1 1-1,-2 0 1,-12 24-312,12-21 262,-11 19-3308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6224,'0'0'11719,"15"-7"-11213,4-2-347,-1 1 1,1 0-1,1 2 1,-1 0 0,25-3-1,376-31 1876,-256 29-1435,85-2 341,-46 13 967,-203 0-1883,1 1 1,-1-1-1,1 0 1,-1 0-1,1 0 1,-1 0-1,1 0 1,-1 0-1,1 0 1,0 0-1,-1 0 0,1-1 1,-1 1-1,1 0 1,-1 0-1,1 0 1,-1 0-1,1-1 1,-1 1-1,0 0 1,1-1-1,-1 1 0,1 0 1,-1-1-1,1 1 1,-1 0-1,0-1 1,1 1-1,-1-1 1,0 1-1,0-1 1,1 1-1,-1-1 1,0 0-243,0 0 1,0 0 0,-1 0 0,1 0 0,0 0-1,-1 0 1,1 0 0,-1 0 0,1 0 0,-1 0 0,1 0-1,-1 1 1,0-1 0,1 0 0,-3-1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8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299 610 8240,'0'0'3713,"-3"-11"-3293,-12-34-11,15 43-372,-1 1 0,0-1 1,0 0-1,0 1 0,0-1 0,0 1 0,0-1 0,-1 1 0,1-1 0,0 1 0,-1 0 0,1 0 0,-1-1 0,1 1 0,-1 0 1,0 0-1,1 1 0,-1-1 0,0 0 0,0 1 0,0-1 0,1 1 0,-1-1 0,0 1 0,0 0 0,0 0 0,0 0 0,-2 0 1,-3 0 102,1 1 0,-1 1 0,1-1 0,-1 1 0,-9 4 0,15-5-125,-14 5 252,1 1 0,0 1 1,1 0-1,0 1 0,0 0 0,1 1 0,0 0 1,1 1-1,0 0 0,0 1 0,-12 19 0,20-27-154,0 0 0,1 0-1,0 0 1,0 0 0,0 0-1,0 1 1,0-1 0,1 0-1,0 1 1,0-1 0,0 1-1,0 0 1,1-1 0,0 1-1,0 6 1,1-9-60,-1 1 0,1-1 0,0 1 1,0-1-1,-1 1 0,2-1 0,-1 0 0,0 1 1,0-1-1,1 0 0,-1 0 0,1 0 0,0 0 1,0 0-1,0-1 0,0 1 0,0 0 0,0-1 1,0 1-1,0-1 0,0 0 0,1 0 0,-1 0 1,1 0-1,-1 0 0,0 0 0,1-1 0,3 1 1,2 0-1,0-1 0,-1 1 1,1-2-1,0 1 0,-1-1 1,1 0-1,0-1 0,-1 0 1,0 0-1,1 0 0,-1-1 1,0 0-1,0-1 0,0 1 1,-1-1-1,8-6 0,8-6 34,-2-1 0,0-2 0,24-26 0,-25 22-35,-1-1-1,-2 0 0,0-1 0,-2-1 1,0 0-1,-2-1 0,12-39 0,-1-11 132,18-117 0,-38 183-159,1-12 83,0 0 0,-2 0-1,0-33 1,-5 41 85,2 15-186,1 0 0,0 0 0,0 0 0,0 0 0,0 0 0,-1 0 1,1 0-1,0 0 0,0 0 0,0 0 0,0 0 0,-1 0 0,1 0 0,0 0 0,0 0 0,0 0 1,0 0-1,-1 0 0,1 0 0,0 0 0,0 0 0,0 0 0,0 0 0,0 0 0,-1 0 0,1 0 1,0 1-1,0-1 0,0 0 0,0 0 0,0 0 0,0 0 0,0 0 0,0 0 0,-1 1 0,1-1 1,0 0-1,0 0 0,0 0 0,0 0 0,0 1 0,0-1 0,0 0 0,-11 31 238,0 19-57,2 1 0,-5 97 0,13-69 160,12 95 0,-11-165-307,1-3-9,-1 0 0,1 0 0,0-1 0,0 1 0,1 0 1,-1-1-1,1 1 0,3 6 0,-4-12-54,-1 0 0,1 1 0,0-1 0,-1 1 0,1-1 0,-1 0 0,1 0 1,0 1-1,-1-1 0,1 0 0,0 0 0,-1 0 0,1 0 0,0 0 1,0 0-1,-1 0 0,1 0 0,0 0 0,-1 0 0,1 0 0,0 0 0,-1 0 1,1-1-1,0 1 0,17-7-2207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8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8432,'0'0'6164,"-2"15"-5431,-12 54 789,-28 92 1,-7-3 652,43-132-1693,2-1-1,0 1 1,2 1-1,0 32 1,2-54-386,1-1 1,-1 0 0,1 1-1,-1-1 1,1 0 0,0 0 0,1 0-1,-1 1 1,1-1 0,0-1-1,0 1 1,0 0 0,0 0-1,1-1 1,-1 1 0,1-1-1,0 0 1,0 0 0,0 0 0,4 3-1,-1-3-11,0 0-1,0 0 1,0 0-1,0-1 1,0 0-1,1 0 1,-1-1-1,1 0 1,-1 0-1,1 0 1,-1-1-1,10 0 1,20-3 92,-1-2 1,0-1-1,-1-2 0,39-14 1,-68 20-230,0 0 1,-1-1 0,1 1 0,-1-1 0,0 0 0,0 0 0,0 0 0,4-4 0,4-9-4141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3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12160,'0'0'1042,"10"-5"-646,44-18 233,1 3-1,1 2 1,0 2-1,2 2 0,81-7 1,-111 19-224,0-2 1,0 0 0,31-10-1,-51 12-286,0 1 0,1 0-1,-1 0 1,0 0-1,9 1 1,4 2-2557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6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9848,'0'0'18742,"10"-3"-18453,1-1-221,-1 1 0,0 1 1,1-1-1,-1 2 0,1 0 0,0 0 0,13 1 0,253 10 1572,-246-9-1125,54-7-1,-27 2 115,-50 4-625,1 1 0,-1 0 1,1 0-1,-1 1 1,1 0-1,-1 1 0,0 0 1,11 5-1,-5-2-6,-25-22 885,5 6-5853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54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395 446 4616,'0'0'9466,"-10"7"-8988,-65 38 472,56-31-512,0 0 1,-30 31-1,6-5 112,27-26-363,-2 0 56,0 1 0,1 1 1,1 1-1,0 0 0,2 2 0,-16 22 1,25-31-86,-1 0 0,1 0 0,1 0 0,0 1 0,-5 17 0,9-25-118,-1 0 0,1 0 0,0 1-1,0-1 1,0 0 0,0 1 0,1-1 0,-1 0 0,1 0-1,0 1 1,0-1 0,0 0 0,0 0 0,0 0-1,1 0 1,-1 0 0,1 0 0,0-1 0,0 1-1,0-1 1,0 1 0,1-1 0,2 3 0,-2-2-3,1-1 0,0 1 0,0-1 0,0 1 0,0-1 0,0 0 0,0-1 0,0 1 0,1-1 0,-1 0 0,0 0 0,1 0-1,-1-1 1,1 1 0,-1-1 0,1 0 0,-1 0 0,1-1 0,-1 0 0,1 1 0,-1-1 0,0-1 0,1 1 0,-1-1 0,0 1 0,5-4 0,3-1 23,0-1 1,0-1-1,-1 0 0,0-1 0,-1 0 0,0 0 0,12-14 1,-6 2 17,0 0 1,-2-2-1,0 1 1,-2-2 0,0 1-1,9-30 1,-5 4 67,-2-1 0,9-60 0,-18 77-68,-2 1 0,-2-1 0,-3-39 0,-18-96 230,19 155-277,-10-41 102,10 50-110,0 1 0,0-1 0,0 0-1,-1 1 1,0-1 0,1 1 0,-1 0 0,-1-1 0,1 1 0,0 0-1,-4-3 1,5 6-17,1-1-1,-1 1 0,0-1 1,0 1-1,1-1 1,-1 1-1,0 0 0,0 0 1,0-1-1,0 1 1,1 0-1,-1 0 1,0 0-1,0 0 0,0 0 1,0 0-1,0 0 1,0 0-1,1 1 0,-1-1 1,0 0-1,0 0 1,0 1-1,1-1 0,-1 0 1,0 1-1,0-1 1,1 1-1,-1-1 0,0 1 1,0-1-1,1 1 1,-1 0-1,1-1 0,-1 1 1,1 0-1,-1-1 1,1 1-1,-1 0 0,1 0 1,0 0-1,-1 1 1,-16 37 84,16-38-83,-6 25 31,0 0 1,2 0 0,1 0 0,1 1-1,1 0 1,1-1 0,6 50-1,7 12 136,25 87 0,-20-96-6,-13-61-83,0 0 0,1 0 0,1-1 0,0 1 0,12 21 1,-18-39-104,0 0 0,1 1 0,-1-1 1,0 0-1,0 0 0,0 1 1,1-1-1,-1 0 0,0 0 1,1 1-1,-1-1 0,0 0 1,0 0-1,1 0 0,-1 0 1,0 1-1,1-1 0,-1 0 1,0 0-1,1 0 0,-1 0 1,0 0-1,1 0 0,-1 0 1,1 0-1,-1 0 0,0 0 1,1 0-1,-1 0 0,0 0 1,1 0-1,-1 0 0,0 0 1,1-1-1,-1 1 0,0 0 0,1 0 1,-1 0-1,0 0 0,0-1 1,1 1-1,-1 0 0,0 0 1,0-1-1,1 1 0,-1 0 1,0 0-1,0-1 0,0 1 1,1 0-1,-1-1 0,0 1 1,4-4-2893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5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8536,'0'0'5489,"0"9"-4777,0 16-141,-2-1 0,-1 0 0,-1 0 0,-13 42-1,-67 180 2445,69-192-2411,2 0 1,2 2-1,-2 56 0,11-96-297,1-1-1,1 1 0,0 0 1,4 21-1,-4-33-237,1 0 0,0 0-1,0 0 1,0-1 0,0 1 0,1 0 0,-1-1 0,1 1-1,0-1 1,0 1 0,1-1 0,-1 0 0,1 0-1,-1 0 1,1 0 0,0 0 0,0-1 0,0 1 0,1-1-1,-1 0 1,0 0 0,5 2 0,15 3 105,0-1-1,0-1 1,1-1 0,0-1 0,-1-1 0,1-1 0,0-1-1,0-1 1,0-1 0,37-9 0,3-8 534,-46 12-492,-16 7-1371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2:55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0 151 8336,'0'0'3476,"9"-6"-2983,13-4-73,0 1 0,0 1 0,1 1 0,43-8 0,316-68 5062,-357 78-5011,1 1-1,-1 2 0,1 0 0,30 3 0,-48 0-241,-1 0 0,1 1 1,0 1-1,9 3 0,13 4-3320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09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30 3504,'0'0'8753,"-11"3"-8337,-18 6 599,-44 21-1,67-26-814,1 0-1,-1-1 1,1 2 0,0-1-1,0 0 1,1 1-1,-1 0 1,1 0 0,0 1-1,0-1 1,1 1-1,-3 6 1,-2 3 166,1 1-1,1 0 1,-6 25-1,11-36-290,0 0 0,1 0-1,-1 1 1,1-1 0,0 0-1,0 1 1,1-1 0,0 0-1,0 1 1,3 9-1,1 0 138,2 0 0,9 17 0,-5-10 75,-9-18-241,0-1 0,1 1 0,-1-1 0,0 0-1,1 0 1,0 0 0,0 0 0,0 0-1,0 0 1,0-1 0,0 0 0,1 0 0,-1 1-1,1-2 1,0 1 0,-1 0 0,1-1 0,0 0-1,0 0 1,0 0 0,0 0 0,0-1-1,0 1 1,0-1 0,0 0 0,0 0 0,5-1-1,0-1 30,0 1 1,0-1-1,0-1 0,0 0 0,0 0 0,-1 0 0,0-1 0,1-1 0,-1 1 0,-1-1 0,9-7 0,-4 3 23,-1 0 1,0-2-1,0 1 1,-1-1-1,-1 0 0,0-1 1,0 0-1,-1-1 1,8-17-1,-12 21-20,0-1 0,-1 0 0,0 0 0,-1 0 0,0 0 0,0-1 0,-1 1 0,-1 0 0,0-1-1,0 1 1,-1 0 0,0-1 0,-1 1 0,-3-11 0,2 14 0,-1 0 0,0 0 0,0 0 0,-1 1-1,0-1 1,0 1 0,-1 0 0,1 1 0,-1-1-1,-11-6 1,14 9 13,-1 1 1,0 0-1,-1 1 0,1-1 1,0 1-1,0-1 0,-1 1 0,1 1 1,0-1-1,-6 0 0,8 1-182,1 0 0,0 0 0,0 0 0,0 0 0,-1 0-1,1 0 1,0 0 0,0 0 0,0 1 0,-1-1 0,1 0 0,0 1-1,0-1 1,0 1 0,0-1 0,0 1 0,0 0 0,0-1 0,0 1-1,0 0 1,0 0 0,0 0 0,0-1 0,1 1 0,-1 0 0,0 0-1,1 0 1,-1 0 0,0 0 0,1 1 0,0-1 0,-1 0-1,1 0 1,-1 0 0,1 0 0,0 1 0,0-1 0,0 2 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1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 3808,'0'0'13445,"4"-10"-13179,0 1-145,0 0-1,0 1 0,1-1 0,0 1 0,1 0 0,0 0 0,0 0 0,1 1 0,0 0 1,0 0-1,14-9 0,-20 15-100,0 1 1,0-1 0,0 1-1,0-1 1,0 1-1,0 0 1,1-1 0,-1 1-1,0 0 1,0 0-1,0 0 1,0 0 0,1 0-1,-1 0 1,0 0-1,0 0 1,0 1 0,0-1-1,0 0 1,1 1-1,-1-1 1,0 1 0,0-1-1,0 1 1,0-1-1,0 1 1,0 0 0,-1-1-1,1 1 1,0 0-1,0 0 1,0 0 0,-1 0-1,1 0 1,0 0-1,-1 0 1,2 1 0,0 2 32,0 0 0,0 1 0,0-1-1,-1 0 1,1 1 0,-1-1 0,1 10 0,1 9 190,-2-17-193,0-1 0,0 1 1,-1-1-1,1 1 0,-1 0 1,-2 7-1,-1 19 150,2-25-143,1 1 0,-1-1-1,-1 1 1,1-1 0,-1 0 0,-6 14-1,0-2 26,-12 23 93,18-40-162,1 0 0,0 0 0,0 0 1,-1-1-1,1 1 0,-1 0 0,1 0 0,-1-1 1,0 1-1,0-1 0,0 0 0,0 1 1,0-1-1,0 0 0,-2 1 0,-4 7 103,5-4-11,5-4 241,4-3-296,0 0 1,0 0-1,0 1 1,0-1-1,0 1 1,0 1-1,0-1 1,0 1-1,0 0 1,11 2-1,0 2 85,-2 0 0,29 11 0,-10-3 269,-34-11-395,1-1-1,-1 0 1,0 0 0,0 0 0,1 0-1,-1 0 1,0 0 0,0 0 0,1 0-1,-1 0 1,0 0 0,1 0-1,-1 0 1,0 0 0,0-1 0,0 1-1,1 0 1,-1 0 0,0 0 0,0 0-1,1 0 1,-1 0 0,0-1 0,0 1-1,0 0 1,1 0 0,-1 0-1,0-1 1,0 1 0,0 0 0,0 0-1,0-1 1,1 1 0,-1 0 0,0 0-1,0 0 1,0-1 0,0 1 0,0 0-1,0 0 1,0-1 0,0 1-1,1-12-1999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6728,'0'0'11194,"-2"11"-10869,-4 38 541,2 68-1,-7 27 1630,11-144-2267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2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6928,'0'0'5808,"1"13"-5228,8 84 705,4 92 1814,-12-155-2506,-9 92 2919,8-126-3246,-6-11 102,2-20-3329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1 185 6632,'0'0'4640,"8"-12"-4135,8-15-9,31-36 1,-39 54-203,0 0 0,0 0 0,1 0 0,0 1 0,1 1 0,0 0 1,0 0-1,17-8 0,-25 14-234,-1 1 0,0 0 0,0-1 0,1 1 0,-1 0 0,0 0 0,1 0 0,-1 0 0,0 0 0,0 0 0,1 0 0,-1 0 0,0 1 1,0-1-1,1 1 0,-1-1 0,0 1 0,0-1 0,0 1 0,0-1 0,0 1 0,1 0 0,-1 0 0,-1-1 0,1 1 0,0 0 0,0 0 0,0 0 0,0 0 0,0 2 0,4 3 148,-1 1 1,-1 0-1,7 13 0,-6-10 8,2 3 154,1-1-1,11 17 0,-15-26-230,-1 1 0,1-1 0,0 0 0,0 0 0,0 0 0,0 0 0,0 0 0,1-1 0,-1 1 0,1-1 0,0 0 0,5 2 0,-7-4-78,0 1-1,-1-1 1,1 0 0,0 0-1,0 0 1,0 0 0,0-1 0,-1 1-1,1 0 1,0-1 0,0 1-1,-1-1 1,1 0 0,0 0-1,-1 1 1,4-3 0,24-21 494,-20 16-318,0 0 4,-1 1 1,1-2-1,-2 1 0,1-1 1,-1 0-1,9-16 0,-16 25-478,2-4 726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4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588 1 4512,'0'0'7389,"-9"17"-6866,-116 192 1022,-213 278 2495,281-408-3056,-1 5 1302,61-88-2432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5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6224,'0'0'6288,"-12"12"-5868,-84 86 818,88-89-1003,1 1 0,0 0 0,1 0 0,-1 0 0,2 1 0,-8 19 0,10-22-53,1 0 0,0 0 0,1 0 0,-1 0 0,1 0 0,1 0 0,0 1 0,0-1 0,0 0 0,4 15 0,-4-20-132,1 0 1,-1-1-1,1 1 1,0 0-1,0-1 1,0 1-1,0-1 1,0 0-1,1 1 0,-1-1 1,1 0-1,-1 0 1,1 1-1,0-2 1,0 1-1,0 0 1,0 0-1,0 0 1,1-1-1,-1 1 1,0-1-1,1 0 1,-1 0-1,1 0 1,-1 0-1,1 0 1,-1 0-1,1-1 0,0 1 1,-1-1-1,1 0 1,0 0-1,0 0 1,-1 0-1,1 0 1,0-1-1,-1 1 1,1-1-1,0 1 1,-1-1-1,1 0 1,-1 0-1,1-1 1,-1 1-1,0 0 0,1-1 1,2-2-1,5-5 95,0 0-1,0 0 0,-2-1 0,1-1 0,-1 1 1,0-1-1,-1-1 0,-1 1 0,0-1 0,0 0 1,-1-1-1,6-25 0,-11 44-58,1 0 0,-1-1 0,1 1 0,0 0 0,0-1 0,1 1 0,0-1 1,0 1-1,0-1 0,1 0 0,-1 0 0,1 0 0,0 0 0,1 0 0,-1-1 0,1 1 0,6 5 0,-8-8-63,1 0 0,-1 0 0,1 0 0,0 0 0,0 0 0,0 0 0,0-1 0,0 0-1,1 1 1,-1-1 0,0 0 0,1-1 0,-1 1 0,0-1 0,1 1 0,-1-1 0,4 0 0,-2-1 5,-1 0 1,0 0 0,1 0 0,-1-1-1,0 0 1,0 0 0,0 0 0,0 0-1,-1 0 1,1-1 0,-1 0-1,1 1 1,3-5 0,1-1 58,0-1 0,-1 0 0,0 0 0,0-1 0,-1 0 0,0 0 0,-1 0 0,0-1 0,0 0 0,-2 0-1,1 0 1,-1 0 0,-1-1 0,0 1 0,0-1 0,-1 1 0,-1-22 0,0 32-91,0 1 1,0-1-1,0 0 0,-1 0 1,1 0-1,0 1 0,0-1 1,-1 0-1,1 0 0,0 0 0,-1 1 1,1-1-1,-1 0 0,1 1 1,-1-1-1,1 0 0,-1 1 0,0-1 1,1 1-1,-1-1 0,1 1 1,-1-1-1,0 1 0,0-1 1,1 1-1,-1 0 0,0-1 0,0 1 1,0 0-1,1 0 0,-1 0 1,0 0-1,0-1 0,0 1 0,1 0 1,-1 0-1,0 0 0,0 1 1,0-1-1,0 0 0,1 0 1,-1 0-1,0 1 0,0-1 0,0 0 1,1 1-1,-1-1 0,0 1 1,1-1-1,-1 0 0,0 1 0,1 0 1,-1-1-1,1 1 0,-1-1 1,0 1-1,1 0 0,-1 1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6.7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0 13360,'0'0'4821,"-2"11"-4187,-52 297 2541,45-224-2474,-8 146 1642,13 7 2339,5-233-4163,3-8-29,2-7-2928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3:1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8640,'0'0'5072,"-11"7"-4419,-37 24 23,44-28-506,-1 1 1,1 0 0,-1 0-1,1 0 1,-6 8 0,-8 7 887,17-18-989,1-1-1,-1 1 0,0-1 0,0 1 0,1-1 0,-1 1 0,0 0 0,1 0 1,-1-1-1,0 1 0,1 0 0,-1 0 0,1 0 0,0 0 0,-1-1 0,1 1 1,-1 0-1,1 0 0,0 0 0,0 0 0,0 0 0,0 0 0,0 0 0,0 1 1,0-1 15,1 0 0,-1 0 0,1 0 0,-1 0 0,1 0 0,0 0 0,-1 0 0,1-1 0,0 1 0,0 0 0,0 0 0,0-1 0,-1 1 0,1-1 1,0 1-1,0 0 0,2 0 0,5 1 232,0 1 0,-1-1 0,2 0 0,10 1 1,8 0 427,49-2 1,-36-4-3462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0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5624,'0'0'13301,"10"4"-13064,-3-1-205,3 1 70,0-1 1,0 1 0,0-2-1,0 1 1,1-1 0,-1-1 0,19 1-1,307-43 1378,-287 35-1157,73 3 0,-23 1 423,-26-4 229,-72 6-938,24-4 434,-24 4-450,-1-1 1,1 1 0,0 0 0,0 0 0,0 0 0,-1 0-1,1-1 1,0 1 0,0 0 0,-1-1 0,1 1 0,0-1-1,0 1 1,-1-1 0,1 1 0,-1-1 0,1 1-1,0-1 1,-1 1 0,1-1 0,-1 0 0,0 1 0,1-1-1,0-1 1,-7-26 2,2 19-3518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0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75 163 8032,'0'0'3752,"-10"8"-3430,-1 2-199,4-4 36,0 0 0,0 0 0,-16 8 0,13-6 2119,23-17-182,14-16-1542,-13 11-265,1 0 1,0 1 0,1 1-1,29-17 1,-31 22-144,-1 2 1,1-1-1,0 2 1,0 0-1,25-3 1,74-2 533,-54 7-253,-55 1-406,66-3 1160,93-19 0,-154 22-1119,0-1 1,-1-1-1,1 1 1,-1-2-1,0 1 1,12-7-1,-6 3-3108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2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16120,'0'0'-64,"-12"10"-190,-76 61 352,57-47 192,1 1 1,-38 41 0,58-55-174,1 0 0,0 1 0,1 0 0,0 0 0,1 1 1,1 0-1,0 0 0,0 1 0,-6 26 0,6-12 76,1 0 0,1 1 0,1-1-1,2 0 1,1 1 0,7 55 0,-2-51-86,2 9 152,1 0 1,25 72-1,-24-89-96,2 0 0,0-1 0,1-1-1,2 0 1,0 0 0,18 19 0,79 95 870,-42-25-406,-58-92-495,2 5-35,-1 1 1,-1-1-1,-2 2 1,-1 0-1,-1 0 1,-1 0-1,-1 1 0,-1-1 1,-2 1-1,-1 0 1,-1 0-1,-4 31 1,2-36 35,-1-1 1,-1-1 0,-7 26 0,8-38-59,-1 0 1,0 0-1,0 0 0,0-1 0,-1 1 1,0-1-1,-1 0 0,0-1 0,-12 13 1,0-4 41,-1-1 1,-1-1 0,0-1 0,-23 12 0,-93 37 195,56-27-163,-5 5-16,84-39-147,1 0 0,-1-1-1,0 1 1,0 0 0,0-1 0,0 1-1,0-1 1,0 0 0,0 1 0,0-1 0,0 0-1,0 1 1,0-1 0,0 0 0,0 0-1,0 0 1,0 0 0,0 0 0,0 0-1,0 0 1,0-1 0,0 1 0,0 0-1,0 0 1,0-1 0,0 1 0,0-1-1,-2 0 1,2 0-12,1-1-1,-1 1 0,1 0 1,0-1-1,-1 1 0,1-1 1,0 1-1,0 0 1,-1-1-1,1 1 0,0-1 1,1 1-1,-1-1 0,0 1 1,0 0-1,1-1 1,-1 1-1,0-1 0,1 1 1,0 0-1,-1 0 1,2-3-1,14-27-3447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3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57 6632,'0'0'7609,"-10"-5"-7152,-83-38 1114,87 41-1438,0 0 0,0 1 1,0 0-1,-1 0 0,1 0 0,0 1 1,-1 0-1,1 0 0,0 1 0,-1-1 1,1 1-1,0 1 0,0-1 0,0 1 1,0 0-1,0 1 0,0-1 0,-9 6 1,4-1 11,1 0 1,0 0 0,0 1 0,0 1 0,1-1-1,0 2 1,1-1 0,-11 16 0,13-16-54,2 0 0,-1-1 1,1 2-1,1-1 0,0 0 0,0 1 1,0-1-1,1 1 0,1 0 1,-1 18-1,2-7 57,1 0 0,1-1 1,1 1-1,6 21 0,-4-29-50,0-1 0,0 1 0,1-1 0,1 0 0,0 0-1,1-1 1,0 0 0,1 0 0,0-1 0,14 13 0,-18-19-51,0 0 0,0 0-1,0-1 1,0 1 0,1-1 0,-1 0 0,1-1-1,0 1 1,0-1 0,0 0 0,0-1 0,11 3 0,-8-4 7,0 1 1,0-2 0,0 1 0,0-1 0,0 0 0,0-1 0,0 0 0,9-3-1,1-3 48,0 0 0,-1-1 0,0-1 0,0-1 0,-1 0 0,-1-1 0,17-16 0,-18 14-29,0 0 0,-1 0 0,-1-1 0,-1-1 0,0 0 0,-1-1 0,16-31 0,-25 41-57,30-72 217,-29 71-183,-1-1 1,0-1-1,-1 1 0,1 0 0,-2 0 0,0-19 0,-1 24-24,1 1-1,-1-1 0,0 1 1,0-1-1,0 1 1,-1 0-1,1-1 0,-1 1 1,1 0-1,-1 0 0,0 0 1,-1 0-1,1 0 1,0 1-1,-1-1 0,0 1 1,1-1-1,-1 1 1,0 0-1,0 0 0,0 0 1,0 1-1,-1-1 0,1 1 1,0 0-1,-1-1 1,-6 0-1,-7-2 60,-1 2 0,0-1 0,-1 2 0,-20 1 0,31 0-76,-15 1 68,-42 8 1,5-1-200,48-5-193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44 5120,'0'0'7096,"-10"-2"-6615,-1 1-280,1 0 1,-1 1-1,0 0 1,0 0 0,0 1-1,-18 4 1,21-3-42,0 0 1,0 0 0,1 0 0,0 1 0,-1 1 0,1-1 0,0 1-1,1 0 1,-1 1 0,1-1 0,0 1 0,0 1 0,0-1 0,1 1 0,-1 0-1,1 0 1,1 1 0,0-1 0,-1 1 0,2 0 0,-1 0 0,-3 10-1,5-11-91,1 0-1,-1-1 1,1 1-1,0 0 1,0 0-1,1 0 1,0 0-1,0 0 1,0 0-1,1 0 1,0 0-1,0 0 1,0-1-1,1 1 1,0 0-1,0-1 1,0 1-1,1-1 1,0 1-1,0-1 1,0 0-1,1 0 1,-1-1-1,1 1 1,0-1-1,1 0 0,-1 0 1,1 0-1,-1 0 1,1-1-1,0 0 1,9 4-1,-6-2-15,0-2 0,1 1 0,-1-1-1,0 0 1,1-1 0,0 1-1,9 0 1,-13-3-19,0 0-1,0 0 1,0-1 0,0 1-1,0-1 1,0 0-1,0 0 1,0-1-1,0 1 1,0-1 0,-1 0-1,1-1 1,7-4-1,-4 1 15,-1-1-1,1 1 0,-2-1 1,1 0-1,-1-1 0,0 1 0,0-1 1,-1 0-1,0-1 0,0 1 1,-1-1-1,-1 0 0,1 0 0,1-11 1,1-4 120,-1 0 0,-1 0 1,-1-1-1,-1-35 0,-8 1 777,6 91-699,2 1-1,6 37 0,34 203 157,6 27 343,-35-217 100,-5-172-1405,-5 60-2580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8032,'0'0'8041,"6"17"-7499,-2-6-446,3 7 56,-1 1 0,-1 0 0,-1 0 0,0 0 0,1 21 0,0 246 2224,-4-127-1039,-2-85-618,-3 0 1583,17-76-1693,24-9-231,56-8 0,-55 13-161,-3-3 13,-24 6-102,0 0-1,0 1 1,20-1-1,-31 3-121,1 0 0,0 0 0,0 0 0,-1 0 0,1-1 0,0 1 0,0 0 0,-1 0 1,1-1-1,0 1 0,-1 0 0,1-1 0,0 1 0,-1-1 0,1 1 0,-1 0 0,1-1 0,0 0 0,-1 1 0,1-1 0,-1 1 0,0-1 0,1 0 0,-1 1 0,1-1 0,-1 0 0,0 1 0,0-1 0,1 0 0,-1 1 0,0-2 0,1-23-2017,-1 20-72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6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10952,'0'0'5681,"9"0"-5140,74 0 624,-54 1-367,-1 0 0,1-2 0,0-1 0,39-9 0,-31 7 706,-38 3-1093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11048,'0'0'5447,"12"-12"-4967,-4 3-370,-3 3-32,1-1-1,-1 2 0,1-1 1,0 1-1,1 0 1,-1 0-1,1 0 0,0 1 1,0 0-1,1 1 1,-1 0-1,14-5 0,43-9 686,-32 8-150,1 0 0,1 2 0,-1 2 0,36-2 0,-56 6-314,-12 1-207,1 0 0,-1-1 0,1 1 0,-1 0 0,1 0 0,-1 0 0,1 1 0,-1-1-1,1 0 1,-1 0 0,1 1 0,-1-1 0,1 1 0,-1-1 0,3 2 0,0 1 667,-4-3-810,0 0-1,0 1 1,0-1-1,0 0 1,0 0 0,0 0-1,0 0 1,0 0-1,-1 0 1,1 0 0,0 0-1,0 0 1,0 0-1,0 0 1,0 0 0,0 0-1,0 0 1,0 1-1,0-1 1,0 0 0,0 0-1,0 0 1,0 0-1,0 0 1,0 0 0,0 0-1,0 0 1,0 0-1,0 0 1,0 1 0,0-1-1,0 0 1,0 0-1,0 0 1,0 0 0,0 0-1,0 0 1,0 0-1,0 0 1,0 0 0,0 0-1,0 0 1,0 1-1,0-1 1,1 0 0,-1 0-1,0 0 1,0 0-1,0 0 1,0 0 0,0 0-1,0 0 1,0 0-1,0 0 1,0 0-1,0 0 1,0 0 0,1 0-1,-1 0 1,0 0-1,0 0 1,0 0 0,0 0-1,0 0 1,0 0-1,0 0 1,0 0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8432,'0'0'6245,"17"-4"-5698,242-40 1534,-98 37-687,-54 4-92,-82 3-704,35 5 0,12 0 1572,-71-5-2132,0 0-1,-1 0 1,1 0 0,-1 0-1,1 0 1,0 1 0,-1-1-1,1 0 1,-1 0-1,1 1 1,-1-1 0,1 0-1,0 1 1,-1-1-1,0 1 1,1-1 0,-1 0-1,1 1 1,-1-1-1,0 1 1,1 0 0,-1-1-1,0 1 1,1-1-1,-1 1 1,0-1 0,0 1-1,1 0 1,-1-1-1,0 1 1,0 0 0,0-1-1,0 1 1,0 0 0,-1 9-3153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38.3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164 181 8936,'0'0'14527,"-10"6"-14043,-1 0-307,1 1-1,0 0 1,0 0-1,1 1 1,0 1-1,0-1 1,-11 17-1,10-11 64,2 0 0,0 1 0,1 0 0,0 0 0,1 0 0,-5 24 0,8-27-59,1-1 0,0 1 0,1 0 0,1 0 0,-1 0 0,2-1 0,0 1 0,0 0-1,5 20 1,-5-29-126,0 0 0,0 0 0,0 0 0,1 0 0,-1 0 0,1 0 0,0 0-1,0 0 1,0 0 0,0-1 0,0 1 0,0-1 0,1 1 0,-1-1 0,1 0-1,0 0 1,-1 0 0,1 0 0,0-1 0,0 1 0,0-1 0,0 0 0,1 0-1,-1 0 1,0 0 0,0 0 0,1-1 0,-1 1 0,0-1 0,1 0 0,-1 0-1,0 0 1,1-1 0,-1 1 0,0-1 0,1 0 0,-1 0 0,0 0 0,0 0-1,0 0 1,0-1 0,0 0 0,0 1 0,3-3 0,11-8 77,0 0 0,-1-1 1,0-1-1,-1-1 0,18-22 0,-6 3 192,33-57 0,-58 83-324,-2 7 0,1-1 0,-1 1 0,0 0 0,1 0 0,-1 0 0,1 0 0,-1-1 0,1 1 0,-1 0 0,1 0 0,0 0 0,-1 0 0,1 0 0,0 0 0,1-1 0,0 3 0,-1 1 0,0-1 0,0 0 0,0 1 0,0-1 0,0 0 0,0 1 0,0-1 0,0 1 0,-1 0 0,1-1 0,-1 1 0,1-1 0,0 4 0,0 0 0,10 24 0,1-1 0,1 0 0,21 33 0,-29-53 0,1 0 0,0 0 0,1-1 0,-1 1 0,2-1 0,-1-1 0,1 1 0,0-1 0,0-1 0,1 0 0,-1 0 0,1 0 0,0-1 0,15 4 0,-15-5 0,0 0 0,0-1 0,1 0 0,-1-1 0,1 0 0,-1 0 0,1-1 0,-1 0 0,1-1 0,-1 0 0,1 0 0,-1-1 0,0 0 0,1-1 0,-1 0 0,0-1 0,9-4 0,-5 0 0,0-1 0,0 0 0,-1-1 0,0 0 0,0-1 0,-1-1 0,-1 1 0,0-2 0,9-13 0,-8 7 0,0 0 0,-2 0 0,0-1 0,-1 0 0,-1 0 0,5-23 0,-9 26 0,-1 0 0,0 0 0,-2-1 0,0 1 0,-1 0 0,0 0 0,-2 0 0,0 0 0,-1 0 0,0 0 0,-1 1 0,-10-21 0,12 32 0,1-1 0,-1 1 0,0 0 0,-1 0 0,1 0 0,-1 1 0,0-1 0,-8-6 0,11 10 0,0 0 0,-1 0 0,1 1 0,-1-1 0,1 0 0,-1 1 0,1-1 0,-1 1 0,1 0 0,-1-1 0,1 1 0,-1 0 0,0 0 0,1 0 0,-1 0 0,1 0 0,-1 0 0,1 0 0,-1 1 0,1-1 0,-1 1 0,0-1 0,1 1 0,0-1 0,-1 1 0,1 0 0,-1 0 0,1 0 0,0 0 0,0 0 0,-1 0 0,1 0 0,0 0 0,0 0 0,0 0 0,0 1 0,-1 1 0,-6 8 124,0 0-1,1 1 1,0 0 0,1 1 0,0-1-1,1 1 1,-4 14 0,-17 89-5073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09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94 6632,'0'0'3418,"1"-10"-2846,1-4-369,1-32 744,-3 45-826,1 0 0,-1-1 1,0 1-1,0 0 1,0 0-1,0 0 0,-1 0 1,1 0-1,0 0 0,0 0 1,-1 0-1,1 0 1,-1 0-1,1 0 0,-1 0 1,1 0-1,-1 0 1,1 0-1,-2-2 0,1 3-50,0 0 0,1 0 1,-1 0-1,0 0 0,0 0 0,1-1 0,-1 1 0,0 1 0,1-1 0,-1 0 0,0 0 0,1 0 0,-1 0 0,0 0 0,1 1 1,-1-1-1,0 0 0,1 0 0,-1 1 0,1-1 0,-1 1 0,0-1 0,0 1 0,-6 5 423,-1 1 0,1 0 1,-9 11-1,9-9-103,5-6-252,0-1 1,0 1-1,0 0 1,1 0-1,-1 0 1,1 1-1,0-1 1,-1 0-1,2 0 0,-1 1 1,0-1-1,1 0 1,-1 1-1,1 3 1,0-6-96,0 0 0,0 0 0,0 1-1,0-1 1,0 0 0,1 0 0,-1 0 0,0 0 0,1 0 0,-1 1 0,1-1 0,-1 0 0,1 0 0,-1 0-1,1 0 1,0 0 0,-1-1 0,1 1 0,0 0 0,0 0 0,0 0 0,0-1 0,0 1 0,0 0-1,0-1 1,0 1 0,0-1 0,0 1 0,0-1 0,0 1 0,0-1 0,0 0 0,0 0 0,1 1 0,-1-1-1,0 0 1,0 0 0,0 0 0,0 0 0,1 0 0,-1-1 0,0 1 0,2-1 0,-3 1-20,1 0 0,-1 0 0,1 0 0,-1 0 0,1 0 0,-1-1 0,1 1 0,-1 0 1,1 0-1,-1 0 0,0-1 0,1 1 0,-1 0 0,1-1 0,-1 1 0,0 0 0,1-1 0,-1 1 0,0 0 1,1-1-1,-1 1 0,0-1 0,0 1 0,0-1 0,1 1 0,-1-1 0,-2-1 498,-4 8-304,-2 4-80,1 0 1,0 1-1,1 0 0,-7 19 0,12-29-127,1-1 0,0 1 1,-1-1-1,1 1 0,0-1 0,0 1 0,-1-1 1,1 1-1,0 0 0,0-1 0,0 1 0,0-1 1,0 1-1,0 0 0,0-1 0,0 1 1,0-1-1,0 1 0,0 0 0,0-1 0,0 1 1,0-1-1,1 1 0,-1-1 0,0 1 0,0-1 1,1 1-1,-1-1 0,0 1 0,1-1 0,-1 1 1,1-1-1,-1 1 0,1-1 0,-1 1 1,0-1-1,1 0 0,0 1 0,-1-1 0,1 0 1,-1 0-1,1 1 0,-1-1 0,1 0 0,-1 0 1,1 0-1,0 0 0,-1 0 0,1 0 0,1 0 1,0 0 10,0 0 0,0 0 0,0-1 1,1 1-1,-1-1 0,0 1 1,0-1-1,0 0 0,0 0 0,0 0 1,0 0-1,2-1 0,-1-2-4,0 1-1,0-1 1,0 1 0,-1-1-1,0 0 1,1 0 0,-1 0-1,-1 0 1,1 0-1,0-1 1,-1 1 0,0-1-1,0 1 1,0-5-1,0 3 24,-1 0-1,1 1 0,-1-1 0,0 0 0,-1 1 0,1-1 0,-1 1 0,0-1 0,-1 0 0,-3-10 1,4 16-34,1 0 0,0-1 1,-1 1-1,1 0 1,-1-1-1,1 1 1,-1 0-1,1-1 1,-1 1-1,1 0 1,-1 0-1,1 0 1,-1 0-1,1-1 1,-1 1-1,1 0 1,-1 0-1,0 0 0,1 0 1,-1 0-1,1 0 1,-1 0-1,1 0 1,-1 1-1,1-1 1,-1 0-1,1 0 1,-1 0-1,1 0 1,-1 1-1,1-1 1,-1 0-1,1 1 1,-1 0-1,-18 12 182,14-8-152,1 1 0,-1 0 0,1 0-1,0 0 1,-4 10 0,7-14-29,0 0 1,0-1-1,1 1 0,-1 0 1,1-1-1,-1 1 0,1 0 1,0 0-1,-1 0 0,1-1 1,0 1-1,0 0 0,0 0 1,1 0-1,-1-1 0,0 1 1,1 0-1,-1 0 1,1-1-1,-1 1 0,1 0 1,0-1-1,0 1 0,0 0 1,0-1-1,0 1 0,0-1 1,2 2-1,-2-2-4,0 0 0,1 0 1,-1-1-1,1 1 0,-1-1 1,0 1-1,1-1 0,-1 0 1,1 1-1,-1-1 0,1 0 1,-1 0-1,1 0 0,-1 0 0,1 0 1,-1-1-1,1 1 0,-1 0 1,1-1-1,-1 1 0,0 0 1,1-1-1,-1 0 0,2 0 1,0-1 4,0 1 1,-1-1 0,1 1-1,0-1 1,-1 0 0,1 0 0,-1-1-1,0 1 1,0 0 0,3-4 0,-2 0 3,0 0 1,-1 0-1,1 0 1,-1 0-1,-1-1 1,1 1-1,-1-1 1,0 1-1,-1-1 1,0 1-1,0-1 1,0 1-1,-1-1 1,1 1-1,-3-8 1,2 4-255,3 13 404,5 15-2431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1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366 831 8136,'0'0'4545,"-13"-4"-4049,2 1-373,4 1-47,-1 0 0,1 0 0,0 0-1,-1 1 1,1 1 0,-1-1 0,1 1 0,-1 0 0,1 1-1,-8 1 1,-8 3 324,1 1 0,-1 1 0,-27 14 0,36-15-134,1 1 1,0 1 0,0 0 0,1 0 0,0 2 0,-13 12 0,22-19-187,-1 0 0,2 1 1,-1-1-1,0 1 0,1 0 0,-1-1 0,1 1 0,0 0 1,1 1-1,-1-1 0,1 0 0,-1 0 0,1 1 0,0-1 1,1 0-1,-1 1 0,1-1 0,0 1 0,0-1 0,1 1 0,-1-1 1,1 1-1,0-1 0,0 0 0,0 1 0,1-1 0,-1 0 1,1 0-1,0 0 0,0 0 0,1 0 0,-1 0 0,1-1 1,0 1-1,0-1 0,0 0 0,0 0 0,0 0 0,1 0 1,5 3-1,-2-1-38,0-1 0,1 1-1,-1-2 1,1 1 0,0-1 0,0 0 0,0-1 0,0 0 0,0 0 0,1-1 0,-1 1 0,0-2-1,1 0 1,-1 0 0,1 0 0,-1-1 0,0 0 0,1-1 0,-1 0 0,0 0 0,13-5 0,-8 0-13,1 1 0,-1-2-1,0 1 1,-1-2 0,0 0 0,0 0 0,-1-1 0,0-1 0,-1 1 0,0-2 0,11-16 0,-5 2 19,-1 0 0,-2-1 0,0 0 0,-2-1 0,13-50 0,-8 9 128,8-90 1,-18 116-66,-3-1 0,-2 1 0,-1-1 0,-2 1-1,-3-1 1,-1 1 0,-21-75 0,23 106-53,0 1 1,-1-1-1,0 1 0,0 0 1,-2 0-1,1 0 1,-2 1-1,-11-14 0,18 23-50,0 0-1,0 1 0,0-1 1,0 0-1,0 1 0,0-1 1,0 1-1,0-1 0,0 1 1,0-1-1,0 1 0,0 0 1,0 0-1,0-1 0,0 1 1,0 0-1,-1 0 0,1 0 1,0 0-1,0 0 0,0 0 1,0 1-1,0-1 1,0 0-1,0 0 0,-1 1 1,1-1-1,0 1 0,0-1 1,0 1-1,0 0 0,1-1 1,-3 2-1,-1 1 6,1 0 0,-1 1 0,1-1 0,0 1-1,0 0 1,-5 7 0,0 6 10,0-1 0,1 1 0,1 0 0,1 1 0,0-1 0,1 1 0,-2 29 0,2 6 41,4 69 0,2-69-15,4-1 0,1 0 0,3 0 0,2-1 0,2 0 0,3-1 0,44 93 0,-59-140-33,0 2 4,0-1-1,0 0 1,0 0-1,0 0 1,1-1-1,0 1 1,0 0-1,0-1 1,0 0-1,7 6 1,-9-9-97,0 0 0,0-1 0,0 1 0,0 0 0,0 0 0,0-1 1,0 1-1,0-1 0,0 1 0,-1-1 0,1 1 0,0-1 0,0 0 0,0 1 0,-1-1 0,1 0 1,0 0-1,-1 1 0,1-1 0,-1 0 0,1 0 0,-1 0 0,1 0 0,-1 0 0,1 0 0,-1-1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1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1 924 8744,'0'0'4957,"11"-4"-4466,-5 2-424,2-1 21,-1 0-1,1 0 1,0-1-1,-1 0 1,0 0-1,0 0 1,0-1-1,0 0 1,8-10-1,8-12 248,-1-1 0,25-42 0,-14 19 4,8-11 446,65-135-1,-90 159-563,-1-1-1,-2 0 0,-1 0 0,-2-2 1,5-47-1,-15 84-192,2-12 83,-1 0-1,0 0 1,-3-17-1,2 30-78,0 0-1,0 0 0,-1 0 1,1 0-1,-1 1 1,1-1-1,-1 0 1,0 0-1,0 1 0,-1-1 1,1 1-1,-1-1 1,1 1-1,-1-1 1,0 1-1,1 0 0,-1 0 1,0 0-1,-1 0 1,1 0-1,0 0 0,0 1 1,-1-1-1,-4-1 1,4 2-3,0 0 1,0 1 0,-1 0-1,1 0 1,-1 0 0,1 0-1,0 0 1,0 1-1,-1 0 1,1-1 0,0 1-1,0 0 1,0 1 0,0-1-1,0 1 1,0-1-1,0 1 1,-4 3 0,-3 2 47,-1 1 1,2 1-1,-14 13 1,6-2 36,1 1 1,1 0-1,1 1 0,0 1 1,2 0-1,1 1 0,0 0 0,2 0 1,1 1-1,1 0 0,1 1 1,-3 29-1,7-35-13,0 0 0,2-1 0,0 1 0,1 0 1,1-1-1,1 1 0,0-1 0,2 1 0,0-1 0,1-1 0,1 1 1,1-1-1,0 0 0,1-1 0,1 0 0,22 28 0,-21-32-11,-5-5-6,0 0 1,1 0-1,1 0 1,-1-1-1,15 10 1,-20-16-85,0 0 1,0 0 0,0 0-1,0 0 1,0 0-1,0-1 1,0 1-1,0 0 1,1-1 0,-1 0-1,0 0 1,0 0-1,1 0 1,-1 0 0,0 0-1,0 0 1,0-1-1,1 1 1,-1-1 0,0 1-1,0-1 1,0 0-1,0 0 1,0 0 0,0 0-1,0 0 1,0-1-1,-1 1 1,1 0-1,0-1 1,-1 0 0,2-1-1,3-3-38,-1-1 1,0 1-1,-1-1 0,0 0 0,0 0 0,5-13 0,0-3-2453,-8 19 1666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1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8240,'0'0'3513,"10"-4"-2648,-2 0-676,4-2 118,0 0 0,1 2 0,-1-1 0,24-4 0,137-12 1667,-27 3-915,-117 14-875,347-42 1808,-50 14 208,-299 25-1876,-23 5-246,-1 1 1,1 0 0,0-1-1,0 1 1,0 1-1,0-1 1,0 1 0,0-1-1,0 1 1,0 0-1,0 1 1,7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17.6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1011 6632,'0'0'5765,"15"-4"-5452,-5 2-265,-1 0-1,1-2 1,0 1-1,-1-1 1,0 0-1,0-1 1,0 0-1,0-1 1,-1 0-1,15-13 1,191-215 1002,-155 167-731,-24 26-83,-1-2 0,-3-1 0,-1-2 0,-3-1-1,-1-1 1,-3-1 0,27-82 0,-45 112-62,-1-1 0,-1 1 1,-1-1-1,0 0 0,-1 0 1,-2 1-1,-3-29 0,4 48-161,0-1 0,0 1 0,0-1-1,0 1 1,0-1 0,0 1 0,0-1-1,-1 1 1,1-1 0,0 1 0,0 0-1,0-1 1,-1 1 0,1-1 0,0 1-1,-1-1 1,1 1 0,0 0 0,-1-1-1,1 1 1,0 0 0,-1-1 0,1 1-1,-1 0 1,1 0 0,-1 0 0,1-1-1,0 1 1,-1 0 0,1 0 0,-1 0-1,1 0 1,-1 0 0,1 0 0,-1 0-1,1 0 1,-1 0 0,1 0 0,-1 0-1,1 0 1,-1 0 0,1 0 0,-1 0-1,1 0 1,-1 0 0,1 1 0,-1-1-1,1 0 1,-1 0 0,0 1 0,-22 15 124,6 3-51,0 1 0,2 1 0,0 0 0,-12 26 0,14-24-29,2 1 0,1 1 0,1 0 0,-7 32 0,6-7 45,-6 64 0,10 90 143,6-174-201,2-1 33,0-1 1,2 1-1,2-1 0,15 52 0,-19-75-45,0 0 0,1 0 0,-1 0 1,1 0-1,0 0 0,0 0 1,1-1-1,-1 1 0,1-1 0,0 0 1,0 0-1,1-1 0,-1 1 0,1-1 1,-1 0-1,10 5 0,-10-7-6,0 1-1,0 0 1,0-1 0,0 0-1,1 0 1,-1 0 0,0-1-1,1 0 1,-1 1 0,0-1-1,1-1 1,-1 1 0,0-1-1,1 1 1,-1-1 0,0 0-1,0-1 1,0 1 0,0-1-1,0 0 1,0 0 0,5-3-1,7-8 82,0 0 0,-1 0 0,26-30 0,34-54 367,-32 39-25,-39 52-403,3-1 81,-1-1 1,0 0-1,-1-1 0,6-11 1,-11 20 184,-4 13-206,2-1 1,-1 0 0,0 14-1,3-2-75,1-1 0,1 1-1,1-1 1,1 0 0,11 34-1,-15-56-28,0-1 0,0 1 0,1-1 0,-1 1 0,0-1 0,0 1 0,0-1 0,1 1-1,-1-1 1,0 1 0,1-1 0,-1 0 0,0 1 0,1-1 0,-1 1 0,1-1 0,-1 0 0,0 0 0,1 1-1,-1-1 1,1 0 0,-1 0 0,1 1 0,-1-1 0,1 0 0,-1 0 0,1 0 0,-1 0 0,1 0 0,-1 0-1,1 0 1,-1 0 0,1 0 0,-1 0 0,1 0 0,0 0 0,-1 0 0,1 0 0,-1 0 0,1 0 0,-1-1-1,0 1 1,2-1 0,19-14 49,-18 11-48,78-81 130,-58 59-58,1 1-1,34-29 1,-53 50-55,0 1 1,0-1-1,1 1 1,-1 0-1,1 1 1,7-3 0,-12 4-15,0 1 0,0 0 0,0 0 0,-1-1 0,1 1 0,0 0 0,0 0 0,0 0 0,0 0 0,0 0 0,0 0 0,0 0 0,0 0 0,0 0 0,-1 0 0,1 1 0,0-1 0,0 0 0,0 1 0,0-1 0,0 0 0,-1 1 0,1-1 0,0 1 0,0 0 0,-1-1 0,1 1 0,0-1 0,-1 1 0,1 0 0,-1 0 0,1-1 0,-1 1 0,1 0 0,-1 0 0,1 0 0,-1-1 0,0 1 0,1 0 0,-1 0 0,0 0 0,0 0 0,0 0 0,0 0 0,0 0 1,0 0-1,0-1 0,0 1 0,0 0 0,0 1 0,6 65 392,-6-66-391,0-1-1,0 0 1,1 0-1,-1 0 1,0 0-1,0 0 1,0 0-1,1 0 1,-1 1 0,0-1-1,0 0 1,1 0-1,-1 0 1,0 0-1,1 0 1,-1 0-1,0 0 1,0 0-1,1 0 1,-1 0-1,0 0 1,0 0 0,1-1-1,-1 1 1,0 0-1,0 0 1,0 0-1,1 0 1,-1 0-1,0 0 1,0-1-1,1 1 1,-1 0-1,0 0 1,0 0-1,0-1 1,1 1 0,13-9 40,-12 7-31,39-24 90,53-39 116,-92 64-215,-1-1 1,0 1-1,1 0 0,-1 0 1,1 0-1,-1 0 0,1 0 0,0 0 1,-1 1-1,1-1 0,0 0 0,0 1 1,0 0-1,-1-1 0,1 1 0,0 0 1,0 0-1,0 0 0,0 0 1,-1 0-1,1 0 0,4 1 0,-2 1 13,0 1 0,0-1 0,0 1-1,-1 0 1,1-1 0,-1 2 0,6 4 0,-1-1-6,1 0 1,1-1 0,-1-1-1,21 10 1,-26-14-9,0 0 0,0 0 0,0 0 0,0-1 0,0 1 0,1-1 0,-1 0 0,0 0 0,7-1 0,40-10 51,-25 5-3,-22 5-45,1 0 0,-1-1 0,1 1 0,-1-1 0,0 0 0,0 0 1,0-1-1,0 1 0,0-1 0,0 0 0,-1 0 0,1 0 1,-1 0-1,0-1 0,0 1 0,0-1 0,0 0 0,-1 0 0,3-5 1,-2 4 7,-1-1 0,0 0 0,0 1 0,-1-1 0,0 0 0,1 0 0,-2 0 0,1 0 0,-1 0 0,0 0 0,0 0 0,-1 0 0,0 0 0,-2-8 0,3 13-10,0 0 0,0 1-1,0-1 1,0 0 0,0 0 0,0 1-1,0-1 1,0 0 0,-1 1 0,1-1-1,0 0 1,-1 1 0,1-1-1,0 0 1,-1 1 0,1-1 0,-1 1-1,1-1 1,-1 1 0,1-1 0,-1 1-1,1-1 1,-1 1 0,1-1 0,-1 1-1,0 0 1,1-1 0,-1 1 0,-1 0-1,1 0-1,0 1 0,0-1 0,0 1 0,1 0 0,-1-1 0,0 1 0,0 0 0,0 0 0,1 0 0,-1 0 0,0 0 0,1 0 0,-1 0 0,1 0 0,-1 2 0,-3 5 12,1 0 1,0 1 0,-2 13-1,5-15-1,0-1-1,0 0 0,1 1 1,-1-1-1,1 0 1,1 0-1,-1 0 1,1 0-1,1 0 0,-1 0 1,1 0-1,0-1 1,0 1-1,0-1 1,1 0-1,0 0 0,0 0 1,0 0-1,0-1 1,1 1-1,8 5 0,-6-5 7,0 0-1,1 0 0,0-1 1,0 0-1,0 0 0,0-1 0,1 0 1,-1-1-1,1 1 0,0-2 1,-1 1-1,1-1 0,0 0 1,15-2-1,47-11-847,-49 7-2827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17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12552,'0'0'1232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22.3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1278 5520,'0'0'8662,"5"-11"-8116,14-26-54,2 1 0,1 1 0,40-48-1,-38 55-19,-1-1 0,-1-1 0,-2-1 0,-1-1-1,15-34 1,-33 60 348,-2 6-302,-11 13-118,-12 22-241,16-18-99,1 0 0,0 0 0,2 1 0,0 0 0,1 0 0,-2 19 0,5-29-39,0 0-1,1 0 1,0 0-1,0 0 1,1 0-1,0 0 1,0 0-1,1 0 1,0 0-1,0 0 1,1-1-1,0 1 0,0-1 1,1 0-1,0 0 1,5 7-1,-7-11-2,1 0-1,0 0 0,0-1 0,1 1 0,-1-1 1,0 0-1,1 0 0,0 0 0,-1 0 0,1 0 1,0-1-1,0 0 0,-1 0 0,1 0 0,0 0 1,0-1-1,0 1 0,1-1 0,-1 0 0,0-1 1,5 0-1,-2 0 15,0 0-1,0-1 1,0 0 0,0 0 0,-1-1 0,1 1-1,-1-2 1,0 1 0,0-1 0,0 0 0,9-7-1,36-39 329,-3-2 0,75-105 0,-119 150-343,11-14 269,-10 19-131,-5 15-77,-23 78 119,14-64-76,2 1-1,-4 29 1,10-56-112,1 0 1,0 0-1,0 0 0,0 0 0,0 0 1,0 0-1,0 0 0,0 0 1,0 0-1,0 0 0,0 0 1,1 0-1,-1 0 0,0 0 1,1-1-1,0 3 0,-1-3-2,0 0-1,1 0 0,-1 0 0,0 0 0,1 1 1,-1-1-1,0 0 0,1 0 0,-1 0 1,1 0-1,-1 0 0,0 0 0,1 0 0,-1 0 1,0 0-1,1 0 0,-1 0 0,1 0 1,-1-1-1,0 1 0,1 0 0,-1 0 0,0 0 1,1 0-1,-1-1 0,0 1 0,1 0 1,-1 0-1,29-27 217,-23 21-232,19-21 80,76-72 125,-88 89-166,0 0 1,0 0-1,1 1 0,0 1 0,1 1 1,24-10-1,-38 17-28,0 0 1,0-1 0,-1 1-1,1 0 1,0 0-1,0 0 1,0 0 0,0 0-1,0 0 1,-1 0-1,1 0 1,0 0 0,0 0-1,0 1 1,0-1-1,0 0 1,-1 0-1,1 1 1,0-1 0,0 1-1,-1-1 1,1 1-1,0-1 1,-1 1 0,1-1-1,0 1 1,-1 0-1,1-1 1,-1 1 0,1 0-1,-1-1 1,1 1-1,-1 0 1,1 0 0,-1-1-1,0 1 1,0 0-1,1 0 1,-1 0-1,0 0 1,0 0 0,0-1-1,0 1 1,0 1-1,1 7 15,0 0 0,-1 1 0,-1 12-1,0-9-3,1 4 23,1 30 41,-1-45-72,0 0 0,0 0-1,1 0 1,-1 0 0,1 1 0,0-1-1,0 0 1,-1-1 0,1 1 0,0 0-1,1 0 1,-1 0 0,0 0 0,0-1-1,1 1 1,-1-1 0,3 2 0,-3-2 2,1-1 0,-1 1 0,1-1 1,-1 0-1,1 1 0,-1-1 0,1 0 1,-1 0-1,1 0 0,-1 0 0,1 0 1,-1-1-1,1 1 0,-1 0 1,1-1-1,1 0 0,25-11 75,-27 12-82,20-11 19,-1-1-1,0-1 1,0-1 0,-1-1 0,-1 0-1,0-1 1,-2-1 0,1-1 0,-2 0 0,14-22-1,8-19 33,-3-2-1,32-75 0,-30 50 0,-5-1 0,-3-2-1,21-112 1,-45 179-31,0 6-4,-1-1 1,-1 0 0,0 1-1,-2-29 1,1 45-15,-1-1-1,0 0 0,0 1 1,0-1-1,0 0 1,0 1-1,0-1 0,-1 1 1,1-1-1,0 0 0,0 1 1,0-1-1,0 1 1,-1-1-1,1 0 0,0 1 1,-1-1-1,1 1 1,0-1-1,-1 1 0,1-1 1,-1 1-1,1 0 1,-1-1-1,1 1 0,-1-1 1,0 1-1,0 0 0,0 0 1,1 1-1,-1-1 0,0 0 1,1 0-1,-1 1 0,0-1 1,1 1-1,-1-1 0,1 0 1,-1 1-1,0-1 0,1 1 1,-1-1-1,1 1 0,-1 0 1,0 0-1,-22 36 3,0 14-13,2 1-1,-28 106 1,-4 117-68,46-230 52,2 0 0,2 1-1,2-1 1,11 92 0,-10-137 26,12 62-24,-11-56 22,1 1 0,0-1 0,1 0 0,-1 0 0,1 0 0,0 0 0,6 6 0,-8-10 2,1-1 0,0 1 0,0-1 0,0 0 0,0 1 0,0-1 0,0 0 0,0-1 0,0 1 0,0 0 0,1-1 0,-1 1 0,0-1 0,0 1 0,1-1 0,-1 0 0,0 0 0,1 0 0,-1 0 0,3-1 0,2 0 0,1-1 0,-1 1 0,1-1 0,12-6 0,1-1 22,-1-1 0,0-1-1,33-24 1,-43 27-11,-1 0 1,0-1-1,0 0 0,-1-1 0,0 0 0,-1 0 1,0 0-1,7-15 0,-7 13 0,12-29 34,-18 38-38,0 0 0,0 0 0,0 0 0,-1 0 0,1 0 0,-1 0 0,0 0 0,0-1 0,0 1 0,0 0 0,-1-5 0,1 7-4,-1 0-1,1 0 1,-1 0 0,1 1 0,-1-1-1,1 0 1,-1 0 0,0 0-1,1 1 1,-1-1 0,0 0-1,0 1 1,1-1 0,-1 1-1,0-1 1,0 1 0,0-1-1,0 1 1,0-1 0,0 1-1,0 0 1,1-1 0,-1 1-1,0 0 1,0 0 0,0 0-1,0 0 1,0 0 0,0 0-1,0 0 1,0 0 0,0 0-1,0 1 1,0-1 0,0 0-1,0 0 1,0 1 0,0-1-1,0 1 1,-1 0 0,-3 1 10,0 1 0,0-1 0,0 1 0,0 0 0,1 0 0,-6 4 0,6-2-1,-1 0-1,1 1 1,0-1-1,0 1 0,1 0 1,-1 0-1,1 0 0,1 1 1,-1-1-1,1 1 0,0-1 1,-1 12-1,2-14-6,0-1 0,1 1 0,0 0 0,-1-1 0,1 1 0,1 0 0,-1-1 0,0 1 0,1 0 0,0-1 0,0 1 0,0-1 0,0 1 1,1-1-1,-1 1 0,1-1 0,0 0 0,0 0 0,0 0 0,1 0 0,-1 0 0,0 0 0,1-1 0,5 5 0,0-3-6,0 0 0,1 0 0,-1 0 0,1-1 0,-1-1 0,1 1 0,0-2 0,0 1 0,0-1 0,1 0 0,-1-1 0,0 0 0,0-1 0,13-2 0,1-1-3,0-1-1,0-1 1,0-2 0,29-13 0,-10 2-3,0-3 0,-2-2 0,67-51 0,-101 71 34,-1-1 0,0 0 0,0 0 0,5-7-1,-11 9 22,-7 3-16,-9 5 11,-8 9-24,0 2 0,2 0 0,0 1 0,0 2 0,2 0 1,0 1-1,2 1 0,0 1 0,-17 27 0,30-41-12,1 0-1,0 1 1,1 0 0,0-1 0,0 2 0,1-1 0,-3 11-1,6-16-6,-1-1 0,0 1 0,1 0 0,0 0 0,-1 0 0,2-1 0,-1 1 0,0 0 0,1 0 0,0-1 0,-1 1 0,2 0 0,-1-1 0,0 1 0,1-1 0,-1 1 0,1-1 0,0 0 0,0 1 0,0-1 0,4 3 0,-4-5 0,-1 1 0,1-1 0,-1-1 0,1 1 0,0 0 0,-1 0 0,1-1 0,0 1 0,-1-1 0,1 1 0,0-1 0,0 0 0,0 1 0,0-1 0,-1 0 0,1 0 0,0-1 0,0 1 0,0 0-1,0 0 1,-1-1 0,1 1 0,0-1 0,0 0 0,-1 0 0,1 1 0,0-1 0,-1 0 0,1 0 0,-1 0 0,2-2 0,6-4 13,-1 0 0,0 0-1,0 0 1,8-11 0,8-13 143,-1-2 0,-1 0 0,17-37 0,-42 77-114,0 0 0,1 1-1,0 0 1,-1 10 0,-2 7-15,-26 88 48,-5-2 0,-82 177 0,116-282-72,-6 10 9,-16 27 0,21-37-6,-4 8-4,4-12 9,2-8 17,2 1-27,0-1 0,1 1 0,-1 0 0,1 0 0,0-1 0,1 1 0,0 0 0,-1 1 0,7-9 0,-2 3-2,162-226 51,19 13 73,-75 91-55,-72 82 82,-2-2-1,54-96 0,-92 146-137,1-1 27,0-1 1,0 1 0,0-1-1,-1 1 1,1-1-1,-1 0 1,0 0-1,0 0 1,-1 0-1,1-4 1,-1 14 2,-1 1 0,-1-1 0,1 0 0,-1 0 0,-5 10 1,-1 8-5,-4 18 26,2 1 0,1-1 1,3 2-1,-1 56 0,6-97-61,1-1-1,0 1 0,0 0 1,1 0-1,-1-1 1,1 1-1,-1-1 1,1 1-1,0 0 1,0-1-1,0 1 1,0-1-1,0 0 1,1 1-1,-1-1 1,1 0-1,0 0 0,-1 0 1,1 0-1,3 2 1,-2-2 1,0 0 0,0-1 0,0 0 1,0 0-1,0 0 0,0 0 0,0 0 0,1-1 0,-1 1 1,0-1-1,0 0 0,1 0 0,-1 0 0,0 0 0,1-1 1,4 0-1,9-4 10,0 0 0,0 0 1,0-2-1,-1 0 0,0-1 1,25-17-1,86-71 82,-96 70-84,-18 16 8,-1 0 1,-1-1-1,1 0 0,-2-1 1,14-19-1,-24 31-18,0 0-1,0 0 1,0 0-1,0 0 1,0 0 0,1 0-1,-1 0 1,0 0-1,0 0 1,0 0-1,0-1 1,0 1-1,0 0 1,0 0-1,0 0 1,1 0-1,-1 0 1,0 0-1,0 0 1,0-1 0,0 1-1,0 0 1,0 0-1,0 0 1,0 0-1,0 0 1,0 0-1,0-1 1,0 1-1,0 0 1,0 0-1,0 0 1,0 0-1,0 0 1,0 0 0,0-1-1,0 1 1,0 0-1,0 0 1,0 0-1,0 0 1,0 0-1,0 0 1,0-1-1,-1 1 1,1 0-1,0 0 1,0 0-1,0 0 1,0 0 0,0 0-1,0 0 1,0 0-1,0 0 1,-1-1-1,1 1 1,0 0-1,0 0 1,0 0-1,0 0 1,0 0-1,0 0 1,-1 0-1,1 0 1,0 0 0,-13 6 53,-14 12 2,3 2-13,1 0 0,-39 44 0,61-63-42,1-1 1,-1 1 0,0 0 0,1-1-1,-1 1 1,1 0 0,-1 0-1,1-1 1,-1 1 0,1 0 0,-1 0-1,1 0 1,0-1 0,0 1 0,-1 0-1,1 0 1,0 0 0,0 0-1,0 0 1,0 0 0,0 0 0,0 0-1,0-1 1,0 1 0,1 0-1,-1 0 1,0 0 0,0 0 0,1 0-1,0 1 1,0-1-2,0-1 1,-1 1-1,1-1 0,0 1 1,0-1-1,0 1 0,0-1 1,0 0-1,0 1 0,1-1 1,-1 0-1,0 0 0,0 0 1,0 0-1,0 0 0,0 0 0,0 0 1,0 0-1,0 0 0,0 0 1,0-1-1,0 1 0,0 0 1,2-1-1,3-2 1,1 0-1,-1 0 1,0-1-1,0 1 1,0-1-1,0-1 1,-1 1-1,1-1 1,-1 0-1,7-9 1,2-5 2,21-37 0,-21 32-5,-14 24 2,0 0 0,0 0-1,0 0 1,0 0 0,0 0 0,0 0 0,0-1-1,0 1 1,0 0 0,1 0 0,-1 0 0,0 0 0,0 0-1,0 0 1,0 0 0,0 0 0,0 0 0,0 0-1,0 0 1,0 0 0,0 0 0,0-1 0,1 1-1,-1 0 1,0 0 0,0 0 0,0 0 0,0 0-1,0 0 1,0 0 0,0 0 0,0 0 0,0 0 0,1 0-1,-1 0 1,0 0 0,0 0 0,0 0 0,0 0-1,0 0 1,0 1 0,0-1 0,0 0 0,1 0-1,-1 0 1,0 0 0,0 0 0,0 0 0,0 0-1,0 0 1,0 0 0,0 0 0,0 0 0,0 1-1,4 7 9,2 19-46,-5-20 24,1 2-4,1 0 1,-1 0 0,2-1-1,-1 1 1,1-1-1,0 0 1,6 8 0,-8-13 13,0 0 0,0 0 0,0-1 1,1 1-1,-1-1 0,1 0 1,-1 0-1,1 0 0,0 0 0,0 0 1,0 0-1,0-1 0,0 1 1,0-1-1,1 0 0,-1 0 1,0 0-1,1 0 0,-1-1 0,1 0 1,5 1-1,-2-2-2,1 0 0,-1-1 0,0 0 0,0 0 0,1 0 0,-1-1 0,-1 0 1,1 0-1,10-7 0,5-5-4,26-23-1,-47 37 10,18-16 10,-2-1 1,0 0-1,-1-1 0,0 0 0,23-43 1,-13 13 70,32-81 1,-43 89-30,-2-1-1,-2-1 1,-1 0-1,5-58 1,-15 99-46,0-1 0,1 1 0,-1 0 0,-1-1 0,1 1 1,0 0-1,0-1 0,-1 1 0,0 0 0,1-1 0,-1 1 0,0 0 1,-2-4-1,3 5-5,-1 1 1,1 0 0,0-1-1,-1 1 1,1 0 0,0-1 0,-1 1-1,1 0 1,-1 0 0,1 0-1,0-1 1,-1 1 0,1 0-1,-1 0 1,1 0 0,0 0-1,-1 0 1,1 0 0,-1 0 0,1 0-1,-1 0 1,1 0 0,0 0-1,-1 0 1,1 0 0,-1 0-1,0 0 1,0 1 0,-1 0 0,0 0 0,1 0 0,-1 0 0,1 0 0,0 0 0,-1 1 1,1-1-1,0 0 0,-2 4 0,-9 12-1,1 0 0,1 2 0,1-1-1,0 1 1,1 0 0,2 1 0,-1 0 0,2 0 0,1 0 0,1 1 0,0 0 0,2-1 0,0 1 0,1 0 0,1 0 0,2-1 0,-1 1 0,2-1 0,1 1 0,9 23 0,-6-18-23,-5-15-61,0 0 0,1-1-1,1 1 1,0-1 0,0 0 0,9 14 0,-6-11-201,-2-2-4708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22.7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 9648,'0'0'2000,"13"-1"-1304,348-43 1240,-80 7-1148,-2 20 316,-260 17-1013,-11-1-37,-1 1 0,0 0 0,0 0 0,0 1 0,0 0 0,0 0 0,12 4 0,-14-1-2056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43 12432,'0'0'208,"73"-27"-392,-3 11 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26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366 678 5824,'0'0'5493,"-10"3"-4906,2-1-513,-9 2 327,0 1 0,1 1 0,0 0 1,0 1-1,-24 15 0,12-1 130,1 2 0,1 1-1,1 1 1,1 1 0,1 1 0,-36 56 0,57-79-454,0-1 0,1 1-1,-1 0 1,1 0 0,-1 0 0,1 1 0,0-1 0,1 0 0,-1 0 0,1 0 0,0 1 0,0 4-1,0-8-53,0 0 0,1 1 0,-1-1 0,1 0-1,-1 1 1,0-1 0,1 0 0,0 0-1,-1 1 1,1-1 0,0 0 0,0 0 0,0 0-1,-1 0 1,1 0 0,0 0 0,1 0-1,-1 0 1,0 0 0,0-1 0,0 1-1,0 0 1,1-1 0,-1 1 0,0-1 0,0 1-1,1-1 1,-1 1 0,0-1 0,1 0-1,-1 0 1,1 0 0,-1 0 0,0 0-1,1 0 1,-1 0 0,0 0 0,1-1 0,-1 1-1,3-1 1,8-2 44,0 0-1,-1-1 1,1-1-1,-1 0 1,1 0 0,-1-1-1,-1 0 1,1-1-1,-1 0 1,15-15-1,-9 7 10,-2-1 0,0 0 0,-1-1 0,0 0 0,15-28 0,-17 25 57,-1-1 0,0-1 0,-2 1 0,0-2 1,8-44-1,-16 57 106,-4 13 2,-4 17-13,6-10-184,1 0 1,-1 0-1,2 0 1,-1 0 0,2 0-1,-1 0 1,1-1-1,1 1 1,0 0 0,0 0-1,1-1 1,0 1-1,5 9 1,-6-14-18,0 0 0,1-1 0,0 0 0,0 0 0,0 0 0,0 0 1,1 0-1,0 0 0,-1-1 0,1 0 0,0 0 0,1 0 0,-1 0 0,0-1 0,1 1 0,0-1 0,-1 0 0,1-1 1,0 1-1,0-1 0,0 0 0,0 0 0,0 0 0,0-1 0,1 0 0,-1 0 0,8-1 0,-1-1 25,-1 0 0,1-1 0,-1-1-1,0 1 1,0-2 0,0 0 0,20-12-1,-8 2 86,-1-1 0,27-25-1,-37 30-29,0-1 0,-1 0-1,0-1 1,-1 0 0,0 0-1,13-29 1,-20 36-7,-1 0 0,0-1-1,-1 1 1,0-1 0,0 1 0,0-1 0,-1 0-1,0-9 1,0 10 89,1 5-181,0-1 1,0 1-1,0 0 1,0 0-1,1-1 1,-1 1-1,0 0 1,1 0-1,-1 0 1,1 1-1,-1-1 1,1 0-1,0 0 1,-1 1-1,1-1 1,0 1-1,-1 0 1,3-1-1,0 0 8,2-1-6,0 0 0,-1 0 0,1 1 0,0 0-1,0 1 1,0-1 0,0 1 0,0 0 0,0 0 0,-1 1 0,1 0 0,0 0 0,10 3 0,-12-2-8,-1 0 0,1-1 0,-1 1 1,0 1-1,0-1 0,1 0 0,-2 1 1,1 0-1,0-1 0,0 1 0,-1 0 1,0 1-1,1-1 0,-1 0 0,0 1 0,-1-1 1,1 1-1,-1-1 0,1 1 0,-1 0 1,1 7-1,-1 2-1,0 0-1,-1-1 1,0 1 0,-1 0 0,0 0 0,-5 20 0,-3 36 3,8-62 3,1 0-1,1 0 1,0 0-1,-1 0 1,2-1-1,-1 1 1,6 13 0,-7-18-4,1 0 0,0-1 0,0 1 1,0 0-1,0 0 0,0 0 0,0-1 1,0 1-1,0 0 0,1-1 0,-1 0 1,1 1-1,-1-1 0,1 0 1,0 1-1,0-1 0,-1 0 0,1 0 1,0-1-1,0 1 0,0 0 0,0 0 1,0-1-1,0 1 0,0-1 0,0 0 1,0 0-1,0 0 0,0 0 1,0 0-1,0 0 0,4-1 0,5-2 10,-1 0 0,0-1 0,0 0-1,0-1 1,11-7 0,1 1 0,6-3 11,2 0-1,-1-1 0,0-1 1,50-38-1,-38 22-8,-23 19 16,-1-1-1,26-27 1,-39 33 25,-7 5 5,2 3-53,0 0 0,0 0 0,0 0 0,0 0 0,0 1 0,0-1 0,0 0 0,0 1 0,0-1 0,0 0 0,0 1 0,0 0 0,-2 0 0,-11 9 27,0 1 0,1 1-1,0 0 1,0 0 0,-13 19-1,24-28-30,0 0-1,-1 0 1,2 1-1,-1-1 1,0 0-1,1 1 1,-1-1-1,1 1 1,0-1-1,0 1 1,1 0-1,-1-1 1,1 1-1,0 0 1,0 0-1,0-1 1,0 1-1,0 0 1,1 0-1,0-1 1,0 1-1,0 0 1,0-1-1,0 1 1,1-1-1,0 0 1,0 1-1,0-1 1,0 0-1,0 0 1,5 5-1,-4-5 4,0-1 1,0 1-1,0-1 0,1 0 0,-1 0 0,0 0 1,1-1-1,0 1 0,-1-1 0,1 0 1,0 1-1,0-2 0,-1 1 0,1 0 1,0-1-1,0 0 0,0 0 0,0 0 0,0 0 1,0-1-1,-1 1 0,1-1 0,0 0 1,0 0-1,-1-1 0,1 1 0,6-4 0,-6 3 7,-1 0 0,1 0-1,0 0 1,-1 0-1,0-1 1,1 0 0,-1 1-1,0-1 1,0 0-1,-1-1 1,1 1 0,0 0-1,-1-1 1,0 1-1,0-1 1,0 0 0,0 0-1,-1 0 1,0 0-1,1 0 1,-1 0-1,-1 0 1,1 0 0,-1 0-1,1 0 1,-1-7-1,-1 5 12,0 0 0,0-1-1,0 1 1,-1-1-1,0 1 1,0 0-1,-1 0 1,0 0-1,0 0 1,0 1 0,-5-7-1,-1 0 25,5 6-27,1 1 0,-1 0 0,-1 0 0,1 0-1,-1 1 1,1-1 0,-1 1 0,-6-4-1,11 8-20,-1 0-1,1 0 0,0 0 1,0 0-1,0 0 0,-1 0 1,1 0-1,0 0 0,0 0 1,0-1-1,-1 1 0,1 0 0,0 0 1,0 0-1,0 0 0,0-1 1,0 1-1,-1 0 0,1 0 1,0 0-1,0-1 0,0 1 1,0 0-1,0 0 0,0 0 0,0-1 1,0 1-1,0 0 0,0 0 1,0-1-1,0 1 0,0 0 1,0 0-1,0 0 0,0-1 1,0 1-1,0 0 0,0 0 0,0-1 1,0 1-1,10-6-16,18-1-31,-26 7 45,127-18-33,-85 13 72,-13-3 0,-27 7-24,0-1 0,0 1 0,1 0 0,-1 0 1,8 0-1,-12 1-11,1 0 0,-1 0 0,0 0 1,1 0-1,-1 0 0,0 0 0,1 1 0,-1-1 0,0 0 1,1 0-1,-1 0 0,0 1 0,1-1 0,-1 0 1,0 0-1,0 1 0,1-1 0,-1 0 0,0 0 0,0 1 1,0-1-1,1 0 0,-1 1 0,0-1 0,0 0 1,0 1-1,0-1 0,0 0 0,0 1 0,0-1 1,0 1-1,0-1 0,0 0 0,0 1 0,0-1 0,0 0 1,0 1-1,0 0 0,-3 16 57,2-13-58,-3 16 35,1-3 6,0 0 0,1 1 0,0-1 1,2 19-1,0-35-35,0 1-1,0 0 1,0 0 0,0 0 0,1 0 0,-1 0 0,1 0 0,-1-1-1,1 1 1,0 0 0,-1 0 0,1-1 0,0 1 0,0 0-1,0-1 1,1 1 0,-1-1 0,0 1 0,0-1 0,1 0 0,-1 0-1,3 2 1,-2-2-2,0-1-1,0 1 0,1-1 1,-1 1-1,0-1 1,0 0-1,0 0 0,1 0 1,-1 0-1,0-1 1,0 1-1,0-1 0,0 1 1,0-1-1,1 1 1,1-2-1,9-5 4,0 0-1,0-1 1,-1 0 0,15-13 0,-26 20-7,16-12 1,-1-2 0,-1 0 1,25-31-1,-40 46-2,0-1 0,0 1 0,0 0 0,1 0 0,-1 0 0,0-1 0,0 1 0,0 0 0,1 0 0,-1 0 0,0 0 0,0 0 0,1 0 0,-1-1 0,0 1 0,0 0 0,1 0 0,-1 0 0,0 0 0,0 0 0,1 0 0,-1 0 0,0 0 0,1 0 0,-1 0 0,0 0 0,0 0 0,1 1 0,-1-1 0,0 0 0,0 0 0,1 0 0,-1 0 0,0 0 0,0 0 0,0 1 0,1-1-1,-1 0 1,0 0 0,0 0 0,0 1 0,1-1 0,-1 0 0,0 0 0,0 0 0,0 1 0,0-1 0,0 0 0,0 0 0,1 1 0,-1-1 0,0 0 0,0 0 0,0 1 0,0-1 0,0 0 0,0 1 0,6 20 3,-5-18-1,3 11 27,1 1 0,1-1 0,0 0 0,1-1 0,1 0 0,0 0 0,10 13 0,-14-22-24,-1 0 1,0-1-1,1 1 0,0-1 1,0 0-1,0 0 1,0 0-1,0-1 0,1 1 1,-1-1-1,7 2 1,-8-4-4,0 1-1,1 0 1,-1-1 0,1 0 0,-1 0 0,0 0 0,1 0 0,-1 0-1,1-1 1,-1 0 0,0 0 0,1 0 0,-1 0 0,0 0 0,0 0-1,0-1 1,0 1 0,3-3 0,16-13 49,0-1 0,-1 0 0,-1-2 0,26-32 0,-45 51-49,15-18 25,-12 13-24,0 0 1,1 0-1,0 1 0,0-1 0,0 1 1,1 1-1,0-1 0,0 1 1,0 0-1,7-3 0,-9 5-11,5 1-33,-10 17 27,-26 130 172,27-146-157,-1 0 0,1 1 0,0-1 0,0 0 0,0 1 0,-1-1 0,1 1 0,0-1 0,0 0 1,0 1-1,0-1 0,0 1 0,0-1 0,0 0 0,0 1 0,0-1 0,0 1 0,0-1 0,0 0 0,0 1 0,0-1 0,0 1 1,0-1-1,0 0 0,1 1 0,-1-1 0,0 0 0,0 1 0,0-1 0,1 0 0,-1 1 0,0-1 0,0 0 0,1 1 1,-1-1-1,0 0 0,1 0 0,-1 1 0,0-1 0,1 0 0,-1 0 0,0 0 0,1 1 0,-1-1 0,1 0 0,-1 0 0,0 0 1,1 0-1,-1 0 0,1 0 0,-1 0 0,0 0 0,1 0 0,-1 0 0,1 0 0,-1 0 0,0 0 0,1 0 0,-1 0 1,1-1-1,-1 1 0,0 0 0,1 0 0,-1 0 0,0 0 0,1-1 0,0 1 0,24-17 20,-19 12-21,7-8 19,1 1 0,0 1 0,1 0 0,0 1 0,1 1-1,27-12 1,-42 20-18,0 1 1,0 0-1,0-1 0,0 1 0,0 0 0,0 0 0,1 0 0,-1 0 0,0 0 0,0 0 0,0 0 1,0 0-1,0 0 0,0 1 0,0-1 0,0 0 0,0 1 0,1-1 0,-1 1 0,-1-1 0,1 1 0,0-1 1,0 1-1,0 0 0,1 0 0,1 3 7,0-1 0,-1 1 0,1 0 0,-1 0 0,3 5 0,-4-6-5,0 0 1,1 0-1,-1 0 0,1 0 1,0 0-1,0 0 0,0-1 1,0 1-1,1-1 0,3 4 1,-2-5-6,0 0 0,0 0-1,0 0 1,0-1 0,0 0 0,0 0 0,0 0 0,0 0 0,0 0 0,0-1 0,7-1 0,-6 1-1,25-6-5,-1 0 0,-1-2 0,35-15 0,82-45 14,-98 45-10,-2-4-42,-34 21 6,-1 0 0,2 1 0,21-10 0,-59 44-35,11-16 74,-6 7-4,-1 0 1,-33 40-1,50-53 4,1 0 1,0 0-1,0 0 1,0 0-1,1 1 1,0 0-1,0 0 1,0 0-1,1 0 1,0 0-1,1 0 1,-1 1-1,2-1 1,-1 1-1,1-1 1,0 10-1,0-15-1,1-1 0,-1 1 0,0 0-1,1 0 1,-1 0 0,1 0 0,-1-1 0,1 1 0,0 0-1,0-1 1,0 1 0,0 0 0,0-1 0,0 1 0,0-1-1,1 0 1,-1 1 0,0-1 0,1 0 0,-1 0 0,1 0-1,0 0 1,-1 0 0,1 0 0,0 0 0,-1 0 0,1-1 0,0 1-1,0-1 1,0 1 0,-1-1 0,1 0 0,0 0 0,0 0-1,0 0 1,3 0 0,0-1-5,1 0-1,-1 0 1,-1 0 0,1 0-1,0-1 1,0 0-1,0 0 1,-1 0 0,1-1-1,-1 1 1,0-1-1,8-6 1,1-6-2,1-1-1,-2 0 0,0-1 1,-1 0-1,0 0 1,-2-2-1,0 1 1,-1-1-1,10-35 1,-2-11 1,13-108 0,-27 157 8,29-325-1,-31 340 2,0 1 0,1-1 0,-1 1 0,0-1 0,0 1 0,0-1 0,0 1 0,0-1-1,0 1 1,0-1 0,0 1 0,0-1 0,0 1 0,0-1 0,0 1 0,-1 0 0,1-1 0,0 1 0,0-1 0,0 1 0,-1-1 0,1 1 0,0-1-1,0 1 1,-1 0 0,1-1 0,0 1 0,-1 0 0,0-1 0,0 2 2,1 0-1,-1 0 1,1 0-1,-1 0 1,1 0-1,-1 0 1,1 0 0,-1 0-1,1 1 1,0-1-1,0 0 1,-1 0-1,1 2 1,-3 33 8,1 0 1,2 0-1,2 0 1,1 0-1,1-1 0,3 1 1,0-1-1,3 0 1,0-1-1,17 35 0,-23-60 0,1 0-1,0 0 1,0-1-1,1 1 1,0-1-1,0 0 1,1 0-1,0-1 0,13 10 1,-17-14-26,0-1 0,0-1 0,0 1 0,1 0 0,-1-1-1,0 1 1,1-1 0,-1 0 0,1 0 0,-1-1 0,1 1 0,-1-1 0,1 1 0,-1-1 0,1 0 0,0-1 0,-1 1-1,1-1 1,-1 1 0,1-1 0,-1 0 0,1 0 0,-1-1 0,0 1 0,1-1 0,-1 1 0,0-1 0,0 0 0,5-4-1,7-7-3942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121 344 5824,'0'0'9026,"-10"2"-8628,4-1-343,3-1-28,1 0-1,-1 1 1,0-1-1,0 1 1,1 0-1,-1-1 1,0 1-1,1 1 1,-1-1-1,1 0 1,-1 1 0,1-1-1,-1 1 1,1-1-1,0 1 1,0 0-1,0 0 1,0 0-1,0 1 1,1-1-1,-1 0 1,0 1-1,1-1 1,0 1-1,-1 2 1,-11 37 407,3 0 0,1 1-1,3 1 1,-2 56 0,8-86-318,0 0 1,1-1-1,0 1 0,2 0 1,-1-1-1,2 0 0,-1 0 1,2 0-1,0 0 0,1 0 0,0-1 1,10 15-1,-12-22-73,-1-1 0,2 1 0,-1-1 0,0 0 0,1-1 0,0 1 0,0-1 0,0 0 0,0 0 0,0-1 0,7 3 0,-9-3-22,0-1-1,0 0 1,0-1-1,0 1 1,0 0 0,0-1-1,0 0 1,0 0-1,0 0 1,0 0-1,0 0 1,0-1 0,0 1-1,0-1 1,0 0-1,0 1 1,0-1-1,0-1 1,0 1 0,0 0-1,-1-1 1,6-3-1,12-14 126,-1-2 0,-1 0-1,21-30 1,-29 36-57,-1-2 0,0 0 0,-1 0 0,10-31 0,12-73 286,-1 6-3,-23 78-142,-5 28-100,-4 24-73,-4 26-61,3 0 0,1 0 0,5 82 0,-2-115 13,1 0-1,0 0 1,0 0-1,1 0 0,0 0 1,0 0-1,1-1 1,0 1-1,0-1 1,1 1-1,0-1 0,0 0 1,1-1-1,0 1 1,0-1-1,1 0 0,-1 0 1,11 8-1,-12-11 10,1 0 1,-1-1-1,1 1 0,-1-1 0,1 0 0,0 0 0,0 0 0,9 1 1,-10-3-5,0 0 0,0 0 0,0 0 0,0-1 0,0 1 0,-1-1 0,1 0 0,0 0 0,0-1 0,0 1 0,-1-1 0,6-2 0,1-3 33,1 0 0,-1 0 1,0-1-1,-1 0 1,0-1-1,12-14 1,45-67 270,-26 34-178,-32 45-99,1 0-1,0 1 1,17-15 0,-24 23-36,1 0 0,0 0 0,0 0 0,0 0 0,0 0 1,0 1-1,0-1 0,0 1 0,0 0 0,1 0 0,-1 0 0,0 1 1,1-1-1,-1 1 0,1-1 0,-1 1 0,1 0 0,-1 0 0,6 2 1,-8-2-5,0 0 1,0 1 0,-1-1-1,1 1 1,0-1 0,0 1-1,-1-1 1,1 1 0,0 0 0,-1-1-1,1 1 1,0 0 0,-1-1-1,1 1 1,-1 0 0,1 0-1,-1 0 1,0 0 0,1-1-1,-1 2 1,6 22 30,-4-15-22,-1 2 6,0 1 0,-1-1 0,0 0 0,0 0 0,-1 1 0,-1-1 0,0 0 0,-6 19 0,1-2 28,7-27-46,-4 26 160,4-27-155,0 0 0,0 0 0,0 0 0,0 0 0,0 0 0,0 0 0,0 1 0,0-1 0,0 0 0,1 0 0,-1 0 0,0 0 0,0 0 0,0 0 0,0 0-1,0 0 1,0 0 0,0 0 0,0 1 0,0-1 0,0 0 0,0 0 0,0 0 0,1 0 0,-1 0 0,0 0 0,0 0 0,0 0 0,0 0 0,0 0-1,0 0 1,0 0 0,1 0 0,-1 0 0,0 0 0,0 0 0,0 0 0,0 0 0,0 0 0,0 0 0,0 0 0,0 0 0,1 0 0,-1 0 0,0 0 0,0 0-1,0 0 1,0-1 0,11-7 72,17-20 67,-3 0-3,2 3 0,0 0 0,2 1 0,36-22 0,-64 45-133,0 1 1,0-1-1,0 0 1,0 1-1,0-1 0,0 1 1,0 0-1,0-1 1,1 1-1,-1 0 1,0 0-1,0-1 0,0 1 1,1 0-1,-1 0 1,0 0-1,0 1 1,0-1-1,1 0 1,-1 0-1,0 1 0,0-1 1,2 1-1,-1 0-1,-1 1 0,0-1 0,1 0-1,-1 1 1,0-1 0,0 1 0,0-1-1,0 1 1,0 0 0,0-1 0,0 1 0,0 0-1,0 3 1,2 7 0,-1 0 0,0 0 0,0 23-1,-2-28 0,2 15-14,1 1 0,1 0 0,0-1 0,2 0 0,1 0 0,11 25 1,-17-46 11,-1 1 0,1-1 1,-1 1-1,1-1 1,0 1-1,0-1 0,0 1 1,0-1-1,0 0 1,0 0-1,0 1 0,0-1 1,0 0-1,0 0 1,1 0-1,-1 0 0,1 0 1,-1-1-1,0 1 1,1 0-1,-1-1 1,1 1-1,0-1 0,-1 1 1,1-1-1,-1 0 1,1 1-1,0-1 0,-1 0 1,1 0-1,0 0 1,-1-1-1,1 1 0,-1 0 1,1-1-1,0 1 1,-1 0-1,1-1 0,2-1 1,5-3 21,1-1 1,-1 1-1,0-2 1,15-14-1,-13 12 4,5-6 8,-1 0 0,-1-2 1,0 1-1,12-21 0,18-22 37,-39 49-66,1 0-1,-5 19-5,-4 12 7,2 0 0,0 0 1,1 0-1,1 0 0,1-1 0,1 1 0,1 0 0,1-1 0,7 21 1,-11-39-10,0 0 0,0 0 0,0 0 0,0 0 0,0 0 0,1-1 0,-1 1 0,0 0 0,1-1 1,-1 1-1,1-1 0,0 0 0,-1 1 0,1-1 0,0 0 0,0 0 0,0 0 0,0 0 0,0 0 1,0-1-1,0 1 0,0 0 0,0-1 0,0 0 0,1 1 0,-1-1 0,0 0 0,0 0 0,0 0 1,0-1-1,1 1 0,-1 0 0,0-1 0,0 1 0,4-3 0,1 0 6,1 0 0,-1 0-1,1-1 1,-1 0 0,-1-1 0,1 0 0,0 0-1,6-7 1,16-17 34,-2 4-14,-1-2-1,-1 0 1,-1-2-1,25-40 1,-20 13-7,-1 0 1,-4-2 0,-1 0 0,-4-2 0,15-75 0,-24 92-13,-5 26 5,-1-1-1,0 1 1,-2-1-1,0 0 1,-1 0-1,-2-33 1,1 51-11,0 0 0,0 0 0,0 0 0,0 0 0,0-1 0,0 1 0,0 0 0,0 0 0,0 0-1,0 0 1,0 0 0,0 0 0,0 0 0,0 0 0,-1 0 0,1 0 0,0 0 0,0 0 0,0 0 0,0 0 0,0-1 0,0 1 0,0 0 0,0 0 0,0 0 0,0 0 0,0 0 0,0 0 0,0 0 0,0 0 0,-1 0 0,1 0 0,0 0 0,0 0 0,0 0 0,0 0 0,0 0 0,0 0-1,0 0 1,0 0 0,0 0 0,0 0 0,0 0 0,-1 0 0,1 0 0,0 0 0,0 0 0,0 0 0,0 0 0,0 0 0,0 0 0,0 0 0,0 1 0,0-1 0,0 0 0,0 0 0,0 0 0,0 0 0,0 0 0,-1 0 0,-5 7-2,-5 10-1,-13 26-28,-34 88 1,-6 53-75,30-78 73,-61 209-65,-48 128-136,132-414 223,7-16 20,-2 1 0,1-1-1,-2 0 1,0-1 0,-9 14-1,13-20 34,3-6-41,0 1 0,0-1 0,0 0 0,0 0 0,0 0 0,0 0 1,0 1-1,0-1 0,0 0 0,0 0 0,0 0 0,0 0 0,0 1 0,0-1 1,0 0-1,0 0 0,0 0 0,0 0 0,0 1 0,0-1 0,-1 0 0,1 0 1,0 0-1,0 0 0,0 0 0,0 1 0,0-1 0,0 0 0,0 0 0,0 0 1,-1 0-1,1 0 0,0 0 0,0 0 0,0 1 0,0-1 0,-1 0 0,1 0 1,0 0-1,0 0 0,0 0 0,0 0 0,-1 0 0,1 0 0,0 0 0,0 0 1,0 0-1,0 0 0,-1 0 0,1 0 0,0 0 0,0 0 0,0 0 0,0 0 1,0 0-1,-1-1 0,1 1 0,0 0 0,0 0 0,0 0 0,0 0 0,0 0 1,-1 0-1,1 0 0,0-1 0,12-21 79,16-19-46,2 2 0,1 0 0,38-34 0,-58 61-32,117-117 38,-6 9-32,-44 45-48,1 7-7,-57 52 50,-1-2 1,-1 0-1,19-22 1,-21 27 16,-16 12-17,0-1 1,0 1 0,0 0 0,-1 0-1,1-1 1,0 1 0,0-1 0,-1 0-1,1 1 1,1-3 0,-45 50-84,33-32 74,0 1-1,1 0 0,1 1 1,-8 20-1,13-28 4,0 0 1,0 0-1,0 0 0,1 0 0,0 0 0,1 0 0,0 0 1,0 1-1,0-1 0,4 14 0,-4-20 2,1 0 0,0 1 0,0-1 0,0 0 0,0 0 0,0 1 0,1-1 0,-1 0 0,0 0 0,1 0 0,0-1 0,-1 1 0,1 0 0,0-1 0,0 1 0,0-1 0,0 1 0,0-1 0,0 0 0,1 0 0,-1 0 0,0 0 0,4 1 0,-2-1 0,-1-1 0,1 1 0,-1-1 0,1 0 0,-1 0 0,0 0 0,1 0 0,-1-1 0,1 1 0,-1-1 0,1 0 0,-1 0 0,0 0 0,0-1 0,6-2 0,0-2 5,0 0-1,-1 0 1,0-1 0,0 0-1,0 0 1,-1-1 0,0 0-1,0-1 1,-1 1-1,0-1 1,-1 0 0,0-1-1,0 1 1,-1-1 0,0 0-1,4-20 1,-7 28-2,-1-1 0,0 1 0,0-1 0,1 1 0,-2-1 0,1 1 0,0-1 0,0 1 0,-1 0 0,1-1 0,-1 1 0,0-1 0,0 1 0,0 0 0,0 0 0,0-1 0,0 1 0,-1 0 0,1 0 0,0 0 0,-3-1 0,0-1 8,0 1 1,0 0-1,-1 0 0,0 0 0,1 1 0,-1-1 0,0 1 0,-7-2 1,-2-3 5,12 6-21,1 0 0,-1 0 0,0 0 0,0 0-1,0 0 1,0 0 0,0 1 0,-4-2 0,6 2-14,1-1 17,1 0 1,-1 0-1,1 0 0,0 0 1,-1 1-1,1-1 0,-1 0 0,1 1 1,0-1-1,0 1 0,-1 0 0,1-1 1,0 1-1,0 0 0,2 0 1,2 0-5,25-6-8,-9 3-6,30-10 0,-44 11 13,-1-1 0,1-1-1,-1 1 1,0-1 0,1 0-1,-2-1 1,10-7 0,14-12 23,-21 18-6,0-1 1,-1 0 0,0 0-1,-1-1 1,1 0 0,10-16 0,-17 23-10,0 0 1,0 0 0,1 0-1,-1 0 1,0 0 0,1 0 0,-1 0-1,1 0 1,-1 0 0,1 1-1,-1-1 1,1 0 0,-1 1 0,1-1-1,0 1 1,-1 0 0,1 0 0,0 0-1,-1 0 1,1 0 0,0 0-1,0 0 1,2 1 0,17 7-12,-8-3-4,1 1 1,-2 0 0,1 1-1,14 10 1,-24-14 10,1-1 0,-1 1 0,0 0 0,0 1-1,0-1 1,-1 0 0,1 1 0,-1-1 0,0 1 0,0 0 0,0 0 0,0 0 0,-1 0 0,0 0 0,1 0-1,-1 1 1,-1-1 0,1 7 0,-1 68 3,-2-47 2,4 31-1,-1-53 0,0 0 0,1-1-1,0 1 1,0 0-1,1-1 1,1 0-1,6 14 1,-9-22 1,-1 1 1,1-1-1,0 1 1,0-1 0,0 1-1,1-1 1,-1 0-1,0 1 1,0-1-1,1 0 1,-1 0-1,1 0 1,-1 0-1,1 0 1,-1 0-1,1-1 1,0 1 0,-1 0-1,1-1 1,0 1-1,2-1 1,-1 0 1,0 0 0,1 0 0,-1 0 0,0-1 0,0 1 0,0-1 0,0 0 1,0 0-1,0 0 0,-1-1 0,5-1 0,4-4 12,-1 0 0,0-1 0,0-1 0,16-16 0,158-168 303,-174 182-309,6-7 29,2 0 0,-1 1 0,2 1 0,21-15-1,-40 31-36,1-1 0,0 0-1,0 0 1,0 1-1,0-1 1,0 1 0,0-1-1,0 1 1,0 0-1,0-1 1,0 1 0,0 0-1,0-1 1,0 1-1,0 0 1,1 0-1,-1 0 1,0 0 0,0 0-1,0 0 1,0 1-1,0-1 1,0 0 0,0 0-1,2 2 1,-2-1 0,0 0 1,-1 0 0,1 0 0,0 0-1,-1 0 1,1 1 0,-1-1-1,0 0 1,1 0 0,-1 1 0,0-1-1,0 0 1,0 1 0,0-1 0,0 0-1,0 1 1,0-1 0,0 0-1,0 0 1,-1 2 0,-3 20 44,-1 0 1,-1 0-1,-1-1 1,-1 0-1,-12 23 0,19-45-43,1 1-1,0-1 1,-1 1-1,1-1 1,0 1 0,0-1-1,-1 1 1,1-1-1,0 1 1,0-1-1,0 1 1,0-1-1,0 1 1,0-1-1,0 1 1,0-1-1,0 1 1,0-1-1,0 1 1,0-1-1,0 1 1,0-1-1,0 1 1,0 0-1,11-2 79,14-15-13,5-6 7,-7 4-4,1 2 1,0 0-1,43-20 0,-65 35-71,0 0 0,0 0 0,0 1 0,1-1 0,-1 1 0,0-1 0,1 1 0,-1 0 0,0-1 0,4 2 0,-6-1 0,1 0-1,0 0 1,0 0 0,-1 1-1,1-1 1,0 0-1,0 1 1,-1-1-1,1 0 1,0 1 0,-1-1-1,1 1 1,-1-1-1,1 1 1,0-1-1,-1 1 1,1 0-1,-1-1 1,0 1 0,2 1-1,-1 2 7,0 0 0,0 1 0,0-1-1,-1 1 1,1-1 0,-1 1 0,0-1 0,-1 6 0,0-5-4,1 0 0,0 0 0,0 0 0,1 0 1,-1-1-1,3 7 0,-3-10-3,1-1 1,-1 1-1,1 0 1,0-1-1,-1 1 0,1-1 1,0 1-1,-1-1 0,1 1 1,0-1-1,0 0 1,0 1-1,-1-1 0,1 0 1,0 1-1,0-1 0,0 0 1,0 0-1,0 0 0,-1 0 1,1 0-1,0 0 1,0 0-1,0 0 0,0 0 1,0-1-1,-1 1 0,1 0 1,0 0-1,0-1 1,0 1-1,-1-1 0,2 0 1,29-14 55,-29 14-56,26-15 49,1 0 0,46-16 0,-74 32-51,0 0 1,0-1-1,0 1 1,0 0 0,0 0-1,0 0 1,0 0-1,0 0 1,0 0-1,0 0 1,0 0-1,0 0 1,0 1-1,0-1 1,0 0 0,0 0-1,-1 1 1,1-1-1,0 1 1,0-1-1,0 1 1,0-1-1,0 2 1,1-1-4,0 1 1,0 0 0,-1 1-1,1-1 1,-1 0-1,0 0 1,1 1 0,0 3-1,2 3-5,-2 1 0,1-1-1,1 19 1,1 42 8,-4-43 22,1-1 0,1 1 0,1-1 0,1 0 0,1 0-1,11 27 1,-16-50-11,0 0-1,1-1 1,0 1-1,-1 0 0,1-1 1,0 1-1,0-1 0,0 1 1,1-1-1,-1 0 0,0 0 1,1 0-1,0 0 1,-1 0-1,1-1 0,0 1 1,5 1-1,-3-2-10,-1 0 0,1 0 1,-1 0-1,1-1 0,-1 0 0,1 0 0,0 0 1,-1 0-1,1-1 0,-1 0 0,7-2 0,-2 0-63,0 0-1,0-1 1,0 0 0,0 0-1,-1-1 1,0-1-1,0 1 1,0-1-1,-1 0 1,0-1-1,9-10 1,5-16-660,-15 22-2724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45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80 9240,'0'0'10782,"-8"-10"-10421,-25-31-6,32 39-290,-1-1 0,0 1 0,0 0 1,0 0-1,0 0 0,0 0 0,0 1 0,-1-1 0,1 0 0,-1 1 0,1 0 1,-1 0-1,1-1 0,-1 2 0,0-1 0,0 0 0,1 0 0,-1 1 1,0 0-1,0-1 0,0 1 0,0 0 0,1 0 0,-1 1 0,0-1 0,0 1 1,0-1-1,1 1 0,-1 0 0,0 0 0,0 0 0,1 0 0,-3 2 1,0 0 46,0 1 1,1-1 0,0 1-1,-1 0 1,1 0 0,1 1-1,-1-1 1,1 1 0,0 0-1,0-1 1,0 1 0,0 1-1,-3 9 1,5-12-31,0 1-1,0-1 1,1 1-1,-1-1 1,1 1 0,0-1-1,0 1 1,0-1 0,0 1-1,1-1 1,-1 1-1,1-1 1,0 1 0,0-1-1,0 0 1,0 1 0,1-1-1,-1 0 1,1 0 0,0 0-1,0 0 1,0 0-1,0 0 1,1-1 0,-1 1-1,1-1 1,-1 1 0,1-1-1,0 0 1,0 0-1,0 0 1,0-1 0,0 1-1,1-1 1,-1 0 0,0 1-1,1-2 1,-1 1-1,7 1 1,16 1 629,-1-1 0,1-1 0,30-3 0,3 0 873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29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197 681 5520,'0'0'8401,"-11"0"-7953,1 0-304,1 0-1,-1 0 1,1 2 0,-1-1-1,1 1 1,-1 0 0,1 1-1,-17 7 1,18-5 24,0 0 0,1 0-1,0 0 1,0 1 0,0 0 0,1 0-1,0 1 1,0 0 0,-6 10-1,10-15-107,1 0 0,0 0 0,0 1 0,0-1 0,0 0 0,0 1 0,1-1 0,-1 0 0,1 1 0,-1-1 0,1 1 0,0-1 0,0 1 0,0-1 0,1 5-1,0-4-20,0-1 0,0 0 0,0 1 0,1-1 0,-1 0 0,1 0 0,-1 0 0,1 0 0,0 0 0,0 0 0,0-1 0,0 1 0,0 0 0,0-1 0,0 0 0,0 1 0,0-1 0,5 1 0,1 1 45,-1 0 0,1-1 0,0 0 0,0-1 0,0 0 0,0 0 0,0-1 0,0 0 0,0 0 0,1-1 0,-1 0 0,0 0 0,0-1-1,15-5 1,2-3 225,0 0-1,-1-2 0,28-17 0,-47 26-215,-1 0 0,1-1 0,-1 1 0,1-1 0,-1 0 0,0 0 0,0 0 0,-1 0 0,6-9 0,-8 12-66,0-1 1,-1 1-1,1-1 0,0 0 1,-1 1-1,1-1 0,-1 0 1,0 1-1,0-1 0,1 0 1,-1 0-1,0 0 1,-1 1-1,1-1 0,0 0 1,0 1-1,-1-1 0,1 0 1,-1 0-1,1 1 1,-1-1-1,0 1 0,0-1 1,1 1-1,-1-1 0,0 1 1,-1-1-1,1 1 0,0 0 1,0-1-1,0 1 1,-1 0-1,-2-2 0,-3-1 72,-1-1-1,1 1 1,-1 1-1,0 0 1,0 0-1,-12-3 1,-4 4 402,23 2-266,14-5 5,-9 4-219,13-6 77,1 0 0,-1 0 0,-1-2 0,1 0 0,-2-1 0,1-1-1,-1 0 1,14-15 0,25-23 504,-37 21-81,-5 14-269,-9 11-221,-1 0 0,0 0-1,0 0 1,1 1-1,0-1 1,-1 1 0,1 0-1,0 0 1,5-3-1,11-2 7,1 1-1,-1 1 0,1 0 0,0 2 1,0 0-1,0 1 0,1 2 0,-1-1 0,0 2 1,0 1-1,26 5 0,-38-5-27,-1 0 0,1 0 0,-1 0 0,0 1 0,0 0 0,0 0 1,-1 1-1,10 6 0,-14-8-2,1 0 0,-1 1 0,0-1 0,0 1 0,0 0-1,0 0 1,0 0 0,0 0 0,-1 0 0,1 0 0,-1 0 0,0 0 0,0 1 0,0-1 0,0 0 0,-1 1 0,1-1 0,-1 1 0,0-1 0,-1 5 0,0 10 20,-2 0-1,-1-1 1,0 0 0,-11 28-1,7-24 25,2 0-1,-6 30 0,12-50-45,-1 0 0,1 0 0,0 0 0,0 1 0,0-1 0,0 0 0,0 0 0,0 0 0,0 0-1,0 0 1,0 0 0,0 0 0,1 0 0,-1 0 0,0 0 0,1 0 0,-1 0 0,0 0 0,1 0 0,0 0 0,-1 0 0,1-1 0,-1 1 0,1 0-1,0 0 1,0-1 0,1 2 0,0-1 4,0 0 0,1-1 0,-1 1 0,1-1-1,-1 1 1,0-1 0,1 0 0,-1 0 0,1 0-1,-1-1 1,3 1 0,14-3 19,0-1 0,-1-1-1,1 0 1,-1-1 0,-1-1 0,1-1 0,-1 0-1,0-2 1,-1 0 0,0 0 0,23-22 0,-15 10-4,-1-1 0,0-1 0,-2 0 0,-1-2 0,-2-1 1,17-29-1,-17 21 8,-2 0 0,16-48 1,14-77 78,-44 155-109,1-7 20,-1 0-1,0 0 1,0 0 0,-2 0-1,1 0 1,-3-18-1,2 30-18,0 0 1,1-1-1,-1 1 0,0-1 0,0 1 0,0 0 1,0-1-1,-1 1 0,1 0 0,0-1 1,0 1-1,0-1 0,0 1 0,0 0 0,0-1 1,-1 1-1,1 0 0,0-1 0,0 1 1,0 0-1,-1-1 0,1 1 0,0 0 1,-1-1-1,1 1 0,0 0 0,0 0 0,-1 0 1,1-1-1,-1 1 0,1 0 0,-10 8 62,-7 22-13,6-3-37,1 1 1,2 0-1,1 1 0,-6 49 0,7-20 26,4 87-1,3-96 0,3 1-1,2 0 0,13 53 1,-14-87-28,0-1 0,1 1 0,1-2 0,12 22 0,-19-35-10,1 0 1,0 0 0,0 0-1,-1 0 1,1 0 0,0 0 0,0 0-1,0 0 1,0 0 0,0 0-1,0-1 1,0 1 0,0 0-1,1-1 1,-1 1 0,0-1-1,0 1 1,1-1 0,-1 0-1,0 1 1,0-1 0,1 0-1,-1 0 1,2 0 0,-1 0 1,1-1 0,-1 0 0,1 1 0,-1-1 0,1 0 0,-1 0 0,0 0 0,1-1 0,-1 1 0,0-1 0,3-2 0,2-2 11,-1-1 1,1 1-1,-1-1 0,-1-1 1,1 1-1,4-10 0,-3 0 23,-1 0-1,0 0 0,-1-1 0,-1 0 0,4-34 0,-8 45-5,0 0 0,0 0-1,0 0 1,-1 0 0,0 1 0,-4-12-1,4 15-19,0-1 0,0 1 0,0 0 0,0 0 0,-1 1 1,1-1-1,-1 0 0,0 0 0,0 1 0,0-1 0,0 1 0,0-1 0,-1 1 0,1 0 0,-5-3 0,55 14-26,-32-4-3,1-2-1,-1 0 1,1-1-1,27 0 1,68-9-43,-102 6 61,86 0 85,-95 2-81,0-1-1,0 0 0,1 1 0,-1-1 0,0 1 1,0-1-1,0 1 0,0 0 0,0-1 0,0 1 1,0 0-1,0 0 0,0-1 0,0 1 0,-1 0 1,1 0-1,0 0 0,-1 0 0,1 0 1,0 0-1,-1 0 0,1 1 0,-1-1 0,0 0 1,1 0-1,-1 0 0,0 0 0,0 1 0,1-1 1,-1 0-1,0 2 0,2 45 76,-3-39-56,2 2 12,-1 0 0,1 0 1,1-1-1,0 1 0,1 0 0,4 12 0,-6-21-29,-1-1-1,1 0 1,0 0-1,-1 0 1,1 0-1,0 0 1,0 0-1,-1 0 1,1 0-1,0 0 1,0 0-1,0 0 0,0 0 1,0-1-1,0 1 1,0 0-1,1-1 1,-1 1-1,0-1 1,0 1-1,0-1 1,2 1-1,0-1 2,-1 0 0,0 0 0,1 0 0,-1-1 0,1 1 0,-1 0-1,1-1 1,-1 0 0,0 0 0,0 1 0,3-3 0,3-1 7,1-1 0,-1 0 1,-1-1-1,1 1 0,6-8 0,17-18 13,-1-1 0,-2-2 1,-2 0-1,-1-2 0,25-47 0,-10 10 56,-4-2-1,36-104 1,-61 151-52,-9 25-24,0 0 0,0-1-1,0 0 1,-1 1 0,0-1 0,1 0 0,-2 1-1,1-1 1,0 0 0,-1 0 0,1-5-1,-2 9-4,1 0-1,0 0 0,0 0 0,-1 0 0,1-1 1,0 1-1,0 0 0,-1 0 0,1 0 1,0 0-1,0 0 0,-1 0 0,1 1 0,0-1 1,0 0-1,-1 0 0,1 0 0,0 0 1,0 0-1,-1 0 0,1 0 0,0 0 1,0 1-1,-1-1 0,1 0 0,0 0 0,0 0 1,0 0-1,-1 1 0,1-1 0,0 0 1,0 0-1,0 1 0,0-1 0,0 0 0,0 0 1,-1 1-1,1-1 0,0 0 0,-9 11 39,3 1-22,0 0 1,1 0-1,0 1 1,1 0-1,1-1 1,0 1-1,-2 21 1,4-30-16,-3 25-2,1 1 0,1 0-1,2 0 1,1 0 0,1 0 0,1 0 0,2-1 0,1 1 0,2-1 0,18 48 0,-21-67-2,-1-1 0,1 0 0,1-1 1,0 1-1,0-1 0,0 0 0,1 0 0,1-1 0,-1 0 0,1 0 0,0-1 1,0 0-1,1 0 0,12 5 0,-15-8 0,1 0-1,0 0 1,0-1-1,0 0 1,0 0-1,0-1 1,0 0-1,0 0 1,1 0-1,-1-1 1,0 0-1,1-1 1,-1 0-1,0 0 1,0 0-1,0-1 1,0 0-1,0 0 1,0-1-1,12-6 1,-15 6-157,0 0 0,0 0 0,-1 0 0,1-1 1,-1 1-1,0-1 0,0 0 0,0 0 0,0 0 0,2-5 0,5-11-4550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30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0 181 12456,'0'0'2705,"11"-6"-2266,8-4-239,0 0 0,0 2 1,28-9-1,62-17 518,-40 11 264,140-27-1,-154 40-371,-29 5 161,1 1 1,32 0-1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4:30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12552,'0'0'10699,"8"-11"-10431,26-32-3033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00.6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1365 7328,'0'0'3990,"6"9"-3096,-2-2-721,19 30 513,-21-34-568,0 1 0,1-1 0,-1-1 0,1 1 0,0 0 0,0-1 0,0 1 0,0-1 0,1 0 0,5 3 0,-4-4 13,1 1 1,-1-1-1,1 0 1,-1-1-1,1 1 1,0-1-1,-1 0 0,1-1 1,0 1-1,-1-1 1,1 0-1,0-1 1,-1 1-1,0-1 0,1 0 1,7-4-1,-4 1 21,1-1 0,-2 0-1,1 0 1,-1 0 0,1-1-1,-2 0 1,14-16 0,-10 8 58,-1-1 0,0 0 1,-1 0-1,11-31 0,19-73 572,-27 78-567,0-8 131,-2 1 1,5-87 0,-7 51 11,-3 44-61,2 0 0,2 0-1,18-53 1,-24 89-204,9-22 313,-12 26-384,0 0 1,1 0-1,-1 1 1,1-1 0,-1 0-1,1 1 1,0-1 0,-1 1-1,1-1 1,-1 1-1,1-1 1,0 1 0,0-1-1,-1 1 1,1 0 0,0-1-1,0 1 1,-1 0-1,1-1 1,0 1 0,0 0-1,0 0 1,-1 0 0,1 0-1,0 0 1,0 0-1,0 0 1,-1 0 0,1 0-1,1 1 1,20 21 141,-19-20-156,0 0 0,0 1 1,0-1-1,-1 1 0,1 0 0,-1 0 0,1 0 1,-1 0-1,0 0 0,2 5 0,14 39 45,-9-19-13,6 16 74,-1 1 0,-2 1 1,-3 0-1,7 89 1,-16-133-112,4 46 145,-2-1 0,-4 56-1,-1-72 46,-2 0 0,-13 52 0,15-74-158,0 0 1,-1 0 0,0 0 0,-1 0 0,1-1 0,-2 1 0,1-1 0,-1 0 0,0-1 0,-1 0 0,0 0 0,-14 12 0,10-11 30,-1 0 1,1 0-1,-1-1 1,-1-1-1,-22 9 1,31-14-53,-1 0 0,0 0-1,0 0 1,0-1 0,1 1 0,-1-1 0,0-1-1,0 1 1,0 0 0,0-1 0,1 0 0,-1 0-1,0-1 1,1 1 0,-1-1 0,1 0 0,-1 0-1,1 0 1,0-1 0,-4-3 0,-43-39 162,49 44-174,1 0 1,0 0-1,-1 0 1,1-1-1,0 1 0,0 0 1,0 0-1,0 0 1,0-1-1,1 1 1,-1-1-1,-1-2 0,7 0-25,12 5-5,41 6-26,-1-1 0,1-4 0,88-6 0,-121 1 55,0-1 1,0-1-1,0-1 1,0-1-1,-1-1 1,-1-1-1,1-2 0,-1 0 1,-1-1-1,33-24 1,-35 19 13,-1 0 1,0-1-1,-2-1 1,0-1-1,-1-1 0,-1 0 1,20-38-1,-13 14 33,-1-2-1,27-94 0,-25 49-25,-5-2 0,-3 0-1,3-181 1,-18 257-30,-2-121-63,0 122 58,0-1 1,-1 1 0,0 0-1,-2 0 1,-11-28 0,15 42 7,0 1 0,0 0 0,0-1 0,0 1 0,-1 0 1,0 0-1,1 0 0,-1 0 0,0 0 0,0 0 1,-4-2-1,5 3 2,0 1 0,0-1 0,0 1 1,0 0-1,0 0 0,0-1 0,0 1 1,0 0-1,0 0 0,0 0 0,0 0 0,0 0 1,0 0-1,0 0 0,0 1 0,0-1 0,0 0 1,0 0-1,0 1 0,0-1 0,0 1 1,1-1-1,-1 1 0,0-1 0,0 1 0,0 0 1,0-1-1,1 1 0,-1 0 0,-1 1 1,-3 4-5,-1 1 1,1 0 0,1 0 0,-1 1 0,1-1 0,0 1 0,1 0 0,-4 11 0,-15 72-61,20-80 59,-20 118-128,-9 251-1,19-204 47,-1 21 18,12-150 68,3 0-1,8 54 1,-9-91 0,1 5 27,1 0 0,1 1 0,4 14 0,-6-25 1,1-1-1,-1 1 1,1 0-1,-1-1 1,1 1-1,1-1 1,-1 0-1,1 0 1,-1 0-1,1-1 1,0 1-1,7 3 1,-10-6-15,1 0 0,-1 0 1,1-1-1,0 1 1,-1-1-1,1 1 1,0-1-1,-1 0 0,1 1 1,0-1-1,-1 0 1,1 0-1,0 0 1,-1-1-1,1 1 0,0 0 1,-1-1-1,4 0 1,28-15 46,-25 12-38,35-21 37,-1-1 0,45-38 0,68-72 39,-146 126-88,0 0 1,0 0 0,-2-1 0,1 0 0,-1 0 0,9-22 0,-14 23-1,-10 11-5,-17 15-1,18-12 3,-3 3 6,-1 0 1,1 1-1,0 0 0,0 0 0,1 1 0,1 0 1,-10 12-1,15-16-6,0 0 0,0 0 0,0 1 1,0-1-1,1 1 0,0 0 0,0 0 0,1-1 0,-1 1 1,1 0-1,0 0 0,1 1 0,0-1 0,0 0 0,0 0 0,1 0 1,1 8-1,0-5-2,1-1 0,0 1 0,0-1 0,1 0 1,0 0-1,0 0 0,1 0 0,0-1 0,0 0 0,10 10 1,-13-14-4,0-1 1,1 0-1,-1 1 1,1-1 0,-1 0-1,1-1 1,0 1 0,0 0-1,-1-1 1,1 0 0,0 1-1,1-1 1,-1 0 0,0-1-1,0 1 1,0-1-1,0 1 1,1-1 0,-1 0-1,0 0 1,0 0 0,1 0-1,-1-1 1,0 0 0,0 1-1,0-1 1,0 0 0,0 0-1,0-1 1,0 1 0,0-1-1,4-2 1,-2 0 8,-1 0-1,0 0 1,0 0 0,0 0-1,0-1 1,-1 1 0,0-1-1,0 0 1,0 0 0,0 0-1,-1 0 1,0-1 0,0 1-1,0-1 1,-1 1 0,0-1 0,0 0-1,0 0 1,-1 1 0,0-1-1,0 0 1,-1-6 0,0 0 17,-1 0 1,0 1 0,-1-1 0,0 1-1,0-1 1,-1 1 0,-1 0 0,0 1-1,-12-20 1,10 22 2,0 0-1,0 0 1,0 1-1,-1 0 1,-1 0-1,1 1 1,-1 0 0,0 1-1,0-1 1,-11-3-1,10 3 20,10 6-43,-1-1 0,0 1 1,1 0-1,-1-1 1,0 1-1,1 0 0,-1 0 1,0-1-1,0 1 0,1 0 1,-1 0-1,0 0 1,0 0-1,1 0 0,-1 0 1,0 0-1,0 0 0,1 0 1,-1 0-1,0 0 1,1 1-1,-1-1 0,0 0 1,0 0-1,1 1 0,-1-1 1,0 1-1,0-1-16,17 6-114,66-13 15,-29 2 80,-30 4-2,1-1 0,-1-2-1,37-9 1,-48 8 18,1 0 0,0 0 0,-1-1 0,0-1 0,-1 0 0,1 0 0,18-17 0,2-5-10,0-2-1,30-38 1,-49 52 18,0-1 0,-1-1-1,-1 0 1,-1-1 0,0 0 0,7-25 0,2-14 39,12-70 0,-26 101-7,-1 1 1,-2-1 0,-1 0-1,-5-54 1,-3 45 15,7 35-35,-1 0-1,1 0 1,-1 1 0,1-1 0,-1 0 0,0 1-1,0-1 1,0 1 0,0-1 0,0 1 0,0 0-1,0-1 1,0 1 0,0 0 0,-1 0-1,1-1 1,-1 1 0,-1-1 0,2 2-3,1 1 1,-1-1 0,0 0 0,0 1-1,1-1 1,-1 0 0,0 1-1,1-1 1,-1 1 0,0-1-1,1 1 1,-1-1 0,1 1-1,-1 0 1,1-1 0,-1 1-1,1 0 1,-1-1 0,1 1-1,0 0 1,-1-1 0,1 1-1,0 0 1,-1 1 0,-1 3 4,-8 15-14,0 1-1,1 0 0,1 1 0,1 0 0,-5 32 0,-11 117-58,18-119 51,-43 521 74,47-557-46,1 2 8,-1-1 1,-1 1 0,-1-1 0,0 0 0,-6 18 0,3-7 51,6-26-50,0 1 1,-1-1-1,1 1 0,-1-1 0,1 1 1,-1-1-1,0 1 0,1-1 0,-1 0 1,-1 1-1,1-1 0,0 0 0,0 0 1,-1 0-1,0 0 0,1 0 0,-1 0 1,-3 3-1,2-6 6,1 0 0,0-1 0,0 1 0,1-1 0,-1 1 0,0-1 0,0 0 0,1 0 0,-1 1 0,1-1 0,0 0 0,-3-4 0,0-6-2,-1 1 0,1-1 0,1 0 0,0 0 0,1 0 0,0 0 0,1 0 0,1 0 0,0-1 0,1-17 0,1 15-8,0 1 0,1-1-1,1 0 1,0 1 0,1-1-1,0 1 1,1 0 0,11-17-1,-9 16-20,1 1 0,0 0 0,2 1 0,-1 0 0,1 1 0,1 0 0,0 1-1,1 0 1,21-14 0,-27 21-12,0 0 0,0 0-1,1 0 1,-1 1 0,1 1-1,0-1 1,-1 1 0,1 0 0,10 0-1,-14 1 6,-1 1 1,1 1-1,-1-1 0,1 0 0,-1 1 0,0 0 1,1-1-1,-1 2 0,0-1 0,1 0 1,-1 0-1,0 1 0,0 0 0,0 0 0,0 0 1,0 0-1,-1 0 0,1 0 0,-1 1 0,1-1 1,-1 1-1,0 0 0,0 0 0,2 4 0,-1-2 1,0 1-1,-1 0 0,0 0 0,0 0 0,-1 0 0,0 0 0,0 0 0,0 0 1,-1 0-1,0 0 0,0 1 0,0-1 0,-1 0 0,-2 11 0,1-10 2,1 1 1,-2-1-1,1 0 0,-1 0 0,0 0 0,-1 0 0,0 0 0,0-1 0,0 0 0,0 0 0,-9 8 0,7-8 10,-1 0-1,0 0 0,-1-1 0,0 0 0,0 0 0,0-1 0,0 0 0,-16 5 0,10-6 44,0 0 0,-1 0 0,1-2 0,-26 0-1,39-1-33,0 0 0,-1 0 0,1 0 0,-1 0 0,1 0 0,-1 1 0,1-1 0,-1 0 0,1 1 0,0-1 0,-1 1 0,1-1 0,-2 2-1,3 4 54,10 2-82,3 1 3,1-2 1,0 1-1,0-2 0,1 0 0,0 0 1,0-2-1,0 0 0,1 0 0,-1-1 1,1-1-1,0-1 0,21-1 0,-12-2 4,-1 0 1,1-2-1,-1-1 0,0-1 0,-1-1 0,1-1 1,29-15-1,-34 14 14,0-1 1,-1 0 0,26-20 0,-37 24 5,0 0 1,-1 0 0,1-1-1,-1 0 1,0 0-1,-1-1 1,0 1 0,0-1-1,-1 0 1,7-17 0,-9 18 6,-1 0 1,1 0-1,-2-1 1,1 1-1,-1-1 1,0 1-1,0 0 1,-1-1-1,0 1 1,0 0-1,-3-9 1,3 12-7,0 0 0,0 1 1,-1-1-1,1 0 0,-1 1 0,0-1 1,0 1-1,0 0 0,0-1 1,0 1-1,-1 0 0,1 0 0,-1 1 1,0-1-1,0 0 0,0 1 0,0 0 1,0 0-1,-1 0 0,1 0 1,-1 0-1,-7-2 0,8 4-4,-1 0 0,1 0 0,-1 0 0,1 0 0,-1 1 0,1-1 0,0 1 0,-1 0-1,1 0 1,0 0 0,-1 1 0,1-1 0,0 1 0,0-1 0,0 1 0,0 0 0,0 1 0,1-1 0,-1 0 0,1 1 0,-1-1 0,-3 6-1,2-2-5,0-1-1,0 1 1,1-1-1,-1 1 0,2 0 1,-1 1-1,0-1 1,1 0-1,0 1 0,1-1 1,-2 8-1,3-4-3,0 0 0,1 0 0,0 0 0,1 0-1,0 0 1,0 0 0,1 0 0,0 0 0,1-1 0,0 0 0,0 0-1,1 0 1,1 0 0,-1-1 0,1 1 0,1-1 0,9 9-1,-6-7-6,0 0 0,1-1 0,1-1 0,-1 1 0,1-2-1,0 0 1,1 0 0,0-1 0,0-1 0,0 0 0,27 6-1,-34-11 18,1 1-1,-1-1 0,1 0 0,-1-1 1,1 1-1,-1-1 0,0-1 0,1 1 0,-1-1 1,0 0-1,0 0 0,0-1 0,0 0 1,0 0-1,-1 0 0,1-1 0,-1 0 1,0 0-1,0 0 0,6-7 0,2-4 39,1-1-1,-2 1 0,0-2 1,-1 0-1,11-23 1,-9 11 36,-2-1 1,-1 0 0,-1 0-1,5-39 1,-7 38 84,-7 27-129,1 0 0,0 1-1,0-1 1,0 0 0,0 1-1,3-5 1,-4 8-34,0-1-1,1 1 1,-1 0 0,0 0-1,0 0 1,0 0 0,0 0-1,0-1 1,1 1 0,-1 0-1,0 0 1,0 0 0,0 0-1,1 0 1,-1 0-1,0 0 1,0 0 0,0 0-1,1 0 1,-1 0 0,0 0-1,0 0 1,0 0 0,1 0-1,-1 0 1,0 0 0,0 0-1,0 0 1,1 0 0,-1 0-1,0 0 1,0 0 0,0 0-1,1 0 1,-1 0-1,0 0 1,0 1 0,0-1-1,11 16-4,-4 1-2,-1 0 0,-1 0 0,0 1 0,-1 0 0,-1 0 0,-1 1 0,0-1 0,-1 0 1,-2 1-1,1-1 0,-2 0 0,-1 0 0,-5 23 0,8-39 8,-1 0 0,0 1 1,1-1-1,-1 0 0,0 0 0,0 1 1,0-1-1,0 0 0,0 0 0,-1 0 0,1 0 1,-1 0-1,1-1 0,-1 1 0,0 0 0,1-1 1,-1 1-1,0-1 0,0 0 0,0 1 1,0-1-1,-1 0 0,1 0 0,0 0 0,0-1 1,-1 1-1,1 0 0,0-1 0,-1 0 0,1 1 1,0-1-1,-1 0 0,1 0 0,-1-1 1,1 1-1,0 0 0,-1-1 0,1 1 0,-4-2 1,-6-3 84,0 0 1,0 0 0,0-1 0,1 0 0,-20-15 0,1 7 250,27 13-316,3 2-18,0 0 0,0-1 0,0 1 0,0 0 0,1-1 0,-1 1 0,0 0-1,0-1 1,1 1 0,-1 0 0,1-1 0,-1 1 0,0-1 0,1 1 0,-1 0 0,1-1 0,0 1 0,30 18-70,58 28 1,-75-41 56,1-1 1,0 0-1,1-1 1,-1 0 0,1-2-1,26 2 1,102-1 35,-132-3-18,-1-1 0,1 0 0,0-1-1,-1 0 1,1-1 0,-1 0 0,0-1 0,0-1 0,0 1-1,0-2 1,-1 1 0,0-2 0,0 1 0,-1-1 0,11-9-1,-19 14-30,1 0-1,-1 0 1,0 0-1,1 0 0,-1-1 1,0 1-1,0 0 1,-1 0-1,1-1 1,0 1-1,-1 0 0,1-1 1,-1 1-1,0-1 1,0 1-1,0 0 0,0-5 1,-7-41-2083,4 37-695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01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1 176 8840,'0'0'1345,"10"-3"-898,307-47 2005,-218 39-1622,377-66 3126,-376 58-2967,-16 3-3091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02.2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205 58 6632,'0'0'3600,"4"-10"-2867,14-37 2071,-44 171-745,10-38-1340,-76 232 2265,79-279-2537,-5 15 1402,-37 75 1,48-115-845,8-18-817,10-25-803,-9 24 535,8-20-3272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02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11048,'0'0'2105,"11"-12"-1720,0 1-264,0-1 1,0 2-1,1-1 0,1 2 0,-1 0 0,2 0 0,14-7 1,11-1 253,1 3 1,1 1 0,0 1-1,1 3 1,48-6 0,216 1 2281,-291 13-2404,36 3 520,-47-2-587,0 1 0,0-1-1,-1 1 1,1 0 0,0 0 0,0 1 0,-1-1 0,1 1 0,6 3-1,-10-4-160,1-1-1,-1 0 0,0 0 0,1 0 0,-1 1 1,0-1-1,1 0 0,-1 0 0,0 1 1,0-1-1,1 0 0,-1 1 0,0-1 1,0 0-1,0 0 0,1 1 0,-1-1 0,0 1 1,0-1-1,0 0 0,0 1 0,0-1 1,0 0-1,0 1 0,0 0 0,-2 2-2866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05.4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0 11152,'0'0'2200,"3"18"-1700,0 16-180,-2 0 0,-4 67 0,-15 16 626,-4-1 1,-6-1-1,-75 197 1,42-182 192,4-11 699,54-110-1039,7-14-209,8-15-175,48-103 223,-46 98-499,1 1-1,32-41 1,-41 58-85,1 0 0,-1 0 0,1 0 1,0 1-1,1 0 0,12-8 1,-19 14-45,-1-1 0,1 1 1,0 0-1,0-1 1,-1 1-1,1 0 1,0 0-1,0 0 1,0 0-1,-1 0 0,1 0 1,0 0-1,0 0 1,0 0-1,-1 0 1,1 0-1,0 0 0,0 0 1,0 1-1,-1-1 1,1 0-1,0 1 1,-1-1-1,2 1 1,0 1 3,0-1 0,0 1 0,0 0 0,-1 0 1,1 0-1,-1 0 0,1 0 0,1 2 1,1 5 6,0-1 0,-1 1 0,4 12 0,7 48 52,-13-55-39,1 0 1,1 0-1,0 0 1,1-1-1,1 1 1,0-1-1,0 0 0,1 0 1,13 18-1,-15-27-17,0 0 0,0 0 0,0-1 0,0 1 0,1-1 0,0 0 0,-1 0 0,1-1 0,0 0 0,0 0 0,0 0 0,1 0 0,-1-1-1,0 1 1,1-2 0,-1 1 0,1 0 0,-1-1 0,1 0 0,9-2 0,-2 1 6,0-1-1,-1 0 1,1-1-1,-1 0 1,1-1-1,-1-1 1,20-10-1,3-5 23,-16 11-15,-2 0 0,1-2 0,-1 0 0,-1-1 0,17-16 1,-28 22-26,6-5 34,-1 0 0,0 0 0,12-20 0,-19 28-21,-1-1 0,0-1 0,0 1-1,-1 0 1,1 0 0,-1-1-1,0 1 1,0-1 0,0 1-1,-1-1 1,1 0 0,-1 1-1,0-1 1,-1 1 0,1-1-1,-2-4 1,1 4-2,0 1-1,0 0 1,0 0-1,-1 0 0,1 0 1,-1 0-1,0 0 1,0 0-1,-1 1 1,1-1-1,-1 1 1,0-1-1,0 1 1,0 0-1,0 0 1,0 0-1,-1 1 0,1-1 1,-1 1-1,0 0 1,0 0-1,1 0 1,-2 0-1,1 1 1,0-1-1,0 1 1,0 0-1,0 1 1,-1-1-1,1 1 0,0-1 1,-1 1-1,1 1 1,-1-1-1,1 1 1,0-1-1,0 1 1,-1 0-1,1 1 1,0-1-1,-5 4 0,0-1 0,1 0 0,0 1-1,1 0 1,-1 0 0,1 1-1,0 0 1,0 0 0,1 1-1,0-1 1,0 2 0,0-1-1,-4 9 1,7-10-11,-1-1-1,1 1 1,1 0 0,-1 1-1,1-1 1,0 0-1,0 1 1,1-1 0,0 1-1,0-1 1,1 1 0,0 0-1,0-1 1,0 1 0,1 0-1,0-1 1,2 9-1,2 1 1,0-1 0,2 1-1,-1-1 1,18 27 0,-20-36-3,1 0 0,0 0 0,0 0 0,1-1 0,0 0 0,0 0-1,0 0 1,0-1 0,1 1 0,0-2 0,-1 1 0,13 4 0,-9-5-1,0 0 0,-1-1 1,1 0-1,0-1 0,0 0 0,0 0 0,0-1 0,0-1 0,18-2 0,-12 0 1,-1-1 0,0 0 0,0-2-1,0 0 1,23-12 0,-12 2 2,0-1 0,-1-2 1,-1 0-1,0-1 0,36-42 0,-53 54 15,1 0-6,-1-1 1,0 0-1,8-14 1,-14 22-5,0-1 0,0 1 0,0-1 0,0 1 0,-1-1 0,1 0 0,0 1-1,-1-1 1,0 0 0,1 1 0,-1-1 0,0 0 0,0 0 0,0 1 0,0-1 0,0 0 0,0 0 0,0 1 0,-1-1 0,1 0-1,-1 1 1,1-1 0,-1 0 0,0 1 0,1-1 0,-1 1 0,0-1 0,0 1 0,-2-2 0,2 2-3,0 0 1,0 1-1,0-1 1,0 1 0,0-1-1,0 1 1,0-1-1,0 1 1,0 0-1,0-1 1,0 1-1,-1 0 1,1 0-1,0 0 1,0 0 0,0 0-1,0 0 1,0 0-1,-1 1 1,1-1-1,0 0 1,0 1-1,0-1 1,0 1-1,0-1 1,0 1 0,0-1-1,-1 2 1,-2 0 8,0 1 1,0 0 0,0 0 0,0 0-1,-3 4 1,5-5-13,0 0-1,0 0 1,1 1 0,-1-1-1,1 1 1,-1-1 0,1 1-1,0-1 1,0 1 0,0 0-1,0-1 1,0 1 0,1 0-1,-1 0 1,1-1-1,0 1 1,0 0 0,0 0-1,0 0 1,1 0 0,-1-1-1,1 1 1,-1 0 0,1 0-1,1 2 1,0 0-7,0-1 1,1 0-1,-1 0 1,1 0-1,0-1 1,0 1-1,0 0 1,0-1-1,1 0 0,-1 0 1,1 0-1,0 0 1,0-1-1,5 3 1,-4-2-2,1-1 0,0 1 0,0-2 0,0 1 0,0-1 0,0 1 0,0-2 0,0 1 0,1-1 0,8 0 0,-12 0 5,-1-1-1,1 1 0,0-1 0,-1 1 0,1-1 0,0 0 1,-1 0-1,1 0 0,-1 0 0,1-1 0,-1 1 1,0 0-1,0-1 0,1 0 0,-1 0 0,0 1 0,-1-1 1,1 0-1,0-1 0,0 1 0,-1 0 0,0 0 0,1-1 1,-1 1-1,0-1 0,1-3 0,-1 3 9,-1 1 0,1-1 0,-1 1 0,0-1 1,0 1-1,0-1 0,0 0 0,-1 1 0,1-1 0,-1 1 0,1-1 0,-1 1 0,0 0 0,0-1 0,0 1 0,0 0 0,-1-1 1,1 1-1,-4-4 0,-2-3 50,-2 0-1,1 0 1,-11-7 0,-1-1-3,20 16-52,0 0 0,-1 0 1,1 0-1,-1 0 0,1 0 1,0 0-1,0 0 0,-1 1 1,1-1-1,0 0 0,0 0 1,0 0-1,0 0 0,0 0 1,0 0-1,0 0 0,1 0 0,-1 0 1,0 0-1,0 0 0,1 0 1,-1 0-1,0 0 0,1 0 1,15-27 63,-10 17-53,12-7-13,-16 15 0,1 0 0,0 0 0,-1 1 0,1-1 0,0 1 0,0-1 0,0 1 0,1 0 0,6-3 0,8-7 0,-7 5 0,0 0 0,1 1 0,-1 1 0,1-1 0,0 2 0,1-1 0,12-1 0,7-4 0,68-16 73,-96 25-68,0 1-1,0 0 0,-1 0 0,1 0 0,0 0 0,4 1 0,-5 0 3,1-1-1,-1 0 0,1 0 1,-1 0-1,1 0 0,6-1 1,-7 0 8,1 1 1,-1 0 0,1 0-1,-1 0 1,1 0 0,-1 0-1,6 2 1,12 0 145,-23 28 94,-8 12-187,5-25-21,1-1 0,1 2 1,1-1-1,0 0 1,1 34-1,2-37-16,1-1 0,0 1-1,0-1 1,2 1 0,0-1 0,0 0 0,1 0-1,1-1 1,9 17 0,-8-18-25,-5-7 6,0 0 1,1 0-1,-1-1 0,1 1 1,0-1-1,5 5 1,-6-6-8,0-1 1,0 0-1,1 0 0,-1 0 1,0 0-1,1 0 1,-1 0-1,0-1 1,1 1-1,-1-1 1,1 0-1,-1 1 1,1-1-1,-1 0 1,4-1-1,6 0 5,1-1 0,0 0 0,0-1 0,-1 0 0,1-1 0,-1 0 0,0-1 0,0-1 0,-1 0 0,1 0 0,15-13 0,9-5 18,64-59 0,-91 75-26,0-1 0,0-1 0,-1 1 0,-1-1 0,0-1 0,0 1 0,-1-1 0,0-1 0,-1 1 0,-1-1 0,7-21 0,-11 29 1,1 0 1,-1 0-1,0 0 0,0 0 1,0 0-1,-1 0 0,1 0 1,-1 0-1,0 1 0,0-1 1,0 0-1,-1 0 0,1 1 1,-1-1-1,0 1 0,0-1 1,0 1-1,-1 0 0,1 0 1,-1 0-1,1 0 0,-1 0 1,-4-3-1,4 5-1,1-1 0,-1 0 0,0 1 0,0-1 0,1 1-1,-1 0 1,0 0 0,0 0 0,0 0 0,0 0 0,0 1 0,0-1 0,-1 1 0,1 0-1,0 0 1,0 0 0,0 0 0,0 1 0,0-1 0,0 1 0,0 0 0,0 0 0,0 0-1,0 0 1,0 1 0,0-1 0,1 1 0,-1-1 0,1 1 0,-4 2 0,-1 3-9,0 1 1,0-1 0,0 1-1,1 0 1,0 0 0,1 1-1,0 0 1,0 0-1,1 0 1,0 0 0,1 1-1,0 0 1,0-1 0,1 1-1,1 0 1,-1 0-1,1 20 1,2-24 5,-1-1 0,1 1 0,0-1 0,1 1 0,-1-1 0,1 1 0,0-1 0,1 0 0,-1 0 0,1 0 0,0 0 0,0-1 0,0 1 0,1-1 0,7 7 0,-6-5 2,1-1-1,0 0 0,1 0 0,-1-1 0,1 0 1,0 0-1,0 0 0,0-1 0,0 0 1,14 4-1,-8-5 12,0 0 0,0-1 0,0 0 0,0-1 0,0 0 1,0-1-1,0-1 0,20-4 0,-15 0 19,0 0 1,0 0-1,-1-2 0,0 0 1,23-15-1,-14 5 11,-1-1 0,-1-1 0,-1-1 0,-1-1 0,-1-2 1,36-49-1,-46 56 3,-9 12-29,1 0 1,0 1-1,0-1 0,0 0 0,0 1 0,1 0 0,0 0 0,0 0 0,5-4 0,-9 8-12,1 0-1,-1 0 0,0 0 0,0 0 1,0 0-1,1 0 0,-1 0 0,0 0 1,0 0-1,1 0 0,-1 0 0,0 0 0,0 0 1,1 0-1,-1 0 0,0 0 0,0 0 1,0 0-1,1 1 0,-1-1 0,0 0 1,0 0-1,0 0 0,1 0 0,-1 0 1,0 1-1,0-1 0,0 0 0,0 0 1,0 0-1,1 1 0,-1-1 0,0 0 1,0 0-1,0 0 0,0 1 0,0-1 0,0 0 1,0 0-1,0 1 0,0-1 0,0 0 1,0 0-1,0 1 0,0-1 0,0 0 1,0 0-1,0 0 0,0 1 0,0-1 1,-2 20-16,1-14 25,-7 132 60,5-59 1,2-42 252,15-47-55,31-50-172,-26 34-29,0 0 0,1 2 0,1 0-1,44-37 1,-64 60-70,1 0 0,0 0 0,-1-1 0,1 1 0,0 1 0,-1-1 0,1 0 0,0 0 0,0 1 0,0-1 0,0 1 0,0-1 0,0 1 0,0 0 0,-1 0 0,1 0 0,0 0 0,3 0 0,-3 1 0,-1-1 0,0 1 0,1 0 0,-1 0 0,0 0 0,0-1 0,0 1 0,0 0 0,0 1 0,0-1 0,0 0 0,0 0 0,0 0 0,0 0 0,0 1 0,-1-1 0,1 0 0,0 1 0,-1-1 0,0 1 0,1-1 0,-1 0 0,0 1 0,1 2 0,12 120 0,-12-107 0,-2 1 0,0-16 0,1 1 0,0 0 0,-1-1 0,1 1 0,0 0 0,1-1 0,0 6 0,0-8 0,0 1 0,0-1 0,0 0 0,0 0 0,0 0 0,0 0 0,0 0 0,0 0 0,0 0 0,0 0 0,0 0 0,0 0 0,0 0 0,1-1 0,-1 1 0,0-1 0,-1 1 0,1 0 0,0-1 0,2 0 0,-1 0 0,9-5 0,1 0 0,-1-1 0,-1 0 0,1-1 0,-1 0 0,14-15 0,-10 10 0,25-18 0,-34 28 0,0 0 0,-1 0 0,1 1 0,10-4 0,-14 6 0,-1-1 0,1 1 0,0 0 0,0 0 0,0-1 0,0 1 0,-1 0 0,1 0 0,0 0 0,0 0 0,0 0 0,0 0 0,0 0 0,-1 0 0,1 1 0,0-1 0,0 0 0,0 0 0,0 1 0,-1-1 0,1 1 0,0-1 0,0 0 0,-1 1 0,1-1 0,0 1 0,-1 0 0,1-1 0,0 1 0,-1 0 0,1-1 0,-1 1 0,1 0 0,-1-1 0,1 2 0,20 61 0,-17-47 0,1 0 0,1 0 0,0 0 0,1-1 0,1 0 0,13 21 0,-19-33 0,1-1 0,0 1 0,-1 0 0,1-1 0,0 1 0,0-1 0,0 0 0,1 0 0,-1 0 0,0-1 0,1 1 0,-1-1 0,1 0 0,-1 0 0,6 1 0,-2-1 0,-1 0 0,1-1 0,0 0 0,0-1 0,0 1 0,-1-1 0,13-4 0,4-3 0,0 0 0,-1-2 0,34-20 0,-53 28 0,146-91 0,-131 79 0,0 0 0,-1-1 0,-1 0 0,0-2 0,23-31 0,4-26-3959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1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5016,'0'0'17647,"11"1"-17500,35 0 107,79-9 0,-38 2 108,98 6 0,-48 11 122,-59-3-56,-72-8-300,1 1 0,-1 0 0,0 0 0,0 1 0,12 4 0,-11-5 365,-19 2-491,-31 21-250,20-12-3392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11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9040,'0'0'8633,"13"-5"-8024,-4 1-499,8-3 135,0 1 0,0 0 0,30-4 1,45-2 805,0 4 0,0 5 0,137 11 0,-141-5 854,-97 0-1790,5-1-3447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46.6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99 99 9944,'0'0'12745,"0"-11"-12279,1-36-12,-1 45-399,1 0 1,-1 0 0,1 0 0,0 0 0,0 0 0,0 0 0,0 1 0,0-1 0,0 0-1,1 0 1,-1 1 0,1-1 0,-1 0 0,1 1 0,-1 0 0,1-1 0,0 1 0,0 0-1,-1 0 1,1 0 0,0 0 0,3-1 0,-4 2 19,0-1 0,1 0 0,-1 1 0,1 0 0,-1-1 0,1 1 0,-1 0 0,1 0 0,-1 0 0,1-1 0,0 2 0,-1-1 0,1 0 0,-1 0 0,1 0 0,-1 1 0,1-1 0,-1 1 0,1-1 0,-1 1 0,0 0 0,1-1 0,-1 1 0,0 0 0,1 0 0,1 2 0,-2-1-17,0 0 0,1 1 1,-1-1-1,0 0 0,-1 1 0,1-1 0,0 1 0,-1-1 1,1 1-1,-1-1 0,0 1 0,1-1 0,-1 1 0,-1-1 1,1 1-1,0 0 0,-1-1 0,1 1 0,-2 2 0,-1 6 99,-1 0 1,-11 20-1,7-13 1,-9 17 143,-2-1-1,-1-1 0,-1 0 0,-43 49 1,63-82-276,0 1 0,1 0 0,-1 1 1,0-1-1,0 0 0,1 0 0,-1 0 1,1 0-1,-1 0 0,1 1 0,-1-1 1,1 0-1,0 1 0,0-1 0,-1 0 1,1 0-1,0 2 0,0-2-4,1 0 1,-1-1-1,0 1 1,0 0-1,1-1 0,-1 1 1,0 0-1,1-1 1,-1 1-1,0 0 0,1-1 1,-1 1-1,1-1 1,-1 1-1,1-1 0,-1 1 1,1-1-1,0 1 0,-1-1 1,1 0-1,-1 1 1,1-1-1,0 0 0,-1 1 1,1-1-1,0 0 1,0 0-1,0 0 0,21 3 163,-1-2 0,0 0 0,1-2 0,-1 0 0,0-1-1,0-2 1,40-10 0,-18 11-1067,-37 3-2223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12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467 0 5016,'0'0'9712,"-13"6"-9050,0 0-476,-80 38 1567,74-31-1222,1 0 0,1 1 0,0 1 0,-16 19-1,-1-1 304,23-21-596,0 0 0,1 1 1,1 0-1,-1 1 1,2 0-1,0 0 0,1 1 1,0 0-1,-5 20 1,7-10-33,1 0 0,1-1 0,1 1 0,1 0 0,2 0 0,0 0 0,2 0 0,10 46 0,-7-51-105,0 1 0,2-1 0,0-1-1,1 1 1,1-1 0,16 24 0,-7-17 19,1 0 0,0-2 0,39 35 0,38 40 140,-49-48-135,2-2-39,-33-34-46,-1 0 0,0 1 0,-1 0 0,-1 2 0,-1-1 0,17 31 1,-21-29 5,0 1 1,-1 1 0,-1 0-1,-1 0 1,-1 0 0,2 27-1,-6-37-4,0 0 0,-1 0-1,0 0 1,-1 0 0,-1 0-1,1 0 1,-2 0 0,0-1-1,0 1 1,-1-1 0,0 0-1,0 0 1,-1 0 0,-8 11-1,-3 1 58,-2 0-1,-1-1 0,0-1 1,-29 22-1,6-9 153,-61 35 0,-164 69 405,168-97-1227,93-38-3285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15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26 5416,'0'0'8345,"-10"-4"-7920,-36-13-17,44 16-353,-1 0-1,0 0 0,0 1 1,0-1-1,0 1 1,0 0-1,1 0 0,-1 0 1,0 0-1,0 0 1,0 1-1,0-1 0,0 1 1,1 0-1,-1 0 1,0 0-1,-3 2 0,-3 0 150,1 1-45,0 0 0,0 1-1,0 0 1,1 0 0,-1 0 0,1 1 0,0 0 0,1 0-1,-10 12 1,12-13-67,0 0-1,1 0 0,0 0 0,-1 0 1,2 1-1,-1 0 0,1-1 1,-1 1-1,2 0 0,-1 0 1,1 0-1,0 0 0,0 0 0,0 1 1,1 5-1,0-9-45,1 0 0,0-1 0,-1 1 0,1-1 0,0 1 0,0-1 0,1 1 0,-1-1 0,0 0 0,1 1 1,0-1-1,-1 0 0,1 0 0,0 0 0,0 0 0,0-1 0,0 1 0,1 0 0,-1-1 0,0 1 0,1-1 0,-1 0 0,1 0 0,3 1 0,0 0 40,0 0 1,0 0-1,1-1 1,-1 0-1,0 0 0,1-1 1,-1 0-1,0 0 0,9-1 1,-8 0-11,0-1 1,-1 0 0,0 0 0,1-1-1,-1 0 1,0 0 0,0 0 0,-1-1 0,1 1-1,-1-1 1,1-1 0,-1 1 0,7-9-1,-3 1 91,0 1-1,-1-2 1,0 1-1,-1-1 1,7-15-1,-11-6 402,-3 35-271,0 9 222,17 360 626,0-179-347,-13-151-422,1-21 320,-3-28-4192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16.4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1419 204 4216,'0'0'1566,"-11"-3"-1300,-12-5-72,-1 2-1,-31-5 1,43 10-18,0 0-1,0-1 1,0-1 0,0 0-1,0-1 1,0 0 0,1-1-1,0 0 1,0-1 0,0 0-1,1-1 1,0 0-1,0 0 1,-13-15 0,19 20-84,1-1 0,0 1 0,-1 0 0,0-1 0,1 2 0,-1-1 0,0 0 0,0 1-1,0-1 1,0 1 0,0 0 0,-7 0 0,4 0 12,0 1 0,-1-1-1,1 2 1,-1-1 0,1 1-1,-10 2 1,-54 9 551,50-9-428,1 0 0,-36 12 0,23-2 4,22-8-117,0 0 0,-1-1 1,-14 3-1,-64 23 607,65-22-511,19-6-132,0 0 0,-1 0 0,1-1 1,0 0-1,-10 1 0,4 1 96,12-2-165,-1-1 1,1 0 0,-1 1 0,0-1 0,1 0-1,-1 0 1,1 0 0,-1 1 0,1-1 0,-1 0-1,1 0 1,-1 0 0,0 0 0,1 0 0,-1 0-1,1 0 1,-1 0 0,1 0 0,-1-1 0,0 1-1,0 0 1,-31 5 286,25-5-258,-1 0 4,0 0 1,0 0-1,0 1 1,0 0-1,0 0 1,0 1-1,-11 4 1,10-3-21,2 0-12,-1 0 1,1 0-1,0 0 0,0 1 1,0 0-1,1 1 1,0 0-1,-11 10 1,-34 30 98,37-34-39,-22 24 0,31-30-52,1 0 0,0 1 0,1-1 0,-1 1 0,1 0 0,0 0 0,0 0 0,-2 11 1,-11 29 122,10-32-89,1 1-1,-4 21 0,-2 23 25,-15 111 228,22-136-231,2 0 0,5 66 0,26 97 347,-23-158-388,-1-1 21,-2-20 37,7 35 0,-6-38-50,1 0 0,0 1-1,1-2 1,0 1 0,2-1-1,13 22 1,76 111 249,-90-137-260,1 0 0,0-1 0,1 0 0,0 0 0,0 0 0,1-1 0,17 10 0,-20-13-12,1 0 0,-1-1 0,12 5 0,4 6 10,-20-13-18,-1 0-1,1 0 1,0 0 0,-1 0 0,1-1-1,5 3 1,37 14 39,-31-12-40,-1-1-1,1 0 1,23 4 0,-16-6 10,0 0-1,0-2 1,1-1 0,39-4 0,83-5 26,-95 8-31,-39 2-6,0-1 0,1 0 0,-1-1-1,0 0 1,0-1 0,15-4 0,-3-1 21,1 1 0,25-3-1,-25 5 7,0-1 0,28-10-1,22 0 1,-54 7-28,34-19 0,10-6-4,48-15-2,-102 44-3,30-10 27,40-23 0,-68 31-12,0-1 0,0 0 0,0-1 0,-1 0 0,0-1 0,-1 0-1,15-16 1,-3 1 31,-17 21-44,0-1 1,0 0-1,-1 0 1,1 0-1,-1 0 0,0 0 1,-1-1-1,4-5 1,4-18 36,0-1 1,-2 1-1,-1-1 1,3-32-1,-6 22 45,-2-69 0,1-19-36,-2 115-52,0 1 0,-1 0 0,0-1-1,-1 1 1,-1 0 0,0-1 0,0 1 0,-1 0 0,-1 0 0,-8-20-1,8 23 2,2 1 0,-1-1-1,1 0 1,0 0 0,0-12-1,0 11-7,1-1-1,-1 1 1,-5-13-1,-6-4-24,10 21 34,0 0 0,1 0 1,0 0-1,0 0 1,0 0-1,-1-6 0,-2-7 3,0 0-1,-1 1 0,-1 0 1,-1 1-1,-15-26 0,18 36-1,1 0 1,-1 0-1,-1 1 0,1 0 0,-1 0 0,1 1 0,-1-1 0,-1 1 0,1 0 0,-1 1 0,1 0 0,-9-3 0,-28-16-18,29 15 13,-1 1 0,0 0-1,-1 2 1,1 0 0,-1 0-1,-20-1 1,15 2 5,-7-1 4,0 2 0,0 1-1,1 1 1,-1 1 0,0 2 0,0 0 0,1 2 0,-1 1 0,1 2 0,1 0 0,-1 2 0,2 0 0,-1 2 0,-35 23-1,9-5 1,31-18 0,0 1 0,0 0 0,-22 20 0,-49 65-5,45-46-20,16-15-5,1 2 0,-35 59 1,14-18-52,47-74 63,0 1 0,0-1 0,1 1-1,0 0 1,0 0 0,1 0 0,0 0-1,0 0 1,-1 13 0,3-19 17,0 0 0,0 0 0,0 0 0,0 0 0,1 0 0,-1 0 0,0 0 0,1 0 0,-1 0 0,1 0 0,-1 0 1,1 0-1,-1-1 0,1 1 0,-1 0 0,1 0 0,0-1 0,0 1 0,-1 0 0,1-1 0,0 1 0,0 0 0,0-1 0,0 1 0,0-1 0,-1 0 0,1 1 1,0-1-1,0 0 0,0 0 0,0 1 0,0-1 0,0 0 0,0 0 0,0 0 0,0 0 0,0 0 0,0 0 0,2-1 0,6 0 0,0 0 0,0-1 0,13-3 0,-15 3 0,351-128-4,-236 81 21,33-26 41,-142 69-53,3-3 0,-7 3 4,1 1-1,0 0 0,0 1 0,19-6 0,-79 22 4,-87 32 1,51-14 6,-46 11 13,-142 49 36,164-48-21,-137 51 157,239-91-195,-32 14 45,38-15-48,-1 1 0,1-1 0,0 0 0,0 1 0,0-1 0,1 1 0,-1-1 0,0 1 0,1 0 0,-1 0 0,1 0 0,-1 0 0,1 0 0,-2 3 0,3-4-2,0 0 0,0 0 0,0-1 0,1 1 0,-1 0 0,0 0 0,0 0 0,1-1 0,-1 1 0,0 0 0,1-1 0,-1 1-1,0 0 1,1-1 0,-1 1 0,1 0 0,-1-1 0,1 1 0,0-1 0,-1 1 0,1-1 0,-1 1 0,1-1 0,0 0 0,0 1 0,-1-1 0,1 0 0,0 1 0,0-1 0,-1 0 0,1 0 0,0 0 0,0 1 0,-1-1-1,1 0 1,1-1 0,30 4 11,0-1 0,-1-2 0,1-1 0,51-9-1,-55 7-10,494-75 16,-421 59-33,105-7 0,-184 24 15,21-1 4,-41 2-4,0 1-1,0 1 1,0-1 0,-1 0-1,1 0 1,0 1-1,0-1 1,0 1-1,0 0 1,0-1 0,-1 1-1,1 0 1,0 0-1,-1 0 1,1 0-1,2 2 1,-4-2 0,0 0 1,1 0-1,-1 0 0,0 0 1,0 0-1,1 0 0,-1 0 0,0 0 1,0 0-1,0 0 0,0 0 1,0 0-1,-1 0 0,1 0 0,0 0 1,0 0-1,-1 0 0,1 0 1,0 0-1,-1-1 0,1 1 0,-1 0 1,1 0-1,-1 0 0,1 0 1,-1-1-1,0 1 0,1 0 1,-1-1-1,-1 2 0,-21 24 16,-2 0-1,-40 32 1,28-26-6,-347 277 225,356-291-204,12-7 22,0 0 0,-29 26 0,54-37 27,35-13-60,0-3 1,-1-1-1,55-31 0,-58 28-13,367-185-54,-188 85 99,-205 109-27,-13 4 12,-3 6-33,0 0-1,-1 0 1,1 0 0,-1 0 0,1 0-1,-1 1 1,1-1 0,-5 1-1,4-1-5,-53-7 34,-1 1 0,-89 3-1,-118 24 41,-99 5 43,298-22-89,-103 15 47,-9 0-3,174-18-69,1 0 1,-1 1-1,1-2 1,-1 1-1,0 0 1,1 0-1,-1-1 0,1 0 1,-4 0-1,5 0-1,1 1-1,-1-1 0,1 0 1,-1 1-1,1-1 1,-1 1-1,1-1 0,-1 0 1,1 1-1,0-1 1,-1 0-1,1 0 0,0 1 1,-1-1-1,1 0 0,0 0 1,0 0-1,0 1 1,0-1-1,0 0 0,0 0 1,0 0-1,0 1 1,0-1-1,0 0 0,0 0 1,0 0-1,1 1 0,-1-1 1,0 0-1,1 0 1,-1 1-1,1-2 0,10-20 0,0 1 0,1 0 0,1 0 0,22-25 0,-13 17 0,19-27-46,48-89 0,-84 136 34,-1-2-59,-21 15-15,-35 21 27,38-18 37,-1 1 0,0-2-1,0 0 1,-31 7-1,45-13 23,1 0 0,-1 0 0,1 0 0,0 0 0,-1 0 0,1 0 0,-1 0 0,1-1 0,0 1 0,-1 0 0,1 0 0,0-1 0,-1 1 0,1 0 0,0-1 0,-1 1 0,1 0 0,0-1 0,-1 1 0,1 0 0,0-1 0,0 1 0,0 0 0,-1-1 0,1 1 0,0-1 0,0 1 0,0-1 0,0 1 0,0 0 0,0-1 0,0 1 0,0-1 0,0 1 0,0-1 0,0 1 0,0-1 0,0 1 0,0 0 0,0-1 0,0 1 0,0-1 0,1 1 0,-1-1 0,5-22 0,-5 23 0,17-43-24,1 1-1,44-76 1,9-16-21,-51 93 37,-11 24 6,-1 0-1,-1-1 1,6-21-1,-4 12 3,0 0 0,24-49 0,-29 69-10,1 0-1,0 0 0,0 1 0,12-12 0,-11 12 0,1-1-1,-1-1 1,8-12-1,0-8 54,-13 27-40,-1 0 0,1 0 0,-1 0 1,1 0-1,-1 0 0,0-1 0,1 1 0,-1 0 0,0 0 0,0 0 0,0-1 0,0 1 0,0 0 0,0 0 0,0 0 0,0-1 0,-1 1 0,1 0 1,0 0-1,-1-2 0,-7 4-22,0 1 1,0 0-1,0 0 1,-11 5-1,-104 50-93,74-33 77,31-15 32,-1 1-1,2 1 1,-1 1-1,2 0 1,-1 1-1,2 1 1,-16 17-1,31-31 5,-7 8 0,-1 0 0,1 0 1,1 0-1,0 1 0,0 0 0,-8 17 0,-28 52-53,20-32 10,-7 16 10,9-16 11,15-35 20,0-1 0,0 1 0,1 0 0,1 0 0,0 0 1,0 1-1,-1 18 0,4-18 6,-1 0 0,0-1 0,0 1 0,-1-1 0,-1 1 0,0-1 0,0 0 1,-1 0-1,-1 0 0,1-1 0,-2 1 0,-12 17 0,3-6 27,-28 32 26,16-18-43,23-29-4,0 0-1,-1 0 0,0 0 0,0-1 1,-1 0-1,1 0 0,-1-1 0,-7 5 0,13-9-8,0-1-1,0 0 1,-1 0 0,1 0-1,0 0 1,0 0-1,0 0 1,0 0-1,0 0 1,0 0-1,0 0 1,0 1-1,0-1 1,-1 0-1,1 0 1,0 0 0,0 0-1,0 0 1,0 0-1,0 0 1,0 0-1,0 0 1,0 0-1,-1 0 1,1 0-1,0 0 1,0 0-1,0 0 1,0 0-1,0 0 1,0 0 0,-1 0-1,1 0 1,0 0-1,0 0 1,0-1-1,0 1 1,0 0-1,0 0 1,0 0-1,0 0 1,0 0-1,-1 0 1,1 0 0,0 0-1,0 0 1,0 0-1,0 0 1,0-1-1,0 1 1,0 0-1,0 0 1,0 0-1,0 0 1,0 0-1,0 0 1,0 0 0,0-1-1,0 1 1,0 0-1,0 0 1,0 0-1,0 0 1,0 0-1,0-1 1,2-9 18,-2 8-18,15-69 11,28-118-8,-34 164 11,23-47 0,-14 34 27,-4 9-9,-10 21-3,1 0 0,-1-1 0,0 0 1,-1 0-1,0 0 0,-1 0 0,0 0 0,2-15 0,-5 23-33,0 0 0,1 0-1,-1 0 1,0 0 0,0 0-1,1 1 1,-1-1 0,0 0-1,0 1 1,0-1 0,0 0-1,0 1 1,0-1 0,0 1-1,0-1 1,0 1 0,0 0 0,-1 0-1,1-1 1,0 1 0,0 0-1,0 0 1,0 0 0,-3 0-1,-32 1-46,34-1 47,0 1-1,0 0 1,0 0 0,0 1-1,0-1 1,0 0-1,0 1 1,0-1 0,1 1-1,-1-1 1,1 1 0,-3 3-1,-16 25-11,18-28 14,-6 14-12,0 1 1,1-1-1,1 1 1,0 0-1,-5 30 0,-7 90-84,16-112 73,0 54-89,2-56 76,0-1 0,-4 27 0,-3 40 10,2-15 12,4-61-4,1 0 0,1 0-1,0 1 1,3 12 0,1 14-14,-3-23 58,-2-13-17,1 0 0,-1 0 0,0 0 0,0 0 0,0 1 0,-1 6 0,0-5-3,1-1 0,0 0 0,0 1 0,0-1 0,2 10 0,0 10 5,-1-23-4,-1 0-1,1-1 0,-1 1 0,1-1 0,-1 1 0,1-1 0,0 1 1,0-1-1,0 0 0,0 1 0,0-1 0,0 0 0,0 0 1,1 1-1,0 0 0,10 11 40,-11-12-44,0 0 0,0 0 0,0 0 0,0 0 0,0 0 0,0 0 0,0 0 0,1-1 0,-1 1 0,0-1 0,0 1 0,1-1-1,-1 1 1,0-1 0,3 1 0,27 4 0,-20-4-1,83 17 79,39 6 2,-119-24-82,0 0 0,-1-1 0,1 0 0,-1-1-1,1-1 1,-1 0 0,16-6 0,29-7 48,-49 16-39,0-1 0,-1 1 0,1 1 0,-1 0-1,1 0 1,-1 0 0,10 4 0,32 3 19,-1-6-71,56-5 0,-60 1 63,-1 2 0,63 8-1,-70-5-2,-4 2-10,-25-4-5,0 0 1,1 0-1,-1 0 0,0-1 1,1 0-1,-1-1 0,10-1 0,163-52 131,-164 51-115,-1 1 0,1 1 0,-1 0 0,1 1 0,-1 1 0,20 4 0,-19-4-12,1 0 1,-1-1-1,0-1 0,0-1 1,0 0-1,26-7 0,-35 5 0,1 0 0,-1 0 0,0-1 0,0 1 0,0-2 0,0 1 0,-1-1 0,7-8 0,30-20 22,-38 30-6,0-1 0,-1 0 0,1 0 0,-1 0 0,6-7 0,16-17 44,-20 24-57,10-9-27,0 0 1,0 1 0,2 1-1,35-18 1,-41 25 9,-11 5 10,1-1 0,-1 1 0,1-1 0,-1 0 0,1 0 0,-1 0 1,1 0-1,-1-1 0,0 1 0,0-1 0,1 1 0,-1-1 0,0 0 0,-1 0 0,1 0 1,0 0-1,0 0 0,-1 0 0,0 0 0,1 0 0,-1-1 0,0 1 0,0-1 1,1-4-1,0-6 7,-1 0 0,0 0 0,-1 0 1,-1 0-1,0 0 0,0 0 0,-2 0 1,1 1-1,-2-1 0,-9-23 0,12 29-8,0 0 0,0 1 0,0-1 0,1 0 0,0 0 0,0 0 0,0 0 0,1 0 0,0 0 0,1 0 0,0 1 0,0-1 0,4-8 0,-4 7 6,-1-1 0,0 1 0,0 0 0,-1 0 0,-1-17 0,3-26 14,-2 38-24,0 0 0,0-1-1,-1 1 1,-1 0 0,0 0-1,-1 0 1,0 0-1,-1 0 1,-1 1 0,-7-17-1,5 18 5,1 0 0,-2 1 0,1 0 0,-17-16 0,22 26-10,3 3-17,4 13-56,9 18-45,79 158-80,-88-180 183,-1 0 0,6 21 0,5 15-20,-11-38 27,-1 0-1,-1 0 0,1 0 1,-1 1-1,0 18 0,0-9 10,-2-18 12,1 4 3,0-1 1,-1 1-1,0-1 1,0 0-1,0 1 1,-1-1-1,0 1 1,0-1 0,-2 7-1,-2 21 30,4-28-35,1 0 1,-1 0-1,1-1 0,-1 1 1,-3 8-1,-3 2-1,0 0 1,-18 28-1,13-27 72,32-19-9,-16 1-59,-1-1 0,0 1-1,0-1 1,0 1 0,0-1 0,0 0-1,-1 0 1,1 0 0,-1-1 0,0 1 0,0-1-1,0 1 1,0-1 0,1-4 0,2-8 15,7-31 1,-12 47-20,2-16 25,-1 1 0,0 0-1,-1 0 1,-1 0 0,0 0 0,-1-1 0,-1 2-1,-1-1 1,-6-19 0,-14-14 47,6-11 32,14 43-117,-1-1 0,-1 0 1,0 1-1,-13-22 0,-16-20 76,27 46-74,0 0 1,0-1-1,1 0 1,1 0-1,-8-24 1,11 31 0,1 0 1,-1 0-1,-1 0 0,1 1 0,-1-1 1,0 1-1,0 0 0,0 0 0,-1 0 1,0 1-1,0 0 0,0 0 0,-8-5 1,-4-5-6,4 8-61,10 6 20,6 5 20,2 1 20,-1-1-1,0 1 0,-1 0 0,1 0 0,-1 0 0,4 12 0,3 3 1,89 175-78,-70-140 39,-14-24-12,2-1-1,24 34 1,-37-61 61,0 1 0,-1 0 0,1 0 0,-1 1 0,0-1 0,0 1 0,-1 0 0,0 0 0,0-1-1,2 12 1,-4-15 10,1 1 0,-1-1 0,0 1 0,-1-1 0,1 1 0,0-1 0,-1 1 0,1-1 0,-1 1 0,0-1 0,0 0 0,0 1 0,0-1 0,0 0 0,-2 3 0,-7 18 65,9-20-57,0 1-1,0 0 1,-1-1 0,0 1-1,1-1 1,-1 1 0,0-1 0,0 0-1,-1 0 1,1 0 0,-1 0-1,0 0 1,1 0 0,-1-1-1,-1 0 1,1 1 0,0-1-1,-7 3 1,9-1 80,1-6 20,34-12 103,-22 4-193,-6 11-74,-5 20-94,-1-5 140,2-1 25,-1-14-11,-1 0 0,0 0 0,1 0 1,-1 0-1,0 0 0,0 0 0,0 0 1,1 0-1,-1 1 0,0-1 0,-1 0 1,1 0-1,0 0 0,0 0 0,0 0 1,-1 0-1,0 2 0,0 0 119,1-11-74,-2-21 13,-2-7 37,-7-35-1,9 59-63,1-1 0,0 1 1,1-15-1,-2-28-48,-4 2-25,5 39 30,0 0 1,-1 0-1,-1 0 1,0 1-1,-5-15 1,-3 0-2,9 19 12,-1 1 1,0 0 0,-1 0-1,0 0 1,0 0 0,-1 1-1,-8-11 1,0 3 12,-26-26 23,33 36-52,1-1 1,1 1 0,-1-1 0,1 0-1,-1-1 1,2 1 0,-5-10 0,5 9-12,-1 0 0,1 1 1,-1-1-1,-1 1 1,1 0-1,-1 0 1,-6-5-1,-56-54-27,31 34 47,-1 2 0,-1 1 0,-52-27 0,85 52 0,0 0 0,0-1 0,0 0 0,1 0 0,-1 0 0,-5-8 0,-5-4 0,13 13 0,-8-8 0,10 11 0,0 0 0,0-1 0,0 1 0,0 0 0,0 0 0,0 0 0,0-1 0,1 1 0,-1 0 0,0 0 0,0-1 0,0 1 0,0 0 0,0 0 0,1 0 0,-1 0 0,0-1 0,0 1 0,0 0 0,0 0 0,1 0 0,-1 0 0,0 0 0,0-1 0,1 1 0,-1 0 0,0 0 0,0 0 0,0 0 0,1 0 0,-1 0 0,0 0 0,0 0 0,1 0 0,-1 0 0,0 0 0,0 0 0,1 0 0,-1 0 0,0 0 0,0 0 0,1 0 0,-1 0 0,0 0 0,0 1 0,1-1 0,7 0-17,0 0-1,0 0 1,0 1 0,0 0-1,-1 1 1,1 0-1,0 0 1,-1 0-1,1 1 1,-1 0-1,0 1 1,0 0-1,0 0 1,0 0 0,-1 1-1,1 0 1,-1 0-1,-1 1 1,1-1-1,-1 1 1,8 12-1,-3-4-23,-1 1 0,-1 0 0,0 1-1,-1-1 1,-1 1 0,7 26 0,-4-1-46,6 65 0,-14-69 56,-2 0 1,-1-1 0,-14 74 0,12-89 55,4-17-16,-1 0 0,-1 0 0,1 1 0,-1-2 0,-3 8 0,-4 8 85,5-16-16,-1-9-20,-5-11 0,10 16-58,-82-140 176,72 125-144,-1 1 0,-1 0 1,0 1-1,-1 1 0,0 0 0,-28-20 1,34 29 36,10 8-39,14 9-24,26 14 12,1-2 1,76 32-1,-76-39-46,-2 2-1,0 2 1,57 40-1,-94-57 22,0-1-1,0 1 0,0 1 0,0-1 0,-1 1 0,0-1 0,0 1 1,-1 0-1,0 1 0,0-1 0,3 8 0,-2 0 7,0 1 1,0 0-1,2 30 0,-6-35 9,0 0 1,-1 0-1,1 0 0,-2-1 0,0 1 0,0 0 1,0-1-1,-1 1 0,-1-1 0,-7 15 1,2 13 109,9-36-83,2-3-28,1 1 1,-1-1-1,0 0 0,0 0 0,0 0 1,0 0-1,-1-1 0,1 1 1,0 0-1,1-5 0,-1 4 2,10-14 6,-1-2-1,0 1 1,-2-1 0,0 0-1,-1-1 1,-1 0-1,-1 0 1,-1-1-1,-1 0 1,3-37-1,-5 31 39,-2 0 0,-1 0-1,-1 0 1,-2 1 0,-6-27-1,0 30 45,10 23-95,-1-1 0,1 0 0,0 0 0,-1 0 0,1 1 0,-1-1 1,1 0-1,-1 0 0,1 1 0,-1-1 0,0 1 0,1-1 0,-1 0 0,0 1 1,1-1-1,-1 1 0,0 0 0,0-1 0,0 1 0,1 0 0,-1-1 0,0 1 0,0 0 1,-1-1-1,1 2-4,0 0 0,1 0 1,-1 0-1,0-1 0,0 1 1,0 0-1,1 0 0,-1 0 1,0 0-1,1 0 0,-1 0 1,1 0-1,0 0 1,-1 0-1,1 1 0,0-1 1,-1 0-1,1 0 0,0 0 1,0 0-1,0 2 0,0 29-32,0-28 34,3 27-48,10 51 1,-5-43-1,-4-21-36,12 33 0,-1-5-45,-3-11 6,3 13-25,-13-41 101,0-11 40,-2-13 37,-6-32 46,4 29-17,0 0 0,-2 0 0,-10-36 0,9 35 72,4 15 15,1 17-133,1 20-84,10 50 1,-1-8-37,-2-1-133,-1-50 106,-4-19 105,-3-17 78,-9-93 106,8 75-59,-1 0 0,-10-48 0,10 73-36,-1-5 112,3 18-96,-1 15-112,1 103-141,3-112 141,-3-12 30,0 1 0,1 0 0,-1-1-1,0 1 1,0 0 0,0 0-1,1-1 1,-1 1 0,0 0-1,0 0 1,0-1 0,0 1-1,-1 0 1,1 0 0,0-1 0,0 1-1,0 0 1,0 0 0,-1 0-1,-13-29-42,-5-16 116,-32-51 0,42 80-40,-1 1 0,-1 0 0,0 0 1,0 2-1,-2-1 0,1 1 1,-18-11-1,-8-1 13,-80-38 0,-17-9 9,126 65-58,0 0-1,1 0 1,0-1 0,0 0-1,0 0 1,1-1-1,0 0 1,1 0-1,0-1 1,-6-11-1,-42-59 81,46 68-79,0 0 0,-1 1 1,0 0-1,0 1 0,-1 0 0,0 0 0,-19-11 1,-3 0-68,-49-20 0,66 32 36,1-1 1,-17-12-1,-20-13-8,45 31 44,0-2-1,0 1 1,0-1-1,-5-6 1,-14-11 22,23 21-16,1-1 1,0 0 0,-1 1 0,1-1 0,0 0-1,0 0 1,0 1 0,0-1 0,0 0-1,1 0 1,-1 0 0,0-4 0,0 5-10,1 0 1,0 0-1,0 0 1,-1 0-1,1 0 1,0 0-1,0 0 1,0 0-1,0 0 1,0 0-1,0 0 1,0 0-1,1 0 1,-1 0-1,0 0 0,1 0 1,-1 0-1,0 0 1,1 0-1,-1 0 1,1 1-1,0-1 1,-1 0-1,1 0 1,-1 0-1,1 1 1,1-2-1,27-9-264,8-6 156,-30 12 129,-12 7 16,-17 4 18,-6-1-27,0 1 1,1 1-1,-1 1 1,-30 15-1,32-14-9,0-1 1,-43 8-1,44-11-22,0 1-1,0 1 0,-24 10 0,-43 16-47,19-9 100,29-8-55,26-9-26,0-1 1,0 2-1,-29 18 0,37-21 18,0 0 0,1-1 0,-1 0-1,-15 4 1,-1 0 49,6-1-29,0-2 0,0 0 1,0-2-1,-1 0 0,-40 0 0,62-3-6,0 0 0,1 0 0,-1-1 0,0 1 0,1 0 0,-1-1 0,0 1 0,0-1 0,1 1 0,-1-1 0,2-1 0,9-5-4,382-150-80,-342 140 25,105-20-1,-128 32 44,-27 4 21,20-3-19,-17 3 17,-15 4 19,-62 10 37,-9 1-34,-295 112 226,367-122-229,1-1 0,-1 1 0,1 0 0,0 1 0,-13 9 0,18-12-13,0 1 0,1 0 0,-1 0 0,1 0 0,-1 0 0,1 1 0,0-1-1,0 0 1,1 1 0,-1-1 0,1 1 0,0 0 0,0 0 0,0-1 0,0 1 0,0 7 0,1 12-312,1 1 1,1-1-1,1 0 1,1 1 0,9 30-1,-10-45-602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18775,'294'-394'0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51.042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158 87 3504,'0'0'6453,"-10"3"-6432,-31 13 9,40-16-27,0 1 0,0-1 1,-1 1-1,1-1 1,0 1-1,0 0 0,0 0 1,0 0-1,0-1 1,1 1-1,-1 0 0,0 0 1,0 0-1,1 0 0,-2 2 1,-1 0 54,13-8-28,0-1 0,16-14 1,19-12 46,-34 24-59,-10 7-13,0 0 0,0 0 0,0 0 0,0 1 0,0-1 0,0 0 0,0 1 0,1-1 0,-1 1 0,0-1 0,0 1 0,1-1-1,-1 1 1,0 0 0,0 0 0,3 0 0,-4 0 13,-1 4-6,-1 1 1,1-1-1,-2 1 1,1-1 0,0 0-1,-1 0 1,0 0-1,1 0 1,-8 6 0,8-7-10,-18 22 30,-23 25 133,74-71 98,-17 9-219,0 1 0,1 0 1,0 1-1,28-13 0,-26 13 6,19-7 194,-84 52 121,22-19-289,-36 23 246,68-47-271,1 1 0,0-1 0,0 2 1,0-1-1,10-5 0,-6 7-43,-9 4-7,0 0 0,1 0 0,-1 0 0,0 0 0,1-1 0,-1 1 0,0-1 0,0 1 1,0-1-1,-1 0 0,1 0 0,1-2 0,-48 37 1,7-7-3,-36 32 88,67-48 121,14-20-14,-5 7-183,0 0 0,0 1 1,1-1-1,-1 1 1,0-1-1,1 1 1,0 0-1,2-2 1,16-15 29,-6 0-2,-11 16-22,-11 14-10,2-5-2,-1 1 1,0-1-1,0 0 1,0 0 0,-1-1-1,0 0 1,0 0 0,-10 4-1,-26 21 28,36-25-39,-9 11 87,17-11-20,11-3-16,-4-2-43,0 1-1,1 0 0,11 2 1,1 0-3,-20-3 8,-1 0 0,0 0 1,1 0-1,-1 0 1,0 0-1,1-1 1,-1 1-1,0 0 0,1 0 1,-1 0-1,0 0 1,0 0-1,1-1 1,-1 1-1,0 0 0,0 0 1,1 0-1,-1-1 1,0 1-1,0 0 1,1 0-1,-1-1 0,0 1 1,0 0-1,0-1 1,0 1-1,0 0 1,1-1-1,-1 1 0,0 0 1,0-1-1,0 1 1,0 0-1,0-1 1,0 1-1,0 0 0,0-1 1,0 1-1,0 0 1,0-1-1,0 1 0,-1 0 1,1 0-1,0-1 1,0 1-1,0-1 1,0-1 12,0 2-12,0 11-49,1-14 43,0-1 0,1 1 0,-1-1 0,1 1 0,0 0 0,0 0 0,0-1 0,0 1 0,1 1-1,-1-1 1,1 0 0,3-2 0,6-9 3,22-39 82,-33 51-70,0 0 1,-1 0-1,1 0 0,0 0 0,-1 0 1,0 0-1,1 0 0,-1 0 0,0 0 0,0 0 1,0 0-1,0 0 0,0 0 0,-1 0 1,1 0-1,-1 0 0,1 0 0,-1 0 0,0 0 1,0 0-1,0 1 0,0-1 0,0 0 1,0 0-1,0 1 0,0-1 0,-1 1 0,1-1 1,-3-1-1,3 2-4,0-1 0,0 0 0,0 1 1,1-1-1,-1 0 0,0 0 0,1 0 0,-1 1 1,1-1-1,-1-3 0,22 4-11,-2-1-14,-12 1 5,0 0 0,0 0 0,0 1 0,0 0 0,0 0 0,-1 0 0,1 1 0,13 3 1,-5-3 58,-7-1-28,-7 0 105,7-1-41,-5 0-62,-5 3 53,0 0-73,0 0 1,1 0 0,-1 0 0,1 0 0,0 0-1,-1 0 1,1 0 0,-1 4 0,-9 15 19,10-20-26,1-1 0,-1 1 0,1-1 1,0 1-1,-1-1 0,1 1 1,-1-1-1,1 1 0,-1-1 0,0 0 1,1 1-1,-1-1 0,1 0 1,-1 0-1,0 1 0,1-1 1,-1 0-1,0 0 0,1 0 0,-1 0 1,0 0-1,1 0 0,-1 0 1,0 0-1,1 0 0,-2 0 1,5-1-1,0 1 0,0-1 0,0 0 0,0 0 0,0-1 1,0 1-1,2-2 0,-7 4 0,0 0 1,0 1-1,0-1 0,0 1 0,0-1 1,0 1-1,1 0 0,-1-1 1,0 1-1,1 0 0,0 0 1,-1 0-1,1 1 0,-2 2 1,-3 6 1,0-6-3,0 0 0,0 0 0,-1-1 0,1 0 0,-1 0 0,0 0 0,0-1 0,0 0 0,0 0 0,-11 2 0,15-4 0,3-1 0,-1 0 0,1 1 0,-1-1 0,1 0 0,-1 0 0,1 0 0,0 0 0,-1 0 0,1 0 0,-1 0 0,1 0 0,-1 0 0,1 0 0,-1 0 0,1 0 0,-1 0 0,1 0 0,-1 0 0,1-1 0,-1 1 0,1 0 0,0 0 0,-1 0 0,1-1 0,-1 1 0,1 0 0,0-1 0,-1 1 0,1 0 0,0-1 0,-1 1 0,1 0 0,0-1 0,0 1 0,-1-1 0,1 1 0,0-1 0,0 1 0,-1-1 0,-2-23 0,1 6 0,0 12 0,2 6 0,0 0 0,-1 0 0,1 0 0,0-1 0,0 1 0,0 0 0,0 0 0,0 0 0,0 0 0,0-1 0,0 1 0,-1 0 0,1 0 0,0 0 0,0 0 0,0-1 0,0 1 0,0 0 0,-1 0 0,1 0 0,0 0 0,0 0 0,0 0 0,-1 0 0,1 0 0,0 0 0,0 0 0,0 0 0,-1 0 0,1 0 0,0 0 0,0 0 0,0 0 0,-1 0 0,1 0 0,0 0 0,0 0 0,0 0 0,-1 0 0,1 0 0,0 0 0,0 0 0,-1 0-1,1 0 1,-1-1-1,1 1 1,0-1 0,-1 1-1,1 0 1,0-1-1,-1 1 1,1-1 0,0 1-1,0-1 1,-1 1 0,1-1-1,0 1 1,0-1-1,0 1 1,0-1 0,0 1-1,-1-1 1,1 1-1,0-1 1,0 1 0,0-1-1,1 0 1,-3-5-1,-2 4 15,3 2-15,1-1 0,0 1 0,0 0 0,-1 0 0,1 0 0,0-1 0,0 1 0,-1 0 0,1 0 0,0 0-1,-1 0 1,1 0 0,0 0 0,-1-1 0,1 1 0,0 0 0,-1 0 0,1 0 0,0 0 0,-1 0 0,1 0 0,0 0 0,0 0 0,-1 1 0,1-1 0,0 0 0,-1 0 0,1 0 0,0 0 0,-1 0 0,1 0 0,0 1 0,0-1 0,-1 0 0,1 0-1,0 0 1,0 1 0,-1-1 0,1 0 0,0 0 0,0 1 0,0-1 0,-1 0 0,1 1 0,0-1 0,0 0 0,0 0 0,0 1 0,0-1 0,0 0 0,-1 1 0,-23 33 4,23-32-1,-1-1 0,1 1 0,-1 0 0,0 0 0,0-1 0,0 1 0,0-1 0,0 0 0,0 1 0,0-1 0,0 0 0,-1 0 0,1 0 0,0-1 0,-1 1 0,1 0 0,-1-1 0,1 0 0,0 0 0,-4 1 0,20-13-70,9-6 43,-17 12 21,0 1 0,1 0 0,-1 0 1,1 0-1,0 1 0,1 0 0,9-3 0,-4-2-23,-12 8 25,0 0 0,0 0 0,-1 0 0,1 1 0,0-1 1,0 0-1,0 1 0,0-1 0,0 1 0,0-1 0,0 1 1,0-1-1,2 1 0,-3 0 3,0 0-1,0 0 1,0 0 0,0 0-1,0 0 1,0 0 0,0 0-1,1 0 1,-1-1 0,0 1-1,0 0 1,0 0 0,0 0-1,0 0 1,0 0 0,0 0-1,0 0 1,1 0 0,-1 0-1,0 0 1,0-1 0,0 1-1,0 0 1,0 0 0,0 0-1,0 0 1,0 0 0,0 0-1,0 0 1,0-1 0,0 1-1,0 0 1,0 0 0,0 0-1,0 0 1,0 0 0,0 0 0,0-1-1,0 1 1,0 0 0,0 0-1,0 0 1,0 0 0,0 0-1,0 0 1,0 0 0,0-1-1,0 1 1,0 0 0,-1 0-1,1 0 1,0 0 0,0 0-1,0 0 1,0 0 0,0 0-1,0 0 1,0 0 0,0 0-1,-1-1 1,1 1 0,0 0-1,0 0 1,0 0 0,-1 0 2,1 0 0,0-1 1,-1 1-1,1 0 1,-1-1-1,1 1 0,-1 0 1,1 0-1,-1 0 0,1 0 1,-1-1-1,1 1 0,-1 0 1,1 0-1,-1 0 1,1 0-1,-1 0 0,1 0 1,-1 0-1,0 0 0,1 0 1,-1 1-1,1-1 1,-1 0-1,-20 9 46,1 0 0,0 2 0,0 0-1,2 1 1,-20 16 0,36-26-49,0-1-1,0 1 0,0 0 1,0-1-1,-1 1 1,1-1-1,0 0 0,-1 0 1,1 0-1,-4 2 1,32-22-64,30-21 44,-29 19-33,45-26 0,-39 34 32,-28 12 21,0-1 1,0 1-1,0-1 1,-1-1 0,1 1-1,5-4 1,1-4 197,-9 8-259,-5 10-2063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52.187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0 2 4216,'0'0'3374,"10"-1"-3124,32 0-4,-6 5 493,-25-2-376,2 4 20,-12-6-334,0 1 0,0 0 1,0-1-1,0 1 0,0-1 0,0 1 1,0-1-1,0 1 0,0-1 1,0 0-1,1 0 0,-1 1 1,0-1-1,6 0 2114,-8 0-2301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53.108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4 4416,'0'0'6685,"10"0"-6506,48 0 1139,-76 24-308,7-10-213,12-13-222,9-7-394,3-10-75,-2 2-9,-6 14 3,-4-6 45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56.049"/>
    </inkml:context>
    <inkml:brush xml:id="br0">
      <inkml:brushProperty name="width" value="0.1" units="cm"/>
      <inkml:brushProperty name="height" value="0.2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1 345 4312,'0'0'4600,"13"-8"-4299,157-81 679,272-79 671,-399 153-1372,0 2 1,0 2 0,1 2 0,80-7-1,-118 16-191,1 0 0,-1 0 0,0 1 0,1 0 1,-1 0-1,0 0 0,0 1 0,0 0 0,0 0 0,10 5 0,-13-5-29,0 0 0,0 1 1,0-1-1,-1 0 0,1 1 1,-1 0-1,0 0 0,1 0 1,-1 0-1,0 0 0,-1 0 0,1 0 1,0 0-1,-1 1 0,0-1 1,0 1-1,0-1 0,0 1 1,0 6-1,1 21 218,-2-23-172,0 1 0,0-1 0,1 0 0,0 0 1,1 0-1,0 0 0,0 0 0,1 0 0,0 0 0,7 13 0,-9-19-73,1-1 0,-1 1 0,1 0 0,0-1 1,0 0-1,0 1 0,0-1 0,0 0 0,0 0 0,0 0 0,0 0 0,0 0 0,0-1 0,1 1 0,3 0 0,39 1 222,-44-2-249,33-3 136,0 0-1,1-3 0,-2 0 1,42-15-1,134-55 495,-201 73-605,63-25 220,126-46 609,-162 61-646,-28 9-86,1 1 0,-1 0 0,1 1 0,0 0 0,0 0-1,15-1 1,-27 7-166,0 1 0,0 1 0,0-1 0,-4 8 0,4-6-2188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02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424 625 3912,'0'0'9568,"-13"-10"-9135,-47-30 8,54 37-356,0 0 0,-1 0 0,1 1 0,-1 0 0,0 0 0,0 1 0,0 0 0,0 0-1,0 0 1,0 1 0,1 0 0,-1 1 0,0-1 0,0 1 0,-8 3 0,-3-1 155,1 1 0,0 0 0,0 2 0,1 0 0,-1 1 1,1 1-1,1 0 0,-1 1 0,2 1 0,-27 22 0,38-30-199,0 1-1,0 0 1,1 0-1,-1 0 0,1 0 1,0 1-1,0-1 1,0 1-1,1-1 1,-1 1-1,1-1 1,0 1-1,0 0 1,0 0-1,0 0 1,1 0-1,-1 0 1,1 0-1,0-1 0,0 1 1,1 0-1,-1 0 1,1 0-1,0 0 1,0 0-1,1 4 1,1-1 1,0 0-1,0 0 1,1-1 0,0 1 0,0-1-1,1 1 1,-1-1 0,1-1 0,1 1 0,-1-1-1,1 1 1,8 4 0,-6-5-16,1 0 1,0-1-1,0 0 1,0-1-1,1 0 0,-1 0 1,1-1-1,-1 0 1,1-1-1,0 0 0,0 0 1,0-1-1,0-1 1,-1 0-1,1 0 0,0 0 1,-1-2-1,1 1 1,-1-1-1,14-6 0,-10 4 8,-1-1 0,0 0-1,0-1 1,0 0 0,-1-1-1,-1 0 1,1-1-1,-1 0 1,-1-1 0,1 1-1,-2-2 1,1 0-1,-2 0 1,11-17 0,-1-10 50,-1 0 0,-2-1 1,13-56-1,-21 66-27,-2-1-1,0-1 1,-2 1 0,-2-1-1,-4-40 1,1 43-6,-2 0-1,-1 1 1,-12-38-1,12 51 44,1 0 1,-2 0-1,0 0 1,0 0-1,-2 1 1,1 1-1,-21-24 0,28 36-90,1 0 0,0 0 0,-1 0 0,1-1-1,0 1 1,-1 0 0,1 0 0,-1 0 0,1 0-1,0 0 1,-1 0 0,1 0 0,0 0 0,-1 0-1,1 0 1,-1 0 0,1 0 0,0 0 0,-1 0-1,1 0 1,0 1 0,-1-1 0,1 0 0,0 0-1,-1 0 1,1 1 0,0-1 0,-1 0 0,1 0-1,0 1 1,-1-1 0,1 0 0,0 0 0,0 1-1,-1-1 1,1 0 0,0 1 0,0-1 0,0 0-1,0 1 1,-1-1 0,1 1 0,-10 19 29,10-18-23,-10 23 24,2 1-1,0 0 1,2 1 0,1-1-1,2 1 1,-2 39 0,6 2 73,11 93-1,-2-102 25,3-1-1,37 107 1,-37-128-45,-5-8 19,8 19 207,-12-43-257,-4-5-57,-1 0 0,1 0 0,0 0 0,0 0 0,0 0 0,0 0 0,0 0 0,-1 0 0,1 0 0,0 0 0,0 0 0,0 0 0,0 0 0,0 0 0,0 0 0,-1 1 0,1-1 0,0 0 0,0 0 0,0 0 0,0 0 0,0 0 0,0 0 0,0 0 0,-1 0 0,1 0 0,0 1 0,0-1 0,0 0 0,0 0 0,0 0 0,0 0 0,0 0 0,0 0 0,0 1 0,0-1 0,0 0 0,0 0 0,0 0 0,0 0 0,0 0 0,0 0 0,0 1 0,0-1 0,0 0 0,0 0 0,0 0 0,0 0 0,0 0 0,0 1 0,0-1 0,0 0 0,0 0 0,0 0 0,0 0 0,0 0 0,0 0 0,1 0 0,-1 1 0,-1-1-238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03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900 252 4312,'0'0'5432,"8"-11"-4831,23-31 3,-29 40-493,0 0 0,-1-1-1,0 0 1,1 1 0,-1-1 0,0 0-1,0 0 1,-1 1 0,1-1 0,-1 0-1,1 0 1,-1 0 0,0 0 0,0 0-1,0 0 1,0 0 0,-1 0 0,1 0-1,-1 0 1,0 1 0,0-1 0,0 0-1,0 0 1,-3-4 0,-1-1 122,-1 0-1,1 0 1,-2 0 0,1 1 0,-10-8 0,13 12-155,-4-4 46,-1 0 0,0 1-1,0 0 1,-1 0 0,0 1 0,0 0 0,0 1 0,0-1 0,-1 2-1,0 0 1,1 0 0,-1 0 0,0 1 0,0 1 0,-1 0-1,1 0 1,-19 2 0,2 2 50,1 2-1,0 1 1,0 1 0,1 2-1,0 0 1,0 2 0,1 0-1,-41 27 1,46-22 38,0 0 0,0 2 0,2 0 1,0 1-1,-17 27 0,29-39-124,1 0 0,0 0 0,0 0 0,1 1 0,-1-1 0,2 1 0,-1-1 0,-1 15 0,3-17-38,0 1-1,0-1 1,1 1-1,0-1 0,0 1 1,1 0-1,-1-1 1,1 1-1,1-1 0,-1 1 1,1-1-1,0 0 1,2 6-1,-1-8-25,-1 0 0,0 0 0,1 0 0,-1 0 0,1-1-1,0 1 1,0-1 0,0 0 0,0 0 0,0 0 0,1 0 0,-1 0 0,6 1 0,3 1 32,-1 0 0,24 3 0,42 5 96,0 4 1,92 31-1,-136-36-110,-9-4 4,37 18 0,-54-22-33,-1 1 0,0-1 1,0 1-1,0 1 0,0-1 1,-1 1-1,0 0 0,0 0 0,0 0 1,5 9-1,-9-13 2,0 1 0,0 0 0,0-1-1,0 1 1,0 0 0,0 0 0,-1 0 0,1 0 0,-1 0-1,1 0 1,-1-1 0,0 1 0,0 0 0,0 0 0,0 0 0,0 0-1,0 0 1,-1 0 0,1 0 0,-1 0 0,1 0 0,-1 0 0,0 0-1,1 0 1,-1-1 0,0 1 0,0 0 0,0-1 0,-1 1-1,1-1 1,0 1 0,-1-1 0,-2 3 0,-4 2 29,0 1 0,-1-1 0,0-1 0,0 0 0,-11 4 0,-12 6 61,-1-2 0,-1-1 0,0-2 0,0-1 0,-1-1 0,0-3 0,0 0 0,-1-2 0,-37-3 0,7-1 100,29 0-19,0 0 1,-56-11 0,74 7-135,-161-27 271,165 28-1220,12 3-1680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48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14 372 9144,'0'0'7450,"-3"-10"-6925,-8-32 5,11 39-474,0 1 0,0-1 0,1 0 0,-1 0 0,1 1 1,-1-1-1,1 0 0,0 0 0,0 1 0,0-1 0,0 1 0,0-1 0,1 1 1,-1 0-1,4-5 0,0 0 102,8-14 209,1 1 0,0 0 0,2 1 0,0 1 1,1 0-1,1 2 0,26-20 0,-41 34-252,0 0 1,0 0-1,1 0 1,-1 0-1,1 1 1,-1 0-1,1-1 1,0 1-1,0 1 0,6-2 1,-8 2-58,0 0 0,-1 1 0,1-1 0,0 0 0,-1 1 0,1-1 1,0 1-1,-1-1 0,1 1 0,-1 0 0,1 0 0,-1 0 0,1 0 0,-1 0 0,1 0 0,-1 0 1,0 0-1,0 0 0,0 1 0,0-1 0,0 0 0,0 1 0,0-1 0,0 1 0,0-1 0,0 3 1,4 9 172,0 0 0,-1 0 0,0 1 0,-2-1 0,3 26 0,-4 70 740,0-9-99,1-77-624,-1 5 188,2 1 1,10 45 0,-11-67-331,-1-1-1,1 0 1,1 0-1,-1 0 0,1 0 1,0 0-1,0-1 1,1 1-1,-1-1 0,1 0 1,0 0-1,1 0 1,-1 0-1,1-1 0,0 0 1,0 0-1,9 5 1,-11-7-60,0-1 0,1 1 0,-1-1 0,1 0 1,0 0-1,-1 0 0,1 0 0,0 0 0,-1-1 1,1 0-1,0 0 0,0 0 0,0 0 0,-1 0 1,1-1-1,0 0 0,0 0 0,6-2 0,-4 0 26,-1-1-1,1 1 1,-1-1 0,1 0-1,-1 0 1,0-1-1,-1 0 1,1 1-1,7-12 1,-2 2-72,-1-2 0,0 0 0,-1 0 0,-1 0 0,0-1 0,8-33 0,14-112 0,-17 85 0,-9 58 0,3-14 0,9-31 0,-13 55 0,1 1 0,0 0 0,1 0 0,-1 0 0,1 1 0,1-1 0,0 1 0,0 0 0,6-7 0,-5 10 0,0-1 0,-1 1 0,2 0 0,-1 1 0,0-1 0,1 1 0,-1 1 0,1-1 0,0 1 0,0 0 0,0 0 0,10 0 0,12-1 0,48 1 0,-58 2 0,8 1 0,31 4 0,-57-4 38,1-1-1,-1 1 1,0-1-1,0 1 1,1 0-1,-1-1 1,0 1-1,0 0 1,0 0-1,0 0 1,0 0-1,0 0 1,0 0-1,0 0 1,0 0-1,0 0 1,0 1-1,-1-1 1,1 0-1,-1 1 1,1-1-1,-1 0 1,1 1 0,-1 1-1,6 35-2404,-5-32-139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0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5824,'0'0'9461,"13"1"-8897,27-1-163,0-1 1,40-7-1,92-20 688,48-6 144,-166 29-742,-1 3-1,1 1 0,92 12 1,-100-5-143,-27-4-41,-1 0 1,0 1-1,0 1 0,0 0 0,34 14 1,-52-17-284,1-1 1,0 1 0,-1-1 0,1 1 0,0-1-1,-1 1 1,1-1 0,-1 1 0,1 0-1,-1-1 1,1 1 0,-1 0 0,0-1 0,1 1-1,-1 0 1,0 0 0,1-1 0,-1 1 0,0 0-1,0 0 1,0 0 0,1-1 0,-1 1-1,0 0 1,0 0 0,0 0 0,-1 0 0,1-1-1,0 2 1,-3 6-3062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3712,'0'0'13834,"-10"8"-13729,-31 27-13,40-34-41,1 0 0,-1 0 0,0 0 0,0-1 0,0 1-1,0 0 1,0 0 0,0-1 0,0 1 0,0-1-1,0 1 1,0-1 0,-1 0 0,1 1 0,0-1 0,0 0-1,0 0 1,-3 0 0,4 0-46,0 0 0,0 0 0,0 0 0,0 0-1,0 0 1,-1 1 0,1-1 0,0 0 0,0 0 0,0 0 0,0 0 0,0 0 0,-1 0-1,1 0 1,0 0 0,0 0 0,0 0 0,0 1 0,0-1 0,0 0 0,0 0-1,0 0 1,-1 0 0,1 0 0,0 1 0,0-1 0,0 0 0,0 0 0,0 0 0,0 0-1,0 0 1,0 1 0,0-1 0,0 0 0,0 0 0,0 0 0,0 0 0,0 1-1,0-1 1,0 0 0,0 0 0,0 0 0,0 0 0,0 0 0,0 1 0,1-1 0,-1 0-1,0 0 1,0 0 0,0 0 0,0 0 0,0 0 0,0 1 0,0-1-20,1 1 36,-1-1-1,0 1 1,0-1-1,0 1 1,0-1-1,0 1 1,0-1-1,0 1 1,0-1-1,0 1 1,0-1-1,0 1 1,0-1-1,0 1 1,0-1 0,-1 1-1,1-1 1,0 1-1,0-1 1,-1 0-1,1 1 1,0-1-1,0 1 1,-1-1-1,1 1 1,0-1-1,-1 0 1,1 1-1,-1-1 1,1 0-1,0 0 1,-1 1-1,1-1 1,-1 0 0,1 0-1,-1 1 1,1-1-1,-1 0 1,1 0-1,-1 0 1,1 0-1,-1 0 1,1 0-1,-1 0 1,1 0-1,-1 0 1,1 0-1,-1 0 1,1 0-1,-1 0 1,0-1 0,-18 3 418,18-1-391,0 1 0,0-1-1,-1 1 1,1 0 0,0 0 0,0 0 0,1 0 0,-1-1 0,0 1 0,1 0 0,-1 0 0,1 1 0,-1-1-1,1 2 1,0-4-36,0 0 0,0 0 0,0 0 0,0 0 0,0 0 0,0 0 1,-1 0-1,1 0 0,0 0 0,0 0 0,0 0 0,0 0 0,0 0 0,0 0 0,0 0 0,0 0 0,0 0 0,0 0 0,0 0 0,0 0 0,0 0 0,0 0 0,0 1 0,-1-1 0,1 0 0,0 0 0,0 0 0,0 0 0,0 0 0,0 0 0,0 0 0,0 0 0,0 0 0,0 0 0,0 0 0,0 0 0,0 0 0,0 1 0,-4-6 73,2 2-14,1 3 3,-8 6 38,-3-4-65,6-1 28,11-1 7,-4 0 26,-1 0-101,0 0 0,0-1 1,0 1-1,1 0 0,-1-1 0,0 1 0,0 0 1,0 0-1,1-1 0,-1 1 0,0 0 0,0 0 1,1-1-1,-1 1 0,0 0 0,1 0 0,-1 0 1,0-1-1,1 1 0,-1 0 0,0 0 0,1 0 1,-1 0-1,0 0 0,1 0 0,-1 0 0,1 0 1,-1 0-1,0 0 0,1 0 0,-1 0 0,0 0 1,1 0-1,-1 0 0,0 0 0,1 0 0,-1 0 1,1 1-1,-1-1 0,0 0 0,0 0 0,1 0 1,-1 1-1,0-1 0,1 0 0,-1 0 0,0 1 1,0-1-1,1 0 0,-1 0 0,0 1 0,0-1 1,0 0-1,1 1 0,-1-1 0,0 0 0,0 1 1,0-1-1,0 0 0,0 1 0,0-1 0,0 1 1,0-1-1,0 0 0,0 1 0,0-1 0,0 0 1,0 1-1,0 0 0,0 0 109,20-8-44,-18 5-63,-1-1 0,0 1 0,-1-1 0,1 0 0,0 1 0,-1-1 0,1 0 0,-1 0 0,0 1 0,0-1 0,0 0 0,0 0 0,-1 1 0,1-1 0,-1 0 0,1 1 0,-1-1 1,0 0-1,0 1 0,0-1 0,-2-2 0,2 4-5,1 1 0,-1 0 0,1 0 0,-1-1-1,1 1 1,-1 0 0,1 0 0,-1 0 0,1-1 0,-1 1 0,0 0 0,1 0 0,-1 0 0,1 0 0,-1 0 0,1 0 0,-1 0 0,0 1 0,1-1 0,-1 0 0,1 0 0,-1 0 0,1 0 0,-1 1 0,1-1 0,-1 0 0,1 1 0,-1-1 0,1 0 0,0 1 0,-1-1 0,1 0 0,-1 1 0,1-1 0,0 1 0,-1-1 0,1 1 0,0-1 0,-1 1 0,-10 25 16,8-18-3,19 14 85,-10-30-52,-6 7-48,0 1-1,1 0 1,-1 0 0,1 0-1,-1-1 1,0 1 0,1 0-1,-1-1 1,0 1 0,0 0-1,1-1 1,-1 1 0,0 0-1,0-1 1,1 1 0,-1 0-1,0-1 1,0 1 0,0-1-1,0 1 1,0 0 0,1-1-1,-1 1 1,0-1 0,0 1-1,0-1 1,0 1 0,0 0-1,0-1 1,-1 0 0,0-6 14,0 3-8,0 0 0,0 0 1,-1 0-1,1 0 1,-1 1-1,-4-8 0,6 11-7,0 0-1,0-1 0,-1 1 0,1 0 0,0 0 1,0 0-1,-1 0 0,1 0 0,0-1 1,-1 1-1,1 0 0,0 0 0,0 0 0,-1 0 1,1 0-1,0 0 0,-1 0 0,1 0 1,0 0-1,0 0 0,-1 0 0,1 0 0,0 0 1,-1 0-1,1 0 0,0 1 0,0-1 1,-1 0-1,1 0 0,0 0 0,0 0 1,-1 0-1,1 1 0,0-1 0,0 0 0,-1 0 1,1 0-1,0 1 0,0-1 0,0 0 1,0 0-1,-1 1 0,1-1 0,0 0 0,0 0 1,0 1-1,0 0 0,-8 17 11,6-13-9,2-2 3,-1 1 0,1-1 0,-1 0 0,1 0 0,0 0 0,0 1 0,0-1 0,1 0-1,-1 0 1,2 5 0,-2-6-1,0 0 0,1 0-1,-1 0 1,1 0 0,-1-1-1,1 1 1,0 0 0,0 0-1,0 0 1,0-1 0,0 1-1,0 0 1,0-1 0,0 1-1,1-1 1,-1 1 0,3 0-1,5-1 221,-9-2-213,1 0 0,-1 1 0,0-1 0,0 0-1,0 0 1,0 0 0,0 1 0,0-1 0,0 0-1,0 0 1,0 1 0,-1-1 0,1 0 0,0 0-1,0 0 1,-1 1 0,1-2 0,0 2-8,0 0-1,-1 0 1,1 0 0,0 0 0,0-1-1,0 1 1,0 0 0,0 0 0,0 0-1,0 0 1,0 0 0,0 0 0,0-1-1,0 1 1,-1 0 0,1 0 0,0 0-1,0 0 1,0 0 0,0 0 0,0 0-1,-1 0 1,1 0 0,0 0 0,0 0-1,0 0 1,0 0 0,0 0-1,-1 0 1,1-1 0,0 1 0,0 1-1,0-1 1,0 0 0,0 0 0,-1 0-1,1 0 1,0 0 0,0 0 0,0 0-1,0 0 1,0 0 0,-1 0 0,-7 7 41,7-6-42,0 1-1,0-1 0,0 1 1,0 0-1,0-1 0,0 1 1,0 0-1,1-1 0,-1 1 1,1 0-1,-1 2 0,1-4 1,0 1-1,0-1 1,0 0-1,0 0 1,0 1-1,0-1 1,0 0 0,0 0-1,0 0 1,0 1-1,0-1 1,0 0-1,0 0 1,0 0-1,0 1 1,0-1-1,0 0 1,0 0-1,0 0 1,1 1-1,-1-1 1,0 0-1,0 0 1,0 0 0,0 0-1,1 1 1,-1-1-1,0 0 1,0 0-1,0 0 1,0 0-1,1 0 1,-1 0-1,0 0 1,0 1-1,1-1 1,-1 0-1,0 0 1,11-5 29,8-12 5,-16 12-34,15-24 100,-17 28-98,-1 0 1,1 0-1,-1 1 1,0-1 0,1 0-1,-1 0 1,0 0-1,0 0 1,0 1-1,1-1 1,-1 0-1,0 0 1,0 0-1,0 0 1,0 0 0,0 0-1,-1 1 1,1-1-1,0 0 1,0 0-1,-1 0 1,1 0-1,0 0 1,-1 1-1,1-1 1,-1 0 0,1 0-1,-1 1 1,1-1-1,-1 0 1,0 0-1,0 1 4,0-1-1,-1 1 1,1 0-1,0 0 0,0-1 1,0 1-1,0 0 1,0 0-1,0 0 1,-1 1-1,1-1 1,0 0-1,0 0 0,0 1 1,0-1-1,0 0 1,0 1-1,0-1 1,0 1-1,0-1 1,0 1-1,0 0 0,-1 1 1,1 1 4,1-3 141,6-22-41,-7 20-40,-3 5-30,-7 11-13,1-1-18,9-12-10,1 0 0,-1 0 1,1 0-1,-1 1 1,1-1-1,-1 0 0,1 0 1,-1 0-1,1 0 1,0 1-1,0-1 0,0 0 1,0 0-1,0 0 0,0 1 1,0-1-1,0 0 1,0 0-1,0 0 0,1 2 1,-1-2 0,0-1 0,1 0 0,-1 1 0,0-1 0,0 0 0,0 1 0,1-1 0,-1 1 0,0-1-1,0 0 1,1 1 0,-1-1 0,0 0 0,1 0 0,-1 1 0,0-1 0,1 0 0,-1 0 0,0 1 0,1-1 0,-1 0 0,0 0 0,1 0 0,-1 0 0,1 0 0,-1 0 0,0 0 0,1 1 0,-1-1 0,1 0 0,-1 0 0,1 0 0,-1-1 0,0 1 0,1 0 0,-1 0 0,1 0 0,-1 0-1,0 0 1,1 0 0,-1-1 0,1 1 0,-1 0 0,0 0 0,1 0 0,-1-1 0,0 1 0,0 0 0,1-1 0,-1 1 0,0 0 0,1-1 0,-1 1 0,0-1 0,2-1 10,-1 1 0,0-1 0,0 0 1,0 0-1,0 0 0,0 0 0,-1 0 0,1-1 1,0 1-1,-1 0 0,0 0 0,1 0 0,-1-1 0,0 1 1,0 0-1,-1-4 0,1 0 21,0 5-30,0 1 0,0 0 0,0 0 0,0-1 0,-1 1 0,1 0 0,0-1 0,0 1 0,0 0 0,0 0 0,-1 0 0,1-1 0,0 1 0,0 0 0,0 0 1,-1 0-1,1-1 0,0 1 0,0 0 0,0 0 0,-1 0 0,1 0 0,0 0 0,-1 0 0,1 0 0,0-1 0,0 1 0,-1 0 0,1 0 0,0 0 0,0 0 0,-1 0 0,1 0 0,0 0 0,-1 0 0,1 1 0,0-1 0,0 0 0,-1 0 0,1 0 0,0 0 1,0 0-1,-1 0 0,1 0 0,0 1 0,0-1 0,-1 0 0,1 0 0,0 0 0,0 1 0,0-1 0,-1 0 0,1 0 0,0 0 0,0 1 0,0-1 0,0 0 0,0 0 0,0 1 0,-1-1 0,1 0 0,0 1 0,0-1 0,0 0 0,0 0 0,0 1 0,0-1 1,-7 18 61,6-15-42,-1 1-1,0-1 1,1 1 0,0 0-1,0-1 1,0 1 0,0 0-1,1 0 1,0 0 0,-1 0-1,2-1 1,-1 5 0,0-7-20,0-1 0,0 1 1,0-1-1,0 0 0,0 1 1,0-1-1,0 1 0,0-1 1,0 0-1,0 1 0,0-1 1,0 1-1,0-1 1,0 0-1,1 1 0,-1-1 1,0 0-1,0 1 0,0-1 1,1 0-1,-1 1 0,0-1 1,0 0-1,1 1 1,-1-1-1,0 0 0,1 0 1,-1 1-1,0-1 0,1 0 1,-1 0-1,0 0 0,1 1 1,-1-1-1,0 0 1,1 0-1,-1 0 0,1 0 1,-1 0-1,0 0 0,1 0 1,-1 0-1,1 0 0,-1 0 1,0 0-1,1 0 1,-1 0-1,1 0 0,-1 0 1,0-1-1,1 1 0,-1 0 1,0 0-1,1 0 0,-1-1 1,0 1-1,1 0 0,-1 0 1,0-1-1,1 1 1,-1 0-1,0 0 0,0-1 1,1 1-1,-1 0 0,0-1 1,15-23 169,-14 22-158,-1 0 1,1 0-1,-1 0 0,0 0 0,1 0 0,-1 0 1,0 0-1,0 0 0,-1 0 0,0-4 0,0-8-492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4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1106 1 3000,'0'0'3696,"-10"0"-3347,-12 1 234,-44 7 1,25-2 146,27-5-481,0 1 1,-18 4-1,28-5-137,1 0 0,-1 0-1,0-1 1,0 1 0,0-1-1,-7-1 1,-12 2 646,18 0-476,0 0 1,0 0-1,0 1 0,1 0 0,-1 0 0,0 0 0,-4 3 1,-39 19 318,18-10-223,0-1 0,-40 12 1,61-22-329,-5 2 85,1 1 0,0 1 0,0 0 0,-17 13 0,20-14-91,-32 17 181,31-17-146,0-1-1,1 1 0,-13 9 0,-63 65 316,8-6-125,47-46-131,-40 48 0,67-71-125,-4 4 20,1 1-1,1 1 0,0-1 0,-5 12 0,-12 21 93,18-34-90,1 0 1,0 0-1,0 0 1,1 0-1,-2 13 0,-4 7 33,-1 7 200,-11 63 1,5-13 50,12-68-235,2 1 1,-1 18-1,-1 8 56,1 1-38,2 0 0,5 55 0,-1 53 15,-1-70-46,0-14-9,-3-58-29,1-1-1,0 1 1,1-1-1,0 1 1,0-1-1,2 0 1,-1 1-1,1-1 1,1-1-1,0 1 1,1 0-1,0-1 1,0 0-1,1 0 1,11 14-1,38 44 227,-44-55-146,19 27 0,-11-14 5,-2 0-30,-13-19-65,0-1 1,1 1-1,0-1 0,0 0 0,0 0 0,0 0 1,1-1-1,9 7 0,27 17 84,-28-19-36,1 0-1,24 13 1,48 23 269,15 7-64,-85-45-240,-1 0 1,22 16 0,-28-17-18,1 0 0,0 0 0,0-1 0,1 0 0,-1-1 1,22 5-1,166 42 209,-157-45-94,0-1 0,57-1 0,-87-4-106,27-2 74,-1-1-1,42-8 1,20-2 73,-80 10-127,-1-2-1,1 0 0,19-7 1,-19 5-2,1 1 0,31-5 0,-34 8-23,0-1-1,0-1 0,-1 0 1,1-2-1,27-12 0,-9 0 27,48-31-1,-57 33-13,44-17-1,-49 24-1,-1-2 0,0 0 0,0-1 1,20-16-1,6-8 42,-3 2 25,-2-2-1,47-51 1,-45 40-16,-27 30-48,-1 0 1,0-1-1,-1 0 0,-2-2 0,0 1 0,14-29 1,-17 24 10,1 1 1,23-37-1,-26 46-21,-1 0 1,-1 0-1,0-1 0,-1 1 0,0-1 0,4-25 0,6-21 119,-11 44-100,0-1-1,-1 0 0,-2 0 1,1 0-1,-3-23 1,1 17 21,1 0 0,4-28 1,0-30 163,-4 64-179,-2 0-1,0 1 0,-6-26 1,3 14-18,1 14-6,-1 0 1,0 0-1,-8-17 0,5 15 21,2 0-1,-5-20 1,9 32-36,-1-1 0,0 0 0,0 0-1,0 1 1,-1-1 0,0 1 0,0 0 0,-6-8 0,-36-36 138,34 39-105,0-1 0,1 0 0,-14-22 0,13 14-28,1 2 15,0 1 1,-1 0-1,0 0 0,-22-22 1,13 21 48,0 0 0,-25-15 1,8 4-26,28 20-34,-1 0 1,-1 1-1,0 0 1,0 0-1,-19-8 0,-3 1 38,25 10-45,0 0 0,1 1 0,-1 0 1,0 0-1,-11-2 0,-86-19 121,77 18-85,16 2-23,-1 2-1,-17-2 0,-13-1 8,32 3-25,0 1-1,0 0 1,0 1 0,-11 1-1,7 0 5,-1 0-1,1-1 1,0-1 0,0 0-1,0-1 1,0-1-1,0-1 1,0 0 0,-22-9-1,-2 7-13,39 6-3,0-1 0,-1 1 0,1 0 0,0 0 0,-1 0 0,1 0 0,0 0 0,-1-1 0,1 1 0,0 0 0,-1 0 0,1-1 0,0 1-1,-1 0 1,1 0 0,0-1 0,0 1 0,-1 0 0,1-1 0,0 1 0,0 0 0,0-1 0,-1 1 0,1 0 0,0-1 0,0 1 0,0-1 0,0 1 0,0 0 0,0-1 0,0 1 0,0-1 0,0 1 0,0 0-1,0-1 1,0 1 0,0 0 0,0-1 0,0 1 0,0-1 0,1 1 0,-1 0 0,0-1 0,0 1 0,0 0 0,0-1 0,1 1 0,-1 0 0,0-1 0,1 1 0,-1 0 0,0 0 0,0-1 0,1 1 0,-1 0 0,0 0-1,1 0 1,-1-1 0,0 1 0,1 0 0,-1 0 0,1 0 0,7-1-14,1 0 0,-1 0-1,0 0 1,11-4 0,-11 2-1,1 1 0,0 0 0,12-1-1,41-3 25,0-4-1,115-32 0,-140 35 19,-31 6-12,0 1-1,0-2 1,0 1-1,0 0 0,0-1 1,0 0-1,0-1 1,-1 1-1,1-1 0,8-6 1,1 1 75,-12 7 34,-11 4-1,-121 46-7,-8-12-81,95-24 1,-68 12 1,56-15-16,48-9-10,0 0 0,0-1 0,1 0 0,-12-1 1,-3 0 66,20 1-55,-2 0 124,5 0-144,0 1 0,0-1 0,0 1 0,0 0 0,0-1 0,0 2 0,0-1 0,0 0 0,0 0 0,0 1 0,-1 0 0,1-1 0,3 5 0,31 31-40,-20-18 35,63 73-19,-1-20 101,-77-70-68,0-1 0,-1 1 0,1 0 0,0 0-1,0-1 1,0 0 0,0 1 0,1-1-1,-1 0 1,0 0 0,4 2 0,-5-5 2,-1 0 0,0 0 1,0 0-1,0 1 0,0-1 0,0 0 1,0 0-1,0 0 0,-1 0 0,1 1 1,-1-1-1,0-2 0,0 1-5,-4-36-252,0-57 0,3 58-3229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51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71 4720,'0'0'5798,"4"-11"-5523,12-31 4,-16 42-252,0 0-1,0-1 1,0 1 0,0-1 0,0 1 0,0 0 0,0-1 0,0 1-1,0-1 1,0 1 0,0 0 0,0-1 0,0 1 0,0-1 0,0 1 0,0 0-1,0-1 1,-1 1 0,1-1 0,0 1 0,0 0 0,0-1 0,-1 1 0,1 0-1,0-1 1,0 1 0,-1 0 0,1 0 0,0-1 0,-1 1 0,1 0-1,0 0 1,-1-1 0,1 1 0,0 0 0,-1 0 0,1 0 0,-1 0 0,1-1-1,-16-1 514,13 2-418,-29-3 1628,19 36-176,10-22-1298,0 0-1,1-1 1,0 1 0,1 0 0,0 18 0,1-28 126,-22-9 394,17 10-741,1-1 1,0 1 0,-1 0-1,1 1 1,0-1-1,0 1 1,1 0-1,-1 0 1,0 0 0,1 0-1,0 0 1,0 1-1,0 0 1,0-1-1,-3 6 1,5 8 226,1-16-273,0-1-1,0 0 1,0 0-1,0 0 1,0 1-1,0-1 1,1 0-1,-1 0 1,0 0-1,0 1 1,0-1 0,1 0-1,-1 0 1,0 0-1,0 0 1,0 0-1,1 0 1,-1 1-1,0-1 1,0 0-1,1 0 1,-1 0-1,0 0 1,0 0-1,1 0 1,-1 0 0,0 0-1,0 0 1,1 0-1,-1 0 1,0 0-1,0 0 1,1 0-1,1-1 15,-1 0 0,1 0 0,-1 1 0,0-1 0,1 0 1,-1 0-1,0 0 0,0 0 0,1 0 0,-1-1 0,0 1 0,0 0 0,0 0 0,-1-1 0,1 1 0,1-3 0,0 0 29,-2 3-27,1-1 0,-1 0 0,1 1 0,-1-1 0,1 1 0,0-1 0,0 0 0,0 1 0,0 0 0,0-1-1,0 1 1,0 0 0,0-1 0,0 1 0,1 0 0,-1 0 0,0 0 0,1 0 0,-1 0 0,1 1 0,-1-1-1,4-1 641,-31 2-17,22 1-628,-1-1 0,1 1-1,0 0 1,0 0-1,0 0 1,0 1 0,0-1-1,0 1 1,0 0-1,0 0 1,1 1 0,-1-1-1,1 1 1,-1 0-1,1-1 1,0 2 0,0-1-1,1 0 1,-1 0 0,0 1-1,1 0 1,0-1-1,-2 7 1,3-10-18,1 1-1,-1 0 1,1 0-1,0 0 1,0 0-1,-1-1 1,1 1-1,0 0 1,0 0 0,0 0-1,0 0 1,0 0-1,0 0 1,0-1-1,0 1 1,1 0 0,-1 0-1,0 0 1,0 0-1,1-1 1,-1 1-1,1 0 1,0 1-1,-1-2 0,1 0-1,0 1 0,-1-1 1,1 0-1,0 1 0,-1-1 1,1 0-1,0 0 0,0 1 1,-1-1-1,1 0 0,0 0 1,0 0-1,-1 0 0,1 0 1,0 0-1,0 0 0,-1-1 0,1 1 1,0 0-1,-1 0 0,1 0 1,0-1-1,0 1 0,-1 0 1,1-1-1,-1 1 0,2-1 1,4-3 12,0-1-1,0 1 1,0-1 0,-1 0 0,0-1 0,0 0 0,0 1 0,0-1 0,-1-1 0,0 1-1,5-11 1,0 5 83,-9 22 20,1 13-20,1-16-84,-2-5-6,0 1-1,1-1 0,-1 0 0,1 0 0,0 1 0,-1-1 0,1 0 1,0 0-1,0 0 0,0 0 0,1 0 0,-1 0 0,0 0 1,1-1-1,1 3 0,-2-4-3,-1 0 0,1 0 0,-1 0 0,0 0 0,1 0 0,-1 0 0,0 0 0,1 0 0,-1-1 0,0 1 0,1 0 0,-1 0 0,0 0 0,1 0 0,-1-1 0,0 1 0,1 0 0,-1 0 0,0-1 0,0 1 0,1 0 0,-1 0 0,0-1 0,0 1 0,0 0 0,1-1 0,-1 1 0,0 0 0,0-1 0,0 1 0,0 0 0,0-1 0,0 1 0,0 0 0,0-1 0,0 1 0,0-1 0,0 1 0,0-1 0,3-17 51,-3 11-21,1 5-24,-1 0 0,0 0-1,0 0 1,1 0 0,-2 0-1,1 0 1,0 0 0,0 0-1,-1 0 1,1 0-1,-1 0 1,1 1 0,-1-1-1,0 0 1,0 0 0,1 0-1,-2 1 1,0-3 0,-2 5 13,1 0 1,0 0-1,0 0 1,0 1-1,0-1 1,0 1-1,-3 2 1,-2 1 31,3-1-33,1 0 0,-1 1 0,1-1 0,0 1 1,0 0-1,1 0 0,-1 0 0,1 0 0,-3 8 0,6-12-13,-1 1 0,1-1 0,-1 0-1,1 1 1,0-1 0,-1 1 0,1-1 0,0 1-1,0-1 1,0 1 0,0-1 0,0 0 0,1 1-1,-1-1 1,0 1 0,1-1 0,-1 0 0,2 3-1,-2-3-7,0-1 0,1 1 0,-1-1 0,0 1 0,1-1 0,-1 1 0,1-1 0,-1 0 0,0 1 0,1-1 0,-1 1 0,1-1 1,0 0-1,-1 1 0,1-1 0,-1 0 0,1 0 0,-1 1 0,1-1 0,0 0 0,-1 0 0,1 0 0,-1 0 0,1 0 0,0 0 0,-1 0 0,1 0 0,0 0 0,-1 0 0,1 0 0,-1 0 0,1-1 0,0 1 0,-1 0 0,1 0 0,-1-1 0,1 1 0,-1 0 0,1-1 0,-1 1 0,1 0 0,-1-1 0,1 0 0,7-5-3134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3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92 3408,'0'0'8778,"-6"-10"-8486,-18-32-2,22 40-139,1 0 1,0 1-1,-1-1 1,1 0-1,0 0 1,0 0-1,0 0 1,0 0-1,0 0 1,1-1-1,-1 1 1,1 0-1,-1 0 1,-2-10 4397,13 19-4421,0 1-1,0-1 1,-1 2-1,-1-1 1,1 1-1,-1 0 1,12 20-1,-11-17-32,10 18 79,-17-28-154,0 0-1,-1 0 1,1 0 0,-1 1-1,1-1 1,-1 0-1,0 1 1,1-1-1,-1 0 1,0 1-1,-1-1 1,1 1 0,0 0-1,-1-1 1,0 1-1,1 0 1,-1-1-1,0 1 1,0 0-1,-1 2 1,1-4-14,0 0 1,0-1-1,0 1 0,0-1 0,1 1 1,-1 0-1,0-1 0,0 1 0,1-1 1,-1 1-1,0-1 0,0 1 0,1-1 1,-1 1-1,1-1 0,-1 1 0,0-1 1,1 0-1,0 1 0,-1 0-1,1-1 0,-1 0 1,1 1-1,-1-1 0,1 1 0,-1-1 0,0 1 0,1-1 0,-1 1 1,0-1-1,1 1 0,-1 0 0,0-1 0,0 1 0,1-1 0,-1 1 1,0 0-1,0-1 0,0 2 0,0 11 63,-1-10-52,1 0 1,0 0-1,0 1 0,0-1 0,0 0 1,0 0-1,1 0 0,-1 0 1,1 0-1,0 0 0,0 0 0,0 0 1,3 4-1,-4-6 5,1 0 1,-1 0-1,0 0 1,1 0-1,-1 1 1,0-1-1,0 0 0,1 0 1,-1 0-1,0 0 1,0 0-1,0 1 1,0-1-1,-1 2 0,1-2-11,0 0-1,-1-1 1,1 1-1,0 0 0,0 0 1,0 0-1,0-1 0,0 1 1,0 0-1,0 0 1,0 0-1,1-1 0,-1 1 1,0 0-1,0 0 1,1 0-1,-1-1 0,0 1 1,1 0-1,-1-1 0,1 1 1,-1 0-1,2 0 1,6 11 105,-8-11-109,0 0 0,0-1 1,1 1-1,-1 0 0,0 0 0,1-1 0,-1 1 0,1 0 1,-1 0-1,1-1 0,-1 1 0,1-1 0,0 1 1,-1 0-1,1-1 0,0 1 0,0 0 0,29 26 32,-44-36 5,0 0 1,0-2 0,1 1 0,0-2 0,1 0-1,-16-19 1,18 22-14,-1-2 28,6 3-24,-6-16 76,11 24-88,-7-22 50,7 22-84,0 0 0,0 0 0,0 0 0,0 0 1,0 0-1,0 0 0,0 0 0,1 1 1,-1-1-1,0 0 0,0 0 0,0 0 0,0 0 1,0 0-1,0 0 0,0 0 0,1 0 1,-1 0-1,0 0 0,0 0 0,0 0 0,0 0 1,0 0-1,1 0 0,-1 0 0,0 0 0,0 0 1,0 0-1,0 0 0,0 0 0,1 0 1,-1 0-1,0 0 0,0 0 0,0 0 0,0 0 1,0 0-1,0 0 0,1 0 0,-1 0 0,0 0 1,0 0-1,0-1 0,0 1 0,0 0 1,0 0-1,0 0 0,0 0 0,1 0 0,-1 0 1,0 0-1,0-1 0,0 1 0,0 0 0,0 0 1,0 0-1,0 0 0,0 0 0,0-1 1,0 1-1,0 0 0,0 0 0,0 0 0,0 0 1,0 0-1,0 0 0,0-1 0,5 8-2828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3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4512,'0'0'11144,"10"-2"-11000,32-5-2,-40 7-122,-1 0-1,1 0 1,0 0-1,0 0 1,0 0-1,0 0 1,0 0 0,-1 1-1,1-1 1,0 1-1,0-1 1,-1 1-1,1 0 1,0 0-1,-1 0 1,1 0 0,1 1-1,10 5 151,-1-3-74,-5-1-23,0-1-1,1 1 1,0-2 0,8 2-1,38 13 575,-19-10-260,13 0 469,-2 6-410,-42-12-424,0 0 0,0 0-1,0 0 1,0 1-1,0 0 1,0 0-1,0 0 1,0 0 0,0 0-1,7 4 1,-10-4-18,0-1 0,0 1 1,-1-1-1,1 0 0,0 1 1,1-1-1,-1 0 1,0 0-1,0 0 0,0 0 1,0 0-1,0 0 0,0 0 1,0 0-1,0 0 0,1-1 1,-1 1-2,-1 0 0,1-1 0,0 1 1,0 0-1,-1 0 0,1 0 0,0 0 1,0 0-1,-1 0 0,1 0 0,0 0 1,0 0-1,-1 0 0,1 0 0,0 0 1,-1 1-1,1-1 0,0 0 0,0 1 1,-1-1-1,1 0 0,-1 1 0,1-1 1,0 1-1,-1-1 0,1 1 0,-1-1 1,1 1-1,-1-1 0,1 2 0,0-2 2,0 1-1,-1-1 1,1 1-1,0-1 1,-1 1-1,1-1 1,0 0-1,-1 0 1,1 1-1,0-1 1,0 0-1,-1 0 1,1 0-1,0 1 1,0-1-1,0 0 1,2-1 51,-11 1-22,-4-1-2,0 0 0,0-1 0,-1-1-1,1 0 1,-15-6 0,12 4 4,-1 0-1,-19-2 0,-24-7 29,46 10-46,0 1 1,-1 0-1,1 1 1,-18 0-1,26 1 3,-1 1 0,0-1-1,1 0 1,-1-1-1,-5-1 1,5 1-3,1 0-1,-1 1 1,1 0-1,-1 0 1,-6 0 0,8 0-240,-7 2 574,8 4-3170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6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0 3112,'0'0'12717,"-10"8"-12552,-5 5-127,-5 3 186,1 0 0,1 2 1,-29 34-1,39-41-119,-1 0-1,0-1 1,-11 10 0,13-14-34,1 0 0,-1 0 0,1 1-1,1 0 1,-1 0 0,1 0 0,1 1 0,-1 0 0,-5 13 0,-7 8 254,4-10-201,6-7-24,-1-1 1,-1 0-1,0 0 0,0-1 0,-1 0 0,0-1 1,-18 13-1,-1 1 182,20-11-129,8-11-129,0 1-1,0-1 1,0 0 0,1 0-1,-1 0 1,0 0-1,0 1 1,0-1 0,-1-1-1,1 1 1,0 0-1,0 0 1,0 0 0,-1-1-1,-1 2 1,16-19 285,72-83-165,-37 39-109,-27 36-22,11-14 8,40-36 1,13-14 76,-68 79-36,-16 10-57,0 0-1,0-1 1,1 1-1,-1-1 1,0 1-1,0-1 1,0 1-1,0-1 1,0 0-1,0 1 1,-1-1 0,1 0-1,0 0 1,0 0-1,0 0 1,-1 0-1,1 1 1,0-3-1,3-1 37,-2 6-78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2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140 114 4816,'0'0'9089,"-9"10"-8865,-33 39 164,42-50-358,0 0 1,0 1-1,0-1 0,0 1 1,1-1-1,-1 1 0,0-1 1,0 1-1,0-1 0,1 1 1,-1-1-1,0 1 0,0-1 1,1 1-1,-1 0 0,0-1 1,1 1-1,-1-1 0,1 1 1,-1 0-1,0-1 1,1 1-1,-1 0 0,1-1 1,-1 1-1,1 0 0,0 0 1,9-9 164,-2-3-24,8-14 77,-15 25-240,-1 1 1,0-1 0,0 0-1,0 0 1,0 0-1,0 0 1,0 0 0,0 1-1,0-1 1,0 0-1,0 0 1,0 0-1,0 0 1,-1 1 0,1-1-1,0 0 1,-1 0-1,1 1 1,0-1 0,-1 0-1,1 0 1,-1 1-1,1-1 1,-1 0-1,0 1 1,1-1 0,-1 1-1,1-1 1,-1 1-1,0-1 1,-1 0 0,-4-3 129,5 3-119,0 1 1,0-1-1,0 0 1,1 1 0,-1-1-1,0 1 1,0-1-1,0 1 1,0-1 0,0 1-1,0 0 1,0-1-1,0 1 1,-1 0-1,1 0 1,0 0 0,0 0-1,0 0 1,0 0-1,0 0 1,0 0 0,0 0-1,0 1 1,0-1-1,0 0 1,0 1-1,0-1 1,0 1 0,0-1-1,-1 2 1,-1-2 47,1 1-1,0-1 1,0 1 0,1 0 0,-1 0 0,0 0 0,0 0-1,0 1 1,1-1 0,-1 0 0,0 1 0,1-1 0,-1 1-1,1 0 1,0-1 0,0 1 0,-1 0 0,1 0 0,0 0-1,0 0 1,1 0 0,-1 0 0,0 0 0,1 0 0,-1 0-1,1 0 1,0 0 0,0 0 0,-1 0 0,1 1 0,1 2-1,-1-5 148,3-18 130,0 12-303,-2 5-33,-1 1-1,0-1 1,1 1 0,-1-1-1,0 1 1,1 0 0,-1-1-1,0 1 1,0-1 0,0 0-1,1 1 1,-1-1 0,0 1 0,0-1-1,0 1 1,0-1 0,0 1-1,0-1 1,0 1 0,0-1-1,0 0 1,0 1 0,0-1-1,0 1 1,0-1 0,-1 1-1,1-1 1,0 0 0,-1 1 5,1-1 0,0 1 1,-1-1-1,1 1 0,-1-1 0,1 1 1,-1-1-1,1 1 0,-1 0 1,1-1-1,-1 1 0,1 0 0,-1-1 1,1 1-1,-1 0 0,0 0 1,1 0-1,-1-1 0,1 1 1,-1 0-1,0 0 0,1 0 0,-1 0 1,0 0-1,1 0 0,-1 0 1,1 0-1,-1 0 0,0 1 0,1-1 1,-1 0-1,1 0 0,-1 0 1,0 1-1,1-1 0,-1 0 0,1 1 1,-1-1-1,1 0 0,-1 1 1,1-1-1,-1 1 0,1-1 1,0 1-1,-1-1 0,1 1 0,0-1 1,-1 1-1,1-1 0,0 1 1,-1 0-1,1-1 0,0 1 0,0-1 1,0 1-1,0 0 0,0-1 1,0 1-1,0 0 0,0-1 0,0 2 1,0-1-2,-1 0 0,1-1 0,0 1 0,0 0 0,0 0 0,0 0 0,0 0 0,1 0 0,-1 0 0,0 0 0,0 0 0,1 0 0,-1-1 0,0 1 0,1 0 0,-1 0 0,1 0 1,-1 0-1,1-1 0,-1 1 0,1 0 0,0-1 0,-1 1 0,1 0 0,0-1 0,-1 1 0,2 0 0,0-1-7,-1 0 0,1 0 0,-1 0 0,1 0 1,-1 0-1,1 0 0,-1-1 0,1 1 0,-1-1 0,1 1 0,-1-1 0,0 1 0,1-1 1,-1 0-1,0 0 0,0 1 0,3-3 0,-2 1 1,1 0-1,-1 0 1,0 0 0,1-1-1,-1 1 1,0-1 0,-1 1 0,1-1-1,0 0 1,-1 1 0,1-1-1,-1 0 1,0 0 0,1-5-1,-1 6 2,-1 0-1,0 0 1,1 0-1,-1 0 1,0 0-1,-1 0 1,1 0-1,0 0 1,0 0-1,-1 0 1,1 0-1,-1 0 1,0 0-1,0 0 1,1 0-1,-1 0 1,0 1-1,0-1 1,-1 0-1,1 1 1,0-1-1,-1 1 1,-2-3-1,3 3 1,0 1-1,0-1 0,0 1 1,0-1-1,0 1 0,0 0 1,-1 0-1,1-1 0,0 1 0,0 0 1,0 0-1,0 0 0,-1 0 1,1 0-1,0 1 0,0-1 1,0 0-1,0 0 0,-1 1 1,1-1-1,0 1 0,0-1 1,0 1-1,-2 1 0,1-1 24,0 0-1,0 1 0,0-1 1,-1 1-1,1 0 1,1 0-1,-1-1 0,0 1 1,0 1-1,-1 2 1,2-4-13,1 1 1,0-1 0,0 0 0,0 1-1,0-1 1,0 1 0,0-1 0,0 1 0,1-1-1,-1 1 1,0-1 0,1 0 0,-1 1-1,1-1 1,1 3 0,11 19 131,-11-20-144,-1-1 13,0 0-1,0 0 1,1 0-1,-1 0 1,0-1 0,1 1-1,-1-1 1,1 1-1,0-1 1,1 2 0,-2-3-9,0 0-1,0 0 1,0 0 0,0 0 0,0 0 0,0 0 0,0 0 0,0 0 0,0-1 0,0 1 0,-1 0-1,1 0 1,0-1 0,0 1 0,0-1 0,0 1 0,0-1 0,-1 1 0,1-1 0,0 1 0,0-1 0,-1 0-1,1 0 1,0 1 0,-1-1 0,1 0 0,0-1 0,0 1-6,0 0-1,0 0 1,0-1-1,0 1 1,0 0 0,0-1-1,0 1 1,0-1-1,-1 1 1,1-1 0,-1 1-1,1-1 1,-1 1 0,1-1-1,-1 0 1,0 1-1,0-1 1,0 1 0,0-1-1,0 0 1,0 1-1,0-1 1,-1 0 0,1 1-1,-1-1 1,1 1-1,-1-1 1,1 1 0,-1-1-1,0 1 1,0-1-1,0 1 1,1 0 0,-2 0-1,1-1 1,0 1 0,0 0-1,0 0 1,0 0-1,-1 0 1,1 0 0,0 0-1,-1 0 1,1 1-1,-3-2 1,2 2 3,0-1-1,-1 1 1,1-1-1,-1 1 1,1 0-1,-1 0 1,1 0-1,-1 0 1,1 0 0,0 1-1,-1-1 1,1 1-1,-1 0 1,1-1-1,0 1 1,-1 0-1,-1 2 1,2-3 0,0 1-1,1 0 1,-1 0 0,0 0-1,1 0 1,-1 1 0,1-1-1,-1 0 1,1 0 0,0 1-1,0-1 1,-1 1 0,1 0 0,0-1-1,0 1 1,1 0 0,-1-1-1,0 1 1,0 0 0,1 0-1,-1 0 1,1 2 0,-1-1 8,1 1 0,1-1 0,-1 1 0,0-1 0,1 1 0,0-1 0,0 0 0,1 5 0,-1-7-10,-1 0 1,1 0-1,0-1 0,-1 1 1,1 0-1,0 0 1,-1-1-1,1 1 1,0 0-1,0-1 1,0 1-1,0-1 0,0 1 1,-1-1-1,1 1 1,0-1-1,0 0 1,0 1-1,0-1 1,0 0-1,0 0 1,0 0-1,0 0 0,0 0 1,1 0-1,-1 0 1,0 0-1,0 0 1,0-1-1,0 1 1,0 0-1,-1-1 0,3 1 1,2-3 3,0 1 0,0-1 0,0 0 1,-1 0-1,1 0 0,-1-1 0,1 0 0,6-8 0,6-4 10,-16 14-18,1 0 0,-1 0 1,1-1-1,-1 1 1,0-1-1,0 1 0,0-1 1,0 1-1,0-1 1,0 0-1,-1 1 0,0-1 1,1 0-1,-1 1 1,0-1-1,0 0 0,-1-3 1,1 5 1,0-1 0,0 1 1,0-1-1,0 1 0,-1-1 1,1 1-1,0-1 0,-1 1 1,1 0-1,-1-1 0,0 1 1,1 0-1,-1-1 0,0 1 1,0 0-1,0 0 1,0 0-1,0 0 0,0 0 1,0 0-1,0 0 0,0 0 1,-1 0-1,1 0 0,0 0 1,0 1-1,-1-1 0,1 1 1,-1-1-1,1 1 0,0-1 1,-1 1-1,-2 0 0,3 0 0,0 0 0,0 0 0,0 1-1,0-1 1,0 1 0,0-1 0,0 1-1,1-1 1,-1 1 0,0-1 0,0 1-1,1 0 1,-1 0 0,0-1 0,1 1-1,-1 0 1,0 0 0,1 0 0,-1 0 0,1-1-1,-1 2 1,-10 26 71,7-19-31,3-6-33,0 0 0,0 1 0,0-1 1,0 0-1,1 0 0,-1 1 0,1-1 1,0 0-1,0 0 0,0 1 0,0-1 1,1 0-1,0 0 0,-1 1 0,1-1 1,0 0-1,0 0 0,1 0 0,-1 0 1,1 0-1,-1 0 0,1 0 0,0-1 1,0 1-1,0-1 0,0 1 0,1-1 1,-1 0-1,1 0 0,4 3 0,-5-4-7,0 0-1,0 0 1,0-1-1,0 1 1,1 0-1,-1-1 1,0 0-1,1 1 1,-1-1-1,0 0 1,1 0-1,-1 0 1,0-1-1,1 1 1,-1-1-1,0 1 1,0-1-1,1 0 1,-1 1-1,0-1 1,0-1-1,0 1 1,3-2-1,-1 0 2,0 0-1,-1 0 1,1-1-1,-1 1 1,0-1 0,0 0-1,0 0 1,0 0-1,-1 0 1,3-5-1,-5 8-2,1 0-1,0 0 0,-1-1 0,1 1 1,0 0-1,-1 0 0,0-1 1,1 1-1,-1 0 0,0-1 0,0 1 1,1-1-1,-1 1 0,0 0 1,0-1-1,-1 1 0,1-1 0,0 1 1,0 0-1,-1-1 0,1 1 1,-1 0-1,1-1 0,-1 1 0,1 0 1,-1 0-1,0-1 0,-1-1 1,-1 2-3,1-1 1,0 1 0,-1 0-1,1 0 1,-1 0 0,1 0-1,-1 0 1,0 1 0,1-1-1,-1 1 1,0 0 0,1-1-1,-6 2 1,4-2-1,-1 1 0,1 0 1,0 1-1,-1-1 0,1 1 0,0 0 1,0 0-1,0 0 0,0 0 0,0 1 0,0-1 1,0 1-1,0 0 0,0 1 0,1-1 1,-1 1-1,1-1 0,0 1 0,0 0 1,0 0-1,0 0 0,0 1 0,1-1 0,-1 1 1,-3 7-1,5-8 7,-1-1 0,1 1 0,-1 0 1,1 0-1,0 0 0,0 0 0,1 0 0,-1 0 1,0 0-1,1 1 0,0-1 0,0 0 0,0 0 0,0 0 1,1 0-1,0 5 0,0-6-1,-1-1 1,1 1-1,0 0 1,0-1-1,-1 1 1,2-1-1,-1 1 1,0-1-1,0 0 0,0 1 1,0-1-1,1 0 1,-1 0-1,1 0 1,-1 0-1,1 0 1,-1 0-1,1 0 0,0 0 1,-1-1-1,1 1 1,0 0-1,-1-1 1,1 0-1,0 1 1,0-1-1,0 0 0,-1 0 1,1 0-1,0 0 1,2-1-1,7 0 0,0 0 0,-1-1-1,1-1 1,-1 0-1,0 0 1,1-1 0,-2 0-1,1-1 1,0 0-1,-1 0 1,0-1 0,0 0-1,-1-1 1,1 0-1,-1-1 1,-1 1 0,0-1-1,0-1 1,0 1 0,-1-1-1,-1 0 1,1-1-1,5-14 1,-11 23-7,0 0 0,0 0 1,-1 0-1,1 1 0,0-1 0,-1 0 0,1 0 1,0 0-1,-1 0 0,1 1 0,-1-1 0,0 0 1,1 0-1,-1 1 0,1-1 0,-1 0 0,0 1 1,0-1-1,1 1 0,-1-1 0,-1 0 1,-18-10-49,9 10 40,1 1-1,-1 0 1,1 1-1,-1 0 0,1 0 1,-1 1-1,1 1 1,0 0-1,-14 5 0,7-2-20,-32 6-1,47-12 28,-2 0-13,1 1 0,-1-1 0,1 1 0,-1 0 0,1 0 0,0 0 0,0 0 0,-1 1 0,-2 1 0,-3 0-122,8-7-3042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6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29 145 6520,'0'0'10598,"-5"-10"-10323,-12-31 3,16 39-98,0 0-1,0 0 1,0 0-1,1 0 0,-1 0 1,1 0-1,-1 0 0,1 0 1,0-1-1,0 1 1,0 0-1,0 0 0,0-4 1,1-2 1323,29 8 304,-29 0-1782,0 0 1,0 0 0,0 1 0,0-1 0,-1 1 0,1-1 0,0 0 0,0 1-1,-1 0 1,1-1 0,0 1 0,-1-1 0,1 1 0,0 0 0,-1 0-1,1-1 1,-1 1 0,1 1 0,12 21 83,-6-10-9,16 29 262,37 89 1,-3-6 94,-10-20 66,-34-73-390,57 149 890,-68-175-885,0 0 0,0 0-1,-1 1 1,1 8 0,-1-28 10,0 1-1,6-24 1,2-8-63,-3 5-12,2 1-1,2 0 0,1 0 1,2 1-1,29-58 1,-17 47 18,3 1 0,2 1 1,50-60-1,-53 76 46,40-36-1,-58 60-106,-8 6-27,0-1 0,0 1 0,0-1 0,-1 1 0,1-1 0,0 1 0,0-1 0,0 0 0,-1 1 0,1-1 0,0 0 0,-1 0 0,1 1 1,-1-1-1,1 0 0,0-2 0,0 1-13,-1 2 8,0 1 1,-1-1-1,1 0 0,0 0 0,0 0 1,0 0-1,0 0 0,0 0 0,0 0 1,0 0-1,0 0 0,0 0 0,0 0 1,0 0-1,0 0 0,-1 0 0,1-1 1,0 1-1,0 0 0,0 0 0,0 0 1,0 0-1,0 0 0,0 0 0,0 0 1,0 0-1,0 0 0,0 0 0,0 0 1,0 0-1,0 0 0,0 0 0,0 0 1,0 0-1,-1 0 0,1 0 0,0-1 1,0 1-1,0 0 0,0 0 0,0 0 1,0 0-1,0 0 0,0 0 0,0 0 1,0 0-1,0 0 0,0 0 0,0 0 1,0 0-1,0-1 0,0 1 0,-13 4-5,-545 60 121,446-63-254,112-1 86,0 0 0,-1 0 0,1 0 1,0 0-1,0 0 0,0 0 0,-1 0 0,1 0 1,0 0-1,0 0 0,0 0 0,-1 0 1,1 0-1,0 0 0,0 0 0,0 1 0,0-1 1,-1 0-1,1 0 0,0 0 0,0 0 0,0 0 1,0 1-1,0-1 0,0 0 0,-1 0 0,1 0 1,0 0-1,0 1 0,0-1 0,0 0 1,0 0-1,0 0 0,0 1 0,0-1 0,0 0 1,0 0-1,0 0 0,0 1 0,0-1 0,0 0 1,0 0-1,0 0 0,0 1 0,0-1 0,0 0 1,0 0-1,0 0 0,0 0 0,1 1 1,-1-1-1,0 0 0,0 0 0,0 0 0,0 0 1,0 1-1,0-1 0,1 0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7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11120,'0'0'10313,"14"-4"-9919,161-28 677,-126 26-771,152-13 765,-158 16-844,-4 1 267,42 2-1,-78 0-418,-1 0-1,1 0 0,0 1 1,-1-1-1,1 1 1,-1-1-1,1 1 0,0 0 1,-1 0-1,0 0 1,1 0-1,3 4 1,2 6-36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48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60 11256,'0'0'9227,"13"-6"-8591,3-1-430,13-6 682,44-15 1,-69 27-691,1-1 0,0 1 0,-1 1 0,1-1 0,0 1 0,-1-1 0,1 2 0,0-1 0,0 0 0,-1 1 0,1 0 0,0 0 0,5 2 0,-7-1-34,1 0 1,0 0-1,-1 0 0,1 0 1,-1 1-1,0 0 1,0-1-1,0 1 1,0 1-1,-1-1 1,1 0-1,-1 1 1,0-1-1,0 1 1,0-1-1,2 7 1,6 18 502,-1 1 0,6 32 0,-1 0 670,-11-50-1207,0 3-26,1 0-1,1 0 1,0 0-1,0-1 1,13 21-1,-17-33-103,-1 0 0,0 0 0,1 0 0,-1 1 0,1-1 0,0 0 0,-1 0 0,1 0 0,0 0 0,0 0 0,0 0 0,-1-1 0,1 1 0,0 0 0,0 0 0,0-1 0,0 1 0,0 0 0,1-1 0,-1 1 0,0-1 0,0 1 0,0-1 0,0 0 0,1 0 0,-1 1 0,0-1 0,0 0 0,1 0 0,-1 0 0,0 0 0,0 0 0,1-1 0,-1 1 0,0 0 0,0 0 0,0-1 0,2 0 0,20-8 878,-12 1-5823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7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5520,'0'0'13273,"10"11"-12707,-5-7-534,181 181 3078,-145-141-2505,-31-33-325,0 0-1,1-1 1,0 0 0,23 17 0,-23-16 113,-11-11-394,0 1 0,0-1 0,0 1 1,1-1-1,-1 1 0,0-1 0,0 0 0,1 1 0,-1-1 1,0 1-1,1-1 0,-1 0 0,1 1 0,-1-1 0,0 0 1,1 1-1,-1-1 0,1 0 0,-1 0 0,1 1 0,-1-1 1,1 0-1,-1 0 0,1 0 0,-1 0 0,1 0 0,-1 1 1,1-1-1,-1 0 0,1 0 0,-1 0 0,1-1 0,-1 1 1,1 0-1,-1 0 0,1 0 0,-1 0 0,1 0 0,0-1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1 10040,'0'0'2536,"-17"12"-2147,4-3-294,-28 21 322,-38 35-1,-18 29 777,47-43 666,-2-3-1,-80 57 1,126-103-621,11-11-446,10-12-2876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9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4416,'0'0'13545,"2"17"-12897,-2-16-634,4 31 599,-1 65 0,-5-35 124,-5 73 1080,-3 49 2082,16-150-2007,-6-34-1798,15-1-27,0-1-1,-1-1 1,1 0-1,-1-1 0,1 0 1,22-12-1,25-6-12,-37 16-16,0 1-1,0 1 1,36-1 0,21-6 203,-82 11-222,-11 0-1523,-6-1 221,11 0-1967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2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 8744,'0'0'6546,"5"-12"-5835,-3 8-632,0-2 1,0 1 1,0 0-1,1 0 1,0 1 0,0-1-1,0 0 1,0 1-1,1 0 1,-1 0-1,1 0 1,0 0 0,1 0-1,-1 1 1,1 0-1,4-3 1,21-9 999,59-21 1,-79 33-835,1 0 0,-1 1 1,1 0-1,-1 1 0,1 0 1,0 1-1,0 0 0,-1 0 0,22 5 1,1-2 874,-32-3-430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8336,'0'0'7462,"15"-7"-6701,17-6-429,48-21 1199,88-24 1,-87 40 335,138-13 1,-219 31-1838,1-1 1,-1 1-1,1 0 1,-1 0-1,0 0 1,1 0 0,-1 0-1,1 0 1,-1 0-1,1 0 1,-1 0 0,0 0-1,1 0 1,-1 0-1,1 0 1,-1 0-1,0 1 1,1-1 0,-1 0-1,1 0 1,-1 0-1,0 0 1,1 1-1,-1-1 1,0 0 0,1 1-1,-1-1 1,0 0-1,0 0 1,1 1 0,-1-1-1,0 1 1,0-1-1,1 1 1,-1 0 26,0 0 0,-1 0 0,1 0 0,0 0 0,0 0 0,-1 0 0,1 0 0,-1 0 0,1 0 0,-1 0 0,1 0 0,-1 0 0,0 1 0,-33 35-1234,25-28-1248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1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0 109 5920,'0'0'16759,"11"-8"-16324,-7 4-381,3-1 15,0-1 0,-1 1 0,1 0 0,1 1 0,-1 0 0,1 0 0,0 1 0,0 0 0,0 0 0,12-2 0,245-31 1809,-221 31-1562,46-3 644,-89 8-951,-1 0 1,1 0 0,-1 0 0,1 0 0,0 0 0,-1 0 0,1 0-1,-1 0 1,1 0 0,-1 0 0,1 0 0,0 0 0,-1 0 0,1 0-1,-1 1 1,1-1 0,-1 0 0,1 1 0,-1-1 0,1 0 0,-1 1-1,1-1 1,-1 0 0,0 1 0,1 0 0,3 5-3686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2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3712,'0'0'10386,"-3"15"-9852,-55 283 1809,49-246-2056,-35 233 1020,39-234-1108,-14 222 845,19-227-744,2 0-1,2 0 1,19 88-1,-19-118-178,1-1 0,1 0 1,1 0-1,0 0 0,0-1 0,2 0 0,0-1 1,0 1-1,1-2 0,1 0 0,0 0 0,1-1 1,0 0-1,1-1 0,0 0 0,0-1 0,1 0 1,0-2-1,1 1 0,0-2 0,0 0 0,0-1 1,0 0-1,1-1 0,0-1 0,0 0 0,0-1 1,0-1-1,1-1 0,31-3 0,31-3 838,-44 4-4311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3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6520,'0'0'8085,"13"10"-7514,33 27 215,-2 1 1,60 69-1,-58-48 28,-2 1-1,69 130 0,-93-147-560,-1 1 0,-3 0-1,-1 1 1,-3 1 0,13 83-1,-22-88-87,-1 0-1,-1 0 0,-3 0 1,-2 0-1,-1 0 1,-11 43-1,1-29 152,-2 0-1,-2-1 1,-47 91 0,57-127-109,0-1 0,-2 0 1,0-1-1,0 0 1,-1-1-1,-1 0 0,-1-1 1,0 0-1,-1-1 0,-25 17 1,39-29-186,0-1 0,0 1 0,0 0 0,0-1 0,0 1 0,-1-1 0,1 1 0,0-1 0,0 0 0,0 1 0,0-1 0,-1 0 0,1 0 0,0 0 0,0 0 0,-1 0-1,1 0 1,0 0 0,0 0 0,-1 0 0,1-1 0,0 1 0,0 0 0,0-1 0,0 1 0,0-1 0,-1 1 0,1-1 0,-1-1 0,1 1-23,0 0-1,1-1 1,-1 1-1,0-1 1,0 1-1,1-1 0,-1 1 1,1-1-1,-1 1 1,1-1-1,0 0 1,-1 1-1,1-1 1,0 0-1,0 1 1,0-1-1,0 0 1,1 1-1,-1-1 0,0 1 1,1-1-1,1-3 1,8-23-3472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25 7736,'0'0'9833,"-11"6"-9164,4-3-561,-7 4 376,0 1 1,1 0 0,-1 1-1,-17 16 1,30-24-412,-1 0 0,1 0-1,0 0 1,0 1 0,0-1 0,1 0 0,-1 1 0,0-1 0,0 0 0,1 1 0,-1-1 0,0 3 0,1-3-15,0-1-1,0 1 1,0-1 0,0 1 0,0-1 0,0 1 0,0-1 0,0 1 0,0-1 0,1 1 0,-1-1 0,0 1 0,0-1 0,0 1 0,1-1 0,-1 1 0,0-1 0,1 1 0,-1-1 0,0 0 0,1 1 0,-1-1-1,0 0 1,2 1 0,0 0 60,-1 0 0,1 0 0,0-1 0,0 1 0,0-1 0,0 0 0,0 1 0,0-1 0,0 0 0,0 0 0,0 0 0,1 0 0,-1-1 0,0 1 0,0-1 0,-1 1 0,5-2 0,-3 1-45,0 0 1,-1-1 0,1 1 0,0-1 0,0 1 0,-1-1 0,1 0 0,-1 0 0,1 0 0,-1-1 0,0 1-1,0-1 1,0 1 0,0-1 0,0 1 0,0-1 0,-1 0 0,0 0 0,1 0 0,-1 0 0,0 0 0,1-5 0,-2 8-51,0-1 1,0 1-1,0 0 1,0-1-1,0 1 1,0 0-1,0-1 1,0 1-1,0 0 1,0 0-1,0-1 1,0 1-1,0 0 1,0-1-1,0 1 1,0 0-1,0-1 1,-1 1-1,1 0 1,0 0-1,0-1 1,0 1-1,0 0 1,-1 0-1,1-1 1,0 1-1,0 0 1,0 0-1,-1 0 1,1-1-1,0 1 1,0 0-1,-1 0 1,1 0-1,-1 0 1,-12 1 442,12 0-411,-1-1-1,1 1 1,0-1 0,0 1 0,0 0 0,0-1 0,-1 1 0,1 0 0,0 0 0,0 0 0,0 0 0,0 0 0,1 0 0,-1 0-1,0 0 1,0 0 0,1 0 0,-1 0 0,0 2 0,15-3 270,-10-1-292,37-8 191,-39 9-207,0-1-1,0 1 1,0-1-1,-1 0 1,1 0-1,0 0 1,0 0-1,-1 0 1,1 0-1,-1 0 1,1 0-1,-1-1 1,0 1-1,1-1 1,-1 1 0,0-1-1,0 1 1,2-4-1,-3 5-11,0-1-1,0 1 0,0-1 1,1 1-1,-1 0 1,0-1-1,0 1 1,0-1-1,0 1 1,0-1-1,0 1 1,0-1-1,0 1 1,0 0-1,0-1 0,0 1 1,-1-1-1,1 1 1,0-1-1,0 1 1,0 0-1,0-1 1,-1 1-1,1 0 1,0-1-1,0 1 1,-1-1-1,1 1 0,0 0 1,-1 0-1,1-1 1,0 1-1,-1 0 1,1 0-1,-1-1 1,1 1-1,0 0 1,-1 0-1,1 0 1,-1 0-1,1-1 0,0 1 1,-1 0-1,1 0 1,-1 0-1,1 0 1,-1 0-1,0 0 1,-24 4 88,4 4-30,-36 18 0,48-21-42,0 1 0,1-1 0,-1 1 0,1 1 0,0 0 0,-9 10 0,16-16-13,0 0-1,0 0 1,1 0-1,-1 0 1,0 0-1,1 0 1,-1 0-1,0 0 1,1 1-1,-1-1 1,1 0-1,0 0 1,-1 0-1,1 1 1,0 1-1,0-2 0,0-1-1,0 1 0,0-1 0,1 1 0,-1-1 0,0 1 0,0-1 0,1 0 1,-1 1-1,0-1 0,1 0 0,-1 1 0,0-1 0,1 0 0,-1 1 0,0-1 1,1 0-1,-1 1 0,1-1 0,-1 0 0,1 0 0,-1 0 0,1 0 0,-1 1 1,0-1-1,1 0 0,0 0 0,2 0 11,0 0 0,0 0 0,1 0 1,-1 0-1,0-1 0,0 1 0,0-1 0,0 0 0,0 0 0,0 0 1,4-2-1,4-3 9,0-1 0,-1-1 0,0 0 1,-1 0-1,0-1 0,0 0 0,-1 0 0,8-12 1,-15 20-22,0 0 0,0-1 0,0 0 1,-1 1-1,1-1 0,0 1 0,-1-1 0,1 0 1,-1 1-1,0-1 0,0 0 0,1 0 1,-1 1-1,0-1 0,0 0 0,-1 0 0,1 1 1,0-1-1,0 0 0,-1 0 0,1 1 1,-2-3-1,1 3-2,0 0 0,0 0 1,0 0-1,0 0 0,0 0 0,0 0 1,0 0-1,0 0 0,0 0 0,0 1 1,-1-1-1,1 0 0,0 1 0,-1-1 1,1 1-1,0-1 0,-1 1 0,1 0 1,0 0-1,-1 0 0,1 0 0,-1 0 1,1 0-1,0 0 0,-1 0 0,-2 1 1,-3 0 0,1 2 1,-1-1 0,0 1-1,0-1 1,1 2-1,0-1 1,-1 1 0,-9 8-1,-1 2 27,-24 25-1,15-6 2,25-31-34,-1 0 1,1 0-1,0 0 1,0 0-1,0 1 1,0-1-1,0 0 1,0 1-1,1-1 1,0 0-1,-1 1 1,1-1 0,0 6-1,0-8 1,0 0 1,0 1-1,0-1 1,1 1-1,-1-1 1,0 0-1,0 1 0,1-1 1,-1 0-1,0 1 1,1-1-1,-1 0 1,0 1-1,1-1 0,-1 0 1,0 0-1,1 1 1,-1-1-1,0 0 0,1 0 1,-1 0-1,1 0 1,-1 1-1,1-1 1,-1 0-1,0 0 0,1 0 1,-1 0-1,1 0 1,14-1-22,-15 1 20,19-4-95,-1-1 0,0-1-1,-1-1 1,28-14 0,-6 1-4100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7232,'0'0'0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49.2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595 1 14776,'0'0'3053,"-12"13"-2473,-173 188 2077,53-74-825,1-2 320,112-104-1487,2 0 1,0 1-1,1 1 0,-19 36 0,31-51-772,-13 27 1642,8-15-5028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349 635 6016,'0'0'9150,"-12"0"-8610,-8 1-277,1 1-1,-1 1 0,1 0 1,0 1-1,-31 12 1,31-8 9,0 1 0,1 1 0,0 1 0,1 0 0,0 1 0,0 1 0,-26 28 0,41-38-212,-1 1 1,1-1-1,0 1 0,0-1 1,0 1-1,1 0 1,-1 0-1,1 0 0,0 0 1,0 0-1,0 0 1,1 0-1,-1 0 0,1 0 1,0 0-1,0 0 1,0 1-1,1-1 1,0 0-1,0 0 0,0 0 1,0 0-1,0 0 1,1-1-1,0 1 0,-1 0 1,1-1-1,4 6 1,-2-4 1,0 0 0,0 0 0,0 0 1,0-1-1,1 1 0,-1-1 0,1 0 1,0-1-1,0 1 0,1-1 0,-1 0 1,1-1-1,0 1 0,-1-1 0,1 0 1,0 0-1,0-1 0,8 1 0,-4-1 42,1-1-1,-1 0 1,0-1-1,1 0 0,-1-1 1,0 0-1,0-1 1,0 0-1,0 0 1,13-7-1,-11 3 29,-1 0-1,0-1 1,0 0-1,-1 0 1,0-1 0,-1-1-1,16-18 1,-11 8 28,0-1 1,-1-1-1,-1 1 1,-1-2-1,-1 0 1,-2 0-1,0-1 1,-1 0-1,7-44 1,-8 17 100,-2 0 0,-2 0 0,-9-91 0,3 109-96,-1 0 0,-1 0-1,-2 0 1,-2 1 0,0 0 0,-21-42-1,19 59 57,12 15-212,-1 0-1,1-1 1,0 1 0,-1 0 0,1 0 0,-1 0 0,1 0 0,0 0 0,-1-1-1,1 1 1,-1 0 0,1 0 0,0 0 0,-1 0 0,1 0 0,-1 0 0,1 0-1,-1 1 1,1-1 0,0 0 0,-1 0 0,1 0 0,-1 0 0,1 0 0,-1 1-1,0 0 6,0 1-1,-1-1 0,1 0 0,0 1 0,0 0 0,0-1 0,0 1 1,0 0-1,1-1 0,-1 1 0,0 0 0,1 0 0,-1 0 0,1 0 1,0 3-1,-3 18 33,2 1 0,1-1-1,4 35 1,16 76 99,-9-69-57,6 24 115,4-1 1,51 136-1,-61-200-261,3 10 206,-9-8-4899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5:37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761 188 4720,'0'0'8274,"7"-11"-7628,19-38 2,-25 46-506,0 0 1,-1 0-1,1 1 1,-1-1-1,1 0 1,-1 0-1,0 0 1,0 1-1,-1-1 1,1 0 0,0 0-1,-1 0 1,0 1-1,0-1 1,0 0-1,0 1 1,0-1-1,0 1 1,-1-1-1,1 1 1,-3-4-1,0 1 43,0 0-1,-1 0 0,1 0 0,-1 0 1,0 1-1,0 0 0,0 0 1,-1 0-1,0 1 0,0-1 0,1 1 1,-2 1-1,1-1 0,0 1 0,0 0 1,-1 1-1,1-1 0,-1 1 0,0 0 1,1 1-1,-13 0 0,2 1 102,1 1 0,0 1-1,0 0 1,0 1 0,0 1 0,1 0 0,-28 14-1,26-11-103,-2 1 120,0 1-1,-30 21 0,44-27-235,1 0-1,-1-1 1,1 2 0,0-1 0,0 1-1,0-1 1,1 1 0,0 0 0,0 0-1,0 0 1,0 1 0,1-1 0,0 1-1,-3 8 1,3-6 2,0-1 0,1 1 0,0 0 0,0 0 0,0 0 0,1 0-1,1 0 1,-1 0 0,1 0 0,0-1 0,5 16 0,-1-11 3,0-1 1,0 0-1,1 0 1,0 0 0,1-1-1,1 0 1,-1-1-1,1 1 1,1-1-1,0-1 1,0 0-1,1 0 1,0-1-1,0 0 1,1 0-1,-1-1 1,1-1-1,1 0 1,20 6-1,11 2 152,-3-2-32,0 2 0,49 24 0,-79-32-162,1 1 1,-1 0-1,0 0 0,-1 1 0,1 1 0,-1 0 0,-1 0 0,1 0 1,-2 1-1,1 0 0,-1 1 0,10 18 0,-15-24-4,0 0-1,0 0 1,-1 0 0,1 0-1,-1 0 1,-1 1-1,1-1 1,0 0 0,-1 1-1,0-1 1,0 0-1,0 1 1,0-1 0,-1 0-1,0 0 1,0 1-1,0-1 1,0 0 0,-1 0-1,0 0 1,1 0-1,-2 0 1,1-1 0,0 1-1,-1 0 1,1-1 0,-1 0-1,0 0 1,-5 4-1,0 0 36,0 0-1,-1-1 1,0 0-1,0 0 1,0-1-1,-1 0 0,0-1 1,0 0-1,0-1 1,-19 4-1,-19-1 319,-96 0 1,22-3-9,-228 36-382,312-32-535,25-3-3509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3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12 6632,'0'0'14535,"-10"0"-14265,-77 0 1371,52 6-494,15 0 527,20-5-1655,0-1-1,0 0 1,-1 0-1,1 1 1,0-1-1,0 0 1,0 0-1,-1 1 1,1-1-1,0 0 1,0 1-1,0-1 1,0 0-1,0 1 1,-1-1-1,1 0 1,0 1-1,0-1 1,0 0-1,0 1 1,0-1-1,0 0 1,0 1-1,0-1 1,0 0-1,1 1 1,-1-1 0,0 0-1,0 1 1,0-1-1,0 0 1,0 1-1,0-1 1,1 1-1,7 12 125,-2-11-123,1-1 0,0 1-1,0-1 1,-1-1 0,1 1 0,0-1 0,0 0 0,10-2 0,15 1 32,-3 3 0,-8-1 19,31-2 0,47-2 94,15-3-10,-84 2-64,1 2 0,0 1 0,-1 1 0,55 7 0,-66-4-34,0-1 1,0-1 0,1 0-1,34-5 1,-18 2-2,-24 2-38,1-1 0,22-5 0,-7 3 3,-5 0 359,-25 0-177,-15 0-57,-99-9 266,-153 2 1,166 13-272,-79-3 159,180-1-295,-50-4 121,-1 2 0,-74 6 0,103 3-513,16-4-3232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44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644 1 2808,'0'0'8192,"-10"6"-7890,-30 18-3,37-22-53,0 0 0,0-1 0,0 1 0,0-1 0,-1 0 0,1 0 1,-4 1-1,-4 2 149,-14 8 443,15-8-691,0 0-1,1 1 1,0 0 0,0 0 0,0 1-1,1 1 1,0-1 0,0 1-1,-13 16 1,-132 159 698,143-171-791,-6 8 68,1 0 1,1 1-1,1 1 0,1 0 1,0 0-1,2 1 1,0 1-1,2-1 0,-9 36 1,10-37 146,5-18-201,1 0-1,0 0 0,0 1 1,0-1-1,0 0 1,0 6-1,13-28 197,27-71-65,11-21-42,36-32 37,-66 114-136,1 1 0,44-45 0,-46 58-30,0 0 0,1 1 0,34-17 0,-7 3-48,-36 24 31,-11 4-6,1 0 0,-1 0 0,1 0-1,-1 0 1,1 0 0,-1 0 0,0-1 0,1 1-1,-1 0 1,1 0 0,-1 0 0,0-1-1,1 1 1,-1 0 0,0 0 0,1-1 0,-1 1-1,0 0 1,1-1 0,-1 1 0,0 0-1,1-1 1,-1 1 0,0 0 0,0-1 0,0 1-1,1-1 1,-1 1 0,0-1 0,0 1-1,0 0 1,0-1 0,0 1 0,0-1-1,0 1 1,0-2 0,4 1 133,-8 2-72,-5 4-57,1 0 1,0 0-1,0 1 0,1 0 0,-13 12 1,1 0-7,-72 51 2,62-50-2,2 2-1,0 1 0,-40 43 0,55-50 27,2 1-1,-1 0 1,2 0 0,-11 25-1,-23 74 229,13-32-145,20-57 136,-7 31 0,31-89-70,36-57-1,-40 72-134,16-22-2,1 1 1,45-47-1,-29 36-20,35-32 2,-49 53-16,31-39 0,-45 53 35,-14 13-35,1 0-1,-1 0 1,1 0 0,-1 0-1,0-1 1,0 1 0,1 0-1,-1-1 1,0 1 0,0-1-1,0 1 1,0-1-1,-1 0 1,1 1 0,0-1-1,-1 0 1,1 1 0,0-4-1,-1 4-3,-1 1-1,1-1 0,0 1 0,0-1 1,0 1-1,-1 0 0,1-1 0,0 1 1,-1 0-1,1-1 0,0 1 1,-1 0-1,1-1 0,0 1 0,-1 0 1,1-1-1,-1 1 0,1 0 0,0 0 1,-1 0-1,1 0 0,-1-1 1,1 1-1,-1 0 0,1 0 0,-1 0 1,1 0-1,-1 0 0,1 0 0,0 0 1,-1 0-1,1 0 0,-1 0 1,1 0-1,-1 1 0,1-1 0,-1 0 1,1 0-1,-1 1 0,-23 6 4,21-6-1,-12 4 8,-1 1 1,2 0 0,-28 17-1,24-12-24,7-5-6,0 1 0,0 0 0,1 1 0,-13 13 0,1 2-5,2 0-1,1 0 1,1 2 0,1 1-1,-24 46 1,-60 151 46,95-211-21,-2 5 0,-1-1 0,0 1 0,-13 15-1,19-24-1,3-7 1,0 0-1,0-1 1,0 1-1,0 0 1,0-1 0,0 1-1,0 0 1,0-1-1,0 1 1,-1 0 0,1-1-1,0 1 1,-1-1-1,1 1 1,0 0-1,-1-1 1,1 1 0,-1-1-1,1 1 1,-1-1-1,1 1 1,-1-1 0,1 0-1,-1 1 1,1-1-1,-1 0 1,1 1-1,-1-1 1,0 0 0,1 1-1,-1-1 1,0 0-1,0 0 1,2-25 110,1 1-71,0-39-1,-1 37-12,3-29 0,-1 23-15,-3-64-1,-1 37-34,-5 128 95,22 188-26,-10-187-36,-6-64-7,3 23 22,-3-29-24,0 1 0,0-1 0,0 1 0,0-1 0,1 1 0,-1 0 0,0-1-1,0 1 1,0-1 0,0 1 0,1-1 0,-1 1 0,0-1 0,1 1 0,-1-1-1,0 1 1,1-1 0,-1 0 0,1 1 0,-1-1 0,0 1 0,1-1-1,-1 0 1,1 1 0,-1-1 0,1 0 0,-1 0 0,1 1 0,0-1 0,-1 0-1,1 0 1,-1 0 0,1 0 0,-1 0 0,1 0 0,1 0 0,0-1 0,0 0 1,-1-1 0,1 0 0,0 1-1,0-1 1,-1 0 0,1 0-1,-1 0 1,1 0 0,0-2 0,2-2-1,16-16 19,1 0-1,31-25 1,-39 38-7,-10 8-8,0-1-1,-1 0 1,1 0-1,0 0 1,-1-1 0,1 1-1,-1 0 1,3-5-1,-5 6 3,0 0-7,0 0 0,0 0 0,0 0 0,0 0 0,0 0 0,0 0 0,0 0 0,-1 0 0,1 0 0,0 0 0,-1 0 0,1 0 0,-1 0-1,1 0 1,-1 0 0,-1-1 0,-8-6 20,0 0 1,-1 0-1,0 1 0,0 1 0,-17-7 0,-13-9 44,26 13-25,-1 0 0,0 2-1,0-1 1,-30-7 0,50 21-288,6 1-3101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46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291 535 5120,'0'0'4249,"-14"-4"-3964,-45-9-2,53 13-219,0-1 1,1 1-1,-1 0 0,0 0 0,1 1 1,-1-1-1,0 1 0,1 1 1,-1-1-1,1 1 0,0 0 0,-7 3 1,1 1 181,-1 1 1,1 1-1,-14 11 1,18-13-117,0 1 16,1-1 1,-1 1-1,1 0 0,0 1 0,1 0 1,0-1-1,0 2 0,1-1 1,0 1-1,0-1 0,1 1 0,0 0 1,-3 17-1,5-22-82,1 0 0,0 0 0,0 0-1,0 0 1,1 0 0,-1-1 0,1 1 0,0 0 0,0 0 0,0 0 0,1-1 0,-1 1-1,1-1 1,4 7 0,-5-8-27,1 0 0,0 1 0,-1-1 0,1 0 0,0 0 0,0 0 0,0 0 0,0 0 1,1 0-1,-1-1 0,0 1 0,1-1 0,-1 0 0,1 0 0,-1 1 0,1-2 0,0 1 0,0 0 0,-1 0 0,5 0 0,1-2 12,-1 0 0,1-1 0,0 0 0,-1 0 0,1 0 0,-1-1 0,1 0 0,-1 0 0,0-1 0,-1 0 0,1 0 0,-1-1 0,1 0 0,-1 0 0,-1 0 0,1-1 0,6-8 0,-2 2-2,-1 0 0,0-1 0,-1 0-1,0-1 1,-1 1 0,0-2 0,-1 1 0,4-16 0,-5 8 34,-1 1 0,-1-1 0,1-43 0,-11-68 214,1 7-26,9 67-179,-1 32-11,-2-27 0,-2 37-43,1 15-27,1-1 0,-1 1 0,1 0 0,-1-1 0,1 1 0,0-1 0,0 1 0,0 0 0,1-1 0,-1 1 0,0-1 0,2-3 0,0-7 66,-4 14-27,-1 9-15,-1 13-9,-1 34 0,-1 13-3,-15 29 46,10-50 6,-5 55 1,12-69-31,1-18-21,1-1 0,1 1 0,1 0 0,0-1-1,1 1 1,1 0 0,0-1 0,6 19 0,-3-17 19,-1-5 19,0 0-1,9 17 1,-12-27-38,0-1 1,1 1 0,-1-1 0,1 0 0,-1 0 0,1 0 0,-1 0 0,1 0 0,0 0-1,0 0 1,0-1 0,0 1 0,1-1 0,-1 1 0,0-1 0,1 0 0,-1 0 0,4 2-1,-4-3 5,-1 0-1,1 0 0,-1-1 1,1 1-1,-1 0 0,1 0 0,-1-1 1,1 1-1,-1-1 0,0 1 1,1-1-1,-1 0 0,2-1 0,4-2-2264,-6 4 1871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47.5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5920,'0'0'5101,"12"11"-4722,-7-7-343,6 6 85,0 0 1,1-1 0,0 0-1,0-1 1,1 0-1,1-1 1,-1-1 0,17 6-1,196 48 1473,-198-54-1340,0-2 0,1-2 1,-1 0-1,1-2 1,43-5-1,-44 4-47,-21 0-114,0 1 0,0 0 0,0 1 1,0 0-1,1 0 0,-1 0 0,-1 1 0,8 2 0,-10-1-2118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7:51.6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0 758 3616,'0'0'8037,"11"1"-7809,31 0 0,-40-1-189,0 0 0,0 0 0,0 0 0,0-1-1,0 1 1,0 0 0,0-1 0,0 1 0,0-1 0,0 0 0,0 1 0,-1-1 0,1 0-1,0 0 1,0-1 0,-1 1 0,1 0 0,-1 0 0,1-1 0,-1 1 0,0-1 0,1 1-1,-1-1 1,1-2 0,10-10 250,-6 9-193,-1-1 0,0 1 0,-1-1 0,1 0 0,4-9 0,14-17 246,-12 16-216,-1 1 1,0-1 0,-1-1-1,11-28 1,-10 20 54,18-29-1,-17 33-16,0 0 1,8-24-1,7-16 63,-21 50-174,-1-1 0,5-20 0,0 0 4,-1 4 2,8-20 56,-11 37-78,-2-1 1,1 1-1,-2-1 1,1 0-1,0-12 1,-3 23-34,0-3 9,1 0-1,-1 1 1,0-1 0,0 0-1,0 1 1,-1-1 0,1 0 0,-1 1-1,0-1 1,0 0 0,0 1-1,-2-5 1,2 7-9,1 0 0,-1 0-1,1 0 1,-1 1 0,0-1 0,0 0-1,1 1 1,-1-1 0,0 0 0,0 1-1,0-1 1,1 1 0,-1-1 0,0 1-1,0-1 1,0 1 0,0 0 0,0-1 0,0 1-1,0 0 1,0 0 0,0 0 0,0 0-1,0 0 1,0 0 0,0 0 0,0 0-1,0 0 1,0 1 0,0-1 0,0 0-1,0 1 1,0-1 0,0 0 0,0 1-1,-1 0 1,-5 3-1,-1 0 0,1 0 0,-10 9 0,-7 5-2,0-2 0,0 2 0,2 1 0,0 0 0,1 2 0,-23 29-1,40-45 8,0 0 0,1 0 0,-1 1 0,1-1 0,0 1 0,1 0 0,-1 0 0,1 0 0,0 0 0,1 0 0,0 0 0,0 1 0,0-1 0,0 0 0,1 1 0,0-1 0,0 0 0,1 1 0,2 8 0,3 7 36,1 1-1,2-1 1,0-1-1,1 0 1,1 0-1,1-1 0,1 0 1,23 27-1,-32-43-31,5 8 74,1-2 1,1 1 0,19 14-1,-26-22-60,0-1 1,0 1-1,0-1 0,1 0 0,-1 0 0,0-1 0,1 0 0,0 1 0,-1-1 0,1-1 0,-1 1 0,1-1 0,0 1 0,0-2 0,-1 1 0,6-1 0,7-2-2273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804 0 4120,'0'0'8456,"-10"4"-8088,-2 2-265,1-1 0,0 2 0,0-1 0,-19 17 0,-41 43 259,23-21-135,-145 115 580,105-91 185,-118 121 0,205-190-960,1 1 0,-1 0 0,0-1 0,1 1 0,-1 0-1,1-1 1,-1 1 0,1 0 0,0 0 0,-1-1-1,1 1 1,0 0 0,-1 0 0,1 0 0,0-1 0,0 1-1,-1 1 1,2-1-13,-1-1 0,0 0 0,0 1 1,0-1-1,1 1 0,-1-1 0,0 0 0,0 1 0,1-1 0,-1 0 0,0 1 0,1-1 0,-1 0 0,0 0 0,1 1 1,-1-1-1,0 0 0,1 0 0,-1 0 0,1 0 0,-1 1 0,0-1 0,1 0 0,0 0 0,35 1 569,-26-1-520,49-2 288,57 2 156,-105 1-448,1 0 1,-1 1-1,1 0 1,-1 1-1,0 0 1,0 1-1,16 8 1,-24-11-46,-1 1 1,1-1-1,-1 1 0,0 0 1,0 0-1,0 0 0,0 0 1,0 0-1,0 0 1,-1 1-1,1-1 0,-1 1 1,1-1-1,-1 1 1,0 0-1,0-1 0,0 1 1,0 0-1,-1 0 1,1-1-1,-1 1 0,0 0 1,0 0-1,0 0 1,0 0-1,0 0 0,0 0 1,-1-1-1,-1 5 1,-1 5 27,0-1 1,-1 0 0,0 0 0,-1 0 0,-12 18 0,-12 13 122,-2-1 0,-2-2 0,-2-1 1,-65 54-1,88-81-42,-1 0 0,0-1 0,-1-1 0,0 0 1,0-1-1,-23 10 0,28-14 14,0 0 1,0 1-1,0 0 1,-9 9-1,7-6-17,9-7-120,0 1 0,0-1 0,0 1 0,0 0 0,1 0 0,-1 0 0,1 0 0,-1 0 0,1 0 0,0 0 0,0 0 0,0 0-1,-1 5 1,-1 5-2858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449 288 4416,'0'0'5033,"-1"-11"-4670,-7-86 1167,-5 47-185,3 15-474,8 30-671,0 0 0,0 0 0,0 0 0,-1 1-1,0-1 1,-3-4 0,-9-15 509,14 22-627,-1 0 0,0 0 0,1 0-1,-1 0 1,0 0 0,0 0 0,-1 1 0,1-1-1,0 1 1,0 0 0,-1-1 0,1 1 0,-1 0-1,1 0 1,-5 0 0,1-1 49,0 0 0,0 1 1,0 0-1,-1 0 0,-8 0 0,7 2-40,1 0 1,0 1-1,0-1 0,0 1 0,0 1 0,0 0 1,1-1-1,-1 2 0,1-1 0,-9 7 0,-5 5 202,-30 28 0,46-38-266,-18 17 148,2 1-1,-18 25 0,15-18-25,18-22-100,0 1 0,1 0 0,0 0 0,0 0 0,1 1 0,0-1 0,1 1 0,0 0 0,0-1 0,0 13 0,1-19-24,2 4 22,0-1-1,0 1 1,0-1 0,1 0-1,0 0 1,0 1 0,0-1-1,1 0 1,0-1 0,0 1-1,7 9 1,-5-9-9,0 0-1,0 0 1,1-1 0,0 0-1,0 0 1,0-1 0,9 6 0,54 25 212,-16-10-49,-40-18-139,1-2-1,-1 0 1,1-1-1,0 0 1,0-1-1,0-1 1,27 2-1,-21-3 28,0 2 0,-1 0 0,25 8 0,21 8 136,-36-11-147,0 1 1,-1 1-1,35 19 1,-53-24-71,0 0 1,-1 1-1,1 0 0,-1 1 0,-1 0 1,1 0-1,-1 1 0,12 15 1,-5-5-3,-5-7-3,-2 0 0,1 0-1,-2 1 1,11 19 0,-17-29-1,0 1 1,0-1 0,0 1 0,-1-1 0,1 1 0,0-1 0,-1 1 0,0-1-1,1 1 1,-1-1 0,0 1 0,0 0 0,-1-1 0,1 1 0,0-1 0,-1 1 0,0-1-1,1 1 1,-1-1 0,0 1 0,0-1 0,-1 0 0,1 0 0,0 1 0,-1-1 0,1 0-1,-1 0 1,0 0 0,0-1 0,-3 4 0,-7 3 30,0 0 0,0 0 0,-1-1 0,0-1 0,0 0 0,-1-1 0,0-1 0,1 0 0,-2 0 0,1-2 0,0 0 0,-22 1 0,-10-3 128,0-2-1,-71-13 1,18-4 137,69 11-175,-1 2 1,0 1 0,0 1 0,-51 1 0,81 3-126,0 0-1,0 0 1,1 0-1,-1 0 1,0 0 0,0 0-1,0 0 1,1 0 0,-1 0-1,0 0 1,0 1-1,0-1 1,1 0 0,-1 1-1,0-1 1,0 0 0,1 1-1,-1-1 1,0 1-1,1-1 1,-1 1 0,1-1-1,-1 1 1,0-1 0,1 1-1,-1 0 1,1-1-1,0 1 1,-1 0 0,0 1-1,1 0-10,1-1-1,-1 1 1,1 0-1,-1-1 1,1 1-1,0 0 1,-1-1-1,1 1 1,0-1-1,0 1 1,0-1-1,0 1 1,2 1-1,14 15-3256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3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6 5320,'0'0'9581,"-12"-1"-9289,6 0-247,-7 0 111,-1-1 0,0 2 0,0 0 0,-22 3 0,30-2-75,-8 1 156,-1 1 0,1 0 1,0 1-1,0 0 0,-25 13 0,-52 40 434,84-53-543,1 0 0,0 1 0,0 0 0,0 0 1,1 1-1,-1-1 0,-6 11 0,12-15-82,0 0-1,-1 0 0,1 0 1,0 0-1,0 0 1,0-1-1,0 1 1,0 0-1,0 0 0,0 0 1,1 0-1,-1 0 1,0 0-1,1 0 1,-1 0-1,0 0 0,1 0 1,0 1-1,10 15 191,-9-15-207,1-1-1,-1 1 1,1-1 0,0 1 0,0-1 0,-1 0-1,1 0 1,0 0 0,5 0 0,13 5 83,-10-1-54,0-2 0,1 0 1,-1 0-1,1-1 1,0 0-1,23 0 0,-22-2 43,0 1 0,0 0-1,0 1 1,0 1-1,20 6 1,-16-3-9,-13-5-10,0 0 0,1 1-1,-1-1 1,0 1 0,0 0 0,-1 0 0,1 1-1,5 3 1,-9-5-59,1-1 0,0 1 1,-1 0-1,1 0 0,-1-1 0,1 1 0,-1 0 0,0 0 0,1 0 1,-1 0-1,0 0 0,0 0 0,1-1 0,-1 1 0,0 0 1,0 0-1,0 0 0,0 2 0,-1-1 9,1 0-1,-1 1 1,0-1 0,0 0 0,0 0-1,0 0 1,0 0 0,0 0 0,-1 0-1,-1 3 1,-7 6 40,0-1 0,0 0 0,-1 0-1,0-1 1,-1-1 0,1 0 0,-2 0 0,1-1 0,-20 8 0,-15 2 147,-68 17 1,52-17-85,52-13-142,0 0 1,1 1-1,-1 0 0,1 0 0,-17 12 0,3 4-3138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1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 10040,'0'0'22459,"13"-3"-22238,-3 0-195,1 0-24,0 1 0,0-1 0,0 2 0,1-1-1,-1 2 1,16 0 0,-1 2-2,27 3 0,0-3 0,80-5 0,-70 0 0,-50 4 0,0-1 0,1-1 0,-1 0 0,0-1 0,18-4 0,17-2 0,-50 8 317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0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0 4216,'0'0'3600,"-11"10"-3458,-53 50 134,47-48 29,15-11-241,0 0 0,0 0 0,0 0 0,0 0 0,1 0 0,-1 0 0,0 0 0,1 1 0,-1-1 0,1 0 0,0 1 1,-1 0-1,1-1 0,0 1 0,0 0 0,-1 2 0,2-4 6,0 0 1,-1 1-1,1-1 1,0 0 0,0 1-1,0-1 1,-1 1-1,1-1 1,0 0-1,-1 0 1,1 1 0,0-1-1,-1 0 1,1 0-1,0 1 1,-1-1 0,1 0-1,-1 0 1,1 0-1,0 1 1,-1-1-1,0 0 1,1 0 106,-1 0 1,1 0-1,-1 0 0,1 0 0,-1 1 1,1-1-1,0 0 0,-1 0 1,1 0-1,0 1 0,-1-1 1,1 0-1,0 0 0,-1 1 0,1-1 1,0 0-1,-1 1 0,1-1 1,0 0-1,0 1 0,-1-1 1,1 1-1,0 5 364,0-6-411,0 1 1,0 0 0,0-1 0,0 1 0,0 0 0,0 0-1,0-1 1,0 1 0,0 0 0,0-1 0,1 1 0,-1 0 0,0-1-1,0 1 1,1-1 0,-1 1 0,1 0 0,2 6 1121,-3-6-1214,0-1-1,0 1 1,0-1 0,1 1-1,-1-1 1,0 1 0,0-1 0,0 1-1,1-1 1,-1 0 0,0 1 0,1-1-1,-1 1 1,0-1 0,1 0 0,-1 1-1,0-1 1,1 0 0,-1 1 0,1-1-1,-1 0 1,1 1 0,15 7 274,-1-1 0,1 0 1,1-1-1,-1-1 1,1 0-1,0-1 0,28 3 1,-2-4 249,81-5 1,-48 0 298,-1 2 0,0 5 1,102 17-1,-168-20-697,28 5 653,-36-6-744,1-1 0,-1 0 0,1 1 1,0 0-1,-1-1 0,1 1 0,-1 0 0,1 0 1,-1 0-1,0 0 0,1 0 0,-1 0 0,0 0 1,0 0-1,0 0 0,0 1 0,1 1 0,-2-2-51,1 0 0,-1-1-1,-1 1 1,1 0 0,0 0-1,0 0 1,0 0-1,0 0 1,-1 0 0,1 0-1,0 0 1,-1 0 0,1-1-1,-1 1 1,1 0-1,-1 0 1,1-1 0,-1 1-1,0 0 1,1 0-1,-2 0 1,1 0-61,-1 1 0,1-1 0,-1 0 1,1 0-1,-1 0 0,1 0 0,-1 0 0,0 0 0,1 0 0,-3 1 0,-8-2-3939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07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8240,'0'0'8595,"11"4"-7965,3 2-401,1 0-1,1-1 1,-1-1 0,1 0 0,-1-1 0,1-1 0,16 0-1,67-10 732,-30 1-389,37-3 241,-58 4-222,1 2 0,66 3-1,-81 2-152,-25-1-135,1 0 0,0 1 0,0 0 0,0 1 1,11 3-1,-20-4-314,-1 0 1,1-1-1,0 1 1,0 0 0,-1 0-1,1 0 1,-1 0 0,1 0-1,-1 0 1,1 0-1,-1 0 1,0 1 0,0-1-1,1 1 1,0 2-2745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 4912,'0'0'16002,"10"-5"-15723,83-35 735,-65 30-678,-10 4-149,0 0 0,23-4 1,66-15 435,-72 16-409,1 1 0,42-5 0,-6 6 45,55-3 401,-103 9-460,-17 0-69,0 1 1,0 0-1,1 0 1,-1 1 0,0-1-1,0 2 1,0-1 0,0 1-1,0 0 1,6 3 0,-7-4 559,-12 1-384,4-2-352,0 1-1,1-1 1,-1 0 0,0 1-1,0-1 1,0 0 0,1 0-1,-1 0 1,0-1-1,0 1 1,0 0 0,-2-2-1,-3 1-3093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64 5224,'0'0'9504,"-10"-2"-9058,-33-7-4,40 9-385,0-1 0,1 1 0,-1 0 1,0 0-1,0 0 0,0 1 1,1-1-1,-1 1 0,0-1 0,0 1 1,1 0-1,-1 0 0,0 0 1,1 1-1,-1-1 0,1 1 0,-4 2 1,-6 3 166,0-1-23,0 0 0,1 0-1,0 1 1,0 1-1,1 0 1,-10 9-1,15-13-111,0 1-1,1-1 1,0 1-1,-1 0 0,2 0 1,-1 0-1,1 0 0,0 1 1,0-1-1,0 1 0,1 0 1,0 0-1,0 0 1,0 0-1,1 0 0,0 0 1,-1 11-1,2-12-33,1 1-1,-1-1 1,1 1-1,0 0 1,0-1 0,1 0-1,0 1 1,0-1-1,0 0 1,0 0-1,1 0 1,0 0 0,0 0-1,0-1 1,1 1-1,-1-1 1,1 0-1,0 0 1,0 0 0,1-1-1,-1 1 1,1-1-1,0 0 1,-1 0-1,1-1 1,1 0 0,-1 0-1,0 0 1,10 2-1,-10-2-18,0-1 0,0-1 0,0 1 1,0-1-1,0 0 0,0 0 0,0 0 0,0-1 0,0 1 0,0-1 0,0 0 0,-1-1 0,10-3 0,-7 2 12,-1-1 1,1 0-1,-1 0 0,-1-1 1,1 1-1,0-1 1,-1 0-1,8-11 0,-5 5 11,-1 0 0,0 0-1,0-1 1,-1 0 0,-1 0-1,0 0 1,-1-1 0,0 0-1,4-25 1,-7 24 13,-1 0 0,0 1 0,-1-1 1,-6-26-1,5 25 4,3-23 64,0 23-24,0 13-16,-1 5 40,-22 479 1200,19-440-1220,-13 94 234,4-45 4,8-64-166,2 0 0,1 0 0,3 32 0,-1-29-9,1 4 157,-2-29-302,0 0 1,0-1-1,-1 1 1,0 0-1,-2 8 0,3-12-22,-1-1-33,1 0 9,0 0 0,0 0 0,-1 0 0,1 0 0,0 0 0,0-1 0,0 1 1,-1 0-1,1 0 0,0 0 0,0-1 0,0 1 0,-1 0 0,1 0 0,0 0 0,0-1 0,0 1 0,0 0 0,0 0 0,0-1 0,0 1 0,0 0 0,-1 0 0,1-1 0,0 1 0,0 0 0,0-1 0,0 1 0,0 0 0,0 0 0,0-1 0,1 1 0,3-42-1810,-3 36-211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8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1 5016,'0'0'7857,"-12"3"-7422,9-2-419,-58 23 689,53-20-561,1 0 0,-1 0 0,1 1 1,0-1-1,1 2 0,-1-1 0,-7 8 0,-10 20 714,-38 62 0,32-45-282,16-25-275,1 0-1,2 1 1,0 0 0,2 1-1,1 0 1,1 1 0,-6 52-1,11-58-102,1 0 0,1 0 0,1 0 0,1 0 0,2 0 0,0 0 0,1 0 0,15 40 0,2-10 383,2-2 0,43 67 1,-35-67-72,-3 2 0,25 61 0,-46-94-390,-2 0 0,0 0 0,-1 1 0,-1 0 1,-1 0-1,-1 0 0,-1 0 0,0 0 0,-2 0 0,-3 24 1,0-16-19,-2 0 1,-1-1 0,-1 1-1,-1-2 1,-2 1 0,-1-2-1,0 1 1,-2-2-1,-1 0 1,-1 0 0,-1-2-1,-22 23 1,14-18-11,1-2 86,-38 33 0,55-52-170,0-1 0,-1 0 0,1 0 1,-1 0-1,-1-1 0,1-1 1,0 1-1,-1-1 0,1-1 1,-15 4-1,22-6-24,0 0 1,0 0-1,0 0 1,0 0-1,0 1 1,0-1-1,0 0 1,0 0-1,0-1 1,0 1-1,1 0 1,-1 0-1,0 0 1,0-1-1,0 1 1,0 0-1,0-1 1,1 1-1,-2-1 1,1 0 17,1 1 0,0-1 0,0 1 0,0-1 1,0 1-1,0-1 0,0 1 0,0-1 0,0 1 0,0-1 0,0 1 1,0-1-1,0 0 0,0 1 0,0 0 0,0-1 0,1 1 0,-1-1 1,0 1-1,0-1 0,1 1 0,-1-1 0,0 1 0,1-1 1,25-27-2210,-22 25 465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39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91 4912,'0'0'10033,"1"15"-9426,1 11-381,2 39 778,14 71 0,-6-73-38,-3 1 1,1 78-1,-10-49 538,-6-64-753,0 4 364,4-28-603,-4-11-224,-4-12-134,-4-13-87,2-1 0,-14-56 0,-6-72-44,4 16-86,13 42-57,5 29-4,9 70 121,1-1 1,-1 1-1,1-1 0,0 1 1,0-1-1,0 1 1,0-1-1,0 1 0,1-1 1,0 1-1,0 0 1,0-1-1,0 1 0,0 0 1,0 0-1,1 0 0,0-1 1,0 2-1,3-5 1,-2 3 15,1 1 0,0 0 0,0 0 1,0 0-1,0 1 0,0-1 1,0 1-1,1 0 0,0 0 1,-1 1-1,1-1 0,6 0 0,6-1 54,0 1 0,0 1 0,0 1 0,0 0 0,0 2 0,32 5 0,-12 3 119,62 24-1,-91-30-153,0 0 1,-1 1-1,1 0 0,-1 1 0,0 0 1,0 0-1,-1 0 0,0 1 1,0 0-1,-1 0 0,1 1 1,-1-1-1,-1 1 0,0 0 1,0 1-1,3 9 0,-6-12 3,-1 0-1,1 0 1,-1 1-1,-1-1 1,1 0 0,-1 0-1,0 0 1,-1 0-1,1 0 1,-1 0-1,0-1 1,-1 1 0,1-1-1,-1 1 1,0-1-1,0 0 1,-1 0-1,0 0 1,-7 8-1,1-3 30,0-1-1,0 0 1,-1 0-1,0-1 1,0 0-1,-1-1 0,-21 10 1,19-11 8,7-3-8,1 0 0,-1 0 0,0-1 1,0 0-1,0 0 0,0 0 0,-10 0 0,16-2-33,27-2-134,-10 3 78,0 1 0,0 0 0,0 1 0,-1 1 0,1 0 0,-1 1 1,0 1-1,0 0 0,-1 1 0,1 1 0,-2 0 0,18 13 0,-15-9 8,0 1 0,-1 1 0,-1 0 0,0 1 0,-1 0 0,0 1 0,-2 1 0,0 0 0,12 25-1,-21-39 22,-1 0-1,-1 0 1,1 0-1,0 0 1,-1 0-1,1 0 1,-1 0-1,0 0 1,0 0 0,0 0-1,0 0 1,-1 0-1,1 1 1,-1-2-1,0 1 1,0 0-1,0 0 1,0 0-1,0 0 1,-1 0-1,1-1 1,-1 1-1,0-1 1,1 1-1,-1-1 1,-3 3-1,-2 2 18,0-1 1,0 0-1,0-1 0,0 0 1,-1 0-1,0 0 0,-15 6 1,11-7 2,0-1 1,0 0 0,0 0 0,-1-1-1,1-1 1,-1 0 0,-19-1-1,-88-14 227,106 11-218,-53-9 162,-37-6 122,93 17-309,-32-4 55,42 5-77,0 0-1,0 0 1,-1 0 0,1 0 0,0-1 0,0 1 0,0 0 0,0-1-1,0 1 1,0-1 0,0 1 0,0-1 0,1 1 0,-1-1-1,0 0 1,0 0 0,0 1 0,1-1 0,-1 0 0,0 0-1,1 0 1,-1 0 0,0 0 0,1 0 0,-1 0 0,1 0-1,0 0 1,-1-2 0,1 2-115,1 1 1,-1-1-1,1 0 0,0 0 1,-1 0-1,1 1 0,0-1 1,-1 0-1,1 1 0,0-1 1,0 0-1,-1 1 0,1-1 1,0 1-1,0 0 0,0-1 0,0 1 1,0-1-1,0 1 0,1 0 1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5720,'0'0'13263,"14"10"-12911,-3-2-265,-6-3-50,1-1 0,-1 0 0,1 0 0,0-1 0,0 0 0,0 0 0,1 0 0,-1 0 0,1-1 0,-1 0 0,1-1 0,0 0 0,-1 0 0,10 0 0,37-3 592,98-18 1,-1-1 160,-115 19-605,11-3 188,0 3 1,0 2 0,59 6 0,-36 4 362,-63-10-682,0 1 299,-13 4-140,-3-1-162,-4 3-3393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6824,'0'0'8441,"-12"7"-7945,-37 25-8,46-31-413,1 1 0,-1 0 0,1-1 0,0 1 0,-1 0 0,1 1 0,0-1 0,0 0 0,0 1 0,1-1 0,-1 1 1,0 0-1,1-1 0,0 1 0,0 0 0,0 0 0,0 0 0,0 0 0,0 0 0,1 0 0,-1 0 0,1 0 0,0 0 0,0 0 0,0 0 0,0 0 0,1 0 0,-1 0 1,1 0-1,0 0 0,0 0 0,0 0 0,0 0 0,2 3 0,0-1 23,0-1 1,0 1-1,0-1 1,0 0-1,1 0 1,0 0-1,-1 0 1,1-1-1,1 1 1,-1-1-1,0 0 1,1-1-1,0 1 1,-1-1-1,1 0 1,0 0-1,6 2 1,-7-4-52,-1 0 1,1 0 0,0 0 0,-1 0 0,1 0-1,-1-1 1,1 0 0,0 1 0,-1-1-1,0-1 1,1 1 0,-1 0 0,0-1-1,1 0 1,-1 0 0,0 0 0,0 0 0,-1 0-1,1 0 1,0-1 0,-1 0 0,1 1-1,-1-1 1,0 0 0,0 0 0,0 0-1,0 0 1,-1-1 0,1 1 0,-1 0 0,0-1-1,0 1 1,0-1 0,0 1 0,0-1-1,-1 0 1,0 1 0,0-1 0,0 1 0,-1-5-1,0 4-3,-1 0 0,0 1 0,0-1-1,-1 1 1,1-1 0,-1 1 0,0 0 0,1 0-1,-1 0 1,-1 0 0,1 0 0,0 1 0,-1 0-1,1-1 1,-1 1 0,0 0 0,0 1-1,-7-3 1,6 4-5,0 0-1,0 0 1,0 0-1,0 1 1,0 0-1,1 0 1,-1 0-1,0 0 1,0 1-1,1 0 1,-1 0-1,1 0 0,-1 0 1,1 1-1,0 0 1,0 0-1,0 0 1,1 0-1,-1 1 1,-4 6-1,7-9-17,0 1-1,0-1 1,1 1-1,-1-1 1,1 1-1,0 0 1,-1-1-1,1 1 1,0 0-1,0-1 1,0 1-1,0 0 1,0-1-1,0 1 1,0 0-1,1-1 1,-1 1-1,1-1 1,-1 1-1,1 0 1,0-1-1,-1 1 1,1-1-1,0 0 1,0 1-1,0-1 1,0 0-1,0 1 1,0-1-1,1 0 1,-1 0-1,0 0 1,1 0-1,-1 0 1,3 1-1,-1 0 12,0 0-1,0 0 0,1-1 0,-1 1 0,0-1 0,1 0 1,-1 0-1,1 0 0,-1-1 0,1 1 0,-1-1 0,1 0 1,0 0-1,-1 0 0,1 0 0,4-2 0,-3 1-4,0 0-1,0-1 0,0 0 0,0 0 1,0 0-1,0-1 0,-1 0 1,0 0-1,1 0 0,-1 0 1,0-1-1,0 1 0,-1-1 1,1 0-1,-1 0 0,0 0 0,0-1 1,0 1-1,-1-1 0,1 0 1,-1 0-1,0 0 0,-1 0 1,1 0-1,1-8 0,-3 12-19,0 0 0,0-1 0,1 1-1,-1 0 1,0 0 0,0-1 0,0 1 0,0 0-1,-1-1 1,1 1 0,0 0 0,0-1 0,-1 1-1,1 0 1,-1 0 0,1-1 0,-1 1 0,1 0-1,-1 0 1,0 0 0,0 0 0,0 0 0,1 0-1,-1 0 1,0 0 0,0 0 0,0 0 0,-1 1-1,1-1 1,0 0 0,0 1 0,0-1 0,0 0-1,-1 1 1,1 0 0,0-1 0,0 1 0,-1 0-1,1-1 1,-2 1 0,-2 0 6,1 0 0,0 1 0,0-1 0,0 1 1,0 0-1,0 0 0,0 0 0,0 0 0,0 1 0,1-1 0,-1 1 0,-3 2 1,1 1 2,0-1 0,1 1 0,0-1 1,0 1-1,0 1 0,0-1 0,1 1 1,-7 12-1,9-17-8,1 1 0,1 0 0,-1 0 0,0 0 0,0 0 0,1-1 0,-1 1 0,1 0 0,-1 0 0,1 0 0,0 0 0,0 0-1,0 0 1,0 0 0,0 0 0,0 0 0,1 0 0,-1 0 0,1 0 0,-1 0 0,1 0 0,0 0 0,0 0 0,0 0 0,0-1 0,0 1 0,0 0 0,0-1 0,0 1 0,1-1 0,-1 1 0,1-1 0,-1 1 0,1-1 0,3 2 0,-3-3 2,0 1 0,0-1-1,0 1 1,0-1 0,0 0 0,0 0 0,0 0 0,0 0 0,0 0-1,0 0 1,0-1 0,0 1 0,0-1 0,0 1 0,0-1 0,0 0 0,0 0-1,-1 0 1,1 0 0,3-2 0,-2 1 6,1 0 1,-1-1-1,1 1 1,-1-1-1,0 0 1,0 0-1,0 0 1,0 0-1,3-5 1,-4 2-39,0 1 0,-1-1-1,0 0 1,0 0 0,-1 0 0,1 1 0,-1-1 0,-1 0-1,0-8 1,0-4-3233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4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60 3504,'0'0'12492,"-10"7"-12039,-34 19-7,44-26-413,-1 0-1,0 1 0,0-1 1,1 0-1,-1 1 0,0-1 0,1 1 1,-1-1-1,0 1 0,1-1 0,-1 1 1,1 0-1,-1-1 0,1 1 0,-1 0 1,1-1-1,-1 1 0,1 0 1,0 0-1,0-1 0,-1 1 0,1 0 1,0 0-1,0 0 0,0-1 0,0 1 1,-1 0-1,1 0 0,1 0 0,-1 0 1,0-1-1,0 1 0,0 0 0,0 0 1,0 0-1,1-1 0,-1 1 1,0 0-1,1 0 0,-1-1 0,1 1 1,-1 0-1,1-1 0,-1 1 0,1 0 1,0 0-1,1 0 59,-1 1 1,1-1-1,-1 0 1,1 0-1,0 0 1,-1-1-1,1 1 1,0 0-1,0-1 1,-1 1-1,1-1 1,0 1-1,0-1 0,0 0 1,2 0-1,0-1-27,0 0 0,0 0 0,-1-1-1,1 0 1,0 0 0,-1 0-1,1 0 1,-1 0 0,0-1 0,1 0-1,-1 0 1,0 1 0,-1-2 0,1 1-1,-1 0 1,1 0 0,-1-1-1,0 1 1,0-1 0,0 0 0,-1 0-1,1 0 1,-1 0 0,0 0 0,0 0-1,-1 0 1,1 0 0,-1 0-1,0 0 1,0 0 0,0 0 0,0 0-1,-1-1 1,0 1 0,0 0-1,0 0 1,0 1 0,-2-6 0,2 9-48,1-1 0,-1 1 0,1-1 0,0 1 1,-1 0-1,1-1 0,-1 1 0,1 0 0,-1-1 0,0 1 1,1 0-1,-1 0 0,1 0 0,-1 0 0,1-1 0,-1 1 1,0 0-1,1 0 0,-1 0 0,1 0 0,-1 0 0,0 0 1,1 0-1,-1 1 0,1-1 0,-1 0 0,1 0 1,-1 0-1,1 1 0,-1-1 0,0 0 0,1 0 0,-1 1 1,0 0-1,-18 10 167,12-4-113,0 0 0,0 0 1,0 1-1,1 0 0,0 0 0,-7 14 1,10-17-10,1 1 1,-1-1 0,1 1-1,0 0 1,1 0 0,-1 0-1,1 0 1,1 0 0,-1 0-1,1 0 1,0 0 0,1 7-1,-1-12-34,0 1 0,0-1 0,0 1 0,0-1-1,0 0 1,1 1 0,-1-1 0,1 1 0,-1-1-1,1 0 1,0 1 0,-1-1 0,1 0 0,0 0 0,0 1-1,0-1 1,0 0 0,0 0 0,0 0 0,0 0 0,0 0-1,0 0 1,1 0 0,-1-1 0,0 1 0,1 0-1,-1-1 1,0 1 0,1-1 0,-1 1 0,1-1 0,-1 0-1,1 0 1,-1 1 0,0-1 0,1 0 0,-1 0 0,1-1-1,-1 1 1,1 0 0,-1 0 0,3-1 0,1-1 36,0 0-1,-1 1 1,0-1 0,1-1 0,-1 1 0,0-1 0,0 1 0,0-1 0,0 0-1,-1-1 1,7-6 0,-7 5-11,0 0-1,-1 1 1,0-1 0,0 0-1,0-1 1,-1 1-1,0 0 1,0 0-1,0-1 1,0 1 0,-1 0-1,0-1 1,0 1-1,-1-1 1,1 1-1,-1 0 1,0 0 0,-3-8-1,4 12-39,0 0-1,0 0 1,-1 0-1,1 0 1,0 1-1,-1-1 1,1 0-1,-1 0 0,1 0 1,-1 0-1,1 1 1,-1-1-1,1 0 1,-1 0-1,0 1 1,1-1-1,-1 1 1,0-1-1,0 0 1,1 1-1,-1-1 1,0 1-1,0 0 1,0-1-1,0 1 1,1 0-1,-1-1 1,0 1-1,0 0 1,0 0-1,0 0 1,0 0-1,0 0 0,0 0 1,0 0-1,0 0 1,0 0-1,0 1 1,0-1-1,0 0 1,-1 1-1,-1 0 17,0 1-1,0 0 1,0 0-1,1 0 1,-1 0-1,0 0 1,1 0-1,-1 1 1,-3 4-1,2-2 3,1 0-1,-1 1 0,1-1 0,0 1 0,1 0 0,-1 0 0,1 0 0,-2 8 0,3-11-11,1 0 0,0 0 0,0 0-1,0 0 1,0-1 0,0 1 0,0 0 0,1 0 0,-1 0 0,1 0 0,0-1 0,0 1 0,0 0 0,0-1 0,0 1 0,1-1 0,-1 1 0,1-1 0,-1 0 0,1 0 0,3 3-1,-4-3-7,0-1-1,1 1 1,0 0-1,-1-1 1,1 0 0,0 1-1,0-1 1,0 0-1,0 0 1,0 0-1,0 0 1,0 0-1,0 0 1,0-1-1,1 1 1,-1-1-1,0 0 1,0 1-1,1-1 1,-1 0-1,0 0 1,0 0-1,1-1 1,-1 1-1,0-1 1,0 1-1,0-1 1,0 0-1,0 1 1,1-1-1,-1 0 1,0 0-1,-1-1 1,1 1-1,0 0 1,0-1-1,2-2 1,-2 2-1,-1 0 0,0 0 0,1 0 1,-1 0-1,0 0 0,-1-1 0,1 1 0,0 0 1,0 0-1,-1-1 0,0 1 0,1 0 0,-1-1 1,0 1-1,0 0 0,0-1 0,-1 1 0,1 0 1,-1-3-1,1 3-5,0 1 1,-1 0 0,1 0-1,0 0 1,-1 0 0,1 1-1,-1-1 1,1 0 0,-1 0-1,0 0 1,1 0 0,-1 0-1,0 1 1,0-1 0,1 0-1,-1 0 1,0 1-1,0-1 1,0 1 0,0-1-1,0 1 1,0-1 0,0 1-1,0 0 1,0-1 0,0 1-1,0 0 1,0 0 0,0 0-1,0-1 1,0 1 0,0 0-1,0 1 1,0-1 0,0 0-1,0 0 1,0 0 0,0 1-1,0-1 1,0 0-1,0 1 1,-2 0 0,-4 3 10,1-1 0,-1 2 0,1-1 0,0 0 1,0 1-1,1 0 0,0 1 0,-1-1 0,2 1 0,-1 0 0,1 0 1,0 0-1,0 1 0,0 0 0,1-1 0,0 1 0,1 0 0,0 1 1,0-1-1,0 0 0,0 9 0,2-13-6,0-1 1,0 0-1,0 1 1,1-1-1,-1 0 0,1 1 1,-1-1-1,1 0 0,0 0 1,0 0-1,0 0 1,0 0-1,1 0 0,-1 0 1,0 0-1,1 0 0,0 0 1,-1-1-1,1 1 1,0-1-1,0 1 0,0-1 1,0 1-1,0-1 0,0 0 1,3 1-1,-2-1 1,1 0 0,-1 0 0,0 0-1,0-1 1,0 1 0,1-1 0,-1 0 0,0 0 0,0 0 0,1 0-1,-1-1 1,0 1 0,0-1 0,0 0 0,1 0 0,-1 0-1,0 0 1,5-3 0,-5 1-2,-1 1-1,1 0 0,0-1 1,-1 0-1,0 1 1,1-1-1,-1 0 1,0 0-1,0-1 0,-1 1 1,1 0-1,-1-1 1,1 1-1,-1 0 1,0-1-1,-1 0 0,1 1 1,0-7-1,0 2 6,-1 1 0,0 0 0,0-1 0,-1 1 0,0-1 0,0 1 0,-1 0-1,-3-9 1,4 13-9,0 1-1,0 0 0,-1-1 0,1 1 1,-1 0-1,1 0 0,-1 0 0,0 0 0,0 0 1,0 1-1,0-1 0,0 0 0,-1 1 0,1 0 1,0-1-1,-1 1 0,1 0 0,-1 0 1,1 0-1,-1 1 0,-3-2 0,3 2 0,1 0-1,0-1 0,-1 1 0,1 0 1,0 0-1,-1 0 0,1 0 1,-1 1-1,1-1 0,0 1 0,0-1 1,-1 1-1,1 0 0,0 0 1,0 0-1,0 0 0,0 0 0,0 0 1,0 1-1,0-1 0,0 1 1,0-1-1,1 1 0,-3 2 0,3-2 6,0-1 0,0 1 0,0 0 0,0-1 0,0 1 0,0 0 0,0 0-1,1 0 1,-1 0 0,1 0 0,-1 0 0,1 0 0,0 0 0,0 0 0,0 0-1,0 0 1,0 0 0,0 0 0,0 0 0,1 0 0,-1-1 0,1 1 0,-1 0 0,1 0-1,0 0 1,0 0 0,0 0 0,0-1 0,0 1 0,0 0 0,0-1 0,1 1-1,-1-1 1,1 0 0,-1 1 0,1-1 0,-1 0 0,1 0 0,0 0 0,-1 0-1,1 0 1,0 0 0,0 0 0,0-1 0,0 1 0,0-1 0,0 1 0,0-1 0,0 0-1,0 0 1,0 0 0,0 0 0,0 0 0,0 0 0,0 0 0,0-1 0,-1 1-1,1-1 1,0 1 0,0-1 0,0 0 0,0 0 0,0 0 0,-1 0 0,1 0 0,2-2-1,-2 0 11,1 1 1,-1-1-1,1 0 0,-1 1 0,0-1 0,0 0 0,-1-1 0,1 1 0,-1 0 0,1 0 0,-1-1 0,0 1 1,0-1-1,-1 1 0,1-1 0,-1 1 0,1-1 0,-1 1 0,0-1 0,-1 1 0,1-1 0,-1 1 0,1-1 1,-1 1-1,0-1 0,-2-3 0,1 0-236,-1-1 0,0 1 0,-6-12 0,-7-2-4610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346 756 4616,'0'0'10841,"-10"1"-10268,4 0-615,-8 0 533,0 0 1,-1 2 0,1-1-1,0 2 1,1 0-1,-1 0 1,-18 10 0,31-14-481,-18 11 304,0 1-1,1 0 1,1 1 0,0 1 0,0 1 0,-15 18-1,17-16-71,9-11-88,0 1-1,0 0 1,0 0-1,1 1 1,-6 12-1,10-19-119,0 1 0,1 0 0,-1 0 0,1 0 0,-1 0 0,1 0-1,0 0 1,0 0 0,0 0 0,0 0 0,0 0 0,0 0 0,0 0-1,1 0 1,-1 0 0,1 0 0,-1 0 0,1 0 0,0 0 0,0 0-1,0 0 1,0-1 0,0 1 0,0 0 0,0-1 0,1 1 0,-1-1 0,1 1-1,2 1 1,4 4 32,0-2-1,0 1 0,0-1 1,1-1-1,0 1 0,0-1 0,0-1 1,0 0-1,0 0 0,1-1 1,0 0-1,-1-1 0,1 0 1,0 0-1,-1-1 0,1 0 1,0-1-1,0 0 0,-1 0 1,1-1-1,-1-1 0,1 0 0,-1 0 1,0 0-1,0-1 0,0-1 1,-1 1-1,1-1 0,-1-1 1,0 0-1,-1 0 0,0 0 1,12-14-1,-7 6 2,-1-1 1,0-1-1,-2 0 1,1-1 0,-2 1-1,0-2 1,6-19-1,-7 11-6,0-1 0,-2 0 0,-1 0 0,1-35 0,-6-4 15,-3 1 1,-3 0-1,-18-83 1,11 93 5,-2 0 0,-32-72 0,40 112-34,1 0-1,-2 1 1,-17-22-1,16 22-1,10 14-42,0-1-1,-1 1 1,1-1-1,0 0 1,-1 1-1,1-1 1,0 1-1,-1-1 1,1 1-1,-1-1 1,1 1-1,-1 0 1,1-1-1,-1 1 1,1-1-1,-1 1 1,0 0-1,1 0 1,-1-1-1,1 1 1,-1 0-1,0 0 1,1 0-1,-1-1 1,0 1-1,1 0 1,-2 0-1,1 1 0,1-1 0,-1 1 0,1 0 0,-1-1 0,1 1 0,-1 0 0,1-1 0,-1 1 0,1 0 0,-1 0 0,1-1 0,0 1 0,0 0 0,-1 0 0,1 0 0,0-1 0,0 3 0,-2 39 69,12 57 21,28 115 0,-20-121-9,7 23 214,4-2-1,76 191 0,-94-269 168,-10-27-5077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2.1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12960,'0'0'13033,"10"-2"-12387,173-14 2561,-114 16-2479,0-3 0,-1-4 1,109-23-1,-160 27 131,-7 2-5695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632 206 4312,'0'0'11445,"-4"-11"-10956,-7-14 88,-1 0 0,-16-25 0,23 41-382,-1 1 0,0 0 0,0 1 0,-1-1 0,0 1 0,0 1 1,-1-1-1,0 1 0,-12-7 0,15 11-103,0-1 0,0 1 0,0 0 0,0 1 0,0-1 1,-1 1-1,1 0 0,0 0 0,-1 1 0,1 0 0,-1 0 0,1 0 0,0 0 0,-1 1 1,1 0-1,-1 0 0,1 0 0,-10 5 0,-4 2 115,0 1 1,1 1-1,0 1 1,0 1-1,-19 17 0,25-20-95,1 2 0,1-1 0,0 1 0,1 1-1,0 0 1,0 0 0,2 1 0,-9 16 0,11-17-14,0 1 1,0-1 0,1 1 0,1-1-1,-3 22 1,5-26-42,1-1 0,1 1 0,-1-1 0,1 0 0,1 1 0,-1-1 0,1 0 0,0 0 0,1 0 0,-1 0 0,7 10 0,-4-8-11,-1-1 1,2 0 0,-1-1-1,1 1 1,0-1 0,1 0-1,-1 0 1,1-1 0,1 0-1,-1 0 1,1-1 0,0 1-1,0-2 1,14 6 0,22 9 156,49 19 107,67 19 82,-150-53-353,-1 1 1,0 1 0,0-1-1,0 2 1,-1-1 0,1 1-1,-1 0 1,-1 1 0,0 0-1,0 0 1,0 0 0,-1 1-1,-1 0 1,8 14-1,-12-20-13,-1 0-1,1 0 1,0-1-1,-1 1 1,0 0-1,0 0 1,1 0-1,-2 0 1,1-1-1,0 1 1,-1 0-1,1 0 1,-1 0-1,0-1 1,0 1-1,0 0 1,0-1-1,0 1 1,-1-1-1,1 1 1,-1-1-1,1 0 1,-1 0-1,0 1 1,0-1-1,0 0 1,-4 2-1,-5 4 76,-1 1 1,0-2-1,0 0 0,-17 7 0,12-6-55,-8 4 98,-1-2 0,-1 0 0,-34 7 0,-85 10 357,26-6-288,104-17-214,-53 8-31,62-11 7,0 0 0,0-1 0,0 0 0,-1-1 0,1 1 0,0-1 0,-9-3 0,15 4-1,0 0 0,0 0 1,0-1-1,0 1 0,1-1 0,-1 1 0,0 0 0,0-1 1,0 1-1,0-1 0,1 0 0,-1 1 0,0-1 0,0 0 1,1 1-1,-1-1 0,1 0 0,-1 0 0,1 1 0,-1-1 1,1 0-1,-1 0 0,1 0 0,0 0 0,-1 0 0,1 0 1,0 0-1,0 0 0,0 1 0,-1-1 0,1 0 0,0 0 1,0 0-1,1-2 0,2-9-3640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48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5824,'0'0'18193,"14"1"-17843,207 9 805,-165-10-673,97-14 0,28-1 832,-158 13-988,-8 1 118,-15 1-435,0 0 0,0 0 0,0 0 0,0 0-1,0 0 1,0 1 0,0-1 0,0 0 0,0 0 0,0 0 0,0 0-1,0 0 1,0 0 0,-1 0 0,1 0 0,0 0 0,0 0-1,0 1 1,0-1 0,0 0 0,0 0 0,0 0 0,1 0-1,-1 0 1,0 0 0,0 0 0,0 0 0,0 0 0,0 1-1,0-1 1,0 0 0,0 0 0,0 0 0,0 0 0,0 0 0,0 0-1,0 0 1,0 0 0,0 0 0,0 0 0,0 0 0,0 0-1,1 0 1,-1 0 0,0 0 0,0 0 0,0 1 0,0-1-1,0 0 1,0 0 0,0 0 0,0 0 0,0 0 0,0 0 0,1 0-1,-1 0 1,0 0 0,0 0 0,0 0 0,0 0 0,0 0-1,0-1 1,0 1 0,0 0 0,1 0 0,-9 6-3720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1T23:28:5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445 3 5624,'0'0'12905,"-10"0"-12545,-49-2 622,50 2-555,-6 2 518,-19 2 189,26-2-962,0 1 1,0 0-1,0 0 0,1 0 1,-1 1-1,1 1 1,0-1-1,-11 11 1,-25 15 365,36-26-456,0 0 0,0 1 1,1 0-1,-1 0 1,1 0-1,0 1 0,-7 9 1,5-3 1,3-7 7,1 1-1,1-1 0,-1 1 1,1 0-1,-3 9 1,5-12-61,0 0 0,0 0 0,0 0 0,1 0 0,0 0 0,-1 0 0,1 0 0,0 3 0,1-4-19,-1-1 0,0 0 0,0 0-1,1 0 1,-1 0 0,1 0 0,-1 1 0,1-1 0,-1 0 0,1 0 0,0 0 0,0 0 0,-1-1 0,1 1 0,0 0 0,0 0 0,0 0 0,0-1 0,0 1 0,0 0 0,0-1 0,0 1 0,0-1 0,2 1 0,24 9 201,52 11 0,84 16 634,-160-37-825,1 1 0,-1 0-1,1 0 1,-1 0 0,0 0 0,0 1-1,0 0 1,1-1 0,-1 1-1,-1 0 1,1 0 0,0 1 0,0-1-1,-1 0 1,0 1 0,1 0 0,-1 0-1,0-1 1,0 1 0,0 0-1,1 5 1,-1-3 68,-1 0 0,0 0 0,0 0 0,0 0-1,-1 0 1,1 0 0,-1 0 0,-1 0 0,1 0 0,-2 9 0,-1-7 8,0 1 0,0-1 0,0 0 0,-1 0 0,-8 13 0,5-12 13,-1-1 0,0 1 0,0-1 0,0 0 0,-1-1 0,0 0 0,0 0 0,-1-1 0,-12 5 0,14-6-24,0-2 0,-1 1-1,1-1 1,0 0 0,-1-1 0,1 0 0,-1-1-1,0 1 1,1-2 0,-13 0 0,-7-4 326,-49-15 0,32 8-200,23 6-318,-8-2 91,9 6-4463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151 385 9648,'0'0'8798,"-11"11"-7857,6-6-826,-1 0-1,0 1 1,0 0 0,1 0 0,0 1 0,0 0 0,1-1 0,0 2 0,0-1 0,0 0 0,1 1 0,0-1-1,-3 15 1,-8 79 1018,4-1-1,4 138 1,12-74-155,-2-53-254,4-8 1168,-9-120-1670,0 1-1,-2-1 1,-5-20 0,-2-16-25,-28-350 967,37 349-1011,3 1 0,2 0 0,2 0 1,3 0-1,2 1 0,30-84 0,-25 91-3,40-72 0,-47 101-108,1 0 0,0 0 0,1 1 0,1 0 0,1 1 0,0 1 0,19-16 0,-28 26-28,0 0 0,0 0 0,0 1-1,1-1 1,-1 1 0,1 0 0,-1 1 0,1-1 0,0 1-1,-1-1 1,1 2 0,0-1 0,0 0 0,0 1 0,0 0-1,0 0 1,0 0 0,0 1 0,0 0 0,5 1 0,-4 0-7,0 1 1,0 0 0,-1-1 0,1 2 0,-1-1 0,0 1-1,0 0 1,0 0 0,-1 0 0,1 0 0,-1 1 0,0 0-1,0 0 1,-1 0 0,5 9 0,4 7 6,-1 1 0,-1 0-1,-1 0 1,0 1 0,-2 0-1,-1 0 1,-1 1 0,-1 0 0,-1 0-1,-1 0 1,-1 0 0,-5 46 0,2-59 3,0-1 0,0 0 0,-1 0-1,-1-1 1,0 1 0,-9 16 0,9-20-8,1 0-1,-1-1 1,0 0 0,-1 0-1,1 0 1,-1 0-1,0-1 1,0 1-1,0-1 1,-1-1-1,-9 6 1,4-4-9,1-1 0,-1 0 0,0-1 0,0-1 0,-1 1 0,1-2 0,-14 2 0,6-4 0,0 1 0,0-2 0,-27-6 0,41 7 0,0 0 0,0-1 0,0 0 0,0 0 0,-8-5 0,11 6 0,0 0 0,0 0 0,1-1 0,-1 1 0,0-1 0,0 1 0,1-1 0,-1 1 0,1-1 0,0 0 0,-1 0 0,1 0 0,0 0 0,0 0 0,-1-2 0,3 3 49,0 1 0,0 0-1,0-1 1,0 1 0,0 0 0,-1-1-1,1 1 1,0 0 0,0 0 0,0 0-1,0 0 1,0 0 0,0 0 0,0 0 0,0 0-1,0 0 1,1 1 0,7 0-4991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1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1378 13968,'0'0'3857,"12"-10"-3204,136-128 1299,-92 82-962,77-100-1,32-76 449,-111 147-458,67-144 0,-101 184-620,-2-1 0,-2 0 0,-2-2 0,-2 1 0,8-73 0,-19 117-341,0-7 131,0 0-1,0 0 0,-1 1 0,0-1 0,-1 0 0,0 0 0,0 1 0,-6-19 0,7 27-134,0 1-1,-1-1 0,1 0 0,-1 1 1,1-1-1,-1 0 0,1 1 0,-1-1 1,1 1-1,-1-1 0,0 1 0,1-1 1,-1 1-1,0-1 0,1 1 0,-1 0 1,0 0-1,0-1 0,1 1 0,-1 0 1,0 0-1,0 0 0,0-1 0,1 1 1,-1 0-1,0 0 0,0 0 0,0 0 1,1 1-1,-1-1 0,0 0 0,0 0 1,1 0-1,-1 1 0,0-1 0,0 0 1,1 1-1,-1-1 0,0 1 0,1-1 1,-1 1-1,0-1 0,0 1 0,-4 3 32,0-1-1,1 1 1,-1 0 0,-5 7-1,-10 14 28,0 1 0,2 1 1,0 1-1,2 1 0,-14 35 0,-50 160 83,74-205-144,-7 28 7,2 1 0,-8 69 1,4 99 67,15-193-65,0 1-1,2-1 1,1 0 0,0 0-1,2 0 1,1 0-1,0-1 1,11 24 0,-15-41-8,1-1 1,-1 1-1,1-1 1,-1 0-1,1 0 1,0 0-1,0 0 1,1-1 0,-1 1-1,1-1 1,0 0-1,0 0 1,0 0-1,0-1 1,9 5-1,-9-6 1,0 0 0,0 0-1,-1 0 1,1 0 0,0-1 0,0 1-1,0-1 1,0 0 0,0 0-1,0-1 1,0 1 0,0-1-1,-1 0 1,1 0 0,0 0 0,0 0-1,-1-1 1,1 1 0,-1-1-1,5-3 1,11-9 45,-1-1-1,0-1 1,-1-1 0,-1 0 0,15-23-1,35-35 133,-56 66-161,0 0 0,0 1 1,1 0-1,0 0 0,19-9 0,-21 13-13,0 0 1,0 1-1,0 0 0,0 0 0,0 1 0,1 0 0,18 0 0,-24 1-10,0 1 0,0 1 0,-1-1 0,1 1 0,0-1 0,-1 1 0,1 0 0,-1 0 0,1 1 0,-1-1 0,1 1 0,-1-1 0,0 1 0,0 0 0,0 0 0,0 1 1,0-1-1,0 1 0,-1-1 0,1 1 0,-1 0 0,1 0 0,2 5 0,1 16 4,-6-24-12,0 1 0,0-1 0,0 1 0,0-1 0,0 0 0,0 1 0,0-1 0,0 1 0,0-1 0,0 1 0,0-1 1,0 1-1,0-1 0,0 1 0,0-1 0,0 0 0,-1 1 0,1-1 0,0 1 0,0-1 0,0 0 0,-1 1 0,1-1 0,0 1 0,-1-1 0,1 0 0,0 1 0,-1-1 0,1 0 0,0 0 0,-1 1 0,1-1 0,-1 0 0,1 0 0,0 0 0,-1 1 0,1-1 0,-1 0 0,1 0 0,-1 0 0,1 0 0,-1 0 0,1 0 0,-1 0 0,1 0 0,0 0 0,-1 0 0,0 0 0,-56-15 0,38 9 0,0 0 0,0 2 0,-1 1 0,-30-2 0,44 5 0,1 1 0,-1 0 0,0 0 0,1 0 0,-1 0 0,1 1 0,-1 0 0,1 1 0,0-1 0,-1 1 0,2 0 0,-1 0 0,-6 5 0,2-1 0,1 1 0,1 0 0,-1 0 0,1 0 0,1 1 0,-7 10 0,11-15 0,0 1 0,0 0 0,0-1 0,1 1 0,0 0 0,0 0 0,0 0 0,0 0 0,1 0 0,0 0 0,0 0 0,0 0 0,0 0 0,1 0 0,0 0 0,0 0 0,1 0 0,-1 0 0,4 6 0,-1-2 0,0 0 0,1 0 0,0-1 0,1 1 0,-1-1 0,2 0 0,-1-1 0,15 13 0,-19-18 0,0-1 0,0 0 0,0 1 0,0-1 0,1 0 0,-1 0 0,1 0 0,-1-1 0,1 1 0,-1 0 0,1-1 0,-1 0 0,1 1 0,-1-1 0,1 0 0,-1 0 0,1-1 0,0 1 0,-1 0 0,1-1 0,-1 0 0,1 0 0,-1 1 0,0-1 0,1-1 0,-1 1 0,0 0 0,2-2 0,3-1 0,-1-1 0,0 0 0,0 0 0,0 0 0,-1 0 0,1-1 0,-2 0 0,7-9 0,-2 2 0,-2-1 0,1 1 0,-2-1 0,0 0 0,0 0 0,-2-1 0,1 0 0,-2 0 0,0 0 0,1-17 0,16 65 0,-4-6 0,22 30 0,-31-47 0,1-1 0,0 0 0,1 0 0,0 0 0,20 14 0,-27-21 0,1-1 0,-1 0 0,1 1 0,-1-1 0,1 0 0,0 0 0,-1-1 0,1 1 0,0 0 0,0-1 0,-1 0 0,1 0 0,0 0 0,0 0 0,0 0 0,-1 0 0,5-1 0,-3-1 0,1 1 0,-1-1 0,0 0 0,0 0 0,1-1 0,-1 1 0,-1-1 0,1 0 0,5-4 0,4-7 0,0-1 0,-2 0 0,21-32 0,-28 39 0,14-24 0,-2-1 0,13-34 0,-14 29 0,22-39 0,-27 63 0,-10 14 0,0 0 0,0 0 0,0-1 0,0 1 0,0 0 0,0 0 0,1 0 0,-1 0 0,0 0 0,0 0 0,0 0 0,0-1 0,0 1 0,0 0 0,1 0 0,-1 0 0,0 0 0,0 0 0,0 0 0,0 0 0,1 0 0,-1 0 0,0 0 0,0 0 0,0 0 0,0 0 0,0 0 0,1 0 0,-1 0 0,0 0 0,0 0 0,0 0 0,0 0 0,1 0 0,-1 0 0,0 0 0,0 0 0,0 1 0,0-1 0,6 27 0,-6-26 0,5 58 0,-3 0 0,-3 1 0,-17 116 0,17-170 0,0-1 0,0 1 0,-1-1 0,1 1 0,-1-1 0,-6 10 0,8-14 0,0 0 0,-1 0 0,1-1 0,-1 1 0,0 0 0,1 0 0,-1-1 0,0 1 0,1 0 0,-1 0 0,0-1 0,0 1 0,1-1 0,-1 1 0,0-1 0,0 1 0,0-1 0,0 0 0,0 1 0,0-1 0,0 0 0,0 0 0,1 0 0,-1 1 0,0-1 0,0 0 0,0 0 0,0 0 0,0-1 0,0 1 0,0 0 0,0 0 0,0 0 0,0-1 0,0 1 0,0 0 0,0-1 0,0 1 0,1-1 0,-1 1 0,0-1 0,0 0 0,0 1 0,1-1 0,-1 0 0,0-1 0,-6-5 0,0-1 0,1 0 0,0 0 0,0-1 0,1 0 0,0 0 0,1 0 0,0-1 0,0 1 0,1-1 0,-3-13 0,6 7-68,8 24-181,3 4-118,2 0-277,1 0 0,1 0 0,0-2 0,0 0 0,1-1 0,21 10 0,-33-18 616,-1 0 0,1 0 0,-1 0 0,1 0 1,-1-1-1,1 1 0,-1-1 0,1 0 0,-1 0 0,1 0 0,0 0 0,-1-1 0,1 1 0,-1-1 0,1 0 0,-1 0 0,0 0 1,1-1-1,-1 1 0,0-1 0,6-4 0,3-3 38,0 0-1,-1-2 1,-1 1 0,11-14 0,16-15-35,0 0 33,-30 30-2,0 1 1,1 0 0,0 0-1,1 1 1,11-9 0,-18 15-4,0 0 1,0 0-1,0 0 1,0 0-1,0 0 1,0 0-1,0 0 1,0 1-1,0-1 1,0 1 0,0 0-1,0 0 1,0 0-1,1 0 1,-1 0-1,0 0 1,0 0-1,0 1 1,0-1 0,4 2-1,-3-1-1,-1 1 0,1 0 0,-1 0 0,1 0 0,-1 0 0,0 0 0,0 0 0,0 0 1,0 1-1,-1-1 0,1 1 0,-1-1 0,2 4 0,3 7 9,-1 1 1,-1-1-1,-1 1 1,0 0-1,2 15 1,-3 58 151,-2-87-160,0 1-1,0-1 0,0 0 1,1 0-1,-1 0 0,0 1 1,0-1-1,0 0 0,0 0 0,0 0 1,0 0-1,0 1 0,0-1 1,0 0-1,0 0 0,1 0 1,-1 0-1,0 1 0,0-1 0,0 0 1,0 0-1,0 0 0,1 0 1,-1 0-1,0 0 0,0 0 1,0 0-1,0 1 0,1-1 0,-1 0 1,0 0-1,0 0 0,0 0 1,1 0-1,-1 0 0,0 0 1,0 0-1,0 0 0,1 0 0,-1 0 1,10-6 66,10-11 6,-19 16-72,119-109 338,-111 100-296,-8 9-37,0 0 0,0 0 0,0 0 0,0 0 0,-1 0 1,1 0-1,0 1 0,1-1 0,-1 0 0,0 0 0,0 1 0,0-1 1,0 1-1,0-1 0,1 1 0,-1-1 0,0 1 0,0 0 0,1 0 1,-1-1-1,0 1 0,1 0 0,1 0 0,-1 2 1,-1 0-1,1-1 1,-1 1 0,0 0-1,0 0 1,0 0-1,0 0 1,0 0 0,0 0-1,0 0 1,0 0 0,-1 0-1,1 0 1,-1 0-1,0 4 1,4 7 34,-4-12-40,1 0 0,-1-1 0,1 1 0,-1 0 0,1 0 0,-1-1 0,1 1 0,-1 0 0,1-1 0,0 1 0,-1-1 0,1 1-1,0-1 1,0 1 0,-1-1 0,1 1 0,0-1 0,0 0 0,0 1 0,-1-1 0,1 0 0,0 0 0,0 1 0,0-1 0,0 0-1,1 0 1,1 0 4,0-1-1,0 1 0,0-1 0,0 1 0,1-1 1,-1 0-1,5-3 0,2-1 29,0 0 0,0-1 1,15-12-1,-25 17-34,0 1 1,0 0-1,1-1 1,-1 1-1,0 0 0,1-1 1,-1 1-1,0 0 1,1 0-1,-1 0 1,0-1-1,1 1 1,-1 0-1,1 0 0,-1 0 1,0 0-1,1 0 1,-1 0-1,1 0 1,-1 0-1,0 0 1,1 0-1,-1 0 0,1 0 1,-1 0-1,1 0 1,-1 0-1,0 0 1,1 0-1,-1 0 0,1 1 1,-1-1-1,1 0 1,5 16 17,-3 25-11,-3-37-4,0 17-2,1 1 0,2-1 0,4 22 0,-6-37-19,1 1 0,0-1 0,0 1 0,1-1 1,0 0-1,0 0 0,5 8 0,-6-12 17,0 0 1,-1 1-1,1-1 0,0 0 0,1 0 0,-1-1 1,0 1-1,1 0 0,-1-1 0,1 1 0,-1-1 0,1 0 1,-1 0-1,1 0 0,0 0 0,0-1 0,0 1 1,-1 0-1,1-1 0,4 0 0,12-1 4,-1 0-1,0-1 0,0-1 1,0-1-1,-1-1 1,25-9-1,98-53 37,-53 23-29,-67 34-6,0-2 0,0-1 1,31-26-1,-89 71 76,-50 56-1,81-79-86,0 1 0,0-1 0,1 2-1,0-1 1,-4 12 0,8-18-2,0 0 0,1 0 1,-1 0-1,1 0 0,0 1 0,0-1 1,1 0-1,-1 1 0,1-1 0,0 1 1,0-1-1,1 1 0,-1-1 0,1 0 1,0 1-1,1 4 0,-1-9 7,-1 0 0,0 1-1,0-1 1,1 1 0,-1-1 0,0 1 0,1-1-1,-1 1 1,0-1 0,1 0 0,-1 1 0,0-1-1,1 0 1,-1 1 0,1-1 0,-1 0 0,1 0-1,-1 0 1,1 1 0,-1-1 0,1 0 0,-1 0-1,1 0 1,-1 0 0,1 0 0,-1 0 0,1 0-1,-1 0 1,1 0 0,-1 0 0,1 0-1,-1 0 1,1 0 0,-1 0 0,1 0 0,-1-1-1,1 1 1,-1 0 0,1 0 0,-1-1 0,1 1-1,-1 0 1,1-1 0,20-17 3,-19 16 2,13-15 30,-1 0-1,-1-1 0,-1 0 0,0-1 0,-2 0 0,13-31 0,2-8 71,-19 43-81,-6 17-22,0-1 0,0 1-1,1 0 1,-1 0 0,0-1-1,1 1 1,0 0 0,-1-1 0,1 1-1,0-1 1,0 1 0,0-1-1,2 3 1,17 23 5,-12-19-8,0-1-1,1 0 1,1 0-1,-1-1 0,1 0 1,0-1-1,0 0 1,0-1-1,1 0 1,0 0-1,0-1 1,0-1-1,14 2 1,4-1-19,0-2 0,0-1 1,-1-2-1,31-5 0,-40 8-360,-12 1-3123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0 586 8744,'0'0'5384,"13"-11"-4950,84-77 553,-77 70-630,0-2 0,-1 0 0,-1-1 1,-1-1-1,0 0 0,-2-1 0,-1-1 0,-1-1 1,11-27-1,-13 25 116,-1 0 1,-1-1 0,-1-1-1,7-56 1,-14 82-410,-1 1-1,1 0 1,-1 0 0,0-1 0,0 1 0,0 0 0,-1 0 0,1-1-1,0 1 1,-1 0 0,1 0 0,-1-1 0,0 1 0,0 0 0,0 0-1,0 0 1,0 0 0,-2-2 0,3 4-46,-1 0 0,1 1-1,-1-1 1,1 0 0,-1 0 0,1 0 0,-1 1-1,1-1 1,-1 0 0,1 0 0,-1 1 0,1-1 0,-1 0-1,1 1 1,0-1 0,-1 1 0,1-1 0,0 0-1,-1 1 1,1-1 0,0 1 0,0-1 0,-1 1-1,1-1 1,0 1 0,0 0 0,-8 15 102,-2 8-26,2 1-1,0 0 1,2 1-1,-6 47 1,10-58-71,1 0 1,1 1-1,1-1 1,0 0-1,1 0 1,0 1-1,1-1 1,1-1-1,10 26 1,-12-36-16,0 0 1,0 1-1,0-1 0,0 0 1,1 0-1,0-1 0,0 1 1,0-1-1,0 1 0,0-1 0,1 0 1,0 0-1,-1 0 0,1-1 1,0 1-1,0-1 0,1 0 1,-1 0-1,0 0 0,8 1 1,-6-2 7,-1-1 0,1 0-1,-1 0 1,1 0 0,0-1 0,-1 1 0,1-1 0,-1-1 0,1 1 0,-1-1 0,0 0 0,0 0 0,0-1-1,0 1 1,0-1 0,7-6 0,-1 1 27,-1-1-1,0-1 0,0 0 1,-1 0-1,-1 0 0,12-18 1,36-76 262,-41 74-204,44-89 494,-59 119-589,0 0-1,0-1 1,0 1 0,0 0 0,0 0 0,0 0 0,0-1 0,0 1 0,0 0 0,0 0 0,0 0 0,0 0 0,0 0 0,0-1 0,1 1 0,-1 0 0,0 0 0,0 0 0,0 0 0,0 0 0,0-1 0,0 1 0,1 0 0,-1 0 0,0 0 0,0 0 0,0 0 0,0 0-1,0 0 1,1 0 0,-1 0 0,0 0 0,0-1 0,0 1 0,1 0 0,-1 0 0,0 0 0,0 0 0,0 0 0,0 0 0,1 0 0,-1 0 0,0 1 0,0-1 0,1 0 0,2 11 127,0 28-71,-3-26-31,2 11 4,-1-1 0,-2 0 0,0 1 1,-1-1-1,-2 0 0,0 0 0,-2 0 1,-9 25-1,15-47-27,0 0 0,-1 0-1,1 0 1,0 0 0,-1 0 0,0 0 0,1 0 0,-1 0 0,0 0-1,1 0 1,-1 0 0,0 0 0,0 0 0,0-1 0,0 1 0,1 0-1,-1 0 1,0-1 0,0 1 0,-1-1 0,1 1 0,0-1 0,0 0-1,0 1 1,0-1 0,0 0 0,0 0 0,-1 1 0,1-1 0,0 0-1,0 0 1,0 0 0,0-1 0,-2 1 0,2-1 5,-1 1 1,1-1-1,0 0 0,0 0 1,0 1-1,0-1 0,0 0 1,0 0-1,0 0 1,0 0-1,0 0 0,1-1 1,-1 1-1,0 0 0,1 0 1,-1 0-1,1-1 0,-1 1 1,1 0-1,-1 0 1,1-1-1,0 1 0,0 0 1,0-1-1,0 1 0,0 0 1,0-1-1,0 1 0,0-2 1,1 2-9,-1 0-1,1-1 1,-1 1 0,1 0-1,0 0 1,0 0 0,-1 0 0,1 0-1,0 0 1,0 0 0,0 0-1,0 0 1,0 0 0,0 1 0,0-1-1,0 0 1,0 1 0,1-1-1,-1 1 1,0-1 0,0 1-1,1-1 1,-1 1 0,0 0 0,0 0-1,3-1 1,40-2 9,-34 3-6,47-2-1,-1 3-1,1 3 1,-1 2 0,0 2-1,62 18 1,-94-15-142,-17-4-3924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31 13864,'0'0'1336,"-62"-20"-880,46 14-296,10 2 0,4 4-328,4 0-8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370 923 7736,'0'0'3226,"-11"-5"-2755,-36-17 9,42 20-394,1 0 0,-1 1 1,0 0-1,1 0 0,-1 0 0,0 0 1,1 1-1,-1 0 0,0 0 0,0 0 0,0 0 1,1 1-1,-1 0 0,0 0 0,-7 3 0,-3 0 167,1 0-7,-1 1 1,1 0-1,0 1 0,0 0 1,1 1-1,0 1 0,-16 11 1,21-13-81,0 1 0,0 0 1,1 0-1,0 0 0,0 1 1,1 0-1,0 1 0,0-1 1,1 1-1,0 0 0,-6 15 0,10-22-123,1 0 0,-1 0 0,1 0 0,-1-1 0,1 1 0,0 0 0,0 0 0,0 0 0,0 0 0,0 0-1,0 0 1,1 0 0,-1 0 0,1-1 0,-1 1 0,1 0 0,0 0 0,-1-1 0,3 4 0,-1-2-1,0-1 1,0 0 0,0 1-1,1-1 1,-1 0 0,1 0 0,0 0-1,-1 0 1,1-1 0,6 3 0,-2-1 9,0-1 0,0 1 0,0-2 1,0 1-1,1-1 0,-1 0 0,0-1 1,1 1-1,11-2 0,-5-2 4,-1-1-1,0 0 1,0 0-1,-1-2 1,0 1-1,0-2 1,0 1-1,0-2 1,-1 1-1,0-2 1,-1 1 0,0-2-1,12-13 1,5-9 63,-1-2-1,-2 0 1,21-39 0,-27 38-30,-1 0-1,-2-1 1,-1-1-1,-2 0 1,-1-1-1,-3 0 1,-1-1-1,-1 0 1,-3 0-1,-1-62 1,-3 78 5,-1-1-1,0 0 1,-2 1 0,-1-1 0,-1 1 0,-9-24 0,14 45-79,0 0 0,0 0 0,0 0 0,0 1 0,0-1 0,0 0 0,0 0 0,0 0 0,-1 1 0,1-1 0,-1 1 0,1-1 0,-1 1 0,0 0-1,0 0 1,1-1 0,-4 0 0,4 2-7,-1 0-1,1 0 0,-1 0 1,1 0-1,-1 0 0,1 0 0,-1 1 1,1-1-1,-1 0 0,1 1 1,-1-1-1,1 1 0,0 0 1,-1-1-1,1 1 0,0 0 1,-1 0-1,1 0 0,0 0 0,0 0 1,0 0-1,0 0 0,0 0 1,-2 3-1,-3 4 3,0 0 0,1 1 0,0 0 0,0 0 0,0 0 0,2 0 1,-6 18-1,-12 74 14,17-80-20,-3 28 27,2 1 0,2-1-1,5 52 1,27 145 240,-27-233-241,1 0 1,1 0 0,0 0-1,1 0 1,1-1 0,0 0-1,0 0 1,1-1 0,0 1-1,1-1 1,12 12 0,-17-20-14,1 0 0,-1 0 0,1 0 0,-1 0 1,1-1-1,0 1 0,0-1 0,0 0 0,1 0 1,-1-1-1,0 1 0,1-1 0,-1 0 0,1 0 0,-1-1 1,1 1-1,-1-1 0,1 0 0,0 0 0,-1-1 1,1 1-1,-1-1 0,1 0 0,-1 0 0,1 0 1,-1-1-1,0 0 0,5-2 0,10-7 115,0 0 1,-1-1-1,-1-1 0,27-25 0,-24 20-10,-9 8-18,-1 0 1,-1-2-1,0 1 1,14-24 0,-9 14 136,-12 16 47,-3 17-220,1-4-46,-1 10-1,2-1-1,4 28 0,-4-41-23,-1 0 0,1 0 0,0 0 1,0-1-1,1 1 0,-1 0 0,1-1 0,0 1 0,0-1 1,0 1-1,1-1 0,-1 0 0,1 0 0,-1 0 0,1 0 1,0 0-1,5 3 0,-5-5 6,0 0 1,1 0-1,-1 0 0,1 0 1,-1-1-1,0 1 1,1-1-1,-1 0 0,1 0 1,-1 0-1,1 0 1,-1-1-1,1 1 0,-1-1 1,0 0-1,1 0 1,3-2-1,10-4 8,-1 0-1,15-10 1,-22 12-9,143-89 94,7 6 192,-159 87-268,-1 2-9,-1-1 0,0 1 0,1 0 0,-1-1 0,1 1 0,-1 0 0,0 0 0,1 0 0,0 0 0,-3 2 0,-6 4 16,-14 8 12,0 0 0,0 2 0,-30 28 0,29-24-5,14-12-18,0 1-1,-19 23 1,27-30-22,1 0 1,-1 0-1,1 0 0,0 1 0,0-1 0,1 1 1,-1 0-1,1-1 0,-1 1 0,1 0 1,1 0-1,-1 0 0,0 0 0,1-1 1,0 8-1,0-10 5,0 0 0,0-1-1,1 1 1,-1-1 0,0 1 0,1-1 0,-1 1 0,0-1-1,1 1 1,-1-1 0,1 0 0,-1 1 0,1-1 0,-1 1-1,1-1 1,-1 0 0,1 0 0,-1 1 0,1-1 0,-1 0-1,1 0 1,-1 1 0,1-1 0,0 0 0,-1 0 0,1 0-1,-1 0 1,1 0 0,0 0 0,-1 0 0,2 0 0,21-5 11,-13 1-5,-1 0 1,1-2-1,-1 1 0,0-1 1,-1 0-1,0-1 0,12-11 1,3-8 31,21-27 0,0-3 93,-31 43-33,-7 44-50,-1-15-48,1-1-1,0 0 1,2 0 0,8 15-1,-9-18 2,-5-8 2,0-1 0,0 0 0,0 0 0,0 0 0,0-1 0,1 1 0,-1 0 0,1-1 0,0 0 0,0 0 0,0 1 0,0-2 0,0 1 0,0 0 0,0-1-1,7 3 1,-5-3 5,0 0 0,-1-1 0,1 1 0,0-1 0,0 0 0,0 0 0,0-1 0,0 1 0,0-1 0,9-3 0,1-2 14,1-1 0,-2 0 0,1-1 0,-1 0-1,0-1 1,14-12 0,81-75 288,-65 55-146,-42 40-151,0-1 1,0 0-1,0 0 0,0 1 0,0 0 1,1-1-1,-1 1 0,0 0 0,1 0 1,-1 0-1,1 0 0,-1 1 1,1-1-1,-1 0 0,1 1 0,3 0 1,-5 0-7,0 0 1,1 1 0,-1-1 0,0 1 0,1-1 0,-1 1 0,0 0 0,1 0-1,-1-1 1,0 1 0,0 0 0,0 0 0,0 0 0,0 0 0,0 0 0,0 0-1,0 1 1,0-1 0,-1 0 0,1 0 0,0 1 0,-1-1 0,1 0 0,-1 1-1,1-1 1,-1 0 0,0 1 0,1-1 0,-1 3 0,2 15 59,-1-1 0,-1 35-1,-1-17 76,1-36-137,0 0 0,0 1 0,0-1 0,0 1 0,0-1 0,0 0 0,-1 1 0,1-1 0,0 0 0,0 1 0,1-1 0,-1 0 0,0 1 0,0-1 0,0 0 0,0 1 0,0-1 0,0 0 0,0 1 0,1-1 0,-1 0 0,0 1 0,0-1 0,0 0 0,1 1 0,-1-1 0,0 0 0,0 0 0,1 1 0,-1-1 0,0 0 0,0 0-1,1 0 1,-1 1 0,0-1 0,1 0 0,-1 0 0,0 0 0,1 0 0,-1 0 0,1 0 0,-1 0 0,0 0 0,1 0 0,-1 0 0,0 0 0,1 0 0,-1 0 0,0 0 0,1 0 0,-1 0 0,0 0 0,1 0 0,-1 0 0,0-1 0,1 1 0,-1 0 0,0 0 0,1 0 0,-1 0 0,0-1 0,0 1 0,1 0 0,-1-1 0,23-19 97,-19 16-83,40-39 124,-17 15-11,42-32 1,-56 48-99,11-8 27,-23 19-57,0 0 0,0 0 0,0 1 0,0-1-1,0 1 1,0-1 0,0 1 0,1 0 0,-1-1-1,0 1 1,0 0 0,0 0 0,1-1 0,-1 1-1,0 0 1,0 1 0,1-1 0,-1 0-1,0 0 1,2 1 0,-2 0 2,0 0 0,0 1 0,0-1-1,0 1 1,0-1 0,0 1 0,0 0 0,0-1 0,-1 1 0,1 0-1,-1-1 1,1 1 0,-1 0 0,0 0 0,1 3 0,3 11 5,-4-15-10,0-1-1,1 1 1,-1-1-1,0 1 1,1-1-1,-1 1 1,0-1-1,1 1 1,-1-1-1,1 0 0,-1 1 1,1-1-1,-1 0 1,1 0-1,-1 1 1,1-1-1,-1 0 1,1 0-1,-1 1 1,1-1-1,-1 0 1,1 0-1,-1 0 1,1 0-1,1 0 1,16-6 19,20-19 47,-33 21-58,2-2 4,1 0 13,0 0 1,1 1-1,11-6 0,-19 10-24,0 0 0,0 1 0,0-1 0,0 1 0,0-1 0,0 1 0,1 0 0,-1-1 0,0 1 0,0 0 0,0 0 1,0 0-1,1-1 0,-1 1 0,0 1 0,0-1 0,0 0 0,1 0 0,-1 0 0,0 1 0,0-1 0,0 0 0,0 1 0,0-1 0,0 1 0,0 0 0,0-1 0,0 1 0,0 0 0,0-1 0,0 1 1,0 0-1,0 0 0,0 0 0,0 1 0,4 9-3,0-1 0,-1 1 1,3 14-1,-4-15 1,-1 0 0,2-1 1,0 1-1,5 10 0,-7-18-2,0 0-1,0 0 1,-1 0 0,1 0-1,0-1 1,0 1 0,1-1-1,-1 1 1,0-1 0,1 0-1,-1 0 1,0 0 0,1 0-1,-1 0 1,1-1-1,-1 1 1,1-1 0,0 1-1,-1-1 1,1 0 0,-1 0-1,1 0 1,0-1 0,-1 1-1,1 0 1,2-2 0,10-1-4,0-1 1,-1 0 0,17-8-1,-27 10 6,49-23-5,-1-2 0,-1-2 1,74-58-1,-106 75 21,-14 10-8,-1-1 0,1 1 0,-1-1 0,0 0 0,0-1 0,3-3 0,-25 17 40,5 2-45,0 1 0,0 1 0,1-1 0,1 2 0,0 0 0,1 0 1,1 1-1,0 0 0,1 1 0,1-1 0,-9 35 0,16-51-2,-1 1 0,1-1 0,0 1-1,0-1 1,-1 1 0,1-1 0,0 1 0,0-1 0,0 1-1,0-1 1,0 1 0,0-1 0,0 1 0,0-1 0,0 1-1,0 0 1,0-1 0,0 1 0,0-1 0,0 1 0,1-1-1,-1 1 1,0-1 0,0 1 0,0-1 0,1 1 0,-1-1-1,0 1 1,1-1 0,-1 0 0,1 1 0,0-1-1,0 0 0,0 0 0,0 0 1,0 0-1,0 0 0,0 0 0,0 0 0,0 0 1,0-1-1,0 1 0,0 0 0,0-1 0,0 1 1,0-1-1,1 0 0,37-27-30,-36 26 27,144-123-67,-146 124 74,0 0-1,-1 0 1,1 0-1,0 1 1,1-1-1,-1 0 1,0 0-1,0 1 1,0-1-1,0 1 1,0-1-1,1 1 1,-1-1-1,0 1 1,1 0-1,-1-1 1,0 1-1,0 0 1,1 0-1,-1 0 1,0 0-1,1 0 1,-1 1-1,0-1 1,1 0-1,-1 0 1,0 1-1,0-1 1,1 1-1,-1-1 1,0 1-1,0 0 1,0-1-1,0 1 1,0 0-1,0 0 1,2 2-1,3 3 16,-1 1-1,1 1 1,-1-1-1,7 16 1,5 5-13,-14-23-7,0-1 0,0 0-1,1 1 1,0-1 0,0-1-1,0 1 1,1-1 0,-1 1 0,1-1-1,0 0 1,-1-1 0,1 1-1,1-1 1,-1 0 0,0 0 0,0-1-1,1 0 1,-1 0 0,1 0 0,-1 0-1,1-1 1,-1 0 0,11-1-1,1-1 11,-1-1-1,0-1 0,-1-1 0,1 0 0,21-10 0,73-43 38,-100 53-43,18-13 9,0-1 0,-2-2 1,27-25-1,-52 45-10,0 0 1,0 0-1,0 0 0,0 0 1,-1 0-1,1 0 0,0 0 0,-1 0 1,1-1-1,-1 1 0,1 0 1,-1 0-1,1-1 0,-1 1 0,0-2 1,-4-2 15,-8 9-2,-3 6 2,1 0 1,1 1-1,0 0 0,1 1 0,0 0 0,0 1 0,-9 15 0,17-22-13,-1 1 1,2-1-1,-1 1 1,1 0-1,0 0 0,0 0 1,0 0-1,1 0 1,1 0-1,-1 1 0,1-1 1,0 1-1,1-1 0,0 1 1,0-1-1,0 1 1,1-1-1,2 11 0,-2-16-5,-1-1-1,0 1 1,1 0-1,-1 0 0,1-1 1,0 1-1,-1 0 0,1-1 1,0 1-1,0 0 1,0-1-1,0 1 0,0-1 1,0 0-1,1 1 0,-1-1 1,0 0-1,1 0 1,-1 0-1,1 0 0,-1 0 1,1 0-1,0 0 1,-1 0-1,1-1 0,0 1 1,0-1-1,-1 1 0,1-1 1,0 0-1,0 1 1,0-1-1,-1 0 0,1 0 1,0 0-1,0-1 0,0 1 1,-1 0-1,1-1 1,0 1-1,0-1 0,-1 1 1,1-1-1,0 0 0,2-2 1,5-2-4,-1 0 0,0-1 1,0 0-1,0 0 0,0-1 1,-1 0-1,6-8 0,3-6 2,24-43 0,-27 40 41,29-37 0,-30 50-18,-11 11-19,-1 0-1,0 0 1,0 0-1,0 0 0,0 0 1,1 0-1,-1 0 1,0 0-1,0 0 1,0 0-1,0 1 0,0-1 1,0 0-1,1 0 1,-1 0-1,0 0 1,0 0-1,0 0 0,0 0 1,0 1-1,0-1 1,0 0-1,0 0 1,0 0-1,0 0 0,0 0 1,0 1-1,1-1 1,-1 0-1,0 0 1,0 0-1,0 0 0,0 1 1,0-1-1,0 0 1,0 0-1,-1 0 1,1 0-1,0 1 0,0-1 1,0 0-1,0 0 1,0 0-1,0 0 1,-9 33 10,9-31-12,-53 177 12,26-80-60,-5-1 0,-47 103 0,64-175 59,-21 30-1,2-4 54,31-47-48,0-1 0,-1 1 0,1-1 0,-1 0 0,0 0 0,0 0 0,-9 5 0,13-8-11,-1 0-1,0-1 0,0 1 0,0-1 1,1 1-1,-1-1 0,0 1 0,0-1 0,0 1 1,0-1-1,0 0 0,0 0 0,0 1 1,0-1-1,0 0 0,0 0 0,0 0 0,0 0 1,0 0-1,0 0 0,0-1 0,0 1 1,0 0-1,1 0 0,-1-1 0,0 1 1,0 0-1,0-1 0,0 1 0,0-1 0,0 1 1,1-1-1,-1 0 0,0 1 0,0-1 1,1 0-1,-1 1 0,1-1 0,-1 0 1,0 0-1,1 0 0,-1 1 0,1-1 0,0 0 1,-1 0-1,1 0 0,0 0 0,-1 0 1,1 0-1,0-1 0,-1-5 1,-1 1-1,1-1 1,1 1 0,-1-1-1,1 0 1,1 1 0,-1-1-1,1 1 1,0-1 0,0 1-1,1-1 1,0 1 0,0 0-1,1 0 1,-1 0 0,6-8-1,5-7-7,1 0 0,33-36-1,-30 37-5,21-20-20,1 2 0,50-37-1,11-10 14,0 2-46,-9 8 20,23-16 55,-110 88-8,-1 0 3,0 0-1,1 0 0,-1 0 1,1 1-1,0-1 0,0 1 0,0 0 1,0 0-1,5-2 0,-8 5-6,0-1 1,-1 0-1,1 1 0,0-1 1,0 0-1,-1 1 0,1-1 1,0 1-1,-1-1 0,1 1 1,-1 0-1,1-1 0,-1 1 1,1-1-1,-1 1 0,1 0 1,-1-1-1,0 1 0,1 0 1,-1 0-1,0-1 0,0 1 0,1 0 1,-1 0-1,0 0 0,0-1 1,0 1-1,0 0 0,0 0 1,0 1-1,-1 25 6,-6 13-6,4-28 0,1 1 0,-1 20 0,3-33 0,0 1 0,0-1 0,0 0 0,0 0 0,0 0 0,0 0 0,1 0 0,-1 0 0,0 1 0,0-1 0,0 0 0,0 0 0,0 0 0,0 0 0,1 0 0,-1 0 0,0 0 0,0 0 0,0 0 0,0 1 0,1-1 0,-1 0 0,0 0 0,0 0 0,0 0 0,0 0 0,1 0 0,-1 0 0,0 0-1,0 0 1,0 0 0,0 0 0,1 0 0,-1-1 0,0 1 0,0 0 0,0 0 0,0 0 0,1 0 0,-1 0 0,0 0 0,0 0 0,0 0 0,0 0 0,0-1 0,0 1 0,1 0 0,-1 0 0,0 0 0,0 0 0,0-1 0,10-6 5,138-142 152,-147 149-156,-1-1 0,1 1 0,-1-1 0,1 1-1,0-1 1,-1 1 0,1-1 0,-1 1 0,1-1-1,0 1 1,-1 0 0,1-1 0,0 1 0,-1 0-1,1 0 1,0 0 0,0-1 0,-1 1 0,1 0-1,0 0 1,0 0 0,-1 0 0,1 0 0,0 0 0,0 0-1,-1 1 1,1-1 0,0 0 0,0 0 0,-1 1-1,1-1 1,0 0 0,-1 1 0,1-1 0,-1 0-1,1 1 1,0-1 0,-1 1 0,1-1 0,-1 1-1,1 0 1,-1-1 0,1 1 0,-1-1 0,0 1-1,1 0 1,-1-1 0,0 1 0,1 0 0,-1-1-1,0 1 1,0 0 0,0 0 0,1 1 0,1 7 9,1 1 0,-1 0 0,0 14 0,0-13-7,-1-4-8,0 1-1,1 0 1,0 0-1,0-1 0,1 1 1,0-1-1,1 0 0,-1 0 1,1 0-1,1 0 0,4 6 1,-6-10 4,0 0-1,0-1 1,1 1 0,-1 0 0,0-1 0,1 0 0,0 0-1,-1 0 1,1 0 0,0 0 0,0-1 0,0 0 0,0 0-1,0 0 1,0 0 0,0 0 0,1-1 0,-1 0-1,0 0 1,0 0 0,0-1 0,7 0 0,7-4 18,1 1 0,-2-2 1,1 0-1,-1-1 0,1-1 1,-2-1-1,0 0 0,0-1 1,0-1-1,-1-1 0,-1 0 1,0 0-1,-1-1 0,0-1 1,-1-1-1,-1 1 0,15-26 1,-18 28 22,0-1 101,-11 12-85,-8 5-40,5 0-23,0-1 0,0 1 0,0 0 0,0 1 1,1-1-1,0 1 0,0 0 0,0 1 0,1-1 0,-1 1 0,-5 11 0,8-14 1,0 0 0,1 1 1,-1-1-1,1 1 0,0 0 0,0-1 0,0 1 0,0 0 0,1-1 0,0 1 0,0 0 0,0 0 0,0 0 0,0-1 0,1 1 0,-1 0 0,1 0 0,0-1 0,1 1 1,-1-1-1,0 1 0,1-1 0,3 6 0,-1-4 4,-1 0 1,2 0-1,-1 0 1,1 0-1,-1-1 1,1 0-1,0 0 1,1 0 0,-1 0-1,1-1 1,0 0-1,0 0 1,0-1-1,0 1 1,0-1-1,0-1 1,0 1-1,1-1 1,-1 0-1,1 0 1,-1-1-1,1 0 1,-1 0-1,1-1 1,-1 0 0,11-2-1,1-2 10,0 0 1,-1-1-1,1-1 0,-1 0 0,-1-1 1,1-1-1,-2-1 0,19-14 0,0-5 18,0-1-1,-3-1 0,0-2 0,-2-1 1,39-59-1,-25 23 39,-3-2-1,35-86 1,-60 123-34,-2-1 0,-1-1-1,-2 0 1,-2-1 0,4-43 0,-11 79-26,-1 1 0,0-1 0,0 0 0,1 1 0,-1-1 0,-1 0 0,1 1 0,0-1 0,0 1 0,0-1 0,-1 0 0,1 1 0,-1-1 0,0 1 0,1-1 0,-1 1 0,0-1 0,0 1 0,0-1 0,-1 0 0,1 1-1,0 1-1,0 0 0,-1-1 0,1 1 0,0 0 0,0 0 1,-1 0-1,1 0 0,0 0 0,0 0 0,0 1 1,-1-1-1,1 0 0,0 1 0,0-1 0,0 0 0,0 1 1,0 0-1,0-1 0,-1 1 0,1-1 0,1 1 1,-1 0-1,0 0 0,0 0 0,0 0 0,0 0 1,-1 1-1,-12 12-18,0 1 0,1 1 0,1 0 0,0 0 0,-10 22 0,4-5-28,-25 69 0,23-37 9,4 1 0,2 0 0,3 1 0,3 0-1,3 1 1,3 72 0,3-108 25,2-1 0,0 0-1,16 60 1,-18-90 10,-1 1 0,1 0 0,0 0 0,-1-1 1,1 1-1,0 0 0,0-1 0,0 1 0,0 0 0,0-1 0,1 0 0,-1 1 0,0-1 0,1 0 1,-1 1-1,1-1 0,-1 0 0,1 0 0,-1 0 0,4 1 0,-2-1 1,0-1-1,0 1 1,1-1 0,-1 1-1,0-1 1,0 0-1,1 0 1,-1 0 0,0-1-1,0 1 1,4-2-1,4-1 5,0-1 0,0 0 0,0-1-1,-1 0 1,0-1 0,10-7 0,4-5 118,0-1 0,-1-1 0,-1-1-1,36-46 1,-9-8 567,-42 65-613,-3 5 31,-6 18-56,1-7-52,-5 26 0,1 0 0,0 44 0,5-74 0,0 0 0,-1 1 0,2-1 0,-1 0 0,0 0 0,0 0 0,1 0 0,-1 0 0,1 0 0,-1 0 0,1 0 0,0 0 0,0 0 0,0-1 0,0 1 0,0 0 0,2 2 0,-1-3 0,0 0 0,0 0 0,0 0 0,0 0 0,-1-1 0,1 1 0,0-1 0,0 1 0,0-1 0,0 0 0,0 0 0,1 0 0,-1 0 0,0 0 0,0 0 0,0 0 0,0-1 0,2 0 0,37-10 0,0-1 0,-1-2 0,-1-2 0,62-34 0,-17 9 0,-76 36 0,1 1 0,0-1 0,13-11 0,-32 24 0,1 0 0,-1 1 0,2 0 0,-1 0 0,2 1 0,-1 0 0,-6 13 0,12-20 0,0 1 0,0-1 0,1 1 0,-1 0 0,1-1 0,0 1 0,0 0 0,0 0 0,1 0 0,-1 0 0,1 0 0,0 0 0,0 0 0,0 0 0,1 0 0,-1 0 0,1 0 0,0 0 0,0 0 0,1 0 0,-1 0 0,1-1 0,0 1 0,0-1 0,0 1 0,0-1 0,5 6 0,2 0-9,0-1 0,0 0 1,1 0-1,0-1 0,0 0 0,1 0 0,0-1 0,0-1 1,1 0-1,13 4 0,-18-7-9,0 0 0,0 0 0,0-1-1,0 1 1,0-2 0,0 1 0,0-1 0,0 0 0,1 0 0,-1-1-1,0 0 1,0-1 0,0 1 0,0-1 0,-1 0 0,1-1-1,0 0 1,-1 0 0,8-5 0,-6 1-4443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14968,'0'0'2063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15072,'0'0'0,"71"-18"96,3 0 8,37 0 16,32-9 8,28 3-48,-11 4 8,-43 4 56,-27 4 0,-17 2 56,-25 2 8,-16 4-73,-13 4 25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03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279 0 8640,'0'0'14189,"-12"5"-13809,7-3-343,-99 30 980,91-30-849,0 1-1,1 1 0,-1 0 0,1 0 1,0 1-1,-16 10 0,24-13-82,0 1 0,0 0-1,1 0 1,-1 1 0,0-1 0,1 1-1,0 0 1,0 0 0,0 0 0,1 0-1,-1 0 1,1 1 0,0-1 0,0 1-1,0 0 1,1-1 0,0 1 0,-1 0-1,2 0 1,-1 5 0,0-4-8,1 0 0,0-1 0,0 1 0,1 0 0,-1 0 0,1-1 0,1 1 0,-1 0 0,1-1 0,0 1 0,0-1 0,1 0 0,-1 0 0,1 0 0,0 0 0,1 0 0,-1 0 0,1-1 0,0 0 0,0 0 0,0 0 0,1 0 0,-1-1 0,1 1 0,0-1 0,0 0 0,0-1 0,7 4 0,-2-2 38,1-1 0,0 1 0,0-2 0,1 0 0,-1 0 0,0-1 0,1 0 0,-1-1 0,1 0 0,-1-1 0,1 0 1,-1-1-1,18-5 0,-1-2 29,38-19 1,-32 10-4201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2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11152,'0'0'9654,"11"-14"-9178,34-48-53,-41 57-350,-2 0 0,1 1 1,0-1-1,-1 0 0,3-8 1,4-6 559,-25 60 518,4-11-896,0-4-7,1 1 0,2 0 0,-7 29 1,16-52-186,-1 1 1,1-1 0,0 1 0,0-1 0,0 1 0,2 8-1,2 0-3179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3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291 577 6128,'0'0'8366,"-5"-11"-7995,1 3-337,-5-8 487,1-2 0,1 1 0,-6-22 0,12 31-229,1 8-244,0-1 0,0 0 0,0 0 0,0 1 0,-1-1 0,1 0-1,0 0 1,0 1 0,0-1 0,-1 0 0,1 1 0,0-1 0,-1 0-1,1 1 1,-1-1 0,1 1 0,-1-2 0,-2-11 1367,4 11 157,-2 10-1007,-7 76-195,5 1 1,11 123 0,-2-86-149,-1 259 376,2 30 124,51 251 389,-42-514-874,-6-58-97,47 590 903,-52-591-862,1 39 563,-4-122-453,1-9 139,2-15-188,15-426 330,-23 3-352,0 190-126,-41-752 56,32 814-190,-3-13-33,-6-195-204,27 106-247,0 216 324,0 10-138,0 26-102,-6 38 429,-6 5-157,5-4 170,0 0-1,0 0 1,0 0-1,0 0 1,0 0-1,0 0 1,0 1-1,0-1 1,0 0-1,1 1 1,-1-1-1,0 0 1,0 1-1,0 0 1,1-1-1,-1 1 1,0-1-1,0 1 1,0 1-1,-22 19 47,15-14-37,-2 3-1,-7 5 10,1 1 0,0 0 0,1 1 0,-13 21 0,23-32-16,-24 38 82,1 1 1,-36 83 0,3 41 195,54-158-225,6-9-48,0-1 0,0 0 0,1 1 1,-1-1-1,0 1 0,1 0 1,-1-1-1,1 1 0,-1-1 1,1 1-1,-1 2 0,4-17 34,-1 1-1,8-20 1,2-8-5,88-272 216,-58 192-176,-29 76-37,-8 26-5,1 0 0,1 1-1,0-1 1,12-20 0,-19 37-36,0 1 0,1-1 0,-1 1 0,1-1 1,-1 1-1,0-1 0,1 1 0,-1-1 0,1 1 1,-1-1-1,1 1 0,0 0 0,-1-1 0,1 1 0,-1 0 1,1-1-1,0 1 0,-1 0 0,1 0 0,0-1 0,-1 1 1,1 0-1,0 0 0,-1 0 0,1 0 0,0 0 1,-1 0-1,2 0 0,0 1-1,-1 0 0,1-1 0,0 1 0,0 0 0,-1 0 0,1 0 0,0 0 1,-1 0-1,1 1 0,1 1 0,5 5-9,0 2 1,10 15-1,-13-17 8,16 23-36,-2 1 0,20 43 0,-21-37 21,27 40 1,-6-9 8,-27-45-19,17 24-1,-26-43 40,1 0-1,-1-1 0,-1 1 0,1 1 0,-1-1 0,0 0 1,0 1-1,-1-1 0,1 1 0,0 10 0,-2-14-3,0 0 0,0-1 0,0 1-1,0 0 1,-1-1 0,1 1 0,0 0-1,-1-1 1,0 1 0,1-1 0,-1 1-1,0-1 1,0 1 0,0-1 0,0 1-1,-1 1 1,0-2-2,0 1 0,0-1 1,-1 1-1,1-1 0,0 0 0,0 0 0,-1 0 0,1 0 0,0 0 0,-1-1 1,1 1-1,-1-1 0,1 1 0,-4-1 0,-78 5 68,34-3-8,-69 12-1,82-6-41,21-4-16,0 0 0,-1-2 0,-18 2 0,36-4-9,-1 0-1,0 0 0,0-1 1,1 1-1,-1 0 0,0 0 0,0 0 1,0 0-1,0-1 0,1 1 1,-1 0-1,0 0 0,0-1 1,0 1-1,0 0 0,0 0 0,0-1 1,1 1-1,-1 0 0,0 0 1,0-1-1,0 1 0,0 0 1,0 0-1,0-1 0,0 1 0,0 0 1,0 0-1,0-1 0,0 1 1,0 0-1,0-1 0,-1 1 1,1 0-1,0 0 0,0 0 0,0-1 1,0 1-1,0 0 0,0 0 1,-1-1-1,1 1 0,0 0 0,0 0 1,0 0-1,-1 0 0,1-1 1,0 1-1,0 0 0,-1 0 1,1 0-1,0 0 0,0 0 0,-1 0 1,1-1-1,0 1 0,0 0 1,-1 0-1,1 0 0,0 0 1,0 0-1,-1 0 0,1 0 0,0 0 1,0 0-1,-1 0 0,1 1 1,-1-1-1,19-16-201,-17 14 171,19-12-3823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109 254 6224,'0'0'11439,"2"12"-10937,21 314 2372,-18-243-2187,1 14 1052,-3-87-1270,-3-9-445,1-1 0,-1 0 0,0 0 0,0 1 0,0-1 0,1 0 0,-1 1 0,0-1 0,0 0 1,0 0-1,0 1 0,0-1 0,1 0 0,-1 1 0,0-1 0,0 0 0,0 1 0,0-1 0,0 0 0,0 1 0,0-1 0,0 0 0,0 1 1,0-1-1,0 0 0,-1 1 0,1-1 0,0 0 0,0 1 0,0-1 0,0 0 0,0 1 0,-1-1 0,1 0 0,0 0 0,0 1 0,0-1 1,-1 0-1,0 0 189,-13-30 822,-51-153-10,60 167-954,-11-32 282,2 0 1,2-2-1,-8-85 1,19 127-301,1 0 0,0 0 1,1 0-1,0-1 0,0 1 0,1 0 0,0 0 0,0 1 1,1-1-1,0 0 0,7-11 0,-5 11-17,1-1 1,1 2-1,-1-1 0,1 1 1,0 0-1,1 1 0,0-1 1,0 1-1,9-5 0,11-5 67,1 0 0,0 2-1,42-14 1,-50 21-39,-1 2-1,1 0 1,0 1-1,0 2 1,0 0 0,27 1-1,-44 1-50,0 0 0,0 1 0,1-1 0,-1 1 0,0 0-1,0 0 1,0 1 0,0-1 0,0 1 0,0 0-1,0 0 1,-1 0 0,1 1 0,0-1 0,-1 1 0,0 0-1,4 4 1,-5-4-7,0 0-1,0 0 0,0 0 0,-1 0 1,0 0-1,1 0 0,-1 0 1,0 1-1,0-1 0,-1 0 1,1 1-1,-1-1 0,0 1 1,1-1-1,-1 1 0,-1-1 1,1 0-1,-1 1 0,1-1 1,-1 0-1,0 1 0,-2 4 1,-5 10 6,0 0 0,-1-1 0,-1 0 0,0-1 0,-1 0 0,-26 28 1,17-23 35,-1-2 0,-1 0 1,-1-1-1,-25 15 0,-13 2 311,60-35-348,1 0 0,0 0 1,-1 1-1,1-1 0,0 0 0,-1 0 0,1 0 1,-1 0-1,1 0 0,0 1 0,-1-1 0,1 0 1,-1 0-1,1 0 0,0 0 0,-1 0 0,1 0 1,-1 0-1,1 0 0,0-1 0,-1 1 1,1 0-1,-1 0 0,0 0 0,1-1-7,1 1 0,-1 0 0,0-1-1,0 1 1,0 0 0,0-1 0,0 1 0,1 0 0,-1-1-1,0 1 1,0 0 0,0 0 0,1-1 0,-1 1 0,0 0-1,1 0 1,-1-1 0,0 1 0,0 0 0,1 0 0,-1 0-1,0 0 1,1-1 0,-1 1 0,0 0 0,1 0 0,-1 0-1,0 0 1,1 0 0,-1 0 0,1 0 0,16-5 9,-1 1 0,1 1 0,0 0 0,1 1 0,-1 1 1,33 2-1,-38-1-19,-1 2 1,0-1 0,1 2-1,-1-1 1,0 2 0,-1-1-1,1 1 1,0 1 0,-1 0-1,0 1 1,14 10 0,-20-13 5,0 1 0,0 0 1,-1 0-1,0 0 1,0 0-1,0 0 0,0 1 1,0 0-1,-1-1 1,0 1-1,0 0 0,-1 0 1,1 0-1,-1 0 1,0 1-1,0-1 0,-1 0 1,1 0-1,-1 1 1,0-1-1,-1 0 0,1 1 1,-1-1-1,0 0 1,-1 0-1,1 0 0,-1 0 1,0 0-1,0 0 1,0 0-1,-1-1 0,0 1 1,0-1-1,0 0 1,0 0-1,-1 0 0,1 0 1,-1 0-1,0-1 0,0 0 1,-1 1-1,1-2 1,-9 5-1,-4 1 45,0-1-1,-1 0 1,0-2 0,0 0-1,0-1 1,-1-1 0,0-1-1,-32 0 1,-6-4 146,-87-13 0,117 9 575,13 2-5827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0:4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1595 79 24591,'0'0'494,"10"2"-401,88 5 264,20 0 338,-102-7-565,0-1 0,-1-1 0,20-4 0,-23 3 6,0 1-1,1 1 1,-1-1-1,0 2 1,1 0 0,20 2-1,-9 3 132,1 0-1,-1 2 0,0 1 1,42 19-1,-61-23-211,0 0 1,0 0-1,0 0 0,-1 1 0,1-1 0,4 8 1,-6-7-22,1-1 0,-1 0 0,1 0 1,0 0-1,0 0 0,1 0 0,-1-1 1,9 5-1,-10-6-21,0 1 0,0 0 1,0 0-1,-1-1 0,1 1 1,-1 1-1,0-1 0,0 0 1,0 1-1,0-1 0,1 6 1,6 7 39,-6-9-23,0-1 0,-1 0-1,0 1 1,0-1 0,-1 1 0,1-1-1,-2 1 1,1 0 0,-1 12 0,1-8 48,-1-1 0,5 20 0,-3-17-30,0 0 0,-1 1 1,-1-1-1,-2 21 0,1 2-26,1-26-22,-1 0 0,0 0 0,-1 0 1,0 0-1,-3 10 0,-3 9 10,7-23-3,-1 0-1,1 0 1,-1 0-1,-1 0 1,1 0 0,-6 9-1,-6 8 35,-2 0 0,0-2 0,-1 0 0,-1-1 1,-32 29-1,-44 25-48,88-71 8,0 1-1,-1-1 1,1 0 0,-1 0 0,0-1-1,0 0 1,-15 3 0,-20 6 12,-15 4-6,17-6-14,-94 18 113,49-12-19,-64 12-26,-34 7 64,17-4-10,98-20-121,-130 4-1,151-12 10,8-2 28,-46-6 1,3 0 46,-122-17 19,156 16-49,32 3-25,0 0 0,1-1 0,-1 0 0,1-1 0,-22-13 0,-32-13 83,62 29-80,0 0 0,0 0 0,1-1-1,-1 0 1,1-1 0,0 1 0,0-1-1,0 0 1,1-1 0,0 1 0,0-1 0,-8-12-1,0-4 94,0-1-1,-12-34 1,21 48-115,1 3-4,0-1 0,0-1 0,0 0 0,0 0 0,1 0 0,0 0 0,0 0 0,0-9 0,-3-22 0,-1-14 0,7 18 0,2 0 0,7-35 0,-9 67 0,1-9 0,1 1 0,1-1 0,0 1 0,0 0 0,1 0 0,0 1 0,1-1 0,0 1 0,1 0 0,0 1 0,0 0 0,1 0 0,0 0 0,16-11 0,21-5 0,-10 7 0,-5 2 0,0 2 0,51-16 0,-13 5 0,49-19 0,-109 42 0,0 0 0,0 1 0,14-1 0,-14 2 0,-1-1 0,0 0 0,0 0 0,0-1 0,8-2 0,66-18 0,-38 2 0,-33 18 0,-8 2 0,-1-1 0,0 1 0,1 0 0,-1 0 0,1-1 0,-1 1 0,0-1 0,1 0 0,-1 1 0,0-1 0,0 0 0,2-1 0,-2 2 0,-1 1 0,0-1 0,0 0 0,1 1 0,-1-1 0,0 0 0,1 0 0,-1 0 0,0 1 0,1-1 0,-1 0 0,0 0 0,1 0 0,-1 0 0,0 0 0,1 0 0,-1 0 0,0 0 0,1 0 0,-1 0 0,0 0 0,1 0 0,-1 0 0,0 0 0,1 0 0,0 0 0,3-1 0,-12-3 0,-1 1 0,-1 1 0,0 0 0,-18-1 0,-6 0 0,13-2 0,0 0 0,0-2 0,-22-9 0,-7-3 0,41 17 0,1 0 0,-1 1 0,-14-1 0,-15-3 0,19 0 0,1 1 0,1 0 0,-1 1 0,-25-1 0,33 2 0,3 1 0,13 4 0,8 1 0,1 0 0,0-1 0,0-1 0,0 0 0,1-1 0,15-1 0,46 4 0,-35 1 0,0 3 0,49 15 0,-84-21 0,6 3 0,0-1 0,0 0 0,0-1 0,1-1 0,-1 0 0,15 0 0,-28-2 0,0 0 0,0 0 0,0 0 0,0 0 0,1 0 0,-1 0 0,0 0 0,0 0 0,0 0 0,0 0 0,0 0 0,0 0 0,0 0 0,1 0 0,-1 0 0,0 0 0,0 0 0,0 0 0,0 0 0,0 0 0,0 0 0,0 0 0,1 0 0,-1 0 0,0 0 0,0 0 0,0 0 0,0 0 0,0 1 0,0-1 0,0 0 0,0 0 0,0 0 0,1 0 0,-1 0 0,0 0 0,0 0 0,0 0 0,0 0 0,0 1 0,0-1 0,0 0 0,0 0 0,0 0 0,0 0 0,0 0 0,0 0 0,0 0 0,0 1 0,0-1 0,0 0 0,0 0 0,0 0 0,0 0 0,0 0 0,0 0 0,0 0 0,0 1 0,0-1 0,0 0 0,0 0 0,0 0 0,0 0 0,0 0 0,-1 0 0,1 0 0,0 0 0,0 0 0,0 1 0,-4 2 0,-36 42 0,-36 27 0,69-66 0,-1 1 0,1-1 0,0 1 0,1 1 0,0-1 0,0 1 0,0 1 0,1-1 0,0 1 0,1-1 0,-4 11 0,-5 1 0,12-19 0,0 1 0,0-1 0,0 0 0,0 1 0,0-1 0,1 0 0,-1 1 0,0-1 0,0 1 0,1-1 0,-1 1 0,1 0 0,0-1 0,-1 1 0,1 0 0,0-1 0,0 3 0,0-4 0,0 1 0,0-1 0,0 0 0,0 1 0,0-1 0,0 0 0,-1 1 0,1-1 0,0 0 0,0 1 0,0-1 0,0 0 0,-1 0 0,1 1 0,0-1 0,0 0 0,0 0 0,-1 1 0,1-1 0,0 0 0,0 0 0,-1 0 0,1 1 0,0-1 0,-1 0 0,1 0 0,0 0 0,-1 0 0,1 0 0,0 0 0,-1 0 0,1 0 0,0 0 0,-1 0 0,1 0 0,0 0 0,-1 0 0,1 0 0,0 0 0,-1 0 0,1 0 0,0 0 0,0 0 0,-1 0 0,1 0 0,0-1 0,-1 1 0,1 0 0,-8-7 0,0 1 0,1-2 0,0 1 0,0-1 0,1 0 0,0 0 0,1-1 0,-1 1 0,2-1 0,-8-19 0,5 17 956,1 5-4181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08.8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0 475 5224,'0'0'14010,"12"-5"-13589,56-23 107,0-3 0,74-48-1,-63 34-97,104-44 0,-180 88-422,174-65 514,-142 56-341,0 1 1,1 1-1,43-3 1,-75 10-147,0 1 0,1 0 0,-1 0 0,0 0 0,0 0-1,0 1 1,0 0 0,0 0 0,0 0 0,3 1 0,-5 0-15,0-1 1,0 0-1,-1 0 0,1 0 0,0 1 0,-1-1 1,0 1-1,1-1 0,-1 1 0,0 0 1,0-1-1,0 1 0,0 0 0,0 0 1,0 0-1,0 0 0,-1 0 0,1 0 1,-1 0-1,1 0 0,-1 3 0,1 6 38,0 1-1,-1 0 0,-1 0 0,0-1 1,0 1-1,-4 12 0,-22 70 174,23-83-197,-5 17 44,4-16-19,0 1 0,2 1 0,-1-1 0,2 0 1,-3 23-1,5-35-51,0 1 1,0-1-1,0 0 1,0 0-1,0 1 1,0-1-1,1 0 1,-1 1-1,0-1 1,1 0-1,-1 0 1,0 0-1,1 1 0,0-1 1,-1 0-1,1 0 1,0 0-1,-1 0 1,1 0-1,0 0 1,0 0-1,0 0 1,0-1-1,0 1 1,0 0-1,0 0 1,0-1-1,0 1 0,0-1 1,0 1-1,1-1 1,-1 1-1,0-1 1,2 1-1,2-1 9,0 0 1,0 0-1,1 0 0,-1-1 0,0 0 0,0 0 0,7-2 0,48-16 91,81-36 0,56-40 41,-123 58-83,122-62 148,107-52 427,-283 143-477,1 1 0,34-8 0,-36 10 7,1 2 116,-12 4-215,-12 5-176,0-4-3517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0.1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0 427 6520,'0'0'12595,"9"-13"-12133,71-102 839,24-26 297,-12 19-331,-88 117-1170,-4 3-60,1 0 1,0 0-1,0 0 1,1 1 0,-1-1-1,0 0 1,0 1-1,1-1 1,-1 1-1,1-1 1,-1 1-1,1 0 1,0-1 0,0 1-1,-1 0 1,1 0-1,0 1 1,0-1-1,0 0 1,0 0-1,3 0 1,4 0 147,-3 2 93,-6 14-113,-4 7-89,-1 1 1,-1 0-1,-1-1 0,-1 0 1,-1-1-1,-1 0 1,0 0-1,-19 26 0,8-18 15,0 0-1,-2-2 0,-1-1 0,-50 42 1,71-64-58,-1-1-1,0 1 1,0-1 0,-1 0 0,1-1 0,-1 1 0,1-1 0,-1 1 0,0-2 0,0 1 0,0 0 0,0-1 0,0 0 0,-8 1 0,38-25 230,-16 14-224,1 1-1,1 0 1,-1 0 0,1 1 0,0 1-1,1 0 1,0 0 0,0 2 0,13-5-1,-15 6 2,-1 1-1,1 1 1,0 0-1,-1 0 1,1 0 0,0 2-1,-1-1 1,1 1-1,0 0 1,-1 1-1,1 0 1,17 7-1,21 9 265,-58-40-125,-1 3-53,-20-24 1,17 24-55,10 15-41,1 0 1,-1 1-1,1-1 0,-1 1 0,0 0 1,0 0-1,-8-4 0,-7-5 179,15 9-222,5 4 172,4 3-4092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6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1105 10344,'0'0'2964,"-2"13"-2152,-35 193 1489,-12 79-300,32-194-1272,-2 12 479,18-89-509,5-31-60,-1 1-643,107-420 1608,-94 373-1350,1-4 98,4 1 0,1 1-1,4 1 1,36-63 0,-30 79 8,-30 46-320,-1 0 0,1-1-1,0 1 1,1 0 0,-1 0-1,0 1 1,0-1 0,1 0-1,-1 1 1,1-1 0,-1 1-1,1 0 1,0 0 0,-1 0-1,1 0 1,6-1 0,-8 3-22,0-1 1,1 0 0,-1 1 0,0-1 0,1 1 0,-1-1 0,0 1 0,0 0-1,0 0 1,1-1 0,-1 1 0,0 0 0,0 0 0,0 0 0,0 0 0,-1 0-1,1 0 1,0 0 0,0 1 0,0-1 0,-1 0 0,1 0 0,-1 1 0,1-1-1,-1 0 1,0 0 0,1 3 0,6 36 180,-6-16-117,-1-1 0,-1 0 0,-1 1 0,-1-1-1,-1 0 1,-2 0 0,0-1 0,-15 37 0,11-36 30,-1 0 0,-1 0 0,-1-1 0,-1-1 0,0 0 0,-2-1 1,-32 32-1,46-50-79,-1 0 0,1 0-1,-1 0 1,1 0 0,-1 0 0,0-1 0,0 1 0,0-1 0,1 0 0,-1 0 0,-1 0-1,1 0 1,0 0 0,-5 0 0,8-1-30,0 0 0,-1 0 0,1 0 1,0 0-1,0 0 0,0 0 0,0 0 0,0 0 0,0-1 0,0 1 0,0 0 0,0 0 1,-1 0-1,1 0 0,0 0 0,0 0 0,0 0 0,0 0 0,0-1 0,0 1 1,0 0-1,0 0 0,0 0 0,0 0 0,0 0 0,0 0 0,0-1 0,0 1 0,0 0 1,0 0-1,0 0 0,0 0 0,0 0 0,0 0 0,0-1 0,0 1 0,0 0 0,0 0 1,0 0-1,1 0 0,-1 0 0,0 0 0,0 0 0,0-1 0,0 1 0,0 0 1,0 0-1,0 0 0,0 0 0,0 0 0,1 0 0,-1 0 0,0 0 0,0 0 0,0 0 1,0 0-1,0 0 0,0 0 0,0 0 0,1 0 0,-1 0 0,0 0 0,0 0 0,9-8 69,24-16-8,0 1 1,2 2-1,0 2 1,1 1-1,51-18 1,201-49 106,-167 52-87,-108 30-71,17-4 12,-28 6-17,-11 2 1,-15 10 39,0 1-1,0 1 1,-40 30 0,43-29-28,17-12-15,1 0 0,0-1 0,0 1-1,1 0 1,-1 1 0,0-1 0,1 0 0,-1 1-1,1 0 1,-4 4 0,6-6-5,0-1 1,0 0-1,0 1 0,0-1 0,0 1 1,0-1-1,0 0 0,0 1 0,0-1 1,0 0-1,0 1 0,0-1 0,0 1 1,1-1-1,-1 0 0,0 1 0,0-1 1,0 0-1,0 1 0,1-1 0,-1 0 1,0 0-1,0 1 0,1-1 0,-1 0 1,0 0-1,1 1 0,-1-1 0,0 0 1,1 0-1,-1 0 0,0 1 1,1-1-1,-1 0 0,0 0 0,1 0 1,-1 0-1,1 0 0,15 4 6,-7-4 1,-1-1 0,0 0 0,1 0 1,-1 0-1,0-1 0,0 0 0,0-1 0,0 0 0,7-4 0,0 0 16,-1-1 0,-1 0 0,24-18 0,-34 23-9,1-1-1,-1 1 1,0-1 0,0 1 0,0-1 0,0 0 0,0 0-1,-1-1 1,3-6 0,-4 10-10,0-1-1,-1 1 1,1-1-1,-1 1 1,0-1-1,0 0 1,1 1 0,-1-1-1,0 1 1,0-1-1,0 1 1,-1-1-1,1 0 1,0 1-1,0-1 1,-1 1-1,1-1 1,-1 1 0,0-1-1,1 1 1,-1-1-1,0 1 1,0 0-1,0 0 1,0-1-1,0 1 1,0 0-1,0 0 1,0 0 0,-1 0-1,0-1 1,-4-2-2,0 1 0,0 0 1,0 0-1,-11-4 0,15 6-1,-1 1-1,0-1 0,1 1 1,-1-1-1,1 1 1,-1 0-1,0 0 0,1 0 1,-1 0-1,1 0 0,-1 1 1,0-1-1,1 1 0,-1 0 1,-2 0-1,5-1 0,0 1 0,0-1 0,0 0 0,0 0 0,0 0 0,-1 0 0,1 0 0,0 0 0,0 0 0,0 0 0,0 1 0,0-1 0,0 0 0,0 0 0,0 0 0,-1 0 0,1 0 0,0 0 0,0 1 0,0-1 0,0 0 0,0 0 0,0 0 0,0 0 0,0 1 0,0-1 0,0 0 0,0 0 0,0 0 0,0 0 0,0 1 0,0-1 0,0 0 0,0 0 0,0 0 0,0 0 0,1 0 0,-1 1 0,0-1 0,0 0 0,0 0 0,0 0 0,0 0 0,0 0 0,0 0 0,0 1 0,1-1 0,-1 0 0,0 0 0,0 0 0,0 0 0,0 0 0,0 0 0,0 0 0,1 0 0,-1 0 0,0 0 0,0 0 0,11 6 0,-11-6 0,14 5 11,0 0 1,0-2-1,0 1 1,1-2-1,-1 0 0,23 0 1,-16-2 9,-1 0 0,0-2 0,1-1 0,23-5 0,-9-3 41,0-2-1,57-30 0,-53 23 140,-1-3 0,-2 0-1,68-57 1,-82 61 13,-16 16-144,-1-2 1,0 1-1,0 0 1,0-1 0,0 0-1,5-8 1,2-3-71,-12 16 0,1 0 0,-1 0 0,0 0 0,0 0 0,0 0 0,0 0 0,0 0 0,0 0 0,0 0 0,0 0 0,0 0 0,0 0 0,0-1 0,0 1 0,0 0 0,0 0 0,1 0 0,-1 0 0,0 0 0,0 0 0,0 0 0,0 0 0,0 0 0,0 0 0,0 0 0,0 0 0,0 0 0,1 0 0,-1 0 0,0 0 0,0 0 0,0 0 0,0 0 0,0 0 0,0 0 0,0 0 0,0 0 0,0 0 0,0 1 0,1-1 0,-1 0 0,0 0 0,0 0 0,0 0 0,0 0 0,0 0 0,0 0 0,0 0 0,0 0 0,0 0 0,0 0 0,0 0 0,0 0 0,0 1 0,0-1 0,0 0 0,4 9 0,0 13 0,-5 8 0,0-1 0,-2 1 0,-2-1 0,0 0 0,-2 0 0,-1-1 0,-23 54 0,31-79 0,-1-1 0,0 0 0,0 0 0,-1 0 0,1 0 0,0 0 0,-1 0 0,1-1 0,-1 1 0,0 0 0,1-1 0,-1 1 0,0-1 0,-2 2 0,2-3 0,1 1 0,0-1 0,-1 0 0,1 1 0,0-1 0,-1 0 0,1 0 0,-1 0 0,1 0 0,0 0 0,-1 0 0,1 0 0,-1 0 0,1-1 0,0 1 0,-1-1 0,1 1 0,0-1 0,0 1 0,-1-1 0,1 0 0,0 1 0,0-1 0,0 0 0,-1-1 0,-24-21 0,1-2 0,-34-44 0,42 50 0,17 18 0,0 1 0,0 0 0,-1-1 0,1 1 0,0 0 0,-1-1 0,1 1 0,0 0 0,-1 0 0,1-1 0,0 1 0,-1 0 0,1 0 0,-1 0 0,1-1 0,0 1 0,-1 0 0,1 0 0,-1 0 0,1 0 0,-1 0 0,1 0 0,0 0 0,-1 0 0,1 0 0,-1 0 0,1 0 0,0 0 0,-1 0 0,1 1 0,-1-1 0,1 0 0,-1 0 0,1 0 0,0 0 0,-1 1 0,1-1 0,0 0 0,-1 0 0,1 1 0,0-1 0,-1 0 0,1 1 0,0-1 0,0 0 0,-1 1 0,1-1 0,0 1 0,0-1 0,0 0 0,0 1 0,-1-1 0,1 1 0,0-1 0,0 0 0,0 1 0,0-1 0,0 1 0,0-1 0,0 1 0,0-1 0,0 0 0,0 1 0,0-1 0,1 1 0,-1 0 0,5 10 0,0-1 0,0 1 0,1-1 0,1 0 0,-1-1 0,2 1 0,10 10 0,-7-7 0,-5-5 0,1-1 0,0 0 0,0 0 0,1 0 0,0-1 0,0 0 0,0 0 0,18 7 0,-21-11 0,0 0 0,1 0 0,-1-1 0,1 0 0,-1 0 0,1 0 0,0-1 0,-1 0 0,1 0 0,0 0 0,-1-1 0,1 0 0,0 0 0,-1 0 0,1-1 0,10-4 0,-2-1 0,0 0 0,0-2 0,-1 0 0,0 0 0,0-1 0,11-12 0,64-75 0,-66 68 0,21-22 0,-40 48 0,-3 3 0,-9 16 0,6-1 0,0 0 0,1 0 0,0 0 0,1 0 0,3 27 0,-2-36 0,1 0 0,0 0 0,0 0 0,0 0 0,1 0 0,0 0 0,0 0 0,1-1 0,-1 1 0,1-1 0,1 0 0,-1 0 0,1 0 0,-1 0 0,1-1 0,1 1 0,6 5 0,-9-9 0,1 1 0,0-1 0,-1 0 0,1 0 0,0 0 0,0 0 0,0 0 0,0-1 0,0 1 0,0-1 0,0 0 0,0 0 0,0 0 0,0 0 0,0 0 0,0-1 0,0 0 0,0 1 0,-1-1 0,5-2 0,6-2 0,0-1 0,-1 0 0,13-9 0,-20 11 0,26-16 0,-2-2 0,0 0 0,-2-3 0,31-32 0,-18 10 0,60-89 0,-78 99 0,-1-1 0,-2-1 0,16-48 0,34-129 0,-46 138 0,-1 5 0,17-113 0,-39 167 0,0 19 0,0 0 0,0 0 0,0 0 0,0 0 0,0 0 0,0 0 0,-1 0 0,1 0 0,0 0 0,0-1 0,0 1 0,0 0 0,0 0 0,0 0 0,0 0 0,-1 0 0,1 0 0,0 0 0,0 0 0,0 0 0,0 0 0,0 0 0,-1 0 0,1 0 0,0 0 0,0 0 0,0 0 0,0 0 0,0 0 0,0 0 0,-1 0 0,1 0 0,0 0 0,0 0 0,0 0 0,0 1 0,0-1 0,0 0 0,0 0 0,-1 0 0,1 0 0,0 0 0,0 0 0,0 0 0,0 0 0,0 1 0,0-1 0,0 0 0,0 0 0,0 0 0,0 0 0,0 0 0,-18 28 0,17-25 0,-29 57 0,-30 89 0,41-98 0,-20 49 0,5 1 0,-25 123 0,51-178 0,3 1 0,-1 49 0,6-93 0,0 1 0,0-1 0,0 0 0,1 1 0,-1-1 0,1 0 0,0 0 0,0 1 0,0-1 0,0 0 0,0 0 0,1 0 0,0 0 0,-1-1 0,1 1 0,0 0 0,0-1 0,3 3 0,-3-3 0,1 0 0,0-1 0,-1 1 0,1-1 0,0 0 0,0 0 0,0 0 0,0 0 0,0 0 0,0-1 0,0 1 0,0-1 0,0 0 0,0 0 0,0 0 0,0 0 0,0-1 0,0 1 0,5-2 0,2-1 0,1-1 0,0 0 0,-1 0 0,0-1 0,0 0 0,0-1 0,13-10 0,59-56 0,-71 61 0,39-42 0,-30 30 0,25-21 0,-38 38 0,-2 2 0,-6 14 0,0-2 0,-44 228 0,43-226 0,1 1 0,0 0 0,1 0 0,1 14 0,-1-25 0,0 1 0,0-1 0,0 1 0,0-1 0,1 0 0,-1 1 0,0-1 0,0 0 0,0 1 0,0-1 0,0 1 0,1-1 0,-1 0 0,0 0 0,0 1 0,1-1 0,-1 0 0,0 1 0,0-1 0,1 0 0,-1 0 0,0 1 0,1-1 0,-1 0 0,0 0 0,1 0 0,-1 0 0,1 0 0,-1 1 0,0-1 0,1 0 0,-1 0 0,0 0 0,1 0 0,-1 0 0,1 0 0,-1 0 0,0 0 0,1 0 0,-1 0 0,1 0 0,-1-1 0,0 1 0,1 0 0,-1 0 0,0 0 0,1 0 0,-1-1 0,19-11 0,3-10 0,-2 0 0,0-2 0,31-49 0,6-7 0,-49 68 0,-6 10 0,-1-1 0,1 0 0,0 1 0,0-1 0,0 1 0,0 0 0,0 0 0,0 0 0,1 0 0,-1 0 0,0 0 0,6-2 0,-8 7 0,0 0 0,0 0 0,0 0 0,0 0 0,-1 1 0,-1 4 0,2-7 0,-5 24 0,1-8 0,-2 30 0,5-43 0,1 0 0,0 0 0,0-1 0,0 1 0,1 0 0,0 0 0,-1-1 0,1 1 0,0 0 0,1-1 0,-1 1 0,1-1 0,3 6 0,-5-8 0,1 0 0,0 0 0,-1-1 0,1 1 0,0 0 0,0-1 0,-1 1 0,1-1 0,0 1 0,0-1 0,0 1 0,0-1 0,0 0 0,0 1 0,0-1 0,0 0 0,0 0 0,-1 1 0,1-1 0,0 0 0,0 0 0,2 0 0,0-1 0,0 0 0,0 1 0,-1-1 0,1 0 0,0 0 0,-1 0 0,5-3 0,3-2 0,-1-1 0,16-14 0,18-16 0,-21 18 0,0-1 0,-1-1 0,30-38 0,-50 58 0,0-1 0,0 1 0,0-1 0,0 1 0,0-1 0,1 1 0,-1 0 0,0 0 0,1 0 0,-1 0 0,1 0 0,-1 0 0,1 0 0,0 0 0,-1 0 0,1 1 0,0-1 0,0 1 0,-1-1 0,3 1 0,-2 0 0,1 0 0,-1 1 0,0-1 0,1 1 0,-1 0 0,0-1 0,0 1 0,1 0 0,-1 0 0,0 0 0,0 1 0,0-1 0,0 1 0,1 1 0,2 0 0,-1 1 0,1-1 0,0-1 0,0 1 0,0-1 0,0 1 0,0-2 0,0 1 0,1 0 0,-1-1 0,1 0 0,-1 0 0,1-1 0,-1 1 0,1-1 0,0-1 0,-1 1 0,1-1 0,-1 0 0,1 0 0,-1 0 0,9-4 0,-2 0 0,-1 0 0,0-1 0,0 0 0,0-1 0,-1 0 0,0-1 0,-1 0 0,1-1 0,8-10 0,-17 18 0,-1 0 0,1 1 0,0-1 0,-1 0 0,1 1 0,-1-1 0,0 0 0,1 0 0,-1 1 0,0-1 0,1 0 0,-1 0 0,0 0 0,0 0 0,0 0 0,0 1 0,1-1 0,-1 0 0,-1 0 0,1 0 0,0 0 0,0-1 0,0 2 0,-1 0 0,1-1 0,0 1 0,-1 0 0,1 0 0,0-1 0,-1 1 0,1 0 0,-1 0 0,1-1 0,0 1 0,-1 0 0,1 0 0,-1 0 0,1 0 0,-1 0 0,1 0 0,-1 0 0,1 0 0,-1 0 0,1 0 0,0 0 0,-1 0 0,1 0 0,-1 0 0,1 0 0,-1 0 0,1 0 0,-1 1 0,1-1 0,0 0 0,-1 0 0,1 1 0,-1-1 0,1 0 0,0 0 0,-1 1 0,1-1 0,0 0 0,-1 1 0,1-1 0,0 1 0,-4 2 0,1-1 0,1 1 0,-1 0 0,0 0 0,1 0 0,-1 1 0,1-1 0,0 0 0,0 1 0,1-1 0,-1 1 0,1 0 0,-2 5 0,2-2 0,-1 0 0,1 0 0,1 0 0,0 0 0,0 1 0,1 12 0,3-1 0,0 0 0,1 0 0,1-1 0,14 28 0,-16-36 0,1-1 0,0 1 0,1-1 0,0-1 0,0 1 0,1-1 0,0 0 0,1-1 0,-1 0 0,2 0 0,-1-1 0,1 1 0,15 7 0,-23-13 32,1-1 0,-1 1 0,0-1 0,1 1 0,-1-1 0,0 1 0,1-1 0,-1 0 0,1 0 0,-1 0 0,1 0 0,-1 0 0,0 0 0,1 0 0,-1 0 0,1-1 0,-1 1 0,1 0 0,-1-1 0,0 1 0,1-1 0,-1 0 0,0 1 0,0-1-1,0 0 1,2-1 0,-1 0-518,-1 1 0,0-1 0,0 1 0,1-1 0,-1 0 0,0 1 0,-1-1 0,1 0 0,1-3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7.0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16384,'0'0'2119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7.3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11856,'14'-5'402,"48"-14"-6,1 3 0,1 2-1,86-6 1,120 5 678,-83 6-348,-111 6-99,0 3 0,1 3 1,77 14-1,-152-17-588,1 0 49,-1 0 0,0 1-1,1-1 1,-1 0 0,0 1 0,0-1 0,0 1 0,1 0-1,-1 0 1,0 0 0,0 0 0,0 0 0,0 0 0,0 0-1,0 1 1,2 2 0,-4-3-90,0-1 0,0 0 0,0 1 0,0-1-1,0 1 1,0-1 0,0 0 0,-1 1 0,1-1 0,0 1 0,0-1 0,-1 0-1,1 1 1,0-1 0,0 0 0,-1 1 0,1-1 0,0 0 0,-1 1 0,1-1-1,-1 0 1,1 0 0,0 0 0,-1 1 0,1-1 0,-1 0 0,1 0 0,0 0-1,-1 0 1,0 0 0,-10 4-2533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7.5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91 12360,'0'0'1128,"115"-64"-1168,-26 38-8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05.9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8 527 10344,'0'0'10659,"-2"-11"-10264,1 6-343,0 0 1,0-1 1,0 0-1,0 1 1,1-1-1,0 0 1,0 0-1,0 1 0,1-1 1,0 0-1,0 1 1,0-1-1,1 1 1,2-6-1,16-27 676,2 1 1,27-35-1,-40 62-464,0 0 0,1 1 0,-1 0 0,2 0 0,16-9 0,2-3 526,-25 18-583,0 0 1,0 1-1,1 0 0,-1 0 1,1 1-1,8-3 0,6-2 495,-18 6-655,0 0 0,1 0 0,-1 0 0,0 0 0,1 0 0,-1 0 0,0 0 0,0 1 0,1-1 0,-1 0 0,0 1 0,0-1 0,1 1 0,-1-1-1,0 1 1,0 0 0,0 0 0,0-1 0,0 1 0,0 0 0,0 0 0,0 0 0,0 0 0,0 0 0,-1 0 0,1 0 0,0 0 0,-1 0-1,1 1 1,0 1 0,17 40 636,0 21 24,14 91 1,-17-76-465,-12-60-244,2 0 0,1-1 0,0 0 0,10 18 0,-11-26 0,0 0 0,1-1 0,0 0 0,1 0 0,0 0 0,0-1 0,1 0 0,11 9 0,-17-15 0,0 0 0,0-1 0,0 0 0,1 1 0,-1-1 0,0 0 0,1 0 0,-1 0 0,1 0 0,-1-1 0,1 1 0,0-1 0,-1 1 0,1-1 0,0 0 0,-1 0 0,1 0 0,4-1 0,-2-1 0,-1 1 0,0-1 0,0 1 0,0-1 0,0-1 0,0 1 0,-1 0 0,1-1 0,-1 0 0,5-4 0,4-6 0,-1 0 0,0-1 0,-1-1 0,11-20 0,4-9 0,-1-1 0,-2-2 0,-3 0 0,-2-1 0,-1 0 0,-3-2 0,8-58 0,-19 60 0,-3 34 0,2-1 0,0 1 0,3-17 0,-3 27 0,-1 1 0,1-1 0,1 0 0,-1 1 0,1 0 0,-1-1 0,1 1 0,0 0 0,0 0 0,0 0 0,0 0 0,1 0 0,0 0 0,-1 1 0,1-1 0,0 1 0,3-2 0,-1 2 0,0 0 0,-1 0 0,1 1 0,0-1 0,0 1 0,-1 1 0,1-1 0,0 1 0,0 0 0,0 0 0,0 0 0,8 2 0,0 0 0,0 1 0,0 0 0,20 8 0,72 41 0,-104-52 0,-1 1 0,1-1 0,0 0 0,0 1 0,0 0 0,-1-1 0,1 1 0,0-1 0,-1 1 0,1 0 0,-1 0 0,1-1 0,0 1 0,-1 0 0,0 0 0,1 0 0,-1 0 0,1-1 0,-1 1 0,0 0 0,0 0 0,1 0 0,-1 0 0,0 0 0,0 0 0,0 0 0,0 0 0,0 0 0,0 0 0,-1 0 0,1 0 0,0-1 0,0 1 0,-1 2 0,-3 8-3984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9.2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0 670 11656,'0'0'5121,"11"-16"-4376,4-3-549,172-243 2543,-131 179-1766,-26 42-227,-2-2 0,-2-1 0,21-47 0,-45 85-567,1 0 1,-1 0-1,0 0 1,0-1-1,-1 1 0,0-1 1,0 1-1,0-11 1,-1 17-162,0 0 0,0-1 1,0 1-1,-1 0 0,1 0 1,0 0-1,0-1 0,0 1 1,0 0-1,0 0 0,0 0 1,-1-1-1,1 1 0,0 0 1,0 0-1,0 0 0,0 0 1,-1 0-1,1 0 0,0 0 1,0-1-1,0 1 0,-1 0 1,1 0-1,0 0 0,0 0 1,0 0-1,-1 0 0,1 0 1,0 0-1,0 0 0,-1 0 1,1 0-1,0 0 0,0 0 1,0 0-1,-1 0 0,1 0 1,0 1-1,0-1 0,0 0 1,-1 0-1,1 0 0,0 0 1,0 0-1,0 0 0,-1 1 1,-9 6 145,-12 15 17,1 0 1,2 2-1,-32 49 1,34-48-93,3-4-6,0 0-1,2 1 0,0 1 0,2 0 0,-13 39 0,20-54-52,1-1 0,1 1-1,-1-1 1,1 1 0,1 0-1,-1-1 1,1 1-1,1 0 1,-1 0 0,2-1-1,-1 1 1,1 0 0,0-1-1,0 0 1,1 1 0,0-1-1,0 0 1,0 0 0,1-1-1,1 1 1,-1-1-1,8 9 1,-9-12-9,1 0 0,0 0-1,0 0 1,0 0 0,0-1-1,0 0 1,1 0 0,-1 0 0,1 0-1,-1 0 1,1-1 0,0 0-1,-1 0 1,1 0 0,0-1 0,0 0-1,0 0 1,0 0 0,-1 0-1,1-1 1,0 1 0,0-1 0,9-3-1,4-3 49,1 0-1,-2-1 1,1 0 0,25-18-1,142-107 494,-116 80-324,-53 40-139,21-22-1,13-12 346,-42 36-136,-9 8-95,-6 6-103,-2 2-88,1 1 1,-1 1-1,1 0 1,1 0-1,-1 0 1,1 1-1,1 0 1,-1 0-1,1 1 1,1 0-1,-1 0 1,-6 18-1,11-24-20,1 0-1,-1 0 1,1 0-1,0 0 1,0 0 0,1 0-1,-1 0 1,0 0-1,1 0 1,0 0 0,0 0-1,0-1 1,0 1-1,0 0 1,0-1-1,1 1 1,-1 0 0,4 3-1,1 1 7,-1 0-1,1-1 0,0 1 0,14 9 1,-15-12 2,1 0 0,0-1 0,0 0 0,0 0 0,0 0 0,0-1 0,1 0 0,-1 0 0,1-1 0,-1 0 0,1 0 0,-1 0-1,1-1 1,0 0 0,-1 0 0,1-1 0,0 1 0,-1-1 0,1-1 0,-1 0 0,10-3 0,-6 1 5,0 0 0,-1-1-1,0 0 1,0-1 0,0 0-1,-1 0 1,0-1 0,0 0 0,-1-1-1,1 1 1,-2-1 0,1-1-1,5-9 1,-10 14-15,1 1 0,-1-1 0,-1 1 0,1-1 0,-1 0 0,1 0 0,-1 0 0,0 0 0,0 0 0,-1 0 0,1 0 0,-1 0 0,0 0 0,0 0 0,0 0 0,-2-7 0,1 7 0,-1 0 0,0-1 0,0 1 0,0 0 0,-1 0 0,1 0 0,-1 0 0,0 1 0,0-1 0,-1 1 0,1 0 0,0 0 0,-8-5 0,2 2 0,0 2 0,-1-1 0,0 1 0,1 0 0,-1 1 0,0 0 0,-1 1 0,1 0 0,0 0 0,-1 1 0,-18 1 0,77-3 0,64-11 0,29-3 0,-121 16 0,1 1 0,-1 1 0,1 0 0,35 8 0,-49-7 0,0-1 0,0 2 0,0-1 0,0 1 0,-1 0 0,1 0 0,-1 1 0,10 7 0,-13-9 0,-1 1 0,1-1 0,-1 1 0,0-1 0,0 1 0,0 0 0,0 0 0,-1 0 0,1 0 0,-1 0 0,0 0 0,0 0 0,0 0 0,0 0 0,0 1 0,-1-1 0,0 0 0,1 1 0,-1-1 0,-1 6 0,-1 3 0,0 0 0,-1 0 0,-1 0 0,0-1 0,0 1 0,-10 16 0,17-28 0,0 0 0,0 0 0,-1-1 0,1 1 0,0 0 0,0-1 0,0 0 0,-1 1 0,4-3 0,76-30 0,-55 20 0,38-11 0,-63 23 0,0 1 0,0 0 0,0-1 0,0 1 0,0 0 0,0 0 0,0 0 0,0 0 0,1 0 0,-1 1 0,0-1 0,0 1 0,0-1 0,0 1 0,0 0 0,0 0 0,0 0 0,-1 0 0,1 0 0,0 0 0,0 0 0,-1 1 0,1-1 0,-1 1 0,1-1 0,-1 1 0,0-1 0,1 1 0,-1 0 0,1 2 0,4 7 0,-1 0 0,0 1 0,0-1 0,2 15 0,-2-10 0,2-1 0,0 0 0,0-1 0,1 0 0,1-1 0,0 1 0,1-2 0,1 1 0,0-2 0,0 1 0,1-2 0,21 16 0,-31-25 87,-1 0-1,1 0 1,0 0 0,-1 0-1,1 0 1,0-1 0,0 1-1,-1-1 1,5 1 0,7-2-4966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9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16479,'0'0'1056,"80"-40"-1048,-15 28-328,3-4 8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1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313 820 4312,'0'0'8356,"-13"16"-7783,8-10-510,-13 15 205,2 2 1,0 0 0,-25 49-1,2 29 1263,-50 201 0,65-210-850,10-33 419,-13 105 0,22-139-732,0 10 1202,5-35-1552,0-1 1,0 1-1,0 0 0,0 0 1,0 0-1,0 0 0,0 0 1,0 0-1,1 0 0,-1 0 1,0 0-1,0 0 0,0 0 1,0 0-1,0 1 1,0-1-1,0 0 0,0 0 1,0 0-1,0 0 0,0 0 1,0 0-1,0 0 0,0 0 1,0 0-1,0 0 0,0 0 1,1 0-1,-1 0 1,0 0-1,0 0 0,0 0 1,0 0-1,0 0 0,0 0 1,0 0-1,0 0 0,0 1 1,0-1-1,8-20 382,0-12-194,-1 0 0,-1-1 0,1-36 0,2-7 47,7-33 87,1-18 223,40-145-1,-50 248-475,2-1 1,1 2-1,1-1 0,1 1 0,1 1 0,0 0 0,32-36 1,-40 52-63,1 1 0,1-1 1,-1 1-1,1 0 0,0 0 1,0 1-1,0 0 0,0 1 1,1-1-1,0 1 0,-1 1 1,1-1-1,0 1 0,0 1 1,11-2-1,-14 3-9,0 0 1,-1 0-1,1 0 0,0 0 1,-1 1-1,1 0 1,-1-1-1,1 2 0,-1-1 1,1 1-1,-1-1 0,0 1 1,0 0-1,0 1 1,0-1-1,0 1 0,0-1 1,-1 1-1,1 1 1,-1-1-1,0 0 0,0 1 1,3 3-1,1 8 26,0 1 0,0-1 0,-2 1-1,0 1 1,-1-1 0,-1 0 0,3 33 0,-5-38-13,-1 1 1,0 0 0,-1-1-1,0 1 1,-1-1 0,0 1-1,-1-1 1,0 0 0,-1 0-1,0 0 1,-1 0 0,-7 12-1,10-20-6,-1 0-1,0 1 1,0-1-1,-1 0 1,1-1-1,-1 1 1,1-1-1,-1 1 1,0-1-1,0 0 1,0-1-1,0 1 1,0-1-1,0 1 1,0-1-1,0 0 1,-1-1-1,1 1 1,0-1-1,-1 0 1,1 0-1,0 0 1,-1-1-1,1 1 1,0-1-1,-1 0 1,1 0-1,0-1 1,0 1-1,0-1 1,0 0-1,0 0 1,-5-4-1,8 5-20,1 1-1,0 0 0,0 0 1,-1 0-1,1 0 0,0 0 0,0-1 1,0 1-1,-1 0 0,1 0 0,0 0 1,0-1-1,0 1 0,0 0 1,0 0-1,-1-1 0,1 1 0,0 0 1,0 0-1,0-1 0,0 1 0,0 0 1,0-1-1,0 1 0,0 0 1,0 0-1,0-1 0,0 1 0,0 0 1,0 0-1,0-1 0,0 1 0,0 0 1,0 0-1,1-1 0,-1 1 1,0 0-1,0 0 0,0-1 0,0 1 1,0 0-1,1 0 0,-1 0 0,0-1 1,0 1-1,0 0 0,1 0 1,-1 0-1,0 0 0,0-1 0,1 1 1,-1 0-1,0 0 0,0 0 0,1 0 1,-1 0-1,0 0 0,0 0 1,1 0-1,-1 0 0,24-7-3,-18 6 8,49-15-1,3 1-5,0-3 0,-1-2 0,68-35 0,-82 31-10,71-52 0,-110 72 24,0 1 0,0-1 1,-1 1-1,1-1 0,-1-1 0,1 1 0,-1 0 0,-1-1 1,1 1-1,-1-1 0,1 0 0,-1 0 0,-1 0 0,1 0 1,0-6-1,-1 7 12,-1-1 0,0 1-1,0 0 1,0-1 0,0 1 0,-1-1 0,0 1 0,0 0 0,0-1 0,0 1 0,-1 0-1,1 0 1,-1 0 0,0 0 0,0 0 0,-1 0 0,1 0 0,-5-3 0,7 6-8,-1 1 0,0-1 1,1 0-1,-1 1 0,1-1 1,-1 1-1,1-1 0,0 0 1,-1 0-1,1 1 0,0-1 1,-1 0-1,1 1 0,0-1 0,0 0 1,0 0-1,0 0 0,0 1 1,-1-1-1,1 0 0,1 0 1,-1 1-1,0-1 0,0 0 1,0 0-1,0 0 0,0 1 1,1-1-1,-1 0 0,0 1 1,1-2-1,1 0-3,-1 1-1,1-1 1,0 1 0,-1 0 0,1-1 0,0 1 0,0 0-1,0 0 1,0 0 0,0 0 0,3 0 0,4-2-5,0 1-1,1 0 1,-1 0 0,15 0 0,-14 2 1,-1 0 0,1 1 0,-1 0 0,1 0 0,-1 1 0,0 1 0,16 5 0,-21-6-4,0 0 1,0 0-1,0 1 1,0-1-1,-1 1 1,1 0-1,-1 0 1,0 0-1,0 1 1,0-1-1,0 1 1,-1-1-1,1 1 1,-1 0-1,0 0 1,0 0-1,-1 1 0,1-1 1,1 5-1,0 9 32,0-1 0,1 31-1,-4-36-16,0 1-1,2 0 1,-1-1-1,1 1 1,1-1-1,1 1 1,8 22-1,-10-33-19,0 0 0,-1 0-1,1 0 1,0 0-1,0 0 1,0 0 0,0 0-1,0-1 1,1 1-1,-1-1 1,0 1 0,1-1-1,-1 0 1,1 0 0,0 0-1,-1-1 1,1 1-1,0 0 1,-1-1 0,1 0-1,0 1 1,-1-1-1,1 0 1,0-1 0,0 1-1,-1 0 1,5-2-1,6-1 17,0 0 0,-1-1-1,0 0 1,17-9 0,28-17 83,55-39 0,-40 23-15,-49 35-85,-16 15-1,-5 10 0,-6 32-6,1-29 17,2 1 1,1 34-1,0-46-4,1 1-1,0-1 0,1 0 0,0 1 0,0-1 1,0 0-1,1 0 0,-1 0 0,1-1 0,1 1 1,7 9-1,-10-13-7,1-1 1,0 0 0,-1 1-1,1-1 1,0 0 0,0 0-1,-1 0 1,1 0 0,0-1-1,0 1 1,0 0 0,0-1-1,0 0 1,0 1 0,0-1-1,0 0 1,0 0 0,0 0-1,1 0 1,-1 0 0,0-1-1,0 1 1,0 0-1,0-1 1,0 0 0,0 1-1,-1-1 1,1 0 0,2-2-1,8-3 2,0 0-1,-1-1 0,14-11 0,-20 14 4,0 0 6,1-1-1,-1 0 0,0 1 0,0-1 0,-1-1 0,1 1 0,-1-1 0,-1 0 1,1 0-1,5-12 0,-8 15-3,0 0 0,0 0 0,-1 0 0,1 0 0,-1 0 0,1 0 0,-1 0 0,0-1 1,0 1-1,-1 0 0,1 0 0,0 0 0,-1 0 0,0 0 0,0 0 0,0 0 0,0 0 0,0 0 0,-1 0 1,1 0-1,-1 1 0,0-1 0,0 0 0,0 1 0,-4-4 0,-2-3-2,-17-15 122,24 23-108,-1-1 1,1 1-1,-1 0 0,0 0 1,1 0-1,-1 0 0,0 0 0,0 0 1,0 0-1,0 1 0,0-1 1,-3 0-1,4 1-17,1 0 1,0 0-1,0 0 0,-1 0 1,1 0-1,0 0 0,0 0 0,0 0 1,-1 0-1,1 0 0,0 0 1,0 0-1,-1 0 0,1 0 0,0-1 1,0 1-1,0 0 0,-1 0 1,1 0-1,0 0 0,0 0 1,0 0-1,0-1 0,-1 1 0,1 0 1,0 0-1,0 0 0,0-1 1,0 1-1,0 0 0,0 0 1,0 0-1,-1-1 0,1 1 0,0 0 1,0 0-1,0 0 0,0-1 1,0 1-1,0 0 0,0 0 1,0-1-1,0 1 0,0 0 0,0 0 1,0-1-1,0 1 0,0 0 1,1 0-1,-1 0 0,0-1 1,0 1-1,0 0 0,0 0 0,0 0 1,0-1-1,1 1 0,-1 0 1,0 0-1,0 0 0,0 0 1,1-1-1,12-12-36,-2 6 19,1 1 1,1 0-1,-1 1 0,1 0 1,0 1-1,0 0 1,0 1-1,19-2 1,37-1-129,0 3 0,1 3 0,85 12 0,11 1 226,-165-13-73,-1 0 0,1 0 0,0 0 0,-1 0 0,1 0 0,-1 0 0,1 0 0,0-1 0,-1 1 0,1 0 0,0 0 0,-1 0 0,1 0 0,-1-1 0,1 1 0,-1 0 0,1-1 0,0 1 0,0-1 0,-1 0-2,0 1-1,0 0 0,0 0 0,0-1 1,0 1-1,0 0 0,0-1 1,0 1-1,0 0 0,0-1 1,0 1-1,0 0 0,0 0 1,0-1-1,0 1 0,-1 0 1,1-1-1,0 1 0,0 0 1,0 0-1,0-1 0,-1 1 0,1 0 1,0 0-1,0 0 0,0-1 1,-1 1-1,1 0 0,-1-1 4,0 0-1,-1 0 1,1 1-1,0-1 1,0 0-1,0 1 0,-1-1 1,1 1-1,0 0 1,-1-1-1,1 1 1,0 0-1,-1 0 1,1 0-1,-1 0 0,1 0 1,0 0-1,-1 0 1,1 0-1,-2 1 1,-12 4 13,1 1 0,0 0 0,1 1 0,0 1 0,0 0 0,0 1 1,1 0-1,-14 14 0,21-18-24,0 0 0,0 1 0,0 0 0,1 0 0,0 1 0,0-1-1,1 1 1,0 0 0,0 0 0,0 0 0,1 0 0,0 1 0,0-1 0,1 0 0,0 1 0,0-1 0,1 1 0,1 13 0,0-12-23,0 1 0,0-1 1,1 0-1,0 0 0,1 0 1,6 14-1,-8-21 18,0 0-1,1 0 1,-1 0 0,1 1 0,-1-1-1,1-1 1,0 1 0,0 0-1,0 0 1,0-1 0,0 1 0,0-1-1,0 0 1,0 1 0,1-1-1,-1 0 1,0 0 0,1 0 0,-1-1-1,1 1 1,-1-1 0,1 1-1,-1-1 1,1 0 0,0 0 0,-1 0-1,1 0 1,2-1 0,3-1-1,0 0 1,0 0 0,0-1 0,-1 0-1,1 0 1,-1-1 0,0 0 0,0-1 0,0 1-1,-1-1 1,1 0 0,6-9 0,3-2 2,-1-1 1,-1 0-1,15-25 1,-13 16 15,-2-1 0,0 0 0,-2-2 1,8-29-1,27-123 68,-44 166-74,40-231 69,-30 160-56,-7 47-12,-2 0-1,0-75 0,-4 114-6,0-1 0,0 1-1,0 0 1,0 0 0,0 0 0,0 0 0,0 0-1,0-1 1,0 1 0,0 0 0,0 0 0,0 0-1,0 0 1,0-1 0,0 1 0,0 0 0,0 0-1,0 0 1,0 0 0,0 0 0,0 0 0,0-1-1,-1 1 1,1 0 0,0 0 0,0 0 0,0 0-1,0 0 1,0 0 0,0 0 0,0-1 0,-1 1 0,1 0-1,0 0 1,0 0 0,0 0 0,0 0 0,0 0-1,-1 0 1,1 0 0,0 0 0,0 0 0,0 0-1,0 0 1,0 0 0,-1 0 0,1 0 0,0 0-1,0 0 1,0 0 0,0 0 0,0 0 0,-1 0-1,1 0 1,-9 9-26,-7 15-30,4 0 27,1 0 1,1 0-1,1 1 0,-8 39 1,-13 108-111,29-164 133,-7 74-75,3 1 1,6 85-1,0-148 59,0 0-1,2 0 1,0-1-1,1 1 1,1 0-1,1-1 1,1 0-1,0-1 1,14 25-1,-19-40 21,0 0 0,0-1-1,0 1 1,0 0 0,1-1 0,-1 0-1,1 1 1,-1-1 0,1 0 0,0-1 0,0 1-1,0 0 1,0-1 0,0 1 0,0-1-1,5 1 1,-2-1 2,0 0 0,0 0 0,0-1 0,0 0 0,0 0 0,-1-1 0,1 0 0,11-2 0,-3-1 4,0-1-1,0-1 0,-1 0 1,1-1-1,-1 0 0,21-16 0,-9 2 13,0 0 1,-2-2-1,29-36 0,48-86 105,-89 131-75,-9 12-26,0-1 0,0 0 0,0 0 0,0 0-1,0 0 1,0 0 0,-1 0 0,0 0 0,1-1 0,-1 1 0,0-4 0,-13 39 139,5-13-162,1 1 0,1 0 1,1 0-1,0 0 0,2 0 1,0 1-1,2-1 0,0 1 1,1-1-1,7 36 0,-8-55 3,0 1 0,0-1 0,1 0 0,-1 1 0,1-1 0,-1 1 0,1-1 0,-1 0 0,1 1 0,0-1 0,0 0 0,-1 0 0,1 1 0,0-1 0,0 0 0,0 0 0,1 0 0,-1 0 0,0 0 0,0 0 0,0-1 0,1 1 0,-1 0 0,0-1 0,1 1 0,-1-1 0,1 1 0,-1-1 0,0 1 0,1-1 0,-1 0 0,1 0 0,-1 0 0,1 0 0,-1 0 0,1 0 0,-1 0 0,1-1 0,-1 1 0,1 0 0,-1-1 0,0 1 0,1-1 0,-1 0 0,0 1 0,2-2 0,9-4 9,-2-1 0,1 0 1,-1-1-1,13-12 0,-13 12-1,17-19 26,-1-1 0,0-1 0,40-65 1,-1 4 214,-62 87-228,6-10 106,-5 11-41,-4 9 3,-3 12-80,2 0 0,-1 0 1,2 1-1,1-1 0,0 0 0,2 0 0,0 0 1,1 0-1,9 28 0,-12-44-9,0-1 0,0 1 0,0 0 0,0-1 0,1 0 0,-1 1 0,1-1 0,-1 0 0,1 0 0,0 1 0,0-1 0,0-1 0,0 1 0,0 0 0,0 0 0,0-1 0,1 1 0,-1-1 0,5 2 0,-3-2 0,-1 0 0,1-1 0,0 1 0,0-1 0,0 0 0,0 0 0,0 0 0,0-1 0,-1 1 0,1-1 0,0 0 0,5-2 0,4-2 0,0-1 0,0 0 0,-1-1 0,0 0 0,-1-1 0,18-15 0,73-77 0,-65 61 0,86-69 0,-114 103 0,-1 0 0,1 1 0,0-1 0,1 2 0,-1-1 0,0 2 0,1-1 0,0 1 0,-1 0 0,1 1 0,0 0 0,18 2 0,-39 1 0,1 0 0,-1 1 0,1 1 0,0 0 0,0 0 0,0 1 0,-15 10 0,16-8 0,1 1 0,-1 0 0,1 0 0,-10 15 0,-3 2 0,16-19 0,1 0 0,0 0 0,0 1 0,0 0 0,1 0 0,0 0 0,0 0 0,1 0 0,0 0 0,0 1 0,-1 11 0,2-13 0,0 0 0,1 0 0,0-1 0,0 1 0,1 0 0,-1 0 0,1 0 0,0-1 0,1 1 0,0 0 0,0-1 0,0 0 0,0 1 0,1-1 0,5 9 0,-4-11 0,-1 0 0,0 0 0,1 0 0,-1-1 0,1 1 0,0-1 0,0 0 0,0 0 0,0 0 0,0-1 0,0 1 0,0-1 0,8 1 0,-2 0 0,1-1 0,-1 0 0,1-1 0,17-1 0,-4-3 0,-1-1 0,0 0 0,0-2 0,35-15 0,84-50 0,-119 59 0,-1-2 0,0 0 0,-1-1 0,30-31 0,-37 33 0,-1-1 0,0-1 0,-1 0 0,-1-1 0,0 0 0,13-31 0,-23 45 0,0 0 0,0 0 0,0 0 0,0 1 0,0-1 0,-1 0 0,1 0 0,-1 0 0,0 0 0,0 0 0,0 0 0,-1 0 0,1 0 0,-1 0 0,0-3 0,0 4 0,1 1 0,-1 0 0,0 0 0,0-1 0,0 1 0,0 0 0,0 0 0,0 0 0,0 0 0,0 0 0,0 0 0,0 0 0,-1 1 0,1-1 0,0 0 0,0 1 0,-1-1 0,1 0 0,-1 1 0,1 0 0,0-1 0,-1 1 0,1 0 0,-1 0 0,1 0 0,-1 0 0,1 0 0,-1 0 0,1 0 0,-3 1 0,-10 2 0,-1 1 0,1 0 0,0 1 0,0 1 0,1 0 0,-1 1 0,1 0 0,1 1 0,-1 0 0,2 1 0,-1 1 0,1 0 0,0 0 0,1 1 0,-16 23 0,23-30 0,1 0 0,-1 0 0,1 1 0,0-1 0,1 1 0,-1-1 0,1 1 0,0 0 0,0-1 0,0 1 0,1 0 0,-1 0 0,1-1 0,1 1 0,-1 0 0,0 0 0,1 0 0,0-1 0,2 6 0,-1-5 0,1 1 0,-1-1 0,1 0 0,0 0 0,1 0 0,-1 0 0,1-1 0,0 1 0,0-1 0,0 0 0,1 0 0,0 0 0,-1-1 0,1 0 0,6 3 0,4 1 0,0 0 0,1-2 0,0 0 0,0 0 0,0-2 0,0 0 0,23 1 0,9-2 0,60-5 0,-82 2 0,-1-1 0,1-1 0,0-2 0,-1 0 0,0-2 0,33-12 0,-51 17 874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2.6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417 191 5824,'0'0'3897,"6"-10"-3153,18-32 9,-23 42-682,-1-1-1,0 0 0,1 0 0,-1 0 0,0 0 0,1 1 1,-1-1-1,0 0 0,0 0 0,0 0 0,1 0 1,-1 0-1,0 0 0,0 0 0,-1 1 0,1-1 0,0 0 1,0 0-1,0 0 0,-1 0 0,1 0 0,0 0 1,-1 1-1,1-1 0,0 0 0,-1 0 0,1 0 0,-1 1 1,0-1-1,1 0 0,-1 1 0,1-1 0,-2 0 1,-21-10 1412,16 10-1274,-1 0 1,1 0 0,-1 1 0,0 0 0,1 0-1,-1 0 1,-13 4 0,-54 14 789,69-16-903,-26 8 448,1 1 0,-39 19-1,53-21-246,0 0 0,0 2 0,1 0 0,0 1 0,-17 17 0,31-28-263,1 1 1,0-1-1,0 1 0,0-1 1,0 1-1,0-1 0,0 1 1,0 0-1,0-1 0,0 1 1,1 0-1,-1 0 0,1-1 1,-1 1-1,1 0 0,0 0 1,0 0-1,0 0 0,0-1 1,0 1-1,0 0 0,0 0 1,1 0-1,-1 0 0,1-1 1,-1 1-1,1 0 0,0 0 1,-1-1-1,1 1 0,0 0 1,0-1-1,0 1 0,1-1 1,-1 0-1,3 3 0,1 2 44,1-1-1,0 1 0,1-1 0,-1-1 0,1 1 1,0-1-1,8 3 0,-7-3-5,0-1 0,1 0 0,0 0 1,-1-1-1,1 0 0,0-1 0,0 0 0,0 0 0,0-1 1,0 0-1,0-1 0,16-3 0,-13 1 30,0 0 1,-1-1-1,0-1 1,1 0-1,-2-1 0,1 1 1,-1-2-1,16-12 0,-8 2 63,0 1-1,-2-2 0,0 0 1,-1-1-1,-1-1 0,0 0 1,-2-1-1,19-44 1,7-30 744,-38 93-875,2-3 273,-2 7 41,-2 16 7,3-5-291,0-1 0,1 0 0,0 0 0,1-1 1,1 1-1,0 0 0,0-1 0,1 0 0,0 0 0,13 19 1,-13-23-32,1 0 1,0 0 0,1-1 0,-1 1 0,1-1 0,0-1 0,1 1 0,-1-1 0,1 0-1,0-1 1,0 0 0,1 0 0,-1-1 0,1 0 0,11 2 0,0-1 50,0-2 0,0 0 0,1-2 0,-1 0 0,0-1 0,0-1 0,0-1 0,0 0 0,0-2 0,0 0 0,-1-1 0,0-2 0,0 1 0,18-12 0,-35 17-54,-1 1 0,1-1 0,0 1 0,-1-1 0,1 1 0,-1-1 0,1 0 0,-1 0 1,0 0-1,0 0 0,0 0 0,1-3 0,2-7-2881,-3 10 1362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5.6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45 338 8640,'0'0'4464,"1"-9"-3627,0-2-589,-1 7-138,0 0 1,0 0-1,1 1 0,-1-1 0,1 0 0,0 0 0,0 1 0,0-1 0,3-5 0,-10 77 3805,3-25-3470,-35 390 2903,30-286-1633,7-122-888,4-38 44,3-42-299,0-37-212,6-56 115,-1 46-203,14-100 224,-18 166-390,1 0 0,2 0 0,22-51 0,-24 71-56,0 0 1,1 0 0,1 1-1,0 0 1,14-15 0,-17 22-14,1 0 1,0 1 0,0 0 0,0 0-1,1 1 1,0 0 0,0 1 0,1 0-1,18-7 1,-22 10-20,-1 1 1,2 0-1,-1 1 1,0-1-1,0 1 0,0 0 1,0 1-1,0 0 1,0 0-1,0 0 0,0 0 1,0 1-1,-1 0 1,1 0-1,0 1 0,-1 0 1,0-1-1,1 2 1,5 4-1,-1-1 15,0 1 1,-1 0-1,0 0 1,-1 1-1,0 0 1,0 1-1,-1 0 1,10 18-1,-14-22-19,0 1 0,0 0-1,-1 0 1,0-1 0,0 2-1,0-1 1,-1 0-1,-1 0 1,1 0 0,-1 1-1,-1 11 1,0-9 1,-2 0 0,1 1 0,-1-1 0,0 0 0,-1 0 0,0-1 0,-7 12 0,-6 5 31,-2 0 0,0-1 0,-2-2 0,-30 29 0,42-42-32,-15 14 52,0-1-1,-2-1 0,0-1 1,-1-1-1,-31 17 0,53-35 6,0 1-1,0 0 1,0 0-1,1 1 1,-7 5-1,11-9-61,0 1 0,0-1 0,0 0 0,1 0 0,-1 0 0,0 1 0,0-1 0,0 0 0,0 0 0,0 1 0,0-1-1,0 0 1,1 0 0,-1 0 0,0 1 0,0-1 0,0 0 0,0 0 0,1 0 0,-1 0 0,0 1 0,0-1 0,0 0 0,1 0 0,-1 0 0,0 0 0,0 0 0,1 0 0,-1 0 0,0 0 0,0 0 0,1 0-1,-1 0 1,0 0 0,0 0 0,1 0 0,14 5 2,-11-5 23,29 12-21,0 2 0,0 0 1,-2 3-1,0 0 0,-1 2 0,0 1 0,41 38 0,-59-48-13,-1 1 0,-1 0 0,0 0 0,0 1-1,-1 1 1,0-1 0,9 20 0,-16-28 0,-1 0 0,1 0 0,0 0 0,-1 0 0,0 1 0,0-1 0,0 0 0,-1 1 1,1-1-1,-1 0 0,0 1 0,0-1 0,-1 0 0,1 1 0,-1-1 0,0 0 0,0 1 0,-1-1 1,1 0-1,-1 0 0,0 0 0,0 0 0,0 0 0,0-1 0,-1 1 0,1-1 0,-1 1 0,0-1 1,-7 6-1,3-4 5,-1 0 0,0 0 0,0-1 0,0 0-1,-1 0 1,1 0 0,-1-1 0,0-1 0,0 0 0,-12 2 0,4-2 6,-1 0 0,0-1-1,1-1 1,-29-4 0,32 2 17,-1-2 1,1 1-1,0-2 0,1 0 1,-15-7-1,-62-39 211,73 41-196,17 10-55,-1 0 0,1 0 1,0 0-1,0 0 0,0-1 1,0 1-1,0 0 0,0 0 1,0 0-1,0 0 0,0 0 0,0-1 1,0 1-1,-1 0 0,1 0 1,0 0-1,0 0 0,0 0 1,0-1-1,0 1 0,0 0 1,0 0-1,0 0 0,0 0 1,1-1-1,-1 1 0,0 0 1,0 0-1,0 0 0,0 0 0,0 0 1,0-1-1,0 1 0,0 0 1,0 0-1,0 0 0,0 0 1,1 0-1,-1 0 0,0-1 1,0 1-1,0 0 0,0 0 1,0 0-1,1 0 0,-1 0 1,0 0-1,0 0 0,0 0 1,0 0-1,0 0 0,1 0 0,-1 0 1,0 0-1,0 0 0,0 0 1,0 0-1,1 0 0,-1 0 1,0 0-1,0 0 0,0 0 1,18-5-368,-13 4 228,24-7-4218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5.9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15576,'0'0'2159,"12"-4"-1687,33-7 298,86-12-1,-96 19-461,190-10 2479,-213 13-2620,2 1 1296,-13 0-1534,-1 0 0,0 0-1,0 0 1,0 0 0,1 0-1,-1 1 1,0-1 0,0 0-1,0 0 1,0 0 0,1 1-1,-1-1 1,0 0 0,0 0-1,0 0 1,0 1 0,0-1-1,0 0 1,1 0 0,-1 1-1,0-1 1,0 0 0,0 0-1,0 1 1,0-1 0,0 0-1,0 0 1,0 1 0,0-1-1,0 0 1,0 0 0,-1 1-1,1-1 1,0 0 0,0 0-1,0 1 1,0-1 0,0 0-1,0 0 1,0 1 0,-1-1-1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8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1293 13672,'0'0'2084,"17"-14"-1424,30-30-84,-1-1 0,65-86 1,61-137 710,-58 83-288,17-35 474,-50 80 244,-79 135-1539,6-9 478,-6 13-231,-2 6 29,-17 43 155,4-16-435,-334 776 1425,182-504-1178,-23-14 392,188-290-808,0 0 0,0 0 0,0 0 0,0 0 1,-1 0-1,1 0 0,0 0 0,0 0 0,0 0 0,0 0 0,0-1 1,0 1-1,0 0 0,0 0 0,0 0 0,0 0 0,0 0 0,0 0 1,0 0-1,-1 0 0,1 0 0,0 0 0,0 0 0,0 0 0,0 0 1,0 0-1,0 0 0,0 0 0,0 0 0,0 0 0,0 0 1,0 0-1,-1 1 0,1-1 0,0 0 0,0 0 0,0 0 0,0 0 1,0 0-1,0 0 0,0 0 0,0 0 0,0 0 0,0 0 0,0 0 1,0 0-1,0 0 0,0 0 0,0 1 0,2-15 83,7-19-39,5-4 15,1 1 0,2 1-1,1 0 1,1 1-1,32-39 1,-32 49-27,0 1 0,2 1 0,1 1 0,1 0 1,0 2-1,2 1 0,37-22 0,167-77 166,97-56 186,-316 166-254,0-1 0,-1 0 0,0 0-1,0-1 1,-1 0 0,12-17 0,-15 12 266,-3 10-259,-3 9 59,-9 26-71,2-5-15,-8 36 0,10-34-74,4-21-36,0 0 0,1 0 0,-1 0 0,1 0 0,1 0 0,-1 1 0,1-1 0,1 0 0,-1 0 0,3 9 0,-2-14-5,-1 0 0,1 0 0,0-1 0,0 1 0,0 0 0,0-1 0,0 1 0,0-1 0,0 1 0,1-1 0,-1 0 0,0 1 0,1-1 0,-1 0 0,1 0 0,0 0 0,-1 0 0,4 1 0,-1-1 0,0 0 0,-1 0 0,1 0 0,0 0 0,0-1 0,0 0 0,0 0 0,6 0 0,3-2 0,0-1 0,-1 1 0,1-2 0,18-7 0,2-6 0,0 0 0,-1-3 0,39-29 0,-37 24 0,-27 20 0,1 0 0,-1-1 0,0 0 0,10-11 0,-14 11 0,-1 1 0,1-1 0,-1 0 0,0 1 0,0-1 0,0 0 0,-1 0 0,1-7 0,-2 12 0,0 0 0,1 1 0,-1-1 0,1 0 0,-1 1 0,0-1 0,1 0 0,0 1 0,-1-1 0,1 1 0,-1-1 0,1 1 0,-1-1 0,1 1 0,0 0 0,1-1 0,8-8 0,-3 0 0,1-1 0,-1 0 0,0-1 0,6-14 0,-12 22 0,1 0 0,-1 0 0,0-1 0,0 1 0,0-1 0,-1 1 0,1-1 0,-1 1 0,0-1 0,0 0 0,0 1 0,0-1 0,-1 1 0,1-1 0,-1 1 0,-1-5 0,1 8 0,1-1 0,-1 0 0,1 1 0,-1-1 0,1 1 0,-1-1 0,1 0 0,-1 1 0,0-1 0,1 1 0,-1 0 0,0-1 0,1 1 0,-1 0 0,0-1 0,0 1 0,1 0 0,-1 0 0,0-1 0,0 1 0,1 0 0,-1 0 0,0 0 0,0 0 0,0 0 0,1 0 0,-1 0 0,0 1 0,0-1 0,0 0 0,1 0 0,-1 1 0,0-1 0,0 1 0,-32 13 0,25-10 0,-6 4 0,0-1 0,1 2 0,0 0 0,1 0 0,0 1 0,0 1 0,1 0 0,0 1 0,-16 22 0,17-18 0,0 0 0,1 1 0,0-1 0,1 2 0,2-1 0,-1 1 0,-6 35 0,12-49 0,1 0 0,-1 0 0,1 0 0,-1 0 0,1 0 0,0 0 0,1 0 0,-1 0 0,1 0 0,0 0 0,0-1 0,0 1 0,0 0 0,1 0 0,-1-1 0,1 1 0,4 5 0,-4-6 0,1 0 0,0 0 0,0-1 0,1 1 0,-1-1 0,0 0 0,1 0 0,0 0 0,-1 0 0,1-1 0,0 1 0,0-1 0,0 0 0,0 0 0,0 0 0,0-1 0,5 1 0,6-1 0,0 0 0,1-1 0,-1-1 0,0 0 0,0-1 0,-1 0 0,28-11 0,-4-2 0,62-36 0,-62 29 0,-2-2 0,-1-1 0,-1-2 0,-1-2 0,35-40 0,-1-10 0,61-94 0,-80 102 0,-3-2 0,-4-2 0,41-104 0,-38 38 0,-43 139 0,-1 1 0,1 0 0,-1 0 0,1 1 0,-1-1 0,0 0 0,1 0 0,-1 0 0,0 0 0,0 0 0,0 0 0,-1 1 0,1-1 0,0 0 0,-1-2 0,0 3 0,1 1 0,-1-1 0,1 1 0,0 0 0,-1-1 0,1 1 0,-1-1 0,1 1 0,-1 0 0,1-1 0,-1 1 0,1 0 0,-1-1 0,1 1 0,-1 0 0,0 0 0,1 0 0,-1 0 0,1-1 0,-1 1 0,0 0 0,1 0 0,-1 0 0,1 0 0,-1 0 0,0 0 0,0 1 0,-4 0 0,0 1 0,0 0 0,1 0 0,-1 0 0,1 0 0,-1 1 0,1 0 0,-7 5 0,-8 9 0,2 0 0,-1 1 0,2 1 0,1 1 0,-17 27 0,-58 116 0,77-138 0,-30 62 0,4 2 0,3 2 0,-43 181 0,74-247 0,1 1 0,2-1 0,1 49 0,1-72 0,0 1 0,0-1 0,0 0 0,1 0 0,-1 1 0,1-1 0,-1 0 0,1 0 0,0 0 0,0 0 0,0 0 0,0 0 0,1 0 0,-1 0 0,0 0 0,1 0 0,-1-1 0,4 4 0,-2-4 0,0 1 0,0 0 0,0-1 0,0 1 0,0-1 0,1 0 0,-1 0 0,0 0 0,1-1 0,-1 1 0,0-1 0,7 0 0,11-1 0,0-1 0,0-1 0,-1-1 0,0 0 0,1-2 0,-1 0 0,27-13 0,129-76 0,-142 75 0,2-2 0,63-34 0,-122 71 0,1 1 0,1 1 0,0 1 0,-25 28 0,32-30 0,1 0 0,0 0 0,-15 28 0,25-39 0,1-1 0,-1 1 0,1 0 0,0 0 0,0 0 0,1 0 0,-1 0 0,1 0 0,0 0 0,1 0 0,-1 1 0,1-1 0,0 0 0,0 0 0,1 1 0,0-1 0,-1 0 0,2 0 0,1 7 0,-2-10 0,0 0 0,0 0 0,1 0 0,-1 0 0,0 0 0,1 0 0,-1 0 0,1-1 0,0 1 0,-1 0 0,1-1 0,0 1 0,0-1 0,0 0 0,0 0 0,0 0 0,1 0 0,2 1 0,-2-1 0,1 0 0,-1-1 0,1 0 0,-1 0 0,1 0 0,0 0 0,-1 0 0,1-1 0,-1 1 0,1-1 0,3-1 0,4-3 0,0 1 0,-1-2 0,0 1 0,0-1 0,0-1 0,14-12 0,-5 1 0,0-2 0,-2 0 0,0-1 0,-1-1 0,-1 0 0,15-31 0,61-150 0,-81 177 0,11-24 0,14-33 0,-4-1 0,21-90 0,-51 173 0,4-37 0,-9 20 0,4 18 0,-1-1 0,1 1 0,0 0 0,-1-1 0,1 1 0,-1 0 0,1-1 0,0 1 0,-1 0 0,1 0 0,-1-1 0,1 1 0,-1 0 0,1 0 0,-1 0 0,1 0 0,-1 0 0,1 0 0,-1 0 0,1 0 0,-1 0 0,1 0 0,-1 0 0,1 0 0,-1 0 0,1 0 0,-1 0 0,1 0 0,0 0 0,-1 1 0,-5 2 0,0 0 0,0 1 0,0 0 0,1 0 0,0 1 0,0-1 0,0 1 0,1 0 0,-5 7 0,8-12 0,-19 26 0,1 0 0,2 1 0,-15 29 0,-38 91 0,22-23 0,-45 179 0,23-62 0,60-209 936,1-6-2011,5-12-2871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58.3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117 79 17983,'0'0'928,"-95"-54"-464,73 38 8,26 10-384,2 4 0,6 2-416,7 0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6.0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358 924 6736,'0'0'7414,"-11"-4"-7059,-1-2-276,-43-16 432,50 20-426,-1 1-1,1-1 1,-1 1 0,1 1 0,-1-1-1,0 1 1,1-1 0,-1 2-1,-9 0 1,5 2 19,0 1-1,0 0 1,0 1-1,0 0 1,0 0-1,1 1 1,0 0-1,-8 8 1,3-2 50,1 0 0,1 1 0,0 0 0,-12 17-1,18-21-44,0-1-1,1 1 1,0 1-1,1-1 1,0 1-1,1 0 1,-1-1-1,2 2 1,-3 12-1,5-18-54,-1 0-1,1-1 1,0 1 0,1 0-1,-1 0 1,1 0-1,0 0 1,0-1 0,0 1-1,1 0 1,0-1-1,0 1 1,0-1 0,0 0-1,1 0 1,-1 0-1,1 0 1,0 0 0,0 0-1,1-1 1,6 6-1,-2-3 1,0 0 1,0-1-1,1 0 0,-1-1 0,1 0 0,0 0 0,1-1 0,-1 0 0,1-1 0,-1 0 0,1-1 1,0 1-1,-1-2 0,1 1 0,0-2 0,0 1 0,-1-1 0,1-1 0,0 0 0,-1 0 0,1 0 0,-1-2 1,0 1-1,0-1 0,0 0 0,0-1 0,-1 0 0,0 0 0,0-1 0,0 0 0,-1-1 0,0 1 1,0-1-1,8-11 0,14-21 167,-3-1 1,-1-2-1,-2 0 1,-1-1-1,28-86 1,-36 79-55,-2 0 0,-2-2 0,-2 1 0,-3-1 0,-2 0 0,-2-1 0,-10-86 0,4 99 40,-18-72 1,23 110-205,-1 1 1,1 0-1,-1-1 1,1 1 0,-1 0-1,0-1 1,1 1-1,-1 0 1,0 0 0,0-1-1,0 1 1,-1-1-1,2 2-1,0 0 1,-1 0-1,1 0 0,0-1 0,-1 1 0,1 0 0,0 0 0,-1 0 0,1 0 1,0 0-1,0 0 0,-1 0 0,1 0 0,0 0 0,-1 0 0,1 0 0,0 0 1,-1 0-1,1 1 0,0-1 0,0 0 0,-1 0 0,1 0 0,0 0 0,-1 0 1,1 1-1,0-1 0,0 0 0,-1 0 0,1 0 0,0 1 0,-1-1 0,-2 5 24,0-1 0,1 1-1,-1 0 1,-3 10 0,0-1-9,-4 5-17,1 1 0,1 1 0,1-1 0,0 1 0,2 0 0,0 1 0,2-1 0,-2 31 0,3 12 10,-1 0 25,3 0 0,2 0 0,13 71 0,-11-110-1,2-1 1,0-1 0,2 1 0,1-1 0,11 22 0,-19-44-34,5 11 37,0 0 0,1 0 0,1 0 0,0-1-1,11 10 1,-17-18-21,1-1 0,-1 1-1,1-1 1,0 0-1,0 0 1,0-1 0,0 1-1,0-1 1,1 1 0,-1-1-1,0 0 1,1 0-1,-1 0 1,1-1 0,-1 1-1,1-1 1,-1 0 0,1 0-1,-1 0 1,1 0-1,-1-1 1,1 1 0,-1-1-1,7-2 1,0-1 30,1-1 0,-1 0 0,0-1 0,-1 0 0,1 0 1,-1-1-1,-1 0 0,1-1 0,-1 0 0,0 0 0,11-17 0,-10 15-9,9-13 86,19-29 0,-33 45-90,0 0 1,0-1-1,0 0 0,-1 0 0,0 0 0,-1 0 0,0 0 0,2-15 0,3-33 446,-21 99-284,13-43-195,-2 22 9,-1 32 0,4-48-3,0 1 1,0-1 0,1 0-1,0 0 1,0 0 0,1 1 0,0-1-1,0 0 1,5 10 0,-6-14-5,0-1-1,0 1 1,0-1 0,0 0 0,0 0 0,0 1 0,0-1-1,1 0 1,-1 0 0,0 0 0,1 0 0,-1 0-1,1-1 1,-1 1 0,1 0 0,-1-1 0,1 1-1,-1-1 1,1 1 0,0-1 0,-1 0 0,1 0 0,0 0-1,-1 0 1,1 0 0,0 0 0,-1 0 0,1 0-1,-1-1 1,4 0 0,4-2 19,-1 0-1,1-1 0,-1 0 1,12-7-1,-2 1 43,-2 1-26,1 0-1,-1-1 0,0-1 1,-1 0-1,19-19 0,47-55 107,-51 48-56,-21 22-62,-9 14-25,0 0 0,1 0 1,-1 0-1,0 0 0,1 0 1,-1 0-1,1 0 1,0 1-1,-1-1 0,1 0 1,-1 0-1,1 0 1,0 1-1,0-1 0,0 0 1,-1 1-1,1-1 0,0 0 1,0 1-1,0 0 1,0-1-1,0 1 0,0-1 1,0 1-1,0 0 0,0 0 1,0-1-1,0 1 1,0 0-1,0 0 0,0 0 1,2 1-1,-2-1-2,0 0-1,0 1 1,0-1-1,0 0 0,0 1 1,0-1-1,-1 1 1,1 0-1,0-1 1,0 1-1,0 0 1,-1-1-1,1 1 1,0 0-1,-1 0 1,1 0-1,-1-1 1,1 1-1,-1 0 1,1 0-1,-1 0 0,0 0 1,1 0-1,-1 0 1,0 1-1,8 33-59,-6-25 50,28 168 34,-29-175-21,-1 0 0,1 0 0,0 0 1,0-1-1,0 1 0,1 0 0,-1-1 1,0 1-1,1 0 0,0-1 0,0 0 1,-1 1-1,1-1 0,1 0 0,-1 0 1,0 0-1,0 0 0,1-1 0,-1 1 0,1-1 1,0 1-1,-1-1 0,1 0 0,0 0 1,0 0-1,0 0 0,-1 0 0,5-1 1,-2 1-2,1-1 1,-1 0-1,1 0 1,-1-1-1,1 0 1,-1 0-1,0 0 1,1 0 0,-1-1-1,0 0 1,0 0-1,0 0 1,0-1-1,6-4 1,123-81-1,-130 85 4,-1 0 0,1-1 0,-1 1-1,0-1 1,0 0 0,-1 0 0,1 0 0,-1 0-1,0 0 1,0-1 0,0 1 0,0-1 0,-1 0-1,2-8 1,-3 11-3,1 0 0,-1-1 1,0 1-1,0 0 0,0 0 0,0-1 0,0 1 1,0 0-1,-1 0 0,1-1 0,-1 1 0,1 0 0,-1 0 1,0 0-1,0 0 0,0-1 0,0 1 0,0 1 1,-1-1-1,1 0 0,-1 0 0,1 0 0,-1 1 0,1-1 1,-1 1-1,0-1 0,0 1 0,0 0 0,0 0 1,0 0-1,0 0 0,-3-1 0,2 1-1,1 0 0,-1 0 0,1 0 0,-1 1 0,1-1 0,-1 1 0,1 0 0,-1 0 0,1 0 0,-1 0 0,0 0 0,1 1 0,-1-1 0,1 1 0,-1-1 0,1 1 1,-1 0-1,1 0 0,0 0 0,-1 0 0,-1 2 0,0 0 2,2 0 1,-1 0 0,0 0 0,1 0 0,-1 0-1,1 1 1,0-1 0,0 1 0,0 0 0,1-1 0,-1 1-1,0 5 1,-2 5 5,2 0 0,0-1 0,0 1 0,2 0 0,0 0 0,0 0 0,3 14 0,-2-19-4,1 0-1,0 0 1,0 0 0,1-1-1,0 1 1,1-1 0,0 0-1,7 12 1,-8-16-3,-1-1 1,1 0-1,-1 0 0,1-1 1,0 1-1,0 0 1,0-1-1,0 0 1,1 0-1,-1 0 0,1 0 1,-1 0-1,1-1 1,-1 1-1,1-1 0,0 0 1,0 0-1,0-1 1,0 1-1,-1-1 1,1 0-1,6 0 0,0-1 22,1-1-1,-1 0 0,1 0 1,-1-1-1,0 0 1,19-10-1,54-36 96,-17 8-11,15-10 51,-59 35-91,1 1 0,33-15 0,-30 19-14,-15 7-55,0-1 1,0 0-1,16-11 1,-18 8 40,-9 5 12,-16 4 61,-27 12-4,28-7-87,5-2-12,-1 0 0,0 1 0,1 0 0,-13 10-1,20-13-4,0 0-1,0 0 0,1 1 0,0-1 0,-1 1 1,1 0-1,0 0 0,0-1 0,0 1 0,1 1 1,-1-1-1,1 0 0,0 0 0,0 1 0,0-1 0,0 0 1,0 1-1,0 6 0,1-3 2,-1-1 0,1 1-1,0 0 1,1-1 0,0 1 0,0-1-1,0 1 1,1-1 0,3 9 0,-3-11-6,0-2 1,0 1 0,0 0-1,0 0 1,0 0 0,0-1 0,1 0-1,0 1 1,-1-1 0,1 0 0,0 0-1,0 0 1,0-1 0,0 1-1,0-1 1,0 1 0,1-1 0,-1 0-1,6 1 1,0-1 3,0 0 0,-1-1 0,1 1 0,0-2 0,0 1 0,0-1 0,-1-1 0,1 1 0,0-1 0,13-6 0,10-5 23,42-23 1,-61 29-28,36-21 33,-2-2 1,-1-3 0,80-73-1,-105 86-23,-1-2 0,-2 0-1,0-1 1,-2-1-1,0 0 1,19-41 0,56-168 155,-89 226-158,18-53 93,21-120 0,-38 130-42,-3 47-60,0 0 1,0 0 0,-1 0-1,1 0 1,-1 1 0,1-1-1,-1 0 1,0 0 0,0 0-1,-1 1 1,1-1 0,0 0-1,-1 1 1,-2-4 0,4 6-1,-1 0 0,1 0 0,0 0 0,-1 0 0,1-1 1,-1 1-1,1 0 0,0 0 0,-1 0 0,1 0 0,-1 0 1,1 0-1,0 0 0,-1 0 0,1 0 0,-1 0 0,1 0 0,0 0 1,-1 1-1,1-1 0,-1 0 0,1 0 0,0 0 0,-1 0 1,1 1-1,0-1 0,-1 0 0,1 0 0,0 1 0,-1-1 0,1 0 1,0 0-1,0 1 0,-1 0 0,-11 14-15,9-11 7,-8 11-8,2 0 0,-1 0 1,2 1-1,0 1 0,-6 19 1,3-2-5,-12 57 0,12-16 16,-2 126-1,13-134-1,20 125 0,-19-183 23,0-1 0,1 0 0,0 1-1,1-1 1,0 0 0,0 0 0,5 8 0,-4-9 4,-3-4-3,1 0 0,0 0 0,-1 0 0,1 0-1,0-1 1,1 1 0,3 4 0,-4-7-10,-1 1 1,1 0-1,-1 0 0,1-1 1,0 1-1,-1-1 0,1 1 1,0-1-1,0 0 0,-1 1 1,1-1-1,0 0 0,0 0 1,-1 0-1,1-1 0,0 1 1,0 0-1,2-1 0,6-2 25,0-1 0,0 1-1,0-2 1,0 1 0,-1-1 0,0-1-1,0 0 1,0 0 0,14-14-1,6-8 119,32-40-1,-28 29-41,-24 26-60,-2 4 48,-8 19-13,0-6-67,-7 23 56,-9 50 0,16-70-70,0 1 0,1-1 1,-1 0-1,2 1 1,-1-1-1,1 0 0,0 1 1,0-1-1,1 0 0,0 0 1,0 0-1,5 9 1,-7-15-1,1 0 0,0 0 1,-1-1-1,1 1 0,0 0 1,0 0-1,0 0 0,0 0 1,0-1-1,0 1 0,0 0 1,0-1-1,0 1 1,0-1-1,0 1 0,0-1 1,0 0-1,0 1 0,0-1 1,1 0-1,-1 0 0,0 0 1,0 0-1,0 0 0,0 0 1,1 0-1,-1 0 0,0 0 1,2-1-1,4-1-1,0 0 0,0-1 0,12-6 0,-9 4-8,28-13 1,-2-1 1,50-35 0,6-15 226,-94 77-220,0-1 0,1 1 0,0-1 0,0 1 0,1 0 0,0 0 0,2 12 0,-1-16 0,1-1 0,-1 1 0,1-1 0,0 0 0,0 0 0,0 0 0,0 0 0,1 0 0,-1 0 0,1 0 0,0-1 0,0 1 0,0-1 0,0 0 0,0 0 0,0 0 0,0 0 0,1-1 0,4 2 0,-4-1 0,1 0 0,-1-1 0,1 1 0,0-1 0,0-1 0,0 1 0,-1-1 0,1 1 0,0-1 0,0-1 0,0 1 0,0-1 0,-1 0 0,10-2 0,-8 0 0,0 1 0,-1-1 0,1 0 0,-1-1 0,1 1 0,-1-1 0,0 0 0,0 0 0,-1-1 0,1 1 0,-1-1 0,0 0 0,-1 0 0,1 0 0,-1-1 0,0 1 0,0-1 0,0 0 0,-1 0 0,0 0 0,0 0 0,-1 0 0,0-1 0,0 1 0,0 0 0,-1-1 0,0 1 0,0 0 0,-2-13 0,2 16 0,-1 0 0,0 0 0,0 0 0,0 0 0,0 0 0,0 0 0,-1 0 0,1 1 0,-1-1 0,0 0 0,0 1 0,0-1 0,0 1 0,0 0 0,-1 0 0,1 0 0,-1 0 0,1 0 0,-1 0 0,0 0 0,0 1 0,1 0 0,-5-2 0,-3 1 0,-1-1 0,0 2 0,1-1 0,-1 2 0,-16 0 0,20 0 0,0 1 0,9 1 0,14 0 0,92-21 0,48-6 0,-139 24 0,0 0 0,0 1 0,0 1 0,-1 0 0,1 2 0,0 0 0,18 6 0,-32-8 0,-1 0 0,1 0 0,-1 0 0,1 1 0,-1-1 0,1 1 0,-1 0 0,0 0 0,0 0 0,0 0 0,0 0 0,0 0 0,0 0 0,0 1 0,-1-1 0,1 1 0,-1-1 0,0 1 0,0-1 0,0 1 0,0 0 0,0 0 0,-1-1 0,1 1 0,0 6 0,-1 0 0,0-1 0,0 1 0,-1 0 0,0-1 0,-1 1 0,0-1 0,-3 11 0,4-18 0,1 0 0,-1 0 0,1 0 0,0 0 0,0 0 0,-1 0 0,1 0 0,0 0 0,0 0 0,0 0 0,0 0 0,0 0 0,0 0 0,0 0 0,0 0 0,0 0 0,1 0 0,-1 0 0,1 1 0,-1-1 0,1-1 0,-1 0 0,1 1 0,-1-1 0,1 0 0,-1 0 0,1 0 0,-1 1 0,1-1 0,-1 0 0,1 0 0,0 0 0,-1 0 0,1 0 0,-1 0 0,1 0 0,-1 0 0,1 0 0,0 0 0,-1-1 0,1 1 0,-1 0 0,1 0 0,0-1 0,8-3 0,-1 0 0,0-1 0,10-6 0,-7 4 0,99-59 0,-109 65 0,1 0 0,-1 1 0,0-1 0,1 0 0,-1 1 0,1 0 0,-1-1 0,1 1 0,-1 0 0,1 0 0,-1 0 0,1 0 0,-1 0 0,1 0 0,-1 0 0,1 0 0,-1 1 0,0-1 0,1 0 0,-1 1 0,1 0 0,-1-1 0,0 1 0,1 0 0,0 0 0,4 4 0,-1-1 0,-1 1 0,1-1 0,6 10 0,9 8 0,16 12 0,-23-21 0,0 0 0,2-1 0,-1-1 0,19 12 0,-5-10 776,5 3-1447,-15-4-3458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6.3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1066 311 15680,'-207'-36'0,"-178"-41"312,76 12 8,194 27-57,83 20 17,18 6-56,10 0 0,10 0-256,10 4-8,0-6-120,0 6 8,-3 4-40,-7-3 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07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88 10544,'0'0'9223,"-5"12"-8565,2-3-556,-4 5 152,2 1-1,-5 15 0,9-24-119,-1-1 0,1 1 0,1-1 1,-1 1-1,1-1 0,0 1 0,0-1 0,1 1 0,-1-1 0,1 1 0,3 7 1,-2-5 139,1-1 0,0 0 1,1 0-1,0 0 1,0 0-1,0-1 0,8 9 1,-11-14-204,1 1 0,-1-1 0,1 0 0,0 0 0,-1 1 0,1-1 0,0-1 0,0 1 1,0 0-1,0 0 0,0-1 0,0 1 0,0-1 0,0 1 0,0-1 0,0 0 0,0 0 0,0 0 1,0 0-1,0 0 0,0-1 0,0 1 0,0 0 0,0-1 0,0 0 0,0 1 0,0-1 0,0 0 0,0 0 1,-1 0-1,1 0 0,3-3 0,4-3 145,0 0 1,-1-1-1,1 0 1,-2 0-1,1-1 1,-1 0-1,0 0 1,9-19-1,3-10 691,15-42-1,-10 21 446,-21 53-1285,-1 2-44,-1 0-1,1 0 0,0 0 1,0 1-1,5-7 1,-7 10-23,0-1 0,0 1 0,1 0 1,-1 0-1,0 0 0,0-1 0,1 1 1,-1 0-1,0 0 0,0 0 0,1 0 1,-1 0-1,0 0 0,0 0 0,1-1 1,-1 1-1,0 0 0,1 0 0,-1 0 1,0 0-1,1 0 0,-1 0 0,0 0 1,0 0-1,1 0 0,-1 1 0,0-1 1,0 0-1,1 0 0,-1 0 0,0 0 1,1 0-1,-1 1 0,1 0 0,0 0 0,0 1-1,0-1 1,0 0 0,0 1 0,0-1 0,-1 1 0,1-1-1,0 1 1,0 2 0,6 25 0,-1 0 0,-1 0 0,-1 1 0,-1 48 0,-17 122 0,12-179 0,-1 1 0,-1-1 0,-1 0 0,-1-1 0,-16 38 0,22-57 0,-1 1 0,0-1 0,0 0 0,0 1 0,1-1 0,-1 0 0,0 0 0,0 0 0,-1 0 0,1 0 0,0 0 0,0 0 0,0 0 0,-1 0 0,1 0 0,0-1 0,-1 1 0,1 0 0,-1-1 0,1 1 0,-1-1 0,-2 1 0,1-1 0,0 0 0,0-1 0,0 1 0,1-1 0,-1 1 0,0-1 0,0 0 0,0 0 0,0 0 0,1 0 0,-4-2 0,-1-2 0,-1 0 0,1 0 0,0-1 0,1 0 0,-1 0 0,1 0 0,-6-9 0,8 9 0,0 0 0,0 0 0,0-1 0,1 1 0,0-1 0,1 0 0,0 0 0,0 0 0,-2-12 0,4 13 0,-1 0 0,2 1 0,-1-1 0,1 0 0,-1 1 0,2-1 0,-1 1 0,0-1 0,1 1 0,0 0 0,1-1 0,-1 1 0,4-5 0,-1 2 0,1-1 0,0 1 0,1 1 0,0-1 0,0 1 0,0 0 0,1 1 0,0 0 0,0 0 0,1 1 0,0 0 0,17-8 0,-10 7 0,1 1 0,-1 1 0,1 0 0,-1 1 0,1 1 0,32 0 0,-47 0 986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6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1 213 10248,'0'0'648,"121"-61"-272,-18 29 8,13 0 32,15-3 8,7 1 24,-8 20 8,-19 10 128,-20 10 8,-24 4-48,-17 4 16,-14 4-64,-16 0-9,-8 3-295,-14-1 8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6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53 10952,'0'0'1072,"-58"-16"-496,56 8 0,16-2-496,20-8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18.2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225 779 7832,'0'0'7122,"-14"1"-6514,3 0-471,3 0-48,1 0-1,-1 0 0,0 0 1,1 1-1,-1 0 1,1 0-1,-1 1 0,1 0 1,0 0-1,-9 6 0,8-4 95,-51 39 1002,55-40-984,0-1 0,1 1 1,-1 0-1,0 0 0,1 1 0,0-1 1,0 1-1,0-1 0,1 1 1,0 0-1,-3 6 0,5-11-147,0 1 0,0 0 0,-1-1-1,1 1 1,0 0 0,0-1 0,0 1 0,0 0-1,0-1 1,0 1 0,0 0 0,0-1 0,0 1 0,0-1-1,0 1 1,0 0 0,1-1 0,-1 1 0,0 0-1,0-1 1,1 1 0,-1-1 0,0 1 0,1 0 0,-1-1-1,1 1 1,-1-1 0,1 1 0,-1-1 0,1 0-1,-1 1 1,2 0 0,0-1 7,-1 1 0,1-1 0,0 1 0,0-1 0,0 0 0,0 0 0,0 0 0,0 0 0,0 0 0,0-1-1,2 1 1,7-3 94,0 0 0,20-9 0,-17 5-29,0 1 1,-1-2-1,1 0 1,-2-1-1,19-15 1,-27 21-89,-1 0 0,0-1 0,1 0 0,-1 1 0,0-1-1,-1 0 1,1 0 0,-1-1 0,0 1 0,0 0 0,0-1 0,-1 1 0,1-1 0,-1 0 0,0 0 0,0 1 0,-1-1 0,1 0-1,-1 0 1,0 0 0,-2-8 0,-1-3 76,2 7-59,0 1-1,-1-1 1,0 1 0,0-1 0,-1 1-1,0 0 1,0 0 0,-1 0 0,-7-11 0,10 18-48,0 1 1,1-1 0,-1 1 0,1-1-1,0 1 1,-1-1 0,1 1 0,-1-1-1,1 1 1,0-1 0,-1 0 0,1 1-1,0-1 1,0 0 0,0 1 0,-1-1-1,1 0 1,0 1 0,0-1 0,0 0 0,0 1-1,0-1 1,0 0 0,0 1 0,1-1-1,-1-1 1,1 2 2,-1-1 0,1 1-1,-1-1 1,1 1 0,0-1 0,0 1-1,-1-1 1,1 1 0,0-1 0,0 1-1,0 0 1,0-1 0,-1 1 0,1 0-1,0 0 1,0 0 0,1 0 0,42 1 148,-40 0-164,7 0 30,0 0 0,1-1 0,-1-1 0,1 0 0,-1 0 0,0-1 0,1 0 0,-1-1 1,0-1-1,-1 0 0,16-7 0,-10 2 30,-2 0 0,1-1-1,-1 0 1,-1-1 0,0-1 0,21-23 0,-3-5 136,-1-2 0,-3-1 0,-1-1 0,21-52 0,-34 68-57,77-170 1422,-85 190-1126,-4 15-218,-5 23-49,4-28-143,-10 69 96,-92 603 597,62-474-316,-89 263 0,123-444-364,1-3 20,0-1 0,-1 1-1,-1-1 1,0 0 0,-18 25-1,25-39-40,-1 0-1,0 1 1,0-1-1,0 0 1,-1 0-1,1 0 1,0 0-1,0 0 1,0 0 0,-1 0-1,1-1 1,0 1-1,-1 0 1,1-1-1,-3 1 1,3-1-4,0 0 1,0 0 0,0 0 0,0 0 0,0 0-1,0 0 1,1 0 0,-1 0 0,0-1 0,0 1-1,0 0 1,0-1 0,0 1 0,0-1-1,1 1 1,-1-1 0,0 1 0,-1-2 0,-1-2 7,0 0 1,0 0-1,0 0 1,0 0 0,1-1-1,0 1 1,-4-10 0,0-5-14,0-1-1,2 0 1,0 0 0,1 0 0,1 0 0,0 0 0,2 0-1,3-31 1,-1 34-2,1 1 0,0 0-1,1 0 1,1 0 0,0 0 0,1 1-1,1 0 1,0 0 0,1 1-1,18-26 1,-20 34 0,0 0 0,0 0 0,0 1 0,1 0 0,0 0 0,0 1 0,0 0 0,0 0 0,1 0 0,0 1 0,0 0 0,0 1 0,0 0 0,0 0 0,11-1 0,1 1 0,1 1 0,-1 0 0,1 2 0,-1 1 0,22 3 0,-32-3 0,-1 0 0,1 0 0,0 1 0,-1 0 0,1 0 0,-1 1 0,0 0 0,0 1 0,-1 0 0,1 1 0,-1-1 0,0 2 0,-1-1 0,0 1 0,0 0 0,0 1 0,8 11 0,4 12-4053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1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237 901 7528,'0'0'7288,"-11"1"-6870,-6 1-238,-1 1 0,1 1 1,-25 8-1,31-8-59,2 0 1,-1 0-1,0 1 0,1 0 1,0 1-1,0 0 1,1 0-1,-12 11 0,15-13 76,1 1-1,-1 0 1,1 0-1,0 1 1,1 0-1,-5 7 1,7-11-137,1-1 1,-1 1-1,1 0 1,-1-1-1,1 1 1,0 0-1,0-1 0,0 1 1,0 0-1,0-1 1,0 1-1,0 0 1,0-1-1,1 1 1,-1 0-1,1-1 0,-1 1 1,1-1-1,0 1 1,-1-1-1,1 1 1,0-1-1,0 1 1,0-1-1,0 0 0,0 1 1,1-1-1,-1 0 1,0 0-1,3 2 1,2 1 55,0 0 1,0-1 0,0 1-1,1-1 1,-1-1 0,1 1 0,0-1-1,0 0 1,0 0 0,0-1-1,0 0 1,8 0 0,-2-1 32,0 0 1,0-1 0,0 0-1,0-1 1,22-7-1,-25 6-29,0 0-1,0-1 1,0-1 0,0 0-1,-1 0 1,0-1-1,13-10 1,-17 13-49,-1-1 0,0-1 0,0 1 1,0 0-1,-1-1 0,1 0 0,-1 0 1,0 0-1,-1 0 0,1 0 0,-1-1 0,0 1 1,0-1-1,-1 0 0,2-7 0,-4 8-13,1-1-1,-1 1 0,0 0 0,0 0 1,0 0-1,-1 0 0,0 1 1,0-1-1,0 0 0,0 1 0,-1-1 1,0 1-1,0 0 0,-4-6 0,-14-23 243,15 23-229,-1-3 332,7 13-395,0-1-1,1 1 1,-1-1 0,0 1-1,0 0 1,0-1-1,0 1 1,1-1-1,-1 1 1,0 0-1,0-1 1,1 1-1,-1-1 1,0 1 0,1 0-1,-1-1 1,0 1-1,1 0 1,-1 0-1,1-1 1,-1 1-1,1 0 1,-1 0-1,0 0 1,1-1 0,-1 1-1,1 0 1,-1 0-1,1 0 1,-1 0-1,1 0 1,26-6 134,1 1 0,28-1 0,-24 3 67,36-8 1,149-40 830,-207 48-981,0 2-1,0-1 1,1 1 0,-1 1-1,1 0 1,-1 0 0,0 1-1,13 3 1,-20-4-33,0 1 1,0-1-1,0 1 1,0 0-1,0 0 1,0 0-1,0 1 1,0-1-1,-1 1 1,1-1-1,0 1 1,-1 0-1,0 0 1,1 0-1,-1 0 1,0 1-1,0-1 1,0 0-1,0 1 1,-1 0 0,1-1-1,-1 1 1,0 0-1,1 0 1,-1 0-1,0 0 1,-1 0-1,1 0 1,0 0-1,-1 0 1,0 4-1,-4 42 319,3-40-252,-1-1 0,1 1 0,1-1 0,0 1 0,0 0 0,0-1 0,1 1 0,1-1 0,-1 1 0,6 14 0,-6-21-62,0-1-1,1 1 1,-1 0 0,1-1-1,-1 1 1,1-1-1,-1 0 1,1 0 0,0 1-1,0-1 1,-1 0 0,1 0-1,0-1 1,0 1-1,0 0 1,0-1 0,0 1-1,0-1 1,0 1 0,0-1-1,0 0 1,1 0-1,-1 0 1,0 0 0,0-1-1,0 1 1,0 0 0,0-1-1,3-1 1,5 0 58,0-1 1,0-1 0,-1 0-1,13-6 1,19-14-70,-1-2 0,-1-2 1,56-51-1,-91 75-20,1 0 0,-1-1 0,0 1 0,0-1 0,3-5 0,-3 6 0,-3 4 0,-1 0 0,1 0 0,-1-1 0,1 1 0,-1 0 0,1 0 0,-1-1 0,0 1 0,1 0 0,-1-1 0,0 1 0,1-1 0,-1 1 0,0 0 0,1-1 0,-1 1 0,0-1 0,0 1 0,0-1 0,1 1 0,-1-1 0,0 1 0,0-1 0,1-7 0,0 1 0,1 0 0,0 1 0,0-1 0,0 0 0,1 0 0,5-9 0,2-4 0,10-36 0,-1 1 0,-4-2 0,-1 0 0,8-87 0,-20 123 0,-1 1 0,-2-31 0,1 51 0,0 0 0,0-1 0,0 1 0,0-1 0,0 1 0,0 0 0,0-1 0,0 1 0,0-1 0,0 1 0,0 0 0,0-1 0,0 1 0,0-1 0,-1 1 0,1 0 0,0-1 0,0 1 0,0 0 0,-1-1 0,1 1 0,0 0 0,0-1 0,-1 1 0,1 0 0,0 0 0,-1-1 0,1 1 0,0 0 0,-1 0 0,0-1 0,-9 10 0,-7 23 0,-8 33 0,3 1 0,2 0 0,4 2 0,2 0 0,4 1 0,2 1 0,4-1 0,5 83 0,-1-152 0,0 1 0,0 0 0,0 0 0,0 0 0,0 0 0,0 0 0,0 0 0,0 0 0,1 0 0,-1 0 0,0-1 0,1 1 0,-1 0 0,1 0 0,-1 0 0,1-1 0,-1 1 0,1 0 0,-1 0 0,1-1 0,0 1 0,1 0 0,-1 0 0,0-1 0,-1 0 0,1 0 0,0 0 0,0 0 0,0 0 0,0 0 0,0 0 0,0 0 0,0 0 0,0 0 0,-1-1 0,1 1 0,0 0 0,0 0 0,0-1 0,0 1 0,1-1 0,2-2 0,0 0 0,0 0 0,0 0 0,0-1 0,0 1 0,5-8 0,5-10 0,-1 0 0,-2-1 0,0 0 0,-1-1 0,-2-1 0,0 1 0,5-32 0,-11 43 0,-2 11 0,-1 0 0,1 1 0,0-1 0,0 1 0,0-1 0,0 0 0,0 1 0,0-1 0,0 0 0,0 1 0,1-1 0,-1 1 0,0-1 0,0 0 0,0 1 0,1-1 0,-1 1 0,0-1 0,1 1 0,-1-1 0,0 1 0,1-1 0,-1 1 0,1-1 0,-1 1 0,1-1 0,-1 1 0,1 0 0,-1-1 0,1 1 0,-1 0 0,1 0 0,-1-1 0,1 1 0,0 0 0,-1 0 0,1 0 0,-1 0 0,1-1 0,0 1 0,-1 0 0,1 0 0,-1 0 0,1 0 0,0 1 0,-1-1 0,1 0 0,0 0 0,-1 0 0,1 0 0,0 1 0,44 4 0,56 4 0,91-11 0,-192 2 0,1 0 0,0 0 0,-1 1 0,1-1 0,0 0 0,-1 1 0,1-1 0,0 1 0,-1-1 0,1 1 0,-1-1 0,1 1 0,0-1 0,-1 1 0,0 0 0,1-1 0,-1 1 0,1 0 0,-1-1 0,0 1 0,1 0 0,-1-1 0,0 1 0,0 0 0,0 0 0,1-1 0,-1 1 0,0 0 0,0 0 0,0 0 0,0-1 0,-1 2 0,0 27 0,1-28 0,-4 27 0,3-20 0,-1 0 0,1-1 0,1 1 0,0 0 0,0 0 0,0 0 0,3 12 0,0-6 0,-3-11 0,1 1 0,0 0 0,0 0 0,0-1 0,0 1 0,1 0 0,0-1 0,1 4 0,-2-6 0,0 0 0,0 0 0,1 0 0,-1-1 0,0 1 0,0 0 0,0 0 0,1-1 0,-1 1 0,0-1 0,1 1 0,-1-1 0,0 0 0,1 1 0,-1-1 0,0 0 0,1 0 0,-1 0 0,1 0 0,-1 0 0,0 0 0,1 0 0,-1-1 0,1 1 0,-1 0 0,0-1 0,2 0 0,10-3 0,-1-1 0,1-1 0,-1 0 0,-1 0 0,14-10 0,53-46 0,-34 19 0,-2-1 0,-1-3 0,-3-1 0,46-74 0,-26 22 0,64-149 0,-113 229 0,-5 11 0,1 0 0,-1 0 0,-1-1 0,1 1 0,-2-1 0,1 0 0,-1 0 0,-1 0 0,1-14 0,-2 23 0,0 1 0,0 0 0,0-1 0,0 1 0,0-1 0,0 1 0,0-1 0,0 1 0,-1 0 0,1-1 0,0 1 0,0-1 0,0 1 0,0 0 0,-1-1 0,1 1 0,0 0 0,0-1 0,-1 1 0,1 0 0,0-1 0,0 1 0,-1 0 0,1-1 0,-1 1 0,1 0 0,0 0 0,-1 0 0,1-1 0,0 1 0,-2 0 0,-12 5 0,-12 17 0,12-6 0,1 1 0,1 0 0,0 1 0,1 0 0,1 0 0,1 1 0,-13 39 0,10-18 0,1 1 0,3 1 0,-4 41 0,8-41 0,2 0 0,2 0 0,2 0 0,2 0 0,13 61 0,-15-95 0,1-1 0,0 1 0,0-1 0,0 1 0,1-1 0,0 0 0,1 0 0,5 6 0,1 2 0,-10-14-8,1 1 1,0-1-1,-1 0 1,1 1-1,0-1 0,0 0 1,0 0-1,-1 0 1,1-1-1,0 1 0,1 0 1,-1-1-1,0 1 1,0-1-1,0 0 0,0 1 1,0-1-1,0 0 1,0 0-1,1-1 0,-1 1 1,0 0-1,0-1 1,0 1-1,0-1 0,0 0 1,0 1-1,4-3 1,-3 1-31,0 1 1,1-1 0,-1 1-1,0-1 1,1 0 0,-1 0-1,0-1 1,-1 1 0,1-1 0,0 1-1,-1-1 1,1 0 0,-1 0-1,0 0 1,0 0 0,2-5-1,0-10-4536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1.4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43 15472,'0'0'1303,"12"-3"-901,47-10 343,2 2 1,-1 3 0,86 0-1,-96 9-368,-26-1-169,-1 1 0,1 1 0,0 0 0,-1 2 1,24 7-1,-47-11-210,0 0 0,0 0-1,1 0 1,-1 0 0,0 0 0,0 0 0,0 0 0,1 0 0,-1 0 0,0 0 0,0 0 0,0 0 0,0 0 0,1 0 0,-1 0 0,0 0 0,0 0 0,0 0 0,0 1-1,1-1 1,-1 0 0,0 0 0,0 0 0,0 0 0,0 0 0,0 0 0,1 1 0,-1-1 0,0 0 0,0 0 0,0 0 0,0 0 0,0 1 0,0-1 0,0 0-1,0 0 1,0 0 0,0 1 0,0-1 0,0 0 0,0 0 0,0 0 0,0 0 0,0 1 0,0-1 0,0 0 0,0 0 0,0 0 0,0 1 0,0-1 0,0 0 0,0 0-1,0 1 1,-3 1-2626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1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13168,'0'0'1560,"75"-46"-1640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22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1181 7632,'0'0'1792,"7"-12"-934,66-102 907,69-114 685,-92 143-1805,124-196 1246,-146 238-1282,-2-1 0,-1-1 1,-3-1-1,-2-1 0,-1-1 1,21-90-1,-39 133-466,3-20 279,-4 24-374,0 1 0,0-1 0,0 0 1,0 0-1,0 0 0,0 0 0,0 1 1,0-1-1,0 0 0,0 0 0,0 0 1,-1 1-1,1-1 0,0 0 0,-1 0 0,1 0 1,-1 1-1,1-1 0,-1 0 0,1 1 1,-1-1-1,1 1 0,-1-1 0,0 0 1,0 1-20,0 0-1,0 0 1,0 0 0,0 0 0,0 0 0,0 1 0,0-1-1,0 0 1,0 1 0,0-1 0,0 1 0,0-1 0,0 1 0,0-1-1,1 1 1,-1 0 0,0-1 0,0 1 0,1 0 0,-1 0 0,0 1-1,-3 1 70,-26 26 150,2 2 0,0 1 1,-26 40-1,-64 116 138,51-76-164,-308 600 774,250-421-329,124-290-669,-7 22 250,8-17-71,8-15-69,67-85 75,5 3-1,4 4 0,171-139 1,38-1 202,-289 224-370,4-3 43,-1 0 0,1 1-1,1 0 1,-1 0 0,10-3-1,-17 8 30,-5 7 33,-55 82 112,38-61-179,2 1 0,1 1 0,1 1 0,-21 54 0,36-79-40,1-1-1,0 0 0,0 1 0,0-1 0,1 0 0,-1 1 0,1-1 1,1 9-1,0-12-7,-1-1 0,0 1 1,0-1-1,1 1 0,-1-1 0,1 0 1,0 1-1,-1-1 0,1 1 0,0-1 1,0 0-1,-1 1 0,1-1 0,0 0 1,0 0-1,1 0 0,-1 0 0,0 0 1,0 0-1,0 0 0,1 0 0,-1 0 1,1-1-1,-1 1 0,0-1 0,1 1 1,-1-1-1,1 1 0,-1-1 0,1 0 1,-1 1-1,1-1 0,2 0 0,1 0 14,0-1-1,0 1 1,0-1 0,0 0-1,0 0 1,0 0-1,0-1 1,0 0-1,-1 0 1,1 0-1,-1 0 1,1-1-1,-1 0 1,8-6-1,-6 3 5,0 0-1,0-1 1,-1 0-1,0 1 1,0-2-1,-1 1 1,0-1-1,4-10 1,-1 0 32,-1-1 0,-1 0 0,-1 0 0,-1-1 0,0 1 0,-2-1 1,0-22-1,-1 36-26,0 1 0,-1-1 0,1 1 1,-1-1-1,-1 1 0,1-1 0,-1 1 1,0 0-1,0-1 0,0 1 0,-1 0 1,0 0-1,-3-4 0,5 8-25,1 0 0,-1 1 0,1-1 0,0 0-1,-1 0 1,1 1 0,0-1 0,-1 0 0,1 0 0,0 1 0,0-1 0,0 0 0,0 0 0,0 0-1,0 1 1,0-1 0,0 0 0,0 0 0,0 0 0,0 1 0,1-1 0,-1 0 0,0 0-1,1 1 1,-1-1 0,0 0 0,1 0 0,-1 1 0,1-1 0,-1 0 0,1 1 0,-1-1-1,1 1 1,0-1 0,-1 1 0,1-1 0,0 1 0,-1-1 0,1 1 0,0 0 0,1-1-1,1-1 0,-1 0 0,2 1 0,-1 0 0,0-1 0,0 1 0,0 0-1,1 0 1,-1 1 0,5-1 0,-1 1 3,0 0 0,0 1 0,1 0 0,-1 1-1,0-1 1,-1 1 0,1 1 0,0-1 0,0 1 0,-1 0 0,0 1 0,0-1-1,0 1 1,7 6 0,4 5 13,-1 1 0,-1 1 0,15 22 0,26 27 96,-49-59-67,1-1 0,-1 0 0,1 0 0,0-1 0,1 0 0,-1 0 0,1-1 0,0 0 0,0-1 0,0 0 0,1 0 0,-1-1 0,1 0 0,13 0 0,-10-1-189,-1-1 1,0 0-1,1-1 0,15-4 0,-15 2-991,-1 0-1,0-1 0,24-11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1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1 692 7024,'0'0'7270,"9"0"-6530,-1 0-629,0 0 0,-1-1 0,1 0 0,-1 0 0,1 0 0,-1-1 0,0 0 0,0-1 0,1 1 0,9-7 1,17-14 355,-1-2 0,50-48 0,-66 58-317,33-37 737,-2-3-1,67-97 0,-70 91-145,-28 37-164,-1-1-1,-1-1 1,-2 0-1,0-1 0,13-41 1,-22 51 775,-11 28-682,-13 30-295,2 1-166,1 0 0,3 2 0,-10 46 0,20-74-153,1 0 1,1 0-1,1 1 1,1-1-1,0 1 0,1-1 1,0 1-1,1-1 1,1 0-1,1 0 1,0 0-1,7 15 0,-9-27-33,0 0 0,-1 0 0,2-1 0,-1 1 0,0 0 0,1-1 0,-1 0 0,1 0 0,0 0-1,0 0 1,0 0 0,0 0 0,1-1 0,-1 0 0,1 0 0,4 3 0,-5-4-7,1 0 1,0-1 0,0 1-1,-1 0 1,1-1 0,0 0-1,0 0 1,-1 0-1,1 0 1,0-1 0,0 0-1,-1 1 1,1-1 0,0-1-1,-1 1 1,1 0 0,-1-1-1,4-2 1,16-9 56,-2-1 0,0 0 0,0-2 1,22-22-1,66-80 224,-81 87-218,9-15 286,-2-1 0,33-61 0,-68 108-357,0 0 0,0 0 1,0 0-1,0 0 0,0 1 0,0-1 0,0 0 0,0 0 1,0 0-1,0 1 0,0-1 0,0 0 0,0 0 0,0 0 1,0 0-1,0 0 0,0 1 0,0-1 0,0 0 0,0 0 1,0 0-1,0 0 0,0 0 0,1 1 0,-1-1 0,0 0 1,0 0-1,0 0 0,0 0 0,0 0 0,1 0 0,-1 0 1,0 1-1,0-1 0,0 0 0,0 0 0,0 0 0,1 0 1,-1 0-1,0 0 0,0 0 0,0 0 0,0 0 0,1 0 1,-1 0-1,0 0 0,0 0 0,0 0 0,0 0 0,1 0 1,-1 0-1,0 0 0,0-1 0,0 1 0,0 0 0,1 0 1,-1 0-1,0 0 0,0 0 0,0 0 0,0 0 0,0 0 1,0-1-1,1 1 0,-1 0 0,0 0 0,0 0 0,0 0 1,0-1-1,4 21 60,-3-15-27,6 56 77,-2 0 0,-3 0 0,-7 66 0,5-110-96,-19 202 286,18-214-295,0 1 0,-1-1 1,1 0-1,-5 10 0,6-14-12,-1-1 0,1 1-1,0-1 1,0 1-1,-1 0 1,1-1 0,0 0-1,-1 1 1,1-1 0,0 1-1,-1-1 1,1 1 0,-1-1-1,1 0 1,-1 1-1,1-1 1,-1 0 0,1 1-1,-1-1 1,1 0 0,-1 0-1,1 0 1,-1 1-1,1-1 1,-1 0 0,0 0-1,1 0 1,-1 0 0,1 0-1,-1 0 1,0 0 0,1 0-1,-1 0 1,1-1-1,-1 1 1,1 0 0,-1 0-1,1 0 1,-1-1 0,0 1-1,1 0 1,-1 0-1,1-1 1,0 1 0,-1 0-1,1-1 1,-1 1 0,1-1-1,-1 1 1,1-1 0,0 1-1,-1-1 1,1 1-1,-1-2 1,-4-5-1,1 0 0,-1 0 0,1 0 0,1-1 0,-1 0 0,1 1 0,0-1 0,1-1 0,-2-8 0,2 3 0,0 0 0,0-1 0,2 1 0,0-22 0,1 31 0,-1 0 0,1 0 0,0 1 0,0-1 0,0 0 0,1 0 0,-1 1 0,1-1 0,0 0 0,1 1 0,-1 0 0,1 0 0,0 0 0,4-5 0,-4 6 0,0 1 0,0 0 0,0-1 0,1 1 0,-1 1 0,1-1 0,-1 0 0,1 1 0,-1 0 0,1 0 0,0 0 0,0 0 0,0 0 0,0 1 0,-1 0 0,1 0 0,0 0 0,6 1 0,15 2 0,0 1 0,-1 1 0,1 1 0,-1 1 0,0 1 0,0 1 0,-1 2 0,-1 0 0,0 1 0,0 1 0,31 26 0,-31-19 0,32 37 0,-36-37 0,0 2 749,-7-9-5821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1.8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14672,'0'0'1200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4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1039 8240,'0'0'3853,"12"-9"-3024,1 0-633,-1 0-1,0-2 0,-1 1 1,0-2-1,-1 1 1,0-1-1,-1-1 0,8-13 1,3-10 230,165-317 3954,-62 101 522,-122 249-4910,13-18 1305,-6 21-439,0 12-451,-3 2-270,0 0-1,-1 1 1,-1-1-1,0 1 1,-1-1-1,0 19 1,-5 91 279,2-96-319,-1 41 119,-8 99 178,6-141-273,0 0 0,-2 0-1,-1-1 1,-11 28 0,18-53-104,-1 1-1,1-1 1,-1 0 0,1 1 0,-1-1-1,0 0 1,0 0 0,1 0 0,-1 0-1,0 1 1,0-1 0,0 0 0,0-1 0,-1 1-1,1 0 1,0 0 0,0 0 0,0-1-1,-1 1 1,1-1 0,0 1 0,-1-1-1,-2 1 1,2-1 7,-1 0 0,0 0 0,0 0 0,1-1 1,-1 1-1,1-1 0,-1 1 0,0-1 0,1 0 0,-1 0 0,-3-3 0,-4-2 47,1-1 0,-1 1 0,2-2 0,-16-15 0,5-1 71,1-1-1,2 0 0,0-1 1,-12-30-1,28 56-121,1 2-17,1 0-1,-1 0 1,1 0 0,0 0-1,-1 0 1,1-1 0,0 1-1,0 0 1,0-1-1,1 0 1,2 2 0,-2-1 0,56 36 7,97 46 1,-149-81-7,0 1-1,1-2 1,-1 1-1,1-1 1,0 0-1,0 0 1,-1-1-1,1 0 1,0 0-1,0-1 1,1 0-1,-1-1 1,0 0-1,-1 0 1,1 0-1,0-1 1,0 0-1,0-1 1,-1 0-1,0 0 1,1-1-1,-1 1 1,0-2 0,8-6-1,23-17 57,-3-1 0,0-2 0,-2-2 0,-1-1 0,-2-1 0,-1-2 0,40-69 0,-56 86-4,40-64 352,-47 64-254,-7 13-72,-8 11-46,4 3-36,-1 0 0,1 1 0,1-1 0,-1 1 0,-4 13 0,2-5 0,-4 7 0,1 0 0,0 1 0,-9 42 0,17-53 0,0-1 0,0 1 0,1 0 0,1-1 0,0 1 0,1 0 0,0 0 0,1 0 0,4 15 0,-5-25 0,-1-1 0,1 0 0,0 1 0,0-1 0,-1 0 0,1 0 0,1 0 0,-1 1 0,0-1 0,0-1 0,1 1 0,-1 0 0,1 0 0,0 0 0,-1-1 0,1 1 0,0-1 0,0 1 0,0-1 0,0 0 0,4 2 0,-3-3 0,0 1 0,0-1 0,0 0 0,0 0 0,0-1 0,0 1 0,0-1 0,-1 1 0,1-1 0,0 0 0,0 0 0,0 0 0,-1 0 0,1-1 0,-1 1 0,1-1 0,3-2 0,14-11 0,-1-1 0,-1 0 0,0-1 0,30-38 0,52-89 0,-67 94 0,-28 40 0,-10 23 0,-2 15 0,2 0 0,0 0 0,-1 46 0,6-62 0,1 0 0,0 0 0,0 0 0,1-1 0,1 1 0,0 0 0,1-1 0,0 0 0,0 0 0,1 0 0,9 14 0,-12-21 0,0-1 0,1 0 0,-1 0 0,1 0 0,-1 0 0,1-1 0,0 1 0,0-1 0,0 0 0,0 1 0,1-1 0,-1-1 0,1 1 0,-1 0 0,1-1 0,3 1 0,-2-1 0,0 0 0,0-1 0,0 0 0,0 0 0,0 0 0,0 0 0,0-1 0,0 0 0,0 0 0,9-4 0,6-3 0,-1-2 0,0 0 0,-1-2 0,28-21 0,-32 23 0,61-43 0,49-37 0,-46 27 0,-72 54 0,-10 8 0,-17 9 0,13-2 0,-89 58 0,86-55 0,0 0 0,1 0 0,0 1 0,1 1 0,0-1 0,-11 18 0,18-25 0,0 0 0,1 0 0,-1 0 0,1 0 0,0 0 0,0 1 0,0-1 0,0 0 0,1 1 0,-1-1 0,1 0 0,0 1 0,0-1 0,0 1 0,0-1 0,0 0 0,1 1 0,0-1 0,0 1 0,0-1 0,2 5 0,-2-6 0,1 1 0,0-1 0,0 1 0,0-1 0,0 0 0,0 1 0,0-1 0,1 0 0,-1-1 0,1 1 0,-1 0 0,1-1 0,0 1 0,0-1 0,-1 0 0,1 0 0,0 0 0,0 0 0,0 0 0,0-1 0,1 1 0,-1-1 0,5 0 0,5-1 0,-1 0 0,0-1 0,0-1 0,-1 1 0,1-2 0,0 0 0,-1 0 0,0-1 0,0 0 0,0-1 0,11-8 0,15-13 0,54-50 0,-65 53 0,41-36 0,63-75 0,-97 94 0,0-1 0,-3-1 0,29-57 0,-31 47 0,35-96 0,-110 226 0,-5 21 0,3 3 0,5 2 0,-48 166 0,88-255 0,-1 6 0,10-19 0,6-11 0,20-19 0,-11 9 0,44-34 0,-62 53 0,0 0 0,0 0 0,0 1 0,0-1 0,0 0 0,1 1 0,-1-1 0,0 1 0,1 0 0,-1 0 0,0 0 0,0 0 0,1 0 0,-1 1 0,0-1 0,0 0 0,1 1 0,-1 0 0,0 0 0,0-1 0,0 1 0,0 1 0,0-1 0,0 0 0,0 0 0,3 3 0,6 5 0,0 0 0,0 1 0,9 12 0,-14-15 0,34 37 0,-24-25 0,0-1 0,1 0 0,1-1 0,0-1 0,39 25 0,-53-38 23,1 0 140,0 0-1,1-1 1,-1 1-1,1-1 0,6 2 1,-11-4-342,0 0 0,1 0 0,-1 0-1,0 0 1,0 0 0,1 0 0,-1 0 0,0 0 0,0 0 0,1-1 0,-1 1 0,0 0-1,0-1 1,1 1 0,-1-1 0,0 0 0,0 1 0,0-1 0,0 0 0,0 0 0,0 1-1,0-1 1,0 0 0,0 0 0,-1 0 0,1 0 0,1-2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16839,'0'0'392,"96"-20"-392,-43 16 80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08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16 14496,'0'0'16886,"10"4"-16468,34 13 5,-43-17-412,0 0-1,0 0 1,0 0 0,0 0-1,-1 1 1,1-1 0,0 0-1,0 0 1,0 0 0,0-1 0,0 1-1,-1 0 1,1 0 0,0 0-1,0-1 1,0 1 0,-1 0-1,1-1 1,0 1 0,0-1-1,-1 1 1,1-1 0,0 1-1,-1-1 1,1 1 0,-1-1 0,1 0-1,-1 1 1,1-1 0,-1 0-1,1 1 1,-1-1 0,1 0-1,-1-1 1,1 0 1,0 1 1,-1-1-1,1 1 1,-1-1-1,0 0 1,1 1-1,-1-1 1,0 1-1,0-1 1,0 0-1,0 1 1,-1-4-1,-11 28-12,8-16 0,0-1 0,1 1 0,0 0 0,0 1 0,1-1 0,0 0 0,-1 9 0,15-30 0,-10 12 0,1-1 0,-1 1 0,1 0 0,-1-1 0,0 0 0,0 1 0,0-1 0,2-5 0,-4 7 0,1 0 0,-1 0 0,1 0 0,-1 0 0,0-1 0,0 1 0,1 0 0,-1 0 0,0 0 0,0 0 0,0 0 0,0-1 0,-1 1 0,1 0 0,0 0 0,0 0 0,-1 0 0,0-2 0,1 2 0,-1 1 0,1 0 0,-1-1 0,0 1 0,1 0 0,-1-1 0,1 1 0,-1 0 0,1 0 0,-1-1 0,0 1 0,1 0 0,-1 0 0,0 0 0,1 0 0,-1 0 0,0 0 0,1 0 0,-1 0 0,1 0 0,-1 0 0,0 1 0,0-1 0,-4 2 0,1-1 0,0 1 0,0 0 0,-1 1 0,1-1 0,1 1 0,-7 5 0,5-3 0,0 0 0,1 1 0,0 0 0,0 0 0,1 0 0,0 0 0,-3 8 0,-14 24 0,20-38 0,0 0 0,0 1 0,0-1 0,0 0 0,0 0 0,0 0 0,0 1 0,0-1 0,-1 0 0,1 0 0,0 0 0,0 1 0,0-1 0,0 0 0,1 0 0,-1 0 0,0 1 0,0-1 0,0 0 0,0 0 0,0 0 0,0 1 0,0-1 0,0 0 0,0 0 0,0 0 0,1 0 0,-1 1 0,0-1 0,0 0 0,0 0 0,0 0 0,0 0 0,1 0 0,-1 1 0,0-1 0,0 0 0,0 0 0,1 0 0,-1 0 0,0 0 0,0 0 0,0 0 0,1 0 0,-1 0 0,8 2 0,-1-4 0,-1-1 0,1 0 0,-1 0 0,0 0 0,0-1 0,8-6 0,-8 5 0,1 1 0,0-1 0,1 1 0,12-5 0,7 2-3935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5.8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311 199 7936,'0'0'7430,"-9"-3"-6611,4 2-724,0-1 1,0 1 0,0 0-1,0 1 1,1-1-1,-1 1 1,0 0-1,0 0 1,0 0-1,0 1 1,0 0-1,0 0 1,0 0 0,1 1-1,-1-1 1,0 1-1,-8 5 1,-6 3 292,0 1 0,1 1 0,1 1 1,0 0-1,0 1 0,2 1 0,-1 1 1,2 0-1,0 1 0,-13 21 0,25-35-299,1 0 0,-1 0 0,1 0 0,0 0 0,-1 0-1,1 0 1,1 0 0,-1 0 0,0 0 0,1 1 0,0-1-1,-1 0 1,1 0 0,0 1 0,1-1 0,-1 0 0,1 0-1,-1 0 1,1 1 0,0-1 0,3 5 0,-3-6-41,1 0 1,0 0 0,-1 0 0,1 0-1,0 0 1,0 0 0,0-1-1,1 1 1,-1-1 0,0 0-1,1 1 1,-1-1 0,0 0-1,1 0 1,-1-1 0,1 1 0,0 0-1,-1-1 1,1 0 0,0 1-1,-1-1 1,1 0 0,0-1-1,-1 1 1,1 0 0,4-2 0,9-1 57,-1-1 1,1-1-1,-1 0 1,0-1-1,-1-1 1,1 0-1,-1-1 1,-1-1-1,0 0 1,0-1-1,15-15 1,4-6 196,-3-2 0,49-68 1,-70 86-203,-2 4 222,-7 21-53,-1 4-223,-1 0 0,2 1 0,0-1-1,1 0 1,0 1 0,1-1 0,0 0 0,4 15-1,-3-20-22,1 0-1,-1 0 0,2 0 1,-1 0-1,1-1 0,0 1 1,1-1-1,0 0 0,0 0 1,1-1-1,0 0 0,0 0 1,9 8-1,-11-13-6,-1 1 1,0-1-1,1 0 0,0 1 0,-1-2 1,1 1-1,0 0 0,0-1 1,0 0-1,0 0 0,0 0 0,0 0 1,0-1-1,8 1 0,-6-2 9,0 0 0,0 0 0,0 0 0,0-1 0,0 1 0,0-1 0,0-1 0,-1 1 1,7-4-1,2-4 47,1 0 0,-2-1 0,1-1 0,-1 0 0,-1 0 0,11-15 0,131-189 937,-134 185-859,-10 15 11,12-28 0,5-6 223,-17 37-235,-10 12-143,0 1 1,0 0 0,0 0-1,0 0 1,0 0-1,0-1 1,0 1-1,0 0 1,1 0-1,-1 0 1,0 0-1,0 0 1,0-1-1,0 1 1,0 0-1,1 0 1,-1 0-1,0 0 1,0 0-1,0 0 1,1 0 0,-1 0-1,0 0 1,0 0-1,0 0 1,0 0-1,1 0 1,-1 0-1,0 0 1,0 0-1,0 0 1,1 0-1,-1 0 1,0 0-1,0 0 1,0 0-1,0 0 1,1 0-1,-1 0 1,0 0-1,0 0 1,0 0 0,0 0-1,1 1 1,-1-1-1,0 0 1,0 0-1,0 0 1,0 0-1,0 0 1,0 1-1,1-1 1,-1 0-1,0 0 1,0 0-1,0 0 1,0 1-1,0-1 1,0 0-1,0 0 1,0 0 0,0 1-1,0-1 1,0 0-1,0 0 1,0 0-1,0 1 1,2 18 5,0 1 1,-2-1-1,0 1 1,-1 0 0,-8 36-1,-2-7 7,-19 53 0,30-99-20,-1-1 0,0 1 0,0-1 0,0 1 0,0-1 0,-1 1 0,1-1 0,-1 0 0,1 1 0,-1-1 0,0 0 0,0 0 0,0 0 0,0 0 0,0-1 0,0 1 0,0-1 0,-5 3 0,5-4 0,0 1 0,0-1 0,0 0 0,0 0 0,0 0 0,0 0 0,0 0 0,0 0 0,0-1 0,0 1 0,0-1 0,0 1 0,0-1 0,0 0 0,0 0 0,1 0 0,-1 0 0,0 0 0,0 0 0,1 0 0,-1 0 0,1-1 0,-1 1 0,-1-3 0,2 3 0,0 1 0,1-1 0,-1 0 0,0 1 0,0-1 0,1 0 0,-1 0 0,1 0 0,-1 0 0,1 1 0,-1-1 0,1 0 0,-1 0 0,1 0 0,0 0 0,-1 0 0,1 0 0,0 0 0,0 0 0,0 0 0,0-1 0,0 1 0,0 0 0,1 1 0,-1-1 0,1 0 0,-1 1 0,1-1 0,-1 1 0,1-1 0,-1 1 0,1-1 0,0 1 0,-1-1 0,1 1 0,0 0 0,-1-1 0,1 1 0,0 0 0,-1 0 0,1-1 0,0 1 0,1 0 0,5-1 0,1 0 0,0 0 0,15 1 0,-21 0 0,34 3 0,67 14 0,-60-8 0,-5-7 750,-3-3-5465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7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1180 9944,'0'0'5744,"18"-14"-5031,24-19-136,74-75 0,139-216 1451,-201 241-1417,-3-2 1,46-106-1,-94 185-561,60-149 894,-54 128-437,-1 0 1,-1-1-1,6-51 1,-13 78-460,0 0 0,0 0 0,0 1 1,0-1-1,0 0 0,0 0 0,0 0 1,0 0-1,0 0 0,0 1 0,0-1 0,0 0 1,-1 0-1,1 0 0,0 0 0,-1 1 1,1-1-1,0 0 0,-1 0 0,1 1 1,-2-2-1,2 2-15,-1-1 1,0 1-1,1 0 1,-1 0-1,0 0 1,1 0-1,-1 0 1,0 0-1,1 0 1,-1 0-1,1 0 1,-1 1-1,0-1 1,1 0-1,-1 0 1,0 0-1,1 1 1,-1-1-1,1 0 1,-1 1-1,0 0 1,-4 3 74,0 0 0,0 0 0,1 0 0,-7 9 0,-5 8 69,2 1-1,1 1 0,-19 44 1,-21 77 220,-13 84 122,57-189-401,3 0 0,1 0-1,2 0 1,2 40 0,1-70-71,0 0 0,1-1 0,0 1 0,1-1 0,0 1-1,0-1 1,5 10 0,-6-15-28,1-1-1,-1 0 1,0 0-1,1 0 1,-1 0-1,1 0 1,0-1-1,-1 1 1,1 0-1,0-1 1,0 1-1,0-1 1,0 0-1,0 1 1,1-1-1,-1 0 1,0 0-1,1-1 1,-1 1-1,0 0 1,1-1-1,-1 1 1,1-1-1,-1 0 1,1 0-1,-1 0 1,1 0-1,-1 0 1,5-2-1,12-2 92,0-1 0,-1 0-1,1-2 1,20-10-1,69-42 367,1-18 17,-72 50-290,3-9 436,-62 66-552,2 1-1,-32 62 1,45-78-63,1 1 1,0-1-1,1 1 1,1 0-1,0 1 1,1-1-1,1 1 1,0 29-1,2-44-24,0 0 0,0 1 0,1-1 0,-1 0 0,1 0 0,-1 1 0,1-1 0,0 0 0,0 0 0,0 0 0,0 0 0,0 0 0,0 0 0,0 0 0,1 0 0,-1-1 0,1 1 0,3 3 0,-4-5 0,1 1 0,-1 0 0,1 0 0,0-1 0,-1 1 0,1-1 0,-1 1 0,1-1 0,0 0 0,0 0 0,-1 0 0,1 1 0,0-2 0,-1 1 0,1 0 0,0 0 0,-1 0 0,1-1 0,0 1 0,-1-1 0,1 0 0,-1 1 0,1-1 0,-1 0 0,1 0 0,1-1 0,5-4 0,0 0 0,-1-1 0,0 0 0,0 0 0,0-1 0,-1 0 0,0 0 0,8-14 0,-6 7 0,-1 0 0,0-1 0,0 0 0,5-23 0,-11 29 0,0 0 0,0 1 0,-1-1 0,0 0 0,-1 0 0,0 0 0,0 1 0,-1-1 0,-1 1 0,1-1 0,-1 1 0,-1 0 0,-9-17 0,13 25 0,0 1 0,-1-1 0,1 1 0,0-1 0,0 1 0,0-1 0,-1 1 0,1-1 0,0 1 0,0-1 0,0 0 0,0 1 0,0-1 0,0 1 0,0-1 0,0 0 0,0 1 0,0-1 0,0 1 0,1-1 0,-1 1 0,0-1 0,0 0 0,0 1 0,1-1 0,-1 1 0,0-1 0,1 1 0,-1-1 0,1 1 0,-1 0 0,0-1 0,1 1 0,-1-1 0,1 1 0,-1 0 0,1-1 0,-1 1 0,1 0 0,-1 0 0,1-1 0,-1 1 0,1 0 0,0 0 0,-1 0 0,2 0 0,32-3 0,-28 2 0,114 6 0,4 0 0,-104-5 0,-1-1 0,0-1 0,1-1 0,23-7 0,-33 5 395,-17 4-147,-10 1-5822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1:37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0 206 15576,'0'0'1559,"89"-16"-1023,44-10 224,16 3 8,6 11-80,18-6 8,33-14-32,-59 2 8,-80 12-104,-15 6 0,-2 5-152,-19 3 8,-5 2-328,4-4 16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00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1456 7736,'0'0'3785,"10"-5"-2864,23-11-151,-1-2 0,46-34 0,-33 12-240,-2-1 1,48-58 0,65-102 401,-96 121-607,128-144 637,52-73 914,-213 251-902,-62 96 208,1 5-907,3 2-1,-46 115 1,63-131-180,1 1 1,2 0 0,1 1-1,3 0 1,-3 59 0,10-83-44,0 1 1,1-1-1,1 0 1,5 22-1,-6-35-31,1 0-1,0 1 0,0-1 1,1 0-1,-1-1 1,1 1-1,0 0 1,1-1-1,0 1 0,-1-1 1,2 0-1,-1-1 1,0 1-1,1-1 0,10 8 1,-13-11-6,1 0-1,0 1 1,0-1 0,0 0 0,0-1 0,0 1-1,0 0 1,0-1 0,0 0 0,0 1 0,0-1-1,0-1 1,0 1 0,0 0 0,0-1 0,0 1-1,0-1 1,0 0 0,0 0 0,0 0 0,0 0-1,3-3 1,4-2 27,1 0 0,-1-2 0,0 1-1,11-12 1,6-7 70,-1-2 0,29-40 0,38-69 171,-64 94-195,47-82 333,97-216-1,-137 264-124,-4-2 0,31-115 0,-60 173-103,-5 13 2,2 8-185,-1 0-1,1 0 0,0 0 0,-1 0 1,1 0-1,0 0 0,-1 0 0,1 0 0,0 0 1,-1 0-1,1 0 0,0 0 0,-1 0 1,1 1-1,0-1 0,0 0 0,-1 0 1,1 0-1,0 1 0,-1-1 0,1 0 0,0 0 1,0 1-1,0-1 0,-1 0 0,1 0 1,0 1-1,-12 14 75,1 1-1,0 0 1,2 0 0,-10 21 0,9-17-31,-39 84 232,-62 187 0,-4 121 187,81-254-101,33-148-304,4-10-3,9-16 9,95-146 304,-91 141-314,1 1 1,0 1-1,2 0 1,1 1-1,31-22 0,-51 40-56,1-1 0,0 1 0,0-1 0,0 0 0,0 1 0,0 0 0,0-1 0,0 1 0,-1-1 0,1 1 0,0 0 0,1 0 0,-1 0 0,0-1 0,0 1 0,0 0 0,0 0 0,0 1 0,0-1 0,0 0 0,0 0 0,0 0 0,0 1 0,0-1 0,0 0 0,0 1 0,1 0 0,0 1 4,0-1 0,-1 1 0,1 0-1,-1 0 1,1 0 0,-1 0 0,0 0 0,0 0 0,0 0 0,0 0 0,1 4 0,2 7 22,-1-1-1,-1 0 1,2 21 0,-3-2 12,1-1 31,6 39-1,-6-59-47,1 0 0,0-1 0,0 1 0,0-1 1,1 0-1,1 0 0,10 17 0,-13-24-22,0 0 0,1 0 0,-1 0 0,0 0-1,1 0 1,-1-1 0,1 1 0,-1-1 0,1 0 0,0 1 0,0-1 0,0 0 0,-1-1-1,1 1 1,0 0 0,0-1 0,0 0 0,0 0 0,0 0 0,0 0 0,0 0-1,0 0 1,3-2 0,7 0 4,-1-1-1,1 0 0,-1-1 1,11-5-1,1-2 8,0-2 0,-1 0 0,0-1 0,26-23 0,75-77 221,-123 114-232,0-1 1,0 0-1,0 0 1,-1 1 0,1-1-1,0 0 1,-1 0-1,1 0 1,-1 0-1,1 0 1,-1 0 0,1 0-1,-1 0 1,0 0-1,1 0 1,-1 0-1,0 0 1,0 0 0,0 0-1,0-2 1,-6-1 73,-9 10-28,-4 6-45,0 2-1,1 0 1,0 1-1,-28 32 1,-50 76-1,89-114-6,1 1 0,1 0 0,-7 14 0,11-20 0,-1 0 0,1 0 0,0 1 0,0-1 0,0 0 0,0 1 0,1-1 0,0 0 0,0 1 0,1 6 0,-1-10 0,0-1 0,0 1 0,0 0 0,0-1 0,1 1 0,-1 0 0,0-1 0,0 1 0,1-1 0,-1 1 0,0 0 0,1-1 0,-1 1 0,1-1 0,-1 1 0,0-1 0,1 0 0,0 1 0,-1-1 0,1 1 0,-1-1 0,1 0 0,-1 1 0,1-1 0,0 0 0,-1 0 0,1 1 0,0-1 0,1 0 0,0 0 0,0 0 0,0 0 0,0 0 0,0 0 0,0-1 0,0 1 0,0-1 0,3-1 0,37-21 0,-41 22 0,49-34 0,-23 16 0,0 0 0,40-19 0,-65 37 0,1 0 0,0 1 0,0-1 0,0 0 0,0 1 0,0 0 0,0-1 0,0 1 0,0 1 0,0-1 0,0 0 0,0 1 0,4 0 0,41 16 0,-9-3 0,-32-13 0,1 0 0,-1-1 0,0 0 0,0 0 0,1 0 0,-1-1 0,0 0 0,0-1 0,1 0 0,-1 0 0,-1 0 0,1-1 0,11-5 0,5-5 0,0-1 0,29-23 0,-21 10 0,0-2 0,-2-1 0,-1-1 0,31-47 0,-33 40 0,-1 0 0,37-84 0,20-90 0,-71 182 0,-1 5 0,-1-2 0,-2 1 0,7-42 0,-32 107 0,-1 19 0,2 0 0,3 1 0,-10 85 0,0 184 0,21-249 0,2-64 0,0-1 0,2 1 0,0 0 0,0-1 0,2 1 0,0-1 0,5 15 0,-8-29 0,0 1 0,0-1 0,0 1 0,0-1 0,0 0 0,1 1 0,-1-1 0,0 1 0,0-1 0,0 0 0,1 1 0,-1-1 0,0 0 0,1 1 0,-1-1 0,0 0 0,1 1 0,-1-1 0,0 0 0,1 0 0,-1 0 0,1 1 0,-1-1 0,0 0 0,1 0 0,-1 0 0,1 0 0,-1 0 0,1 0 0,-1 1 0,0-1 0,1 0 0,-1 0 0,1-1 0,-1 1 0,1 0 0,-1 0 0,1 0 0,-1 0 0,0 0 0,1 0 0,-1 0 0,1-1 0,-1 1 0,0 0 0,1 0 0,-1-1 0,0 1 0,1 0 0,-1-1 0,0 1 0,1 0 0,-1-1 0,0 1 0,0 0 0,1-1 0,-1 1 0,0-1 0,0 1 0,0 0 0,1-1 0,-1 1 0,0-1 0,4-28 626,-4 13-4749,0 15 2917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01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1 454 15776,'0'0'2015,"68"-50"-1535,-7 14 16,13-11-224,5 1 0,9-4-80,-5-1 8,6 9-32,-11 0 0,-9 3-112,-15 15 8,-21 6-88,-15 10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01.3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0 182 12864,'0'0'632,"75"-14"16,33-6 224,25-8 0,9 3-49,3 7 9,4 2-176,-12-2 0,-14 0-136,-14 6 16,-13 6-112,-15 2 8,-2 2-184,-47 2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13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313 294 4312,'0'0'7400,"-10"-10"-6662,-36-30-22,44 38-605,-1 0 0,0 0-1,0 0 1,0 0 0,-1 1-1,1-1 1,0 1 0,-1 0-1,1 0 1,-1 0 0,1 0 0,-1 0-1,1 1 1,-1 0 0,1-1-1,-1 1 1,0 1 0,-4 0-1,-1 1 95,0 0 0,1 1 0,-1 0 0,1 1 0,-9 4 0,4-1 79,5-3-93,0 0-1,0 1 0,0 0 1,1 1-1,0 0 0,0 0 1,0 0-1,1 1 0,0 0 1,0 0-1,1 1 0,0-1 0,-8 16 1,11-18-86,-1 1 0,1 0 0,0 0 0,1 0 0,-1-1 0,1 1 0,0 1 0,1-1 0,0 0 0,0 0 0,0 0 0,0 0 0,1 0 0,0 0 0,0 0 0,1 0 0,0 0 0,0 0 0,0-1 0,1 1 0,4 7 0,1-1-17,0-1 1,1 0-1,1 0 1,0-1-1,0 0 0,1-1 1,0 0-1,0-1 1,1 0-1,1-1 0,-1 0 1,1-1-1,0 0 0,0-1 1,1-1-1,-1 0 1,1-1-1,0 0 0,0-1 1,0 0-1,0-2 1,1 1-1,-1-2 0,0 0 1,0-1-1,26-6 1,-23 4 13,0 0 1,0-2 0,-1 0 0,0-1-1,0 0 1,-1-1 0,26-18 0,-36 21-53,1 1 1,-1-1-1,0 0 0,-1 0 1,1 0-1,-1 0 0,0-1 1,0 0-1,-1 0 0,1 0 1,-2 0-1,1-1 0,-1 1 1,1-1-1,-2 0 0,1 1 1,-1-1-1,0 0 0,0 0 1,-1 0-1,0 0 0,-1-10 1,0 12-9,0-1 1,-1 0 0,1 1-1,-1-1 1,0 1 0,0-1 0,-1 1-1,1 0 1,-1 0 0,0 0-1,-1 1 1,1-1 0,-1 1 0,0-1-1,0 1 1,0 0 0,-1 1-1,-6-5 1,3 3 4,1 1 0,-1 0 0,0 0 0,0 1 0,-1 0 0,1 0 0,-1 1 0,1 1 0,-1-1 0,0 1 0,-10 0 0,1 0 49,15 0-72,0 1 0,1 0-1,-1 0 1,1-1 0,-1 1 0,0 1 0,1-1 0,-1 0 0,1 1-1,-1-1 1,1 1 0,-1 0 0,-3 1 0,75 11 248,-4-14-171,1-3-1,118-22 1,-119 15-13,-53 8-62,0 0 0,0-1 0,0 0-1,12-7 1,-13 6 17,0 0 0,0 1-1,0 0 1,19-3 0,-28 7-34,-1 0 0,0-1 0,0 1-1,0 0 1,0 0 0,1 0 0,-1 0-1,0 0 1,0 0 0,0 0 0,0 1 0,1-1-1,-1 0 1,0 1 0,0-1 0,0 1 0,0-1-1,0 1 1,0-1 0,0 1 0,0 0 0,0 0-1,0-1 1,0 1 0,0 0 0,-1 0 0,1 0-1,0 0 1,-1 0 0,1 0 0,0 0 0,-1 0-1,1 0 1,-1 0 0,0 0 0,1 0 0,-1 1-1,0-1 1,0 0 0,1 0 0,-1 0 0,0 2-1,-1 6 10,1 1-1,-1 0 1,0-1-1,-5 15 0,2-4 22,-71 291 280,9-54-37,-1 2 36,39-159-21,25-95-149,2-12-72,3-16-12,24-148 125,21-95-27,32-15 50,-58 219-167,3 1 0,46-84-1,-58 124-39,1 1 0,1 1 0,1 0 0,1 1-1,0 0 1,1 2 0,1 0 0,0 1 0,23-15-1,-38 29-2,-1-1-1,1 0 0,-1 1 1,1 0-1,0 0 1,-1 0-1,1 0 0,0 0 1,0 0-1,0 1 0,-1-1 1,1 1-1,0 0 0,0 0 1,0 0-1,0 0 0,0 1 1,0-1-1,5 2 0,-5 0 0,0 0 0,0 0 0,0 0 0,0 0 0,-1 0 0,1 1 0,0 0 0,-1-1-1,0 1 1,0 0 0,0 0 0,0 0 0,0 0 0,0 1 0,2 6 0,2 5 5,-1 2 0,0-1 0,-1 0 1,-1 1-1,0 0 0,-1 0 0,-1 18 1,-1-27-1,0 1 0,0-1 0,-1 0-1,0 0 1,-1-1 0,0 1 0,0 0 0,0 0 0,-1-1 0,0 1 0,-1-1 0,0 0 0,0 0 0,0 0 0,-1-1 0,0 0 0,-7 7 0,9-10 4,-1 0 0,0 0 0,0 0 0,0-1 0,0 0 0,0 0 0,-1 0 0,1 0 0,0-1 0,-1 0 0,1 0 0,-1 0 0,-7 0 0,2-1 0,0 0 0,0-1 0,0 0 0,0-1 0,-10-2 0,153-2-231,-125 6 217,0 0 0,0 1 0,1 1 0,-1-1-1,0 1 1,0 1 0,0 0 0,-1 0 0,1 0 0,-1 1 0,0 0 0,0 0 0,0 1 0,0 0 0,-1 0 0,0 1 0,0-1 0,0 1 0,-1 1 0,1-1 0,-2 1 0,1 0 0,-1 0 0,0 0 0,0 1-1,-1-1 1,3 11 0,1 5-10,-1 0 0,-1 1 0,-1-1 0,-1 1 0,0 41 0,-5-8-6,-12 73-1,-7-5-30,-46 144-1,57-244 72,4-18 8,3-17 24,4-28 7,3 0 0,0 1 0,11-40 0,37-112 100,-50 182-152,25-77 88,3 2-1,69-134 1,-72 167-65,2 1-1,3 2 1,1 1-1,2 1 1,56-52-1,-90 95-29,42-36 0,-39 34-1,0 0 0,0 1-1,0-1 1,0 1-1,1 0 1,-1 0 0,1 0-1,-1 1 1,7-2 0,-10 3-1,0 1 0,0-1 0,0 0 0,1 0 1,-1 0-1,0 1 0,0-1 0,0 1 0,0-1 1,0 1-1,0-1 0,0 1 0,0-1 0,0 1 1,0 0-1,0 0 0,0-1 0,-1 1 0,1 0 1,0 0-1,0 0 0,-1 0 0,1 0 0,-1 0 1,1 0-1,-1 0 0,1 0 0,-1 0 0,0 0 1,1 1-1,-1-1 0,0 0 0,0 0 0,0 0 1,0 2-1,1 4-6,0 1 1,-1-1-1,0 0 1,-2 13-1,0-8-4,-1 0 0,0 0 0,-1 0 0,-1-1 0,1 0 0,-2 1 1,0-2-1,-9 14 0,-8 7 11,-35 37 0,12-17 11,98-72-35,403-150-39,-447 167 59,15-5-20,-23 9 24,1-1 1,-1 1 0,0 0-1,0 0 1,1 0 0,-1 0-1,0 0 1,1 0-1,-1 0 1,0 0 0,1 0-1,-1 0 1,0 0 0,1 0-1,-1 0 1,0 0 0,0 0-1,1 0 1,-1 1-1,0-1 1,1 0 0,-1 0-1,0 0 1,0 0 0,1 1-1,-1-1 1,0 0 0,0 0-1,1 0 1,-1 1 0,0-1-1,0 0 1,0 0-1,0 1 1,1-1 0,-1 0-1,0 1 1,0-1 0,0 0-1,0 1 1,0-1 0,0 0-1,0 0 1,0 1-1,0-1 1,0 0 0,0 1-1,0-1 1,0 0 0,0 1-1,0-1 1,0 0 0,0 1-1,0-1 1,0 0-1,-1 0 1,1 1 0,0-1-1,0 1 1,-5 11 2,0 0-1,-1 0 1,0 0-1,0-1 1,-13 17 0,-4 6 1,16-22 11,0 0 0,0 1 0,1-1 0,1 1 0,0 0 0,1 1 0,-5 26 0,9-38-9,0 0 0,0 0 0,0 0-1,0 0 1,0 0 0,0 0 0,1 0-1,-1 0 1,1 0 0,-1 0-1,1 0 1,0 0 0,0 0 0,0 0-1,0 0 1,0-1 0,0 1 0,0 0-1,1-1 1,-1 1 0,0-1 0,1 1-1,-1-1 1,1 0 0,0 0 0,0 0-1,-1 0 1,1 0 0,0 0-1,0 0 1,0 0 0,0-1 0,0 1-1,0-1 1,0 1 0,0-1 0,0 0-1,0 0 1,0 0 0,0 0 0,0 0-1,0 0 1,0-1 0,0 1 0,0 0-1,0-1 1,0 0 0,0 0 0,0 1-1,0-1 1,0 0 0,-1-1-1,1 1 1,0 0 0,1-2 0,7-6 5,-1-1 0,0 1 1,0-2-1,-1 1 1,0-1-1,-1-1 0,-1 1 1,0-1-1,0-1 1,-1 1-1,5-18 0,-5 14 3,-2-1-1,0 1 1,0 0-1,-2-1 1,0 0-1,-1 1 1,0-1-1,-5-29 1,4 43-13,1 0 0,-1 1 0,0-1 0,0 0 0,0 0 0,0 1 0,0-1 0,-1 1 0,1-1 0,-1 1 0,-2-3 0,3 4 0,0 0 0,0 0 0,-1 0 0,1 0 0,0 1 0,-1-1 0,1 0 0,-1 1 0,1-1 0,-1 1 0,1-1 0,-1 1 0,0 0 0,1-1 0,-1 1 0,0 0 0,1 0 0,-1 0 0,-3 1 0,5-1 0,-1 1 0,0-1 0,0 1 0,0 0 0,1-1 0,-1 1 0,0 0 0,1-1 0,-1 1 0,0 0 0,1 0 0,-1 0 0,1 0 0,-1-1 0,1 1 0,0 0 0,-1 0 0,1 0 0,0 0 0,-1 0 0,1 0 0,0 2 0,0-1 0,-1 0 0,1 0 0,0 0 0,0 0 0,0 0 0,0 0 0,0 0 0,0 0 0,0-1 0,1 1 0,0 3 0,2-1 0,0 0 0,0 0 0,1 0 0,-1-1 0,1 1 0,0-1 0,0 0 0,0 0 0,1 0 0,-1-1 0,0 0 0,1 0 0,8 3 0,0 0 0,0-2 0,0 0 0,27 3 0,-23-5 0,1-1 0,-1-1 0,1-1 0,-1 0 0,1-1 0,-1-1 0,0-1 0,-1 0 0,1-1 0,-1-1 0,21-12 0,9-8 0,-3-3 0,60-49 0,-85 64 0,-12 12 0,-1 0 0,0-1 0,0 0 0,0 0 0,0-1 0,-1 1 0,0-1 0,0 0 0,0 0 0,0 0 0,4-10 0,-7 12 0,2-4 0,-1 11 0,15 85 0,-15-55 0,-2 0 0,-1 0 0,-2-1 0,-7 36 0,9-63 0,-1-1 0,1 1 0,-1-1 0,0 1 0,0-1 0,-1 0 0,0 0 0,0 0 0,0-1 0,0 1 0,-1-1 0,0 1 0,0-1 0,0 0 0,-6 4 0,8-6 0,-1-1 0,1 1 0,-1-1 0,1 1 0,-1-1 0,0 0 0,1 0 0,-1-1 0,0 1 0,0 0 0,0-1 0,1 0 0,-1 1 0,0-1 0,0 0 0,0-1 0,0 1 0,0 0 0,1-1 0,-1 0 0,0 1 0,0-1 0,1 0 0,-1-1 0,1 1 0,-1 0 0,1-1 0,-1 1 0,1-1 0,0 0 0,-4-3 0,-6-6 0,6 6 0,0 0 0,0-1 0,1 0 0,-10-13 0,99 55 0,-66-31 0,0 0 0,1-1 0,0-1 0,0-1 0,-1-1 0,1 0 0,0-1 0,0-1 0,0-1 0,0-1 0,0-1 0,28-8 0,-27 5 0,0-1 0,0 0 0,0-1 0,-1-2 0,0 0 0,-1 0 0,0-2 0,-1 0 0,-1-1 0,26-29 0,-32 32 0,-1-1 0,13-21 0,-20 30 0,-1 0 0,1 1 0,-1-1 0,0 0 0,1 0 0,-1 0 0,-1 0 0,1 0 0,0 0 0,-1 0 0,0 0 0,0 0 0,0-1 0,0 1 0,0 0 0,0 0 0,-1 0 0,1 0 0,-2-3 0,1 4 0,0 1 0,0 0 0,0-1 0,0 1 0,-1 0 0,1 0 0,0 0 0,0 0 0,-1 0 0,1 0 0,0 0 0,-1 1 0,1-1 0,-1 0 0,1 1 0,-1-1 0,0 1 0,1 0 0,-1-1 0,1 1 0,-1 0 0,0 0 0,1 0 0,-1 0 0,0 0 0,1 1 0,-1-1 0,-2 1 0,-2 0 0,-1 1 0,0 0 0,1 0 0,0 0 0,-9 5 0,9-4 0,0 1 0,1 0 0,-1 0 0,1 1 0,-1 0 0,1 0 0,1 0 0,-1 0 0,1 1 0,0 0 0,0 0 0,1 0 0,-1 0 0,1 0 0,1 1 0,-1 0 0,1-1 0,1 1 0,-2 8 0,1-7 0,2 1 0,-1-1 0,1 1 0,0-1 0,1 0 0,0 1 0,0-1 0,1 0 0,0 1 0,1-1 0,-1 0 0,2 0 0,-1-1 0,1 1 0,7 11 0,-6-13 0,0 1 0,0-1 0,0 0 0,1-1 0,0 1 0,0-1 0,0 0 0,1 0 0,-1-1 0,1 0 0,0 0 0,0-1 0,11 4 0,-12-5 0,0-1 0,0 0 0,1 0 0,-1-1 0,1 1 0,-1-1 0,0-1 0,1 1 0,-1-1 0,0 0 0,1-1 0,-1 0 0,0 0 0,0 0 0,0 0 0,0-1 0,6-4 0,11-8 0,-1 0 0,-1-2 0,34-32 0,49-68 0,79-113 0,-171 219 0,-12 11 0,1 0 0,-1 0 0,0 0 0,0 0 0,0 0 0,0 0 0,1 0 0,-1 0 0,0 0 0,0 0 0,0 0 0,0 0 0,1 0 0,-1 0 0,0 0 0,0 0 0,0 0 0,0 0 0,1 0 0,-1 0 0,0 0 0,0 0 0,0 1 0,0-1 0,0 0 0,1 0 0,-1 0 0,0 0 0,0 0 0,0 0 0,0 1 0,0-1 0,0 0 0,0 0 0,0 0 0,0 0 0,1 1 0,-1-1 0,0 0 0,0 0 0,0 0 0,0 1 0,-1 29 0,0-27 0,-5 49 0,-4-1 0,-1 0 0,-3-1 0,-1 0 0,-3-1 0,-28 52 0,44-96 0,-1 0 0,0 0 0,0 0 0,-1 0 0,1 0 0,-8 7 0,10-11 0,0-1 0,0 1 0,0 0 0,0-1 0,0 1 0,1-1 0,-1 1 0,0-1 0,0 0 0,0 1 0,0-1 0,0 0 0,-1 1 0,1-1 0,0 0 0,0 0 0,0 0 0,0 0 0,0 0 0,0 0 0,0-1 0,0 1 0,0 0 0,0 0 0,0-1 0,0 1 0,0-1 0,0 1 0,0-1 0,0 1 0,0-1 0,0 0 0,1 1 0,-1-1 0,0 0 0,0 1 0,1-1 0,-1 0 0,0 0 0,1 0 0,-1 0 0,1 0 0,-1-1 0,-4-7 0,0 1 0,0-1 0,1 1 0,1-1 0,-1 0 0,1 0 0,1-1 0,-3-15 0,5 25 0,0-1 0,0 1 0,0-1 0,0 0 0,1 1 0,-1-1 0,0 1 0,0-1 0,0 0 0,0 1 0,1-1 0,-1 1 0,0-1 0,1 1 0,-1-1 0,0 1 0,1-1 0,-1 1 0,0-1 0,1 1 0,-1-1 0,1 1 0,-1 0 0,1-1 0,-1 1 0,1 0 0,-1-1 0,1 1 0,0 0 0,-1 0 0,1-1 0,-1 1 0,1 0 0,0 0 0,-1 0 0,1 0 0,-1 0 0,1 0 0,0 0 0,-1 0 0,1 0 0,0 0 0,-1 0 0,1 1 0,31 5 0,-31-6 0,30 11 0,55 26 0,7 3 0,-69-31 0,0-2 0,0-1 0,1 0 0,0-2 0,0-1 0,0-1 0,46-2 0,-57 0 367,17-4-231,-14-3-4624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1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1505 6520,'0'0'2992,"12"-7"-2182,13-8-124,0-1 0,-1-2-1,41-39 1,199-247 3435,-174 195-3148,93-117 792,-20-15 772,-150 215-1930,-10 17 14,-7 13 660,-42 65-898,3 1 1,4 2 0,3 2-1,3 2 1,-31 106-1,62-175-367,-12 39 153,-7 50 0,19-83-122,0-1 0,1 1 0,1 0 0,0-1 0,0 1 0,2-1 0,-1 1 0,2-1 0,4 17 0,-6-27-30,-1 1-1,1-1 0,0 0 1,0 0-1,1 0 1,-1 0-1,0 0 1,1 0-1,-1 0 1,1 0-1,-1-1 0,1 1 1,0 0-1,0-1 1,0 0-1,0 1 1,0-1-1,0 0 1,3 1-1,-2-1 1,0 0 1,0-1-1,0 0 0,0 1 0,0-1 1,0 0-1,0-1 0,0 1 1,1 0-1,-1-1 0,0 0 0,5-1 1,5-4 21,0 0 1,-1-1 0,0 0 0,0-1-1,13-11 1,26-24 139,-1-3 1,-3-1-1,69-90 0,103-179 446,-98 135-287,-55 83 137,100-203 1,-159 286-393,-1 0 0,-1 0 0,0 0 0,-1-1 0,3-26 0,-7 42-77,0 0 0,0 0-1,0-1 1,0 1 0,1 0 0,-1 0-1,0 0 1,0-1 0,0 1-1,0 0 1,0 0 0,0-1 0,0 1-1,0 0 1,0 0 0,0-1-1,0 1 1,0 0 0,0 0 0,0-1-1,0 1 1,0 0 0,0 0-1,-1-1 1,1 1 0,0 0 0,0 0-1,0 0 1,0-1 0,0 1-1,-1 0 1,1 0 0,0 0 0,0-1-1,0 1 1,0 0 0,-1 0-1,1 0 1,0 0 0,0 0-1,-1-1 1,1 1 0,0 0 0,0 0-1,-1 0 1,1 0 0,0 0-1,0 0 1,-1 0 0,1 0 0,0 0-1,0 0 1,-1 0 0,1 0-1,0 0 1,-14 10 157,-13 25-76,1 0-1,-42 75 1,9-3-87,5 2 0,-65 182 0,-55 147 0,164-406 0,9-26 0,0-1 0,0 0 0,-1 0 0,0 0 0,0 0 0,0 0 0,0-1 0,-6 8 0,8-12 0,0 0 0,0 1 0,0-1 0,0 0 0,0 0 0,0 0 0,0 0 0,0 0 0,0 0 0,-1 0 0,1 1 0,0-1 0,0 0 0,0 0 0,0 0 0,0 0 0,0 0 0,0 0 0,-1 0 0,1 0 0,0 0 0,0 0 0,0 0 0,0 0 0,0 0 0,0 0 0,-1 0 0,1 0 0,0 1 0,0-1 0,0-1 0,0 1 0,0 0 0,-1 0 0,1 0 0,0 0 0,0 0 0,0 0 0,0 0 0,0 0 0,0 0 0,-1 0 0,1 0 0,0 0 0,0 0 0,0 0 0,0 0 0,0 0 0,0-1 0,-1-8 0,5-14 0,3-1 0,1 1 0,1 1 0,16-30 0,-20 43 0,0 1 0,0 0 0,1 0 0,0 0 0,0 1 0,1 0 0,0 0 0,0 1 0,1 0 0,-1 0 0,14-7 0,-20 13 0,0-1 0,0 1 0,1 0 0,-1-1 0,0 1 0,0 0 0,1 0 0,-1 0 0,0 0 0,0 0 0,1 0 0,-1 0 0,0 0 0,0 1 0,1-1 0,-1 0 0,0 1 0,0-1 0,0 1 0,0 0 0,0-1 0,1 1 0,-1 0 0,0-1 0,0 1 0,-1 0 0,1 0 0,0 0 0,0 0 0,0 0 0,-1 0 0,2 2 0,3 5 0,0 0 0,0 1 0,4 12 0,-2-7 0,-7-13 0,8 16 0,1 0 0,0-1 0,1-1 0,22 28 0,-28-39 0,-1-1 0,1 0 0,-1 0 0,1 0 0,0 0 0,0 0 0,0-1 0,1 0 0,-1 0 0,0 0 0,1 0 0,-1-1 0,1 1 0,0-1 0,0-1 0,-1 1 0,1-1 0,0 1 0,0-1 0,-1-1 0,1 1 0,0-1 0,0 1 0,6-3 0,4-2 0,0 0 0,-1-1 0,0-1 0,0 0 0,-1-1 0,1 0 0,-2-1 0,1 0 0,-2-1 0,13-13 0,-10 8 0,-1-1 0,0-1 0,-1 0 0,-1 0 0,-1-1 0,0 0 0,7-21 0,-16 34 0,0 1 0,0 0 0,0-1 0,-1 1 0,0 0 0,0-6 0,0 10 0,1-1 0,-2 1 0,1-1 0,0 0 0,0 1 0,0-1 0,0 0 0,0 1 0,0-1 0,-1 1 0,1-1 0,0 1 0,0-1 0,-1 1 0,1-1 0,0 1 0,-1-1 0,1 1 0,-2-2 0,2 2 0,-1 0 0,1 0 0,-1 0 0,0 0 0,1 0 0,-1 0 0,0 1 0,1-1 0,-1 0 0,1 0 0,-1 0 0,0 1 0,1-1 0,-1 0 0,1 0 0,-1 1 0,1-1 0,-1 1 0,1-1 0,-1 0 0,1 1 0,-1-1 0,1 1 0,-1 0 0,-4 6 0,0 0 0,0-1 0,1 1 0,0 1 0,0-1 0,1 1 0,0-1 0,0 1 0,1 0 0,0 0 0,1 0 0,-1 1 0,1-1 0,1 0 0,0 0 0,0 1 0,3 15 0,-1-15 0,0-1 0,1 1 0,0-1 0,1 1 0,-1-1 0,2 0 0,-1 0 0,1-1 0,0 0 0,1 1 0,0-2 0,0 1 0,0-1 0,1 0 0,14 10 0,-11-9 0,0-1 0,1 0 0,0-1 0,0 0 0,0 0 0,1-1 0,-1-1 0,1 0 0,0-1 0,0 0 0,14 1 0,-16-3 0,0 0 0,0 0 0,1-1 0,-1 0 0,0-1 0,13-3 0,-19 3 0,0 1 0,-1-1 0,1 0 0,0 0 0,-1 0 0,0-1 0,1 1 0,-1-1 0,0 0 0,0 0 0,-1 0 0,1 0 0,-1-1 0,1 1 0,-1 0 0,0-1 0,0 0 0,1-5 0,3-18 867,-5 12-5747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16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14368,'0'0'1550,"12"7"-955,-2-2-467,0 0-1,0 0 1,0-1 0,16 4-1,10-2 114,-1-2-1,1-2 0,38-2 0,-17 0 15,474 5 2095,-376-7-1416,-58 4-184,10 0-3605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17.7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0 365 9344,'0'0'5489,"12"4"-4902,-7-3-530,4 2 50,0 0-1,1-1 1,-1 0-1,1 0 1,-1-1-1,1-1 1,0 1-1,14-3 0,-4-2 169,-1 0 0,0-2 0,0 0 0,0-2 0,-1 0 0,0-1 0,0 0 0,-1-2 0,-1 0-1,0 0 1,0-2 0,-1 0 0,-1-1 0,0 0 0,-1-1 0,0-1 0,-2 0 0,1-1-1,-2 0 1,-1 0 0,0-1 0,7-21 0,-14 33-114,0-1-1,-1 1 1,0 0-1,0-1 1,0 1 0,-1-8-1,0 13-118,0-1 0,0 1 0,0 0 0,0 0 0,0-1 0,0 1 0,0 0-1,0 0 1,-1-1 0,1 1 0,-1 0 0,1 0 0,-1 0 0,1-1 0,-1 1 0,0 0 0,1 0-1,-1 0 1,0 0 0,0 0 0,0 0 0,0 1 0,0-1 0,0 0 0,0 0 0,0 0 0,0 1-1,0-1 1,0 1 0,0-1 0,-1 1 0,1-1 0,0 1 0,0 0 0,0 0 0,-2-1 0,-3 2 34,1-1 0,0 1 0,0 0 1,-1 0-1,1 0 0,0 1 1,0-1-1,0 1 0,0 1 1,1-1-1,-9 6 0,5-2 2,0 1-1,0-1 0,1 1 0,0 1 1,-11 15-1,8-9-9,1 1 0,1 1 0,0-1 0,1 1-1,1 0 1,1 1 0,-5 17 0,8-22-26,1-1 0,0 1 0,0-1 0,1 1 0,1-1 0,0 1 0,0-1 0,1 1 0,1-1 0,0 0 0,0 0 0,1 0 0,1 0 0,10 19 0,-10-23-15,-1 0-1,1-1 1,0 0 0,1 1-1,-1-2 1,1 1 0,1-1 0,-1 0-1,1 0 1,0 0 0,0-1-1,0 0 1,0-1 0,1 0-1,-1 0 1,1 0 0,0-1 0,0 0-1,0 0 1,0-1 0,0 0-1,9-1 1,-5-1 5,0 0 0,0-1 0,0 0-1,1-1 1,-2 0 0,1-1 0,19-9 0,77-47 162,-75 40-130,163-110 322,-17 10 116,-174 116-433,0 1-1,1 0 0,-1 0 0,1 0 0,0 1 0,0 0 0,0 0 0,0 0 0,0 1 0,0 0 1,11-1-1,-16 3-47,1-1 1,-1 1 0,0 0 0,0-1 0,0 1-1,0 0 1,0 0 0,0 0 0,0 0-1,0 0 1,0 0 0,0 0 0,0 0-1,0 0 1,-1 0 0,1 1 0,0-1 0,-1 0-1,1 0 1,-1 1 0,1 2 0,2 2 33,10 22 155,2 0 0,25 34-1,-32-52-139,-1-1-1,1 0 0,0 0 0,1-1 1,0 0-1,0 0 0,1-1 0,0 0 0,14 6 1,-12-7-56,1-2 0,0 0 0,1 0 1,-1-1-1,27 2 0,-27-3-14,-10-2 0,1 1 0,-1-1 0,0 1 0,0-1 0,0 0 0,1 0 0,-1-1 0,0 1 0,0-1 0,0 1 0,4-2 0,21-11 580,-13 2-5764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09.0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46 10656,'0'0'9927,"-10"9"-9379,-33 27 16,40-33-387,0 0 0,0-1 0,1 1 0,0 0 0,-1 0-1,1 1 1,0-1 0,0 0 0,1 1 0,-2 3 0,3-6-107,-1-1 1,1 1 0,0-1 0,-1 1 0,1-1-1,0 1 1,0-1 0,0 1 0,-1 0 0,1-1-1,0 1 1,0-1 0,0 1 0,0-1 0,0 1-1,0 0 1,0-1 0,0 1 0,1-1 0,-1 1-1,0 0 1,0-1 0,0 1 0,1-1 0,-1 1-1,0-1 1,1 1 0,-1-1 0,0 1 0,1-1-1,-1 1 1,0-1 0,1 0 0,-1 1 0,1-1-1,-1 1 1,1-1 0,-1 0 0,1 0 0,-1 1-1,1-1 1,0 0 0,-1 0 0,1 1 0,-1-1-1,1 0 1,-1 0 0,2 0 0,0-1 74,1 1 1,-1-1 0,0 0-1,0 0 1,1 0 0,-1 0-1,0 0 1,0 0 0,0-1-1,0 1 1,0-1 0,0 0-1,-1 1 1,1-1 0,0 0-1,-1 0 1,1 0 0,-1 0-1,0 0 1,0 0 0,0-1-1,0 1 1,1-3 0,0 0 72,0-1 1,0 1 0,0-1-1,-1 1 1,1-1 0,-1 0-1,-1 0 1,1-9 0,-1 15-216,0-1 1,0 1 0,0-1-1,0 1 1,0-1 0,0 0-1,0 1 1,0-1 0,0 1-1,0-1 1,0 1 0,-1-1 0,1 1-1,0-1 1,0 1 0,0-1-1,-1 1 1,1 0 0,0-1-1,-1 1 1,1-1 0,0 1-1,-1 0 1,1-1 0,-1 1-1,1 0 1,0-1 0,-1 1-1,1 0 1,-1-1 0,0 1-1,0 0 1,0 0 0,0 1-1,0-1 1,0 1-1,0-1 1,0 1 0,1-1-1,-1 1 1,0-1-1,0 1 1,0 0 0,1 0-1,-1-1 1,-1 3-1,-20 30 11,21-32-14,0 1 0,1-1 0,-1 1 0,0 0 0,1-1 0,-1 1 0,1 0 0,0-1 0,-1 1 0,1 0 0,0 1 0,5 2 0,8-9 0,-11 3 0,-1 0 0,1 0 0,-1-1 0,0 1 0,1-1 0,-1 1 0,0-1 0,0 1 0,0-1 0,0 0 0,0 0 0,0 1 0,0-1 0,-1 0 0,1 0 0,0 0 0,-1 0 0,0 0 0,1 0 0,-1 0 0,0 0 0,0 0 0,0 0 0,-1-3 0,1 1 0,-1 0 0,1 0 0,-1 0 0,0 0 0,0 0 0,-1 0 0,1 0 0,-1 0 0,0 1 0,0-1 0,-2-3 0,3 6 0,1 1 0,0 0 0,0-1 0,0 1 0,-1 0 0,1 0 0,0-1 0,-1 1 0,1 0 0,0-1 0,-1 1 0,1 0 0,0 0 0,-1 0 0,1 0 0,0-1 0,-1 1 0,1 0 0,-1 0 0,1 0 0,0 0 0,-1 0 0,1 0 0,-1 0 0,1 0 0,0 0 0,-1 0 0,1 0 0,-1 0 0,1 0 0,0 0 0,-1 0 0,1 1 0,-1-1 0,1 0 0,-1 0 0,1 1 0,-1 0 0,1-1 0,-1 1 0,1 0 0,-1 0 0,1 0 0,-1-1 0,1 1 0,0 0 0,0 0 0,-1 0 0,1 0 0,0-1 0,0 1 0,0 0 0,0 0 0,0 0 0,0 0 0,0 2 0,9 45-37,-6-37-3861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18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811 1 15272,'0'0'833,"-15"7"-441,6-3-349,-278 140 1575,-56 22 552,293-143-1699,-45 23 1113,83-37-1141,21-7 192,15-5-3611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20.6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1378 9040,'0'0'3201,"9"-4"-2634,26-11-163,0-2 1,-2-1 0,-1-2 0,0-1 0,38-33 0,144-145 1159,-93 75-157,-5-5 0,193-281 0,-285 370-887,-2-1-1,-1-1 1,-2-1-1,-2-1 1,18-74-1,-34 114-424,0 2-31,-1 0 0,1 0 1,-1 1-1,1-1 0,-1 0 1,0 0-1,0 0 0,0 0 1,0 1-1,0-1 0,0 0 1,0 0-1,-1 0 0,1 1 1,-1-1-1,0-2 0,0 4-43,1-1 0,0 1 0,-1 0-1,1 0 1,-1 0 0,1 0 0,0-1-1,-1 1 1,1 0 0,-1 0 0,1 0-1,-1 0 1,1 0 0,0 0 0,-1 0-1,1 0 1,-1 0 0,1 0 0,-1 1-1,1-1 1,0 0 0,-1 0 0,1 0-1,0 0 1,-1 1 0,1-1 0,-1 0-1,1 0 1,0 1 0,-1-1 0,1 0 0,0 1-1,0-1 1,-1 1 0,-16 14 208,15-13-177,-21 23 129,1 2 0,1 0 0,1 2 0,1 0 0,-17 38 0,6-2 85,-34 105-1,46-112-138,3 1-1,2 0 0,3 1 0,-5 109 0,14-122-48,-1-23-13,1-1 0,2 1 1,0-1-1,1 1 0,9 35 0,-10-55-50,0 0-1,1 0 1,-1-1-1,1 1 0,0-1 1,0 1-1,0-1 0,0 0 1,0 0-1,1 0 1,-1 0-1,1 0 0,0 0 1,0-1-1,0 1 0,0-1 1,1 0-1,-1 0 0,1 0 1,-1-1-1,1 1 1,-1-1-1,1 0 0,0 0 1,0 0-1,0 0 0,-1 0 1,1-1-1,0 0 1,0 0-1,0 0 0,0 0 1,0-1-1,0 0 0,5-1 1,15-3 56,-1-2 0,0-1 1,0-1-1,0 0 0,-1-2 0,-1-1 1,28-18-1,-24 11 21,-1 0-1,0-2 1,-1 0-1,-2-1 1,27-35 0,-39 43-7,16-27 1,-22 35-58,0 1-1,-1-1 1,0 0 0,0 1 0,0-1 0,-1 0-1,0-1 1,0-6 0,-1 12-21,1 0 1,-1-1-1,0 1 0,-1 0 0,1 0 1,0-1-1,0 1 0,0 0 1,-1 0-1,1 0 0,-1 0 0,1-1 1,-1 1-1,1 0 0,-1 0 1,0 0-1,1 0 0,-1 0 0,0 0 1,0 0-1,0 1 0,0-1 1,0 0-1,0 0 0,0 1 0,0-1 1,0 0-1,0 1 0,0-1 0,0 1 1,0 0-1,0-1 0,-1 1 1,1 0-1,0-1 0,0 1 0,-1 0 1,1 0-1,0 0 0,0 0 1,0 1-1,-1-1 0,1 0 0,-2 1 1,-5 0 16,1 1 0,-1 1 1,1-1-1,-1 1 0,-10 6 0,-2 3 25,1 0-1,0 1 1,2 1-1,-1 0 0,-29 34 1,35-34-22,1 0 0,1 0 1,0 1-1,1 0 0,0 1 0,1 0 1,1 0-1,-6 23 0,11-33-15,1 0-1,0 1 0,0-1 1,0 1-1,1-1 1,0 1-1,0-1 0,1 1 1,-1-1-1,4 13 0,-2-15-4,-1 0-1,1-1 0,0 1 0,0 0 0,0-1 1,0 1-1,0-1 0,1 0 0,0 0 1,0 0-1,0 0 0,0 0 0,0-1 0,0 1 1,1-1-1,-1 0 0,1 0 0,-1 0 0,7 2 1,2-1 5,1 0 1,0 0-1,0-1 1,0-1-1,0 0 1,1-1 0,-1 0-1,0-1 1,0-1-1,0 0 1,0-1-1,17-5 1,18-8 86,85-40 0,-94 36-90,0-1 0,45-33 0,-63 38-9,-1 0 0,0-2 0,-1 0 1,-1-1-1,18-24 0,-31 36 0,-1 1 0,1-1 0,-1 0 0,-1 0 0,1-1 0,-1 1 0,-1-1 0,1 1 0,-1-1 0,0 0 0,-1 0 0,0 0 0,-1 0 0,1 0 0,-2-15 0,1 19 0,0 4 0,0-1 0,0 1 0,0-1 0,0 0 0,0 1 0,0-1 0,0 1 0,0-1 0,-1 0 0,1 1 0,0-1 0,0 1 0,0-1 0,-1 1 0,1-1 0,0 1 0,-1-1 0,1 1 0,-1-2 0,-14 39 0,-30 113 0,39-125 0,2 0 0,0 0 0,2 1 0,1 30 0,1-53 0,0 0 0,0 0 0,1 0 0,-1 0 0,1 0 0,0 0 0,0 0 0,0 0 0,0 0 0,0 0 0,1 0 0,-1-1 0,1 1 0,0 0 0,-1-1 0,1 1 0,1-1 0,-1 0 0,0 0 0,0 0 0,1 0 0,-1 0 0,1 0 0,5 2 0,-3-2 0,1-1 0,-1 1 0,0-1 0,1 0 0,-1 0 0,1-1 0,-1 0 0,1 0 0,-1 0 0,1 0 0,-1-1 0,0 0 0,8-2 0,7-4 0,-1-1 0,0 0 0,0-1 0,-1-1 0,-1-1 0,30-22 0,92-92 0,-117 104 0,168-151 0,-165 154 0,-24 18 0,-1-1 0,0 1 0,1 0 0,-1 0 0,1 0 0,-1-1 0,1 1 0,-1 0 0,1 0 0,0 0 0,-1 0 0,1 0 0,-1 0 0,1 0 0,-1 0 0,1 0 0,-1 0 0,1 0 0,-1 0 0,1 0 0,-1 1 0,1-1 0,-1 0 0,1 0 0,-1 1 0,1-1 0,-1 0 0,0 1 0,1-1 0,-1 0 0,1 1 0,-1-1 0,0 0 0,1 1 0,-1-1 0,0 1 0,1-1 0,-1 1 0,0-1 0,0 1 0,0-1 0,1 1 0,-1-1 0,0 1 0,0-1 0,0 1 0,0-1 0,0 1 0,0-1 0,0 1 0,0-1 0,0 1 0,0-1 0,0 1 0,-1 18 0,-1 0 0,0 0 0,-1-1 0,-1 1 0,-1-1 0,-10 25 0,-3 14 0,2-9 0,10-30 0,-8 31 0,14-49 0,0 0 0,-1 1 0,1-1 0,0 1 0,0-1 0,0 1 0,0-1 0,0 1 0,0-1 0,0 1 0,0-1 0,0 0 0,0 1 0,0-1 0,0 1 0,1-1 0,-1 1 0,0-1 0,0 1 0,0-1 0,1 0 0,-1 1 0,0-1 0,0 1 0,1-1 0,-1 0 0,0 1 0,1-1 0,-1 0 0,0 0 0,1 1 0,-1-1 0,1 0 0,-1 0 0,0 1 0,1-1 0,-1 0 0,1 0 0,-1 0 0,1 0 0,-1 0 0,1 0 0,-1 1 0,0-1 0,1 0 0,-1-1 0,1 1 0,0 0 0,24-7 0,89-54 0,-70 37 0,68-30 0,-110 53 0,1 0 0,0 0 0,0 0 0,0 0 0,0 1 0,0-1 0,0 1 0,0 0 0,0 0 0,4 0 0,-6 0 0,0 1 0,0-1 0,0 1 0,0-1 0,0 1 0,-1-1 0,1 1 0,0-1 0,0 1 0,-1 0 0,1-1 0,0 1 0,-1 0 0,1 0 0,-1 0 0,1-1 0,-1 1 0,1 0 0,-1 0 0,0 0 0,1 0 0,-1 0 0,0 0 0,0 0 0,0 0 0,1 0 0,-1 0 0,0 0 0,0 0 0,-1 0 0,1 0 0,0 0 0,0-1 0,-1 3 0,-3 30 0,-14 45 0,-1 11 0,19-88 0,0 0 0,0 0 0,0 1 0,0-1 0,0 0 0,0 0 0,0 0 0,1 1 0,-1-1 0,0 0 0,1 0 0,-1 0 0,1 0 0,-1 0 0,1 0 0,-1 0 0,1 0 0,0 0 0,-1 0 0,1 0 0,0 0 0,0 0 0,0 0 0,0-1 0,0 1 0,0 0 0,0-1 0,0 1 0,0-1 0,0 1 0,0-1 0,0 1 0,0-1 0,0 0 0,1 1 0,0-1 0,4 1 0,0 0 0,0-1 0,0 0 0,0 0 0,12-1 0,39-10 0,-1-3 0,60-23 0,-80 26 0,215-92 0,-242 98 0,0-1 0,-1 0 0,1 0 0,9-9 0,-16 13 0,4-7 0,-13 5 0,-17 7 0,-3 6 0,0 0 0,1 2 0,1 1 0,0 0 0,0 2 0,2 1 0,0 1 0,-34 30 0,41-25 0,16-20 0,-1-1 0,1 0 0,0 0 0,0 1 0,0-1 0,0 0 0,0 1 0,0-1 0,0 0 0,0 0 0,0 1 0,0-1 0,0 0 0,0 1 0,0-1 0,0 0 0,0 0 0,0 1 0,0-1 0,0 0 0,0 0 0,0 1 0,0-1 0,0 0 0,1 0 0,-1 1 0,0-1 0,0 1 0,14-1 0,0-4 0,0-1 0,0-1 0,0 0 0,-1-1 0,0 0 0,18-14 0,8-4 0,-25 16 0,-11 6 0,0 1 0,0 0 0,0 0 0,0 0 0,0 0 0,1 1 0,-1-1 0,1 1 0,-1 0 0,1 0 0,-1 0 0,1 1 0,6-1 0,-9 1 0,0 0 0,0 1 0,-1-1 0,1 1 0,0-1 0,0 1 0,0 0 0,0-1 0,-1 1 0,1 0 0,0-1 0,0 1 0,-1 0 0,1 0 0,-1 0 0,1 0 0,-1 0 0,1 0 0,-1 0 0,1 1 0,7 24 0,-7-20 0,5 16 0,-4-10 0,1 0 0,1 0 0,0-1 0,10 22 0,-11-29 0,-1-1 0,1 1 0,0-1 0,-1 0 0,2 0 0,-1 0 0,0 0 0,0 0 0,1-1 0,0 1 0,-1-1 0,1 0 0,0 0 0,0 0 0,0-1 0,0 0 0,1 1 0,4-1 0,3 1 0,0-1 0,0-1 0,0 0 0,0-1 0,0 0 0,0-1 0,0 0 0,0-1 0,0 0 0,-1-1 0,1 0 0,-1-1 0,0 0 0,17-12 0,2-2 0,-2-1 0,0-2 0,45-46 0,-20 10 0,-3-3 0,-3-1 0,75-133 0,-102 160 0,-1-1 0,-2-1 0,-1 0 0,-2-2 0,9-41 0,-22 77 0,-1 1 0,1-1 0,-1 1 0,0-1 0,0 1 0,0-1 0,0 1 0,0-1 0,-1 1 0,1 0 0,-1-1 0,1 1 0,-1-1 0,0 1 0,0 0 0,-2-4 0,2 5 0,0 0 0,0 0 0,0 1 0,0-1 0,-1 0 0,1 0 0,0 0 0,-1 1 0,1-1 0,0 1 0,-1-1 0,1 1 0,-1-1 0,1 1 0,0 0 0,-1 0 0,1 0 0,-1 0 0,1 0 0,-1 0 0,1 0 0,-1 0 0,1 0 0,-1 1 0,1-1 0,0 1 0,-1-1 0,1 1 0,-3 1 0,-6 3 0,-1 0 0,1 1 0,0 1 0,0 0 0,0 0 0,1 1 0,-12 14 0,-54 66 0,56-62 0,1 1 0,1 1 0,1 0 0,2 1 0,1 1 0,-13 42 0,19-49 0,1 1 0,1 1 0,2-1 0,0 1 0,1-1 0,2 1 0,0 0 0,8 46 0,-7-62 0,1-1 0,1 1 0,0-1 0,0 1 0,0-1 0,1 0 0,0 0 0,1-1 0,-1 1 0,2-1 0,7 9 0,-7-10 0,0-1 0,0 0 0,0-1 0,0 0 0,1 0 0,-1 0 0,1 0 0,0-1 0,1-1 0,-1 1 0,0-1 0,1 0 0,10 1 0,-4-2 145,-1 0 1,1-1-1,0 0 0,-1-1 1,20-4-1,-19 2-1781,1-1-1,14-5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21.0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0 150 14672,'0'0'360,"61"4"0,34-2 176,46-4 7,46-10-71,33-13 16,32-15-88,-29 6 8,-47 10-96,-41 8 8,-37 14-192,-1 2 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23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1146 9240,'0'0'5438,"10"-1"-4563,-9 1-872,6 0 136,1-1 1,0-1-1,-1 1 0,1-1 0,-1 0 0,0-1 1,1 0-1,-1 0 0,0-1 0,8-5 0,73-58 1257,113-110 0,-153 132-1018,49-48 736,115-140 1,-164 171-298,-2-1-1,-4-3 1,61-122 0,-93 169-493,-8 15-203,0 1 1,0 0 0,-1 0 0,1-1 0,-1 1-1,0-1 1,0 0 0,0 1 0,0-1 0,0-5 0,-24 40 852,-263 431 392,192-299-1095,2-9-52,-205 363 564,281-488-810,-9 17 601,25-44-401,3-5-21,18-26 17,10-13-104,2 2 1,2 1-1,2 1 0,1 3 1,50-38-1,-15 21 34,2 4-1,102-50 1,211-97-99,-373 188 0,-10 3 0,1 1 0,0 0 0,0 0 0,0 1 0,1 0 0,-1 0 0,0 0 0,12-1 0,-18 5 0,0-1 0,0 0 0,0 1 0,-1-1 0,1 1 0,0-1 0,-1 0 0,0 1 0,1-1 0,-1 0 0,0 0 0,-1 3 0,-130 208 0,130-210 0,1 1 0,-1 0 0,1 0 0,0 0 0,0 0 0,0 0 0,0 1 0,1-1 0,-1 0 0,1 0 0,0 6 0,0-8 0,0 0 0,1 0 0,-1 0 0,1 0 0,-1 0 0,1 0 0,-1 0 0,1 0 0,0 0 0,-1 0 0,1 0 0,0 0 0,0 0 0,-1-1 0,1 1 0,0 0 0,0 0 0,0-1 0,0 1 0,0-1 0,0 1 0,0-1 0,0 1 0,0-1 0,1 0 0,-1 0 0,0 1 0,0-1 0,0 0 0,0 0 0,0 0 0,1 0 0,-1 0 0,1-1 0,36-1 0,-1-3 0,0-1 0,67-20 0,-69 15 0,-1-2 0,60-33 0,-56 27 0,-29 14 0,-2 0 0,1 0 0,-1-1 0,1 0 0,8-10 0,-14 14 0,0-1 0,-1 1 0,0 0 0,0-1 0,0 1 0,0 0 0,0-1 0,0 1 0,0-1 0,-1 0 0,0 1 0,1-1 0,-1 1 0,0-1 0,0 0 0,0 1 0,-1-1 0,1 0 0,0 1 0,-1-1 0,0 1 0,-1-5 0,1 5 0,0 0 0,0-1 0,0 1 0,-1 0 0,1 0 0,0 0 0,-1 0 0,1 1 0,-1-1 0,0 0 0,1 1 0,-1-1 0,0 1 0,0-1 0,0 1 0,0 0 0,0 0 0,-1 0 0,1 0 0,0 0 0,0 0 0,-1 1 0,1-1 0,0 1 0,-4-1 0,2 1 0,0 0 0,0 0 0,1 0 0,-1 0 0,0 1 0,1-1 0,-1 1 0,0 0 0,1 0 0,-1 1 0,1-1 0,0 1 0,-1-1 0,1 1 0,0 0 0,0 0 0,0 1 0,0-1 0,0 0 0,1 1 0,-1 0 0,1 0 0,0 0 0,-1 0 0,1 0 0,1 0 0,-1 0 0,0 1 0,1-1 0,0 1 0,-2 3 0,2-4 0,0 1 0,0-1 0,0 1 0,1-1 0,-1 1 0,1-1 0,-1 1 0,1-1 0,0 1 0,1-1 0,-1 1 0,1-1 0,-1 1 0,1-1 0,0 1 0,0-1 0,1 0 0,-1 1 0,1-1 0,-1 0 0,1 0 0,0 0 0,0 0 0,1-1 0,-1 1 0,0 0 0,1-1 0,4 4 0,-1-2 0,0 1 0,0-1 0,1 0 0,-1 0 0,1-1 0,0 0 0,0 0 0,1-1 0,-1 0 0,0 0 0,1-1 0,-1 0 0,1 0 0,0 0 0,-1-1 0,11-1 0,14-2 0,0-1 0,46-13 0,-73 16 0,42-11 0,0-2 0,-2-2 0,0-2 0,59-33 0,-71 32 0,-2-1 0,0-2 0,-1-1 0,-2-1 0,0-1 0,31-38 0,-20 15 0,-3-2 0,-1-1 0,-3-1 0,27-62 0,-48 91 0,-2-1 0,-1 0 0,0-1 0,-2 0 0,-1 0 0,-1 0 0,-1-1 0,-1-46 0,-2 70 0,0-1 0,0 0 0,0 1 0,-1-1 0,1 1 0,-1-1 0,0 1 0,0-1 0,0 1 0,0-1 0,0 1 0,0 0 0,-1-1 0,-2-2 0,3 4 0,-1 0 0,1 0 0,-1 0 0,1 1 0,-1-1 0,1 0 0,-1 1 0,1-1 0,-1 1 0,0 0 0,1 0 0,-1-1 0,0 1 0,1 0 0,-1 1 0,0-1 0,1 0 0,-1 0 0,1 1 0,-1-1 0,0 1 0,1-1 0,-3 2 0,-10 4 0,-1 0 0,1 1 0,1 1 0,0 0 0,0 1 0,0 1 0,1 0 0,1 0 0,-20 22 0,5 1 0,1 0 0,-30 56 0,35-54 0,1 1 0,2 2 0,2-1 0,-17 66 0,24-73 0,-7 30 0,-11 86 0,24-127 0,1 1 0,1-1 0,0 0 0,2 0 0,0 1 0,1-1 0,1-1 0,12 35 0,-14-48 0,0 0 0,0 0 0,0-1 0,1 1 0,0-1 0,0 0 0,0 1 0,0-1 0,1-1 0,-1 1 0,1 0 0,0-1 0,0 0 0,1 0 0,-1 0 0,1 0 0,-1-1 0,1 0 0,0 0 0,0 0 0,0 0 0,0-1 0,0 0 0,0 0 0,0 0 0,0-1 0,1 0 0,6 0 0,19-1 0,0-2 0,0-1 0,0-1 0,0-1 0,39-15 0,144-67 0,-146 58 0,-8 0 0,-34 17 0,29-12 0,-72 33 0,1 0 0,0 0 0,1 2 0,0 0 0,0 1 0,-19 18 0,2 2 0,-50 62 0,76-85 0,1 0 0,0 0 0,-5 11 0,9-17 0,0 0 0,0 0 0,0 0 0,0 1 0,0-1 0,1 0 0,-1 0 0,1 1 0,0-1 0,-1 0 0,1 0 0,0 1 0,0-1 0,1 0 0,-1 1 0,0-1 0,1 0 0,1 4 0,-1-5 0,0 1 0,1-1 0,-1 0 0,0-1 0,1 1 0,-1 0 0,1 0 0,-1 0 0,1-1 0,-1 1 0,1-1 0,-1 1 0,1-1 0,0 0 0,-1 0 0,1 0 0,0 1 0,-1-1 0,1-1 0,0 1 0,-1 0 0,4-1 0,38-10 0,-21 3 0,-1-2 0,0 0 0,-1-2 0,-1 0 0,0-1 0,0-1 0,17-17 0,1-6 0,-1 0 0,32-46 0,-17 10 0,53-100 0,-76 121 0,-2-1 0,-2-1 0,-3-1 0,-3-1 0,23-115 0,-41 171 0,3-41 0,-3 40 0,0 1 0,0-1 0,0 1 0,1-1 0,-1 0 0,0 1 0,0-1 0,-1 1 0,1-1 0,0 0 0,0 1 0,0-1 0,0 1 0,0-1 0,-1 1 0,1-1 0,0 1 0,0-1 0,-1 1 0,1-1 0,0 1 0,-1-1 0,1 1 0,-1-1 0,1 1 0,0 0 0,-1-1 0,1 1 0,-1 0 0,1-1 0,-1 1 0,1 0 0,-1-1 0,0 1 0,1 0 0,-1 0 0,1 0 0,-1 0 0,1 0 0,-1 0 0,0 0 0,1 0 0,-1 0 0,1 0 0,-1 0 0,0 0 0,1 0 0,-1 0 0,1 0 0,-1 0 0,1 1 0,-1-1 0,1 0 0,-1 0 0,1 1 0,-1-1 0,1 0 0,-1 1 0,1-1 0,-1 1 0,1-1 0,0 1 0,-1 0 0,-9 7 0,1 0 0,0 1 0,1 0 0,0 1 0,0 0 0,-11 21 0,-35 74 0,44-83 0,-19 46 0,2 1 0,4 1 0,2 1 0,4 1 0,3 0 0,3 2 0,4-1 0,2 1 0,6 77 0,2-115 913,-1-8-1970,-2-11-2764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23.7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0 234 16783,'0'0'3008,"67"-98"-2256,-37 69 0,2 3-312,5-2 16,-1 0-160,-12 4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43.9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61 6224,'0'0'14887,"-2"-10"-14671,-9-31 0,8 31 4403,3 19-4432,-1 0-1,-1-1 1,0 1-1,-2 9 1,1-9-116,1 0-1,0 0 1,0 0 0,0 11-1,3 10 44,1-1-1,7 33 0,-1 10-22,-8-65-64,0-5-11,0 1-1,0 0 0,0 0 1,0 0-1,0 0 1,1 0-1,-1 0 0,1 0 1,0 0-1,0-1 1,0 1-1,0 0 0,3 4 1,-4-7-14,0 0 1,0 1 0,1-1-1,-1 0 1,0 1-1,0-1 1,0 1 0,0-1-1,0 0 1,1 1 0,-1-1-1,0 1 1,0-1-1,0 0 1,0 1 0,0-1-1,0 1 1,0-1-1,-1 1 1,1-1 0,0 0-1,0 1 1,0-1 0,0 1-1,0-1 1,-1 0-1,1 1 1,0-1 0,0 0-1,-1 1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46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0 4616,'0'0'17977,"-6"12"-17663,-14 36-11,18-42-189,0 2 0,0-1 0,1 0 0,-1 0-1,2 0 1,-1 1 0,1-1 0,0 1 0,2 10 0,-1 10 92,7 270 1541,-10-225-1317,1-44-176,2 34 1,2 88 471,0-10-141,-1-49-225,2 13 136,8 91 158,5 6-5,-4-23 39,-9-4 396,-5-99-808,0-84-276,0 0 0,-1 0 0,0 1 0,-5-14 0,-4-17 0,-7-29 0,-3-19 0,12 49 0,-2-1 0,-25-61 0,8 25 0,-12 1 0,37 64 0,2 5 0,0 1 0,0 0 0,0-1 0,-1 1 0,1 0 0,-1 0 0,0 0 0,0 0 0,0 0 0,-5-5 0,5 5 0,0 0 0,0 0 0,0 0 0,0 0 0,0-1 0,1 1 0,-3-7 0,-7-13 0,2 18 0,9 5 0,0 0 0,-1 0 0,1 0 0,0 0 0,-1 0 0,1-1 0,0 1 0,-1 0 0,1 0 0,0 0 0,-1 0 0,1-1 0,0 1 0,-1 0 0,1 0 0,0-1 0,0 1 0,-1 0 0,1-1 0,0 1 0,0 0 0,0 0 0,-1-1 0,1 1 0,0 0 0,0-1 0,0 1 0,0-1 0,0 1 0,0 0 0,0-1 0,0 1 0,0 0 0,0-1 0,0 1 0,0-1 0,0 1 0,3 5 0,46 166 0,-15-46 0,76 226 0,-110-350 0,0 0 0,0 1 0,1-1 0,-1 0 0,0 0 0,1 0 0,-1 0 0,1 0 0,-1 0 0,1 0 0,-1 0 0,1 0 0,0-1 0,-1 1 0,1 0 0,0 0 0,0 0 0,0-1 0,-1 1 0,1 0 0,0-1 0,2 2 0,-2-3 0,0 1 0,0 0 0,-1-1 0,1 1 0,0 0 0,0-1 0,0 1 0,-1-1 0,1 1 0,0-1 0,-1 0 0,1 1 0,-1-1 0,1 0 0,0 1 0,-1-1 0,0 0 0,1 0 0,-1 1 0,1-1 0,-1 0 0,0 0 0,1 0 0,-1 0 0,0 0 0,0 1 0,0-3 0,52-241 0,-47 217 0,1 0 0,2 0 0,0 1 0,2 0 0,1 1 0,0 0 0,2 0 0,1 2 0,2-1 0,0 2 0,1 0 0,1 1 0,37-33 0,-38 38 0,16-12 0,-26 20 0,-7 5 0,-4 6 0,-12 9 0,1-2 0,-1 0 0,-1-1 0,-32 14 0,-75 19 0,32-17 0,-45 15 0,98-30 0,51-12 0,1 1 0,19 0 0,-5 1 0,0 1 0,27 5 0,-45-5 0,-1 1 0,1 0 0,-1 1 0,1 0 0,-1 0 0,0 1 0,0 0 0,-1 1 0,1-1 0,7 8 0,-11-9 209,7 5 218,-2-6-5080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51.8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29 4312,'0'0'12205,"-10"-4"-12036,-11-2 75,0 1 0,-1 0 0,1 2 0,-39-2 0,56 5-172,-1-1-1,0 1 0,0 1 1,1-1-1,-1 1 1,0 0-1,1 0 0,-1 0 1,1 1-1,-1-1 1,1 1-1,0 0 1,0 0-1,0 1 0,-4 2 1,1 0 79,6-4-136,1-1 0,-1 0 0,1 1 0,-1-1 0,0 1 0,1-1 0,0 1 0,-1 0 0,1-1 0,-1 1 0,1-1 0,0 1 0,-1 0 0,1-1 0,0 1 0,-1 0 0,1-1 0,0 1 0,0 0 0,0-1 0,0 1 0,0 0 0,0-1 0,0 1 0,0 0 0,0 0 0,0-1 0,0 1 0,0 0 0,1 0 0,-1 2 9,1 0 0,-1 0 1,1 0-1,0 0 0,0 0 1,0 0-1,0 0 0,0 0 1,1 0-1,-1-1 0,1 1 1,0-1-1,0 1 0,0-1 1,0 0-1,0 0 0,0 1 1,0-2-1,1 1 0,-1 0 1,1 0-1,0-1 0,5 3 1,0-1 15,0 0 1,1-1-1,-1 1 1,1-2-1,0 1 1,-1-1-1,1-1 1,0 0-1,0 0 1,14-2-1,-16 1-10,-1 0 0,1-1 0,0 0 0,-1 0 0,0-1-1,1 1 1,-1-1 0,0-1 0,0 1 0,-1-1 0,1 0 0,-1 0-1,0-1 1,7-7 0,-11 11-26,0 0 0,-1 0 0,1 0 0,-1 0 0,1 0-1,-1 0 1,1 0 0,-1 0 0,0 0 0,1 0 0,-1 0 0,0-1 0,0 1 0,0 0 0,0 0-1,0 0 1,0 0 0,0-1 0,-1 1 0,1 0 0,0 0 0,-1 0 0,1 0 0,0 0 0,-1 0-1,0 0 1,1 0 0,-1 0 0,1 0 0,-1 0 0,0 0 0,-1-1 0,0-1 9,0 1 1,-1 0 0,1 0-1,-1 0 1,1 0-1,-1 1 1,1-1 0,-1 1-1,0-1 1,0 1-1,-4-1 1,-2 0 27,0 0 0,0 1 1,0 0-1,0 0 0,0 1 0,0 0 0,0 1 0,0 0 1,0 0-1,0 1 0,0 1 0,0-1 0,1 1 0,-1 1 1,1-1-1,-16 10 0,22-11-23,0-1 1,0 0-1,0 1 1,0-1-1,0 1 1,0 0-1,0 0 1,1 0-1,-1 0 0,1 0 1,-1 0-1,1 0 1,0 0-1,0 0 1,0 1-1,0-1 0,0 0 1,0 1-1,1-1 1,-1 1-1,1-1 1,0 5-1,0-5-7,0 0 0,1 0 0,-1 0 0,1-1-1,-1 1 1,1 0 0,0 0 0,0-1 0,0 1 0,0 0 0,0-1 0,0 1-1,0-1 1,0 1 0,1-1 0,-1 0 0,1 0 0,-1 1 0,1-1 0,-1 0 0,1 0-1,0 0 1,-1-1 0,1 1 0,0 0 0,0-1 0,0 1 0,0-1 0,-1 1-1,4-1 1,16 3 55,1-1 1,0-1-1,-1-2 0,1 0 0,0-1 0,0-1 0,29-8 1,-48 11-43,-1-1 1,1 0-1,-1 0 1,1 0-1,-1 0 1,1 0-1,-1 0 1,0-1-1,4-2 1,-6 3-18,1 1 0,-1 0-1,0-1 1,0 1 0,0 0 0,0 0-1,1-1 1,-1 1 0,0 0 0,0-1 0,0 1-1,0 0 1,0-1 0,0 1 0,0 0 0,0-1-1,0 1 1,0 0 0,0-1 0,0 1-1,0 0 1,0 0 0,0-1 0,0 1 0,-1 0-1,1-1 1,0 1 0,0-1 0,-15-10 137,6 8-119,0 0 0,0 0 0,0 1 0,-1 0 0,1 0 0,-1 1 0,0 0 0,1 1 0,-1 0 0,-16 2 0,4 1 33,0 1 0,1 1 0,-34 13 0,50-16-40,0 0-1,0 0 1,0 1 0,1 0 0,-1 0 0,-4 4-1,8-6-13,0-1-1,1 1 1,-1-1-1,1 1 1,-1 0-1,1-1 1,-1 1-1,1-1 1,0 1-1,-1 0 1,1-1 0,0 1-1,-1 0 1,1 0-1,0-1 1,0 1-1,0 0 1,0 0-1,0-1 1,0 2-1,0-1 0,0 0-1,1-1 1,-1 1-1,1 0 1,-1 0 0,1-1-1,0 1 1,-1 0-1,1-1 1,0 1-1,-1-1 1,1 1-1,0-1 1,0 1 0,-1-1-1,1 1 1,0-1-1,0 0 1,0 1-1,0-1 1,1 0 0,13 3 4,0-1 0,0 0 1,0-1-1,0-1 1,0 0-1,28-5 1,-10 2 4,-20 2-4,47-5-8,-57 5 9,0 0 0,0 1 0,0-1 0,0 0 0,0 0-1,0-1 1,0 1 0,0-1 0,0 1 0,-1-1 0,1 0 0,-1 0 0,1 0 0,3-5 0,-5 6-5,-1 0 1,0 1-1,1-1 0,-1 0 0,0 0 1,0 1-1,0-1 0,1 0 0,-1 0 0,0 0 1,0 1-1,0-1 0,0 0 0,0 0 1,-1 1-1,1-1 0,0 0 0,0 0 0,0 1 1,-1-1-1,1 0 0,0 0 0,-1 1 1,1-1-1,-1 0 0,1 1 0,-1-1 0,1 1 1,-1-1-1,1 0 0,-1 1 0,1-1 1,-1 1-1,0 0 0,1-1 0,-1 1 0,0-1 1,0 1-1,-29-14 106,29 14-109,-8-3 22,-1 1 0,-1 0 0,1 0-1,0 1 1,0 0 0,0 1 0,-1 0 0,1 1-1,-11 2 1,5 0 20,0 0 0,0 2-1,0 0 1,-29 14 0,44-19-41,0 1 1,0-1 0,0 0 0,0 1-1,0-1 1,1 1 0,-1-1 0,0 1-1,0 0 1,0-1 0,1 1 0,-1 0-1,0-1 1,1 1 0,-1 0 0,0 0-1,1 0 1,-1 0 0,1 0 0,0 0-1,-1-1 1,1 3 0,0-2-3,0-1 0,0 1 0,0 0 0,1 0 0,-1-1 0,0 1 0,1 0 0,-1 0 0,1-1 0,-1 1 0,1 0 0,-1-1 0,1 1 0,-1-1 0,1 1 0,0-1 0,-1 1 0,1-1 1,0 1-1,1 0 0,3 1-4,1 1 0,-1-1 1,1 0-1,0 0 0,-1-1 1,8 2-1,7-1 2,0 0 0,0-1-1,0-1 1,0 0 0,1-2 0,36-7-1,-56 8 4,1 1 0,-1 0-1,0-1 1,0 1 0,1-1-1,-1 1 1,0-1 0,0 0-1,0 1 1,0-1 0,0 0-1,0 0 1,0 0 0,1-1-1,-2 2 1,1-1 0,-1 1 0,0-1 0,0 1 0,0 0-1,0-1 1,0 1 0,0-1 0,0 1 0,0-1 0,0 1-1,0 0 1,0-1 0,0 1 0,0-1 0,0 1 0,0-1-1,-1 1 1,1 0 0,0-1 0,0 1 0,0 0 0,-1-1 0,1 1-1,0 0 1,0-1 0,-1 0 0,-2-1 4,1 0 0,-1 0 1,0 0-1,0 0 0,0 1 1,0-1-1,0 1 0,-6-2 1,1 0 10,-1 2 0,0-1 0,1 1 0,-1 0 0,0 1 1,0 0-1,1 0 0,-1 1 0,0 0 0,0 1 1,1 0-1,-1 0 0,-12 6 0,20-8-15,1 0-1,-1 0 1,1 0-1,-1 1 1,1-1 0,-1 0-1,1 0 1,-1 0-1,1 1 1,-1-1-1,1 0 1,-1 1-1,1-1 1,0 0-1,-1 1 1,1-1 0,-1 1-1,1-1 1,0 0-1,-1 1 1,1-1-1,0 1 1,0-1-1,-1 1 1,1-1 0,0 1-1,0 0 1,0-1-1,0 1 1,0-1-1,0 1 1,0-1-1,0 1 1,0-1 0,0 1-1,0-1 1,0 1-1,0 0 1,0-1-1,0 1 1,0-1-1,1 1 1,-1-1 0,0 1-1,0-1 1,1 1-1,-1-1 1,0 0-1,1 1 1,0 0-1,0 1-2,1-1 0,0 1 0,-1-1 0,1 0 0,0 0 0,0 1 0,0-1 0,-1 0 0,1-1 0,0 1 0,4 1 0,5-1-2,1 0-1,-1 0 1,1-1-1,17-3 1,-23 3-2,0-1 0,1 0 0,-1-1 0,0 0 0,0 0 0,0 0 1,0 0-1,0-1 0,8-6 0,-11 6-29,0 0 0,0 0 1,0 0-1,-1 0 0,5-7 1,-2 0-3185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54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483 518 5016,'0'0'11498,"-8"-12"-11174,-27-37-33,32 45-215,0 0 0,-1 0 0,1 0 0,-1 1 0,0-1 0,0 1 0,0 0 0,0 0 0,-1 0 0,1 1 0,-1 0 0,0 0 0,0 0 0,0 0 0,0 1-1,0 0 1,0 0 0,-9-1 0,0 2 87,0 1 0,0 0 0,0 1 0,0 1 0,-14 4-1,10-2-34,2-1 25,0 1 0,1 1 0,0 0 0,0 1 0,0 1 0,1 0 0,0 1 1,0 1-1,1 0 0,1 0 0,-15 17 0,22-22-49,0 1 0,1-1-1,0 1 1,0 0 0,0 0 0,1 1 0,0-1 0,0 1-1,0 0 1,1 0 0,0 0 0,1 0 0,-2 12 0,2-14-48,1 0 0,1 0 1,-1-1-1,0 1 1,1 0-1,0 0 1,0 0-1,1-1 0,-1 1 1,1-1-1,0 1 1,0-1-1,1 0 1,-1 1-1,1-1 0,0 0 1,0-1-1,0 1 1,1-1-1,6 7 1,-5-7-19,0-1 0,0 1 1,0-1-1,0 0 0,0 0 0,1 0 1,-1-1-1,1 1 0,-1-1 1,1-1-1,-1 1 0,1-1 1,0 0-1,-1 0 0,1-1 1,-1 1-1,1-1 0,0-1 1,8-2-1,1-1 14,1-1 0,-1 0 1,0-1-1,-1-1 0,20-13 1,-22 12-17,-2 0 1,1-1 0,-1 0 0,-1-1 0,0 0 0,0-1 0,-1 0 0,-1 0 0,0 0-1,-1-1 1,8-21 0,-1-3 110,-2-1 0,11-73 1,-18 86-51,-2 0 1,0 0 0,-2 0 0,0 0 0,-2 0-1,-1 0 1,-1 0 0,-1 1 0,-1 0 0,-14-36 0,18 55-45,0-1 1,0 1-1,0-1 1,1 0-1,0 1 1,-1-8-1,-2 23 171,-2 40-83,4-40-120,1 0 0,0 0 0,0 16 0,5 10 81,10 37-1,-4-22-16,1 4 134,3-1-1,29 76 0,-19-85 81,-18-35-163,0-1-1,-1 1 1,4 11-1,-8-19-88,0 0 0,0 0 0,0 0-1,0 0 1,1 0 0,-1 0-1,1-1 1,2 4 0,-3-4-18,1 0 1,-1 1 0,0-1-1,1 1 1,-1-1-1,0 1 1,0-1 0,0 1-1,0 0 1,-1-1-1,1 1 1,1 3 0,4 14 59,-5-17-84,1 1-1,-1-1 0,-1 1 0,1 0 1,0-1-1,-1 1 0,1 0 0,-1 3 1,1 2-28,-1 5 147,-2-22-537,1 1-3611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56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626 15 6824,'0'0'11771,"-10"1"-11375,0 0-251,0 0-1,0-1 0,0 0 1,0 0-1,0-1 0,0-1 1,-10-2-1,2 0 212,0 1 0,-1 1 0,1 0 0,-25 2 0,42 0-339,-13 2 161,1 0-1,-1 0 1,1 2-1,-1 0 1,1 0-1,0 1 1,-20 11-1,26-12-86,1 0-1,-1 0 1,1 0-1,0 1 0,0 0 1,1 0-1,-1 0 1,1 1-1,0 0 1,1 0-1,-1 0 0,1 1 1,0 0-1,1-1 1,0 1-1,0 0 1,0 1-1,1-1 0,0 0 1,0 1-1,1-1 1,0 1-1,1 0 0,-1-1 1,1 1-1,1 0 1,-1-1-1,2 1 1,-1-1-1,1 1 0,0-1 1,0 0-1,1 1 1,0-1-1,0 0 1,0-1-1,1 1 0,7 8 1,-6-9-44,1-1 1,0 0-1,1 0 1,-1 0-1,1-1 1,0 0-1,0 0 1,0-1-1,0 0 0,8 2 1,13 4 90,39 6 0,-47-12-74,-1 0 0,0 2-1,0 0 1,0 1-1,0 1 1,-1 1 0,0 1-1,-1 0 1,21 16-1,-29-19 25,-1 0-1,-1 1 0,1 0 1,-1 0-1,0 1 0,-1 0 0,10 15 1,-15-21-62,0 1 1,0 0-1,0-1 1,0 1 0,0 0-1,-1 0 1,1-1-1,-1 1 1,0 0-1,0 0 1,0 0-1,0 0 1,0-1-1,0 1 1,-1 0 0,0 0-1,1 0 1,-1-1-1,0 1 1,0 0-1,-1-1 1,1 1-1,0-1 1,-1 1 0,0-1-1,1 0 1,-1 0-1,0 0 1,0 0-1,0 0 1,-5 3-1,0 0 8,0 0-1,0 0 0,-1 0 0,1-1 0,-1-1 0,0 1 0,-1-1 0,1-1 0,0 0 0,-1 0 0,1 0 0,-12 0 0,-12-1 45,1-1 0,-33-4-1,35 2-10,-104-16 241,10 0 90,92 17-296,20 0-108,0 1 1,0-1-1,0-1 1,0 0-1,-14-4 0,24 6-10,0-1 0,1 1-1,-1 0 1,1-1 0,-1 1 0,0 0-1,1-1 1,-1 1 0,1-1-1,-1 1 1,1-1 0,-1 1-1,1-1 1,-1 0 0,1 1-1,-1-1 1,1 1 0,0-1-1,-1 0 1,1 1 0,0-1 0,0 0-1,0 1 1,-1-1 0,1 0-1,0 0 1,0 1 0,0-1-1,0 0 1,0 1 0,0-1-1,0 0 1,1 0 0,-1 0-1,9-21-4568,-9 22 4443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0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7 158 10752,'0'0'18212,"0"-11"-17625,-2-4-369,1 7-24,1 1-1,0-1 1,0 0-1,1-10 0,5-46 1830,-2 50-2023,-3 9 0,-1 6 0,-2 15 0,0 1 0,1-1 0,2 28 0,0-9 0,8 147 0,0 1 0,-7-137 0,-1-27 0,0-1 0,-5 35 0,-1-11 0,4-24 0,-2 1 0,0-1 0,-9 29 0,7-38 0,3-8 971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2:57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 5416,'0'0'20319,"14"-8"-20116,47-25-19,-49 28-114,0 0 0,1 1 1,-1 1-1,1 0 0,0 0 0,0 1 0,22 0 1,-4 0 47,12 0 169,70 5 0,2 0 152,-83-3-113,0-2 1,0-1-1,62-15 0,-82 16 13,0-1-774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0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1172 1 5120,'0'0'11638,"-8"12"-11197,-2 3-299,0 0 0,-2-1-1,0 0 1,0-1-1,-28 22 1,-277 201 1475,77-59-220,221-163-1229,10-8-20,1 0-1,-1 0 0,1 1 1,1 0-1,-11 12 0,18-18-121,-1-1-1,1 1 0,-1 0 1,1-1-1,-1 1 0,1 0 1,0-1-1,-1 1 0,1 0 1,0 0-1,0 0 0,-1-1 1,1 1-1,0 0 0,0 0 1,0 0-1,0-1 0,0 1 1,0 0-1,0 0 0,0 0 1,0-1-1,1 1 0,-1 0 1,0 0-1,0-1 0,1 2 1,1 0 4,-1-1 1,0 0 0,0 0 0,1 1 0,-1-1 0,1 0-1,-1 0 1,1-1 0,-1 1 0,1 0 0,0 0 0,2 0-1,8 2 63,0-1-1,0 0 0,12 1 0,-18-3-45,130 7 472,27 2-57,-114-5-330,46 7 154,-86-9-235,0 0 0,-1 0 0,1 1 0,0 0-1,-1 1 1,0 0 0,16 9 0,-22-11-34,1 0-1,0 0 0,-1 0 1,0 1-1,1-1 0,-1 0 1,0 1-1,0 0 0,0-1 1,-1 1-1,1 0 1,-1 0-1,1 0 0,-1 0 1,0 0-1,0 0 0,0 0 1,-1 1-1,1-1 0,-1 0 1,0 0-1,0 1 0,0-1 1,0 0-1,0 1 1,-1-1-1,1 0 0,-1 0 1,0 0-1,0 0 0,0 1 1,-4 4-1,-2 6 25,-1-1 1,-1 0-1,0-1 0,0 0 1,-20 18-1,-20 17 160,-104 75-1,-69 25 189,-50 7 170,46-27 239,175-92-448,26-16 568,66-38-1149,-17 7-3415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1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648 5 7432,'0'0'11899,"-13"6"-11365,-204 81 2184,90-40-1494,75-29-667,-51 26 0,-21 18 1265,115-61-945,6-1-424,7-1-182,8-4-65,-1-1-1,0 0 1,21-14-1,7-5-15,72-29 233,18-11 33,-34 4-78,-58 36-1,-37 25-364,0 0 0,0-1-1,1 1 1,-1 0 0,0 0 0,0 0 0,0 0 0,0 0 0,1 0 0,-1 0-1,0 0 1,0-1 0,0 1 0,0 0 0,1 0 0,-1 0 0,0 0 0,0 0 0,0 0-1,1 0 1,-1 0 0,0 0 0,0 0 0,0 0 0,1 0 0,-1 0 0,0 1 0,0-1-1,0 0 1,1 0 0,-1 0 0,0 0 0,0 0 0,0 0 0,0 0 0,0 0 0,1 1-1,-1-1 1,0 0 0,0 0 0,0 0 0,0 0 0,0 1 0,0-1 0,1 0 0,-1 0-1,0 0 1,0 0 0,0 1 0,0-1 0,0 0 0,0 0 0,0 0 0,0 1 0,0 19 277,-11 36-206,8-43 2,-9 42 214,-30 83 0,41-138-300,1 1 0,-1 0 0,1 0 0,-1-1 0,1 1 0,-1-1 0,1 1 0,-1 0 0,0-1 0,1 1 0,-1-1 0,0 0 0,0 1 0,1-1 0,-1 0 0,0 1 0,0-1 0,0 0 0,1 0 0,-1 1 0,0-1 0,0 0 0,0 0 0,0 0 0,1 0 0,-1 0 0,-2-1 0,-26-4 0,22 3 0,-38-9 0,26 5 0,-1 1 0,0 1 0,-22-2 0,41 6 60,-1 0 0,1 0 0,0 0 0,-1 0 0,1 0 1,0 0-1,-1 0 0,1 1 0,0-1 0,-1 0 0,1 1 0,0-1 0,0 1 0,-1-1 0,1 1 1,-2 1-1,3-2-220,-1 1 0,1 0 1,0-1-1,0 1 0,0-1 1,-1 1-1,1 0 1,0-1-1,0 1 0,0-1 1,0 1-1,0 0 0,0-1 1,0 1-1,0-1 1,1 1-1,-1 0 0,0-1 1,0 1-1,0-1 0,1 1 1,-1 0-1,0-1 1,1 1-1,-1-1 0,0 1 1,1-1-1,-1 1 0,1-1 1,-1 0-1,1 1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39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1241 7328,'0'0'7709,"7"-11"-7040,22-29 115,41-45-1,5-5 217,-69 82-911,150-212 2364,-148 205-2044,0 0 0,-1 0-1,10-31 1,-14 38 44,-1-1 0,-1 0 0,1 0 1,-1 0-1,0 0 0,-1 0 0,0 0 0,-3-15 1,3 23-360,0 1 0,0 0 0,0-1 0,0 1 0,-1 0 0,1-1 1,0 1-1,0-1 0,0 1 0,0 0 0,0-1 0,0 1 1,0 0-1,1-1 0,-1 1 0,0 0 0,0-1 0,0 1 1,0 0-1,0-1 0,0 1 0,1 0 0,-1-1 0,0 1 0,0 0 1,1-1-1,-1 1 0,0 0 0,0 0 0,1-1 0,-1 1 1,0 0-1,0 0 0,1-1 0,16 3 1349,28 18-1069,-29-13-23,48 18-101,-37-16-74,40 19 1,-59-23-161,-1-1 1,1 1-1,-1 0 0,0 1 1,0 0-1,0 0 1,-1 0-1,0 1 1,6 8-1,-9-10-16,-1 0 0,1 0 0,-1 0 0,-1 0 0,1 0 0,-1 0 0,0 1 0,0-1 0,0 0 0,-1 1 0,0-1 0,0 1 0,0-1 0,-3 11 0,-1 2 0,0 1 0,-14 33 0,-9 11 0,17-43 0,1 1 0,0 0 0,2 0 0,-8 36 0,15-55 0,-1 1 0,1-1 0,0 0 0,0 1 0,-1-1 0,2 0 0,-1 0 0,0 1 0,0-1 0,1 0 0,-1 0 0,1 1 0,0-1 0,0 0 0,0 0 0,0 0 0,0 0 0,0 0 0,0 0 0,1 0 0,-1-1 0,1 1 0,-1 0 0,1-1 0,0 1 0,-1-1 0,1 0 0,0 1 0,0-1 0,0 0 0,0 0 0,0 0 0,1 0 0,-1-1 0,0 1 0,4 0 0,7 1 0,0-1 0,-1 0 0,1-1 0,0-1 0,16-2 0,-29 3 0,28-4 0,-1-2 0,0 0 0,0-2 0,-1-1 0,0-1 0,0-2 0,-1 0 0,-1-2 0,34-23 0,92-78 0,-126 93 0,-1 0 0,-2-2 0,37-49 0,-41 41 0,-20 40 0,-1-1 0,0 1 0,0-1 0,-7 7 0,-7 15 0,1 1 0,-24 64 0,35-77 0,1 0 0,1 1 0,0-1 0,2 1 0,-2 29 0,4-43 0,0 0 0,0 0 0,0 0 0,1 0 0,-1 0 0,1-1 0,0 1 0,0 0 0,1 0 0,-1-1 0,1 1 0,0-1 0,0 1 0,0-1 0,0 0 0,0 0 0,1 0 0,0 0 0,-1 0 0,1 0 0,0-1 0,0 0 0,0 1 0,5 1 0,-3-2 0,1 1 0,0-1 0,0-1 0,0 1 0,0-1 0,0 0 0,0 0 0,0-1 0,0 0 0,0 0 0,0 0 0,1-1 0,-1 0 0,11-3 0,3-3 0,0 0 0,-1-2 0,0 0 0,0-1 0,-1-1 0,0-1 0,18-16 0,108-106 0,-53 30 0,-112 132 0,0 0 0,-28 54 0,25-41 0,20-35 0,0 0 0,1 1 0,0 0 0,0 0 0,0 0 0,1 0 0,-3 14 0,5-18 0,0 0 0,0 0 0,0 0 0,1 1 0,-1-1 0,1 0 0,-1 0 0,1 0 0,0 0 0,0 0 0,0 0 0,1 0 0,-1 0 0,1 0 0,0-1 0,-1 1 0,1 0 0,0-1 0,1 0 0,2 4 0,0-3 0,-1 0 0,1 1 0,0-2 0,0 1 0,0 0 0,0-1 0,0 0 0,0 0 0,1-1 0,-1 0 0,1 0 0,-1 0 0,1 0 0,-1-1 0,9 0 0,3-1 0,-1-1 0,0 0 0,0-1 0,17-6 0,-20 5 0,-1-2 0,20-10 0,-1 1 0,-19 12 0,-11 3 0,0-1 0,0 1 0,-1 0 0,1 0 0,0 0 0,0-1 0,0 1 0,-1 0 0,1-1 0,0 1 0,-1 0 0,1-1 0,0 1 0,-1-1 0,2 0 0,0-1 0,0 1 0,0 0 0,0 0 0,0 0 0,1 0 0,-1 0 0,0 0 0,1 0 0,4 0 0,-5 1 0,1-1 0,0 1 0,-1-1 0,1 0 0,-1 0 0,0 0 0,1 0 0,3-3 0,39-35 0,-20 18 0,-1-1 0,0-1 0,37-48 0,-44 47 0,-5 8 0,-1 0 0,0 0 0,-2-1 0,9-19 0,-14 28 0,0-1 0,0 1 0,1-1 0,6-7 0,-1 1 0,-6 2 0,9-2 0,-2 0 0,0-1 0,0 0 0,8-18 0,3-5 0,-4 8 0,-1-1 0,-2-1 0,-2 0 0,-1-1 0,-1-1 0,6-37 0,18-215 0,-34 280 0,-1 3 0,0-1 0,0 0 0,0 1 0,-1-1 0,0 1 0,0-1 0,0 1 0,-2-6 0,1 6 0,1 4 0,-1 1 0,1 0 0,0 0 0,-1 0 0,1 0 0,0 0 0,0 0 0,0 0 0,0 0 0,0 1 0,0-1 0,0 0 0,-1 3 0,-4 4 0,-16 19 0,0 2 0,2 0 0,2 1 0,0 1 0,-12 33 0,11-19 0,3 1 0,2 0 0,-10 58 0,16-60 0,-22 134 0,25-137 0,3 0 0,2 56 0,3-40 0,-3-30 0,2 0 0,6 31 0,-7-53 0,0 0 0,1 0 0,-1 0 0,1-1 0,0 1 0,1 0 0,-1-1 0,1 0 0,0 0 0,0 1 0,0-2 0,1 1 0,6 6 0,-4-6 0,0 1 0,0-1 0,1-1 0,0 1 0,-1-1 0,1 0 0,0-1 0,12 3 0,-1-2 0,0 0 0,1-2 0,-1 0 0,1-1 0,-1-1 0,35-5 0,-34 0 0,1 0 0,-1-1 0,0-1 0,-1-1 0,19-11 0,-27 15 0,3-3 0,0 1 0,0-2 0,-1 0 0,0 0 0,-1-1 0,0 0 0,-1-1 0,15-19 0,-19 21 0,-1 0 0,0 0 0,0 0 0,-1-1 0,0 0 0,0 0 0,-1 0 0,-1 0 0,0 0 0,0-1 0,-1 1 0,0-21 0,-1 23 0,0 1 0,-1-1 0,0 1 0,0 0 0,0-1 0,-1 1 0,0 0 0,-1 0 0,0 0 0,0 0 0,0 1 0,-1-1 0,-5-7 0,8 13 0,-1 0 0,1 0 0,-1 0 0,0 0 0,1 0 0,-1 0 0,0 1 0,0-1 0,1 1 0,-1-1 0,0 1 0,0 0 0,0-1 0,0 1 0,1 0 0,-1 0 0,0 1 0,0-1 0,0 0 0,0 1 0,0-1 0,-3 2 0,-3 1 0,-1 0 0,0 0 0,-9 7 0,5-3 0,1 1 0,1 1 0,-1 0 0,1 1 0,1 0 0,0 0 0,0 1 0,1 0 0,-12 21 0,15-23 0,1 0 0,0 1 0,1-1 0,-1 1 0,2 0 0,0 1 0,0-1 0,1 1 0,0-1 0,1 1 0,0-1 0,1 1 0,1 19 0,0-26 0,0 1 0,0 0 0,0-1 0,1 1 0,-1-1 0,1 0 0,0 1 0,1-1 0,-1 0 0,1 0 0,0-1 0,0 1 0,0 0 0,4 3 0,-1-2 0,0-1 0,1 1 0,-1-1 0,1-1 0,0 1 0,0-1 0,0 0 0,8 1 0,9 2 0,0-2 0,0-1 0,0 0 0,39-3 0,22-5 0,149-30 0,-197 28 0,48-10 0,-79 19 976,-10 3-4751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46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404 380 5824,'0'0'13923,"-10"-2"-13312,10 2-613,-67-9 1348,59 9-1117,1 0-1,0 0 0,-1 0 0,1 1 0,0 0 1,-1 1-1,1-1 0,0 1 0,-8 4 1,-8 6 176,2 0 0,0 2 1,0 0-1,1 2 1,1 0-1,-32 35 0,43-41-242,-1 1 1,2 0-1,-1 0 0,2 1 0,-1 0 0,-5 16 0,9-20-72,1 1 0,0-1 0,0 1-1,1 0 1,0-1 0,0 1 0,1 0 0,0-1-1,0 1 1,4 13 0,-4-18-47,1 0 0,0 0 0,0 0 0,1 0-1,-1 0 1,1 0 0,0-1 0,0 1 0,0 0 0,1-1 0,-1 0-1,1 0 1,0 1 0,0-1 0,0-1 0,5 5 0,-3-4 3,-1-1 0,1 0 0,0 0 0,0 0 0,0 0 0,0-1 0,0 0 0,0 0 1,0 0-1,1-1 0,8 1 0,-3-2 14,1 0 0,0-1 1,-1 0-1,1-1 0,-1 0 1,0-1-1,0 0 0,0-1 1,-1 0-1,1-1 0,9-7 1,-8 3 8,-1 0 1,0-1 0,-1 0 0,13-18-1,10-10 102,-26 31-118,0-1 1,0 1-1,-1-1 0,1 0 1,-2-1-1,0 0 1,0 0-1,-1 0 0,0 0 1,0 0-1,-1-1 0,-1 0 1,0 0-1,0 0 0,-1 0 1,0 0-1,-1 0 1,-1 0-1,1 0 0,-2 0 1,-2-12-1,0 27-23,1 8-34,1 5 3,1-1 0,1 1 0,1 0 0,0-1 0,7 30 0,-1-16 0,1 1 0,15 33 0,-22-61 0,3 8 0,1 0 0,0-1 0,0 1 0,12 15 0,-15-24 0,-1-1 0,0 1 0,0-1 0,1 1 0,-1-1 0,1 1 0,-1-1 0,1 0 0,0 0 0,-1 0 0,1 0 0,0 0 0,0 0 0,0 0 0,0 0 0,-1-1 0,1 1 0,0-1 0,0 1 0,0-1 0,1 0 0,-1 0 0,0 0 0,0 0 0,0 0 0,0-1 0,0 1 0,0 0 0,0-1 0,0 0 0,-1 1 0,1-1 0,0 0 0,3-2 0,13-8 0,-2-1 0,0-1 0,0-1 0,21-23 0,49-71 0,-56 69 0,52-55 0,-30 52 0,-51 42 0,-1 0 0,0 0 0,0 0 0,0 0 0,0-1 0,1 1 0,-1 0 0,0 0 0,0 0 0,0 0 0,0 0 0,1 0 0,-1 0 0,0 0 0,0 0 0,1 0 0,-1 0 0,0 0 0,0 0 0,0 0 0,1 0 0,-1 0 0,0 0 0,0 0 0,0 0 0,1 0 0,-1 0 0,0 0 0,0 0 0,0 0 0,1 0 0,-1 0 0,0 0 0,0 1 0,0-1 0,0 0 0,1 0 0,4 10 0,-2 14 0,-5 2 0,-1 0 0,-1 0 0,-1 0 0,-11 30 0,-5 28 0,19-77 0,-1 7 0,4-12 0,4-6 0,54-54 0,-29 31 0,-24 20 0,2-1 0,0 1 0,0-1 0,1 1 0,0 1 0,13-8 0,-21 14 0,0-1 0,0 1 0,0 0 0,0 0 0,0-1 0,0 1 0,0 0 0,0 0 0,0 0 0,0 0 0,0 0 0,0 1 0,0-1 0,0 0 0,0 0 0,0 1 0,0-1 0,0 0 0,0 1 0,0-1 0,-1 1 0,1-1 0,0 1 0,0 0 0,0-1 0,-1 1 0,1 0 0,0-1 0,0 1 0,-1 0 0,1 0 0,-1 0 0,1 1 0,18 34 0,-17-29 0,1 1 0,-1 0 0,0 1 0,0-1 0,-1 1 0,0 13 0,-1-15 0,1 1 0,0-1 0,0 0 0,0 1 0,1-1 0,0 0 0,4 11 0,-5-17 0,1 1 0,-1-1 0,0 0 0,0 1 0,1-1 0,-1 0 0,1 0 0,-1 0 0,1 0 0,-1 0 0,1 0 0,0-1 0,-1 1 0,1 0 0,0-1 0,0 0 0,-1 1 0,1-1 0,0 0 0,0 0 0,0 0 0,-1 0 0,1 0 0,0 0 0,0 0 0,0-1 0,-1 1 0,3-1 0,6-2 0,0 0 0,0 0 0,15-8 0,33-18 0,-1-2 0,-2-3 0,-1-2 0,58-51 0,-103 76 0,-8 10 0,0 0 0,0-1 0,0 1 0,0 0 0,0 0 0,0 0 0,0 0 0,0 0 0,0 0 0,0 0 0,2-1 0,-9 6 0,0 0 0,0 1 0,-10 9 0,3-3 0,-36 29 0,-69 63 0,102-88 0,2 1 0,0 1 0,2-1 0,-1 2 0,-13 26 0,26-42 0,-1-1 0,0 1 0,0 0 0,1-1 0,-1 1 0,1 0 0,-1 0 0,1 0 0,0 0 0,0-1 0,-1 1 0,2 4 0,-1-5 0,0 0 0,0-1 0,1 1 0,-1 0 0,1 0 0,-1 0 0,0 0 0,1-1 0,-1 1 0,1 0 0,0 0 0,-1-1 0,1 1 0,0-1 0,-1 1 0,1 0 0,0-1 0,0 1 0,0 0 0,2 0 0,1 0 0,-1 0 0,0-1 0,0 1 0,0-1 0,1 0 0,-1 1 0,0-1 0,0-1 0,1 1 0,-1 0 0,0-1 0,4-1 0,6-2 0,0-1 0,0 0 0,-1-1 0,1 0 0,-2-1 0,1 0 0,12-11 0,2-3 0,42-45 0,-35 26 0,-1 0 0,-2-2 0,-2-1 0,-2-2 0,-2 0 0,-1-2 0,16-52 0,-28 69 0,-2-1 0,-1-1 0,-2 1 0,-1-1 0,-1 0 0,-1-43 0,-8 49 0,-1 23 0,-4 10 0,4 1 0,1 0 0,-1 1 0,1 0 0,1 0 0,0 0 0,0 1 0,1-1 0,0 1 0,-1 11 0,-2 1 0,-2 9 0,1 0 0,2 0 0,1 0 0,1 1 0,2 40 0,2-57 0,0-1 0,1 1 0,0 0 0,1 0 0,1-1 0,0 0 0,2 0 0,-1 0 0,1 0 0,1-1 0,1 0 0,0 0 0,14 17 0,-16-24 56,1 0 0,-1-1 0,1 0 0,1 0 0,-1 0 0,1-1 0,-1 0-1,1-1 1,1 1 0,-1-1 0,0-1 0,1 0 0,-1 0 0,1-1 0,9 1 0,17 0-580,-1-2 0,50-5 0,-26 0-2734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7.2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417 1028 5416,'0'0'8360,"-12"-6"-7751,-73-38 703,77 41-1063,1 0 1,-1 0 0,-1 1-1,1 0 1,0 0-1,0 1 1,-1 0-1,1 0 1,-1 1 0,1 0-1,-1 0 1,1 1-1,0 1 1,-1-1-1,1 1 1,0 0 0,0 1-1,0 0 1,-8 5-1,4-3 4,1 1 0,1 0 0,-1 1 0,1 0-1,0 1 1,1 0 0,0 0 0,0 1 0,1 0 0,0 0 0,0 1-1,-9 17 1,15-22-159,-1 0 0,1 0-1,0 0 1,1 0-1,-1 0 1,1 0 0,0 1-1,1-1 1,-1 1 0,1-1-1,0 0 1,0 1 0,1-1-1,-1 1 1,1-1 0,1 0-1,2 10 1,-1-9-26,0 1 1,0-1-1,1 0 0,0 0 1,0-1-1,0 1 0,1-1 1,0 0-1,0 0 0,0 0 1,1-1-1,-1 1 0,9 4 1,-8-6-38,-1-1 1,1 1-1,0-1 1,0 0-1,0-1 1,0 1-1,0-1 1,0 0-1,0-1 1,1 1-1,-1-1 1,0 0 0,0-1-1,0 0 1,0 0-1,11-3 1,-9 2 1,1-2 0,-1 1 0,0-1 0,0 0 0,0 0 0,-1-1 0,1 0 0,-1 0 0,0-1 0,-1 0 0,8-8 0,-1-3 13,-1-1-1,0 0 1,-2-1 0,0 0-1,0 0 1,-2-1 0,-1 0 0,0-1-1,4-26 1,-3 3 28,-2 0 0,-2 0 0,-2-67 0,-3 68-3,-10-144 215,9 163-202,-2 1 0,-1-1 0,-1 1-1,-1 1 1,-17-39 0,20 54-33,3 3 10,-1 0 0,0 0 0,0 0 0,-1 0 0,1 0 0,-6-6-1,7 11-49,0-1-1,1 1 1,-1-1-1,1 1 0,-1-1 1,0 1-1,1 0 1,-1-1-1,1 1 0,-1 0 1,1-1-1,0 1 1,-1 0-1,1 0 0,0-1 1,-1 1-1,1 0 1,0 0-1,0-1 0,0 1 1,0 0-1,0 1 1,-1 2 12,-5 19 37,1 0 0,0 0 1,-1 47-1,8 72 98,-1-128-141,14 175 204,-11-164-141,1-1 1,1 1 0,2-1-1,0-1 1,18 35-1,-24-52-50,4 5 51,-1 1 0,2-1 0,-1 0 0,1-1 0,1 1 0,0-1 0,0-1 0,1 1 0,15 11 0,-7-8 41,-11-8-36,0 0 0,1-1 0,0 1 0,-1-1 0,1 0 0,1-1 0,-1 0 0,13 4 0,-2-2-86,-12-4 0,1 1 0,-1-1 0,0 0 0,10 0 0,-2 2 0,-13-3 0,0 0 0,0 0 0,0 1 0,0-1 0,0 0 0,0 0 0,0 0 0,0 0 0,-1 0 0,1 0 0,0 0 0,0 0 0,0-1 0,0 1 0,0 0 0,0 0 0,0-1 0,0 1 0,1-1 0,4-3 0,0 1 0,0-1 0,0 0 0,0 0 0,-1-1 0,1 0 0,-1 0 0,0 0 0,-1-1 0,9-11 0,-8 7 0,0 1 0,-1-1 0,0 0 0,0 0 0,-1 0 0,3-18 0,3-14 0,-5 29 0,-2 0 0,1 0 0,1-26 0,-4 25 0,0 5 0,0 0 0,0 0 0,0 0 0,-2 1 0,1-1 0,-3-10 0,4 19 0,0 0 0,0-1 0,0 1 0,0 0 0,-1 0 0,1 0 0,0-1 0,0 1 0,0 0 0,0 0 0,0 0 0,0 0 0,0 0 0,-1-1 0,1 1 0,0 0 0,0 0 0,0 0 0,0 0 0,-1 0 0,1 0 0,0-1 0,0 1 0,0 0 0,0 0 0,-1 0 0,1 0 0,0 0 0,0 0 0,0 0 0,-1 0 0,1 0 0,0 0 0,0 0 0,0 0 0,-1 0 0,1 0 0,0 0 0,0 0 0,0 0 0,-1 0 0,1 1 0,0-1 0,0 0 0,0 0 0,0 0 0,-1 0 0,1 0 0,0 0 0,0 1 0,0-1 0,0 0 0,0 0 0,-1 0 0,1 0 0,0 0 0,0 1 0,0-1 0,0 0 0,0 0 0,0 1 0,-7 10 0,-3 16 0,1 0 0,2 0 0,0 1 0,2 0 0,1 0 0,-1 49 0,6-69 0,-1 0 0,1 1 0,0-1 0,5 13 0,-5-17 0,0 0 0,0 0 0,1-1 0,0 1 0,0 0 0,0-1 0,0 1 0,0-1 0,1 0 0,5 6 0,-3-5 0,-4-2 0,1 0 0,0-1 0,-1 1 0,1 0 0,0-1 0,0 0 0,1 1 0,-1-1 0,0 0 0,0 0 0,0 0 0,1 0 0,-1 0 0,1-1 0,-1 1 0,0-1 0,1 0 0,-1 1 0,1-1 0,-1 0 0,1-1 0,-1 1 0,1 0 0,-1-1 0,1 1 0,2-2 0,7-2 0,-1-1 0,0-1 0,0 0 0,0 0 0,-1-1 0,0-1 0,0 1 0,-1-2 0,0 1 0,0-1 0,-1-1 0,0 1 0,7-13 0,7-14 0,-1-2 0,22-57 0,-39 88 0,2-9 0,-1 0 0,-1 0 0,0-1 0,2-22 0,-5 32 0,-2-6 0,1 10 0,0 5 0,0-2 0,0 0 0,0-1 0,0 1 0,0 0 0,0 0 0,0 0 0,1-1 0,-1 1 0,0 0 0,0 0 0,0 0 0,0 0 0,1-1 0,-1 1 0,0 0 0,0 0 0,0 0 0,1 0 0,-1 0 0,0 0 0,0 0 0,1-1 0,-1 1 0,0 0 0,0 0 0,1 0 0,-1 0 0,0 0 0,0 0 0,0 0 0,1 0 0,-1 0 0,0 0 0,0 1 0,1-1 0,-1 0 0,0 0 0,0 0 0,1 0 0,-1 0 0,10 5 0,-9-2 0,0 0 0,1-1 0,-1 1 0,1-1 0,-1 1 0,1-1 0,0 1 0,4 3 0,-2 0 0,0 1 0,0-1 0,-1 1 0,0 0 0,0 0 0,-1 0 0,3 11 0,-1-3 0,3 12 0,5 33 0,-8-35 0,0 0 0,10 24 0,-13-45 0,1 0 0,0 0 0,0 0 0,0 0 0,1-1 0,-1 1 0,1-1 0,0 1 0,0-1 0,0 0 0,0 0 0,1 0 0,3 2 0,0-1 0,-1-1 0,1 0 0,0 0 0,0 0 0,0-1 0,0 0 0,9 1 0,3 0 0,-1-2 0,1 0 0,0-1 0,0-1 0,23-5 0,-30 5 0,-1-1 0,1-1 0,-1 0 0,0-1 0,0 0 0,0-1 0,0 0 0,-1-1 0,0 0 0,0 0 0,0-1 0,-1-1 0,17-16 0,-19 18 0,-1-1 0,1-1 0,-1 1 0,0-1 0,-1 0 0,0 0 0,0 0 0,-1-1 0,0 0 0,5-16 0,-5 11 0,-1 1 0,-1-1 0,-1 0 0,0-20 0,-1 30 0,0 0 0,-1 0 0,1 0 0,-1 0 0,0 1 0,0-1 0,0 0 0,-1 1 0,-2-6 0,3 7 0,-1 1 0,1-1 0,0 1 0,0-1 0,-1 1 0,1 0 0,-1-1 0,1 1 0,-1 0 0,0 0 0,1 0 0,-1 0 0,0 1 0,0-1 0,0 0 0,1 1 0,-1-1 0,0 1 0,0 0 0,-2-1 0,-4 0 0,1 1 0,0-1 0,-1 1 0,1 1 0,-1-1 0,1 1 0,0 1 0,0-1 0,-1 1 0,1 0 0,0 1 0,-8 4 0,14-7 0,-2 1 0,-1 1 0,1-1 0,0 1 0,0 0 0,0-1 0,0 1 0,0 1 0,0-1 0,1 0 0,-1 1 0,1-1 0,0 1 0,-1 0 0,1 0 0,0 0 0,1 0 0,-1 0 0,-1 3 0,-3 11 0,0-1 0,1 1 0,-4 21 0,8-30 0,1 0 0,-1 0 0,2 0 0,-1-1 0,1 1 0,0 0 0,0 0 0,1-1 0,5 15 0,-4-13 0,0 0 0,1 0 0,0-1 0,0 0 0,0 0 0,1 0 0,1 0 0,-1-1 0,1 0 0,0 0 0,1 0 0,0-1 0,11 9 0,-7-9 0,-1 1 0,1-1 0,0-1 0,16 6 0,-22-10 0,0 0 0,0 0 0,0 0 0,0-1 0,0 0 0,0 0 0,0 0 0,0 0 0,0-1 0,0 0 0,0 0 0,0 0 0,9-4 0,14-7 0,-1-1 0,0-1 0,-1-1 0,-1-2 0,0 0 0,29-28 0,-39 34 0,0 0 0,1 0 0,25-12 0,-17 11 0,-6 2 0,0 1 0,1 1 0,0 1 0,25-6 0,1 11 0,-45 2 0,1 0 0,-1 0 0,0 0 0,0 0 0,0 0 0,0 0 0,0 0 0,1 0 0,-1 0 0,0 0 0,0 0 0,0 0 0,0 0 0,0 0 0,1-1 0,-1 1 0,0 0 0,0 0 0,0 0 0,0 0 0,0 0 0,0 0 0,0 0 0,1 0 0,-1 0 0,0 0 0,0-1 0,0 1 0,0 0 0,0 0 0,0 0 0,0 0 0,0 0 0,0 0 0,0-1 0,0 1 0,0 0 0,0 0 0,0 0 0,0 0 0,0 0 0,0-1 0,0 1 0,0 0 0,0 0 0,0 0 0,0 0 0,0 0 0,0-1 0,0 1 0,0 0 0,0 0 0,0 0 0,0 0 0,0 0 0,0 0 0,0-1 0,0 1 0,0 0 0,-1 0 0,1 0 0,0 0 0,-6-7 0,6 7 0,-3-3 0,0 1 0,-1-1 0,1 1 0,-1 0 0,0 0 0,1 1 0,-1-1 0,0 1 0,0 0 0,0 0 0,0 0 0,0 0 0,0 1 0,-1-1 0,1 1 0,0 0 0,-7 1 0,2 0 0,0 1 0,1 0 0,-1 0 0,1 0 0,-1 1 0,1 0 0,-12 7 0,11-5 0,1 0 0,0 1 0,0-1 0,0 2 0,1-1 0,0 1 0,-11 14 0,16-18 0,0 0 0,0 0 0,0 0 0,1 0 0,0 1 0,-1-1 0,1 0 0,0 1 0,1-1 0,-1 1 0,1-1 0,-1 1 0,1-1 0,0 1 0,1-1 0,-1 1 0,0-1 0,1 1 0,0-1 0,0 1 0,0-1 0,0 0 0,0 1 0,1-1 0,2 4 0,-1-2 0,0 0 0,1 0 0,-1 0 0,1-1 0,0 1 0,0-1 0,1 0 0,-1 0 0,1-1 0,0 1 0,0-1 0,6 3 0,-2-2 0,-1-1 0,1 0 0,0 0 0,-1-1 0,1 0 0,0-1 0,12 1 0,2-2 0,-1-1 0,0-2 0,0 0 0,0-1 0,38-12 0,7 1 0,-37 12 0,-28 3 0,1-1 0,-1 1 0,0-1 0,0 0 0,0 0 0,0 0 0,0 0 0,1 0 0,-2 0 0,1 0 0,4-3 0,24-24 0,-10 10 0,-4 4 0,0-2 0,-1 0 0,20-28 0,32-58 0,-45 67 0,1-5 0,-1-1 0,-2-1 0,-2-1 0,-1-1 0,-3 0 0,16-82 0,-20 60 0,-3 0 0,-3 0 0,-2 0 0,-9-79 0,6 133 0,1 8 0,0 1 0,0-1 0,0 1 0,-1 0 0,1-1 0,-1 1 0,0-1 0,0 1 0,0 0 0,0 0 0,-1-1 0,1 1 0,-4-4 0,5 7 0,-1 0 0,1-1 0,0 1 0,-1 0 0,1 0 0,0 0 0,-1 0 0,1 0 0,0 0 0,-1 1 0,1-1 0,0 0 0,-1 0 0,1 0 0,0 0 0,-1 0 0,1 0 0,0 1 0,-1-1 0,1 0 0,0 0 0,0 0 0,-1 1 0,1-1 0,0 0 0,0 0 0,0 1 0,-1-1 0,1 0 0,0 0 0,0 1 0,0-1 0,0 0 0,-1 1 0,1-1 0,0 1 0,-10 17 0,7-12 0,-8 16 0,1 1 0,1 0 0,1 0 0,-8 36 0,-9 101 0,7-38 0,-2 54 0,9-61 0,7-59 0,6 100 0,1-89 0,-3-56 0,5 68 0,-4-72 0,0-1 0,0 0 0,0 0 0,1 0 0,0-1 0,0 1 0,1 0 0,-1-1 0,1 1 0,4 4 0,-6-9 0,0 0 0,0 0 0,0 0 0,0 0 0,1-1 0,-1 1 0,0 0 0,0-1 0,1 1 0,-1-1 0,0 1 0,1-1 0,-1 0 0,1 0 0,-1 1 0,0-1 0,1 0 0,-1 0 0,1 0 0,-1-1 0,1 1 0,-1 0 0,0 0 0,1-1 0,-1 1 0,2-1 0,4-2 0,-1 0 0,0 0 0,1 0 0,6-5 0,6-7 0,0 1 0,-1-2 0,-1-1 0,30-35 0,51-87 0,-30 40 0,-67 98 0,14-18 0,-2-1 0,14-24 0,-33 60 0,0 1 0,1 0 0,-4 27 0,1-5 0,3-19 0,1 1 0,0-1 0,2 1 0,0 0 0,1 0 0,1 1 0,2-1 0,3 23 0,-5-42 0,1 1 0,-1-1 0,1 0 0,0 1 0,0-1 0,0 0 0,0 1 0,0-1 0,0 0 0,1 0 0,-1 0 0,1 0 0,-1 0 0,1 0 0,0 0 0,0-1 0,3 3 0,-3-3 0,0 0 0,0 0 0,0-1 0,1 1 0,-1-1 0,0 0 0,0 0 0,1 0 0,-1 0 0,0 0 0,0 0 0,1 0 0,-1-1 0,0 1 0,0-1 0,0 0 0,1 1 0,-1-1 0,0 0 0,2-2 0,7-2 0,-1-2 0,1 0 0,-1 0 0,-1-1 0,0 0 0,0-1 0,12-14 0,51-75 0,-53 69 0,3-9 0,-17 29 0,1-1 0,-1 1 0,1 0 0,12-13 0,-27 61 0,3-17 0,-1-1 0,2 0 0,0 1 0,-2 28 0,7-44 0,0 0 0,0 0 0,0 0 0,0-1 0,1 1 0,0 0 0,1 0 0,-1-1 0,1 1 0,0-1 0,0 0 0,1 1 0,0-1 0,-1 0 0,2 0 0,-1 0 0,7 7 0,-7-11 0,-1 1 0,0 0 0,1-1 0,-1 1 0,1-1 0,-1 0 0,1 0 0,0 0 0,-1 0 0,1 0 0,0-1 0,0 1 0,0-1 0,0 0 0,-1 0 0,1 0 0,0 0 0,0 0 0,0-1 0,0 1 0,-1-1 0,1 0 0,0 1 0,0-1 0,2-2 0,1 1 0,0-1 0,0 0 0,-1 0 0,1-1 0,-1 1 0,0-1 0,0-1 0,0 1 0,8-9 0,-8 5 0,0-1 0,-1 0 0,1 1 0,-2-1 0,1-1 0,-1 1 0,-1 0 0,0-1 0,0 1 0,-1-1 0,0 0 0,0 0 0,-1 1 0,-1-1 0,1 0 0,-2 1 0,1-1 0,-1 0 0,-1 1 0,0 0 0,0-1 0,-1 1 0,-9-16 0,10 21 0,0 1 0,0-1 0,-1 1 0,1 0 0,-1 0 0,0 0 0,0 0 0,0 1 0,0 0 0,-1 0 0,1 0 0,0 0 0,-1 0 0,1 1 0,-1 0 0,0 0 0,1 0 0,-1 1 0,-9 0 0,5 0 0,0 0 0,0 1 0,0 0 0,0 1 0,1 0 0,-1 1 0,1-1 0,-1 2 0,-13 6 0,19-8 0,0 0 0,0 0 0,0 0 0,1 0 0,-1 1 0,1-1 0,-1 1 0,1 0 0,0 0 0,0 0 0,0 0 0,0 0 0,-1 5 0,2-8 0,1 1 0,0 0 0,0 0 0,-1 0 0,1 0 0,0 0 0,0 0 0,0 0 0,0 0 0,0 0 0,0 0 0,1 0 0,-1 0 0,0 0 0,0 0 0,1 0 0,-1 0 0,0 0 0,1-1 0,0 2 0,0 0 0,0-1 0,1 0 0,-1 0 0,0 0 0,1 0 0,-1 0 0,1-1 0,-1 1 0,1 0 0,-1-1 0,1 1 0,-1-1 0,1 1 0,0-1 0,-1 0 0,3 0 0,15 1 0,-1-1 0,1-1 0,0-1 0,20-5 0,-20 4 0,85-18 0,-59 11 0,74-8 0,-85 15 0,55-1 0,-78 4 0,0 1 0,0 1 0,0-1 0,-1 2 0,1-1 0,11 6 0,-21-8 0,0 1 0,0-1 0,0 1 0,0-1 0,0 1 0,0 0 0,0 0 0,0-1 0,0 1 0,0 0 0,0 0 0,0 0 0,-1 0 0,1 0 0,0 0 0,-1 0 0,1 1 0,-1-1 0,1 0 0,-1 0 0,1 2 0,-1-1 0,1 1 0,-1 0 0,0 0 0,0 0 0,0 0 0,0 0 0,-1 0 0,-1 5 0,0 1 0,-1-1 0,0 0 0,-1 0 0,0 0 0,-5 8 0,-27 27 0,32-38 0,4-8 0,4-9 0,31-46 0,-23 37 0,1 0 0,15-19 0,-26 37 0,0 1 0,0-1 0,0 1 0,0 0 0,1 0 0,-1 0 0,1 0 0,-1 0 0,6-2 0,-7 4 0,1-1 0,0 1 0,0 0 0,0-1 0,-1 1 0,1 0 0,0 0 0,0 0 0,0 0 0,0 1 0,-1-1 0,1 0 0,0 1 0,0 0 0,-1-1 0,1 1 0,2 1 0,9 5 0,1 1 0,-1 0 0,0 1 0,-1 1 0,16 15 0,51 61 0,-56-60 0,-21-23 0,0-1 0,-1 0 0,1 0 0,1 0 0,-1 0 0,0 0 0,0-1 0,1 1 0,-1-1 0,1 1 0,-1-1 0,1 0 0,-1 0 0,1 0 0,0 0 0,0 0 0,0-1 0,4 1 0,-7-2 0,0 0 0,1 0 0,-1-1 0,0 1 0,0 0 0,0 0 0,0 0 0,0 0 0,0-1 0,0 1 0,0 0 0,0 0 0,-1 0 0,1 0 0,0-1 0,-1 1 0,1 0 0,-1 0 0,-1-1 0,-10-23-4029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7.4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 15472,'0'0'2935,"70"-12"-2743,-45 12-8,-15 4-200,-8-2 8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7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0 161 12960,'0'0'1089,"22"-9"-705,296-88 1359,-231 78-706,2 5 1,0 3 0,124 0 0,-209 11-968,44 5 712,-46-5-739,-1 0 1,1 0 0,-1 1 0,0-1 0,1 0 0,-1 1-1,0-1 1,1 1 0,-1 0 0,0-1 0,1 1 0,-1 0-1,0 0 1,0 0 0,0 0 0,0 0 0,0 0 0,0 0-1,0 0 1,0 0 0,-1 0 0,1 1 0,0-1 0,0 0-1,-1 1 1,1-1 0,0 3 0,-2-3-91,1 0-1,0 0 1,0 0-1,0 0 1,-1 0-1,1 0 1,-1 0 0,1 0-1,-1 0 1,1 0-1,-1 0 1,1 0 0,-1-1-1,0 1 1,1 0-1,-1 0 1,0-1-1,0 1 1,0 0 0,0-1-1,1 1 1,-1 0-1,0-1 1,0 0-1,0 1 1,-2 0 0,0 0-1266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7.9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13672,'0'0'1952,"67"-58"-1744,13 48-72,11 2 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19.3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328 575 8744,'0'0'7882,"-13"7"-7069,-5 5-580,-96 61 1826,85-53-669,-55 49 0,77-61-1106,0 0-1,0 0 0,1 1 0,0 0 0,1 0 1,0 0-1,0 1 0,1 0 0,0 0 1,0 0-1,1 0 0,1 0 0,-2 17 1,3-24-209,1 0 1,0 1-1,1-1 1,-1 0-1,1 1 1,-1-1 0,1 0-1,0 0 1,0 1-1,0-1 1,1 0-1,-1 0 1,1 0 0,0 0-1,-1-1 1,1 1-1,0 0 1,1-1-1,-1 1 1,0-1 0,1 0-1,0 0 1,-1 0-1,1 0 1,0 0-1,0-1 1,0 1 0,0-1-1,0 0 1,0 0-1,0 0 1,1 0-1,3 0 1,0 0 0,1 0 0,-1-1 0,0 0 0,0-1-1,1 1 1,-1-1 0,0-1 0,0 1 0,0-1 0,0-1 0,0 1 0,-1-1 0,1 0 0,8-6-1,-8 4-22,0 0 0,0-1 0,0 0-1,0 0 1,-1-1 0,0 0 0,-1 0-1,0 0 1,0-1 0,0 1-1,-1-1 1,0 0 0,0-1 0,-1 1-1,0-1 1,-1 1 0,0-1 0,0 0-1,-1 0 1,0 0 0,-1 0 0,1 0-1,-2 0 1,1 0 0,-1 0 0,-1 0-1,0 1 1,-4-14 0,3 12 19,0 1 0,-1 0 0,-1 0 0,1 0 0,-1 0 0,-1 1 0,-11-15 0,15 21-53,1 0 1,-1 0-1,0 1 0,0-1 0,0 1 0,1 0 0,-2 0 1,1-1-1,0 1 0,0 0 0,0 1 0,0-1 0,0 0 0,-1 1 1,1-1-1,-3 1 0,3 0-12,-1 0 0,1 1 0,0-1 1,0 1-1,-1 0 0,1 0 0,0-1 0,0 1 0,0 1 0,0-1 1,0 0-1,0 1 0,0-1 0,0 1 0,1-1 0,-1 1 1,1 0-1,-1-1 0,-1 4 0,0 0-7,0-1 0,1 0 0,-1 1 0,1 0 0,0-1 0,1 1 0,-1 0 0,1 0 0,0 0 0,0 0 0,1 0 0,-1 0 0,1 11 0,1-15 0,-1 1 0,0 0 0,1 0 0,-1 0 0,1 0 0,-1 0 0,1 0 0,0-1 0,0 1 0,0 0 0,0 0 0,0-1 0,0 1 0,0-1 0,1 1 0,1 1 0,-1-2 0,0 0 0,0 0 0,0 0 0,0 0 0,1 0 0,-1-1 0,0 1 0,0-1 0,0 1 0,1-1 0,-1 0 0,0 0 0,0 0 0,1 0 0,-1 0 0,0 0 0,4-2 0,3 0 0,1-1 0,-1-1 0,-1 0 0,1 0 0,0 0 0,-1-1 0,0-1 0,0 1 0,0-1 0,-1-1 0,0 1 0,0-1 0,8-12 0,6-9 0,-1 0 0,22-43 0,-5 2 0,-3-1 0,-3-2 0,-3-1 0,27-111 0,-32 108 0,-23 80 0,0 1 0,0-1 0,0 0 0,0 1 0,2 7 0,1 15 0,6 470 0,-14-368 0,-40 240 0,43-360 0,-33 141 0,29-131 0,0 0 0,-1-1 0,-1-1 0,-1 1 0,-20 30 0,28-47 0,0 1 0,0-1 0,-1 1 0,1-1 0,0 1 0,-1-1 0,1 0 0,-1 0 0,1 0 0,-1 0 0,0 0 0,1 0 0,-1 0 0,0 0 0,0 0 0,1-1 0,-5 1 0,5-1 0,-1 0 0,0 0 0,1 0 0,-1 0 0,0-1 0,1 1 0,-1-1 0,1 1 0,-1-1 0,1 0 0,-1 0 0,1 1 0,-1-1 0,1 0 0,0 0 0,-2-2 0,-4-4 0,1 0 0,1-1 0,0 0 0,0 0 0,-7-15 0,5 9 0,0-1 0,1 0 0,1 0 0,1 0 0,-5-25 0,8 36 0,1 0 0,-1-1 0,1 1 0,0-1 0,0 1 0,0-1 0,0 1 0,1-1 0,0 1 0,0 0 0,0-1 0,1 1 0,-1 0 0,1 0 0,0 0 0,0 0 0,0 0 0,1 0 0,0 1 0,-1-1 0,1 1 0,0 0 0,1 0 0,4-5 0,-1 5 0,0-1 0,0 1 0,0 0 0,1 0 0,-1 1 0,1 0 0,0 1 0,0-1 0,10 1 0,1 0 0,0 1 0,32 4 0,-36-1 0,-1 0 0,0 1 0,0 0 0,0 1 0,-1 1 0,25 14 0,-21-12 0,19 9 212,0-1 1,2-3-1,58 15 1,32-5-4998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1.4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1 131 11952,'0'0'11783,"9"-3"-10936,68-18 410,63-21 536,-107 29-1182,1 1-1,0 2 0,1 1 1,0 2-1,0 1 0,1 2 1,48 1-1,-78 3-582,0 1 0,-1 0 0,1 0 0,-1 1 1,1 0-1,-1 0 0,1 0 0,4 3 0,-8-4-28,0 0-1,0 0 1,0 0-1,0 1 1,0-1 0,0 1-1,-1-1 1,1 1-1,-1-1 1,1 1 0,-1 0-1,1 0 1,-1 0-1,0 0 1,0 0-1,0 0 1,0 0 0,0 0-1,0 0 1,-1 0-1,2 5 1,-4 2 851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525 890 8336,'0'0'5576,"-9"-2"-4594,-6 0-610,1 0 0,-1 1 1,0 1-1,0 0 0,1 1 0,-1 1 0,0 0 0,1 1 0,0 0 0,-1 1 0,-24 11 0,6 4 593,0 1-1,1 1 1,-45 40-1,62-47-604,1 0 0,1 1-1,0 1 1,0 0 0,2 0 0,0 1 0,1 1-1,-12 29 1,18-36-163,0-1 0,1 1 1,1 0-1,0 0 0,0 0 0,0 22 0,2-30-139,0 0 0,0 0 0,1 0 0,-1 0 1,1 0-1,-1 0 0,1 0 0,0 0 0,0-1 0,0 1 0,0 0 0,1 0 0,-1-1 0,1 1 0,0 0 1,0-1-1,-1 0 0,2 1 0,-1-1 0,0 0 0,0 0 0,1 0 0,-1-1 0,1 1 0,-1 0 0,1-1 0,0 0 1,0 0-1,5 2 0,-1-2 7,0 0 1,1 0-1,-1-1 0,1 0 1,-1 0-1,1-1 1,-1 0-1,0 0 0,1-1 1,-1 0-1,0 0 1,0 0-1,0-1 0,0 0 1,-1-1-1,8-5 1,-1 1-3,-1-1-1,0 0 1,-1-1 0,0 0 0,0-1 0,-1 0 0,9-14-1,6-13 51,-2-2-1,-1 0 1,-2-1 0,18-55-1,-16 28 90,25-140 0,-38 137-102,-3-1 0,-2 1 0,-4-1 0,-3 1 0,-24-137 0,21 183-100,0-1 0,-1 1 0,-16-34 0,23 57 0,-1 1 0,1-1 0,-1 1 0,1-1 0,-1 1 0,0-1 0,0 1 0,0 0 0,0-1 0,0 1 0,0 0 0,0 0 0,0 0 0,0 0 0,-1 0 0,1 0 0,0 0 0,-3-1 0,3 2 0,0 0 0,0 0 0,1 0 0,-1 0 0,0 0 0,0 1 0,0-1 0,1 0 0,-1 1 0,0-1 0,0 0 0,1 1 0,-1-1 0,0 1 0,1-1 0,-1 1 0,0-1 0,1 1 0,-1 0 0,1-1 0,-1 1 0,1 0 0,-1-1 0,0 3 0,-3 5 0,0 0 0,1 1 0,-1-1 0,2 1 0,-3 11 0,-4 28 0,3 1 0,1 0 0,4 65 0,20 153 0,-10-188 0,4-1 0,3-1 0,3 0 0,4-1 0,43 99 0,-58-157 0,1 0 0,1 0 0,0-1 0,17 22 0,-26-39 0,0 1 0,-1 0 0,1-1 0,0 1 0,-1-1 0,1 1 0,0-1 0,0 1 0,0-1 0,-1 0 0,1 1 0,0-1 0,0 0 0,0 1 0,0-1 0,0 0 0,-1 0 0,1 0 0,0 0 0,0 0 0,0 0 0,0 0 0,0 0 0,0 0 0,0-1 0,-1 1 0,1 0 0,0 0 0,0-1 0,0 1 0,0-1 0,-1 1 0,1 0 0,0-1 0,0 0 0,-1 1 0,1-1 0,-1 1 0,1-1 0,0 0 0,-1 0 0,1 1 0,-1-1 0,1 0 0,-1 0 0,5-6 0,0 0 0,-1-1 0,5-12 0,-7 17 0,31-66 861,-12 32-5709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760 213 7528,'0'0'6889,"-3"-11"-6349,0 0-291,-1 1 1,0-1-1,-1 1 0,0 0 1,0 0-1,-13-17 0,8 15 132,0 0-1,-1 0 1,0 1-1,-1 1 1,-16-12-1,20 18-186,0-1 0,0 1 0,0 0 1,0 1-1,-1 0 0,1 1 0,-1 0 0,0 0 0,0 0 1,-16 0-1,11 2-26,0 0 0,1 1 1,-1 0-1,0 1 0,1 0 1,-1 1-1,1 1 0,0 0 1,0 1-1,0 0 0,0 1 1,1 0-1,0 1 0,1 1 1,-13 9-1,-2 4 219,0 2 0,2 0 0,-34 42 0,51-57-270,2-1-1,-1 2 1,1-1 0,0 0 0,1 1 0,0 0-1,0 0 1,1 1 0,0-1 0,1 0 0,0 1 0,0 0-1,1-1 1,0 1 0,1 0 0,0 0 0,2 10-1,-1-13-25,1-1-1,0 1 1,0-1-1,0 1 0,1-1 1,0 0-1,1 0 1,-1 0-1,1 0 0,6 6 1,-2-3 35,0-1 0,1 0 0,0-1 0,0 0 0,15 9 0,8 1 170,1-2 1,63 20 0,-87-32-267,56 16 210,33 11 212,-87-26-375,-1 0-1,1 1 0,-1 1 1,0 0-1,0 0 0,11 10 1,-8-4 25,-8-9-17,0 1 0,0 0 0,0 0 0,-1 1 0,0-1 0,0 1 0,0 0 0,0 0 1,-1 1-1,0-1 0,0 1 0,0-1 0,2 8 0,-5-11-80,0 0 0,0-1 0,-1 1-1,1-1 1,0 1 0,0-1 0,-1 1 0,1-1 0,-1 1 0,0-1-1,1 1 1,-1-1 0,0 0 0,0 1 0,0-1 0,0 0 0,0 0-1,0 0 1,-2 2 0,-27 21 2,29-23-7,-27 16 0,0-1 0,-1-1 0,0-2 0,-2 0 0,1-2 0,-62 13 0,24-12 0,-1-2 0,-88 0 0,69-12 0,88 2 0,0 0 0,-1 0 0,1 1 0,-1-1 0,1 0 0,0 0 0,-1 0 0,1-1 0,-1 1 0,1 0 0,0 0 0,-1 0 0,1 0 0,0 0 0,-1 0 0,1 0 0,-1-1 0,1 1 0,0 0 0,-1 0 0,1-1 0,0 1 0,0 0 0,-1 0 0,1-1 0,0 1 0,0 0 0,-1-1 0,1 0 0,4-10 0,19-15 0,-22 25 0,33-30-3987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2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82 8840,'0'0'8911,"-10"1"-8237,-33 3 14,31 0 408,12 1 145,12 2 62,-5-7-1081,0 1 1,0-1 0,0 0 0,14-2-1,0-1 58,500-55 3696,-398 39-2905,-84 11-35,1 2 0,49-1-1,-88 7-1022,-1 0 0,0 0 0,0 0-1,1 0 1,-1 0 0,0 0 0,0 0-1,0 0 1,1 0 0,-1 0 0,0 0-1,0 0 1,1 0 0,-1 0 0,0 0-1,0 0 1,0 0 0,1 0 0,-1 1-1,0-1 1,0 0 0,0 0 0,1 0-1,-1 0 1,0 0 0,0 1 0,0-1-1,0 0 1,0 0 0,1 0 0,-1 1-1,0-1 1,0 0 0,0 0 0,0 0-1,0 1 1,0-1 0,0 0 0,0 0-1,0 1 1,0-1 0,0 0-1,0 0 1,0 0 0,0 1 0,0-1-1,0 0 1,0 1 0,-6 11-1074,3-7-2115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7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415 984 6328,'0'0'8680,"-11"3"-8062,-27 9-117,14-5 36,0 1-1,1 0 0,-41 22 1,38-12 29,1 0 0,1 1 0,-32 32 0,43-37-270,1 0 0,0 1 0,1 0 0,1 1 0,0 0 0,-13 33 0,21-45-212,1-1 0,-1 1 0,1 0 0,0 0-1,0 0 1,1 0 0,-1-1 0,1 1 0,0 0 0,0 0 0,0 0 0,2 6 0,-2-8-55,1-1-1,0 1 1,0-1 0,0 1-1,-1-1 1,1 1-1,1-1 1,-1 0 0,0 1-1,0-1 1,0 0-1,1 0 1,-1 0-1,0 0 1,1 0 0,-1 0-1,1 0 1,0-1-1,-1 1 1,1 0 0,-1-1-1,1 1 1,0-1-1,-1 0 1,1 1 0,0-1-1,0 0 1,-1 0-1,4-1 1,6 1 56,0-2 1,-1 1-1,1-1 0,-1-1 1,0 0-1,13-5 0,-1-1 122,38-23 0,-46 22-138,0 0 0,0-1-1,-1-1 1,-1 0 0,0 0 0,13-19 0,2-6 109,25-47 0,-31 45-94,-2-1 1,-1 0-1,-3-2 0,-1 0 0,-2 0 0,-2-1 1,-2-1-1,4-58 0,-10 51 15,-2 0-1,-2 0 0,-2 0 1,-3 1-1,-2 0 0,-29-95 1,33 127-42,4 13-23,0 1 0,0-1-1,0 1 1,-1 0-1,1-1 1,-1 1-1,0 0 1,-1 0 0,-2-4-1,4 8-24,1-1-1,0 1 0,-1 0 1,1-1-1,0 1 1,-1 0-1,1 0 0,-1 0 1,1-1-1,-1 1 1,1 0-1,-1 0 0,1 0 1,-1 0-1,1 0 1,0 0-1,-1 0 0,1 0 1,-1 0-1,1 0 1,-1 0-1,1 0 0,-1 0 1,1 0-1,-1 0 1,1 0-1,-1 1 0,1-1 1,-1 0-1,1 0 1,0 1-1,-1-1 0,0 1 1,-12 13 153,4 5-94,0 0 0,2 0 0,0 0-1,1 1 1,-5 26 0,7-27-28,-10 46 100,3 0 0,3 1 0,1 119 1,9-130-26,3 1 0,2-1 1,2 0-1,31 102 0,-34-141-59,0 1-1,1-1 1,0-1 0,2 0-1,-1 0 1,15 17 0,-19-26-26,1-1 1,0 0-1,0 0 0,0 0 1,1-1-1,0 0 1,0 0-1,0 0 1,0-1-1,0 0 0,1 0 1,0 0-1,-1-1 1,1 0-1,0 0 1,0-1-1,10 1 0,-6-2 12,-1 0 0,0-1 0,0 0 0,1 0-1,-1-1 1,0-1 0,-1 0 0,14-5 0,5-5 123,36-22 0,-52 28-122,-6 3-15,1 0 1,-1-1-1,0 0 1,-1 0-1,1 0 1,-1-1-1,0 0 1,0 0-1,0 0 1,-1 0-1,0-1 1,0 1-1,-1-1 1,4-11-1,-6 14-15,0 0 0,0 0-1,0 0 1,0 0-1,-1 0 1,0 0 0,0 0-1,0 0 1,0 0-1,-1 0 1,1 0 0,-1 0-1,0 0 1,-1 0-1,1 0 1,0 0 0,-1 0-1,0 1 1,0-1 0,0 1-1,0 0 1,-1-1-1,1 1 1,-1 0 0,0 0-1,0 0 1,0 1-1,-4-3 1,5 3-13,0 1 0,0-1 0,-1 1 0,1 0 0,0 0 0,-1 0 0,1 0 0,-1 1 0,1-1 0,-1 1 0,1-1 0,-1 1 0,0 0 0,1 0 0,-1 0 0,1 0 0,-5 1 0,3 0 0,-1 1 0,1-1 0,-1 1 0,1 0 0,0 0 0,0 0 0,0 1 0,0 0 0,-5 3 0,4-2 0,1 1 0,-1-1 0,1 1 0,-1 0 0,1 0 0,1 0 0,-1 1 0,1-1 0,0 1 0,0 0 0,1 0 0,-1 0 0,1 0 0,-1 8 0,3-9 0,0 1 0,1-1 0,0 0 0,0 1 0,0-1 0,0 0 0,1 1 0,0-1 0,0 0 0,0 0 0,1-1 0,0 1 0,3 4 0,0-1 0,0 0 0,0 0 0,1-1 0,0 0 0,0 0 0,10 6 0,-5-5 0,1-1 0,-1 0 0,2-1 0,-1 0 0,1-1 0,-1-1 0,1 0 0,0-1 0,1 0 0,-1-1 0,1-1 0,-1 0 0,1-1 0,-1-1 0,0 0 0,1-1 0,-1 0 0,0-1 0,0-1 0,0-1 0,0 1 0,-1-2 0,0 0 0,25-16 0,3-7 0,-1-3 0,-1-2 0,-2-1 0,-2-2 0,-1-1 0,-2-1 0,30-50 0,-28 31 0,-2-1 0,29-80 0,-51 111 0,-2 0 0,0-1 0,-2-1 0,-1 1 0,-2-1 0,-1 1 0,-2-45 0,-3 30 0,-2 0 0,-2 0 0,-2 1 0,-19-58 0,27 98 0,-3-9 0,-1-1 0,-7-14 0,11 25 0,-1-1 0,1 1 0,-1-1 0,1 1 0,-1 0 0,0-1 0,0 1 0,0 0 0,0 0 0,-1 0 0,1 1 0,0-1 0,-1 0 0,1 1 0,-1 0 0,-4-2 0,6 3 0,0 0 0,-1 0 0,1 0 0,0 0 0,-1 0 0,1 0 0,0 0 0,-1 1 0,1-1 0,0 0 0,0 1 0,0-1 0,-1 1 0,1 0 0,0-1 0,0 1 0,0 0 0,0 0 0,0 0 0,0-1 0,0 1 0,0 0 0,0 0 0,0 2 0,-21 33 0,18-29 0,-17 32 0,1 1 0,2 1 0,1 1 0,3 0 0,1 1 0,-10 69 0,15-2 0,10 180 0,-1-262 0,0-11 0,1 0 0,1 0 0,0 0 0,1-1 0,1 0 0,1 1 0,0-1 0,1-1 0,0 0 0,2 0 0,0 0 0,0-1 0,1 0 0,1-1 0,0 0 0,20 17 0,-27-27 0,0 1 0,-1-1 0,2 0 0,-1 0 0,0-1 0,0 1 0,1-1 0,0 0 0,-1 0 0,1 0 0,0-1 0,0 0 0,0 0 0,0 0 0,0 0 0,0-1 0,0 0 0,0 0 0,0 0 0,0-1 0,6-1 0,1 1 0,7-1 0,0 0 0,0-2 0,-1 0 0,1-1 0,19-8 0,-25 7 0,-1 0 0,1-1 0,-1-1 0,-1 0 0,1 0 0,-1-1 0,11-13 0,-15 15 0,-1-1 0,0-1 0,0 1 0,-1-1 0,0 0 0,0 0 0,-1 0 0,0 0 0,-1-1 0,4-18 0,-6 21 0,0-1 0,-1 1 0,0 0 0,0-1 0,-1 1 0,0 0 0,0 0 0,-3-11 0,2 14 0,1-1 0,-1 1 0,1 0 0,-1-1 0,0 1 0,-1 0 0,1 0 0,-1 0 0,0 1 0,0-1 0,0 1 0,0-1 0,0 1 0,-6-4 0,7 6 0,0 1 0,-1-1 0,1 0 0,0 1 0,0 0 0,-1-1 0,1 1 0,0 0 0,-1 0 0,1 0 0,0 0 0,-1 1 0,1-1 0,0 1 0,0-1 0,0 1 0,-1 0 0,1 0 0,0 0 0,0 0 0,0 0 0,-3 3 0,-6 3 0,1 1 0,-16 14 0,25-21 0,-5 5 0,0 0 0,0 0 0,0 0 0,1 1 0,0 0 0,0 0 0,1 0 0,0 0 0,0 1 0,1 0 0,0 0 0,0 0 0,1 0 0,0 0 0,0 0 0,1 1 0,0-1 0,0 1 0,1-1 0,0 0 0,1 1 0,0-1 0,0 1 0,1-1 0,0 0 0,4 12 0,-3-11 0,1-1 0,-1 0 0,1 1 0,1-2 0,-1 1 0,1 0 0,1-1 0,0 0 0,0 0 0,0-1 0,0 1 0,1-1 0,0-1 0,1 0 0,-1 0 0,1 0 0,0-1 0,0 0 0,0 0 0,1-1 0,-1 0 0,1 0 0,0-1 0,0 0 0,0-1 0,16 1 0,-12-2 0,0-1 0,0 0 0,0 0 0,-1-1 0,1-1 0,0 0 0,-1-1 0,0 0 0,0-1 0,0-1 0,-1 0 0,1 0 0,-1-1 0,12-10 0,-6 3 0,0-1 0,-1-1 0,-1 0 0,0-1 0,-1-1 0,-1 0 0,15-29 0,-25 41 0,0 0 0,-1 0 0,0 0 0,0 0 0,-1-1 0,1 1 0,-1 0 0,-1-1 0,1 1 0,-1-1 0,0 1 0,-1-1 0,1 1 0,-2-1 0,1 1 0,0 0 0,-1-1 0,0 1 0,-1 0 0,1 0 0,-1 1 0,0-1 0,-1 0 0,-5-7 0,0-1 0,12 13 0,6 7 0,9 9 0,-11-9 0,0 0 0,0 0 0,-1 0 0,0 1 0,0 0 0,0 0 0,7 13 0,6 18 0,-3-5 0,2-1 0,36 52 0,-52-81 0,1 0 0,0 0 0,-1-1 0,1 1 0,0-1 0,0 1 0,1-1 0,-1 0 0,0 0 0,1 0 0,0-1 0,-1 1 0,1-1 0,0 0 0,-1 0 0,1 0 0,0 0 0,0-1 0,0 1 0,0-1 0,0 0 0,0-1 0,0 1 0,-1 0 0,1-1 0,0 0 0,0 0 0,0 0 0,5-3 0,2-1 0,-1-1 0,1 0 0,-1 0 0,0-1 0,0 0 0,-1-1 0,0 0 0,12-13 0,62-67 0,38-46 0,-118 131 0,-1 1 0,0-1 0,0 0 0,1 1 0,0-1 0,5-3 0,-8 6 0,1 0 0,0 0 0,-1-1 0,1 1 0,0 0 0,-1 0 0,1 0 0,0 0 0,0 0 0,-1 0 0,1 0 0,0 0 0,-1 0 0,1 1 0,0-1 0,-1 0 0,1 0 0,0 0 0,-1 1 0,1-1 0,-1 0 0,1 1 0,0-1 0,-1 1 0,1-1 0,-1 1 0,1-1 0,-1 1 0,1-1 0,-1 1 0,0-1 0,1 1 0,-1-1 0,0 1 0,1 0 0,-1-1 0,0 1 0,0 0 0,1 1 0,1 5 0,1 1 0,-2 0 0,1 1 0,-1-1 0,0 0 0,-1 0 0,0 1 0,0-1 0,0 0 0,-1 1 0,-4 11 0,1 14 0,3-13 0,0-7 0,-1 1 0,0-1 0,-6 24 0,39-65 0,-2-6 0,1 2 0,1 1 0,1 1 0,42-28 0,-71 55 0,0 0 0,1 0 0,-1 1 0,0-1 0,1 1 0,-1-1 0,6 0 0,-8 2 0,0-1 0,0 1 0,0 0 0,0 0 0,0 0 0,0 0 0,-1 0 0,1 0 0,0 0 0,0 0 0,0 1 0,0-1 0,0 0 0,0 0 0,-1 1 0,1-1 0,0 1 0,0-1 0,-1 1 0,1-1 0,0 1 0,0-1 0,-1 1 0,1-1 0,0 1 0,-1 0 0,1-1 0,-1 1 0,1 0 0,-1 0 0,0 0 0,1-1 0,-1 1 0,1 0 0,-1 0 0,0 0 0,0 0 0,1 1 0,0 11 0,0 0 0,-1 0 0,-1 0 0,0 1 0,0-1 0,-1 0 0,-1-1 0,-5 16 0,3-9 0,1 1 0,-3 29 0,5-37 0,1-11 0,1-1 0,-1 1 0,1 0 0,0 0 0,-1-1 0,1 1 0,0 0 0,0 0 0,0 0 0,0 0 0,0 0 0,0-1 0,0 1 0,0 0 0,0 0 0,0 0 0,0 0 0,0 0 0,1-1 0,-1 1 0,0 0 0,0 0 0,1 0 0,-1-1 0,1 1 0,-1 0 0,1 0 0,1-1 0,-1-1 0,1 1 0,0-1 0,-1 1 0,1-1 0,-1 0 0,0 1 0,1-1 0,-1 0 0,0 0 0,1 0 0,-1 0 0,0 0 0,2-3 0,3-1 0,202-174 0,-159 137 0,-48 41 0,-1 1 0,0 0 0,0 0 0,0 0 0,0 0 0,0 0 0,1-1 0,-1 1 0,0 0 0,0 0 0,0 0 0,0 0 0,1 0 0,-1 0 0,0 0 0,0 0 0,0 0 0,0 0 0,1-1 0,-1 1 0,0 0 0,0 0 0,0 0 0,1 0 0,-1 0 0,0 0 0,0 1 0,0-1 0,1 0 0,-1 0 0,0 0 0,0 0 0,0 0 0,1 0 0,-1 0 0,0 0 0,0 0 0,0 1 0,5 8 0,-2 11 0,-8 24 0,-1 22 0,6-61 0,1 1 0,-1 0 0,1 0 0,0-1 0,0 1 0,1-1 0,0 1 0,0-1 0,3 7 0,-5-11 0,1-1 0,-1 1 0,1 0 0,-1 0 0,1 0 0,0-1 0,-1 1 0,1 0 0,0-1 0,-1 1 0,1 0 0,0-1 0,0 1 0,0-1 0,-1 0 0,1 1 0,0-1 0,0 1 0,0-1 0,0 0 0,0 0 0,0 0 0,0 1 0,1-1 0,0-1 0,1 1 0,-1 0 0,0-1 0,1 0 0,-1 1 0,0-1 0,0 0 0,0 0 0,4-3 0,4-2 0,0-2 0,-1 1 0,9-11 0,-14 15 0,38-43 0,74-103 0,-68 83 0,-17 28 0,-38 71 0,-26 116 0,16-66 0,16-82 0,1 0 0,0 0 0,-1 0 0,1 0 0,0 0 0,0 0 0,-1 0 0,1 0 0,0 0 0,0 0 0,0 0 0,0 0 0,1 0 0,-1 0 0,0 0 0,0 0 0,0 0 0,1 0 0,-1 0 0,1 0 0,-1 0 0,1 0 0,-1 0 0,1 0 0,-1-1 0,1 1 0,0 0 0,-1 0 0,1-1 0,0 1 0,0 0 0,0-1 0,0 1 0,-1-1 0,1 1 0,0-1 0,0 1 0,0-1 0,0 0 0,0 1 0,1-1 0,1 0 0,0 0 0,0 0 0,0 0 0,0 0 0,0-1 0,0 1 0,-1-1 0,1 0 0,0 0 0,0 0 0,-1 0 0,1 0 0,3-3 0,27-19 0,53-50 0,-16 13 0,-63 54 0,-5 4 0,0 0 0,0 1 0,0-1 0,0 0 0,1 1 0,-1-1 0,1 1 0,-1 0 0,1 0 0,0 0 0,-1 0 0,6-1 0,-8 2 0,0 0 0,0 0 0,1 0 0,-1 1 0,0-1 0,0 0 0,0 0 0,1 0 0,-1 0 0,0 1 0,0-1 0,0 0 0,0 0 0,1 0 0,-1 1 0,0-1 0,0 0 0,0 0 0,0 1 0,0-1 0,0 0 0,0 0 0,1 1 0,-1-1 0,0 0 0,0 0 0,0 1 0,0-1 0,0 0 0,0 0 0,0 1 0,-1-1 0,1 0 0,0 0 0,0 1 0,0-1 0,-2 14 0,1-9 0,-5 18 0,-12 37 0,-2 3 0,19-61 0,1 0 0,-1 0 0,1 0 0,0 0 0,-1 0 0,1 0 0,0 0 0,0 0 0,0 0 0,1 2 0,-1-3 0,0-1 0,0 0 0,0 0 0,1 1 0,-1-1 0,0 0 0,0 0 0,0 1 0,1-1 0,-1 0 0,0 0 0,0 0 0,0 0 0,1 1 0,-1-1 0,0 0 0,0 0 0,1 0 0,-1 0 0,0 0 0,1 0 0,-1 0 0,0 0 0,0 0 0,1 0 0,-1 0 0,0 0 0,1 0 0,-1 0 0,0 0 0,0 0 0,1 0 0,-1 0 0,0 0 0,0 0 0,1 0 0,-1 0 0,0-1 0,1 1 0,4-3 0,0-1 0,0 1 0,0-1 0,-1 0 0,7-7 0,27-32 0,-19 22 0,0 1 0,29-24 0,-33 31 0,-13 10 0,1 0 0,0 1 0,0-1 0,0 1 0,0-1 0,0 1 0,0 0 0,0 0 0,1 1 0,-1-1 0,1 1 0,0-1 0,4 0 0,-6 2 0,-1 1 0,1 0 0,0-1 0,-1 1 0,1 0 0,0 0 0,-1-1 0,1 1 0,-1 0 0,1 1 0,-1-1 0,0 0 0,0 0 0,1 1 0,-1-1 0,0 0 0,0 1 0,0-1 0,0 1 0,1 2 0,1 2 0,-1 0 0,1 0 0,-1 0 0,3 9 0,-1 26 0,-4-34 0,1 0 0,-1 0 0,1 0 0,0 0 0,1-1 0,0 1 0,0 0 0,0-1 0,1 1 0,4 7 0,-6-13 0,0 0 0,0 0 0,1 0 0,-1 0 0,0 0 0,0-1 0,0 1 0,1-1 0,-1 1 0,0-1 0,1 1 0,-1-1 0,1 0 0,-1 1 0,0-1 0,1 0 0,-1 0 0,1 0 0,-1 0 0,0 0 0,1-1 0,-1 1 0,3-1 0,33-11 0,-36 11 0,62-27 0,92-55 0,-147 78 0,-1-1 0,0 0 0,11-10 0,-16 13 0,-2 3 0,0 0 0,0 0 0,0 0 0,0 0 0,0 0 0,0 1 0,0-1 0,0 0 0,-1 0 0,1 0 0,0 0 0,0-1 0,0 1 0,0 0 0,0 0 0,0 0 0,0 0 0,0 0 0,-1 0 0,1 0 0,0 0 0,0 0 0,0 0 0,0 0 0,0 0 0,0 0 0,0 0 0,0 0 0,0 0 0,0 0 0,0 0 0,0-1 0,0 1 0,-1 0 0,1 0 0,0 0 0,0 0 0,0 0 0,0 0 0,0 0 0,0 0 0,0 0 0,0-1 0,0 1 0,0 0 0,0 0 0,0 0 0,0 0 0,0 0 0,0 0 0,0 0 0,0 0 0,0-1 0,0 1 0,0 0 0,0 0 0,1 0 0,-1 0 0,0 0 0,0 0 0,0 0 0,0 0 0,-9 1 0,-18 14 0,-44 31 0,62-42 0,9-4 0,-1 0 0,0 1 0,1-1 0,-1 0 0,1 0 0,-1 1 0,1-1 0,-1 0 0,0 1 0,1-1 0,-1 0 0,1 1 0,-1-1 0,1 1 0,0-1 0,-1 1 0,1-1 0,0 1 0,-1-1 0,1 1 0,0-1 0,-1 1 0,1-1 0,0 1 0,0 0 0,-1 0 0,4 0 0,-4-2 0,1-16 0,0-5 0,-1-40 0,0 57 0,1 0 0,-1-1 0,0 1 0,-1 0 0,1 0 0,-1 0 0,0 0 0,-5-9 0,6 13 0,1 1 0,0-1 0,0 1 0,-1-1 0,1 1 0,0-1 0,-1 1 0,1 0 0,-1-1 0,1 1 0,-1-1 0,1 1 0,-1 0 0,1-1 0,-1 1 0,1 0 0,-1 0 0,1-1 0,-1 1 0,1 0 0,-1 0 0,1 0 0,-1 0 0,0 0 0,1-1 0,-1 1 0,1 0 0,-1 0 0,0 1 0,0-1 0,0 1 0,-1-1 0,1 1 0,0 0 0,0 0 0,0 0 0,0 0 0,0 0 0,0 0 0,0 0 0,0 0 0,0 0 0,-1 2 0,-2 5 0,1-1 0,-1 1 0,-2 12 0,4-15 0,1 0 0,0 0 0,0 0 0,1 0 0,0 0 0,0 0 0,0 1 0,0-1 0,1 0 0,-1 0 0,1 0 0,1 0 0,-1 0 0,1 0 0,0 0 0,0-1 0,0 1 0,5 6 0,-4-7 0,0 0 0,0-1 0,0 0 0,0 0 0,1 0 0,0 0 0,-1 0 0,1-1 0,0 1 0,0-1 0,1 0 0,-1-1 0,0 1 0,1-1 0,-1 1 0,1-1 0,-1-1 0,1 1 0,-1-1 0,1 1 0,7-2 0,9-1 0,-1-1 0,1 0 0,0-2 0,-1-1 0,33-13 0,94-52 0,-132 63 0,44-31 0,-31 20 0,-39 38 0,-13 11 0,-2-1 0,0-2 0,-34 27 0,15-14 0,36-31 0,-1 0 0,1 1 0,1 0 0,0 0 0,1 1 0,-1 0 0,-9 22 0,17-32 0,0 0 0,-1-1 0,1 1 0,-1 0 0,1 0 0,0-1 0,0 1 0,-1 0 0,1 0 0,0 0 0,0-1 0,0 1 0,0 0 0,0 0 0,0 0 0,0 0 0,0-1 0,0 1 0,1 0 0,-1 0 0,0 0 0,0-1 0,1 1 0,-1 0 0,0 0 0,2 0 0,-1 0 0,0 0 0,0-1 0,0 1 0,0-1 0,0 0 0,0 1 0,0-1 0,0 0 0,1 1 0,-1-1 0,0 0 0,0 0 0,0 0 0,0 0 0,1 0 0,0-1 0,7 0 0,-1-1 0,1-1 0,15-5 0,-8 0 0,0-1 0,0 0 0,-1-2 0,0 1 0,24-23 0,-8 2 0,35-45 0,-42 45 0,-2-1 0,24-46 0,27-74 0,-68 141 0,15-31 0,-2-2 0,-2 1 0,-2-2 0,-2 0 0,13-93 0,-27 122 0,2 16 0,-1 0 0,1 0 0,0-1 0,0 1 0,0 0 0,0 0 0,-1 0 0,1 0 0,0 0 0,0 0 0,0 0 0,-1 0 0,1 0 0,0-1 0,0 1 0,-1 0 0,1 0 0,0 0 0,0 0 0,-1 0 0,1 0 0,0 0 0,0 1 0,0-1 0,-1 0 0,1 0 0,0 0 0,0 0 0,0 0 0,-1 0 0,1 0 0,0 0 0,0 0 0,0 1 0,-1-1 0,1 0 0,-3 3 0,0 0 0,1-1 0,-1 1 0,1 0 0,-1 1 0,-2 5 0,-43 76 0,5 3 0,3 1 0,-47 159 0,80-224 0,-71 233 0,75-250 143,0 1 0,0-1-1,-1-1 1,-6 11 0,8-15-509,0 1 0,1-1 0,-1 0 0,0 0 0,0 0 0,0 0 0,0 0 0,0 0 0,-1 0 0,1-1 0,-1 1 0,1-1 0,-1 0 0,-3 1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7.3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15880,'0'0'1767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7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9344,'0'0'1240,"60"2"-168,41-2 96,36-8 0,16-4 16,-6 2 8,-10 14-121,-14-8-7,-8-7-288,4 3 8,2-2-368,-8-2 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29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10448,'0'0'4648,"9"17"-3695,-1-1-750,-1 2 1,0-1-1,-1 1 0,0 0 1,-2 0-1,0 0 1,-1 1-1,0 25 0,-11 293 2238,-22 2 516,21-237-1683,8-91-1231,0 13 1319,7-25-585,6-14-396,37-56 397,-21 29-396,1 2-1,2 0 0,41-39 1,-69 76-326,1 0 0,-1 0 0,1 0 0,0 1 0,0 0 0,0-1 0,0 1 0,0 1 0,1-1 1,-1 1-1,1-1 0,-1 1 0,1 1 0,-1-1 0,1 1 0,-1-1 0,8 2 0,-9-1-27,1 1-1,-1-1 1,0 1-1,0 0 1,0 0-1,0 1 1,0-1-1,-1 0 1,1 1-1,0 0 1,0 0-1,-1 0 1,0 0-1,1 0 1,-1 0-1,0 0 1,0 1-1,0-1 1,0 1-1,0 0 1,-1 0-1,1-1 1,-1 1-1,0 0 1,2 5-1,0 5 21,0-1 0,-1 1 1,-1 0-1,0 0 0,-1 0 0,0 0 0,-1 0 0,0 0 0,-1 0 0,0-1 0,-1 1 0,-1 0 0,0-1 0,-7 14 0,5-13 11,0 0 0,-1 0 0,-1 0 1,0-1-1,-1-1 0,0 1 0,-1-1 0,0-1 0,-1 0 0,0 0 0,0-1 1,-18 11-1,21-16-55,0 0-1,0-1 1,0 1 0,-1-2 0,1 1 0,-1-1 0,0 0 0,1-1 0,-1 0 0,0 0-1,0-1 1,0 0 0,1-1 0,-18-3 0,26 4-5,-1 0 0,0 0 0,0 0 0,0-1 0,0 1 0,0 0 0,1-1 0,-1 1 0,0 0 0,0-1 0,1 1 0,-1-1 0,0 0 0,0 1 0,1-1 0,-1 1 0,1-1 0,-1 0 0,1 0 0,-1 1 0,1-1 0,-1 0 0,1 0 0,-1 1 0,1-1 0,0 0 0,0 0 0,-1 0 0,1 0 0,0-1 0,0-1 0,1 0 0,-1 0 0,1 1 0,-1-1 0,1 0 0,0 1 0,0-1 0,0 1 0,1-1 0,1-2 0,3-5 0,1 1 0,0 0 0,1 1 0,8-9 0,-3 7 0,0 1 0,0 0 0,0 1 0,1 0 0,1 1 0,27-10 0,98-17 0,-18 4 0,-97 22 0,0 0 0,0-2 0,-1-1 0,-1-1 0,0-1 0,24-17 0,100-79 0,-144 106 0,0 1 0,-1-1 0,1 0 0,-1 0 0,1-1 0,-1 1 0,0 0 0,3-8 0,9-13 0,-12 21 0,0 0 0,0 0 0,0 0 0,-1 0 0,1-1 0,-1 1 0,0 0 0,0-1 0,0 1 0,0-1 0,-1 1 0,1-8 0,1 8 0,-5 5 0,1 2 0,0 0 0,-1 0 0,2 1 0,-1-1 0,0 0 0,-1 8 0,-3 8 0,0-6 0,1-1 0,1 1 0,-5 24 0,8-31 0,0-1 0,1 1 0,0 0 0,0 0 0,0-1 0,1 1 0,-1 0 0,2-1 0,-1 1 0,3 6 0,-3-11 0,0-1 0,0 1 0,0 0 0,0 0 0,0-1 0,1 1 0,-1-1 0,0 1 0,1-1 0,-1 0 0,1 0 0,0 1 0,-1-1 0,1 0 0,0 0 0,0-1 0,-1 1 0,1 0 0,0-1 0,0 1 0,0-1 0,0 1 0,0-1 0,0 0 0,0 0 0,2 0 0,2 0 0,-1 0 0,0-1 0,1 0 0,-1 0 0,0 0 0,0 0 0,0-1 0,10-4 0,4-6 0,1-1 0,-2-1 0,0-1 0,-1 0 0,0-1 0,-1-1 0,-1-1 0,-1 0 0,14-22 0,6-6 0,10-13 0,-44 59 0,0 0 0,0 0 0,0 0 0,0 0 0,0 1 0,0-1 0,0 0 0,0 0 0,0 0 0,0 0 0,1 0 0,-1 0 0,0 0 0,0 1 0,0-1 0,0 0 0,0 0 0,0 0 0,1 0 0,-1 0 0,0 0 0,0 0 0,0 0 0,0 0 0,0 0 0,0 0 0,1 0 0,-1 0 0,0 0 0,0 0 0,0 0 0,0 0 0,0 0 0,1 0 0,-1 0 0,0 0 0,0 0 0,0 0 0,0 0 0,0 0 0,1 0 0,-1 0 0,0 0 0,0 0 0,0 0 0,0 0 0,0-1 0,0 1 0,0 0 0,1 0 0,-1 0 0,0 0 0,0 0 0,-1 18 0,-4 27 0,-23 85 0,-25 43 0,31-106 0,-15 34 0,-53 101 0,76-172 0,-2-2 0,-24 35 0,31-51 0,0-1 0,0 0 0,-2-1 0,1 0 0,-1 0 0,-1-1 0,-20 12 0,30-20 0,-5 4 0,0-1 0,-1 0 0,1-1 0,-1 0 0,0 0 0,-9 2 0,15-5 0,-1 0 0,0 1 0,0-1 0,1-1 0,-1 1 0,0 0 0,0-1 0,1 1 0,-1-1 0,1 0 0,-1 0 0,0 0 0,1 0 0,-1 0 0,1 0 0,0-1 0,-1 1 0,1-1 0,0 0 0,0 0 0,0 0 0,0 0 0,-2-3 0,-6-8 0,2 0 0,-1 0 0,2 0 0,0-1 0,0 0 0,-8-27 0,12 29 0,0 0 0,0 0 0,1 0 0,1-1 0,0 1 0,0 0 0,1-1 0,1 1 0,2-15 0,-1 20 0,0-1 0,1 1 0,-1 0 0,1-1 0,1 1 0,0 1 0,0-1 0,0 1 0,0-1 0,9-8 0,-4 7 0,0 0 0,0 0 0,1 0 0,0 1 0,0 1 0,12-6 0,8-1 0,-1 2 0,2 0 0,0 2 0,36-5 0,12 2 0,105-1 0,-75 7 0,102 11 813,-97 0-5677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33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1269 6520,'0'0'5688,"9"-13"-5052,17-27 405,39-79 0,40-171 3530,-100 273-3984,-1 0 0,0-1 0,-1 1 1,-2-1-1,1 0 0,-3-20 0,1 36-410,0 0-1,0 0 0,0 0 0,-1 1 1,1-1-1,0 0 0,-1 0 1,0 1-1,1-1 0,-1 0 0,0 1 1,0-1-1,0 1 0,0-1 1,0 1-1,0-1 0,-2 0 365,29 12 713,13 9-917,86 37 390,-110-51-616,-1 1-1,-1 1 1,1 0 0,-1 1-1,14 11 1,-21-14-54,-1 0-1,0 0 1,0 0 0,0 0-1,0 1 1,-1 0 0,0 0-1,0 0 1,-1 0 0,1 1-1,-1 0 1,-1-1 0,3 10-1,-1 10 108,-1 0-1,0 0 0,-3 0 0,-2 39 1,1-37 34,0-20-106,1 0-1,0 0 1,1 0-1,-1 0 1,2 0-1,-1 0 1,1 0-1,4 11 1,-5-18-92,1 0 0,-1 1 0,0-1 0,0 0 0,1 0 0,-1 0 0,0 0 0,1 0 0,-1 0 0,1 0 0,0 0 0,-1-1 0,1 1 0,-1-1 0,1 1 0,0-1 0,-1 0 0,1 1 0,0-1 0,0 0 0,-1 0 0,1 0 0,0 0 0,0-1 0,2 0 0,50-9 0,-54 9 0,20-4 0,-1-1 0,0-2 0,-1 0 0,0-1 0,0 0 0,-1-2 0,0 0 0,-1-1 0,0 0 0,-1-1 0,-1-1 0,21-25 0,52-75 0,-72 92 0,-2 0 0,0-1 0,13-37 0,-23 45 0,-10 18 0,-16 24 0,20-23 0,-6 7 0,0 0 0,1 1 0,0 0 0,1 1 0,0-1 0,1 1 0,0 1 0,2-1 0,-1 1 0,1 0 0,1 0 0,1 0 0,0 0 0,1 1 0,0-1 0,2 18 0,0-26 0,0 0 0,0 0 0,1-1 0,0 1 0,0-1 0,1 0 0,-1 1 0,1-1 0,0 0 0,0 0 0,1-1 0,0 1 0,-1-1 0,1 0 0,1 0 0,-1 0 0,1 0 0,-1-1 0,1 0 0,8 4 0,-7-3 0,0-1 0,1-1 0,0 1 0,-1-1 0,1-1 0,0 1 0,0-1 0,0 0 0,0 0 0,0-1 0,0 0 0,0-1 0,0 1 0,0-1 0,0-1 0,10-2 0,16-9 0,0-1 0,58-35 0,52-49 0,-74 53 0,-50 34 0,1-2 0,-2 0 0,29-26 0,-39 31 0,-1 0 0,0 0 0,0-1 0,-1 0 0,7-12 0,-12 20 0,0-1 0,0 0 0,0 0 0,0 0 0,0 0 0,0 0 0,-1 0 0,1 0 0,-1 0 0,0-1 0,1 1 0,-1 0 0,0 0 0,0 0 0,0 0 0,-1 0 0,1-1 0,0 1 0,-1 0 0,0 0 0,1 0 0,-1 0 0,0 0 0,0 0 0,0 0 0,0 0 0,0 1 0,-1-1 0,1 0 0,0 1 0,-1-1 0,1 1 0,-1-1 0,-3-1 0,2 1 0,0 1 0,0 0 0,0 0 0,0 0 0,0 0 0,0 0 0,0 1 0,-1-1 0,1 1 0,0 0 0,0 0 0,-1 0 0,1 0 0,0 1 0,-5 0 0,-2 2 0,0 0 0,1 0 0,-19 9 0,15-5 0,0 1 0,0 1 0,1 0 0,0 0 0,1 1 0,0 1 0,-15 19 0,9-8 0,1 1 0,2 0 0,-17 35 0,26-49 0,1 1 0,1 0 0,-1 0 0,2 0 0,-1 1 0,2-1 0,-1 0 0,1 1 0,1 12 0,0-20 0,0 0 0,0 0 0,1 0 0,-1 0 0,1 0 0,0 0 0,0 0 0,0-1 0,0 1 0,0 0 0,1-1 0,-1 1 0,1-1 0,-1 1 0,1-1 0,0 0 0,0 0 0,0 1 0,0-1 0,1-1 0,-1 1 0,1 0 0,-1-1 0,1 1 0,-1-1 0,1 0 0,0 1 0,-1-1 0,1-1 0,0 1 0,0 0 0,0-1 0,0 1 0,0-1 0,0 0 0,5 0 0,0-1 0,0 0 0,-1-1 0,1 1 0,0-2 0,-1 1 0,0-1 0,1 0 0,-1 0 0,0-1 0,-1 0 0,1 0 0,-1-1 0,1 1 0,-1-1 0,-1-1 0,11-11 0,0-2 0,-1 0 0,-1-2 0,-1 1 0,13-28 0,-5-4 0,-19 48 0,-1-1 0,0 1 0,0 0 0,-1 0 0,1 0 0,-1-1 0,0 1 0,0 0 0,0 0 0,-1 0 0,-1-7 0,2 11 0,0 0 0,0 0 0,0 0 0,0 0 0,0 0 0,0 0 0,0 0 0,0 0 0,0 0 0,0-1 0,0 1 0,0 0 0,0 0 0,0 0 0,-1 0 0,1 0 0,0 0 0,0 0 0,0 0 0,0 0 0,0 0 0,0 0 0,0 0 0,0 0 0,0 0 0,0 0 0,0 0 0,0 0 0,-1 0 0,1 0 0,0 0 0,0 0 0,0 0 0,0 0 0,0 0 0,0 0 0,0 0 0,0 0 0,0 0 0,0 0 0,-1 0 0,1 0 0,0 0 0,0 0 0,0 0 0,0 0 0,0 0 0,0 0 0,0 0 0,0 0 0,0 0 0,0 1 0,0-1 0,0 0 0,0 0 0,0 0 0,0 0 0,0 0 0,0 0 0,0 0 0,0 0 0,-1 0 0,-4 10 0,-4 12 0,-63 263 0,-4 12 0,60-247 0,-3 0 0,-2-2 0,-2 0 0,-2-1 0,-44 61 0,65-103 0,1-1 0,-1 0 0,1-1 0,-1 1 0,0-1 0,-1 1 0,-5 2 0,9-5 0,1 0 0,-1-1 0,0 1 0,0-1 0,0 0 0,0 1 0,0-1 0,0 0 0,-1 0 0,1 1 0,0-1 0,0 0 0,0 0 0,0 0 0,0 0 0,0-1 0,0 1 0,0 0 0,0 0 0,0-1 0,0 1 0,0 0 0,0-1 0,0 1 0,0-1 0,0 1 0,0-1 0,0 0 0,1 1 0,-1-1 0,0 0 0,0 0 0,1 1 0,-1-1 0,0 0 0,1 0 0,-1 0 0,1 0 0,-1 0 0,1 0 0,-1-1 0,-6-14 0,1-1 0,1 0 0,1-1 0,0 1 0,1-1 0,1 1 0,0-1 0,2 0 0,0 0 0,1 0 0,0 1 0,2-1 0,0 0 0,1 1 0,1 0 0,0 0 0,12-24 0,-10 28 0,2 1 0,-1 0 0,2 1 0,-1-1 0,2 2 0,-1 0 0,1 0 0,1 0 0,20-11 0,13-6 0,63-27 0,-94 48 0,57-24 0,133-34 0,-196 62 0,6-3 0,1-1 0,-1 0 0,0-1 0,0 0 0,-1-1 0,0-1 0,-1 0 0,0-1 0,0 0 0,-1-1 0,0 0 0,-1-1 0,0 0 0,-1-1 0,9-14 0,9-21 0,-2-2 0,34-95 0,33-160 0,-4 15 0,-76 259 0,0 0 0,31-52 0,-43 83 0,0 0 0,0 0 0,0 0 0,0-1 0,0 1 0,0 0 0,0 0 0,0 0 0,0 0 0,0-1 0,0 1 0,0 0 0,1 0 0,-1 0 0,0 0 0,0 0 0,0 0 0,0 0 0,0-1 0,1 1 0,-1 0 0,0 0 0,0 0 0,0 0 0,0 0 0,0 0 0,1 0 0,-1 0 0,0 0 0,0 0 0,0 0 0,0 0 0,1 0 0,-1 0 0,0 0 0,0 0 0,0 0 0,0 0 0,1 0 0,-1 0 0,0 0 0,0 0 0,0 0 0,1 0 0,3 10 0,1 15 0,2 67 0,-5 0 0,-9 103 0,1-138 0,-2 0 0,-24 91 0,-49 103 0,79-247 0,-23 86 0,25-90 0,0 0 0,0 0 0,1 0 0,-1 0 0,0 0 0,0 0 0,0-1 0,0 1 0,0 0 0,0 0 0,0 0 0,0 0 0,0 0 0,0 0 0,0 0 0,0 0 0,1 0 0,-1 0 0,0 0 0,0 0 0,0 0 0,0 0 0,0 0 0,0 0 0,0 0 0,0 0 0,0 0 0,0 0 0,1 0 0,-1 0 0,0 0 0,0 0 0,0 0 0,0 0 0,0 1 0,0-1 0,0 0 0,0 0 0,0 0 0,0 0 0,0 0 0,0 0 0,0 0 0,0 0 0,0 0 0,0 0 0,1 0 0,-1 0 0,0 0 0,0 1 0,0-1 0,0 0 0,0 0 0,0 0 0,0 0 0,0 0 0,0 0 0,0 0 0,0 0 0,0 0 0,0 0 0,0 1 0,11-12 0,25-26 0,-13 12 0,-9 11 0,3-5 0,2 1 0,0 1 0,1 1 0,23-15 0,-41 30 0,0 0 0,-1 0 0,1 0 0,0 1 0,0-1 0,0 0 0,0 1 0,-1-1 0,1 1 0,0 0 0,0-1 0,0 1 0,0 0 0,0 0 0,0 1 0,0-1 0,0 0 0,0 1 0,0-1 0,0 1 0,0-1 0,0 1 0,-1 0 0,1 0 0,0 0 0,0 0 0,-1 0 0,1 0 0,-1 0 0,1 1 0,1 1 0,2 3 0,0 1 0,0 0 0,-1 0 0,1 1 0,4 13 0,-6-16 0,14 45 0,-15-42 0,0-1 0,0 1 0,1-1 0,0 0 0,0 1 0,1-1 0,0 0 0,0-1 0,0 1 0,1-1 0,0 0 0,9 9 0,-11-13 0,0-1 0,0 0 0,0 1 0,0-1 0,0 0 0,1-1 0,-1 1 0,0-1 0,0 1 0,0-1 0,1 0 0,-1 0 0,0 0 0,0-1 0,1 1 0,-1-1 0,0 1 0,0-1 0,0 0 0,0-1 0,0 1 0,4-3 0,3-1 0,-1 0 0,-1 0 0,1-1 0,-1 0 0,14-14 0,0-4 0,-2-2 0,0 0 0,-1-1 0,-2-1 0,-1-1 0,16-40 0,57-189 0,-69 191 0,46-144 0,-60 193 0,6-33 0,-8 35 0,-4 12 0,0 5 0,-4 13 0,-7 29 0,0 6 0,-36 193 0,37-174 0,-2 112 0,6 59 0,6-239 0,0 0 0,-1 0 0,1 0 0,0 0 0,0 1 0,0-1 0,0 0 0,0 0 0,0 0 0,-1 0 0,1 0 0,0 0 0,0 0 0,0 0 0,0 1 0,0-1 0,-1 0 0,1 0 0,0 0 0,0 0 0,0 0 0,0 0 0,-1 0 0,1 0 0,0 0 0,0 0 0,0 0 0,-1 0 0,1 0 0,0 0 0,0 0 0,0 0 0,0 0 0,-1 0 0,1 0 0,0-1 0,0 1 0,0 0 0,0 0 0,0 0 0,-1 0 0,1 0 0,0 0 0,0 0 0,0-1 0,0 1 0,0 0 0,0 0 0,0 0 0,-1 0 0,1 0 0,0-1 0,0 1 0,-9-8 0,-2-5-4060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34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77 16575,'0'0'824,"89"-34"-424,-11 12-8,11 10 40,8 6 8,-9 4-56,-7 4 8,-6 8-168,-15 2 8,-18 0-80,-14-6 0,-19-2-160,-11 2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34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0 105 13168,'0'0'1056,"69"-46"-536,17 22 0,47 2-488,25 9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3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51 9944,'0'0'17855,"-11"9"-17295,-36 31-3,43-35-435,-1 0 0,1 0-1,0 0 1,1 1 0,-1-1-1,1 1 1,0 0 0,1 0-1,-1 0 1,-2 10 0,1-1 143,0-3-140,1-1 0,1 1 0,0 0 1,1 0-1,0 0 0,1 0 0,0 0 0,1 0 0,3 18 0,-3-22-59,1 0-1,0 0 1,0 0 0,1-1 0,0 1 0,0-1 0,1 1 0,0-1 0,0 0 0,1-1-1,0 1 1,0-1 0,1 0 0,11 10 0,-14-14-66,1 1 0,0-1 0,0-1 0,0 1 0,0-1 0,0 1 0,0-1 0,0 0 0,0 0 0,0-1 0,1 0 0,-1 1 0,0-1 0,0-1 0,1 1 0,-1 0 0,0-1 0,0 0 0,0 0 0,0-1 0,0 1 0,0-1 0,0 1 0,5-4 0,0-1 0,1 1 0,-1-2 0,0 1 0,0-1 0,-1-1 0,0 0 0,-1 0 0,8-10 0,-4 4 0,-1-1 0,-1 0 0,-1 0 0,0-1 0,-1 0 0,-1 0 0,0-1 0,6-30 0,-12 23 0,-3 67 0,4-31 0,1 1 0,0-1 0,1 0 0,1 0 0,0 0 0,0-1 0,1 1 0,0-1 0,1 0 0,1 0 0,0-1 0,9 11 0,-10-13 0,1-1 0,0 0 0,1 0 0,-1-1 0,1 0 0,1 0 0,-1 0 0,1-1 0,0-1 0,0 0 0,0 0 0,1 0 0,-1-1 0,1-1 0,15 3 0,-20-5 0,0 1 0,0-1 0,0 0 0,0-1 0,0 1 0,-1-1 0,1 0 0,0 0 0,0 0 0,0-1 0,-1 1 0,1-1 0,-1-1 0,7-3 0,-6 2 0,0 0 0,0 0 0,0-1 0,-1 0 0,1 0 0,-1 0 0,0 0 0,-1-1 0,6-9 0,-2-1 0,-1-1 0,0 0 0,-1 0 0,-1 0 0,-1 0 0,0-1 0,0-21 0,-3 21 0,0 0 0,-1 0 0,0 0 0,-6-22 0,5 32 0,0 0 0,0 1 0,-1 0 0,0-1 0,0 1 0,-1 0 0,0 1 0,0-1 0,0 1 0,-1-1 0,0 1 0,-10-9 0,13 13 0,-1 1 0,0-1 0,1 0 0,-1 1 0,0 0 0,0-1 0,0 1 0,0 0 0,0 1 0,0-1 0,0 0 0,-3 1 0,5 0 0,0-1 0,0 1 0,0 1 0,0-1 0,0 0 0,0 0 0,0 0 0,0 0 0,0 1 0,0-1 0,0 0 0,0 1 0,0-1 0,0 1 0,0-1 0,1 1 0,-1 0 0,0-1 0,0 1 0,0 0 0,1-1 0,-1 1 0,1 0 0,-1 0 0,0 0 0,1 0 0,-1-1 0,1 1 0,0 0 0,-1 0 0,1 0 0,0 0 0,-1 0 0,1 0 0,0 0 0,0 0 0,0 0 0,0 0 0,0 0 0,0 1 0,1 10 143,0-1 0,1 0 0,0 0 0,1 1-1,4 11 1,11 21-4969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36.7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288 143 5624,'0'0'7409,"-5"10"-6589,-11 26-137,2 0 0,-9 39 0,-17 91 894,17-66-631,22-98-929,-85 380 3468,28-122 891,58-259-4229,0 0-1,0 0 0,0 0 1,0 0-1,-1 0 1,1 0-1,0 0 1,-1 0-1,1 0 0,-1 0 1,1 0-1,-1 0 1,0 0-1,-1 2 1,2-4-80,-1 1 0,1 0 0,-1-1 0,1 1 0,-1 0 0,1-1 0,-1 1 0,1-1 0,0 1 0,-1-1 0,1 1 0,-1-1 0,1 1 0,0-1 0,0 1-1,-1-1 1,1 1 0,0-1 0,0 0 0,-1 1 0,1-1 0,0 1 0,0-1 0,0 0 0,0 1 0,0-2 0,-2-11 69,0 0-1,1-1 1,0 1 0,1-1-1,0 1 1,1-1-1,1 1 1,0 0-1,7-23 1,2 4 229,0 1 0,29-53 0,-24 55-365,1 0 0,2 2 0,28-33 0,-33 45 0,0 1 0,0 0 0,1 1 0,1 0 0,0 1 0,30-15 0,-42 24 0,1 1 0,0 0 0,0 0 0,0 0 0,10-2 0,-14 4 0,0 0 0,0 0 0,0 0 0,1 0 0,-1 0 0,0 0 0,0 1 0,0-1 0,0 0 0,1 0 0,-1 1 0,0-1 0,0 1 0,0-1 0,0 1 0,0 0 0,0-1 0,0 1 0,0 0 0,0 0 0,-1-1 0,1 1 0,0 0 0,0 0 0,-1 0 0,1 0 0,0 0 0,-1 0 0,1 0 0,-1 0 0,0 0 0,1 3 0,3 13 0,0 1 0,-2 0 0,0 0 0,-1 0 0,-2 33 0,0 0 0,1-23 0,0 7 0,1-1 0,1 0 0,13 58 0,-14-87 0,1 1 0,0-1 0,0 0 0,0 0 0,0 0 0,1 0 0,0 0 0,0 0 0,1-1 0,-1 1 0,1-1 0,0 0 0,0 0 0,0 0 0,0-1 0,1 1 0,0-1 0,-1 0 0,1-1 0,0 1 0,1-1 0,-1 0 0,0 0 0,1 0 0,-1-1 0,1 0 0,-1 0 0,1 0 0,-1-1 0,1 0 0,0 0 0,-1 0 0,1-1 0,9-2 0,1-1 0,-1 0 0,0-2 0,0 1 0,0-2 0,-1 0 0,17-11 0,80-62 0,-69 48 0,184-148 0,-150 127 0,-58 42 0,-16 11 0,-1-1 0,1 0 0,-1 1 0,1-1 0,-1 0 0,1 0 0,-1 0 0,0 0 0,1 0 0,-1 0 0,0 0 0,0-1 0,0 1 0,0 0 0,0-1 0,0 1 0,0 0 0,0-1 0,-1 0 0,1 1 0,0-1 0,-1 1 0,0-1 0,1 0 0,-1 1 0,1-3 0,-2 3 0,0 1 0,0-1 0,0 1 0,0 0 0,0-1 0,0 1 0,0 0 0,0 0 0,0 0 0,0 0 0,0 0 0,0 0 0,0 0 0,0 0 0,0 0 0,0 0 0,0 0 0,-1 1 0,-17 3 0,1 1 0,0 1 0,0 1 0,1 0 0,-1 2 0,2-1 0,-1 2 0,1 0 0,1 1 0,0 1 0,1 1 0,0-1 0,0 2 0,2 0 0,0 1 0,0 0 0,1 1 0,1 0 0,-13 30 0,20-40 0,1 0 0,0 0 0,1 0 0,-1 1 0,1-1 0,1 0 0,-1 1 0,1-1 0,0 1 0,1-1 0,0 7 0,0-10 0,0 0 0,0 0 0,0 0 0,0 0 0,0 0 0,1 0 0,-1 0 0,1 0 0,0-1 0,0 1 0,0-1 0,0 1 0,0-1 0,0 0 0,1 0 0,-1 0 0,1 0 0,0 0 0,-1 0 0,1-1 0,0 0 0,0 1 0,0-1 0,5 1 0,-1 0 0,-1-1 0,1 0 0,0 0 0,-1-1 0,1 0 0,0 0 0,-1 0 0,1-1 0,0 0 0,-1-1 0,11-2 0,-6 0 0,0-1 0,-1 0 0,1-1 0,-1 1 0,0-2 0,10-8 0,-3 0 0,0-1 0,-1 0 0,-1-1 0,-1 0 0,0-1 0,16-31 0,-24 40 0,-1-1 0,0 0 0,-1-1 0,0 1 0,0-1 0,-1 0 0,-1 0 0,3-15 0,-5 20 0,0 4 0,0 1 0,0 0 0,0-1 0,0 1 0,0-1 0,0 1 0,0 0 0,1-1 0,-1 1 0,1-1 0,-1 1 0,1 0 0,-1 0 0,2-2 0,-3 7 0,1 1 0,-1-1 0,1 1 0,0 0 0,0 6 0,1-2 0,0 10 0,0 1 0,2 0 0,1-1 0,0 1 0,12 32 0,-14-49 0,-1 0 0,0 0 0,1 0 0,-1 0 0,1 0 0,0-1 0,0 1 0,0-1 0,0 1 0,0-1 0,0 0 0,1 0 0,-1 0 0,1 0 0,0 0 0,0-1 0,-1 1 0,6 1 0,-4-2 0,0 0 0,0 0 0,1 0 0,-1-1 0,0 1 0,0-1 0,1 0 0,-1 0 0,0-1 0,1 1 0,-1-1 0,0 0 0,0 0 0,4-2 0,17-7 0,-1-1 0,-1-1 0,25-17 0,64-52 0,23-13 0,-135 93 0,1 0 0,0 1 0,-1 0 0,1-1 0,0 1 0,-1-1 0,1 1 0,0 0 0,-1-1 0,1 1 0,0 0 0,0 0 0,0 0 0,-1 0 0,1 0 0,0-1 0,0 1 0,0 1 0,-1-1 0,1 0 0,0 0 0,0 0 0,-1 0 0,2 1 0,-1 0 0,-1-1 0,1 1 0,-1 0 0,1-1 0,-1 1 0,1 0 0,-1 0 0,0 0 0,1-1 0,-1 1 0,0 0 0,0 0 0,0 0 0,0 0 0,0 0 0,0-1 0,0 1 0,0 1 0,-1 7 0,0 1 0,-1-1 0,-3 10 0,4-16 0,-5 19 0,-1-2 0,0 1 0,-19 35 0,26-56 0,0 0 0,0 0 0,0 0 0,0 0 0,0 0 0,0 0 0,0 0 0,1 0 0,-1 0 0,0 0 0,0 0 0,0 0 0,0 0 0,0 0 0,0 0 0,0 0 0,0 0 0,0 0 0,0 0 0,0 1 0,0-1 0,0 0 0,0 0 0,0 0 0,0 0 0,0 0 0,0 0 0,0 0 0,0 0 0,0 0 0,0 0 0,0 0 0,0 1 0,0-1 0,0 0 0,0 0 0,0 0 0,0 0 0,0 0 0,0 0 0,0 0 0,0 0 0,0 0 0,0 0 0,0 0 0,0 1 0,0-1 0,0 0 0,0 0 0,0 0 0,0 0 0,0 0 0,0 0 0,0 0 0,0 0 0,-1 0 0,1 0 0,0 0 0,0 0 0,0 0 0,0 0 0,0 0 0,9-6 0,13-14 0,15-19 0,36-38 0,-63 68 0,0 1 0,1 0 0,-1 0 0,2 1 0,20-10 0,-31 17 0,-1-1 0,0 1 0,1 0 0,-1 0 0,0 0 0,1 0 0,-1 0 0,0 0 0,1 0 0,-1-1 0,1 1 0,-1 0 0,0 0 0,1 0 0,-1 1 0,0-1 0,1 0 0,-1 0 0,1 0 0,-1 0 0,0 0 0,1 0 0,-1 0 0,0 1 0,1-1 0,-1 0 0,0 0 0,0 1 0,1-1 0,-1 0 0,0 0 0,1 1 0,-1-1 0,0 0 0,0 1 0,0-1 0,1 0 0,-1 1 0,0-1 0,0 0 0,0 1 0,3 20 0,-2-14 0,3 51 0,-3-22 0,9 43 0,-10-77 0,1-1 0,-1 1 0,1 0 0,0-1 0,-1 1 0,1 0 0,0-1 0,0 1 0,0-1 0,0 1 0,0-1 0,0 0 0,0 1 0,1-1 0,-1 0 0,0 0 0,1 0 0,-1 0 0,3 2 0,0-2 0,0 0 0,-1 1 0,1-1 0,0-1 0,0 1 0,0 0 0,-1-1 0,8 0 0,3-1 0,1-1 0,-1 0 0,24-7 0,6-6 0,-2-2 0,0-3 0,77-47 0,-59 33 0,-32 15 0,28-21 0,12-8 0,-55 39 0,-13 9 0,0 0 0,0-1 0,0 1 0,0 0 0,0 0 0,0 0 0,0 0 0,0 0 0,0 0 0,0 0 0,0 0 0,0 0 0,0 0 0,1 0 0,-1 0 0,0 0 0,0 0 0,0-1 0,0 1 0,0 0 0,0 0 0,0 0 0,0 0 0,0 0 0,0 0 0,0 0 0,0 0 0,0 0 0,0 0 0,0-1 0,0 1 0,0 0 0,0 0 0,0 0 0,0 0 0,0 0 0,0 0 0,0 0 0,0 0 0,0 0 0,-1 0 0,1 0 0,0 0 0,0-1 0,0 1 0,0 0 0,0 0 0,0 0 0,0 0 0,0 0 0,0 0 0,0 0 0,0 0 0,0 0 0,0 0 0,-1 0 0,1 0 0,0 0 0,0 0 0,0 0 0,-28 5 0,4 3 0,0 1 0,0 2 0,1 0 0,0 1 0,-31 23 0,-99 89 0,108-86 0,35-29 0,0 0 0,1 0 0,-11 14 0,17-19 0,1-1 0,0 1 0,-1 0 0,1 0 0,0 0 0,1 0 0,-1 0 0,1 0 0,-1 0 0,1 1 0,1-1 0,-1 0 0,0 9 0,1-12 0,0 1 0,0-1 0,0 1 0,1-1 0,-1 1 0,0-1 0,1 1 0,-1-1 0,1 0 0,-1 1 0,1-1 0,0 0 0,-1 1 0,1-1 0,0 0 0,0 0 0,0 0 0,0 0 0,0 0 0,0 0 0,0 0 0,0 0 0,2 1 0,-1-1 0,0 0 0,1-1 0,-1 1 0,0-1 0,1 1 0,-1-1 0,1 0 0,-1 0 0,0 0 0,1 0 0,-1 0 0,5-2 0,5-1 0,1-1 0,-1 0 0,0-1 0,13-7 0,-4 0 0,-1-1 0,-1-1 0,0-1 0,0 0 0,-2-2 0,0 0 0,-1 0 0,0-2 0,24-40 0,-9 8 0,-3-2 0,40-105 0,19-105 0,-69 195 0,16-137 0,-32 188 0,-1 0 0,-1 1 0,-2-22 0,2 38 0,0-1 0,0 0 0,0 0 0,0 1 0,-1-1 0,1 0 0,0 1 0,0-1 0,0 0 0,-1 1 0,1-1 0,0 0 0,-1 1 0,1-1 0,-1 1 0,1-1 0,-1 0 0,1 1 0,-1-1 0,0 0 0,0 1 0,1 0 0,-1 0 0,1 0 0,-1 0 0,1 0 0,0 0 0,-1 0 0,1 0 0,-1 0 0,1 0 0,-1 1 0,1-1 0,-1 0 0,1 0 0,-1 0 0,1 1 0,-1-1 0,1 0 0,0 1 0,-1-1 0,1 0 0,-1 1 0,-19 25 0,3 9 0,1-1 0,2 2 0,2 0 0,1 0 0,1 1 0,3 1 0,0-1 0,3 1 0,1 0 0,4 72 0,4-63 0,1-1 0,16 57 0,-15-80 0,0 0 0,2 0 0,0 0 0,2-2 0,0 1 0,16 21 0,-22-37 0,0 0 0,0 0 0,1 0 0,0-1 0,0 1 0,0-1 0,0-1 0,1 0 0,0 1 0,0-2 0,0 1 0,0-1 0,16 4 0,-7-3 0,1-1 0,0-1 0,0-1 0,0 0 0,25-2 0,17-5-3935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0.1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440 566 10040,'0'0'5561,"-16"0"-4697,11 0-780,-11 1 131,-1 0-1,1 1 1,0 0 0,0 2 0,1 0 0,-16 5 0,8 2 145,0 0-1,1 2 1,0 0 0,1 1-1,1 1 1,1 1 0,0 1 0,0 1-1,-27 35 1,39-43-175,0 1 1,0 0-1,1 0 1,0 1-1,1 0 1,-5 15-1,8-20-77,0 0-1,0 1 1,1-1 0,0 0-1,0 1 1,1-1 0,0 1-1,0-1 1,1 0-1,0 1 1,0-1 0,3 8-1,-3-11-43,2 1 0,-1-1 0,0 0 0,1 0 0,-1 0 0,1 0-1,0-1 1,1 1 0,-1-1 0,1 0 0,-1 0 0,1 0 0,0 0-1,0-1 1,0 1 0,0-1 0,1 0 0,-1 0 0,8 2 0,-2-2 30,0 1 0,0-2 0,0 1 1,0-1-1,0-1 0,0 1 0,0-2 0,13-1 1,-9 0 11,0-1 1,-1 0-1,1-1 1,-1-1-1,1 0 1,-1-1 0,-1 0-1,1-1 1,-1 0-1,0-1 1,-1 0-1,0-1 1,0 0 0,15-17-1,-3-5 82,-1 0-1,-2-1 1,-1-1 0,-1-1-1,-2-1 1,-1 0-1,15-57 1,-14 28 4,-3 0 1,-3-2-1,4-100 1,-13 144-127,-1 0-1,-1 1 1,-1-1 0,-1 0 0,0 1-1,-2 0 1,0 0 0,-12-29 0,16 49-52,1 0 0,-1-1 0,1 1 1,-1-1-1,0 1 0,1 0 0,-1-1 0,0 1 1,0 0-1,0 0 0,0-1 0,0 1 0,0 0 1,0 0-1,0 0 0,-1 0 0,1 1 1,0-1-1,-1 0 0,1 0 0,0 1 0,-1-1 1,1 1-1,-1-1 0,1 1 0,-1 0 0,1-1 1,-1 1-1,1 0 0,-1 0 0,1 0 1,-1 0-1,1 0 0,-1 1 0,1-1 0,-1 0 1,1 1-1,-1-1 0,1 1 0,-1-1 0,1 1 1,0 0-1,-3 1 0,-5 4 28,1 0 0,-1 1 0,1 0 1,1 0-1,-1 1 0,1 0 0,0 0 0,1 0 0,0 1 0,0 0 1,1 0-1,-5 13 0,0 3 42,1 0-1,1 0 1,-8 47 0,7-8-31,2 0-1,3 1 1,3 0 0,2-1 0,13 79 0,-9-115-53,1 0 0,2-1 0,0 1 0,14 26 0,-14-36 0,1-1 0,0-1 0,1 1 0,1-2 0,1 1 0,24 24 0,-33-38 0,-1 0 0,1 0 0,-1-1 0,1 1 0,0-1 0,0 0 0,-1 1 0,1-1 0,0-1 0,0 1 0,0 0 0,0-1 0,0 0 0,0 1 0,1-1 0,-1 0 0,0-1 0,0 1 0,0 0 0,0-1 0,0 0 0,0 0 0,0 0 0,0 0 0,4-3 0,7-2 0,-2-1 0,1-1 0,21-18 0,-4 1 0,-2-2 0,-1-1 0,-1-1 0,44-64 0,-67 87 0,-1 4 0,0 0 0,0 0 0,-1 0 0,1-1 0,-1 1 0,1-1 0,-1 1 0,0-1 0,0 0 0,0 1 0,-1-1 0,1 0 0,-1 1 0,1-1 0,-1 0 0,0 0 0,0 0 0,0-3 0,-1 6 0,1 0 0,0 0 0,0-1 0,0 1 0,0 0 0,-1 0 0,1 0 0,0 0 0,0 0 0,0 0 0,-1-1 0,1 1 0,0 0 0,0 0 0,-1 0 0,1 0 0,0 0 0,0 0 0,0 0 0,-1 0 0,1 0 0,0 0 0,0 0 0,-1 0 0,1 0 0,0 0 0,0 0 0,-1 0 0,1 0 0,0 0 0,0 0 0,0 0 0,-1 1 0,1-1 0,0 0 0,0 0 0,0 0 0,-1 0 0,1 0 0,0 1 0,0-1 0,-10 8 0,-1 2 0,1 2 0,0-1 0,0 2 0,1-1 0,1 1 0,0 0 0,-9 22 0,15-29 0,-1 1 0,1-1 0,1 1 0,0-1 0,0 1 0,0 0 0,0 0 0,1-1 0,0 1 0,1 0 0,0-1 0,0 1 0,0 0 0,1-1 0,-1 1 0,2-1 0,-1 0 0,1 1 0,6 9 0,-7-11 0,1-1 0,0 0 0,0 0 0,0 0 0,1 0 0,-1-1 0,1 1 0,7 4 0,-9-6 0,0-1 0,1 0 0,-1 0 0,0-1 0,1 1 0,-1 0 0,0-1 0,1 1 0,-1-1 0,0 0 0,1 0 0,-1 0 0,1 0 0,-1 0 0,0-1 0,1 1 0,-1-1 0,1 1 0,-1-1 0,0 0 0,5-2 0,95-51 0,-90 46 0,0 0 0,0-1 0,-1 0 0,0-1 0,-1 0 0,11-13 0,1-6 0,-1-1 0,-2-1 0,24-51 0,-41 77 0,0-1 0,0 1 0,-1-1 0,0 1 0,0-1 0,0 0 0,-1 0 0,0 1 0,-1-10 0,1 13 0,0-1 0,-1 0 0,1 0 0,-1 0 0,0 0 0,0 1 0,0-1 0,0 0 0,0 1 0,-1-1 0,1 1 0,-1-1 0,0 1 0,0 0 0,1 0 0,-1 0 0,-1 0 0,1 0 0,0 0 0,-5-3 0,2 3 0,45 15 0,-34-9 0,1 0 0,-1 0 0,0 1 0,0 0 0,0 0 0,-1 0 0,0 1 0,0-1 0,0 1 0,-1 1 0,0-1 0,0 1 0,0-1 0,-1 1 0,0 0 0,2 8 0,-1-3 0,-2 1 0,1-1 0,-1 1 0,-1 0 0,-1-1 0,1 1 0,-2 0 0,-3 23 0,-2-5 0,3-23 0,1 0 0,1 0 0,-1 0 0,1 1 0,1-1 0,0 0 0,0 0 0,0 1 0,1-1 0,0 0 0,3 11 0,-3-18 0,0 0 0,-1 0 0,1-1 0,-1 1 0,1 0 0,0-1 0,-1 1 0,1-1 0,0 1 0,0-1 0,-1 1 0,1-1 0,0 1 0,0-1 0,0 0 0,0 0 0,0 1 0,0-1 0,-1 0 0,1 0 0,0 0 0,0 0 0,0 0 0,0 0 0,2 0 0,26-4 0,-28 4 0,36-11 0,-1 0 0,-1-3 0,0 0 0,0-3 0,34-22 0,-48 27 0,87-57 0,-97 61 0,-1-1 0,0 0 0,0 0 0,0-1 0,-1-1 0,-1 0 0,9-13 0,-15 20 0,-1 1 0,1 0 0,-1 0 0,0-1 0,1 1 0,-1 0 0,-1-1 0,1 1 0,0-1 0,-1 0 0,0 1 0,0-1 0,0-5 0,-1 7 0,1 0 0,-1 1 0,1-1 0,-1 0 0,0 0 0,0 1 0,0-1 0,0 0 0,0 1 0,0-1 0,0 1 0,0-1 0,-1 1 0,1 0 0,0 0 0,-1-1 0,1 1 0,-1 0 0,0 0 0,1 0 0,-1 1 0,0-1 0,1 0 0,-1 1 0,0-1 0,0 1 0,-2-1 0,-6-1 0,0 1 0,0 1 0,1-1 0,-1 1 0,0 1 0,0 0 0,0 1 0,0 0 0,1 0 0,-1 1 0,1 0 0,-13 6 0,3 1 0,0 0 0,1 2 0,0 0 0,-27 24 0,41-32 0,0 0 0,0 1 0,0 0 0,1 0 0,0 0 0,0 0 0,0 0 0,0 1 0,1-1 0,0 1 0,0 0 0,1 0 0,-1 0 0,1 0 0,1 0 0,-1 0 0,1 0 0,0 0 0,0 0 0,2 7 0,-1-5 0,0 0 0,1 0 0,0 0 0,0 0 0,1-1 0,0 1 0,0 0 0,1-1 0,0 0 0,0 0 0,1 0 0,-1-1 0,2 1 0,6 6 0,-4-6 0,0-1 0,0 1 0,1-1 0,0-1 0,0 0 0,1 0 0,0-1 0,-1 0 0,1-1 0,13 3 0,-10-3 0,0-2 0,-1 0 0,1-1 0,0 0 0,0-1 0,-1 0 0,1-1 0,16-4 0,17-8 0,0-2 0,-2-2 0,0-2 0,-1-2 0,71-48 0,112-79 0,-183 118 0,-43 31 0,0 0 0,0 0 0,0-1 0,-1 1 0,1 0 0,0 0 0,0-1 0,-1 1 0,1 0 0,0 0 0,-1 0 0,1 0 0,0-1 0,0 1 0,-1 0 0,1 0 0,0 0 0,-1 0 0,1 0 0,0 0 0,-1 0 0,1 0 0,0 0 0,-1 0 0,1 0 0,0 0 0,-1 0 0,1 0 0,0 0 0,-1 1 0,1-1 0,0 0 0,-1 0 0,1 0 0,0 0 0,-1 1 0,-17 7 0,0 0 0,1 2 0,0 0 0,0 1 0,1 0 0,1 2 0,0 0 0,-20 22 0,5-3 0,-35 40 0,57-63 0,2 1 0,0-1 0,0 1 0,0 0 0,1 0 0,-4 14 0,8-22 0,0 1 0,1-1 0,-1 0 0,0 0 0,1 1 0,0-1 0,-1 0 0,1 1 0,0-1 0,0 1 0,0-1 0,1 0 0,-1 1 0,1-1 0,-1 0 0,1 0 0,0 1 0,-1-1 0,1 0 0,0 0 0,1 0 0,-1 0 0,0 0 0,1 0 0,-1 0 0,1 0 0,-1-1 0,1 1 0,0 0 0,0-1 0,0 0 0,0 1 0,0-1 0,2 1 0,2 0 0,0 1 0,0-2 0,0 1 0,0-1 0,0 0 0,1 0 0,-1 0 0,0-1 0,1 0 0,-1-1 0,10-1 0,3-2 0,-1-1 0,1-1 0,-1 0 0,-1-1 0,32-18 0,77-58 0,-116 76 0,47-34 0,-1-3 0,56-57 0,-89 77 0,-1-1 0,-1 0 0,-2-1 0,0-2 0,-2 0 0,25-55 0,-25 40 0,19-75 0,-31 99 0,-1-1 0,-1 0 0,-1 1 0,-1-1 0,-1 0 0,-3-27 0,2 38 0,-1 0 0,0 1 0,0-1 0,-8-15 0,9 21 0,-1 0 0,0-1 0,0 1 0,0 0 0,0 0 0,-1 0 0,1 0 0,-1 0 0,0 0 0,0 1 0,0 0 0,0-1 0,-5-2 0,5 4 0,1 1 0,0 0 0,0-1 0,-1 1 0,1 0 0,0 0 0,0 0 0,-1 1 0,1-1 0,0 0 0,0 1 0,-1 0 0,1-1 0,0 1 0,0 0 0,0 0 0,0 0 0,0 0 0,0 0 0,0 1 0,0-1 0,-2 4 0,-7 4 0,0 1 0,-11 15 0,22-25 0,-15 19 0,2 0 0,0 0 0,2 1 0,0 1 0,-15 38 0,9-11 0,-15 79 0,26-101 0,1 1 0,2 0 0,1 0 0,1 1 0,1-1 0,1 0 0,2 0 0,0 0 0,10 33 0,-10-46 0,1 0 0,1 0 0,0-1 0,1 0 0,0 1 0,11 15 0,-15-26 0,0 0 0,0-1 0,0 1 0,1-1 0,0 1 0,-1-1 0,1 0 0,0 0 0,0 0 0,0 0 0,0-1 0,0 1 0,1-1 0,-1 0 0,0 1 0,1-2 0,-1 1 0,1 0 0,-1-1 0,1 1 0,-1-1 0,1 0 0,-1 0 0,1-1 0,-1 1 0,1-1 0,-1 0 0,0 1 0,1-2 0,-1 1 0,0 0 0,4-2 0,10-7 0,0 0 0,-1 0 0,0-2 0,-1 0 0,22-21 0,12-10 0,25-13 0,29-25 0,-46 38 0,-57 43 0,0 0 0,0 0 0,0 0 0,0 1 0,0-1 0,0 0 0,0 0 0,0 0 0,0 0 0,0 0 0,0 0 0,0 0 0,0 0 0,0 0 0,0 0 0,0 0 0,0 0 0,0 0 0,0 1 0,0-1 0,0 0 0,0 0 0,0 0 0,0 0 0,0 0 0,0 0 0,0 0 0,0 0 0,0 0 0,0 0 0,0 0 0,0 0 0,0 0 0,0 0 0,0 0 0,0 1 0,0-1 0,1 0 0,-1 0 0,0 0 0,0 0 0,0 0 0,0 0 0,0 0 0,0 0 0,0 0 0,0 0 0,0 0 0,0 0 0,0 0 0,0 0 0,0 0 0,0 0 0,1 0 0,-1 0 0,0 0 0,0 0 0,0 0 0,0 0 0,0 0 0,0 0 0,0 0 0,0 0 0,0 0 0,0 0 0,0 0 0,-2 11 0,-7 16 0,-18 30 0,-6 13 0,31-63 0,-1 1 0,1 0 0,0 0 0,1-1 0,-1 1 0,2 1 0,-1 8 0,1-15 0,0 0 0,1 1 0,-1-1 0,1 0 0,-1 0 0,1 0 0,0 0 0,-1 1 0,1-1 0,1 0 0,-1 0 0,0 0 0,0-1 0,1 1 0,-1 0 0,1 0 0,-1-1 0,1 1 0,0-1 0,-1 1 0,1-1 0,0 0 0,0 0 0,0 0 0,0 0 0,0 0 0,0 0 0,1 0 0,-1-1 0,0 1 0,0-1 0,0 0 0,1 1 0,-1-1 0,3 0 0,6 0 0,0 0 0,0-1 0,1 0 0,-1-1 0,17-5 0,-7 0 0,0 0 0,-1-2 0,0-1 0,32-20 0,71-58 0,-90 63 0,-10 6 0,-23 19 0,0 0 0,0 1 0,0-1 0,-1 0 0,1 0 0,0 0 0,0 0 0,0 0 0,0 0 0,0 0 0,0 0 0,0 0 0,-1 0 0,1 0 0,0 0 0,0 0 0,0 0 0,0 0 0,0 0 0,0 0 0,-1 0 0,1 0 0,0 0 0,0 0 0,0 0 0,0 0 0,0 0 0,0 0 0,-1 0 0,1 0 0,0 0 0,0 0 0,0 0 0,0 0 0,0 0 0,0 0 0,0 0 0,0 0 0,-1 0 0,1-1 0,0 1 0,0 0 0,0 0 0,0 0 0,0 0 0,0 0 0,0 0 0,0 0 0,0 0 0,0-1 0,0 1 0,0 0 0,0 0 0,0 0 0,0 0 0,0 0 0,0 0 0,0-1 0,0 1 0,0 0 0,0 0 0,0 0 0,0 0 0,0 0 0,0-1 0,-12 5 0,-1 2 0,0 0 0,1 0 0,0 2 0,0 0 0,0 0 0,-16 16 0,20-17 0,1 1 0,0-1 0,1 2 0,0-1 0,0 1 0,1-1 0,0 1 0,0 1 0,1-1 0,-3 11 0,6-17 0,0-1 0,1 0 0,-1 1 0,1-1 0,-1 1 0,1-1 0,0 1 0,0-1 0,0 1 0,0-1 0,1 1 0,-1-1 0,1 0 0,-1 1 0,1-1 0,0 0 0,0 1 0,0-1 0,0 0 0,0 0 0,0 0 0,1 1 0,2 2 0,-1-3 0,-1-1 0,1 1 0,-1 0 0,1-1 0,0 0 0,0 1 0,0-1 0,0 0 0,0 0 0,0-1 0,0 1 0,0-1 0,0 1 0,0-1 0,0 0 0,0 0 0,0-1 0,0 1 0,4-1 0,1-1 0,0 0 0,-1 0 0,1 0 0,-1-1 0,1 0 0,-1-1 0,0 0 0,0 0 0,-1 0 0,1-1 0,-1 0 0,0 0 0,0 0 0,0-1 0,6-9 0,-9 11 0,0 0 0,-1-1 0,1 0 0,-1 1 0,0-1 0,0 0 0,0 0 0,0 0 0,-1 0 0,0-1 0,0 1 0,-1 0 0,0 0 0,1-1 0,-2 1 0,1 0 0,0-1 0,-1 1 0,0 0 0,-1 0 0,1 0 0,-1 0 0,0 0 0,-3-7 0,0 4 0,0 0 0,0 0 0,-1 1 0,0 0 0,0 0 0,-1 0 0,0 1 0,0-1 0,0 2 0,-1-1 0,0 1 0,0 0 0,0 1 0,0 0 0,-1 0 0,0 1 0,0 0 0,0 1 0,0-1 0,0 2 0,-1-1 0,1 2 0,-13-1 0,304-10 0,-153 17 0,-113-4 0,1 0 0,-1 1 0,0 1 0,0 1 0,28 13 0,-41-17 0,-1 0 0,0 0 0,1 0 0,-1 1 0,0-1 0,0 1 0,0 0 0,0 0 0,0-1 0,0 1 0,-1 1 0,1-1 0,-1 0 0,1 0 0,-1 0 0,0 1 0,0-1 0,0 1 0,0-1 0,0 1 0,0-1 0,-1 1 0,1-1 0,-1 1 0,0 0 0,0-1 0,0 1 0,0 0 0,0-1 0,-1 1 0,1 0 0,-1-1 0,1 1 0,-1-1 0,-2 5 0,0 0 0,-1 0 0,0 0 0,0 0 0,0 0 0,-1-1 0,0 0 0,0 0 0,-1 0 0,1 0 0,-12 7 0,-23 12 0,58-51 0,1 1 0,1 2 0,2 0 0,0 2 0,2 0 0,28-19 0,-50 39 0,-1-1 0,1 1 0,0 0 0,-1 0 0,1 0 0,0 0 0,0 0 0,0 0 0,0 1 0,0-1 0,0 0 0,0 1 0,0 0 0,0-1 0,0 1 0,0 0 0,1 0 0,-1 0 0,0 1 0,0-1 0,2 1 0,-1 1 0,0-1 0,0 1 0,0 0 0,0 1 0,0-1 0,0 0 0,-1 1 0,0-1 0,1 1 0,-1 0 0,0 0 0,2 3 0,36 61 0,44 98 0,-82-161 0,0 0 0,1 0 0,0 0 0,-1-1 0,1 1 0,1-1 0,-1 0 0,1 1 0,-1-2 0,1 1 0,0 0 0,0-1 0,0 0 0,0 0 0,0 0 0,0 0 0,1-1 0,4 2 0,-8-3 16,-1 0-1,1 0 1,-1 0-1,1 0 1,-1 0-1,0 0 1,1 0-1,-1 0 1,1 0-1,-1 0 1,1 0-1,-1 0 1,0-1-1,1 1 1,-1 0-1,0 0 1,1 0-1,-1-1 1,0 1-1,1 0 1,-1 0-1,0-1 1,1 1-1,-1 0 1,0-1-1,0 1 1,1 0-1,-1-1 1,0 1-1,0-1 1,1 1-1,-4-15 481,-10-7-5457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0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1 142 16479,'0'0'1968,"44"-63"-1648,21 45-144,13 0 8,19 0-32,-10 6 8,-7 12-48,-7 0-8,-15-4-32,-17 2 0,-7-3-192,-16 3 16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0.6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1 194 13864,'0'0'320,"141"-30"0,14-5 288,47 5 8,56-4 311,-21 12 9,-31 14-72,-53-5-8,-52 3-64,-4 4 0,1 0-176,-13 6 8,-30 6-296,-41 4 16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0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 14776,'0'0'1224,"102"-76"-729,-29 53 9,24 23-456,-25 5-8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2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357 623 9440,'0'0'5384,"-14"5"-4647,11-4-695,-16 6 201,0 0 1,0 1 0,1 1-1,1 1 1,-21 13 0,6 5 435,1 1 0,1 2 0,-36 47 0,59-70-401,1 1 0,-1 0 0,1 0 0,1 1 0,0 0 0,-7 19 0,12-27-199,-1 0-1,1 1 1,-1 0 0,1-1-1,0 1 1,-1-1-1,2 1 1,-1-1 0,0 1-1,0-1 1,1 1 0,-1-1-1,1 1 1,0-1 0,0 1-1,0-1 1,0 0-1,0 1 1,0-1 0,1 0-1,-1 0 1,1 0 0,-1 0-1,1 0 1,0 0 0,0-1-1,0 1 1,0 0-1,0-1 1,0 0 0,0 1-1,1-1 1,-1 0 0,5 1-1,2 2 77,1-2 0,-1 1 0,1-1 0,0-1 0,0 0 0,0 0-1,-1-1 1,1 0 0,0-1 0,0 0 0,0 0 0,-1-1 0,12-3 0,1-2 110,0-1 1,0-1 0,-1-1 0,29-17-1,-39 20-168,0 0 0,-1-1-1,0 0 1,-1-1 0,1 0-1,-2 0 1,1-1 0,-1 0-1,-1 0 1,0-1 0,0 0-1,8-21 1,-11 23-43,-1-1 1,-1 1-1,1-1 1,-2 0-1,1 1 1,-1-1-1,-1 0 1,0 0-1,0 0 1,-1 0-1,0 0 1,-1 0-1,0 1 1,-1-1-1,0 0 1,-8-17-1,7 20-14,0-1-1,-1 1 1,0-1-1,-1 1 1,0 1-1,0-1 1,0 1-1,-1 0 1,0 0-1,0 1 0,0 0 1,-1 0-1,0 1 1,0 0-1,0 0 1,0 1-1,0 0 1,-1 0-1,0 1 1,-12-2-1,18 4-14,0 0 0,0 0 0,0 1 0,0-1 0,0 1 0,0-1 0,0 1 0,1 0 0,-1 0 0,0 0 0,0 1 0,1-1 0,-1 0 0,1 1 0,-1 0 0,1 0 0,0 0 0,-1 0 0,1 0 0,-2 3 0,3-3-4,0 0 0,0-1 0,0 1 0,0 0 0,0 0 0,1 0 0,-1 0 0,0 0 1,1 0-1,0 0 0,0 0 0,-1 1 0,1-1 0,0 0 0,1 0 0,-1 0 0,0 0 0,1 0 1,-1 0-1,1 0 0,-1 0 0,1 0 0,0 0 0,0 0 0,0 0 0,0 0 0,0-1 1,1 1-1,2 3 0,2 2 1,1 0 0,1-1 0,-1 0 0,1 0 0,0 0 0,0-1 0,1 0 0,-1-1 0,1 0 0,0 0 0,0-1 0,1 0 0,-1-1 0,1 0 0,18 2 0,-15-3 0,0-1 0,1 0 0,-1-1-1,0 0 1,0-1 0,1-1-1,-1 0 1,-1 0 0,1-1 0,0-1-1,15-8 1,-5-1-22,-1 0 0,0-2 0,-2 0 0,1-1 0,-2-1 0,-1-1 0,0-1 0,-1 0 0,-1-1 0,-1-1 0,-1-1 0,-1 0 0,-1 0 0,-1-1 0,12-40 0,-4-7 0,-3-1 0,8-86 0,-47 281 0,4-1 0,-34 234 0,-74 281 0,106-547 0,15-63 0,-18 62 0,21-80 0,0 0 0,-1 0 0,0-1 0,0 0 0,-1 0 0,0 0 0,-9 9 0,14-16 0,-1 0 0,0 0 0,1-1 0,-1 1 0,0 0 0,0-1 0,0 1 0,0-1 0,0 1 0,0-1 0,0 1 0,0-1 0,0 0 0,0 1 0,0-1 0,0 0 0,0 0 0,0 0 0,0 0 0,0 0 0,0 0 0,0 0 0,0 0 0,-2-1 0,2 1 0,-1-1 0,1 1 0,0-1 0,0 0 0,-1 0 0,1 0 0,0 0 0,0 0 0,0 0 0,0 0 0,0 0 0,0 0 0,1 0 0,-1 0 0,0-1 0,0 1 0,1 0 0,-1 0 0,1-1 0,-1-1 0,-7-33 0,1 0 0,2-1 0,2 1 0,1-1 0,2 0 0,6-44 0,-5 64 0,2-1 0,0 0 0,1 1 0,1 0 0,0 0 0,11-22 0,-12 32 0,0-1 0,0 0 0,1 1 0,0 0 0,1 0 0,0 1 0,0-1 0,0 1 0,0 0 0,1 1 0,0 0 0,1 0 0,-1 0 0,1 1 0,8-4 0,0 3 0,-1 0 0,1 1 0,0 1 0,0 1 0,1 0 0,-1 1 0,0 0 0,0 1 0,1 1 0,-1 1 0,0 0 0,17 6 0,20 7 0,-1 2 0,60 29 0,-74-30 0,-15-8 839,3 1-1692,-13-3-3068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3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425 746 7432,'0'0'9318,"-13"11"-8477,0 0-606,-1-1-1,0 0 0,0-1 1,-1-1-1,-1 0 0,-21 8 0,9-6 262,1 1 0,0 1 0,-45 29 0,57-31-192,1 0 0,0 1 0,0 1 1,1 0-1,1 1 0,0 1 0,-15 23 1,25-35-242,0 0 0,1 1 1,-1 0-1,1-1 0,0 1 1,0 0-1,0-1 0,0 1 1,1 0-1,-1 0 0,1 0 1,0 0-1,0 0 1,0 0-1,0 0 0,0 0 1,0-1-1,1 1 0,-1 0 1,1 0-1,0 0 0,0 0 1,0-1-1,0 1 0,1 0 1,-1-1-1,1 1 0,-1-1 1,1 0-1,0 0 1,0 1-1,0-1 0,3 2 1,4 4 90,1-1 0,0 0 0,0 0 0,1-1 0,0-1 0,17 7 0,-14-7-45,1 0 0,-1-2 1,0 0-1,1 0 0,0-1 1,0-1-1,0-1 1,-1 0-1,1-1 0,0 0 1,0-1-1,-1-1 0,1-1 1,-1 0-1,0 0 1,0-1-1,0-1 0,-1-1 1,0 0-1,0 0 0,-1-1 1,0-1-1,0 0 1,-1-1-1,0 0 0,0-1 1,9-12-1,0-2 8,-1 0 1,-1-2-1,-1 0 0,-1-1 0,-1-1 0,-2 0 1,-1 0-1,-1-2 0,-2 1 0,6-34 0,-7-3 15,-4-1-1,-3 0 0,-2 0 0,-21-130 0,16 161-58,-14-47-1,17 73-52,-1 1 1,0 0 0,0 0-1,-1 1 1,0 0-1,0-1 1,-1 2 0,-1-1-1,-7-8 1,12 15-14,0 0 1,0 0-1,0 1 0,0-1 1,0 1-1,0-1 1,0 1-1,-1 0 0,1 0 1,-1 0-1,1 0 0,0 0 1,-1 1-1,-4-2 1,5 2 2,0 0 1,0 1 0,0-1 0,0 0 0,0 1 0,0-1 0,0 1 0,0 0 0,0 0 0,0 0 0,0 0 0,1 0 0,-1 0 0,0 0 0,-1 2 0,-3 4 18,0 0 1,0 0-1,1 0 0,0 1 0,1-1 0,-1 1 1,-3 12-1,-4 10-29,2 1 0,1 1 0,1 0 0,2 0 0,1 0 0,-1 35 0,4 14 0,11 107 0,-1-121 0,2 0 0,4 0 0,2-2 0,4 0 0,2-1 0,3 0 0,42 75 0,-65-134 0,3 4 0,1 0 0,-1 0 0,1 0 0,8 8 0,-12-15 0,-1 0 0,1 0 0,0-1 0,-1 1 0,1-1 0,0 0 0,0 1 0,0-1 0,0 0 0,0 0 0,0 0 0,0-1 0,1 1 0,-1 0 0,0-1 0,0 1 0,1-1 0,-1 0 0,0 0 0,1 0 0,-1 0 0,0 0 0,0-1 0,1 1 0,1-1 0,27-12 895,-15 4-5113,-15 9 3594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3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1165 12360,'0'0'1364,"13"-2"-944,18-5-143,0-2 0,0 0 1,54-26-1,-48 14-97,0-1 0,-1-2 0,-1-2 0,-2-1 0,52-53 0,-62 54-21,0-1 1,-2-1-1,-1-1 1,-1 0-1,-2-2 1,-1 0-1,19-53 1,-11 7 402,-4-1 0,20-160 0,-37 218-345,-2-1-1,0 0 1,-4-33 0,2 48-137,1 0 1,-2 0 0,1 0 0,-1 0 0,0 0 0,0 0 0,-1 1 0,1-1 0,-1 1-1,0-1 1,-1 1 0,0 0 0,1 1 0,-1-1 0,-1 1 0,-5-6 0,7 9-29,1-1 0,-1 1 1,0-1-1,0 1 0,0 0 1,0 0-1,-1 0 0,1 0 1,0 1-1,0-1 0,0 1 1,-1 0-1,1 0 0,0 0 1,0 1-1,0-1 0,-1 1 1,1-1-1,-5 3 0,-3 0 96,0 2 0,0-1 0,-19 13 0,20-10-71,0 1 0,0 0 0,1 0 0,0 1 0,1 0 0,0 0-1,0 1 1,1 0 0,1 1 0,-6 10 0,-4 12 153,1-1 0,-11 42 0,15-36 43,2 0-1,1 0 1,3 1-1,1 0 1,2 0-1,1 0 1,2 0-1,2 0 1,1 0-1,3-1 1,0 1 0,3-1-1,1-1 1,29 65-1,-34-89-87,1 1 0,0-2-1,1 1 1,0-1 0,14 15 0,-19-24-118,1 1 1,-1-1 0,1 0 0,0 0-1,0 0 1,0-1 0,1 1 0,-1-1 0,0 0-1,1 0 1,0-1 0,-1 1 0,1-1-1,0 0 1,0 0 0,-1-1 0,1 0 0,0 1-1,9-2 1,-2-1 7,0-1-1,0 0 1,0-1-1,-1 0 1,0-1-1,1 0 1,-2-1 0,1 0-1,12-9 1,-6 2-1279,0-1 0,-1 0 1,26-30-1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3:54.0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93 14368,'0'0'1872,"101"-14"-1201,16 0 297,60 1 8,49 7 8,-35-4-8,-62-4-16,-24 0 0,-2 8-240,-1 4 0,3 2-344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18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390 97 5224,'0'0'6916,"-9"-10"-6624,-29-31 4,35 38-185,0 1-1,0 0 1,0 0 0,0 0 0,0 0 0,0 0 0,0 0 0,-1 1 0,1-1 0,0 1 0,-1 0 0,0 0 0,1 1 0,-1-1 0,1 1 0,-1 0-1,0-1 1,1 2 0,-1-1 0,0 0 0,-3 2 0,-11-1 419,2 0-119,0 2 1,1-1-1,-1 2 0,1 0 0,-20 9 0,10-5 15,22-6-345,-1-1 0,0 1-1,0-1 1,1 1 0,-1 0-1,1 0 1,-1 1 0,1-1-1,0 1 1,0 0 0,0 0-1,0 0 1,-2 3 0,4-4-55,0 0 0,0-1 1,0 1-1,1 0 0,-1-1 0,1 1 1,-1 0-1,1-1 0,0 1 0,0 0 1,0 0-1,0 0 0,0-1 0,0 1 1,0 0-1,0 0 0,1-1 0,-1 1 0,1 0 1,-1 0-1,1-1 0,0 1 0,0-1 1,-1 1-1,1 0 0,0-1 0,0 0 1,1 1-1,-1-1 0,0 0 0,3 3 1,1 0 26,0 1 1,0-1 0,1 0-1,0 0 1,0-1 0,0 0 0,0 0-1,0 0 1,0 0 0,1-1-1,0 0 1,-1-1 0,1 0-1,10 1 1,6-1 62,0-2-1,-1 0 1,24-5 0,-18 3-31,-17 1-13,0-1 0,1 0 0,13-6-1,19-5 158,-41 13-220,0 0 0,0 0 0,0-1 0,0 1 0,0-1 0,0 1 0,-1-1 0,1 0 0,-1 0 0,1-1 0,-1 1 1,0 0-1,0-1 0,0 1 0,4-6 0,-5 5 0,0 1 0,1 0 0,-1-1 1,0 1-1,0-1 0,0 1 0,-1-1 1,1 0-1,-1 1 0,1-1 0,-1 0 0,0 1 1,0-1-1,0 0 0,0 1 0,0-1 1,-1 0-1,1 1 0,-2-4 0,0 2 1,0 0-1,-1 0 1,1 1-1,-1-1 1,1 1-1,-1-1 1,0 1-1,-1 0 1,1 0-1,0 1 0,-1-1 1,0 1-1,1 0 1,-1-1-1,-6-1 1,4 2 3,0 0 0,0 0 1,0 0-1,0 1 0,0 0 0,0 0 1,0 1-1,-1 0 0,1 0 0,-9 1 1,-14 6 69,1 0 0,-40 17 0,-10 3 58,70-24-120,1 1 0,-1-1 0,1 1 1,-1 1-1,1-1 0,-12 11 0,-20 12 135,37-26-137,-1 1-1,0-1 0,1 1 1,-1 0-1,1 0 0,0 0 1,0 1-1,0-1 1,0 0-1,-3 6 0,4-8-13,1 1-1,0 0 1,0 0-1,-1 0 1,1-1-1,0 1 0,0 0 1,0 0-1,0 0 1,0 0-1,0-1 1,0 1-1,0 0 1,0 0-1,0 0 1,0 0-1,1-1 1,-1 1-1,0 0 0,1 0 1,-1 0-1,0-1 1,1 1-1,-1 0 1,1-1-1,-1 1 1,1 0-1,0-1 1,-1 1-1,1-1 1,-1 1-1,1-1 0,0 1 1,0-1-1,-1 1 1,1-1-1,0 0 1,0 1-1,-1-1 1,1 0-1,0 0 1,0 0-1,0 1 0,0-1 1,16 5 26,-1-1 0,0 0 1,1-1-1,0-1 0,0 0 0,0-2 0,0 0 1,0 0-1,-1-2 0,1 0 0,19-5 1,-27 5-15,9-2 34,0-1-1,-1 0 1,1-1 0,23-12-1,-39 17-48,4-3 14,0 1-1,0 0 1,0 0-1,1 1 1,0-1-1,9-1 1,-15 4-13,0 0 0,0 0 0,0 0 0,0 0 0,0-1 0,0 1 0,0 0-1,0-1 1,0 1 0,0-1 0,0 1 0,0-1 0,0 1 0,0-1 0,0 0 0,0 1 0,-1-1 0,1 0 0,0 0 0,0 0 0,0-1 0,-1 1 3,1 0 0,-1 0 1,0 0-1,0 0 0,0 0 1,0 1-1,0-1 0,0 0 1,-1 0-1,1 0 0,0 0 1,0 0-1,-1 0 0,1 0 1,0 0-1,-1 0 1,1 1-1,-1-1 0,0-1 1,-2-2 8,0 0 1,0 1 0,-1-1-1,1 1 1,-1 0 0,1 0 0,-1 0-1,-6-3 1,1 2 9,-1 1 0,1-1 0,0 2 0,-1-1-1,0 2 1,1-1 0,-1 1 0,-17 0 0,-7 3 41,-39 6 0,33-2-82,34-5-14,1 0-1,-1 0 0,0 0 0,-10 6 1,1 1-3539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3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1 12760,'0'0'9067,"-12"5"-8333,-10 5-185,1 1 1,0 0 0,1 2-1,0 0 1,1 2 0,-23 21 0,37-30-392,0-1 198,1-1 1,0 1-1,0 0 1,0 0-1,-3 8 0,6-12-291,1 0 0,-1 0 0,1 0 0,0 0 0,-1 0 0,1 0 0,0 0 0,0 0 0,0 0 0,0 0 0,0 0 0,0 0-1,0 0 1,0 0 0,0 0 0,0 0 0,1 0 0,-1 0 0,0 0 0,1 0 0,-1 0 0,1 0 0,-1-1 0,1 1 0,-1 0 0,1 0-1,-1 0 1,1-1 0,0 1 0,0 0 0,-1-1 0,1 1 0,0 0 0,0-1 0,0 1 0,0-1 0,-1 1 0,1-1 0,0 0-1,0 1 1,2-1 0,21 8 281,0-1-1,49 7 0,0-1-54,-67-11-220,1-1 0,0 0 0,0 0 0,0-1 1,-1 1-1,1-2 0,0 1 0,0-1 0,0 0 0,-1 0 0,10-4 0,-11 3-604,1 0-1,-1-1 0,0 0 0,0 0 1,0 0-1,0 0 0,-1-1 0,6-5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23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 22823,'0'0'672,"-89"60"-464,51-31 8,1-5-8,7-6 8,12 4 0,4-4 0,8 0-56,2-2 8,10-3-136,12-7-8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38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154 31 2608,'0'0'3710,"-10"-3"-3611,-34-7-15,38 9-113,1 1-1,-1 0 1,0-1 0,0 2-1,-11 1 1,-4 0-528,20-2 474,0 0 1,0 0-1,0 0 0,0 0 1,0 0-1,0 0 0,-1-1 1,1 1-1,0 0 0,0-1 1,0 1-1,0-1 0,0 1 1,0-1-1,0 1 0,1-1 1,-3-1-1,-3-3-117,2 4 37,4 1 158,0 0 0,0-1 0,0 1-1,-1 0 1,1 0 0,0 0 0,0 0-1,0 0 1,0-1 0,-1 1 0,1 0-1,0 0 1,0 0 0,0 0 0,0-1 0,0 1-1,0 0 1,0 0 0,0 0 0,-1-1-1,1 1 1,0 0 0,0 0 0,0-1 0,0 1-1,0 0 1,0 0 0,0 0 0,0-1-1,0 1 1,0 0 0,1 0 0,-1-1 0,0 1-1,0 0 1,0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50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17 3616,'0'0'13482,"-11"0"-13301,-32 1 6,39 0-141,0 0 0,1 0-1,-1 0 1,0 0 0,1 0 0,-1 1 0,1 0-1,-1-1 1,1 1 0,0 0 0,0 1-1,0-1 1,0 1 0,0-1 0,1 1-1,-1 0 1,-1 3 0,-13 11 254,7-8-116,0 1 0,0 1 0,1-1 0,0 2-1,1-1 1,0 1 0,1 0 0,0 0 0,-9 27 0,7 7 202,-6 14 291,12-45-490,1-4 36,2-9-181,0 0 1,0 0-1,-1-1 1,1 1-1,-1 0 1,1-1-1,-1 1 0,0 0 1,0-1-1,-2 4 1,2 3 106,1-8-147,0 0 1,0 0-1,0 0 0,0 0 0,1 0 0,-1 1 1,0-1-1,0 0 0,0 0 0,0 0 0,0 0 1,0 0-1,0 1 0,-1-1 0,1 0 0,0 0 1,0 0-1,0 0 0,0 0 0,0 1 0,0-1 1,0 0-1,0 0 0,0 0 0,0 0 0,0 0 0,0 0 1,-1 1-1,1-1 0,0 0 0,0 0 0,0 0 1,0 0-1,0 0 0,0 0 0,0 0 0,-1 0 1,1 0-1,0 0 0,0 0 0,0 0 0,0 0 1,0 0-1,-1 0 0,1 0 0,0 0 0,0 0 1,0 0-1,0 0 0,-1 0 0,1 0 0,0 0 1,0 0-1,0 0 0,0 0 0,-1 0 0,1 0 88,0-1-82,0-1 0,0 1 0,0 0 0,0-1 0,0 1 0,0-1 0,0 1 0,1 0 0,-1 0 0,0-1 0,1 1 0,0 0 0,-1 0 0,1-1 0,0 0 0,4-8 10,14-44 50,36-73 0,-39 95 26,1 1-1,23-30 0,-37 58-94,0 0 0,0 0 0,0 0 0,0 1-1,1 0 1,-1-1 0,1 1 0,-1 0 0,1 1-1,0-1 1,0 1 0,6-2 0,-1 1-21,1 0-1,-1 0 1,1 1 0,10 0 0,-11 1 14,-1 0 10,1 0-1,-1 0 1,0 1-1,0 0 1,11 3-1,-10-3-23,-4 0 47,-10 7-15,-1-3-16,-1 0 0,1-1 0,-14 8 0,-7 4 29,14-7-21,0-2 0,-28 13 0,27-14-3,1 0 0,-26 17 0,18-8-4,1 2 0,0 0 0,1 2 0,1 0 0,1 1 0,1 0 0,0 2 1,-12 22-1,23-32-10,0 0 1,0-1-1,1 2 0,1-1 1,0 0-1,-2 20 1,0 77 166,5-108-149,3 19 207,-1-17-7,-1-14-36,-1-42 98,2-80 63,0 117-285,0-1-1,2 1 1,-1-1 0,2 1 0,12-30-1,-12 39-29,-1-1 0,1 1-1,1 0 1,-1 1 0,1-1-1,0 1 1,0 0 0,1 1-1,0 0 1,0 0 0,0 0-1,1 1 1,0 0 0,0 0-1,9-3 1,-6 3-9,0 1 1,-1 0-1,17-1 1,-2-1-2,5-5-52,-27 8 39,1 0 1,0 1-1,0-1 0,1 1 1,-1 0-1,0 0 0,5 0 1,-8 1 13,3 0 8,-6 0-20,-17 7-52,-53 37 14,11-8-43,53-31 81,-1 0 0,1 1 0,0 0 0,1 1 0,-1 0 0,1 0 0,1 1 0,-1-1 0,1 1 0,1 1 0,-1-1 0,1 1 0,-7 17 0,10-16-17,0 0 0,1 0-1,-1 15 1,1-11 9,0 7 10,1 0 0,1-1 1,7 36-1,-5-39 53,0 0 1,-1 0-1,0 22 0,4 3 184,-8-35-126,-2-13 26,-3-15-35,-4-20-10,-14-69 150,23 97-211,1 0-1,0-1 1,1 1 0,1 0-1,0 0 1,4-21 0,-3 29-21,0 0 0,0-1 1,0 1-1,1 1 1,0-1-1,0 0 1,0 1-1,1-1 1,-1 1-1,7-5 1,3-4 5,27-18 0,-16 15-33,1 1 1,0 1-1,1 1 0,0 2 1,1 1-1,44-11 0,-5 0 15,-50 11-40,-14 7-25,-8 8 21,-1-1 39,0 0 0,0-1-1,0 1 1,0-1 0,-1-1 0,-9 3 0,9-3 9,-1 1-1,1 0 1,0 0 0,-15 9 0,-11 10-15,2 1 1,1 2 0,1 1 0,-42 48 0,60-57-9,2 0-1,0 1 1,0 0-1,2 1 1,0 0 0,-9 37-1,13-42 29,1 1 18,0 0 0,1 1-1,1-1 1,1 25 0,0-23 5,0-14-13,1-1 0,-1 1 0,1 0 1,-1-1-1,1 1 0,0 0 1,0-1-1,0 1 0,0-1 0,0 1 1,0-1-1,4 4 0,-5-5 39,5-1-46,10-1 333,-10-4-3561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53.5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430 12 5920,'0'0'11367,"-10"0"-11092,-86 0 2386,88 2-2429,0-1-1,1 1 0,-1 0 1,1 1-1,0 0 0,0 0 0,-10 6 1,9-5-115,-40 13 701,27-11-350,9-4-248,11-3-203,1 1 0,-1 0 1,0 0-1,0 0 0,1 0 0,-1 1 0,0-1 0,0 0 0,0 0 0,1 0 0,-1 0 0,0 1 0,0-1 0,1 0 0,-1 1 0,0-1 0,1 1 0,-1-1 0,0 2 0,-33 2 585,20-5-306,27-3 27,226-59-171,-230 61-125,1 0-1,-1 1 0,0 0 0,18 0 1,-22 1-16,-5 0 26,0 2 50,0-2 12,-1 10-89,0 0 1,-1-1-1,0 0 1,-6 15-1,-1 10 8,2-7 7,3 1-1,0-1 0,0 36 1,4-63-23,0 0 0,0 0 1,0 0-1,0 0 0,0 0 1,0 0-1,0 0 0,0 0 1,0 0-1,0 0 0,0 0 1,0 0-1,0 0 0,0 1 1,-1-1-1,1 0 0,0 0 1,0 0-1,0 0 0,0 0 1,0 0-1,0 0 1,0 0-1,0 0 0,0 0 1,0 0-1,0 0 0,0 0 1,0 0-1,-1 0 0,1 0 1,0 0-1,0 0 0,0 0 1,0 0-1,0 0 0,0 0 1,0 0-1,0 0 0,0 0 1,0 0-1,0 0 0,0 0 1,0 0-1,-1 0 1,1 0-1,0 0 0,0 0 1,0 0-1,0-1 0,0 1 1,0 0-1,0 0 0,0 0 1,0 0-1,0 0 0,0 0 1,0 0-1,0 0 0,0 0 1,0 0-1,0 0 0,0 0 1,0 0-1,0-1 0,0 1 1,0 0-1,0 0 0,-8-9 80,-5-12-24,-1 1-20,13 19-33,0 0 1,0 0-1,-1-1 0,1 1 1,0 0-1,0-1 0,0 1 1,0-1-1,0 0 1,1 1-1,-1-1 0,0 0 1,1 1-1,-1-1 0,1-2 1,-3-16 42,2 18-44,0 1 0,1-1 1,-1 0-1,1 1 1,0-1-1,0 0 0,-1 0 1,1 0-1,0 1 0,1-1 1,-1 0-1,0 0 1,0 0-1,1 1 0,-1-1 1,1 0-1,0 1 0,-1-1 1,1 0-1,0 1 1,2-3-1,6-9-18,0 1 1,11-22-1,-8 12-21,-11 21 33,-1 1 0,1 0 0,-1-1 0,0 1 0,1-1 0,-1 1 0,0-1 0,1 0 0,-1 1 0,0-1 0,1 1 0,-1-1 0,0 1 0,0-1 0,0 0 0,0 1 0,0-1 0,0 1 0,0-1 0,0 0 0,0 0 0,-12 4-73,-5 3 43,-98 30 32,83-26 0,26-7 0,-1-1 0,1 0 0,-1-1 0,1 1 0,-1-1 0,1-1 0,-1 1 0,0-1 0,0 0 0,-8-2 0,1 1 22,0-1 0,0 2 1,0 0-1,-24 3 0,3 3 3,55-16-19,2 4-5,0 2 0,0 0 0,42-2 0,30-6 21,-61 6 82,-33 6 109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10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225 455 4008,'0'0'11369,"-11"6"-10804,6-3-517,-11 6 255,1 1-1,0 0 1,0 2 0,-16 15-1,4 1 336,14-15-199,0 0 0,1 1 1,1 0-1,-17 28 0,25-35-287,1 1 0,0-1 1,0 1-1,1-1 0,0 1 0,0-1 1,1 1-1,0 0 0,0-1 0,1 1 1,0 0-1,0-1 0,1 1 0,0-1 1,0 0-1,0 1 0,1-1 0,1 0 1,5 10-1,-4-12-66,-1 0-1,1 0 1,0-1 0,0 0-1,0 0 1,1 0 0,-1 0 0,1-1-1,0 0 1,0 0 0,0 0-1,1-1 1,-1 0 0,1 0-1,-1-1 1,9 1 0,-6 0-11,0-2 1,-1 1 0,1-1-1,0-1 1,0 0 0,-1 0-1,1 0 1,-1-1-1,1 0 1,-1-1 0,0 0-1,10-5 1,-4 0 40,-1 0 0,0-1 0,-1 0 0,1-1 0,-2-1 0,1 0 0,-2 0 0,0-1 0,0-1 0,-1 0 0,0 0 0,-1 0 0,-1-1 0,7-18 0,8-28 394,24-105 0,-37 125-312,-3 1-1,-1-1 1,-1-56 0,-5 70-48,-1 1-1,-1-1 0,-1 1 1,-2 0-1,0 0 1,-13-32-1,18 55-130,-5-11 296,4 22-77,2 3-251,-2 20 49,1 1 1,2 0-1,7 39 0,25 99 68,-28-146-92,54 340 272,-51-303 183,-10-46 17,0-15-1422,5-9-2918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10.9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0 796 10448,'0'0'4945,"10"0"-4550,-5 0-346,-1-1 0,1 1 0,0-1 1,-1 0-1,1 0 0,0 0 0,-1-1 1,1 1-1,-1-1 0,0 0 0,1 0 1,-1-1-1,0 1 0,0-1 0,-1 0 1,1 0-1,-1-1 0,1 1 1,2-5-1,43-55 783,-3-2 0,39-74-1,-70 115-602,-1-1 36,-1 0 1,-1 0-1,-2-1 0,0 0 1,-2-1-1,0 0 1,-2 0-1,-1-1 1,-2 0-1,0 0 1,-2-35-1,-1 55-113,-1-1 0,0 1 0,0-1 0,-1 1 0,0 0 0,-1-1 0,-5-12 0,7 20-120,0-1 0,1 0 0,-1 1 1,0-1-1,0 1 0,0-1 1,0 1-1,0 0 0,0-1 1,-1 1-1,1 0 0,0 0 1,-1 0-1,1 0 0,0 0 1,-1 0-1,0 0 0,1 1 1,-1-1-1,1 0 0,-1 1 1,0-1-1,1 1 0,-1 0 0,0-1 1,0 1-1,1 0 0,-1 0 1,0 0-1,0 0 0,1 1 1,-1-1-1,0 0 0,1 1 1,-1-1-1,0 1 0,1 0 1,-1-1-1,1 1 0,-1 0 1,1 0-1,-3 1 0,-7 7 64,0-1-1,1 1 1,-1 1-1,2 0 1,-1 1 0,2-1-1,-11 16 1,-46 88 350,56-94-357,0 1 1,1 0-1,2 1 1,0-1-1,1 1 1,1 0-1,1 0 1,1 1-1,1-1 1,1 1-1,1-1 1,1 1-1,1-1 1,1 0-1,0 0 1,2 0-1,1-1 1,1 0-1,0 0 1,2-1-1,0 0 1,1 0-1,1-2 1,18 23-1,-26-36-18,0 0 1,0 0-1,1-1 0,0 0 0,-1 0 0,1 0 1,0-1-1,1 1 0,-1-1 0,1 0 1,-1-1-1,1 1 0,0-1 0,0 0 0,0-1 1,0 1-1,0-1 0,1 0 0,-1-1 1,0 0-1,0 0 0,0 0 0,1-1 0,-1 1 1,0-1-1,0-1 0,0 1 0,7-4 1,-7 3-467,-1-1 1,1 0 0,0-1 0,-1 1 0,1-1-1,-1 0 1,0 0 0,0-1 0,-1 0 0,5-5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11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8744,'0'0'6969,"12"4"-6320,2-1-465,-1 0 0,1 0 0,0-2-1,0 0 1,0 0 0,22-3 0,239-43 2041,25-3 1235,-297 47-3358,-1 1 0,1 0 0,-1 1 0,1-1 0,-1 0 1,1 1-1,-1-1 0,1 1 0,-1 0 0,0 0 0,1 0 0,-1 0 0,0 0 0,0 1 1,1-1-1,-1 1 0,0-1 0,0 1 0,-1 0 0,1 0 0,2 3 0,9 13-3041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4:56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68 5224,'0'0'12599,"14"-4"-12399,50-9 145,86-6 0,-43 9-77,51-1 205,-81 6-157,-31 0-11,-45 5-289,0 0 0,0 0 0,1 0 0,-1 0 0,0 0 0,0 0 0,1 0 0,-1 0 0,0 0 0,0 0 0,1 1 0,-1-1 0,0 0 0,0 1 0,0-1 0,0 1 0,1 0 0,-1-1 0,1 2 0,-2-1-6,0-1 0,1 1 1,-1-1-1,0 1 0,0 0 1,0 0-1,0-1 1,0 1-1,0 0 0,0-1 1,0 1-1,0 0 1,0-1-1,0 1 0,0 0 1,0-1-1,-1 1 1,1 0-1,0-1 0,-1 1 1,1-1-1,0 1 0,-1 0 1,0 0-1,-3 4 18,0 1 1,-1-1-1,1 0 0,-1 0 0,-8 5 0,-25 16 61,-1-2-1,-1-2 0,-52 21 0,84-39-73,-119 66 353,126-70-358,1 0 0,-1 0 1,0 0-1,1 1 0,-1-1 0,1 0 0,-1 1 0,1-1 0,-1 0 0,1 1 0,0-1 0,-1 0 0,1 1 0,-1-1 0,1 1 0,0-1 1,-1 1-1,1-1 0,0 1 0,0-1 0,-1 1 0,1 0 0,0-1 0,0 2 0,12 1 86,35-6-93,-37 2 16,378-51 117,-367 48-127,68-9 19,-4 5 133,-68 2 23,21-20 90,-32 21-209,1 0 0,-1 0 1,1 1-1,14-7 0,-9 7 110,-3 1 50,-9 3-209,0 0 0,0 0 0,0 0 0,0 0 0,0 0 0,0 0 0,0 0 0,0 0 0,0 0 0,0 0 0,0 0 0,0 0 0,0 0 0,0 0 0,0 0 0,0 0-1,0 0 1,0 0 0,0-1 0,0 1 0,0 0 0,0 0 0,0 0 0,0 0 0,0 0 0,0 0 0,0 0 0,0 0 0,0 0 0,0 0 0,0 0 0,0 0 0,-17 0-15,6 1 1,0-1-1,0-1 0,1 0 0,-1 0 0,1-1 0,-14-4 0,12 3 22,10 3-17,1 0 0,-1 0 0,0-1 0,1 1-1,-1-1 1,1 1 0,-1-1 0,1 1 0,0-1-1,-1 0 1,1 0 0,-3-2 0,3 3 3,-1-1 0,0 0 0,0 1 0,0 0 0,0-1 0,0 1 0,1 0 0,-1 0 0,0 0 0,0 0 0,0 0 0,0 0 0,0 1 0,0-1 0,0 0 0,0 1 0,-3 1 0,-6 1 17,72 3-29,-31-4-23,1 0-1,-1 2 1,1 2 0,33 10-1,-52-13 29,-10-3-1,-1 0 0,1 0 0,-1 1 1,0-1-1,1 0 0,-1 1 0,1 0 0,-1-1 1,0 1-1,0 0 0,1-1 0,-1 1 1,2 2-1,-3-3 6,1 1 1,-1-1-1,0 0 1,0 1-1,1-1 1,-1 0-1,0 1 1,0-1-1,0 1 1,1-1-1,-1 0 1,0 1 0,0-1-1,0 1 1,0-1-1,0 1 1,0-1-1,0 1 1,0-1-1,0 1 1,0-1-1,0 0 1,0 1-1,0-1 1,0 1-1,0-1 1,-1 1-1,1 0 1,-12 12 94,7-9-89,0-1 1,-1 1 0,1-1-1,-9 3 1,-13 6 41,17-8-26,0 1 0,0-1 0,-17 3 0,17-6 43,1 0 0,0-1 0,0 0 0,0-1 0,0 0 0,0-1 0,0 1 0,-15-7 0,23 8-35,0 0-1,0-1 1,0 1 0,0 0 0,-1-1 0,1 1 0,0 0 0,0 0 0,0 0 0,0 0 0,0 0 0,0 0 0,0 0 0,-2 1 0,3-1-110,0 0 0,0 1-1,-1-1 1,1 0 0,0 0 0,0 1 0,0-1-1,0 0 1,0 0 0,0 1 0,0-1 0,0 0-1,0 0 1,0 1 0,0-1 0,0 0-1,0 1 1,0-1 0,0 0 0,0 0 0,0 1-1,0-1 1,0 0 0,0 0 0,1 1 0,-1-1-1,0 0 1,0 0 0,0 0 0,0 1-1,1-1 1,-1 0 0,0 0 0,0 0 0,0 1-1,1-1 1,-1 0 0,0 0 0,0 0 0,1 0-1,-1 0 1,0 0 0,0 1 0,1-1 0,-1 0-1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72 5224,'0'0'16263,"-8"11"-15920,-24 38-3,30-46-306,1-1 1,0 1-1,-1 0 0,1-1 1,0 1-1,1 0 1,-1 0-1,0 0 0,1 0 1,0 0-1,-1 0 0,1 0 1,1 0-1,-1 0 0,1 3 1,0 6 86,10 140 1554,43 207 1,-54-357-1661,10 71 791,-4 1 0,-3 74-1,-4-143-429,-4-10 36,-2-12-114,-6-29-131,-55-231 415,59 228-511,3 0 0,1-1 0,4-87 0,4 90 23,2 0 1,2 0-1,17-60 0,-21 100-49,0 1-1,0-1 1,1 0-1,0 1 0,0 0 1,0 0-1,1 0 1,0 0-1,0 1 1,0 0-1,1 0 0,0 0 1,0 1-1,0 0 1,0 0-1,1 0 0,-1 1 1,1 0-1,10-3 1,0 1 14,0 0 1,0 1 0,0 1-1,1 0 1,-1 2-1,0 0 1,23 2 0,-31 0-51,1 0 0,-1 1 0,0 0 0,0 1 0,0 0 0,0 1 0,0-1 0,-1 2 0,1-1-1,-1 1 1,0 0 0,0 1 0,-1 0 0,0 0 0,0 1 0,0 0 0,10 14 0,-13-15-4,0 0-1,0 0 1,-1 1-1,1-1 1,-1 1-1,-1 0 1,0 0-1,0 0 1,0 0-1,0 0 0,-1 0 1,-1 1-1,1-1 1,-1 0-1,0 0 1,-1 1-1,1-1 1,-2 0-1,1 0 1,-1 0-1,0 0 1,0 0-1,-1 0 1,-3 6-1,-5 6-4,-1-1 0,0-1 0,-1 0 0,-1 0 0,-21 18 0,11-12 0,-2-2 0,-49 31 0,-28 1 0,145-46 0,72 8 0,-98-11 0,0 0 0,0 1 0,0 1 0,27 14 0,-23-9 0,0 2 0,-1 0 0,-1 2 0,33 32 0,-41-37 0,0 2 0,-1-1 0,-1 1 0,0 0 0,0 1 0,-1 0 0,-1 0 0,9 26 0,-14-35 0,0-1 0,0 1 0,-1-1 0,1 1 0,-1 0 0,0-1 0,0 1 0,0 0 0,-1-1 0,1 1 0,-1 0 0,0-1 0,0 1 0,0-1 0,0 1 0,-1-1 0,1 0 0,-1 0 0,0 1 0,0-1 0,0 0 0,0 0 0,-1-1 0,1 1 0,-1 0 0,0-1 0,1 0 0,-1 1 0,0-1 0,0 0 0,-4 1 0,-7 4 0,-1 0 0,1-1 0,-1-1 0,0-1 0,-31 6 0,3-5 0,-53 0 0,50-3 0,3-2 0,-82-9 0,122 9 62,0-1 0,1 1 0,-1-1 0,0 0 0,1 1 0,-1-1 0,1 0 0,-1-1-1,1 1 1,-1 0 0,1-1 0,0 1 0,-3-4 0,3 4-411,1 0 1,0-1-1,0 1 0,1-1 1,-1 1-1,0-1 0,0 1 1,1-1-1,-1 1 0,1-1 1,-1 0-1,1 1 0,-1-3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89 7632,'0'0'7690,"-10"-1"-6844,-4-1-454,-38-1 6657,58 3-6640,0-1 1,1 0 0,-1 0 0,11-4 0,14-3-39,347-34 1930,-189 24-1056,-22 12 1316,-167 6-2594,0 1-1,1 0 0,-1-1 1,0 1-1,0 0 1,1 0-1,-1-1 0,0 1 1,0 0-1,0 0 0,0 0 1,0-1-1,0 1 1,0 0-1,0 0 0,0-1 1,0 1-1,-1 0 0,1 1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4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14 167 10448,'0'0'9185,"-3"-12"-8455,-7-39-44,10 47-561,0 0 1,0 0 0,1 0 0,0 0 0,0 0-1,0 0 1,0 0 0,0 0 0,1 0 0,0 1-1,0-1 1,0 1 0,0-1 0,0 1 0,1 0 0,0 0-1,5-6 1,-2 2 224,-3 5-210,-1-1-1,1 1 1,-1 0 0,1 0-1,0 0 1,0 0-1,0 0 1,0 0 0,0 1-1,5-2 1,-7 2-102,0 1-1,0 0 1,0 0 0,0 0-1,0 0 1,0-1 0,0 2 0,0-1-1,0 0 1,1 0 0,-1 0-1,0 0 1,0 1 0,-1-1 0,1 0-1,0 1 1,0-1 0,0 1 0,0-1-1,0 1 1,0-1 0,0 1-1,-1 0 1,1-1 0,0 1 0,0 0-1,-1 0 1,1-1 0,-1 1 0,1 0-1,-1 0 1,1 0 0,-1 0-1,1 0 1,-1 0 0,0 0 0,1 0-1,-1 0 1,0 0 0,0 0-1,0 1 1,2 13 112,0-1-1,-1 0 1,-1 0 0,0 0-1,-1 1 1,0-1 0,-1 0-1,-7 23 1,-5 6 658,-26 57 0,29-75-304,11-24-462,-1 0-1,0 0 1,1 0 0,-1 1 0,1-1 0,-1 0 0,1 0 0,-1 0 0,1 1-1,0-1 1,0 0 0,0 0 0,0 1 0,0-1 0,0 0 0,0 0-1,0 1 1,0-1 0,0 0 0,1 0 0,-1 0 0,0 1 0,1-1 0,-1 0-1,1 0 1,0 0 0,-1 0 0,2 2 0,1-2 83,0 1 1,0-1 0,0 1-1,0-1 1,0 0-1,0 0 1,0 0-1,0-1 1,4 1-1,1 1-85,14 1-40,38 2 0,-15-3 0,0-1 0,21 3 0,-61-3 0,0 0 0,-1 0 0,1 0 0,0 0 0,0 1 0,0 0 0,-1 0 0,1 0 0,-1 1 0,4 3 0,6 4-3999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7528,'0'0'11106,"-10"1"-10469,5 0-526,-1-1 53,0 1 1,0 0-1,0 1 0,1-1 1,-1 1-1,0 0 1,1 0-1,-1 1 0,1-1 1,-8 6-1,-3 5 621,1 1 0,0 0 0,0 1 0,2 0 0,-15 21 1,26-33-688,0-1 1,1 1 0,-1 0 0,1-1 0,-1 1 0,1 0 0,0 0 0,0 0 0,1 0-1,-1 0 1,0 0 0,1 0 0,0 0 0,0 0 0,0 0 0,0 0 0,0 0-1,1 1 1,-1-1 0,1 0 0,0 0 0,0-1 0,0 1 0,0 0 0,0 0 0,1 0-1,-1-1 1,1 1 0,2 3 0,-3-5-72,0-1 0,0 1 0,0 0 0,-1 0 0,1 0 0,0-1 0,0 1 0,0-1 0,0 1 0,0 0 0,0-1 0,1 0 0,-1 1 0,0-1 0,0 0 0,0 1 0,0-1 0,0 0 1,1 0-1,-1 0 0,0 0 0,0 0 0,0 0 0,0 0 0,1-1 0,-1 1 0,0 0 0,0-1 0,0 1 0,0 0 0,0-1 0,0 0 0,0 1 0,2-2 0,-2 1 11,1 0 0,-1 0 0,1 0 0,-1 0 0,0 0 0,1 0 1,-1 0-1,0-1 0,0 1 0,0 0 0,0-1 0,0 1 0,0-1 0,0 1 0,-1-1 0,1 1 0,0-1 1,-1 0-1,1 1 0,-1-1 0,0 0 0,0 0 0,1-2 0,-1 4-29,0 0 1,0-1-1,0 1 0,0 0 1,0-1-1,0 1 0,-1 0 1,1-1-1,0 1 0,0 0 0,0-1 1,0 1-1,0 0 0,0-1 1,-1 1-1,1 0 0,0-1 1,0 1-1,0 0 0,-1 0 0,1-1 1,0 1-1,0 0 0,-1 0 1,1-1-1,0 1 0,-1 0 1,1 0-1,0 0 0,-1-1 1,-8 8 570,-7 20 502,14-24-1001,2-3-81,1 0 0,-1 0 0,0 0 0,0 0 0,0 0 0,0 0 0,1 0 0,-1 0 0,0 0 0,0 0 0,0 0 0,0 0 0,0 0 0,1 1 0,-1-1 0,0 0 0,0 0 0,0 0 0,0 0 0,0 0 0,0 0 0,1 0 0,-1 0 0,0 0 0,0 1 0,0-1 0,0 0 0,0 0 0,0 0 0,0 0 0,0 0 0,0 1 0,0-1 0,0 0 0,0 0 0,0 0 0,0 0 0,0 0 0,0 1 0,1-1 0,-2 0 0,1 0 0,0 0 0,0 0 0,0 0 0,0 1 0,0-1 0,0 0 0,0 0 0,0 0 0,0 0 0,0 0 0,0 1 0,0-1 0,0-1 0,1 1 0,0 0 0,0-1 0,-1 0 0,1 1 0,0-1 0,-1 1 0,1-1 0,0 0 0,-1 1 0,1-1 0,-1 0 0,1 0 0,-1 1 0,0-1 0,1 0 0,-1 0 0,0-1 0,-5-27 0,1 19 0,2 15 0,8 0 939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299 695 20967,'0'0'646,"-10"3"-412,-85 31 482,77-27-467,1 1-1,0 1 1,1 0-1,-17 13 1,25-15-81,-1 1 0,1 0 0,0 0-1,1 1 1,0 0 0,0 0 0,1 0 0,0 1 0,-7 18 0,10-21-83,1 0 1,0 0-1,0 0 1,0 0-1,1 0 1,0 0-1,1 0 1,0 1-1,0-1 1,0 0-1,1 0 0,0 0 1,0 0-1,1 0 1,0 0-1,5 11 1,-3-10-17,1 0-1,0 0 1,1 0 0,-1-1 0,1 0 0,1 0-1,0-1 1,-1 1 0,2-1 0,-1-1 0,1 0-1,0 0 1,11 5 0,3 0 83,0 0 0,0-2 1,46 10-1,-49-13-49,0-2 1,0 0-1,0-1 1,29-1-1,-43-1-76,0 0 0,0-1 0,1 1 0,-1-1 1,0-1-1,0 1 0,0-1 0,0 0 0,0 0 0,-1 0 0,1-1 0,-1 0 0,1 0 0,-1 0 0,0 0 1,0-1-1,0 1 0,0-1 0,-1 0 0,0 0 0,4-6 0,0-4 17,-1 1 0,-1-1 0,0 0-1,-1 0 1,-1 0 0,0 0 0,-1-1 0,0 0-1,-1 1 1,-1-1 0,-1-17 0,-4-20 158,-21-91 1,-8 3 179,-78-201 0,33 97 190,75 230-503,6 20-30,7 26-29,39 237-21,-20-88-3,-1-47 219,83 246 1,-87-335-97,-18-37-64,0 0 0,-1 0 1,0 0-1,3 12 1,-7-19-45,0-1 1,1 1-1,-1 0 1,0-1-1,0 1 1,0 0-1,0-1 1,1 1 0,-1 0-1,0-1 1,1 1-1,-1 0 1,0-1-1,1 1 1,-1-1-1,1 1 1,-1-1-1,1 1 1,-1-1-1,1 1 1,0-1-1,0 1 1,0-1-3,-1 0 0,1 0 0,-1-1 0,1 1 0,-1 0 0,1 0 0,-1-1 0,1 1 0,-1-1 0,1 1 0,-1 0 0,0-1 0,1 1 0,-1-1 0,0 1 0,1 0 0,-1-1 0,0 1 0,1-1 0,-1 1 0,0-2-1,13-34-272,-13 36 270,16-63-1009,-11 43-2760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641 292 9144,'0'0'4184,"-3"-9"-3566,-1-4-445,-3-8 226,0 0 0,-2 0 0,0 1 0,-2 0 0,-16-24 0,12 24-47,5 7 186,-1-1 1,0 1-1,-26-22 0,33 32-405,-1 0 0,0 0 0,0 0 1,0 0-1,0 1 0,0 0 0,-1 0 0,1 0 0,-1 1 0,1 0 0,-1 0 0,1 0 0,-1 0 0,0 1 1,1 0-1,-7 1 0,4 0-1,1 1 1,0 0 0,-1 0-1,1 0 1,0 1 0,0 0-1,1 0 1,-1 1 0,1 0 0,-1 0-1,-9 8 1,-2 5 167,0 1 0,-17 22 0,18-19-88,8-11-52,0 1-1,1-1 1,0 2 0,1-1 0,1 1 0,0 0 0,0 1 0,-5 19 0,9-26-80,1 1-1,0 0 1,0-1 0,1 1 0,-1 0 0,2-1 0,-1 1-1,1 0 1,0-1 0,0 1 0,1-1 0,0 1 0,0-1-1,0 0 1,1 0 0,0 0 0,0 0 0,1 0 0,5 7 0,-2-4 15,1 0 1,1 0 0,0-1 0,0 0 0,1-1-1,19 13 1,71 29 456,-20-10-164,154 95 913,-229-131-1234,0 0 0,0 0 0,0 1 0,-1 0 0,0 0 0,5 5 0,-8-8-48,0 0 0,-1 0 0,1 0 0,0 0 0,0 1 0,-1-1 0,1 0 0,-1 0 0,0 1 0,1-1 0,-1 0 0,0 1-1,0-1 1,1 0 0,-1 1 0,0-1 0,0 0 0,-1 1 0,1-1 0,0 1 0,0-1 0,-1 0 0,1 0 0,-1 1 0,1-1 0,-1 0-1,1 0 1,-1 1 0,0-1 0,0 0 0,-1 2 0,-5 4 39,1 0-1,-2-1 1,1 1-1,-1-2 1,0 1 0,0-1-1,-1 0 1,1 0-1,-1-1 1,0-1 0,0 1-1,-19 3 1,-8 0 124,0-1 1,-38 1-1,-153 20 168,79-7-244,142-20-105,3 1 1,-1 0 0,0-1 0,1 0 0,-1 0 0,1 0 0,-7-1 0,9 0-4,1 1 0,-1 0 1,1 0-1,-1-1 0,1 1 0,-1-1 0,0 1 0,1-1 1,0 1-1,-1 0 0,1-1 0,-1 0 0,1 1 1,-1-1-1,1 1 0,0-1 0,0 1 0,-1-1 0,1 0 1,0 1-1,0-1 0,0 0 0,-1 1 0,1-1 1,0 0-1,0 1 0,0-1 0,0 0 0,0 1 0,0-1 1,1 0-1,-1 1 0,0-1 0,0 1 0,0-1 1,0 0-1,1 1 0,-1-1 0,0 0 0,1 1 0,0-2 1,6-13-4294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6520,'0'0'15182,"14"-4"-14499,19-3-216,1 1 1,-1 1 0,66 0-1,97 24 1146,-126-9-730,-1-4 0,93-3-1,-124-8-406,-30 4-269,0-1-1,0 1 1,0 1 0,0 0 0,0 0-1,11 1 1,-12 0 96,1-1 506,-7 0-891,-1 0 1,0 0-1,0 0 0,0 0 0,0 1 0,0-1 1,0 0-1,0 0 0,0 0 0,0 0 0,0 0 0,0 0 1,0 1-1,0-1 0,0 0 0,0 0 0,1 0 1,-1 0-1,0 0 0,-1 1 0,1-1 0,0 0 1,0 0-1,0 0 0,0 0 0,0 0 0,0 0 0,0 1 1,0-1-1,0 0 0,0 0 0,0 0 0,0 0 1,0 0-1,0 0 0,0 1 0,-1-1 0,1 0 0,0 0 1,0 0-1,0 0 0,0 0 0,0 0 0,0 0 1,0 0-1,-1 0 0,1 0 0,0 0 0,0 0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 6824,'0'0'11713,"-9"12"-10893,6-8-764,-20 26 676,-1-1-1,-43 41 0,-362 265 4240,417-327-4711,0 1-1,-1-2 1,-17 8 0,25-13 234,-1 0 1,1 0-1,-1-1 0,1 1 1,-1-1-1,-10 0 1,16-1-441,1 1 1,-1-1-1,0 0 0,0 1 1,0-1-1,1 0 1,-1 1-1,0-1 1,0 0-1,1 0 0,-1 1 1,0-1-1,0 0 1,1 0-1,-1 1 1,0-1-1,1 0 0,-1 0 1,0 0-1,1 0 1,-1 1-1,0-1 1,1 0-1,-1 0 0,1 0 1,-1 0-1,1 0 1,2 0-40,1 1 1,0-1 0,-1 1-1,1 0 1,0 0-1,-1 1 1,1-1 0,-1 1-1,6 3 1,4 1-15,31 13-1,74 19 0,-78-28 0,-1 3 0,0 1 0,38 21 0,-23-6 0,-12-7 0,0 1 0,71 55 0,-112-77 0,15 10 0,-16-11 0,0 0 0,1 1 0,-1-1 0,0 0 0,1 0 0,-1 0 0,0 0 0,1 0 0,-1 0 0,1 0 0,-1 0 0,0 1 0,1-1 0,-1 0 0,1-1 0,-1 1 0,0 0 0,1 0 0,-1 0 0,1 0 0,-1 0 0,0 0 0,1 0 0,-1-1 0,0 1 0,1 0 0,-1 0 0,0 0 0,1-1 0,-1 1 0,0 0 0,0 0 0,1-1 0,-1 1 0,0 0 0,0-1 0,1 1 0,-1 0 0,0-1 0,0 1 0,0 0 0,0-1 0,0 1 0,1-1 0,-1 1 0,21-87 987,-9 37-1778,-1 8-3450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12456,'0'0'2598,"-14"8"-1827,-8 6-397,0 0-1,1 1 1,0 1 0,2 1 0,-30 31-1,37-31-139,0 0 0,1 1 0,1 0 0,0 1 0,2 0-1,0 0 1,1 1 0,1 0 0,1 0 0,1 0 0,0 1-1,2-1 1,0 38 0,2-42-78,1 0-1,1 0 1,1 0-1,0 0 1,1-1-1,0 1 1,2-1-1,-1 0 1,2 0 0,0-1-1,1 0 1,0 0-1,1-1 1,1 0-1,0 0 1,1-1-1,0-1 1,17 15 0,-9-12 50,0-1 1,1-1 0,0-1-1,1 0 1,0-2 0,1 0-1,0-2 1,40 9 0,-54-15-138,1 0 0,-1-1 1,1 0-1,-1 0 1,1-1-1,-1-1 1,1 1-1,-1-1 1,0 0-1,0-1 1,0 0-1,0-1 1,0 1-1,-1-1 1,1-1-1,6-5 1,3-2 55,-1-2 0,0 0 0,-1-1 0,0-1 0,16-23 0,-17 19-17,0-1-1,-2 0 0,0 0 0,-2-1 1,0-1-1,-1 0 0,-2 0 0,0-1 1,-1 0-1,4-40 0,-9 49-34,-1 1 0,0 0 0,0-1 0,-2 1-1,0-1 1,0 1 0,-1 0 0,-1 0 0,0 0 0,-1 1 0,-1-1 0,0 1 0,-1 1-1,0-1 1,-1 1 0,0 0 0,-1 1 0,0 0 0,-16-15 0,13 16-11,0 1 0,0 1 0,-1 0 1,0 1-1,0 0 0,-1 1 0,0 0 1,0 1-1,0 1 0,-1 0 0,1 1 1,-19-1-1,15 2-4,0 2 1,0-1-1,-1 2 1,1 1 0,0 0-1,1 1 1,-1 1-1,0 1 1,-29 11-1,19-3 24,-34 21 0,52-28-99,-1 2 1,1-1-1,0 1 1,1 0-1,0 1 1,-8 10-1,16-17-9,-1 0 0,1 0-1,-1 0 1,1 0 0,0 1 0,0-1-1,0 0 1,0 1 0,0 3-1,1-6 3,0 1-1,0 0 1,0-1-1,0 1 1,0 0-1,0-1 1,0 1-1,0-1 0,1 1 1,-1 0-1,0-1 1,0 1-1,1-1 1,-1 1-1,0-1 1,1 1-1,-1-1 1,1 1-1,-1-1 0,1 1 1,-1-1-1,1 0 1,-1 1-1,1-1 1,-1 0-1,1 1 1,-1-1-1,1 0 0,-1 0 1,1 0-1,0 1 1,-1-1-1,1 0 1,0 0-1,-1 0 1,1 0-1,-1 0 0,1 0 1,0 0-1,-1 0 1,1 0-1,1-1 1,16 0-4237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3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305 999 7328,'0'0'7188,"1"-10"-6655,2-15-285,0 1 0,2 0 0,1 0 0,11-26 0,45-103 721,-19 50-354,127-389 2650,-160 461-2845,-5 18 5,-2 1 0,1 0 0,0-13 0,-32 88 1448,-240 639 73,199-521-1639,-101 244 405,118-323-452,13-27 72,36-69-265,1-3 1,1 0 1,-1 1 0,1-1 0,0 0 0,-1 0 0,2 1 0,-2 5 0,8-15 311,226-299 320,23 17-363,-222 251-282,33-30 118,77-60 1,-121 108-133,-7 5 9,-14 14-42,-1-1-1,1 1 1,-1-1 0,1 1-1,-1-1 1,1 1 0,-1-1-1,0 1 1,1-1 0,-1 1-1,1-1 1,-1 1 0,0-1-1,0 0 1,1 1 0,-1-1 0,0 0-1,0 1 1,0-1 0,0 0-1,0 1 1,0-1 0,0-1-1,-1 4 10,0 0 0,-1 0 0,1-1 0,0 1-1,0 0 1,0 0 0,0 0 0,0 0 0,-1 4-1,-7 19 72,0 1-1,2 1 0,1-1 0,1 1 1,2 0-1,-1 34 0,4-59-76,0 1-1,0 0 1,0-1 0,0 1-1,1 0 1,-1 0-1,1-1 1,0 1 0,0-1-1,0 1 1,0-1 0,0 1-1,0-1 1,1 0 0,-1 1-1,1-1 1,0 0-1,0 0 1,-1 0 0,1 0-1,1-1 1,-1 1 0,0 0-1,0-1 1,1 1-1,-1-1 1,0 0 0,1 0-1,-1 0 1,1 0 0,0 0-1,-1-1 1,1 1 0,0-1-1,-1 0 1,1 0-1,0 0 1,0 0 0,4-1-1,-2 1-8,1-1 1,-1 0-1,0-1 0,1 0 0,-1 1 0,0-2 0,0 1 0,0-1 0,0 1 0,-1-1 0,1-1 0,-1 1 0,1 0 1,-1-1-1,0 0 0,6-8 0,-6 6 2,0 0 0,-1 0 1,1-1-1,-1 0 0,-1 1 1,1-1-1,-1 0 0,0 0 1,-1 0-1,1 0 0,-1-15 1,-1 15-1,0-1-1,0 1 1,-1-1 0,0 1 0,-1-1 0,0 1 0,0 0 0,0-1 0,-1 1 0,0 1 0,-6-11 0,6 12-3,0 0 0,-1 1 0,0-1 0,0 1 1,0 0-1,0 0 0,0 1 0,-1-1 0,0 1 1,1 0-1,-1 0 0,0 1 0,-1-1 0,1 1 1,0 0-1,-8-1 0,8 2-1,-15-4 0,19 5 0,1 0 0,-1 0 0,1-1 0,-1 1 0,0 0 0,1 0 0,-1 0 0,1-1 0,-1 1 0,1 0 0,-1-1 0,1 1 0,-1-1 0,1 1 0,0 0 0,-1-1 0,1 1 0,0-1 0,-1 1 0,1-1 0,0 1 0,-1-1 0,1 1 0,0-2 0,0 2 0,0 0 0,0-1 0,0 1 0,0 0 0,0 0 0,0-1 0,0 1 0,1 0 0,-1-1 0,0 1 0,0 0 0,0 0 0,1-1 0,-1 1 0,0 0 0,0 0 0,0 0 0,1-1 0,-1 1 0,0 0 0,1 0 0,-1 0 0,0 0 0,0-1 0,1 1 0,-1 0 0,1 0 0,1-1 0,33-16 0,2 1 0,0 2 0,0 2 0,1 1 0,1 2 0,-1 1 0,2 3 0,-1 0 0,72 3 0,-104 3 0,0-1 0,1 1 0,-1 1 0,0-1 0,0 1 0,0 0 0,0 1 0,0 0 0,0 0 0,-1 0 0,0 1 0,1 0 0,-1 0 0,9 9 0,-8-6 0,-2 0 0,1 0 0,-1 1 0,0-1 0,0 1 0,-1 0 0,0 1 0,0-1 0,-1 1 0,0-1 0,2 13 0,1 15 0,2 54 0,-1-9 0,-7-76 0,1-1 0,0 0 0,0 0 0,0 0 0,1 0 0,3 7 0,-5-10 0,1 0 0,-1 0 0,1 0 0,0 0 0,-1-1 0,1 1 0,0 0 0,-1 0 0,1-1 0,0 1 0,0 0 0,0-1 0,0 1 0,0-1 0,0 1 0,0-1 0,0 1 0,0-1 0,0 0 0,0 1 0,0-1 0,0 0 0,0 0 0,0 0 0,0 0 0,0 0 0,0 0 0,0 0 0,0 0 0,0 0 0,2-1 0,9-4 0,0 0 0,-1 0 0,1-1 0,-2-1 0,14-9 0,49-46 0,-10-6 858,-31 30-5689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3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9744,'0'0'6134,"16"-9"-5251,3-1-607,1-2 0,-2 0 0,0-1 0,0-1 0,22-22 0,51-74 1636,111-172 0,-193 269-1741,1-1 145,-1 0 1,0-1-1,-1 0 0,-1 0 1,6-17-1,-14 29 995,-5 9-906,-6 10-236,-5 10 4,2 0 0,0 1 1,2 0-1,0 1 0,2 1 0,2 0 0,0 0 0,2 1 0,1 0 0,2 0 0,-2 52 0,7-73-74,-1 1-1,1-1 1,0 0-1,1 1 0,0-1 1,5 14-1,-6-20-62,0-1 0,0 0 0,0 1 0,0-1 0,1 0 0,-1 0 0,0 0 0,1 1 0,-1-2 0,1 1 0,0 0 0,0 0 0,0 0 0,0-1 0,0 1 0,0-1 0,0 0 0,1 1 0,-1-1 1,0 0-1,1 0 0,-1-1 0,1 1 0,-1 0 0,1-1 0,-1 0 0,1 1 0,-1-1 0,3 0 0,4-1 53,0-1-1,0 0 1,-1 0 0,1-1 0,-1 0 0,0-1 0,8-4 0,54-35 335,-47 27-281,-22 16-140,10-7 100,1 0 1,-1-1-1,0 0 1,0-1-1,-1 0 0,0 0 1,-1-1-1,14-20 1,-14 17-12,-5 13 36,-6 21 109,0-7-189,1-3-48,1 0 0,0 0 0,1 0 0,0 0 0,1 0 0,6 21 0,-7-29 0,0 1 0,0 0 0,1-1 0,-1 1 0,1-1 0,0 0 0,0 1 0,0-1 0,0 0 0,1 0 0,-1 0 0,1 0 0,0-1 0,-1 1 0,1-1 0,0 0 0,1 0 0,-1 0 0,0 0 0,1 0 0,-1-1 0,1 1 0,5 0 0,-5-1 0,-1-1 0,1 0 0,0 0 0,-1-1 0,1 1 0,-1-1 0,1 0 0,-1 0 0,1 0 0,-1 0 0,1 0 0,-1-1 0,0 0 0,0 0 0,0 0 0,0 0 0,0 0 0,0 0 0,0-1 0,3-4 0,0 1 0,0-1 0,-1-1 0,0 1 0,0-1 0,-1 0 0,7-16 0,-9 17 0,0 0 0,0 0 0,-1-1 0,0 1 0,0 0 0,-1-1 0,0 1 0,-1 0 0,1-1 0,-1 1 0,-3-9 0,1 2 0,-2 0 0,0 1 0,0-1 0,-13-21 0,15 30 0,0 1 0,-1-1 0,1 1 0,-1 0 0,0 0 0,0 1 0,-1-1 0,1 1 0,0 0 0,-1 0 0,0 0 0,0 1 0,0-1 0,0 1 0,0 1 0,0-1 0,-1 1 0,1 0 0,-1 0 0,1 0 0,0 1 0,-1-1 0,1 2 0,-1-1 0,1 0 0,-9 3 0,-7-2 0,267-12 0,-193 8 0,62-12 0,13-2 0,-127 17 0,6-1 0,0 1 0,0-1 0,1 1 0,-1 1 0,0 0 0,0 0 0,1 0 0,8 3 0,-15-3 0,0-1 0,-1 1 0,1 0 0,0-1 0,0 1 0,0 0 0,0 0 0,-1 0 0,1 0 0,0 0 0,-1 0 0,1 0 0,-1 0 0,1 0 0,-1 0 0,1 0 0,-1 0 0,0 0 0,1 0 0,-1 0 0,0 0 0,0 1 0,0-1 0,0 0 0,0 1 0,-4 33 0,3-28 0,-1 6 0,-1 0 0,-1-1 0,0 1 0,-1 0 0,0-1 0,-1 0 0,0-1 0,0 1 0,-2-1 0,1 0 0,-17 17 0,37-60 0,-3 15 0,1 0 0,0 1 0,17-17 0,-22 26 0,0 1 0,0 0 0,1 1 0,0-1 0,0 1 0,0 1 0,0-1 0,1 1 0,0 1 0,9-4 0,-15 6 0,0 1 0,0 0 0,0-1 0,0 1 0,0 0 0,0 0 0,0 0 0,0 0 0,0 0 0,0 1 0,0-1 0,0 1 0,0-1 0,0 1 0,0 0 0,0 0 0,0 0 0,0 0 0,0 0 0,2 2 0,2 2 0,0 1 0,0 0 0,-1 1 0,6 6 0,8 11 0,-14-18 0,0 0 0,-1 1 0,1 0 0,-1 0 0,4 9 0,-5-7 0,2 0 0,-1-1 0,9 11 0,-11-17 0,0 0 0,0 0 0,0 0 0,0 0 0,0-1 0,0 1 0,1-1 0,-1 1 0,1-1 0,-1 0 0,1 0 0,-1 0 0,1 0 0,0 0 0,-1-1 0,1 1 0,0-1 0,0 0 0,-1 0 0,1 0 0,0 0 0,0 0 0,-1-1 0,1 1 0,0-1 0,0 1 0,-1-1 0,1 0 0,-1 0 0,1-1 0,4-2 0,0 0 0,1 0 0,-1-1 0,-1 0 0,1-1 0,-1 1 0,0-1 0,0 0 0,0-1 0,5-7 0,3-10 0,-2-1 0,0 0 0,-1-1 0,-1 0 0,8-40 0,-8 39 0,-7 22 0,-1-1 0,0 1 0,0 0 0,0-1 0,-1 0 0,1-8 0,-1 12 0,2 7 0,3 11 0,-2 13 0,-2 0 0,-1 0 0,-2 40 0,-1-54 0,0 1 0,-1 0 0,0-1 0,-1 0 0,-1 0 0,0 0 0,-14 25 0,18-37 0,-1 0 0,0 0 0,-1 0 0,1-1 0,0 1 0,-1-1 0,1 1 0,-1-1 0,0 0 0,0 0 0,0 0 0,0-1 0,0 1 0,-7 2 0,9-4 0,0 0 0,-1 1 0,1-1 0,0 0 0,-1 0 0,1 0 0,0 0 0,-1 0 0,1 0 0,0 0 0,-1-1 0,1 1 0,0 0 0,-1-1 0,1 1 0,0-1 0,0 0 0,-1 1 0,1-1 0,0 0 0,0 0 0,0 1 0,0-1 0,0 0 0,0 0 0,0 0 0,0 0 0,1 0 0,-1-1 0,0 1 0,0 0 0,1 0 0,-1 0 0,1-1 0,-1 1 0,1 0 0,0-1 0,0 1 0,-1-2 0,1 1 0,0-1 0,0 1 0,0 0 0,0 0 0,0-1 0,0 1 0,1 0 0,-1-1 0,1 1 0,0 0 0,0 0 0,0 0 0,0 0 0,0 0 0,0 0 0,0 0 0,2-2 0,0 0 0,1-1 0,-1 2 0,1-1 0,0 0 0,0 1 0,6-5 0,-1 3 0,0 1 0,0 0 0,0 0 0,0 1 0,1 1 0,10-3 0,59-5 0,-71 9 0,23 0 0,53 3 0,-14 0 0,-61-3 0,-1 0 0,-11 7 0,-7-4 1010,5-3-3177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3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18487,'0'0'2792,"69"-39"-2560,-25 19 8,15 2-328,-3 4 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 9040,'0'0'11209,"-3"11"-10609,-2 15-222,1-1 0,-1 38 0,4-32-64,-1 0-1,-1 0 0,-2 0 0,-1 0 1,-2-1-1,-18 48 0,19-61-142,-1-1-1,0 0 0,-2 0 1,0-1-1,0 0 1,-1 0-1,-1-1 0,-1-1 1,0 0-1,0-1 0,-1 0 1,-28 18-1,26-21-22,0 0-1,0-1 0,-1-1 1,0 0-1,0-1 1,-1-1-1,0-1 0,1 0 1,-2-1-1,-33 0 0,49-3-133,-1 0 0,0-1-1,1 1 1,-1-1 0,0 0-1,1 0 1,-1 0 0,1-1-1,-5-1 1,-3-6-3350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6.0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1 383 9848,'0'0'11654,"4"-13"-11011,0-3-355,2 1 0,0 0 0,0-1 0,1 2 0,1-1 0,0 1 0,1 0 0,1 1 0,20-22 0,10 3 778,0 2 1,61-33-1,-98 61-892,0 0 0,0 1 0,1 0-1,-1-1 1,0 1 0,1 0-1,5-1 1,-8 2-123,-1 0 0,1 0 0,-1 0 0,1 0 0,-1 0 1,1 0-1,0 0 0,-1 0 0,1 0 0,-1 0 0,1 1 0,-1-1 0,1 0 0,-1 0 0,1 1 0,-1-1 1,1 0-1,-1 0 0,1 1 0,-1-1 0,1 1 0,-1-1 0,1 0 0,-1 1 0,0-1 0,1 1 1,-1-1-1,0 1 0,1-1 0,-1 1 0,0-1 0,0 1 0,0-1 0,1 1 0,-1 0 0,0-1 1,0 1-1,0-1 0,0 1 0,0-1 0,0 1 0,0 0 0,0-1 0,0 1 0,0-1 0,-1 1 1,1-1-1,0 2 0,-7 46 96,2 1 0,1 76 0,5-103-124,1 0-1,1 0 0,1 0 0,1-1 0,1 1 0,0-2 1,2 1-1,12 24 0,-16-39-22,0 0 0,0 0 0,0 0 0,1-1 0,-1 0 0,1 0 0,0 0 0,1 0 0,-1-1 0,1 0 0,11 5 0,-15-7 0,1-1 0,-1 0 0,1 0 0,-1 0 0,1 0 0,0-1 0,0 1 0,-1-1 0,1 0 0,0 0 0,0 1 0,-1-2 0,1 1 0,0 0 0,0-1 0,-1 1 0,1-1 0,0 0 0,-1 0 0,1 0 0,-1 0 0,1 0 0,-1 0 0,1-1 0,-1 1 0,0-1 0,0 0 0,0 0 0,0 0 0,0 0 0,0 0 0,3-4 0,4-9 0,0 1 0,-1-1 0,-1-1 0,0 0 0,-1 0 0,-1 0 0,5-25 0,13-125 0,-17 105 0,-3 24 0,-2 17 0,1 1 0,1-1 0,0 1 0,12-36 0,-14 53 0,0 1 0,0-1 0,0 1 0,1-1 0,-1 1 0,0 0 0,0-1 0,1 1 0,-1 0 0,1 0 0,-1 0 0,1 0 0,0 0 0,-1 0 0,1 0 0,0 1 0,-1-1 0,1 1 0,0-1 0,0 1 0,0 0 0,-1-1 0,1 1 0,0 0 0,0 0 0,0 0 0,0 1 0,0-1 0,-1 0 0,1 1 0,2 0 0,8 2 0,1 1 0,-1 0 0,16 8 0,-19-8 0,18 7 0,1-2 0,46 10 0,-61-18 0,-12-1 0,0 0 0,0 0 0,0 0 0,0 0 0,0 0 0,0 0 0,0 0 0,0 1 0,0-1 0,0 0 0,0 1 0,0-1 0,0 0 0,0 1 0,0-1 0,0 1 0,0 0 0,-1-1 0,1 1 0,1 0 0,-2 1 71,1-1 0,0 0-1,-1 1 1,1-1 0,-1 0 0,1 1 0,-1-1 0,0 1-1,0-1 1,1 1 0,-1 2 0,-2 8-4856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3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11256,'0'0'2725,"-12"9"-1888,-7 5-522,2 1-1,0 1 0,0 0 1,-16 22-1,13-9-46,1 0-1,1 2 0,1 0 1,2 0-1,2 2 1,1 0-1,1 0 0,-6 37 1,11-41-69,1 1 0,2-1 0,1 1-1,2 0 1,0 0 0,2-1 0,2 1 0,0-1 0,17 55 0,-17-73-81,0 1 1,1-1-1,1 0 0,0 0 0,0 0 1,1-1-1,1 0 0,-1-1 1,2 1-1,-1-1 0,1-1 0,1 0 1,-1 0-1,19 11 0,-20-15-24,1 0 0,-1 0 0,1-1-1,-1 0 1,1 0 0,0-1 0,0 0 0,0-1-1,1 0 1,-1 0 0,0-1 0,0-1 0,0 1-1,0-1 1,1-1 0,-1 1 0,0-2 0,-1 1-1,1-1 1,12-6 0,0-2 93,-1-1 0,0-1 0,0-1-1,28-26 1,64-74 558,-90 89-613,-1 0 0,-2-1 0,-1-1 0,-1-1 0,-1-1 0,-1 0 0,-2-1 0,-1 0-1,-2-1 1,0 0 0,9-64 0,-18 82-81,0 1-1,0 0 0,-2-1 0,1 1 1,-2-1-1,0 1 0,0 0 0,-1 0 0,0 0 1,-1 0-1,-1 0 0,0 1 0,0 0 0,-1 0 1,0 0-1,-1 1 0,0 0 0,-1 0 0,0 1 1,-1 0-1,0 0 0,0 1 0,-1 0 0,0 0 1,0 1-1,-1 1 0,0 0 0,0 0 1,0 1-1,-1 1 0,-14-5 0,7 6 6,-1 0 0,1 0 0,0 2 0,-1 1 0,1 0 0,0 1 0,-1 2-1,1-1 1,0 2 0,-36 12 0,33-8-92,1 1-1,0 1 1,1 1-1,0 0 1,1 2-1,0 0 1,1 1-1,-30 31 1,44-41-12,0 1 1,0-1 0,1 1 0,0-1-1,-5 10 1,8-12 26,-1-1 0,1 0 0,-1 0 1,1 0-1,-1 1 0,1-1 0,0 0 0,0 0 0,-1 1 0,1-1 1,0 0-1,0 0 0,0 1 0,1-1 0,-1 0 0,0 1 1,0-1-1,1 0 0,-1 0 0,1 1 0,-1-1 0,1 0 0,-1 0 1,1 0-1,0 0 0,-1 0 0,1 0 0,0 0 0,1 1 0,19 9-3866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4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5720,'0'0'10624,"-1"11"-9827,-4 31-43,5-39-625,0-1-1,0 0 0,0 1 0,1-1 0,-1 0 0,1 0 1,-1 1-1,1-1 0,0 0 0,-1 0 0,1 0 0,0 0 0,2 2 1,1 4 171,0 0-107,1 0 0,0 0 1,0 0-1,1-1 0,0 1 0,1-2 0,-1 1 0,1-1 1,1 0-1,-1 0 0,1-1 0,16 9 0,10 3 398,65 23-1,-94-38-551,101 33 618,-51-18-74,89 39 1,-125-47-27,1-2 1,41 11 0,-60-18-529,-1 0-1,1 0 1,-1 0 0,1 0 0,-1 0-1,0 0 1,1 1 0,-1-1 0,1 0-1,-1 0 1,0 1 0,1-1 0,-1 0-1,0 0 1,1 1 0,-1-1 0,0 0-1,0 1 1,1-1 0,-1 0 0,0 1-1,0-1 1,1 1 0,-1-1 0,0 0-1,0 1 1,0-1 0,0 1 0,0-1-1,0 1 1,0-1 0,0 1-1,-6 17 304,-22 19-225,26-36-78,-204 194 434,174-167-414,-72 57 102,53-45-27,-60 59-1,82-69-70,-51 56 65,78-83-104,1-1 0,-1 0-1,0 1 1,0-1 0,1 1 0,0 0 0,-1 0-1,1-1 1,0 1 0,0 0 0,0 5 0,1-7-186,0 1 0,0-1 1,0 0-1,0 0 0,0 0 0,1 1 1,-1-1-1,0 0 0,1 0 1,-1 0-1,1 0 0,-1 0 1,1 0-1,0 0 0,-1 0 1,1 0-1,0 0 0,0 0 0,-1 0 1,1 0-1,0-1 0,0 1 1,0 0-1,0-1 0,2 2 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4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154 866 7328,'0'0'5145,"10"-14"-4661,113-167 840,-57 72-423,-5-2 0,-5-4 0,44-129 0,-94 223-506,6-30 1,-9 37-22,-3 14-364,-1 0 0,1 0-1,0 0 1,0 0 0,0 0 0,0 0 0,0 0-1,-1 0 1,1 1 0,0-1 0,0 0 0,0 0-1,0 0 1,0 0 0,-1 0 0,1 0-1,0 0 1,0 0 0,0 0 0,0 0 0,0 0-1,-1 0 1,1 0 0,0 0 0,0-1 0,0 1-1,0 0 1,0 0 0,-1 0 0,1 0 0,0 0-1,0 0 1,0 0 0,0 0 0,0 0-1,0 0 1,0-1 0,-1 1 0,1 0 0,0 0-1,0 0 1,0 0 0,0 0 0,0 0 0,0-1-1,0 1 1,0 0 0,0 0 0,0 0 0,0 0-1,0 0 1,0-1 0,0 1 0,0 0-1,0 0 1,0 0 0,0 0 0,0-1 0,0 1-1,0 0 1,0 0 0,0 0 0,0 0 0,0 0-1,0-1 1,0 1 0,0 0 0,0 0 0,1 0-1,-11 8 261,-11 17-27,2 1 0,2 1 0,-29 57 0,29-52-109,-103 213 733,29-57-164,19-27-108,44-93-120,-44 77 0,58-121-217,0 1-1,-10 29 1,22-49-205,1-1 42,-1 0 0,1 0 1,-1 0-1,0-1 1,0 1-1,-1-1 1,-2 5-1,142-164 894,6-7-818,-116 136-134,161-151 230,-154 148-211,-19 16-8,0 1 0,33-22 0,-37 28-17,2 0 108,-13 8-134,0 0-1,0 0 1,0-1-1,0 1 1,0 0-1,0 0 1,0-1-1,0 1 1,0 0-1,0 0 1,0-1-1,-1 1 1,1 0-1,0 0 1,0-1-1,-1 1 1,1 0-1,-1-1 1,1 1-1,0 0 1,-1-1-1,0 1 0,-24 49 88,-34 95-1,57-138-58,0 1 0,0-1 0,1 0 0,0 1 0,0 0-1,1-1 1,0 1 0,1 9 0,-1-16-28,0 0 0,1-1 1,-1 1-1,0-1 0,1 1 0,-1-1 0,0 1 1,1-1-1,-1 1 0,0-1 0,1 1 0,-1-1 0,1 0 1,-1 1-1,1-1 0,-1 0 0,1 1 0,0-1 0,-1 0 1,1 0-1,-1 0 0,1 1 0,-1-1 0,1 0 1,0 0-1,-1 0 0,1 0 0,0 0 0,-1 0 0,1 0 1,-1 0-1,1 0 0,0 0 0,-1-1 0,1 1 0,0 0 1,26-10 81,-20 6-75,0-1 1,0 0-1,-1 0 0,0-1 1,1 1-1,-2-1 1,1 0-1,-1-1 1,0 0-1,0 0 0,-1 0 1,7-14-1,-9 16-6,0 0-1,0 0 0,-1 0 1,0 0-1,0 0 0,-1 0 1,1 0-1,-1 0 0,0 0 1,-1-1-1,1 1 0,-1 0 1,0 0-1,0 0 0,0 0 0,-1 0 1,0 0-1,0 1 0,0-1 1,0 1-1,-1-1 0,-4-5 1,2 3 9,-1 0 1,0 0 0,0 1-1,-8-6 1,11 10-5,1-1 0,-1 1-1,0 1 1,0-1 0,0 0 0,-1 1 0,1 0-1,0-1 1,0 1 0,-1 1 0,1-1 0,0 0-1,-5 0 1,2 2 168,18-2-94,120-13-70,-52 6-14,-50 5-6,0 1-1,1 2 1,-1 1 0,0 1-1,0 1 1,33 9 0,-58-11 12,0 1 1,1-1-1,-1 1 0,0 0 1,0 1-1,0 0 0,0-1 1,-1 1-1,1 1 1,-1-1-1,0 1 0,0 0 1,0 0-1,0 0 0,0 0 1,-1 1-1,0-1 1,0 1-1,0 0 0,3 9 1,0 3 86,-1 1 1,-1 0-1,-1 0 1,2 34-1,-1-19 127,-4-31-185,0 1 1,0-1 0,1 0 0,-1 0-1,1 0 1,-1 0 0,1 0 0,0 0-1,0 0 1,0 0 0,0 0-1,0 0 1,0 0 0,0-1 0,3 3-1,-3-3-3,0 0-1,1 0 1,0-1-1,-1 1 1,1-1-1,-1 1 1,1-1-1,0 1 1,-1-1-1,1 0 0,0 0 1,-1 0-1,1 0 1,0 0-1,0 0 1,-1 0-1,1-1 1,0 1-1,-1-1 1,4 0-1,14-7 49,1-1 1,-1-1-1,0-1 0,-1 0 0,29-24 1,-1 2-90,-1 4-4104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4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1198 6824,'0'0'7742,"8"10"-7262,28 27-6,-32-35-409,-1-1 1,0 1 0,1-1 0,-1 0 0,1 0-1,-1 0 1,1 0 0,0-1 0,-1 1 0,1-1-1,0 0 1,-1 0 0,1 0 0,0-1 0,-1 0-1,1 1 1,-1-1 0,1 0 0,5-3 0,-1 2 89,-1 0-37,0-1-1,-1 1 0,1-1 0,-1-1 1,0 1-1,0-1 0,0 0 0,0 0 1,-1-1-1,0 0 0,0 0 0,0 0 0,0-1 1,5-7-1,-3 1 82,0-1 0,0 1 1,-1-1-1,-1 0 0,0 0 0,4-19 1,-8 29-159,-1 0 1,1 1 0,0-1-1,-1 0 1,0 0 0,0 1-1,0-1 1,0 0 0,0 0 0,0 1-1,-1-1 1,1 0 0,-1 1-1,0-1 1,0 0 0,0 1-1,0-1 1,0 1 0,0 0-1,-1-1 1,1 1 0,-1 0-1,0 0 1,0 0 0,0 0-1,0 0 1,0 0 0,0 0-1,0 1 1,0-1 0,-1 1-1,1-1 1,-1 1 0,1 0 0,-1 0-1,-3-1 1,-3 0 34,0 0 0,0 0 0,0 1 1,-1 0-1,1 1 0,0 0 0,-1 0 0,1 1 0,-13 3 1,14-2-35,0 0 1,1 1 0,-1 1 0,0-1-1,1 1 1,0 1 0,0-1 0,0 1-1,0 1 1,1-1 0,0 1-1,0 0 1,1 0 0,-1 1 0,1-1-1,1 1 1,-1 0 0,1 1 0,0-1-1,1 1 1,0 0 0,0 0-1,-3 14 1,4-15-5,1 1-1,0-1 1,0 1-1,0 0 1,1-1 0,0 1-1,0 0 1,1-1-1,0 1 1,0-1-1,1 1 1,0-1 0,0 1-1,0-1 1,1 0-1,1 0 1,-1-1-1,1 1 1,0 0 0,0-1-1,1 0 1,0 0-1,0-1 1,1 1-1,-1-1 1,8 5 0,1-2 22,1 0 1,-1-1-1,1-1 1,0-1-1,0 0 1,1 0-1,0-2 1,-1 0 0,1-1-1,0-1 1,0 0-1,0-1 1,1-1-1,-1 0 1,-1-1-1,20-5 1,-17 1 2,1-1 1,-2-1-1,1-1 1,30-20-1,61-54 166,-83 63-175,31-27 107,-1-1 0,-3-4-1,78-96 1,-110 122-111,-2-1-1,-2-2 0,0 1 1,-2-2-1,-1 0 1,-1-1-1,-2 0 0,-1-1 1,-2 0-1,8-53 1,-13 50-17,-1-1 0,-1 0 0,-2 1 0,-2-1 0,-1 0 0,-1 1 1,-15-46-1,19 75-24,-2 0 0,1-1 0,-1 1-1,0 0 1,-7-10 0,9 15-4,0-1-1,0 1 1,0 0-1,0 0 1,-1 0-1,1-1 0,0 1 1,-1 0-1,1 1 1,-1-1-1,1 0 1,-1 0-1,0 1 1,1-1-1,-1 1 1,0-1-1,1 1 0,-1 0 1,0-1-1,0 1 1,1 0-1,-1 0 1,0 0-1,0 1 1,1-1-1,-1 0 1,0 1-1,-1 0 0,-2 1 4,1-1 0,0 2-1,0-1 1,-1 0-1,2 1 1,-1 0-1,0 0 1,1 0 0,-1 0-1,1 1 1,-4 4-1,-29 47 42,28-42-45,-4 9 2,0 2-1,2 0 0,0 0 0,-6 29 1,-19 103 6,25-94-3,2 1 0,3 0 0,4 85 0,4-109-4,1 1 0,2-1 0,1 0 0,3 0 0,1-1 0,22 53 0,-27-79-3,0 0 1,0-1 0,1 0-1,1 0 1,11 12 0,-16-20 4,0 1-1,0-1 1,1 1 0,0-1 0,0 0 0,0 0 0,0-1 0,0 1 0,0-1 0,1 0 0,-1 0 0,1-1-1,0 1 1,-1-1 0,1 0 0,9 1 0,-2-3 1,0 0-1,0-1 1,0-1 0,0 0-1,0 0 1,0-1-1,-1-1 1,0 0 0,0 0-1,0-1 1,-1 0-1,1-1 1,-2-1-1,1 1 1,-1-1 0,0-1-1,10-12 1,-6 5 8,-1 1 0,0-2 1,-1 1-1,-1-1 0,-1-1 1,0 0-1,-2 0 0,0-1 1,-1 0-1,4-20 0,-9 35-9,0 0 1,-1 0-1,0 0 1,1 0-1,-1 0 0,-1 0 1,1 0-1,-1 0 0,1 0 1,-1 0-1,-1 0 0,1 0 1,0 0-1,-1 1 0,0-1 1,-2-3-1,3 5-4,-1 0 1,1 0-1,-1 1 1,0-1-1,0 0 1,0 1-1,0 0 1,0-1-1,0 1 1,0 0-1,0 0 1,0 0-1,-1 0 1,1 1-1,0-1 1,-1 0-1,1 1 1,-1 0-1,1-1 1,0 1-1,-1 0 1,1 1-1,-1-1 1,1 0-1,0 0 1,-1 1-1,-2 1 1,-5 1 0,1 1 0,0 0 0,1 1 1,-1 0-1,1 0 0,0 1 0,0 0 1,0 0-1,1 1 0,0 0 0,0 0 0,1 0 1,0 1-1,0 0 0,1 1 0,-6 12 1,6-12 0,0 1 0,1-1 0,0 1 0,1 0 0,0 0 0,0 0 0,1 1 0,0-1 0,1 1 0,1-1 0,-1 1 0,2-1 0,-1 1 0,1-1 0,4 14 0,-2-16 0,0 1 1,0-1 0,1 0 0,1 0-1,-1 0 1,1-1 0,0 0-1,1 0 1,0 0 0,7 6 0,-8-8 3,-1-1 0,1-1 0,0 1 1,1-1-1,-1 0 0,1 0 0,-1 0 0,1-1 1,0 0-1,0 0 0,0 0 0,0-1 1,0 0-1,13 1 0,-9-3 5,0 0-1,0-1 1,0 1-1,0-2 1,-1 0-1,1 0 1,14-7-1,64-39 51,-70 39-55,111-79 41,-84 55 27,72-41 0,-114 74-64,-1 0-1,1-1 0,0 1 1,-1 1-1,1-1 1,0 0-1,-1 1 0,1-1 1,0 1-1,0 0 0,0 0 1,0 0-1,-1 0 0,1 0 1,0 1-1,0-1 0,-1 1 1,6 1-1,-8-1-7,1-1-1,0 0 1,-1 0 0,1 0 0,-1 0-1,1 1 1,0-1 0,-1 0-1,1 0 1,-1 1 0,1-1-1,-1 0 1,1 1 0,-1-1-1,1 1 1,-1-1 0,1 1 0,-1-1-1,0 1 1,1-1 0,-1 1-1,0-1 1,1 1 0,-1-1-1,0 1 1,0 0 0,1-1 0,-1 1-1,0 0 1,0-1 0,0 1-1,0-1 1,0 1 0,0 0-1,0-1 1,0 1 0,0 0-1,0-1 1,0 1 0,-1-1 0,1 1-1,0 0 1,0-1 0,-1 1-1,1-1 1,0 1 0,-1-1-1,1 1 1,0-1 0,-1 1-1,1-1 1,-1 1 0,1-1 0,-1 1-1,-6 5 9,1-1 1,0 0-1,-13 8 0,8-6 8,-12 9 7,-5 2 36,1 2 0,1 0-1,0 2 1,-39 44 0,63-63-54,-1 0-1,1 0 1,0 0 0,0 0 0,0 1 0,1-1-1,-1 1 1,1-1 0,0 1 0,0 0-1,0-1 1,0 1 0,1 0 0,-1 0 0,1-1-1,0 1 1,0 0 0,1 0 0,-1 0 0,2 4-1,0-3-2,-1-1 0,1 1 0,1-1 0,-1 0 0,1 1 0,0-1 0,0-1 0,0 1 0,0 0 0,1-1 0,-1 1 0,1-1 0,0 0 0,0 0 0,5 2 0,-1-1-10,0 0-1,0 0 1,0-1-1,0 0 0,1-1 1,-1 0-1,1 0 1,-1-1-1,1 0 1,0 0-1,-1-1 1,1 0-1,0-1 1,-1 0-1,1 0 1,0-1-1,15-5 1,-5 0-12,-1-1 0,0 0 0,0-1 1,-1-1-1,0-1 0,26-22 0,2-5-13,-1-3 0,-2-1-1,46-59 1,69-126-10,-135 190 35,-2-1 0,-2-2-1,-1 1 1,16-60-1,-8-12-32,21-214-1,-43 286 25,-2 0 0,-4-52 0,2 86 17,0 0-1,0 1 1,0-1-1,0 0 1,-4-8-1,4 12-3,1 1 0,0-1 0,0 0 0,-1 1 0,1-1 0,0 0-1,-1 1 1,1-1 0,-1 0 0,1 1 0,-1-1 0,1 1 0,-1-1 0,1 1 0,-1-1 0,0 1 0,1-1 0,-1 1 0,1 0-1,-1-1 1,0 1 0,0 0 0,1-1 0,-1 1 0,0 0 0,1 0 0,-1 0 0,0 0 0,0 0 0,1 0 0,-1 0 0,0 0-1,0 0 1,1 0 0,-1 0 0,0 0 0,0 1 0,1-1 0,-1 0 0,0 0 0,1 1 0,-2 0 0,-7 7-5,0 0 1,1 1-1,-1 0 0,2 0 1,0 1-1,0 0 1,-9 18-1,8-14 2,-13 24-12,2 0 1,2 1-1,2 1 1,1 1-1,-15 81 0,16-48-24,5 0-1,0 118 1,9-123 27,3 1 1,3-2 0,22 96-1,-28-163 11,1 8 8,0 1-1,1-2 1,0 1 0,1 0 0,4 8-1,-7-15-4,1 0-1,-1 0 1,1 0 0,0 0-1,0 0 1,-1 0-1,1-1 1,0 1 0,1-1-1,-1 1 1,0-1-1,0 0 1,1 1-1,-1-1 1,0-1 0,1 1-1,-1 0 1,1 0-1,-1-1 1,1 0 0,0 1-1,4-1 1,6-1 0,-1-1 1,1 0-1,0-1 0,-1 0 1,0-1-1,1 0 1,-2-1-1,1 0 0,0-1 1,-1 0-1,15-12 0,15-12 3,55-54-1,-92 80-4,24-23-21,0-1 1,-2-1 0,32-46-1,-55 68 55,-6 8 104,-7 12 61,-1 10-105,2 0 1,1 1 0,1 0 0,-7 37-1,12-52-65,1 0 0,0 1 0,1-1-1,0 0 1,0 0 0,1 0 0,0 1-1,1-1 1,0 0 0,0 0 0,1-1-1,0 1 1,1 0 0,-1-1 0,9 12-1,-11-18-22,1 1 0,0-1 0,0 0 0,0 0 0,0 0 0,0 0 0,0 0 0,1 0 0,-1-1 0,1 1 0,-1-1 0,1 1 0,0-1 0,-1 0 0,1 0 0,0 0 0,0-1 0,0 1 0,-1-1 0,5 1 0,2-2-4,0 0 0,0 0 0,0 0 1,0-1-1,10-4 0,-4 0-7,0 0 1,0-1 0,-1-1-1,0 0 1,0-1 0,-1-1 0,19-16-1,28-21-41,-57 45 34,1-1 0,0 1 0,0 0-1,0 0 1,0 0 0,0 0 0,0 1 0,0-1 0,6 0 0,-19 15 35,-4 1-13,2 0-1,-1 1 1,2 1-1,0 0 1,1 0-1,0 1 1,-11 34-1,19-48-3,1 0 1,0 0-1,-1 0 0,1 0 1,0 0-1,1 1 1,-1-1-1,1 0 0,-1 0 1,1 0-1,0 0 0,0 0 1,0 0-1,1 0 0,-1-1 1,1 1-1,-1 0 0,1 0 1,0-1-1,0 0 0,0 1 1,0-1-1,1 0 0,-1 0 1,0 0-1,1 0 1,0 0-1,-1-1 0,1 1 1,0-1-1,0 0 0,0 0 1,0 0-1,0 0 0,0 0 1,6 0-1,-3-1 2,0 0 1,1-1-1,-1 0 0,0-1 0,0 1 1,0-1-1,0 0 0,0 0 1,0-1-1,0 0 0,-1 0 0,1 0 1,-1-1-1,0 0 0,0 0 1,0 0-1,0 0 0,-1-1 0,0 0 1,6-9-1,-5 7-1,0-1 0,-1 0-1,0 0 1,-1 0 0,0-1 0,0 0 0,0 1-1,-1-1 1,-1 0 0,0 0 0,0 0 0,0 0-1,-1 0 1,-1-9 0,-1 10 8,1 1 0,-2 0 0,1 0 0,-1 0 0,0 0 0,0 0 0,-1 1 0,0-1 0,0 1 0,0 0 0,-1 0 0,0 1 0,0-1 0,-1 1 0,1 0 0,-1 0 0,0 1 0,-1 0 0,-8-5 0,14 9-17,0 0 0,1 0 0,-1 0 0,1 0 0,-1-1 0,0 1 0,1 0 0,-1 0 0,1-1 0,-1 1 0,0 0 0,1-1 0,-1 1 0,1-1 0,-1 1 0,1 0 0,-1-1 0,1 1 0,0-1 0,-1 0 0,1 1 0,0-1 0,-1 1 0,1-1 0,0 1 0,0-1 0,-1 0 0,1 0-1,1 0 1,-1 0 0,1 1 0,-1-1 0,1 0 0,-1 1 0,1-1 0,0 0 0,-1 1 0,1-1-1,0 1 1,-1-1 0,1 1 0,0 0 0,0-1 0,-1 1 0,2-1 0,45-13 0,-44 13 6,17-4-1,0 1-1,1 1 1,-1 0 0,0 2-1,1 0 1,0 1 0,-1 1 0,1 1-1,-1 1 1,0 1 0,0 0-1,26 10 1,-42-12-2,-1-1-1,1 1 1,0-1 0,-1 1-1,1 1 1,-1-1 0,0 0 0,0 1-1,0-1 1,0 1 0,0 0-1,0 0 1,-1 0 0,1 1-1,-1-1 1,0 0 0,0 1 0,0 0-1,-1-1 1,1 1 0,-1 0-1,0 0 1,1 6 0,-1-3 6,-1 1 1,0-1-1,-1 0 1,0 0-1,0 1 1,0-1-1,-1 0 1,0 0-1,-1 0 1,1 0-1,-7 12 1,-5 3 26,11-17-7,-1 1-1,1 0 1,0 1-1,0-1 0,-3 10 1,25-35-19,-1-9-9,1 1 0,2 1 0,0 1 0,2 1 0,1 1 0,43-33 0,-65 55 0,0-1 0,0 1 0,0 0 0,0 0 0,1 0 0,-1 0 0,0 0 0,0 0 0,1 1 0,-1-1 0,0 1 0,1-1 0,-1 1 0,0 0 0,1 0 0,-1 0 0,3 1 0,-3 0 0,0-1 0,0 1 0,0 0 0,0 0 0,-1 0 0,1 0 0,0 1 0,-1-1 0,1 0 0,-1 1 0,1-1 0,-1 1 0,0-1 0,0 1 0,0 0 0,0 0 0,0-1 0,0 1 0,0 0 0,1 2 0,6 23 0,-1-1 0,-1 1 0,5 50 0,-10-74 0,-1-1 0,0 1 0,1 0 0,-1 0 0,1 0 0,0-1 0,0 1 0,0 0 0,0-1 0,1 1 0,-1-1 0,1 1 0,-1-1 0,1 0 0,0 1 0,0-1 0,3 2 0,-3-2 0,1-1 0,-1 0 0,1 0 0,-1 0 0,1 0 0,-1-1 0,1 1 0,-1-1 0,1 1 0,0-1 0,-1 0 0,1 0 0,0 0 0,-1 0 0,1-1 0,0 1 0,-1-1 0,6-1 0,1-1 0,-1-1 0,1 0 0,-1 0 0,0-1 0,0 0 0,0 0 0,-1-1 0,0 0 0,8-7 0,-1-2 0,0-1 0,-1 0 0,12-20 0,13-31 0,-29 48 0,1 1 0,1 0 0,0 1 0,26-29 0,-37 46 0,1 0 0,-1 0 0,0 0 0,1 0 0,-1 0 0,0 0 0,1 0 0,-1 0 0,0 0 0,1 0 0,-1 0 0,0 0 0,1 0 0,-1 0 0,0 0 0,0 1 0,1-1 0,-1 0 0,0 0 0,0 0 0,1 1 0,-1-1 0,0 0 0,0 0 0,1 0 0,-1 1 0,0-1 0,0 0 0,0 1 0,0-1 0,1 0 0,-1 0 0,0 1 0,0-1 0,0 1 0,7 13 0,-2 2 0,-1 0 0,0 0 0,-1 1 0,-1-1 0,-1 1 0,0 0 0,-1 0 0,-4 27 0,2-30 0,0 0 0,-2 0 0,0 0 0,0 0 0,-1 0 0,-1-1 0,0 0 0,-1 0 0,0-1 0,-14 17 0,21-28 0,-1 0 0,0 0 0,0 0 0,0 0 0,1 0 0,-1 0 0,0 0 0,-1 0 0,1-1 0,0 1 0,0 0 0,0-1 0,0 1 0,0-1 0,-1 1 0,1-1 0,0 1 0,0-1 0,-1 0 0,1 0 0,0 0 0,-1 0 0,-1 0 0,1 0 0,0-1 0,0 0 0,0 0 0,0 0 0,1 0 0,-1 0 0,0 0 0,1 0 0,-1 0 0,1-1 0,-1 1 0,1-1 0,-3-2 0,-2-5 0,0-1 0,0 0 0,1 0 0,-5-12 0,10 22 0,-2-5 0,0-1 0,0 0 0,1 0 0,0 0 0,0 0 0,0 0 0,1 0 0,0 0 0,0 0 0,0 0 0,1 0 0,0 0 0,3-11 0,-3 13 0,1 0 0,-1 0 0,1 0 0,0 0 0,0 1 0,1-1 0,-1 1 0,1-1 0,0 1 0,-1 0 0,1 0 0,1 0 0,-1 0 0,0 1 0,1-1 0,-1 1 0,1 0 0,0 0 0,0 0 0,0 1 0,5-2 0,9-2 0,1 2 0,0 0 0,0 1 0,35 1 0,75 13 0,-31-1 0,-57-5 0,9 0 0,-48-7 0,-7-1 0,-13-2 0,-55-5 773,42 5-5599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8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13264,'0'0'1696,"115"-41"-816,-4 19-1,34-6 17,36-4 16,23-13-72,-35 7 16,-56 12-88,-24 6 8,-13 2-264,-9 6 8,-13 6-336,-27 6 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4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270 546 4416,'0'0'10673,"-9"-7"-10316,-33-20-3,40 26-301,-1-1 1,1 1-1,-1 0 1,0 0-1,0 0 1,1 1 0,-1-1-1,0 1 1,0-1-1,0 1 1,0 0 0,0 0-1,0 0 1,1 1-1,-1-1 1,-5 2-1,-1 0 104,-7 1 279,0 1 0,1 0 0,-1 1-1,-20 11 1,31-14-297,0 1 1,0 0-1,0 0 0,0 0 0,1 0 1,0 1-1,-1 0 0,1 0 1,-3 5-1,6-8-110,0 1 0,0 0 0,0 0 0,0 0 0,0 0 0,0 0 0,0 0 0,1 0 0,-1 0 0,1 0 0,0 0 0,0 0 0,0 0 0,0 0 0,0 0 0,0 1 0,0-1 0,0 0 0,1 0 0,0 0 0,-1 0 0,1 0 0,0 0 0,0 0 0,0 0 0,1 2 0,6 8 44,0-1-1,0-1 1,1 1-1,0-1 1,1 0-1,0-1 1,0-1-1,1 1 1,0-1-1,1-1 1,0 0-1,0-1 1,0 0-1,16 4 1,-17-7-18,-1-1 1,1 0-1,0 0 1,0-1-1,0-1 0,0 0 1,0 0-1,0-1 0,0 0 1,0-1-1,0 0 1,11-5-1,-18 5-31,0 0 0,0 0 0,0 0 0,0-1 1,-1 1-1,0-1 0,1 0 0,-1 0 0,0 0 0,0 0 0,-1-1 1,1 1-1,-1-1 0,1 0 0,2-6 0,-3 4 8,0-1 0,0 1 0,-1-1 0,0 0 0,0 1 0,0-1 0,-1 0 0,0 0 0,-1-8 0,-3-9 135,-2 0 1,0 0 0,-1 1-1,-14-32 1,12 36-11,0 0 0,-1 1-1,0 0 1,-2 0 0,0 1 0,-1 1 0,0 0 0,-2 1 0,1 0-1,-34-24 1,42 35-103,0-1 0,0-1 0,0 1 0,1-1-1,0 0 1,0 0 0,1 0 0,-1-1 0,1 0 0,1 0-1,-6-12 1,8 14-29,-1 0 0,1 0-1,0-1 1,0 1 0,1 0-1,-1 0 1,1-1 0,0 1-1,1 0 1,-1 0 0,1-1-1,0 1 1,0 0 0,1 0-1,0 0 1,-1 0 0,2 0-1,2-4 1,-1 2-17,0 2 0,0-1 1,1 0-1,0 1 0,0 0 1,0 0-1,1 0 0,0 1 0,0 0 1,10-5-1,-5 3-15,0 1 0,0 1 1,1 0-1,0 0 0,17-2 0,-21 5 6,-1 1 0,1 0 0,-1 1 0,1 0 0,-1 0 0,1 1 0,-1-1 0,0 2 0,0-1 0,0 1 0,10 5 0,-6-3 36,0 0 1,22 5-1,-25-7 388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17095,'0'0'286,"-6"14"-58,-46 87 426,20-35 118,3 2-1,3 1 0,-22 91 1,35-106-404,2 1 0,3 1 0,3 0 0,1 0 0,3 0 1,3 0-1,13 85 0,-8-106-184,1 0 1,2-1-1,2 0 1,1 0-1,1-1 1,2-1-1,26 40 1,-27-50 24,1-2 0,1 0 0,1-1 0,30 25 0,-47-43-197,-1-1-1,1 1 0,0-1 1,0 1-1,0-1 1,0 0-1,0 1 1,0-1-1,-1 0 0,1 0 1,0 1-1,0-1 1,0 0-1,0 0 0,0 0 1,0 0-1,0 0 1,0 0-1,0-1 0,0 1 1,0 0-1,0 0 1,0-1-1,0 1 1,0 0-1,0-1 0,-1 1 1,1-1-1,1-1 1,23-22 13,-20 18-55,12-15-3417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6728,'0'0'12557,"1"14"-12105,12 188 1625,-7-49 174,-7-143-1741,-2-12 537,-1-14-4552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9744,'0'0'5544,"12"-2"-4990,-5 0-442,4-1 58,-1 1 0,1 0 0,-1 1 0,1 0 0,18 2 0,-4-1 201,0 0 0,-1-2 0,48-9 0,72-27 687,9-2 8,124-7 2313,-273 46-3287,0 1 10,-1-1 0,1 0-1,-1 1 1,1-1 0,0 0 0,-1-1 0,0 1 0,1-1 0,-1 1 0,0-1-1,4-3 1,-6 4 72,-12 18-2449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10544,'0'0'4205,"6"-10"-3778,-5 10-423,4-10 172,1 1 0,0 0 0,0 0 0,1 1 0,0-1 0,1 2 0,16-14-1,-14 14 180,2 0 0,-1 1-1,1 1 1,0-1 0,0 2-1,25-7 1,-32 10-220,1 0-1,-1 0 0,0 1 1,1-1-1,-1 1 1,1 0-1,-1 1 1,0-1-1,1 1 1,-1 0-1,0 1 1,0-1-1,1 1 1,-1 0-1,0 0 0,-1 0 1,1 1-1,0 0 1,6 5-1,-9-6-69,1 1 1,-1-1-1,0 1 0,0 0 0,0 0 0,0 0 0,0 0 1,-1 0-1,1 0 0,-1 0 0,0 0 0,0 1 0,0-1 0,1 7 1,-2-4-6,0 1 0,0-1 0,0 1 0,-1-1 1,0 0-1,0 1 0,-3 9 0,-1-4 15,0 0 1,0 0-1,-1 0 0,0-1 0,-1 0 0,-1 0 0,-10 12 0,6-12 76,1-1-1,-1-1 0,-1 0 0,1 0 1,-25 11-1,11-5 116,19-11-176,6-3-72,0 0 0,1-1 0,-1 1-1,0-1 1,0 1 0,0-1 0,0 1-1,0-1 1,0 1 0,0-1 0,0 0-1,-1 1 1,0-1 0,1 0 57,22 0 219,64-11 0,-48 6 28,49-1 0,-67 6-457,21 0 1320,-38 0-1458,1 0-1,-1 0 1,0-1 0,0 1 0,1-1 0,-1 0 0,0 1 0,0-1 0,0 0 0,0 0 0,0 0-1,0-1 1,2-1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6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0 16072,'0'0'4997,"-2"12"-4185,-1 4-596,-9 60 1639,11-67-1414,1-1 0,-1 1 0,2-1 0,-1 0 0,1 1 0,0-1 0,4 12 1,-5-19-363,0 0 0,0 0 0,1 0 0,-1-1 0,0 1 0,1 0 0,-1 0 0,1 0 0,-1-1 0,1 1 0,-1 0 0,1-1 0,0 1 0,-1 0 0,1-1 0,0 1 0,-1-1 0,1 1 0,0-1 0,0 1 0,0-1 0,-1 0 0,1 1 1,0-1-1,0 0 0,1 1 0,0-1 27,-1-1 0,1 1 0,0 0 0,-1-1 0,1 1 0,-1-1 0,1 1 0,-1-1 1,1 0-1,-1 0 0,1 1 0,-1-1 0,2-2 0,4-3 256,0-1 1,0 1-1,10-15 1,-7 6-321,0-1-1,-1 0 1,-1-1 0,10-28 0,-18 45-42,0 0 0,0 0 0,0-1 0,0 1 0,0 0 0,0 0 0,0 0 0,0-1 0,0 1 0,0 0 0,0 0 0,0 0 0,0-1 0,0 1 0,0 0 0,0 0 0,0 0 0,0 0 0,1-1 0,-1 1 0,0 0 0,0 0 0,0 0 0,0 0 0,0 0 0,1 0 0,-1-1 0,0 1 0,0 0 0,0 0 0,0 0 0,1 0 0,-1 0 0,0 0 0,0 0 0,0 0 0,1 0 0,-1 0 0,0 0 0,0 0 0,0 0 0,1 0 0,3 9 0,3 25 0,-6-28 0,4 28 0,-2 0 0,-1 1 0,-4 47 0,-20 104 0,21-175 0,-1-1 0,0 0 0,-1 0 0,-6 14 0,8-21 0,0-1 0,0 0 0,0 1 0,0-1 0,-1 0 0,1 0 0,-1 0 0,1 0 0,-1 0 0,0 0 0,0-1 0,0 1 0,0 0 0,0-1 0,-1 1 0,1-1 0,0 0 0,0 0 0,-1 0 0,1 0 0,-1 0 0,-4 0 0,6-1 0,-1 0 0,1-1 0,-1 1 0,1 0 0,0-1 0,-1 1 0,1-1 0,0 1 0,-1-1 0,1 0 0,0 0 0,-1 0 0,1 0 0,0 1 0,0-1 0,0-1 0,0 1 0,0 0 0,-1-2 0,-18-28 0,16 24 0,2 4 0,0-1 0,0 0 0,0 1 0,1-1 0,-1 0 0,1 0 0,0 0 0,1 0 0,-1 0 0,0 0 0,1 0 0,0 0 0,0 0 0,1 0 0,-1 0 0,1 0 0,-1 0 0,1 0 0,0 0 0,1 0 0,-1 1 0,1-1 0,3-6 0,-1 5 0,0-1 0,0 1 0,0 0 0,1 0 0,0 0 0,0 0 0,0 1 0,0 0 0,1 0 0,-1 0 0,1 1 0,0 0 0,10-4 0,115-41 0,-114 41 797,1 0-1544,-7 5-3238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7232,'0'0'6482,"-1"11"-5870,6 215 2557,4-132-1425,0 12 1088,-9-106-2796,0 0-1,-1 1 0,1-1 1,0 1-1,0-1 1,0 1-1,0-1 0,0 0 1,0 1-1,0-1 0,0 1 1,1-1-1,-1 0 1,0 1-1,0-1 0,0 1 1,0-1-1,0 0 0,1 1 1,-1-1-1,0 1 1,0-1-1,1 0 0,-1 1 1,0-1-1,1 0 0,-1 1 1,9-8 734,6-20-241,23-76 58,25-60 131,-60 158-658,0 0 0,0 0 0,0 1 0,0-1 0,1 1 0,8-8 0,-12 11-45,1 0 0,0 0 0,0 0 0,0 1-1,0-1 1,0 0 0,0 1 0,0-1 0,0 0-1,0 1 1,0-1 0,0 1 0,0 0-1,0-1 1,0 1 0,1 0 0,-1 0 0,0 0-1,0 0 1,0 0 0,0 0 0,1 0 0,-1 0-1,0 0 1,0 0 0,0 1 0,0-1-1,0 0 1,1 1 0,-1-1 0,0 1 0,0 0-1,0-1 1,0 1 0,0 0 0,-1-1-1,1 1 1,0 0 0,1 1 0,3 5 24,-1 0 0,0 0 1,-1 0-1,1 1 0,-1-1 0,-1 1 0,1 0 1,-1-1-1,-1 1 0,2 9 0,0 15 238,-1 36 0,-3-67-250,1 1-1,0 0 1,0-1-1,1 1 1,-1-1-1,0 1 1,0 0-1,1-1 1,-1 1-1,1-1 1,-1 1-1,1-1 1,1 2-1,-2-3-11,0 1-1,1-1 0,-1 0 1,0 0-1,1 1 0,-1-1 1,0 0-1,1 0 0,-1 0 1,0 0-1,1 1 0,-1-1 1,1 0-1,-1 0 1,1 0-1,-1 0 0,0 0 1,1 0-1,-1 0 0,1 0 1,-1 0-1,0 0 0,1 0 1,-1-1-1,1 1 0,-1 0 1,0 0-1,1 0 0,-1 0 1,1-1-1,3-2 33,-1 0-1,1 0 1,-1 0-1,1 0 1,-1-1-1,0 1 1,3-7-1,58-96 249,-3 4 33,-60 100-316,1 0 1,0 0 0,-1 0 0,1 0-1,0 1 1,0-1 0,1 0-1,-1 1 1,0-1 0,0 1-1,4-1 1,-5 1-8,0 1-1,0-1 0,0 1 1,0 0-1,0 0 1,0 0-1,0-1 0,-1 1 1,1 0-1,0 0 1,0 0-1,0 1 0,0-1 1,0 0-1,0 0 1,0 0-1,0 1 0,0-1 1,0 0-1,0 1 1,0-1-1,-1 1 1,1-1-1,0 1 0,0-1 1,0 1-1,-1 0 1,1-1-1,0 1 0,-1 0 1,1 0-1,-1 0 1,1-1-1,0 2 0,4 10 31,0-1 0,-1 1 0,0-1 0,-1 1 0,3 20 0,3 67 223,-7-52-3,-2-35-136,0-11-88,0 1 1,0-1-1,0 1 1,0-1 0,0 1-1,0-1 1,0 1 0,1-1-1,-1 1 1,0-1-1,1 1 1,-1-1 0,1 1-1,0-1 1,-1 0-1,2 3 1,-1 0-269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5824,'0'0'9892,"6"-13"-9418,-2 4-377,2-7 162,1 0 0,1 1 0,0 0 0,14-20 0,-14 26 21,0 0-1,1 0 0,0 1 1,12-9-1,-19 15-181,1 0 0,0 0 0,-1 1-1,1-1 1,0 0 0,0 1 0,0 0-1,0 0 1,0 0 0,0 0 0,0 0-1,0 1 1,0-1 0,0 1 0,0 0-1,1 0 1,-1 0 0,0 0 0,0 0 0,0 1-1,4 1 1,-4-1-43,-1 0-1,0 1 1,0-1 0,0 1-1,0 0 1,0 0 0,-1 0-1,1 0 1,-1 0 0,1 0 0,-1 0-1,0 0 1,1 1 0,-1-1-1,0 0 1,0 4 0,11 43 308,-10-36-253,2 16 125,-1 1 0,-1 38 0,-2-35 155,6 48 0,-5-75-317,0 0 1,1 1-1,-1-1 0,1 0 1,1 0-1,-1 0 1,1 0-1,0 0 0,1-1 1,4 7-1,-7-10-54,1-1-1,-1 1 1,1-1-1,0 1 1,0-1 0,-1 0-1,1 1 1,0-1-1,0 0 1,0 0-1,0 0 1,1-1 0,-1 1-1,0 0 1,0-1-1,0 0 1,1 1-1,-1-1 1,0 0-1,0 0 1,1 0 0,-1 0-1,0-1 1,0 1-1,0-1 1,1 1-1,-1-1 1,0 0 0,0 0-1,0 0 1,0 0-1,3-2 1,2-1 17,0-1 0,0 0 0,0-1 0,-1 1 0,1-1-1,-1-1 1,-1 1 0,8-11 0,3-9 70,15-29-1,-5 7 25,-24 44-118,17-26 135,-2-1 1,-1 0-1,23-67 0,-2-10 492,-37 108-632,0-1 0,0 1 0,0-1 0,1 1 0,-1 0 1,0-1-1,1 1 0,-1-1 0,0 1 0,1-1 0,-1 1 0,0 0 0,1-1 0,-1 1 1,1 0-1,-1 0 0,0-1 0,1 1 0,-1 0 0,1 0 0,-1-1 0,1 1 1,-1 0-1,1 0 0,-1 0 0,1 0 0,-1 0 0,1 0 0,-1 0 0,1 0 1,0 0-1,-1 0 0,1 0 0,-1 0 0,1 0 0,-1 0 0,1 1 0,0-1 0,22 12 108,-14-7-66,81 37 243,-77-37-135,0 0 1,18 5-1,-6-7-3413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8136,'0'0'9018,"0"10"-8363,2 65 1501,3 1 1,15 78-1,-19-117-32,-1-37-1940,-7 1-5,-1 0 0,1 0 1,-1 0-1,-8 4 0,-8 1-6,0 0 55,18-4-132,1-1 1,-1 1 0,0-1-1,-10 0 1,16-1-77,-1 0 0,1 0 0,-1 0-1,1 1 1,-1-1 0,1 0 0,-1 0 0,0 0 0,1 0 0,-1 0 0,1 1 0,-1-1 0,1 0 0,-1 1 0,1-1 0,0 0-1,-1 1 1,1-1 0,-1 0 0,1 1 0,0-1 0,-1 1 0,1-1 0,0 1 0,-1-1 0,1 0 0,0 1 0,0 0 0,0-1-1,-1 1 1,1-1 0,0 1 0,0-1 0,0 1 0,0-1 0,0 1 0,0-1 0,0 1 0,0 0 0,0-1 0,0 1-1,0-1 1,0 1 0,1-1 0,-1 1 0,0-1 0,0 1 0,0-1 0,1 1 0,-1-1 0,0 1 0,1-1 0,-1 0 0,0 1-1,1-1 1,-1 1 0,1-1 0,-1 0 0,1 1 0,-1-1 0,0 0 0,1 1 0,-1-1 0,1 0 0,-1 0 0,1 0 0,0 1-1,18 2 71,-1-1-1,1-1 1,-1 0-1,1-1 0,-1-1 1,21-4-1,45-1 165,-78 6-229,-2 0-4,1 0 1,-1 1-1,0-2 0,1 1 0,-1 0 0,1-1 1,-1 0-1,0 0 0,0 0 0,0 0 0,1-1 0,-1 0 1,7-4-1,-2-8-917,-6 10-3157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7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6632,'0'0'12513,"10"-5"-12156,32-14-2,-40 19-302,0-1 1,0 0-1,1 1 1,-1-1-1,0 1 1,0-1-1,1 1 1,-1 0-1,0 0 0,0 0 1,1 1-1,-1-1 1,0 0-1,0 1 1,1-1-1,-1 1 1,0 0-1,0 0 1,4 2-1,-1-1 107,-3-1-115,1 0-1,-1 0 1,0 0 0,1 1-1,-1-1 1,0 1 0,0-1-1,0 1 1,0 0 0,0 0-1,-1-1 1,1 1 0,0 1-1,-1-1 1,0 0 0,1 0-1,-1 0 1,0 1 0,0-1-1,0 1 1,0-1 0,-1 1-1,1-1 1,-1 1 0,1-1-1,-1 1 1,0-1 0,0 1-1,0 0 1,-1-1 0,1 1-1,0-1 1,-1 1-1,0-1 1,0 1 0,-1 2-1,-1 5 60,-1-1-1,-1 0 1,1 0-1,-2-1 0,1 1 1,-1-1-1,0 0 0,-9 8 1,12-13-20,1-1 1,0 0-1,0 0 1,0 1 0,0-1-1,0 1 1,0 0-1,1-1 1,0 1 0,-2 4-1,32-11 560,7-2-163,-1 0-1,49 0 1,-82 6-462,-1 0 1,1 0 0,0 1-1,0-1 1,0 1 0,0-1-1,-1 1 1,1-1 0,0 1-1,0 0 1,-1 0 0,1 0-1,-1 0 1,1 0 0,-1 0-1,1 0 1,1 3 0,6 9-3840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12256,'0'0'1913,"8"11"-1428,6 9-315,86 125 1457,-81-114-1141,-2 0 0,-1 1 0,14 42 0,-13-16 161,-2 1-1,-3 1 1,-2 1-1,-3-1 1,-3 1-1,-4 78 1,-2-100-224,-3 0 0,-1 0 0,-1-1 0,-3 0 0,-1-1 0,-2 0 0,-17 36 0,21-56-196,0-1 0,-1 0 0,-1-1 1,0 0-1,-1-1 0,-23 21 0,25-26-576,0 0 0,-1-1 0,0-1 0,0 0 0,0 0 0,-1-1 0,0-1 0,0 0 0,-23 6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6328,'0'0'16051,"11"-4"-15668,90-21 685,-42 11-485,-36 7-329,1 2 0,-1 0 1,48-2-1,-33 6 36,-22 0-101,0 0 1,29 4 0,-8-1 117,-29-3-236,-1 2 1,1-1 0,-1 1-1,10 2 1,-1-2 58,4 0 44,-19-1-168,-1 0 0,1 0 0,-1 0 0,1 0 0,-1 0 0,1 0 0,-1 0 0,1 1 0,-1-1 0,0 0 0,1 0 0,-1 0 0,1 0 0,-1 1 0,0-1 0,1 0 0,-1 0 0,0 1 0,1-1 0,-1 0 0,0 1 0,1-1 0,-1 0 0,0 1 0,1-1 0,-1 1 1,0-1-14,-8-1-236,0 1-418,3 1-2768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09:5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8432,'0'0'7098,"11"-3"-6363,25-6 466,1 3 0,66-5-1,134 22 2583,-204-8-2984,0 1-262,-13-7-3309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7328,'0'0'8848,"-3"10"-8335,-16 52 463,19-61-907,-1 0 1,1 0-1,-1 0 0,1 0 1,-1 0-1,1 0 0,-1 0 1,0 0-1,1 0 1,-1 0-1,0-1 0,0 1 1,-1 1-1,-6 6 880,8-8-877,-1 0-1,1 1 1,0-1 0,0 0 0,-1 1-1,1-1 1,0 0 0,0 0 0,-1 1-1,1-1 1,0 1 0,0-1 0,0 0 0,0 1-1,0-1 1,-1 0 0,1 1 0,0-1-1,0 1 1,0-1 0,0 0 0,0 1 0,0-1-1,0 1 1,0-1 0,0 0 0,1 1-1,-1-1 1,0 0 0,0 1 0,2 9 1095,0 5 556,9-13-821,1-1-841,36 3 396,48-3-1,15 1-95,78 0 353,-97-3 117,-77-2-211,-6 2-5429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0 6632,'0'0'7261,"-13"7"-6768,-84 43 529,79-41-745,1 2 1,0 0 0,0 1-1,1 1 1,1 0 0,0 1 0,1 1-1,0 0 1,1 1 0,1 0 0,1 1-1,-15 29 1,24-42-206,1 1 0,0-1 0,0 0 0,0 0 0,0 1 0,1-1 0,0 0 0,0 0 0,0 1 0,0-1 0,1 0 0,0 1-1,0-1 1,0 0 0,0 0 0,1 0 0,-1 0 0,1 0 0,0 0 0,0 0 0,1-1 0,-1 1 0,5 5 0,-1-3 8,-1 0 0,1 0 1,1 0-1,-1-1 0,1 0 0,0 0 0,0 0 1,1-1-1,-1 0 0,1-1 0,8 3 0,-10-4 5,-1-2-1,1 1 0,0 0 0,0-1 0,0 0 0,0-1 0,0 1 1,0-1-1,-1 0 0,1-1 0,0 1 0,-1-1 0,1 0 1,9-6-1,-8 5 10,1-2 0,-1 1 1,0-1-1,0 0 0,0 0 0,-1-1 1,1 0-1,-2 0 0,9-12 1,-3 1 63,-1 0 1,-2-1-1,1-1 1,8-29 0,13-80 726,-18 72-259,-12 25 366,0 31-895,-9 63 727,-22 431-99,29-458-678,-10 376 1067,11-412-1211,1 0-1,-1 0 0,1 0 0,-1-1 1,1 1-1,-1 0 0,0 0 0,1-1 1,-1 1-1,1 0 0,-1-1 0,1 1 1,0-1-1,-1 1 0,1 0 0,-1-1 1,1 1-1,0-1 0,-1 1 0,1-1 0,-1 0 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0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3712,'0'0'6529,"-9"12"-5881,-14 15-343,-92 102 2581,85-100-2095,1 1 0,1 1-1,-41 62 1,59-76-621,2-1 0,0 2 0,0-1 0,2 1 0,0 0 0,1 0 0,1 0 0,1 1 0,1-1 0,0 1-1,1 0 1,1 0 0,1 0 0,5 26 0,-1-14 47,2-1 0,2 0-1,0 0 1,2-1 0,1 0 0,2-1-1,32 51 1,-29-55-19,82 133 801,-84-128-746,0 0-1,-2 0 1,15 54 0,-24-66-154,-1 1 0,-1-1 0,0 1 0,-2-1 0,0 1-1,-1-1 1,0 1 0,-2-1 0,0 1 0,-6 17 0,2-12 120,-1 0-1,-1-1 0,-1 0 1,-1 0-1,-1-1 1,-25 35-1,36-55-205,0 1 1,-1 0-1,1-1 0,0 1 1,-1-1-1,1 0 0,-1 1 1,1-1-1,-1 0 0,1 0 1,-1 0-1,0 0 0,0 0 0,0 0 1,1-1-1,-1 1 0,0-1 1,-3 1-1,-11-3-3810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8.4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9536,'0'0'17083,"12"0"-16415,37 1 483,71-8 0,61-17 1908,-156 22-2996,48 1 1,-37 1-80,-36 1 42,1-1-1,-1 0 1,1 0 0,-1 0-1,1 1 1,-1-1 0,0 0-1,1 1 1,-1-1 0,1 0-1,-1 1 1,0-1 0,1 1-1,-1-1 1,0 1 0,1-1-1,-1 1 1,0-1 0,0 0-1,0 1 1,1-1 0,-1 1-1,0 0 1,0-1 0,0 1-1,0-1 1,0 1 0,0-1-1,0 1 1,0-1 0,0 1-1,0-1 1,0 1 0,0-1-1,-1 1 1,1-1 0,0 1-1,-1 0 1,-4 18-4695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14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4616,'0'0'17777,"0"9"-17419,-5 144 1407,20 214 0,9-235-103,-23-95-918,-1-36-408,-4-15-56,-50-264 301,45 241-513,2 0-1,-4-70 0,5 15 141,6 90-207,0 0 1,1 0 0,-1 0 0,1-1 0,-1 1-1,1 0 1,0 0 0,-1 0 0,1 0-1,0 0 1,1 0 0,-1 0 0,0 1-1,0-1 1,3-2 0,0 0 1,0 0 0,0 1 0,1-1-1,-1 1 1,1 0 0,5-2 0,1 0 0,1 0 0,-1 1 0,1 1-1,-1 0 1,16-2 0,-15 4-1,0 0 0,0 1 0,-1 0-1,1 1 1,0 0 0,0 1 0,-1 0 0,1 1-1,11 5 1,-18-7 1,0 1-1,0 1 0,0-1 1,0 1-1,-1 0 0,1 0 1,-1 0-1,0 1 0,0-1 1,0 1-1,-1 0 0,1 0 1,-1 0-1,0 1 0,0-1 1,0 1-1,-1 0 0,0 0 1,1 0-1,-2 0 0,1 0 1,1 8-1,-3-7 16,-1 0-1,1-1 0,-1 1 1,0 0-1,-1-1 1,1 1-1,-1 0 1,-4 7-1,2-3-5,1-1 22,-1-1 0,0-1 0,0 1 0,-1 0 0,0-1 0,0 0 0,-1 0 0,-11 10-1,5-7 103,-1 1-1,0-1 1,-25 13-1,26-18-38,10-4-81,-1 0 0,1 0 0,-1 0 0,1 0 0,-1 0 0,1 0-1,-1 1 1,1-1 0,0 1 0,-4 3 0,-1-2 14,-1 0-278,8-3 246,0 0-1,0 0 1,0 0 0,0 0-1,0 0 1,0 0-1,0 1 1,0-1 0,0 0-1,0 0 1,0 0-1,0 0 1,0 0-1,0 1 1,0-1 0,0 0-1,0 0 1,0 0-1,0 0 1,0 0 0,0 0-1,0 1 1,0-1-1,0 0 1,0 0 0,0 0-1,1 0 1,-1 0-1,0 0 1,0 1 0,0-1-1,0 0 1,0 0-1,0 0 1,0 0 0,0 0-1,1 0 1,-1 0-1,0 0 1,0 0 0,0 0-1,0 0 1,0 0-1,1 0 1,-1 0 0,0 0-1,0 0 1,0 0-1,0 0 1,0 0 0,0 0-1,1 0 1,5 3-8,0-2 1,0 1 0,0-1 0,0 1-1,0-2 1,9 1 0,11 2-22,-2 1 31,15 3-27,53 17 0,-80-20 22,0 0 0,0 2 1,-1-1-1,0 1 0,0 1 1,-1 0-1,1 0 0,14 15 1,-21-18-1,0 0 0,-1 1 0,1-1 0,-1 1 0,0 0 0,0 0 0,-1 0 1,1 1-1,-1-1 0,0 0 0,-1 1 0,1-1 0,0 10 0,-1-12 3,-1 0-1,0 0 0,0 0 1,0 0-1,-1 0 0,1 0 1,-1 0-1,0 0 0,0 0 1,0 0-1,0 0 0,0-1 1,0 1-1,-1-1 1,1 1-1,-1-1 0,0 1 1,0-1-1,0 0 0,0 1 1,0-1-1,-1 0 0,1-1 1,0 1-1,-1 0 0,1-1 1,-5 2-1,-7 3 3,0-1 1,0 0-1,-1-1 0,1-1 0,-1 0 1,-21 1-1,-95-4 127,64-1 7,-30 1-3206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2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47 6328,'0'0'20041,"10"-7"-19811,6-4-145,-8 5 38,1 0 0,-1 0 0,12-4 1,-22 13-51,-1 0 1,0 1 0,1-1 0,0 1 0,0 0 0,0-1 0,0 1 0,1 0 0,-2 5 0,-5 10 68,-3 13 150,10-31-280,1 0 1,0 0 0,0 0 0,-1-1-1,1 1 1,0 0 0,0 0 0,0 0 0,0 0-1,0 0 1,1 0 0,-1 0 0,0-1 0,0 1-1,0 0 1,1 0 0,-1 0 0,0 0 0,1-1-1,-1 1 1,1 0 0,-1 0 0,1-1 0,0 1-1,-1 0 1,1-1 0,-1 1 0,1 0 0,0-1-1,0 1 1,-1-1 0,1 0 0,1 2-1,0-2 2,-1 0-1,0 0 1,0 0-1,0 1 1,1-1-1,-1 0 1,0-1-1,0 1 1,1 0-1,-1 0 1,0 0-1,0-1 1,0 1-1,0-1 1,1 1-1,-1-1 1,0 1-1,0-1 1,0 1-1,0-1 1,0 0-1,0 0 1,-1 0-1,1 1 1,0-1-1,0 0 1,0 0-1,-1 0 1,1 0-1,0 0 1,0-2-1,3-5 39,0 0-1,-1 0 0,3-13 0,-2 10 31,-4 11-78,0 0 1,0-1-1,0 1 0,1 0 0,-1-1 0,0 1 1,0 0-1,0-1 0,0 1 0,0 0 1,0-1-1,0 1 0,0-1 0,0 1 0,0 0 1,0-1-1,0 1 0,0 0 0,0-1 0,0 1 1,0-1-1,0 1 0,0 0 0,0-1 1,0 1-1,-1 0 0,1-1 0,0 1 0,0 0 1,0-1-1,-1 1 0,1 0 0,0 0 1,-1-1-1,1 1 0,0 0 0,0 0 0,-1-1 1,1 1-1,0 0 0,-1 0 0,1 0 1,-1 0-1,1 0 0,0-1 0,-1 1 0,1 0 1,0 0-1,-1 0 0,1 0 0,0 0 0,-1 0 1,1 0-1,-1 0 0,-1 1 9,1-1 0,-1 0-1,1 0 1,-1 1 0,1-1 0,-1 1 0,1 0-1,-1-1 1,1 1 0,-1 0 0,-1 1-1,-7 7 65,1 0-1,0 0 1,0 1-1,1 1 0,0-1 1,-10 20-1,18-29-72,-1-1 1,1 0-1,0 0 1,0 1-1,-1-1 0,1 0 1,0 0-1,0 1 0,0-1 1,-1 0-1,1 1 0,0-1 1,0 0-1,0 1 1,0-1-1,0 0 0,0 1 1,0-1-1,0 0 0,0 1 1,0-1-1,0 0 0,0 1 1,0-1-1,0 1 1,0-1-1,0 0 0,0 1 1,0-1-1,0 0 0,1 1 1,-1-1-1,0 0 0,0 0 1,0 1-1,1-1 1,-1 0-1,0 1 0,0-1 1,1 0-1,-1 0 0,0 0 1,0 1-1,1-1 0,-1 0 1,0 0-1,1 0 1,-1 0-1,0 1 0,1-1 1,-1 0-1,0 0 0,1 0 1,-1 0-1,0 0 0,1 0 1,-1 0-1,0 0 0,1 0 1,-1 0-1,1 0 1,-1 0-1,0 0 0,1-1 1,-1 1-1,1 0 0,2-1 22,-1 1-1,1-1 0,0 0 1,-1 0-1,1-1 0,-1 1 0,1 0 1,3-4-1,1-1 55,0 0 1,-1-1-1,0 1 0,0-1 0,0-1 0,-1 1 1,0-1-1,-1 0 0,0 0 0,6-16 1,-10 24-71,0 0 0,0-1-1,1 1 1,-1 0 0,0 0 0,0-1 0,0 1 0,0 0 0,0-1 0,0 1 0,1 0 0,-1 0 0,0-1 0,0 1-1,0 0 1,0-1 0,0 1 0,0 0 0,0-1 0,-1 1 0,1 0 0,0-1 0,0 1 0,0 0 0,0 0 0,0-1-1,0 1 1,-1 0 0,1-1 0,0 1 0,0 0 0,0 0 0,-1-1 0,1 1 0,0 0 0,0 0 0,0 0 0,-1-1-1,1 1 1,0 0 0,-1 0 0,1 0 0,0 0 0,0 0 0,-1 0 0,0-1 0,1 2-19,-1-1 0,0 0-1,1 1 1,-1-1 0,1 0 0,-1 1 0,1-1 0,-1 1 0,1-1 0,-1 1 0,1-1-1,-1 1 1,1 0 0,0-1 0,-1 1 0,1-1 0,0 1 0,-1 0 0,1-1-1,0 2 1,-1 2-94,1-1-1,0 1 0,0 0 0,0 0 0,0-1 1,1 1-1,-1 0 0,1 0 0,0-1 0,0 1 1,1-1-1,-1 1 0,3 4 0,6 10-4233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364 554 6424,'0'0'7317,"-14"-5"-6680,4 2-515,5 0-49,-1 1-1,0 0 1,0 0 0,0 0 0,0 1 0,0 0-1,-1 0 1,1 1 0,0 0 0,0 0 0,-1 0 0,1 1-1,0 0 1,0 0 0,-9 3 0,-4 3 334,0 0 0,0 2 0,1 1 1,0 0-1,1 1 0,0 1 0,0 0 1,1 2-1,1 0 0,1 0 0,-19 24 0,32-36-314,-1 0 0,1 0 0,0 0 0,0 0 0,0 0 0,0 0 0,0 0 0,0 0 0,1 0 0,-1 1 0,1-1 0,0 0 0,-1 0 0,1 1 0,0-1 0,0 0 0,0 0 0,1 1 0,0 2 0,0-1-9,0-1-1,1 0 1,0 0-1,-1 0 1,1 0-1,0 0 1,0-1-1,0 1 1,1-1 0,-1 1-1,6 3 1,-1-1 3,0 0 1,0-1 0,1 0 0,-1 0 0,1-1-1,0 0 1,0 0 0,0-1 0,0 0-1,9 1 1,-8-2-15,-1-1 0,1 1-1,0-2 1,-1 1 0,1-1 0,0-1-1,-1 1 1,1-2 0,-1 1-1,12-6 1,-15 5-34,1 0 0,0-1-1,-1 1 1,0-1 0,0-1-1,0 1 1,-1-1 0,1 0-1,-1 0 1,0 0 0,0 0-1,-1-1 1,0 0 0,0 1-1,3-8 1,9-28 105,-1 0-1,-2-1 1,-2-1 0,7-66-1,-13 54 39,-1 0-1,-3-1 0,-9-64 1,7 101-88,0 0 0,-1 0 0,-1 0 1,-1 0-1,-13-31 0,17 49-82,1 0-1,-1 0 1,1 0-1,-1 0 1,0-1 0,1 1-1,-1 0 1,0 1-1,0-1 1,0 0-1,0 0 1,0 0 0,-1-1-1,2 2-5,-1 0 0,1 0 0,0 0-1,-1 0 1,1 0 0,0 0 0,-1 0 0,1 0 0,0 0-1,-1 0 1,1 0 0,0 0 0,-1 1 0,1-1 0,0 0-1,-1 0 1,1 0 0,0 0 0,0 0 0,-1 1 0,1-1-1,0 0 1,0 0 0,-1 1 0,1-1 0,0 0-1,0 0 1,-1 1 0,1-1 0,0 0 0,0 1 0,-3 4 29,1 0 1,0 1 0,1-1-1,-3 11 1,-3 23 24,3-1 0,1 0 0,1 1 0,2 0 0,6 39 1,38 195 326,-42-259-365,4 14 45,-3-8 72,1 0 0,1 0 0,11 28 0,-7-34 243,-9-13-380,0-1 0,0 0 1,1 0-1,-1 0 0,0 0 1,0 1-1,0-1 0,1 0 0,-1 0 1,0 0-1,0 0 0,0 0 1,1 0-1,-1 0 0,0 0 1,0 0-1,0 0 0,1 1 0,-1-1 1,0 0-1,0 0 0,1 0 1,-1 0-1,0-1 0,0 1 0,1 0 1,-1 0-1,0 0 0,0 0 1,0 0-1,1 0 0,-1 0 1,0 0-1,0 0 0,0 0 0,1-1 1,-1 1-1,0 0 0,0 0 1,0 0-1,0 0 0,1-1 0,-1 1 1,9-21-1342,-7 13-2615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2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92 7232,'0'0'6814,"-10"-12"-6292,-33-37 6,41 47-477,0 1 0,0-1 0,0 0 0,0 0 0,0 1 0,0-1 0,0 1 0,-1 0 0,1-1 0,0 1 0,-1 0 0,1 1 0,-1-1 0,0 0 0,1 1 0,-1-1 0,-4 1 0,-4-1 153,-6-2 214,0 0-1,0 1 0,0 2 1,-26 0-1,36 1-259,1 0 0,0 1 0,0-1 0,-1 1 0,1 0 1,0 1-1,0 0 0,1 0 0,-1 0 0,0 0 0,1 1 0,0 0 0,0 0 0,0 0 0,-5 7 0,5-6 65,0 1 1,1 0-1,0 1 0,0-1 1,0 1-1,0-1 0,1 1 1,1 0-1,-5 15 0,6-18-146,1 0 0,-1 0-1,1 0 1,0 0 0,0-1-1,0 1 1,1 0 0,-1 0-1,1 0 1,0 0 0,0-1-1,0 1 1,1 0 0,-1-1-1,1 1 1,0-1 0,0 1-1,0-1 1,0 0 0,1 0-1,3 4 1,7 4 56,1-1 1,0 0-1,0-1 1,1 0-1,0-2 0,1 0 1,31 11-1,-23-10-7,0 2 0,34 19 0,5 13 68,-37-24-88,0-1 1,35 16 0,-42-25-11,-14-6-31,0-1-1,-1 1 1,1 0 0,-1 1-1,0-1 1,1 1-1,-1 0 1,0 0 0,5 6-1,-8-9-47,-1 1 1,0-1-1,0 1 0,1-1 0,-1 1 1,0-1-1,0 1 0,0-1 1,0 1-1,0-1 0,0 1 0,0 0 1,0-1-1,0 1 0,0-1 0,0 1 1,0-1-1,0 1 0,0 0 1,0-1-1,-1 1 0,1-1 0,0 1 1,0-1-1,-1 1 0,1-1 0,0 1 1,-1-1-1,1 0 0,-1 1 0,1-1 1,0 1-1,-1-1 0,0 1 0,-20 15 245,15-12-189,-24 15 146,0-1 0,-1-2 0,-37 15 0,-104 30 476,47-18-316,96-32-702,-51 11 0,35-17-4201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7632,'0'0'9989,"12"0"-9164,147 6 1017,-34 1-675,5-2 85,74 1-1433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6424,'0'0'18374,"11"-1"-18067,197-20 1677,-50 12-1155,97-7 29,-45 4-112,-134 2-162,-75 10-579,-1 0 1,1 0 0,-1 0-1,1 0 1,-1 0-1,1 0 1,-1 0 0,1 0-1,0 0 1,-1 0 0,1 0-1,-1 0 1,1 0-1,-1 1 1,1-1 0,-1 0-1,1 0 1,-1 1 0,1-1-1,-1 0 1,1 1-1,0 0 1,-6 7 535,-16 7-5174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3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181 156 6728,'0'0'14430,"-9"6"-13937,-30 18-17,39-24-309,-1 1 1,0-1-1,0 1 0,1-1 0,-1 1 0,0-1 1,0 0-1,0 0 0,1 1 0,-1-1 0,0 0 0,0 0 1,0 0-1,0 0 0,1 0 0,-1 0 0,0 0 0,0 0 1,0 0-1,-1-1 0,2 1-99,-1-1 1,0 1-1,0-1 0,0 0 1,1 0-1,-1 1 0,0-1 1,1 0-1,-1 0 0,0 0 1,1 0-1,-1 0 0,1 0 1,0 0-1,-1 0 1,1-1-1,-2-2 343,1 3-296,-1 0 0,1 0 0,-1 1 0,1-1 0,-1 0 0,1 1 0,-1-1 0,0 1 0,1-1 0,-1 1 0,0 0 0,-3 0 0,5-1-95,-1 1 0,1 0-1,-1 0 1,1 0 0,0 0-1,-1 0 1,1 0 0,-1 0-1,1 0 1,-1 0 0,1 0-1,-1 0 1,1 0 0,-1 0-1,1 0 1,-1 0 0,1 0-1,-1 1 1,1-1 0,0 0-1,-1 0 1,1 1 0,-1-1-1,1 0 1,0 0 0,-1 1 0,1-1-1,0 0 1,-1 1 0,1-1-1,0 1 1,-1-1 0,1 0-1,0 1 1,0-1 0,0 1-1,-1-1 1,1 1 0,0-1-1,0 1 1,0-1 0,0 1-1,0-1 1,0 1 0,0-1-1,0 0 1,0 1 0,0-1-1,0 1 1,0 0 0,1 0-4,0 0 0,-1 0 0,1 0 1,0 0-1,0 0 0,0 0 0,-1 0 0,1 0 1,0-1-1,0 1 0,0 0 0,0 0 0,1-1 1,-1 1-1,0-1 0,0 1 0,0-1 0,0 0 1,1 1-1,-1-1 0,0 0 0,0 0 0,0 0 1,1 0-1,-1 0 0,2 0 0,33-6 120,-34 5-131,0 1 1,0-1-1,0-1 1,-1 1-1,1 0 0,0 0 1,0-1-1,-1 1 0,1-1 1,-1 1-1,0-1 0,1 0 1,-1 1-1,0-1 0,0 0 1,0 0-1,0 0 1,0 0-1,0 0 0,-1 0 1,1 0-1,-1 0 0,1 0 1,-1 0-1,0-1 0,0 1 1,0-3-1,0 2 6,0-1-1,0 0 1,0 1-1,-1-1 1,1 0-1,-1 1 1,0-1-1,0 1 1,0-1 0,-1 1-1,1-1 1,-1 1-1,0 0 1,0 0-1,-2-4 1,3 7-5,0-1 1,0 1-1,0-1 1,0 1-1,0 0 1,0-1-1,0 1 1,0 0-1,0 0 1,0 0-1,0-1 1,0 1-1,0 0 1,0 0-1,0 1 1,0-1-1,0 0 1,-1 0-1,1 0 1,0 1-1,0-1 1,0 0-1,1 1 1,-1-1-1,0 1 1,0-1-1,0 1 1,0 0-1,0-1 1,0 1-1,1 0 1,-2 1-1,-24 25 112,26-27-117,-4 6 23,0 0 0,0 0 0,0 0 0,1 0 0,-4 10 0,6-14-19,1-1 1,-1 1 0,0 0 0,1-1 0,0 1 0,-1 0-1,1-1 1,0 1 0,0 0 0,0 0 0,0-1-1,0 1 1,0 0 0,0-1 0,1 1 0,-1 0-1,1-1 1,-1 1 0,1 0 0,-1-1 0,1 1-1,0-1 1,0 1 0,0-1 0,0 1 0,0-1-1,0 0 1,2 2 0,-2-2-4,0-1 0,0 1 0,0 0-1,0-1 1,0 1 0,0-1 0,0 1 0,1-1 0,-1 0-1,0 1 1,0-1 0,0 0 0,1 0 0,-1 0 0,0 0-1,0 0 1,1 0 0,-1 0 0,0 0 0,0-1 0,2 1 0,-1-1 3,1-1 0,-1 1 0,1 0 1,-1-1-1,0 1 0,0-1 0,1 0 1,-1 0-1,2-2 0,1-2 7,-1 0 1,0 1-1,0-2 0,0 1 0,-1 0 1,4-11-1,-5 11 1,-1 0 1,1 0 0,-2 0 0,1-1 0,-1 1-1,0 0 1,0-1 0,0 1 0,-1 0-1,0 0 1,-1-1 0,-2-6 0,4 10-5,-1 1 0,0-1 1,0 0-1,-1 1 1,1-1-1,0 1 0,-1-1 1,0 1-1,1 0 0,-1 0 1,0 0-1,0 0 0,0 0 1,0 0-1,-1 0 1,1 1-1,0-1 0,-1 1 1,1-1-1,-1 1 0,0 0 1,1 0-1,-1 0 0,0 1 1,0-1-1,1 1 1,-1-1-1,0 1 0,-4 0 1,3 1-2,1-1 1,0 1-1,0 0 1,0 0 0,0 1-1,0-1 1,0 0-1,0 1 1,0 0-1,1 0 1,-1 0 0,0 0-1,1 0 1,0 0-1,-1 1 1,1-1-1,0 1 1,-2 4 0,-1-1 12,1 1 1,0 0-1,1 1 1,0-1-1,0 1 1,-3 12-1,6-19-17,0 1 0,0-1-1,1 1 1,-1-1 0,0 1 0,1 0 0,-1-1-1,1 1 1,-1-1 0,1 0 0,0 1-1,-1-1 1,1 1 0,0-1 0,0 0 0,0 0-1,0 0 1,0 1 0,0-1 0,1 0 0,-1 0-1,0 0 1,0-1 0,1 1 0,1 1-1,-1-1 3,0 1 0,1-1 0,-1 0-1,1 0 1,-1 0 0,1 0-1,0 0 1,-1 0 0,1-1-1,0 0 1,-1 1 0,1-1 0,0 0-1,3 0 1,-2-2-2,0 0 1,-1 0-1,1 0 1,0 0-1,-1 0 0,0-1 1,0 0-1,1 1 0,-2-1 1,4-4-1,25-33 31,-15 5 255,-37 91-354,16-40-86,4-14 80,1 0 1,-1 0-1,1 1 0,0-1 1,0 0-1,0 1 1,0-1-1,0 0 0,0 1 1,0-1-1,1 0 1,1 4-1,4 5-4561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4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3312,'0'0'21301,"13"1"-20944,-1 0-269,12 1 231,46-3-1,-16-2 488,101-22-1,-131 21-591,0 0 1,1 1-1,-1 1 0,1 2 1,29 2-1,-40-1-98,139 11 934,-144-11-934,-6-1-55,1 0 0,-1 0 0,1 1 0,-1 0 0,0-1 0,1 1 0,5 3 0,-9-2-523,-7-2 448,-17-1-1015,11 1-2835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9848,'0'0'13149,"11"-6"-12656,4-2-297,0 0 0,0 1 1,1 1-1,21-5 0,46-11 655,-29 7-71,58-8 0,0 4 96,-58 9-230,0 3 0,61-2 0,-65 9 304,-51 15-1109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4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69 5416,'0'0'11190,"-9"0"-10445,-3-2-351,-6 1-132,-1 0 6516,19 1-6650,0-1 0,0 0 1,0 0-1,1 1 0,-1-1 1,0 0-1,1 1 0,-1-1 1,0 0-1,1 1 0,-1-1 1,1 1-1,-1-1 0,1 1 1,-1-1-1,1 1 0,0-1 1,-1 1-1,2-1 0,17-8 100,1 2-1,-1 0 1,2 1 0,-1 0-1,27-2 1,1 3 226,58 1-1,-45 8 33,-42-2-254,-1-1 1,25-1-1,48-3 1024,-90 3-1244,-1 0 0,0 0-1,1 0 1,-1 0 0,1 1 0,-1-1-1,0 0 1,1 0 0,-1 1 0,1-1-1,-1 0 1,0 0 0,1 1 0,-1-1-1,0 0 1,0 1 0,1-1 0,-1 0-1,0 1 1,0-1 0,0 1 0,1-1-1,-1 0 1,0 1 0,0-1 0,0 1 0,0-1-1,0 1 1,0-1 0,0 0 0,0 1-1,0-1 1,0 1 0,0-1 0,0 1-1,0 0 1,-3 23-758,1-13-4389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64 5624,'0'0'9214,"2"15"-8691,4 19-39,0 71 0,-11 120 884,-26 396 2424,25-573-2698,0-74-150,7 8-849,1 0 0,0 0 0,1 0 0,1 0-1,1 1 1,1 0 0,0 0 0,1 0 0,1 1-1,0 0 1,2 0 0,-1 1 0,2 1 0,0-1-1,1 2 1,0-1 0,24-18 0,-23 21-14,0 0 1,0 2-1,1 0 1,0 0-1,1 1 1,0 1-1,30-10 1,-42 16-72,-1 1 0,1 0 1,0 0-1,0 0 0,-1 1 0,1-1 1,0 1-1,0-1 0,-1 1 0,1 0 0,0 0 1,-1 0-1,1 0 0,-1 1 0,1-1 1,-1 1-1,0-1 0,0 1 0,1 0 1,-1 0-1,-1 0 0,1 0 0,0 0 1,0 0-1,-1 1 0,3 3 0,1 2-1,-1 0-1,0 0 1,0 0-1,-1 1 1,0-1-1,-1 1 0,2 9 1,-2 1 7,0 0 0,-2 0 0,0 0 1,-1 0-1,-1 0 0,-1 0 0,0 0 1,-2 0-1,0-1 0,-1 0 0,-1 0 0,-15 28 1,20-41-2,-1 0 1,0 0 0,-1 0-1,1 0 1,-1-1 0,0 0-1,0 1 1,-1-1 0,1-1 0,-8 6-1,9-8-5,1 1 0,0-1-1,-1 0 1,1 0 0,-1-1 0,0 1-1,1 0 1,-1-1 0,0 0 0,1 1-1,-1-1 1,0 0 0,1-1-1,-1 1 1,0 0 0,1-1 0,-1 1-1,1-1 1,-1 0 0,1 0 0,-1 0-1,1 0 1,-1 0 0,-2-2 0,-1-1 11,-1-1 0,1 1 0,1-1 0,-1 0 0,0-1 0,1 1 0,0-1 0,1 0 0,-1 0 0,1-1 1,0 0-1,1 1 0,-1-1 0,2 0 0,-1 0 0,-2-12 0,2 11 10,-1-12 70,4 19-100,0 1 1,0 0-1,1-1 0,-1 1 1,0 0-1,0-1 1,0 1-1,0 0 0,0-1 1,0 1-1,1 0 1,-1-1-1,0 1 0,0 0 1,1 0-1,-1-1 0,0 1 1,0 0-1,1 0 1,-1-1-1,0 1 0,1 0 1,-1 0-1,0 0 1,1 0-1,-1-1 0,0 1 1,1 0-1,-1 0 1,0 0-1,1 0 0,-1 0 1,0 0-1,1 0 1,-1 0-1,0 0 0,1 0 1,-1 0-1,0 0 1,1 0-1,-1 1 0,0-1 1,1 0-1,-1 0 1,0 0-1,1 0 0,-1 0 1,0 1-1,1-1 0,6 4 1,-1-1-1,1 1 1,-1 1-1,0-1 1,0 1-1,0 0 1,-1 0-1,6 8 1,9 7-1,-12-13-1,0 0 0,1-1 0,-1 0 0,1 0 0,0-1 0,1 0 0,-1-1 0,1 0 0,0 0 0,19 4 0,-21-7 0,0 0 0,0 0 1,0-1-1,1 0 0,-1 0 1,0-1-1,0 0 0,0-1 0,0 0 1,0 0-1,0 0 0,0-1 1,-1 0-1,11-7 0,11-8 33,-1-2-1,32-29 1,-33 26-3,56-55 40,-25 22-29,-40 37 18,0 0 0,24-36 1,-24 31 15,-28 68 4,-2 9-76,-12 64-7,23-102 8,-1 1 1,2-1-1,0 1 0,1-1 1,5 27-1,-6-41-2,0 0 0,0 0 0,0 0 0,0 0 0,1 0 0,-1 0 0,0-1 0,1 1 0,-1 0 0,0 0 0,1 0 0,-1 0 0,1-1 0,0 1 0,-1 0 0,1-1 0,-1 1 0,1 0 0,0-1 0,0 1 0,-1-1 0,1 1 0,0-1 0,0 1 0,1 0 0,-1-1-1,0 0 1,1 0-1,-1 0 1,0-1-1,0 1 0,1 0 1,-1 0-1,0-1 1,1 1-1,-1-1 1,0 1-1,0-1 1,0 0-1,0 1 1,2-2-1,6-6 3,0 1 1,-1-1-1,11-13 0,-14 15 1,123-139 154,-47 53 157,-81 92-314,0-1 0,0 1-1,0 0 1,0 0 0,1 0 0,-1-1 0,0 1-1,0 0 1,0 0 0,0 0 0,0 0-1,1-1 1,-1 1 0,0 0 0,0 0-1,0 0 1,0 0 0,1 0 0,-1 0 0,0 0-1,0-1 1,0 1 0,1 0 0,-1 0-1,0 0 1,0 0 0,0 0 0,1 0-1,-1 0 1,0 0 0,0 0 0,1 0 0,-1 0-1,0 0 1,0 0 0,0 1 0,1-1-1,-1 0 1,0 0 0,0 0 0,0 0-1,1 0 1,-1 0 0,0 0 0,0 1 0,0-1-1,1 0 1,0 15 19,-6 28-53,4-36 30,-1 3 9,0 0 0,1-1 0,0 1 0,1 0 0,0 0 0,1 0 0,0 0 0,0-1 0,1 1 0,5 17 0,-6-26-6,0 0 0,-1 1 0,1-1-1,0 0 1,-1 0 0,1 1 0,0-1-1,0 0 1,0 0 0,0 0-1,0 0 1,0-1 0,1 1 0,-1 0-1,0 0 1,0-1 0,1 1-1,-1 0 1,0-1 0,1 1 0,-1-1-1,3 1 1,-1-1 2,0 0-1,0 0 1,0-1 0,0 1-1,0-1 1,0 1 0,0-1-1,0 0 1,0 0 0,3-2 0,7-3 5,-1-2 0,0 1 0,17-15 1,-28 21-10,31-27 29,0-1 1,-2-2-1,-2-1 0,-1-1 0,-1-1 0,39-70 0,95-243 106,-82 163-50,-29 61-44,-49 123-40,0 0 0,0 0 0,0 0 0,0 0 0,0 0 0,0 0 0,0 0 0,0 0 0,0 0 0,0 0 0,0 0 0,0 0 0,-1 0 0,1 0 0,0 0 0,0 0 0,0 0 0,0 0 0,0 0 0,0 0 0,0 0 0,0 0 0,0 0 1,0 0-1,0 0 0,0 0 0,0 0 0,0 0 0,0 0 0,0 0 0,0 0 0,0 0 0,0-1 0,0 1 0,0 0 0,0 0 0,0 0 0,0 0 0,0 0 0,0 0 0,-7 8-11,-7 14-22,-5 22-9,1 0-1,3 1 1,-17 81 0,22-66-2,2 0 0,0 116 0,8-145 50,1 0 1,2 0-1,1 0 1,10 37-1,-12-57-2,2 0 0,-1-1 0,1 0 0,1 0 0,0 0 0,0 0 0,1-1 0,0 0 0,1 0 0,0-1 0,0 0 0,1 0 0,0 0 0,0-1 0,13 8 0,-17-13 11,-1 0 1,0 0 0,1-1-1,-1 0 1,1 0 0,-1 0-1,1 0 1,-1 0 0,1-1-1,0 1 1,-1-1 0,1 0-1,0 0 1,-1-1 0,1 1-1,0-1 1,-1 0 0,1 0-1,-1 0 1,1 0 0,-1 0-1,6-4 1,-2 1-478,0 0-1,-1-1 1,1 0-1,-1 0 1,0 0 0,-1-1-1,1 0 1,-1 0-1,4-8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18.7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13560,'0'0'2793,"11"-5"-1880,31-9 274,-1 2 1,2 2-1,72-8 0,-76 15-150,1 2 0,0 2 0,69 10 0,-19 3 1314,-54-12-5103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4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7024,'0'0'8681,"-10"2"-8120,-22 6-60,-102 33 1629,119-35-1870,-1 1 0,1 0 1,0 1-1,0 1 1,1 0-1,-20 18 0,25-19-70,1 0 0,0 0-1,0 1 1,1 0-1,0 0 1,1 1 0,-10 17-1,15-23-136,-1 0 0,1 0 0,0 0 0,0 0 0,0 0 0,1 1 0,0-1 0,-1 0 0,1 0 0,0 0 1,1 0-1,-1 1 0,1-1 0,0 0 0,0 0 0,0 0 0,1 0 0,-1 0 0,1-1 0,0 1 0,0 0 0,0-1 0,1 1 0,4 4 0,-2-1 34,1-1-1,0 0 1,0 0-1,1 0 1,-1-1-1,1 0 1,1 0 0,-1-1-1,0 0 1,1 0-1,0-1 1,12 4-1,-14-6-18,0 0-1,-1 0 1,1-1-1,0 1 0,-1-1 1,1-1-1,0 1 1,-1-1-1,1 0 1,0 0-1,-1-1 0,1 1 1,-1-1-1,0 0 1,0-1-1,1 0 1,-2 1-1,1-1 0,0-1 1,5-4-1,-2 1 47,-1-1-1,0 0 0,0 0 1,-1-1-1,0 1 0,10-20 1,22-63 717,-23 37-181,-12 48-419,1-14 710,-4 19-705,0 27 324,-1-8-457,0-11-56,0-1 0,1 1 0,0 0 0,1-1 0,1 12 0,1-12 45,-3-6-87,1 0 1,-1 1-1,0-1 0,0 0 1,1 1-1,-1-1 1,0 1-1,0-1 0,0 1 1,1-1-1,-1 1 1,0-1-1,0 0 0,0 1 1,0-1-1,0 1 1,0-1-1,0 1 0,0-1 1,0 1-1,0-1 1,-1 1-1,1 0 0,-12 95 180,-2 146-1,13-196-159,5 246 341,-3-271-244,5 37-1,-1-14 175,1-10 135,-6-34-387,-1-8-443,-2-3-3881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0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9344,'0'0'17406,"-11"5"-17159,-31 16-13,39-19-189,0 0 1,1 0-1,-1 1 0,1-1 0,0 1 0,0-1 0,0 1 1,0 0-1,0-1 0,0 1 0,1 0 0,-1 0 0,1 1 1,0-1-1,0 0 0,-1 5 0,1-4-4,-8 35 156,1 0 0,2 0-1,-2 50 1,8 122 247,1-154-325,1 51 360,22 145 0,-14-206 456,-32-190 541,-56-192-1476,77 329 0,-13-42 0,-9-75 0,22 120 0,1 0 0,-1 1 0,1-1 0,0 0 0,0 0 0,0 0 0,0 0 0,0 0 0,0 1 0,1-1 0,-1 0 0,1 0 0,2-4 0,-2 5 0,0 1 0,0-1 0,0 0 0,0 0 0,0 0 0,0 0 0,-1 0 0,1 0 0,0-2 0,-1 1 0,1 1 0,0 0 0,-1-1 0,1 1 0,0 0 0,1-1 0,1-3 0,10-9 0,-9 9 0,1 0 0,0 1 0,0 0 0,0-1 0,11-6 0,-11 9 0,21-14 0,42-21 0,-58 34 0,0-1 0,1 2 0,-1 0 0,1 0 0,0 1 0,0 0 0,21 0 0,-21 2 0,-1 0 0,0 1 0,0 0 0,0 1 0,0 0 0,0 1 0,0 0 0,18 8 0,-24-9 0,0 0 0,0 1 0,0 0 0,0 0 0,0 0 0,-1 0 0,0 0 0,1 1 0,-1 0 0,-1-1 0,1 1 0,0 0 0,-1 1 0,0-1 0,0 0 0,0 0 0,-1 1 0,1-1 0,-1 1 0,0 0 0,1 8 0,-2-5 0,0 1 0,-1-1 0,0 0 0,0 0 0,0 0 0,-1 0 0,-1 0 0,1 0 0,-1-1 0,0 1 0,-1-1 0,0 0 0,0 0 0,-1 0 0,0 0 0,-7 8 0,-10 9 0,-1-2 0,-46 35 0,59-49 0,-16 12 0,-2-1 0,-38 21 0,55-36 0,10-3 0,0-1 0,0 1 0,-1-1 0,1 0 0,0 1 0,0 0 0,0-1 0,0 1 0,0 0 0,0 0 0,0-1 0,0 1 0,1 0 0,-1 0 0,-1 1 0,72-1 0,-35 0 0,-1 2 0,1 1 0,-1 2 0,0 1 0,0 2 0,-1 1 0,-1 2 0,43 21 0,-70-30 0,0 0 0,0 1 0,-1 0 0,1 0 0,-1 0 0,0 1 0,-1-1 0,1 1 0,-1 0 0,1 0 0,-2 0 0,1 1 0,0-1 0,-1 1 0,0-1 0,0 1 0,-1 0 0,0 0 0,0-1 0,0 1 0,0 8 0,-1-5 0,0-1 0,0 1 0,-1-1 0,0 1 0,-1-1 0,0 0 0,0 0 0,0 0 0,-1 0 0,0 0 0,-1 0 0,0-1 0,0 1 0,-9 10 0,5-9 0,0-1 0,0 0 0,-1-1 0,0 0 0,-1-1 0,1 0 0,-1 0 0,0-1 0,-1 0 0,1 0 0,-13 2 0,-12 2 0,-2-1 0,-38 3 0,11-2 0,49-6 337,1 0-1,-22 7 1,33-9-653,0 0 1,-1 1-1,1 0 1,0-1-1,0 1 1,0 0-1,0 0 1,0 1-1,0-1 1,0 1-1,1-1 1,-1 1-1,1 0 0,0 0 1,-2 3-1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0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77 5016,'0'0'11384,"-10"-1"-10858,-79-4 1899,76 3-1710,12 1-628,0 1 1,0-1-1,0 1 1,0 0 0,-1-1-1,1 1 1,0 0-1,0 0 1,0 0-1,0 0 1,0 0 0,0 0-1,0 0 1,0 0-1,-1 1 1,1-1-1,0 0 1,0 0-1,0 1 1,0-1 0,0 1-1,0-1 1,0 1-1,0 0 1,1-1-1,-3 2 1,1 1 360,-1 4 615,11 5-435,-7-12-602,0 0 0,-1 1 0,1-1 0,-1 1 0,1-1 0,-1 0 0,1 1 0,0-1 1,-1 0-1,1 0 0,0 0 0,-1 0 0,1 1 0,0-1 0,0 0 0,-1 0 0,1 0 1,0 0-1,-1 0 0,1-1 0,0 1 0,-1 0 0,1 0 0,0 0 0,-1-1 0,1 1 1,0 0-1,-1 0 0,1-1 0,-1 1 0,1-1 0,-1 1 0,1-1 0,-1 1 0,1 0 1,-1-1-1,1 0 0,-1 1 0,1-1 0,-1 1 0,1-2 0,13-24 694,-14 24-654,1-1 0,-1 1 0,0 0 0,0 0 0,0-1 0,0 1 0,-1 0 0,1 0 1,-1-1-1,1 1 0,-1 0 0,0 0 0,-1-4 0,2 6-42,-1-1 1,1 0-1,0 1 0,0-1 1,-1 0-1,1 1 0,0-1 0,-1 1 1,1-1-1,0 1 0,-1-1 1,1 1-1,-1-1 0,1 1 0,-1-1 1,1 1-1,-1-1 0,1 1 1,-1 0-1,1-1 0,-1 1 0,0 0 1,1-1-1,-1 1 0,0 0 1,1 0-1,-1 0 0,0 0 0,1 0 1,-1 0-1,0 0 0,1 0 1,-1 0-1,0 0 0,1 0 1,-1 0-1,0 0 0,1 0 0,-1 1 1,1-1-1,-1 0 0,0 0 1,1 1-1,-2 0 0,-1 1 17,1 1 1,-1-1-1,0 1 1,1 0-1,0 0 0,-1 0 1,1 0-1,1 0 0,-1 1 1,0-1-1,1 0 0,-2 5 1,3-7-31,-1 1 1,1 0 0,0 0-1,0 0 1,0 0 0,0-1-1,0 1 1,0 0 0,0 0-1,1 0 1,-1-1 0,1 1-1,-1 0 1,1 0-1,0-1 1,-1 1 0,1 0-1,0-1 1,0 1 0,0-1-1,0 1 1,1-1 0,-1 0-1,0 1 1,1-1-1,1 1 1,-1 1 5,1-1 0,0 0 0,-1-1 0,1 1 0,0 0 0,0-1 0,0 1 0,0-1-1,0 0 1,5 1 0,-6-2-3,0 0 0,0 0 1,0-1-1,0 1 0,0 0 0,0-1 0,-1 1 0,1-1 0,0 0 0,0 1 0,0-1 0,-1 0 0,1 0 1,-1 0-1,1 0 0,-1-1 0,1 1 0,-1 0 0,2-3 0,-1 2 9,0 0 0,0 0-1,-1-1 1,1 1 0,-1-1 0,1 1-1,-1-1 1,0 0 0,0 1 0,0-1 0,-1 0-1,1 0 1,-1 0 0,1 1 0,-1-1-1,0 0 1,0 0 0,0 0 0,0 0-1,-1 0 1,1 0 0,-2-3 0,1 4-7,1 0 1,-1 0 0,0 0-1,0 0 1,0 0 0,0 0-1,0 0 1,0 0 0,-1 1-1,1-1 1,0 1 0,-1-1-1,1 1 1,-1-1 0,0 1-1,0 0 1,1 0 0,-1-1-1,0 1 1,0 1 0,0-1-1,0 0 1,0 0-1,0 1 1,0-1 0,0 1-1,-1 0 1,1 0 0,0-1-1,-2 2 1,0-1 1,0 0 0,0 1-1,0 0 1,0 0 0,0 0 0,1 1-1,-1-1 1,0 1 0,1 0 0,-1 0-1,1 0 1,0 0 0,0 0 0,0 1-1,0 0 1,-5 5 0,3-2-10,0 1 0,1 0 0,0 0 0,0 0 0,1 0 1,0 0-1,-3 11 0,5-15-5,1 0-1,-1 0 1,1 0 0,0 0 0,0 0 0,0-1-1,0 1 1,0 0 0,1 0 0,0 0 0,-1 0 0,1 0-1,0-1 1,0 1 0,0 0 0,1-1 0,-1 1-1,1-1 1,-1 1 0,4 2 0,-4-3 7,0-1 1,1 1 0,0 0-1,-1-1 1,1 1-1,0-1 1,0 0-1,0 0 1,0 1-1,0-1 1,0 0-1,0-1 1,0 1-1,1 0 1,-1-1 0,0 1-1,0-1 1,0 0-1,1 1 1,-1-1-1,0 0 1,1-1-1,-1 1 1,0 0-1,4-2 1,-1 1 11,-1-1 1,-1 0-1,1 0 1,0 0-1,0 0 0,-1 0 1,1-1-1,-1 0 1,0 0-1,0 0 0,0 0 1,0 0-1,0-1 1,-1 1-1,0-1 0,1 1 1,-1-1-1,-1 0 1,1 0-1,1-5 0,-1 3 14,-1 0-1,0 0 1,0 0 0,0 0-1,-1-1 1,0 1-1,0 0 1,-1 0-1,1-1 1,-1 1-1,-1 0 1,1 0-1,-4-8 1,5 13-32,0 0 0,-1-1 0,1 1 0,0 0 0,-1 0 1,1 0-1,-1-1 0,0 1 0,1 0 0,-1 0 0,0 0 0,0 0 0,1 0 0,-1 0 0,0 1 0,0-1 0,0 0 1,0 0-1,0 0 0,-1 1 0,1-1 0,0 1 0,0-1 0,0 1 0,0-1 0,-1 1 0,1 0 0,0 0 0,0-1 0,-1 1 1,1 0-1,0 0 0,-1 0 0,1 0 0,0 1 0,0-1 0,-1 0 0,1 0 0,0 1 0,0-1 0,0 1 0,-1-1 1,1 1-1,0-1 0,0 1 0,0 0 0,0 0 0,-1 1 0,-2 0 5,1 1 0,0 0 0,0 0 1,0 0-1,0 1 0,0-1 0,1 1 0,-1 0 0,1-1 0,0 1 1,0 0-1,1 0 0,-2 6 0,2-6-9,0 0 0,1 0 0,0 0 0,-1 0 0,2 0 0,-1 0 0,0 0 0,1 0 0,0 0 0,0 0 0,0 0 0,0-1 0,4 7 0,-5-8 0,1-1 0,0 1 0,0-1 0,1 0 0,-1 0 0,0 1 0,0-1 0,1 0 0,-1 0 0,0 0 0,1 0 0,-1-1 0,1 1 0,-1 0 0,1-1 0,0 1 0,-1-1 0,1 1 0,0-1 0,-1 0 0,1 1 0,0-1 0,-1 0 0,1 0 0,0 0 0,0-1 0,-1 1 0,1 0 0,0-1 0,-1 1 0,1-1 0,-1 1 0,1-1 0,-1 0 0,3-1 0,-3 2 0,1-1 0,0 0 0,-1 0 0,0 0 0,1 0 0,-1 0 0,1 0 0,-1-1 0,0 1 0,0 0 0,0-1 0,0 1 0,0-1 0,0 1 0,0-1 0,0 1 0,0-1 0,-1 0 0,1 1 0,-1-1 0,1 0 0,-1 1 0,0-1 0,0 0 0,1 0 0,-1 0 0,0 1 0,-1-1 0,1 0 0,0 0 0,0 1 0,-1-1 0,1 0 0,-1 1 0,0-1 0,1 0 0,-1 1 0,0-1 0,0 1 0,-2-4 0,2 5 0,0 0 0,0-1 0,1 1 0,-1 0 0,0 0 0,0 0 0,0-1 0,0 1 0,1 0 0,-1 0 0,0 0 0,0 0 0,0 0 0,0 1 0,0-1 0,1 0 0,-1 0 0,0 1 0,0-1 0,0 0 0,1 1 0,-1-1 0,0 0 0,0 1 0,1-1 0,-1 1 0,0 0 0,0 0 0,-20 19 0,18-17 63,0 0 0,1 0 0,-1 1 0,1-1 0,0 1 0,1-1 0,-1 1 0,0 0 0,1 0 0,0 0 0,-1 6 0,1 25-5130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2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5520,'0'0'10609,"-10"7"-10088,-28 17-41,-78 53 2648,115-76-3063,-1 0 0,1 0 0,0-1 1,0 1-1,0 0 0,0 0 0,0 0 0,1 1 0,-1-1 0,0 0 0,0 0 1,1 0-1,-1 1 0,1-1 0,-1 0 0,1 0 0,-1 1 0,1-1 0,0 1 1,0-1-1,0 0 0,0 1 0,0-1 0,0 0 0,0 1 0,0-1 0,0 1 1,0-1-1,1 0 0,-1 1 0,1-1 0,-1 0 0,1 0 0,-1 1 0,1-1 1,0 0-1,0 0 0,0 0 0,-1 0 0,1 0 0,0 0 0,2 2 1,5 4 76,0 0 0,1-1 1,0 0-1,13 8 1,-13-9 5,7 3 1,-12-6-27,0-1-1,0 1 1,0 0 0,0 1 0,-1-1 0,7 6-1,-10-7-99,1-1 0,-1 0 0,0 1 0,1-1-1,-1 1 1,0-1 0,0 1 0,1-1 0,-1 1-1,0-1 1,0 1 0,0-1 0,0 1 0,0-1 0,0 1-1,0-1 1,0 1 0,0-1 0,0 1 0,0-1 0,0 1-1,0-1 1,0 1 0,0 0 0,-1 0 18,0 1 0,0-1 0,0 0 0,0 1 0,0-1 0,0 0 0,0 0 0,-1 0 0,1 0 0,0 0 0,-1 0 0,-1 0 0,-25 17 380,14-9-225,-1 0 0,-22 9 0,26-14-361,-14 6 542,-29 16-1,46-22-1149,1 1-1,-1 0 1,1 0-1,-7 8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0:5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60 129 5520,'0'0'17550,"-9"-9"-17107,-29-27-27,37 35-278,0 0 0,0 0 0,0 0 1,0 0-1,0 0 0,0 0 1,0 0-1,0 0 0,0-1 0,1 1 1,-1 0-1,0 0 0,0-2 1,10 2 3524,-2 1-3144,125-15 497,4-1-543,73-16 38,-179 30-393,0 1 0,1 2 0,-1 1 0,59 11-1,-86-12-107,8 1 8,0 0 1,0 1 0,-1 1 0,0 0 0,17 8 0,-27-12-19,0 0 0,0 1 0,0-1 0,0 0 0,0 0 0,0 0 0,1 0 0,-1 0 0,0 1 0,0-1 0,0 0 0,0 0 0,0 0 0,0 0 0,0 1 0,0-1 0,0 0 0,0 0 0,0 0 0,0 1 0,0-1 0,0 0 0,0 0 0,0 0 0,0 1 0,0-1 0,0 0 0,0 0 0,0 0 0,0 0 0,0 1 0,-1-1 0,1 0 0,0 0 0,0 0 0,0 0 0,0 0 0,0 1 0,0-1 0,-1 0 0,1 0 0,0 0 0,0 0 0,0 0 0,0 0 0,-1 0 0,1 0 0,0 1 0,0-1 0,0 0 0,0 0 0,-1 0 0,1 0 0,0 0 0,0 0 0,0 0 0,-1 0 0,1 0 0,-17 6 0,11-4 0,0 2-157,0-1-1,0 2 1,0-1 0,-10 10-1,6-4-4253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0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7024,'0'0'18746,"-2"14"-18259,-14 168 1076,11-95 423,-24 125 0,26-189-1706,3-19-237,-1 0 0,1 0-1,-1 0 1,1 0 0,-1 0 0,0 0 0,0 0 0,-1 0 0,1-1 0,-1 1 0,0 0 0,0-1 0,0 0 0,0 1 0,-4 3 0,-13-4 976,18-3-1189,1 0 0,-1 0 0,1 0 1,-1 0-1,0 0 0,1 0 0,-1 0 0,1 0 1,-1 0-1,1 0 0,-1-1 0,0 1 0,1 0 0,-1 0 1,1-1-1,-1 1 0,1 0 0,-1-1 0,1 1 0,0 0 1,-1-1-1,1 1 0,-1 0 0,1-1 0,0 1 0,-1-1 1,1 1-1,0-1 0,-1 0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0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9440,'0'0'16610,"9"-11"-16206,30-30-13,-37 39-257,0 0 0,0 0 1,0 0-1,1 0 1,-1 0-1,1 1 1,-1-1-1,1 0 1,0 1-1,-1 0 1,1 0-1,4-1 1,12-7 684,-12 4-668,1 1 1,0 0-1,0 0 0,0 0 0,0 1 0,17-4 0,-4 1 25,24-8 151,0 2 1,1 2 0,1 2 0,74-4-1,80 4 148,-200 8-451,-1 0-1,1 1 1,-1-1 0,1 0-1,-1 0 1,1 1-1,-1-1 1,0 0 0,1 0-1,-1 1 1,1-1 0,-1 1-1,0-1 1,1 0 0,-1 1-1,0-1 1,1 1-1,-1-1 1,0 1 0,0-1-1,0 0 1,1 1 0,-1-1-1,0 1 1,0-1 0,0 1-1,0 0 1,0-1-1,0 1 1,1 10-5125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6016,'0'0'9853,"-5"12"-9409,-40 90 293,-48 110 584,69-158-973,2 1-1,2 1 0,3 1 0,-20 116 0,32-126-150,1 1 0,2-1 1,2 1-1,2-1 0,3 1 0,17 77 0,-14-93-34,2 0-1,1-1 1,2 0-1,1-1 0,1 0 1,1-1-1,2-1 1,1-1-1,1 0 1,31 30-1,-19-27 492,62 44 0,-79-62-575,16 11 683,-11-17-3808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5720,'0'0'5630,"7"22"-5150,92 291 1083,-72-220-807,-5 2-1,-4 0 1,10 156 0,-25-174-210,-4-1 0,-3 1-1,-3-1 1,-4 0 0,-22 79 0,24-122-213,-2-1-1,-2 0 1,-1-1-1,-1-1 1,-2 0-1,-1-1 1,-38 48-1,48-68-212,0-1-1,-1 0 1,0 0-1,-1 0 0,-9 5 1,-8 2-2890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4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102 147 21143,'0'0'810,"-8"10"-465,-8 13 2,0 0 0,-22 47 0,34-61-240,0-1 1,1 0-1,0 1 0,1-1 0,-1 1 0,2 0 0,-1 0 1,1 0-1,1 0 0,-1 0 0,1 0 0,1 0 0,0 0 1,0 0-1,3 8 0,-2-13-62,-1 0 0,1-1 1,0 0-1,0 1 0,0-1 0,1 0 0,-1 0 1,1 0-1,-1-1 0,1 1 0,0-1 1,0 1-1,0-1 0,1 0 0,-1 0 0,0 0 1,1 0-1,-1-1 0,1 0 0,0 1 0,-1-1 1,1-1-1,0 1 0,0 0 0,0-1 1,-1 0-1,1 0 0,4 0 0,5-1 40,0 0-1,0-1 1,0 0 0,-1-1-1,1-1 1,-1 0-1,14-6 1,0-4 81,-1 0 1,-1-2 0,42-35-1,13-9 232,-71 55-333,19-15 127,-25 20-166,-1-1 1,0 0-1,0 0 1,0 0-1,0 0 0,0 0 1,0-1-1,0 1 0,0 0 1,0 0-1,-1-1 0,1 1 1,0 0-1,-1-1 0,1 1 1,-1-2-1,0 2 170,-18 26 200,15-22-378,0 1 0,0 0 0,0 0 0,0 0 0,1 0 0,0 1 0,0-1 0,0 1 0,0-1 0,1 1 0,0 0 0,-1 0 0,2-1 0,-1 1 0,1 0 0,0 0 0,0 0 1,0 0-1,0 0 0,1 0 0,0-1 0,0 1 0,0 0 0,1 0 0,-1-1 0,1 1 0,0-1 0,4 6 0,-1-2 11,0 0 0,1 0 0,0 0 0,0-1 0,1 0 0,0 0 0,11 8 0,-15-13-19,0 0 1,1 0-1,-1 0 1,0 0 0,1-1-1,-1 1 1,1-1-1,-1 0 1,1 0-1,-1-1 1,1 1-1,0-1 1,0 1-1,-1-1 1,1 0 0,0-1-1,-1 1 1,1-1-1,0 1 1,-1-1-1,1 0 1,3-2-1,5-2 20,-1 0-1,0-1 1,0-1-1,-1 1 0,0-2 1,0 1-1,14-15 1,-20 18-11,-1 0 1,1 0-1,-1 0 1,0-1 0,0 1-1,-1-1 1,1 0-1,-1 1 1,0-1 0,0 0-1,-1-1 1,1 1-1,-1 0 1,0 0 0,-1-1-1,1 1 1,-1 0-1,0-1 1,0 1-1,-2-8 1,1 11-4,0-1 0,0 1 0,0 0 0,-1-1 0,1 1 0,-1 0 0,0 0 0,1 0 0,-1 0 0,0 0 0,0 0 0,0 1 0,0-1 0,0 1 0,-1-1 0,1 1 1,-4-2-1,-1 0 8,0 0 0,-1 0 1,1 1-1,-14-3 1,17 4-19,-4-1 3,0 0 0,-1 1 1,1 0-1,-1 0 1,1 1-1,-1 0 0,1 1 1,0-1-1,-1 2 1,1-1-1,0 1 0,-14 5 1,14-4 1,-5 3-9,63-18-63,49-29 146,-65 25-45,69-21 0,-46 19 57,-35 10-15,0 2 1,28-5-1,-48 10-72,0 1 0,0 0 0,0 0 0,-1 0 0,1 0 0,0 0-1,0 0 1,0 0 0,0 1 0,-1-1 0,1 0 0,0 1 0,0 0 0,-1-1 0,1 1 0,0 0 0,-1 0 0,1 0 0,-1 0-1,1 0 1,1 2 0,-2-1 5,1 1 0,0-1 0,0 1 0,-1 0 0,0 0-1,1-1 1,-1 1 0,0 0 0,-1 0 0,1 0 0,0 5-1,1 7 43,-2 0 0,0-1 0,-1 1 0,-3 16 0,4-26-37,-1 6-18,-1 0-1,0-1 0,0 1 1,-1 0-1,-1-1 0,1 0 1,-7 11-1,8-5-1,-2 1 0,36-53 0,-25 26 0,2 0 0,-1 0 0,2 1 0,-1 1 0,21-15 0,8-3 0,-29 19 0,0 0 0,1 1 0,1 0 0,-1 0 0,1 1 0,17-6 0,-26 11 0,-1 0 0,0 0 0,1 0 0,-1 0 0,0 0 0,1 0 0,-1 0 0,0 1 0,1-1 0,-1 0 0,0 1 0,0-1 0,1 1 0,-1-1 0,0 1 0,0 0 0,0-1 0,0 1 0,0 0 0,0 0 0,0 0 0,0 0 0,0 0 0,0 0 0,0 0 0,-1 0 0,1 0 0,1 2 0,2 5 0,0 1 0,-1-1 0,4 13 0,-1-2 0,-3-12 0,0 1 0,1-1 0,0 0 0,0 0 0,0-1 0,1 1 0,0-1 0,1 0 0,10 9 0,-14-13 0,1 0 0,-1 0 0,1 0 0,0-1 0,-1 0 0,1 1 0,0-1 0,0 0 0,0 0 0,0-1 0,0 1 0,0-1 0,0 1 0,0-1 0,0 0 0,0 0 0,0 0 0,0-1 0,0 1 0,0-1 0,0 0 0,0 1 0,0-1 0,0 0 0,0-1 0,0 1 0,-1-1 0,6-2 0,12-11 0,-1-1 0,0 0 0,-1-2 0,-1 0 0,18-23 0,68-108 0,-83 118 0,-9 11 0,12-18 0,-22 37 0,0-1 0,0 1 0,0-1 0,0 1 0,1 0 0,-1 0 0,0-1 0,1 1 0,-1 0 0,1 0 0,-1 0 0,1 1 0,0-1 0,-1 0 0,1 1 0,0-1 0,-1 1 0,4-1 0,-4 1 0,1 0 0,-1 0 0,0 1 0,0-1 0,0 1 0,1-1 0,-1 1 0,0 0 0,0-1 0,0 1 0,0 0 0,0 0 0,0-1 0,0 1 0,0 0 0,-1 0 0,1 0 0,0 0 0,0 0 0,-1 0 0,1 1 0,-1-1 0,2 2 0,7 31 0,-5-3 0,-1 1 0,-2-1 0,-4 39 0,1-49 0,-1 0 0,0-1 0,-2 1 0,0-1 0,-16 36 0,20-53 0,0-1 0,-1 1 0,0 0 0,0-1 0,1 1 0,-2-1 0,1 1 0,0-1 0,0 0 0,-1 0 0,1 0 0,-1 0 0,-3 2 0,4-4 0,1 1 0,0 0 0,-1-1 0,1 0 0,-1 1 0,1-1 0,0 0 0,-1 0 0,1 0 0,-1 0 0,1 0 0,-1 0 0,1 0 0,-1 0 0,1-1 0,0 1 0,-1 0 0,1-1 0,-1 1 0,1-1 0,0 0 0,0 1 0,-1-1 0,1 0 0,0 0 0,0 0 0,0 0 0,0 0 0,-2-2 0,-45-51 0,41 44 0,10 16 0,11 16 0,-6-13 0,-1-1 0,1 0 0,1-1 0,0 0 0,0-1 0,0 1 0,0-2 0,1 1 0,0-1 0,0-1 0,1 0 0,0 0 0,-1-1 0,1 0 0,0-1 0,0-1 0,0 1 0,0-2 0,1 1 0,-1-2 0,15-1 0,-16 1 0,0 0 0,1 0 0,-1-1 0,1 0 0,-1 0 0,18-8 0,-26 9 0,0 0 0,0 0 0,0 0 0,-1 0 0,1 0 0,0-1 0,-1 1 0,1-1 0,0 1 0,-1-1 0,0 0 0,1 0 0,-1 0 0,0 1 0,0-1 0,0 0 0,0 0 0,0 0 0,-1 0 0,1-1 0,-1 1 0,1 0 0,-1 0 0,0 0 0,0 0 0,0-1 0,0 1 0,0 0 0,0 0 0,-1 0 0,1 0 0,-1-1 0,1 1 0,-2-3 0,-4-13-4007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3.1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169 135 8744,'0'0'12141,"-11"1"-11561,7-1-531,0 1 0,0-1 0,0 1-1,0 0 1,0 0 0,1 0 0,-1 0 0,0 0 0,0 1 0,1 0 0,-1 0 0,1 0 0,-1 0 0,1 1 0,0-1 0,0 1 0,0 0 0,0-1 0,1 1 0,-1 1 0,1-1-1,0 0 1,-3 5 0,-9 16 407,1 1-1,1 0 0,-16 49 0,26-65-289,0 1 0,0 0 0,1-1 0,0 1 0,1 0 1,0 13-1,1-17-48,0 0 0,0 0 0,1 0 0,-1-1 0,1 1 0,1 0 0,-1-1 0,1 0 0,0 1 0,0-1 0,6 7 0,-6-8-29,1 0-1,0 0 1,0 0 0,0-1-1,0 0 1,1 0-1,0 0 1,-1 0-1,1-1 1,0 0 0,0 0-1,0 0 1,0 0-1,1-1 1,-1 0 0,0 0-1,11 0 1,-8-1-1,1 0 0,-1-1 1,0 0-1,0 0 0,1-1 1,-1 0-1,0-1 0,-1 0 1,1 0-1,0-1 0,7-4 1,8-8 133,0 0 1,-1-1-1,-1-2 1,-1 0-1,0-1 0,-2-1 1,0-1-1,-2 0 1,0-1-1,-2-1 1,12-26-1,-26 62-172,0 0-1,0 1 1,1-1-1,1 0 1,0 0-1,0 0 1,5 11-1,-4-15-49,1-1 0,0 1 0,0-1 0,0 0 0,1 0 0,0-1 0,0 0 0,1 0 0,0 0 0,0 0 0,0-1 0,1 0 0,0 0 0,0-1 0,0 0 0,0 0 0,1 0 0,-1-1 0,1 0 0,0-1 0,0 0 0,0 0 0,0-1 0,0 0 0,0 0 0,1-1 0,-1 0 0,0 0 0,0-1 0,1 0 0,-1 0 0,0-1 0,0 0 0,0-1 0,11-5 0,-9 2 0,1 0 0,-1-1 0,-1 0 0,0-1 0,0 0 0,0 0 0,-1-1 0,0 0 0,-1-1 0,0 0 0,-1 0 0,0 0 0,6-13 0,-1-2 0,-1-2 0,-1 1 0,-1-1 0,7-43 0,-13 61 0,-1 0 0,0 1 0,-1-1 0,0 0 0,0 0 0,-1 0 0,0 0 0,-4-15 0,4 22 0,0-1 0,0 0 0,0 1 0,0-1 0,-1 1 0,1-1 0,-1 1 0,1 0 0,-1 0 0,0 0 0,0 0 0,0 0 0,0 0 0,-1 0 0,1 0 0,0 1 0,-1-1 0,1 1 0,-1 0 0,1 0 0,-1 0 0,0 0 0,0 0 0,1 0 0,-1 1 0,0 0 0,0-1 0,0 1 0,1 0 0,-6 1 0,3-1 51,0 1 0,-1 0 1,1 0-1,0 0 0,0 0 0,1 1 0,-1 0 0,0 0 0,0 1 1,1-1-1,-1 1 0,1 0 0,0 0 0,0 0 0,0 1 1,1-1-1,-1 1 0,1 0 0,-6 8 0,6-7-352,0 1 0,0-1 0,1 0 0,-1 1 0,1-1 0,1 1 1,-1 0-1,1-1 0,0 1 0,0 0 0,1 0 0,-1 0 0,1 0 0,1 0 0,-1 0 0,3 9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5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79 8240,'0'0'3816,"-2"-10"-3094,-10-44 692,12 53-1311,0 1 1,0-1-1,0 1 1,0-1 0,0 1-1,0-1 1,0 1 0,0-1-1,0 1 1,-1-1 0,1 1-1,0-1 1,0 1-1,0-1 1,-1 1 0,1-1-1,0 1 1,-1-1 0,1 1-1,0 0 1,-1-1-1,1 1 1,-1 0 0,1-1-1,0 1 1,-1 0 0,1-1-1,-1 1 1,1 0 0,-1 0-1,1 0 1,-1-1-1,1 1 1,-1 0 0,1 0-1,-1 0 1,1 0 0,-1 0-1,1 0 1,-1 0-1,0 0 1,1 0 0,-1 0-1,1 0 1,-1 1 0,1-1-1,-1 0 1,1 0 0,-1 0-1,1 1 1,0-1-1,-1 0 1,1 0 0,-1 1-1,1-1 1,-1 0 0,1 1-1,0-1 1,-1 1-1,1-1 1,0 1 0,-1-1-1,1 0 1,0 2 0,-24 31 2200,22-29-2127,0-1 4,-11 24 1516,13-26-1612,0 1 1,0-1-1,0 1 0,-1-1 1,2 1-1,-1 0 0,0-1 1,0 1-1,0-1 0,1 1 1,-1-1-1,1 1 0,-1-1 1,1 1-1,-1-1 1,3 3-1,-3-4-55,0 1-1,0-1 1,1 1 0,-1-1 0,1 0 0,-1 1 0,0-1-1,1 0 1,-1 1 0,1-1 0,-1 0 0,0 0-1,1 1 1,-1-1 0,1 0 0,-1 0 0,1 0-1,-1 0 1,1 0 0,-1 1 0,1-1 0,-1 0-1,1 0 1,-1 0 0,1 0 0,-1 0 0,1-1-1,-1 1 1,1 0 0,-1 0 0,1 0 0,-1 0 0,1-1-1,-1 1 1,1 0 0,-1 0 0,1-1 0,19-14 728,-9 6-139,-59 49 1635,39-31-1973,16-9 141,19-10 132,-15 3-554,-1-1 0,16-15 0,8-7 0,-33 30 0,-1 0 0,1 0 0,-1 0 0,0 0 0,1 0 0,-1-1 0,1 1 0,-1 0 0,0 0 0,1 0 0,-1-1 0,0 1 0,0 0 0,1-1 0,-1 1 0,0 0 0,0-1 0,1 1 0,-1 0 0,0-1 0,0 1 0,0 0 0,1-1 0,-1 1 0,0-1 0,0 1 0,0 0 0,0-1 0,0 1 0,0-1 0,0 1 0,0 0 0,0-1 0,0 1 0,0-1 0,0 1 0,0 0 0,0-1 0,-1 1 0,1-1 0,0 1 0,0 0 0,0-1 0,-1 1 0,1 0 0,0-1 0,0 1 0,-1 0 0,1-1 0,-1 0 0,0 1 0,0 0 0,0-1 0,0 1 0,-1 0 0,1 0 0,0-1 0,0 1 0,0 0 0,0 0 0,0 0 0,0 0 0,0 1 0,0-1 0,0 0 0,-1 0 0,1 1 0,0-1 0,-1 1 0,-1 1 73,0 0 0,0 0 0,1 0 0,-1 0 0,1 0 0,-1 1 0,1-1 0,0 1 0,0 0 0,0 0 0,0-1 0,-1 5 0,-9 19-3932,11-24 2714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0 930 5416,'0'0'14274,"13"-5"-13797,18-8 4,37-11 0,-49 16-218,-1-1-1,0 0 1,0-2 0,-1 0 0,-1-1 0,18-16 0,-1 2 334,-27 21-416,0 0 0,0 0 0,-1 0 0,0-1-1,0 0 1,-1 0 0,6-9 0,-8 12-101,-1 0-1,1 0 1,-1-1-1,0 1 1,1 0-1,-1-1 1,-1 1-1,1-1 1,-1 1-1,1-1 1,-1 0-1,0 1 1,0-1-1,-1 1 1,1-1-1,-1 1 1,0-5 0,0 6-46,0 1 1,0-1-1,0 0 1,0 1 0,-1-1-1,1 0 1,0 1 0,-1-1-1,1 1 1,-1 0-1,1 0 1,-1-1 0,1 1-1,-1 0 1,0 0 0,0 1-1,0-1 1,1 0 0,-1 0-1,0 1 1,0-1-1,0 1 1,0 0 0,-4-1-1,0 1 10,0 0 0,0 0 0,0 0-1,0 1 1,0 0 0,-10 3-1,-3 2 50,0 1 0,1 0 0,-24 15 0,36-19-71,1 0 0,-1 1 0,1 0 0,0 0 0,1 0 1,-1 1-1,1-1 0,0 1 0,0 0 0,0 0 0,1 1 0,-1-1 0,2 1 0,-5 9 0,4-6 9,1-1 0,0 0 0,0 1 0,1 0 0,0-1 0,0 1 0,1 0 0,0 0 0,1-1 0,0 1 0,0 0 0,1-1 0,0 1 0,1-1 0,4 12 0,2-1 88,1-1 0,1-1 0,16 21 0,-21-32-76,0 0 0,0 0 0,1-1-1,-1 1 1,1-1 0,0-1 0,1 1 0,-1-1 0,1-1 0,14 6 0,-15-8-12,1 1-1,-1-1 1,0 0 0,1-1-1,-1 1 1,0-1 0,1-1-1,-1 0 1,1 0 0,-1 0-1,10-4 1,2-1 57,0-1 1,35-18-1,-39 17-48,-1-2 0,1 0-1,-2 0 1,1-1 0,16-18-1,53-71 147,-48 56-118,3-3 2,4-3 11,-1-3-1,45-79 1,-50 67-30,-4-3 0,33-97-1,-59 145-53,0-1-1,-2 0 1,0-1-1,-2 1 0,0-1 1,-1-28-1,-1 49 3,0 0 0,0-1 0,0 1 0,-1 0 0,1-1 0,0 1 0,0 0 0,-1-1 0,1 1 0,-1 0 0,1 0-1,-1 0 1,1-1 0,-1 1 0,0 0 0,0 0 0,1 0 0,-1 0 0,0 0 0,0 0 0,0 0 0,0 0 0,0 1 0,0-1 0,-1 0 0,1 1 0,0-1 0,0 1 0,0-1 0,-1 1 0,1-1 0,0 1 0,-1 0-1,1 0 1,0-1 0,0 1 0,-1 0 0,1 0 0,0 0 0,-1 1 0,1-1 0,0 0 0,-1 0 0,-1 1 0,-4 1-13,1 0 1,0 1 0,-1-1-1,1 1 1,0 0-1,0 1 1,-7 5-1,11-8 10,-10 8-19,0 0 0,1 0 0,0 1-1,0 0 1,1 1 0,1 0 0,0 1-1,-8 13 1,3 0 4,-1 0 4,1 1 1,-18 47-1,13-16 77,3 1-1,-13 75 0,28-116-29,1 0 0,0 0-1,1 1 1,1-1 0,0 0-1,6 19 1,34 98 216,-38-125-230,-3-4-6,0-1 0,1 1 0,0-1 0,0 0 0,0 1 0,0-1 0,1 0 0,-1 0 0,1 0 0,0-1 0,0 1 0,1-1 0,-1 0 0,1 0 0,-1 0 0,1 0 0,0 0-1,0-1 1,1 0 0,-1 0 0,0 0 0,1 0 0,-1-1 0,1 1 0,-1-1 0,10 1 0,2 0 11,0 0 0,0-1 0,1 0 0,18-3 0,-27 1-9,0 0-1,0 0 0,0-1 0,0-1 0,0 1 0,0-1 0,0 0 1,-1-1-1,0 0 0,8-5 0,126-102 279,-136 105-283,1 0 0,-1-1 1,0 0-1,-1 0 0,1 0 0,-1 0 0,-1 0 0,0-1 1,0 0-1,0 0 0,-1 0 0,0 0 0,0 0 0,-1 0 0,0-10 1,-1 16-10,0 1 0,0-1 1,-1 0-1,1 1 0,0-1 1,-1 0-1,0 1 0,1-1 1,-1 1-1,0-1 0,0 1 1,0-1-1,0 1 1,0 0-1,0-1 0,0 1 1,0 0-1,0 0 0,-1 0 1,1 0-1,-2-1 0,0 0 1,0 1-1,0 0 0,0 0 1,0 0-1,0 0 1,-1 0-1,1 1 0,0 0 1,0-1-1,-5 2 0,-1-1-6,1 1 0,-1 0 0,1 1-1,-1 0 1,1 0 0,0 1-1,-13 6 1,15-6 5,0 0 0,0 1 0,1-1 0,-1 1 0,1 0 0,0 0 0,0 1 0,0 0 0,1-1 0,0 2 0,-1-1 0,2 0 0,-1 1 0,1 0 0,0 0 0,0 0 0,0 0 0,1 0 0,0 1 0,-2 10 0,3-3 7,0-1 0,1 0 0,0 1 1,1-1-1,0 1 0,1-1 1,1 0-1,0 0 0,7 17 0,-8-25 0,1 1-1,-1-1 0,1 0 0,1 0 1,-1 0-1,1 0 0,-1-1 1,1 0-1,1 1 0,-1-1 0,0-1 1,1 1-1,0-1 0,0 1 0,10 4 1,-8-5 1,0 0-1,0 0 1,0-1 0,0 0 0,0 0 0,1 0 0,-1-1 0,1 0-1,-1-1 1,1 1 0,14-3 0,-12 0-7,-1 0 0,1-1 0,-1-1 0,0 0 0,0 0 0,0-1 0,0 1 0,-1-2 0,11-8 0,6-8 0,33-36 0,-10 9 0,-36 38 0,0 1 0,1 0 0,0 1 0,1 1 0,0 0 0,0 0 0,1 2 0,0 0 0,30-8 0,-35 15 0,-8-1 0,-1 0 0,0 1 0,0-1 0,1 0 0,-1 0 0,0 0 0,0 0 0,1 0 0,-1-1 0,0 1 0,0 0 0,1-1 0,1 0 0,-4 0 0,0 0 0,0 0 0,-1 0 0,1 0 0,0 0 0,0 0 0,-1 0 0,1 1 0,0-1 0,-1 0 0,1 1 0,-2-1 0,-7-1 0,1 1 0,-1 0 0,0 1 0,1-1 0,-1 2 0,0 0 0,1 0 0,-1 1 0,1 0 0,0 0 0,-1 1 0,1 0 0,-9 5 0,14-5 0,0-1 0,1 1 0,-1-1 0,1 1 0,0 0 0,0 0 0,0 1 0,0-1 0,0 1 0,1-1 0,0 1 0,-1 0 0,1 0 0,1 0 0,-1 0 0,1 0 0,-1 0 0,1 1 0,0-1 0,1 0 0,-1 8 0,0-6 0,1 1 0,0-1 0,0 1 0,1-1 0,0 1 0,0-1 0,1 0 0,-1 1 0,1-1 0,1 0 0,-1 0 0,1 0 0,0 0 0,4 5 0,-1-4 0,0 0 0,1-1 0,0 0 0,0 0 0,0-1 0,1 1 0,0-2 0,0 1 0,0-1 0,0 0 0,1-1 0,0 0 0,-1 0 0,1-1 0,0 0 0,0-1 0,0 0 0,1 0 0,-1-1 0,0 0 0,0 0 0,0-1 0,0-1 0,0 1 0,0-2 0,0 1 0,0-1 0,-1 0 0,1-1 0,-1 0 0,9-6 0,8-7 0,-1-1 0,0-2 0,-2 0 0,0-1 0,-2-2 0,31-41 0,-9 1 0,50-104 0,-72 126 0,-3-1 0,20-71 0,10-93 0,-41 179 0,-5 23 0,0 0 0,0-1 0,0 1 0,-1 0 0,1 0 0,-1 0 0,0 0 0,-1-1 0,1 1 0,-1 0 0,-1-6 0,2 10 0,-1-1 0,1 1 0,0 0 0,0-1 0,-1 1 0,1 0 0,0 0 0,0-1 0,-1 1 0,1 0 0,0 0 0,-1 0 0,1 0 0,0-1 0,-1 1 0,1 0 0,-1 0 0,1 0 0,0 0 0,-1 0 0,1 0 0,0 0 0,-1 0 0,1 0 0,-1 0 0,1 0 0,0 0 0,-1 0 0,1 0 0,0 0 0,-1 0 0,1 1 0,0-1 0,-1 0 0,1 0 0,-1 1 0,-11 7 0,2 4 0,0 0 0,1 1 0,0 1 0,1-1 0,1 1 0,-9 25 0,5-15 0,-8 21 0,3 0 0,2 1 0,1 1 0,3 1 0,2-1 0,2 1 0,2 1 0,2-1 0,2 0 0,8 58 0,-7-93 0,1 0 0,0 0 0,1-1 0,1 0 0,0 1 0,10 20 0,-13-30 0,0-1 0,1 1 0,-1-1 0,1 0 0,0 0 0,0 0 0,0 1 0,0-2 0,0 1 0,0 0 0,0 0 0,0-1 0,1 1 0,-1-1 0,1 0 0,-1 0 0,1 1 0,-1-2 0,1 1 0,0 0 0,0-1 0,-1 1 0,1-1 0,0 0 0,0 0 0,-1 0 0,1 0 0,0 0 0,0 0 0,-1-1 0,1 0 0,0 1 0,-1-1 0,1 0 0,0 0 0,-1-1 0,3-1 0,4-1 0,0-2 0,0 1 0,-1-1 0,0 0 0,0-1 0,12-13 0,36-53 0,-34 43 0,6-11 0,-2-2 0,21-48 0,-43 84 0,-2-11 0,-2 17 0,0 1 0,0 0 0,0 0 0,0-1 0,0 1 0,0 0 0,0 0 0,0-1 0,0 1 0,0 0 0,1 0 0,-1 0 0,0-1 0,0 1 0,0 0 0,0 0 0,0-1 0,1 1 0,-1 0 0,0 0 0,0 0 0,0 0 0,1-1 0,-1 1 0,0 0 0,0 0 0,1 0 0,-1 0 0,0 0 0,0 0 0,0 0 0,1 0 0,-1 0 0,0 0 0,0 0 0,1 0 0,-1 0 0,0 0 0,1 0 0,-1 0 0,0 0 0,0 0 0,1 0 0,-1 0 0,0 0 0,0 0 0,0 0 0,1 0 0,-1 0 0,0 1 0,13 5 0,-13-6 0,10 5 0,-1 1 0,0-1 0,0 2 0,9 7 0,-15-11 0,0 0 0,-1 0 0,1 1 0,0-1 0,-1 1 0,0-1 0,0 1 0,0 0 0,-1 0 0,1 0 0,-1 0 0,0 0 0,1 8 0,0 7 0,-2-1 0,0 1 0,-5 35 0,-1 23 0,5-76 0,1 0 0,0 1 0,0-1 0,0 1 0,0-1 0,0 0 0,0 1 0,1-1 0,-1 1 0,0-1 0,1 0 0,-1 1 0,1-1 0,-1 0 0,1 0 0,0 1 0,-1-1 0,1 0 0,0 0 0,0 0 0,0 0 0,0 0 0,0 0 0,0 0 0,0 0 0,0 0 0,0 0 0,1-1 0,-1 1 0,0 0 0,0-1 0,1 1 0,2 0 0,1-1 0,-1 0 0,1 0 0,0-1 0,0 1 0,-1-1 0,1 0 0,0 0 0,-1-1 0,6-2 0,5-2 0,0-1 0,0-1 0,-1-1 0,20-15 0,51-48 0,-81 69 0,86-74 0,-78 64 0,-11 12 0,0 0 0,0-1 0,0 1 0,0-1 0,1 1 0,-1 0 0,0 0 0,1 0 0,-1 0 0,1 0 0,-1 0 0,1 0 0,2-1 0,-4 3 0,0 1 0,0-1 0,0 0 0,0 0 0,0 0 0,-1 0 0,1 0 0,0 0 0,-1 1 0,1-1 0,-1 0 0,1 0 0,-1 0 0,0 1 0,0-1 0,-5 15 0,0 0 0,2 0 0,-1 1 0,2-1 0,0 1 0,1 0 0,1 0 0,1 0 0,1 19 0,-1-32 0,1-1 0,0 0 0,-1 1 0,1-1 0,0 0 0,1 1 0,-1-1 0,1 0 0,2 5 0,-3-8 0,-1 1 0,1-1 0,0 1 0,-1 0 0,1-1 0,0 1 0,-1-1 0,1 1 0,0-1 0,0 0 0,-1 1 0,1-1 0,0 0 0,0 1 0,0-1 0,0 0 0,-1 0 0,1 0 0,0 0 0,0 0 0,0 0 0,0 0 0,0 0 0,-1 0 0,1 0 0,0 0 0,0-1 0,0 1 0,0 0 0,-1-1 0,1 1 0,0 0 0,0-1 0,-1 1 0,1-1 0,0 1 0,-1-1 0,1 0 0,0 1 0,-1-1 0,2-1 0,3-4 0,1 0 0,-1-1 0,0 0 0,-1 0 0,1 0 0,-2 0 0,1-1 0,-1 1 0,3-11 0,-2 5 0,0 0 0,-1 0 0,-1-1 0,1-26 0,-3 35 0,0 0 0,0 0 0,-1 0 0,1 0 0,-1 0 0,-1 0 0,1 0 0,-1 0 0,1 1 0,-1-1 0,-1 0 0,1 1 0,-1 0 0,0-1 0,0 1 0,0 0 0,0 0 0,-1 1 0,1-1 0,-1 1 0,0 0 0,-7-5 0,10 8 0,1 0 0,0 0 0,0 0 0,0 0 0,-1 0 0,1 0 0,0 0 0,0 0 0,-1 0 0,1-1 0,0 1 0,0 0 0,0 0 0,-1 0 0,1 0 0,0 0 0,0-1 0,0 1 0,-1 0 0,1 0 0,0 0 0,0 0 0,0-1 0,0 1 0,0 0 0,0 0 0,-1 0 0,1-1 0,0 1 0,0 0 0,0 0 0,0-1 0,0 1 0,0 0 0,0 0 0,0-1 0,0 1 0,0 0 0,0 0 0,0-1 0,0 1 0,0 0 0,0-1 0,13-4 0,22 0 0,-34 5 0,30-3 0,147-11 0,-140 13 0,1 1 0,60 10 0,-94-9 0,0-1 0,0 2 0,0-1 0,0 1 0,0-1 0,-1 1 0,1 1 0,-1-1 0,1 1 0,-1-1 0,0 1 0,6 6 0,-8-7 0,0 1 0,0-1 0,-1 0 0,1 1 0,-1-1 0,1 1 0,-1 0 0,0-1 0,0 1 0,0 0 0,-1 0 0,1 0 0,-1-1 0,1 1 0,-1 0 0,0 0 0,0 0 0,0 0 0,-1 0 0,1 0 0,-1-1 0,1 1 0,-3 4 0,1 1 0,-1-1 0,-1 0 0,1 0 0,-1 0 0,-6 8 0,7-11 0,26-23 0,-13 6 0,-3 4 0,0 1 0,0-1 0,1 1 0,10-8 0,-17 15 0,0 0 0,0 0 0,1 0 0,-1 0 0,0 0 0,0 1 0,1-1 0,-1 0 0,0 1 0,1-1 0,-1 1 0,1-1 0,-1 1 0,1 0 0,-1 0 0,1-1 0,-1 1 0,1 0 0,-1 0 0,1 1 0,-1-1 0,1 0 0,-1 0 0,1 1 0,-1-1 0,1 1 0,-1-1 0,0 1 0,1 0 0,-1-1 0,0 1 0,0 0 0,1 0 0,-1 0 0,0 0 0,0 0 0,2 2 0,8 11 0,-4-5 0,0 0 0,1 0 0,0 0 0,0-1 0,12 8 0,-17-14 0,1 0 0,-1 0 0,1-1 0,-1 1 0,1-1 0,-1 0 0,1 0 0,0 0 0,-1-1 0,1 1 0,0-1 0,0 0 0,-1 0 0,1 0 0,0 0 0,0-1 0,-1 1 0,1-1 0,0 0 0,5-2 0,11-5 0,-1-1 0,0-1 0,0-1 0,-1 0 0,0-1 0,-1-1 0,25-25 0,4-10 0,44-59 0,-76 90 0,-12 14 0,-1 1 0,1 0 0,0-1 0,0 1 0,0 0 0,1 1 0,-1-1 0,0 0 0,1 1 0,-1-1 0,1 1 0,0 0 0,4-2 0,-7 5 0,1 0 0,-1 0 0,1 0 0,-1 1 0,0-1 0,0 0 0,0 0 0,0 0 0,0 0 0,0 1 0,0-1 0,-2 3 0,2-2 0,-6 51 0,-3-1 0,-1 0 0,-19 52 0,25-92 0,2-6 0,-1 1 0,1-1 0,-1 0 0,-1 0 0,1 0 0,-1-1 0,-6 8 0,10-13 0,-1 0 0,1-1 0,-1 1 0,1-1 0,-1 1 0,0-1 0,1 1 0,-1-1 0,0 1 0,1-1 0,-1 1 0,0-1 0,1 0 0,-1 0 0,0 1 0,0-1 0,1 0 0,-1 0 0,0 0 0,0 0 0,0 0 0,1 0 0,-1 0 0,0 0 0,0 0 0,0 0 0,1 0 0,-1-1 0,0 1 0,0 0 0,1 0 0,-1-1 0,0 1 0,1-1 0,-1 1 0,0 0 0,1-1 0,-1 1 0,1-1 0,-1 0 0,0 1 0,0-2 0,0 0 0,-1 1 0,1-1 0,0 0 0,-1 0 0,1-1 0,0 1 0,0 0 0,0 0 0,1 0 0,-1-1 0,0 1 0,1 0 0,-1-4 0,1 4 0,0 0 0,0 1 0,1-1 0,-1 0 0,0 1 0,1-1 0,-1 0 0,1 1 0,0-1 0,-1 1 0,1-1 0,0 1 0,0-1 0,0 1 0,0-1 0,0 1 0,0 0 0,2-2 0,0 1 0,0 0 0,0 0 0,0 0 0,1 0 0,-1 0 0,1 1 0,6-2 0,5-1 0,0 2 0,0-1 0,18 1 0,-28 2 0,244-7 0,-240 9 472,-9 1-49,-9 3-5697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12960,'0'0'560,"17"-1"-178,65-3-54,484-40 2443,-453 32-1317,15-3 258,-121 14-1528,0 0 0,0 0 0,0 1-1,12 0 1,0 5-2561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5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7432,'0'0'4826,"-9"14"-4296,-63 94 499,51-69-567,1 0 0,2 1 0,-15 50-1,-23 134 1004,-61 496 1412,102-568-1959,7 1 1,20 271-1,-6-360-569,3 0 0,3 0 1,3-2-1,2 0 0,3-1 1,39 82-1,-35-93 75,3-2 1,48 67-1,-42-72-100,123 173 1667,-151-207-1850,-3-5-24,0 1 1,1-1-1,-1 0 0,1 0 0,0-1 0,0 1 0,5 4 0,-7-8-109,-1 0-1,0 0 1,1 0-1,-1 0 1,1 0-1,-1 0 0,1 0 1,-1 0-1,0 0 1,1 0-1,-1 0 0,1 0 1,-1 0-1,0 0 1,1 0-1,-1-1 1,1 1-1,-1 0 0,0 0 1,1 0-1,-1-1 1,0 1-1,1 0 1,-1-1-1,0 1 0,0 0 1,1-1-1,-1 1 1,0 0-1,0-1 1,1 1-1,-1-1 0,7-11-2762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1:5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6824,'0'0'4065,"14"-4"-3549,-7 2-449,-1-1-15,1 1 1,-1 1-1,0-1 1,1 1 0,-1 0-1,1 1 1,-1 0-1,1 0 1,-1 0-1,1 0 1,-1 1-1,1 0 1,-1 1-1,0 0 1,1 0-1,5 2 1,12 9 186,0 1 0,-1 0 0,-1 2 0,40 36 0,74 88 816,-131-134-1009,41 47 395,-1 2 1,-4 2 0,-2 1-1,-2 3 1,-4 0-1,33 83 1,-45-91-65,-3 1 0,-3 1 0,-2 0 0,-2 1 0,-3 0 0,-2 1 0,-3 0 0,-4 71 0,-6-50 110,-4 1 1,-3-2 0,-3 0-1,-4 0 1,-3-2-1,-40 85 1,-2-16 756,-107 169 0,94-180-460,34-55-4535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2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629 1 5224,'0'0'8969,"-12"10"-8468,-79 78 1006,70-66-1012,1 0-1,0 1 1,2 1 0,-16 29 0,-51 107 997,59-98-708,2 2-1,-23 101 1,36-123-500,2-4 108,1 0-1,2 0 1,-1 76 0,6-84-161,1-1 0,2 1 0,1-1 0,1 1 0,12 38 0,103 273 2300,-110-313-2354,0-2 46,-1 0 1,-1 1 0,-2 0 0,5 46 0,-10-73-224,-2 159 561,0-139-473,-1 0 0,0 0 0,-2 0 0,0 0 0,-14 34 0,2-14 57,8-18-13,-1 0 1,0-1-1,-25 35 1,-60 57 473,42-54-280,36-39-208,-1 0 0,0-1 1,-38 29-1,56-48-122,0 0-1,0 0 1,0 0 0,0 0-1,0 0 1,0 0 0,0 0-1,0 0 1,0 0 0,0 0-1,0 0 1,-1 0 0,1 0-1,0 1 1,0-1 0,0 0-1,0 0 1,0 0 0,0 0-1,0 0 1,0 0 0,-1 0-1,1 0 1,0 0 0,0 0-1,0 0 1,0 0 0,0 0-1,0 0 1,0-1 0,0 1-1,-1 0 1,1 0 0,0 0-1,0 0 1,0 0 0,0 0-1,0 0 1,0 0 0,0 0-1,0 0 1,0 0 0,0 0-1,0 0 1,-1 0 0,1-1-1,0 1 1,0 0 0,0 0-1,0 0 1,0 0 0,0 0-1,0 0 1,0 0 0,0 0-1,0-1 1,0 1 0,0 0-1,0 0 1,0 0 0,0 0-1,0 0 1,0 0 0,3-7-4907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345 208 5120,'0'0'6790,"3"-12"-6295,-2 10-451,1-7 147,0 0 0,0 1 0,-1-1 0,0 0 0,0 0 0,-1 0 0,-1-17 0,-1 15 256,-1 0 0,1 0-1,-2 0 1,0 1 0,0-1 0,-7-12 0,10 22-386,1 0 1,-1 0-1,0 0 1,0 0-1,1 0 1,-1 0-1,0 0 0,0 0 1,0 0-1,0 0 1,0 0-1,0 1 1,0-1-1,0 0 1,-1 1-1,1-1 1,0 0-1,0 1 1,-1 0-1,1-1 0,0 1 1,0 0-1,-1 0 1,1 0-1,0 0 1,-1 0-1,1 0 1,0 0-1,-1 0 1,1 0-1,0 0 1,-1 1-1,1-1 0,-1 1 1,-5 2 186,0 1-1,0-1 1,1 1-1,-12 9 1,6-5 9,6-4-93,0 0 0,1 0 0,-1 1 0,1 0 0,0 0 0,0 0 0,1 1 0,-1-1 0,1 1 0,0 0 0,1 0 0,0 0 0,0 1 0,0-1 0,-2 10 0,5-15-120,0 0 1,0 0-1,0 1 0,0-1 0,0 0 0,1 0 0,-1 0 1,0 0-1,1 0 0,-1 0 0,1 0 0,-1 0 0,1 0 1,0 0-1,-1 0 0,1 0 0,0 0 0,0 0 0,0-1 1,0 2-1,19 13 239,-8-10-166,-1-1 1,1 0-1,0-1 0,0 0 0,22 2 1,17 5 126,-42-7-182,22 5 199,44 18 1,-65-22-199,-1 1 0,0 0 0,0 0 0,-1 1 1,1 0-1,-1 0 0,-1 1 0,13 13 0,-19-19-42,0 0 0,-1 1-1,1-1 1,0 0 0,-1 0 0,1 0-1,-1 1 1,1-1 0,-1 0-1,0 1 1,0-1 0,1 0 0,-1 1-1,0-1 1,0 0 0,0 1-1,0-1 1,-1 1 0,1-1 0,0 0-1,0 1 1,-1-1 0,1 0-1,-1 0 1,1 1 0,-1-1 0,0 0-1,1 0 1,-2 2 0,0-1 15,0 1 0,-1 0 0,1-1 1,-1 1-1,1-1 0,-1 0 0,0 0 0,1 0 1,-1 0-1,-5 2 0,-6 2 81,-1 0 1,0-1-1,0-1 0,0-1 1,-1 0-1,0-1 0,1 0 1,-1-1-1,-28-3 0,1-2 180,22 1-164,1 0 0,-1 2 0,0 1 1,0 0-1,0 1 0,1 2 0,-23 4 0,11 1-43,20-5-219,0 0 1,1 0-1,-12 6 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2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409 665 5720,'0'0'5337,"-14"7"-4754,-36 21 363,1 2 1,-59 47 0,86-58-467,0 2 1,1 0 0,2 2-1,0 0 1,2 1-1,0 0 1,-18 37 0,32-55-354,1 0 1,0 0 0,0 0-1,0 0 1,1 1 0,-1-1-1,2 0 1,-1 1 0,1-1-1,-1 0 1,2 1 0,-1-1-1,1 1 1,0-1 0,0 0-1,3 7 1,-2-8-36,0 0 0,1-1 0,-1 1 1,1-1-1,0 0 0,0 0 0,0 0 0,1 0 0,-1-1 0,1 1 1,0-1-1,0 0 0,0 0 0,1 0 0,-1-1 0,1 1 0,-1-1 1,1 0-1,0 0 0,6 1 0,-3-1 5,1 0 0,-1-1 0,1 1 0,-1-2 0,1 1-1,0-1 1,-1-1 0,1 1 0,-1-2 0,1 1 0,-1-1 0,0 0 0,15-6 0,-12 3-7,-1-1 0,0 0 0,0-1 0,-1 1 0,0-2 0,0 1 0,-1-1 0,0-1 0,12-16 0,-5 3 26,-1-1 0,-1 0-1,-1-1 1,-1-1 0,-1 0 0,13-52-1,-6-1 89,6-82 0,-14 48-55,-4 1 0,-6-1 1,-15-110-1,15 206-121,-5-28 42,6 41-53,-1 0-1,0 0 1,0 0 0,0 0-1,0 0 1,0 0 0,-1 0-1,1 0 1,-1 1 0,-4-5-1,6 6-13,0 1-1,0 0 0,0 0 1,0 0-1,0 0 1,0 0-1,-1-1 1,1 1-1,0 0 0,0 0 1,0 0-1,0 0 1,0 0-1,-1 0 1,1 0-1,0 0 0,0-1 1,0 1-1,-1 0 1,1 0-1,0 0 1,0 0-1,0 0 0,-1 0 1,1 0-1,0 0 1,0 0-1,0 0 0,-1 0 1,1 0-1,0 1 1,0-1-1,0 0 1,0 0-1,-1 0 0,1 0 1,0 0-1,0 0 1,0 0-1,0 0 1,-1 1-1,1-1 0,0 0 1,0 0-1,0 0 1,0 0-1,0 0 1,0 1-1,0-1 0,-1 0 1,1 0-1,0 0 1,0 1-1,0-1 0,0 0 1,0 0-1,0 1 1,-3 15 89,3-14-83,-8 81 144,5 0 0,11 146 0,53 164 186,-13-196 50,-46-158-82,3-39-957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2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677 198 7328,'0'0'4772,"-11"-11"-4174,-71-80 600,73 81-954,-1 0 0,0 1 0,0 0 0,-1 1 0,0 0 0,0 1 0,-14-7 0,17 10-48,-1 1 0,0 0 0,0 0 0,0 1 1,0 0-1,0 0 0,0 1 0,-1 0 1,1 1-1,0 0 0,-12 2 0,3 1 132,2 0-1,-1 2 1,0-1-1,1 2 1,0 0-1,-18 11 1,5-1 350,0 2 1,-29 25-1,53-40-559,1 1 0,-1 0 0,1 0 0,0 0 1,1 0-1,-1 1 0,1-1 0,0 1 0,-3 6 0,4-8-53,1 0-1,0 1 1,0-1 0,0 1-1,1-1 1,-1 1 0,1-1-1,0 1 1,0 0-1,0-1 1,0 1 0,1-1-1,-1 1 1,1-1 0,2 7-1,2 4 38,1 0-1,1 0 0,0-1 1,1 1-1,0-1 0,1-1 1,0 0-1,1 0 0,0-1 1,1 0-1,1-1 0,24 17 1,-5-7 62,1-2 0,1-1 1,1-1-1,45 13 1,30 14 190,-95-37-297,-1 1 1,0 1-1,-1 0 1,0 1-1,20 18 1,-30-25-48,-1-1 0,0 0 0,1 1 0,-1 0 0,0-1 0,0 1 0,0 0 0,0 0 0,0-1 1,-1 1-1,1 0 0,0 0 0,-1 0 0,1 0 0,-1 0 0,0 0 0,0 0 0,0 0 0,0 0 0,0 0 0,0 0 0,0 0 0,-1 0 1,1 0-1,-1 0 0,1 0 0,-1-1 0,0 1 0,0 0 0,0 0 0,0 0 0,-1 1 0,-5 6 39,1-1 0,-2 1 0,1-2-1,-15 13 1,11-11-21,-10 10 97,-1-1 0,-1-1-1,-1-1 1,0-2 0,-1 0-1,-39 15 1,5-6 205,0 2 76,-1-3 1,-104 23-1,139-41-4318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2808,'0'0'13885,"-10"9"-13283,-5 3-321,-31 30 2232,44-41-2189,1 1 0,-1-1 1,1 1-1,0-1 0,0 1 1,-1 0-1,1 0 0,0 0 0,0-1 1,1 1-1,-1 0 0,0 0 1,1 0-1,-1 4 0,1-5-222,0 0 0,0 0-1,0 0 1,1 1 0,-1-1-1,0 0 1,1 0 0,-1 0-1,1 0 1,0 0 0,-1 0 0,1 0-1,0 0 1,0 0 0,-1-1-1,1 1 1,0 0 0,0 0-1,0-1 1,0 1 0,0 0 0,0-1-1,0 1 1,0-1 0,0 1-1,0-1 1,0 0 0,1 1-1,-1-1 1,1 0 0,21 4 120,0 0-1,0-2 1,1-1 0,-1-1 0,39-4-1,-58 4-191,254-9 1248,-170 7-831,-22-2-105,-40 1 6,0 1 0,39 4-1,-32-1-164,-33-1-174,1 0 0,-1 0-1,0 0 1,0 0 0,0 0 0,0 0 0,0 0 0,1 0-1,-1 0 1,0 0 0,0 0 0,0 0 0,0 0 0,0 0-1,0 0 1,1 0 0,-1 0 0,0 0 0,0 0 0,0 0-1,0 0 1,0 0 0,0 0 0,1 1 0,-1-1 0,0 0-1,0 0 1,0 0 0,0 0 0,0 0 0,0 0 0,0 0-1,0 0 1,0 1 0,1-1 0,-1 0 0,0 0 0,0 0-1,0 0 1,0 0 0,0 0 0,0 1 0,0-1 0,0 0-1,0 0 1,0 0 0,0 0 0,0 0 0,0 1 0,0-1-1,-4 7-1762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3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210 1 10656,'0'0'7727,"-12"12"-7116,-8 8-401,-24 23 1158,-66 83 1,107-122-1219,0 1-1,0-1 1,1 1 0,-1 0 0,1 0 0,0 0 0,1 0 0,-1 1 0,-1 8 0,3-12-76,0 0 1,0 0 0,0 0-1,0 0 1,1 1 0,-1-1-1,1 0 1,-1 0-1,1 0 1,0 0 0,-1 0-1,1 0 1,0-1 0,0 1-1,1 0 1,-1 0 0,0-1-1,0 1 1,1 0 0,-1-1-1,1 0 1,0 1 0,-1-1-1,1 0 1,0 0 0,0 0-1,2 2 1,12 4 361,0 0 1,0-2-1,0 1 0,0-2 0,1 0 1,0-1-1,0-1 0,0 0 1,0-1-1,18-2 0,-24 0-268,0 0 0,0-1-1,0 0 1,0-1-1,0 0 1,0-1 0,-1-1-1,16-8 1,-18 9-671,-1-2 0,1 1 0,-2-1 0,1 0 1,0 0-1,10-14 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9144,'0'0'14329,"13"-2"-13785,14-1-310,17-2 684,66-15-1,-15-4 12,47-14 314,-94 23-361,87-13 0,-107 23-537,-26 4-313,4 0 131,0 0 1,0 0 0,0 1-1,8 0 1,-13 0-140,0 0 1,0 0 0,0 0 0,0 0-1,-1 0 1,1 0 0,0 1-1,0-1 1,-1 0 0,1 0 0,0 1-1,0-1 1,-1 0 0,1 1 0,0-1-1,-1 1 1,1-1 0,0 1-1,-1-1 1,1 1 0,-1 0 0,1-1-1,-1 1 1,1 0 0,-1-1-1,1 1 1,-1 0 0,0-1 0,1 1-1,-1 0 1,0 0 0,0 0 0,0-1-1,1 1 1,-1 0 0,0 0-1,0 0 1,0-1 0,0 1 0,0 0-1,-1 1 1,-4 40 168,2-16-4678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3912,'0'0'5325,"3"-10"-4913,9-33 21,-9 26 1726,-3-11 8602,-8 329-7036,2-85-1676,3-170-887,2-38-4709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8032,'0'0'15898,"15"1"-15422,-9 0-418,28 1 350,45-3 1,9-5 402,-1 3 0,1 5 0,114 16 1,-93-2 381,-73-14-752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8840,'0'0'11082,"10"1"-10395,58 2 566,-1-2 0,84-11 1,144-29 1455,-277 36-2545,16-3 438,35-11 1,-64 16-468,0 0 0,0 0 0,0 1 0,0 0 0,5 0 1,0 0 317,-10 0-368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0 3808,'0'0'10801,"-15"5"-10153,1 0-486,1-1 1,0 0 0,0 2-1,1-1 1,-1 2 0,1-1-1,-15 13 1,3 2 347,1 1 0,-24 30-1,6-4 285,33-40-622,0 0-1,1 1 1,1 0 0,0 1 0,0-1 0,1 1 0,0 0-1,0 1 1,-2 11 0,5-18-110,1 1 0,0-1 0,1 1 0,-1-1 0,1 1-1,0-1 1,0 1 0,1-1 0,-1 1 0,1-1 0,0 1 0,0-1 0,0 1-1,1-1 1,0 0 0,0 0 0,0 0 0,0 0 0,0 0 0,1 0 0,0 0-1,0-1 1,0 1 0,6 5 0,-2-3 22,1-1-1,-1 1 1,1-1-1,0-1 1,0 1-1,0-2 1,1 1-1,0-1 1,-1 0-1,1 0 1,0-1-1,0-1 1,1 0-1,-1 0 1,0 0 0,0-1-1,0-1 1,1 1-1,-1-2 1,14-2-1,-11 0 13,1 0 0,-1-1 0,0 0 0,0 0-1,0-2 1,-1 1 0,0-1 0,0-1 0,-1 0 0,0-1 0,0 0-1,-1 0 1,0-1 0,7-11 0,-7 8 24,-1 0 1,-1 0-1,0-1 0,0 1 1,-2-2-1,0 1 0,0-1 1,-1 0-1,-1 0 0,-1 0 1,0 0-1,-1 0 0,0 0 1,-1-1-1,-4-27 0,2 31 77,2 11-156,0-1 0,0 0 0,0 1 0,0-1 0,0 0 0,-1 1 0,1-1-1,-1 1 1,1-1 0,-1 1 0,-1-2 0,-1-9 560,1 5-323,1 11 188,1-4-120,-3 8-137,0 10-145,-1-1 1,2 1-1,1 0 0,0 25 0,0 2 18,0 380 533,-1 26 115,0-345 46,2-106-656,0-7-657,2-3 7,0 1 0,1-1 1,8-16-1,-7 17-2547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8432,'0'0'6934,"-4"16"-6047,-6 28-60,2 1 0,-3 57 0,8 11 1186,15 161 1,0-68 1594,-10-192-2994,-1-6 417,-8-19-167,0-4-710,0-1 0,1 0 1,1-1-1,-5-28 0,-3-9 53,2 19-91,-1-6 113,-15-83 0,17 53-53,-4-49 180,14 107-303,1 0 0,0 0-1,1 1 1,0-1 0,1 0 0,1 1 0,0-1 0,1 1 0,0 0 0,0 1 0,2-1 0,7-11 0,-8 16 12,0 0 0,1 1 0,-1-1 0,1 1 0,0 1 0,1-1 1,-1 2-1,1-1 0,0 1 0,0 0 0,1 0 0,13-3 0,-16 6-44,1 0-1,-1 1 1,0 0-1,0 0 1,1 1-1,-1 0 0,0 0 1,0 0-1,0 1 1,0 0-1,10 4 1,2 0-4,-2 0-17,1 2 0,-1 0 0,0 0 0,20 16 0,-31-21 0,-1 0 0,0 1 0,1-1 0,-2 0 0,1 1 0,0 0 0,-1 0 0,0 0 0,1 1 0,-2-1 0,1 1 0,0-1 0,-1 1 0,0 0 0,0 0 0,1 7 0,-2-4 0,0-1 0,-1 0 0,0 0 0,0 1 0,0-1 0,-1 0 0,0 0 0,-1 0 0,0 0 0,-4 11 0,-5 6 0,0 0 0,-2-1 0,-1-1 0,-1 0 0,-22 25 0,2-7 0,21-26 0,1 1 0,0 1 0,2 0 0,-12 19 0,23-34 0,0 0 0,0 0 0,0-1 0,0 1 0,0 0 0,0 0 0,0 0 0,0-1 0,0 1 0,0 0 0,1 0 0,-1-1 0,0 1 0,0 0 0,1-1 0,-1 1 0,1 0 0,-1 0 0,0-1 0,1 1 0,-1-1 0,1 1 0,0-1 0,-1 1 0,1-1 0,-1 1 0,1-1 0,0 1 0,-1-1 0,1 0 0,0 1 0,0-1 0,1 1 0,30 11 0,-32-11 0,73 21 0,88 32 0,-145-47 0,1 0 0,-1 0 0,-1 2 0,0 0 0,0 1 0,0 1 0,16 15 0,-30-25 0,0 0 0,0 0 0,0-1 0,-1 1 0,1 0 0,0 0 0,-1 0 0,1 0 0,0 1 0,-1-1 0,1 0 0,-1 0 0,0 0 0,1 0 0,-1 1 0,0-1 0,0 0 0,1 0 0,-1 0 0,0 1 0,0-1 0,-1 0 0,1 0 0,0 0 0,0 1 0,0-1 0,-1 0 0,1 0 0,-1 0 0,1 0 0,-1 1 0,1-1 0,-1 0 0,0 0 0,0 0 0,1 0 0,-1-1 0,0 1 0,0 0 0,0 0 0,0 0 0,-2 1 0,-4 2 0,-1 1 0,0-1 0,0 0 0,-16 5 0,13-5 0,-21 7 0,-2-1 0,1-1 0,-2-2 0,-53 4 0,-144-4 0,215-7 0,8-1 874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3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 9824,'0'0'6990,"-13"11"-6347,-87 79 1369,88-81-1498,1 1-1,0 1 1,0 0 0,-11 16 0,20-24-395,0 0 0,0 0 1,0 1-1,0-1 1,0 1-1,1-1 1,0 1-1,0 0 0,0-1 1,0 1-1,0 0 1,1 0-1,0 0 1,0 0-1,0-1 1,0 1-1,0 0 0,1 0 1,0 0-1,-1-1 1,2 1-1,0 4 1,0-6-63,-1 1 0,0-1 1,1 0-1,-1 0 1,1 0-1,0 0 1,-1 0-1,1 0 0,0-1 1,0 1-1,0-1 1,1 1-1,-1-1 1,0 0-1,0 0 1,1 0-1,-1 0 0,1 0 1,-1 0-1,1-1 1,-1 1-1,1-1 1,-1 0-1,1 1 0,-1-1 1,5-1-1,-1 1 36,0-1 1,0 0-1,0 0 0,0 0 0,0-1 0,0 0 1,-1 0-1,1 0 0,-1-1 0,7-3 0,-7 2-24,0 0-1,-1-1 0,1 1 0,-1-1 0,0 0 0,-1 1 1,1-2-1,-1 1 0,0 0 0,0-1 0,-1 0 0,1 1 1,-1-1-1,0 0 0,1-12 0,-2 13-22,0-1 0,0 1 0,-1-1 1,0 1-1,0-1 0,0 1 0,-1-1 0,1 1 0,-2-1 0,1 1 0,0-1 0,-1 1 0,0 0 1,0 0-1,-1 0 0,1 0 0,-1 0 0,-4-4 0,6 8-31,0 0 0,0 0 0,0 0 0,0 0 1,-1 1-1,1-1 0,0 0 0,-1 1 0,1-1 0,-1 1 0,1-1 0,0 1 0,-1 0 0,1-1 0,-1 1 0,1 0 1,-1 0-1,1 0 0,-1 0 0,1 0 0,-1 1 0,1-1 0,-1 0 0,1 1 0,0-1 0,-1 1 0,1-1 1,0 1-1,-1 0 0,1-1 0,0 1 0,0 0 0,-1 0 0,0 2 0,-8 4 87,1 1 1,1 0-1,-11 12 0,12-12 10,4-5-61,0 0-1,1 0 0,0 0 0,0 0 0,0 0 0,0 0 1,0 1-1,0-1 0,1 1 0,0-1 0,0 1 0,-1 4 1,2-7-33,0 1 0,0-1 0,0 1 0,0-1 1,0 0-1,1 1 0,-1-1 0,1 1 1,-1-1-1,1 1 0,-1-1 0,1 0 1,0 1-1,0-1 0,-1 0 0,1 0 0,0 0 1,0 1-1,0-1 0,0 0 0,1 0 1,-1 0-1,0-1 0,0 1 0,1 0 1,-1 0-1,0-1 0,1 1 0,-1-1 0,0 1 1,1-1-1,-1 1 0,3-1 0,2 1 12,-1 0-1,1 0 0,-1 0 1,1-1-1,-1 0 0,1 0 1,-1-1-1,1 1 0,-1-1 1,1 0-1,-1-1 0,0 1 1,7-4-1,-2 0 37,0 0 1,0 0-1,-1-1 1,0 0-1,16-15 1,-13 5 90,-11 16-152,-1-1 0,1 1-1,-1-1 1,1 1-1,-1-1 1,1 0 0,-1 1-1,0-1 1,1 1-1,-1-1 1,0 0 0,0 1-1,1-1 1,-1 0-1,0 1 1,0-1 0,0 0-1,0 1 1,0-1-1,0 0 1,0 1 0,0-1-1,0 0 1,0 0-1,0 0 1,-1 1-84,1 0 0,0 0 0,0 1 0,-1-1 0,1 0 0,0 0 1,0 0-1,-1 0 0,1 1 0,0-1 0,0 0 0,0 0 0,-1 1 0,1-1 0,0 0 0,0 0 0,0 1 0,0-1 0,0 0 0,0 0 0,0 1 1,-1-1-1,1 0 0,0 1 0,0-1 0,0 0 0,0 0 0,0 1 0,0-1 0,0 0 0,0 1 0,1-1 0,-1 0 0,0 0 0,0 1 1,0 0-1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6824,'0'0'16769,"6"16"-16313,0-1-334,3 8 128,-1 1-1,7 36 0,14 142 1335,3 11 568,-26-168-584,13-67-2088,-13 13-3584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13968,'0'0'5250,"4"12"-4675,1 1-397,-2 0 0,0 0 1,0 1-1,-1-1 0,-1 1 0,0 19 1,-8 75 1078,-3 175 2594,18-204 566,-7-87-4633,1 1 0,-1-1 0,0 0 0,-1 1 0,0-1 0,-1-10 0,0 5-2888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8640,'0'0'7502,"13"-11"-6517,-4 2-766,10-8 333,-1-1 0,22-27 0,-35 37-256,1 2 0,0-1 1,1 1-1,-1 0 0,1 0 0,1 1 0,11-8 1,-17 12-203,1 0 0,-1-1 0,1 1 0,-1 0 0,1 0 0,0 1 0,-1-1 0,1 1 1,0-1-1,0 1 0,-1 0 0,1 0 0,0 0 0,0 0 0,-1 0 0,1 1 0,0 0 0,0-1 1,-1 1-1,1 0 0,-1 0 0,1 0 0,-1 0 0,1 1 0,-1-1 0,0 1 0,1-1 0,2 4 1,5 6 136,-1 1 1,-1 0 0,1 0-1,-2 1 1,0 0-1,0 0 1,7 26 0,-8-23 29,1 0 0,0-1 1,1 1-1,1-1 0,13 17 1,-20-30-192,0 0 1,0 1 0,0-1-1,0 0 1,1 0 0,-1 0-1,1-1 1,0 1 0,-1-1-1,1 1 1,0-1-1,0 0 1,0 0 0,0 0-1,0 0 1,5 0 0,-4-1 0,1 0 0,0 0 0,0-1 0,-1 0 1,1 0-1,0 0 0,-1 0 0,1 0 1,7-5-1,4-2 84,-1-1 0,0-1 1,-1-1-1,19-17 0,-33 28-152,191-188 1824,-188 185-1780,34-41 624,-37 45-671,0-1 0,0 0 0,0 0 0,0 0 0,0 0 0,0 0 0,0 0 0,0 1 0,0-1 0,0 0 0,1 0 0,-1 0 0,0 0 0,0 0 0,0 0 0,0 0 0,0 0 0,0 1 0,0-1 0,0 0 0,1 0 0,-1 0 0,0 0 0,0 0 0,0 0 0,0 0 0,0 0 0,1 0 0,-1 0 0,0 0 0,0 0 0,0 0 0,0 0 0,0 0 0,0 0 0,1 0 0,-1 0 0,0 0 0,0 0 0,0 0 0,0 0 0,0 0 0,1 0 0,-1-1 0,0 1 0,0 0 0,0 0 0,0 0 0,0 0 0,0 0 0,0 0 0,0 0 0,1 0 0,-1 0 0,0-1 0,0 1 0,0 0 0,0 10 0,-3 7-4085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6.4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64 402 8840,'0'0'7994,"-10"1"-7405,-30 3 6,39-4-536,1 0 1,-1 0-1,1 0 0,-1 0 1,1 0-1,-1 0 0,1 0 0,-1 0 1,1 0-1,-1 0 0,1 0 1,-1 0-1,1-1 0,0 1 1,-1 0-1,1 0 0,-1 0 0,1-1 1,0 1-1,-1 0 0,1-1 1,0 1-1,-1 0 0,1-1 0,0 1 1,-1 0-1,1-1 0,0 1 1,0-1-1,-1 1 0,1 0 0,0-1 1,0 1-1,0-1 0,0 1 1,0-1-1,-1 1 0,1-1 1,0 1-1,0-1 0,0 1 0,0-1 1,0 1-1,1-1 0,-1 1 1,0 0-1,0-2 0,8-19 617,-8 20-579,63-116 1992,-53 101-1607,1 1-1,1-1 0,0 2 0,28-26 1,-37 37-253,1 0 1,-1 0 0,1 1 0,0-1 0,0 1 0,0 0 0,1 0 0,-1 0 0,0 1 0,1 0 0,-1-1 0,6 1 0,-9 1-183,0 0-1,-1 1 1,1-1 0,0 0 0,-1 1-1,1-1 1,0 1 0,-1-1-1,1 1 1,-1 0 0,1-1 0,-1 1-1,0-1 1,1 1 0,-1 0 0,1-1-1,-1 1 1,0 0 0,0-1 0,1 1-1,-1 0 1,0 0 0,0-1 0,0 1-1,0 1 1,2 23 541,-2-22-539,-4 96 647,2-45-151,4 64-1,1-79-544,10 42 0,-10-69 0,0 0 0,0-1 0,1 0 0,0 0 0,1 0 0,1 0 0,0-1 0,8 12 0,-12-19 0,0 0 0,1 0 0,-1-1 0,1 1 0,0-1 0,0 0 0,-1 0 0,1 0 0,1 0 0,-1 0 0,0-1 0,0 1 0,1-1 0,-1 0 0,1 0 0,-1 0 0,1 0 0,-1-1 0,1 1 0,-1-1 0,1 0 0,3-1 0,-1 0 0,0 0 0,0-1 0,0 1 0,0-1 0,-1-1 0,1 1 0,-1-1 0,0 0 0,0 0 0,0-1 0,0 0 0,6-6 0,0 0 0,-1-2 0,-1 1 0,0-2 0,0 1 0,11-25 0,28-73 0,-43 97 0,14-38 0,-3-1 0,-3-1 0,8-58 0,-16 85 0,2 0 0,9-26 0,5-15 0,-21 67 0,0-1 0,0 0 0,1 1 0,-1-1 0,0 1 0,0-1 0,1 1 0,-1 0 0,0-1 0,1 1 0,-1-1 0,1 1 0,-1-1 0,0 1 0,1 0 0,-1-1 0,1 1 0,-1 0 0,1 0 0,-1-1 0,1 1 0,-1 0 0,1 0 0,-1 0 0,1 0 0,0-1 0,-1 1 0,1 0 0,-1 0 0,1 0 0,-1 0 0,1 0 0,-1 1 0,1-1 0,0 0 0,-1 0 0,1 0 0,-1 0 0,1 0 0,-1 1 0,1-1 0,-1 0 0,1 1 0,0 0 0,27 16 0,-22-12 0,57 43 0,-45-32 0,1-1 0,31 18 0,-32-21 669,9 6-1127,-9-13-3688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6424,'0'0'7720,"-3"14"-6996,-1 8-282,0 1 1,1-1 0,2 1-1,1 35 1,5-14 953,2-1 0,2 0 0,26 76 0,-28-108-202,-5-19-430,-4-22-260,-8-148 459,5 56-383,3 106-392,2-1 0,0 1 1,1-1-1,3-17 0,-3 29-136,0 0 0,1-1 0,-1 1 1,1 0-1,0 0 0,1 0 0,-1 1 0,1-1 0,0 0 0,0 1 0,0 0 0,0 0 0,1 0 0,0 0 0,0 0 0,6-4 0,-7 7-24,1-1 0,0 0 0,0 1 0,0 0 0,0 0 0,0 0 0,0 0 0,0 0 0,0 1 0,0 0 0,0 0-1,0 0 1,6 1 0,1 1 36,0 0 0,1 0 0,13 6 0,132 58 1016,-126-55-481,-3-1-803,-13 4-3989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8032,'0'0'13553,"0"15"-12971,-7 196 1929,1-125-612,4-74-1480,0 1 245,0 0-1,-1 17 1,3-29-131,0-1-513,0 0 1,0 1-1,0-1 0,0 0 0,0 0 0,0 0 0,0 1 0,0-1 0,0 0 0,0 0 0,0 0 0,0 1 0,0-1 0,1 0 0,-1 0 0,0 0 1,0 0-1,0 1 0,0-1 0,0 0 0,0 0 0,1 0 0,-1 0 0,0 0 0,0 1 0,0-1 0,0 0 0,1 0 0,-1 0 0,0 0 0,0 0 0,0 0 1,1 0-1,-1 0 0,0 0 0,0 0 0,0 0 0,1 0 0,-1 0 0,0 0 0,40-10 238,18-5 92,70-9-1,-118 23-290,-5 0-4,0 0 0,1 1 0,-1-1-1,1 1 1,-1 0 0,9 2 0,-9 7-56,-1-1-4791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2:4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70 114 9440,'0'0'6078,"-10"0"-5396,-30 0-29,20 4 4818,22-17-2884,-1 10-2467,0 1 1,0-1-1,1 0 0,-1 0 0,1 1 1,-1-1-1,1 0 0,0 1 0,0 0 1,0 0-1,0-1 0,1 1 0,-1 0 1,4-2-1,8-9 381,-7 7-376,0 1-1,0 0 0,0 0 0,1 0 1,-1 1-1,1 0 0,0 1 0,1 0 1,-1 0-1,0 0 0,1 1 0,-1 1 1,1-1-1,0 2 0,0-1 0,10 1 0,-16 0-106,-1 1 0,1-1 0,0 1 0,-1-1 0,1 1 0,-1 0 0,1 0-1,-1 0 1,0 0 0,1 0 0,-1 1 0,0-1 0,0 1 0,1 0 0,-2-1-1,1 1 1,0 0 0,0 0 0,0 0 0,-1 0 0,1 0 0,-1 1 0,0-1-1,0 0 1,1 1 0,-1-1 0,-1 1 0,1-1 0,0 1 0,-1 0 0,1-1-1,-1 1 1,0 2 0,1 6 28,-1 0 0,0 0-1,-1 0 1,0 0 0,-1-1 0,-5 20-1,1-11 78,-2 0 0,-1-1 0,0 0 0,-1 0-1,-1-1 1,0 0 0,-2-1 0,-20 22 0,30-35-37,1 0-1,-1 0 1,0-1 0,1 1 0,-1-1 0,-1 0-1,1 0 1,0 0 0,0 0 0,-8 3 0,11-5 98,29-4 85,81-22-269,-75 16 0,58-8 0,-75 16 518,14-2-655,-13 3-4265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17.0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4616,'0'0'17499,"2"10"-17319,48 190 756,-8-17 40,-24-114 392,-25-108-1181,1-1 0,0-63 1,4 63-82,2 39-103,-2-36 142,1 1-1,7-56 0,-4 79-85,-2 9-39,0-1 0,0 1 0,1 0 0,0-1 0,0 1 0,0 0 0,0 0 0,1-1 0,0 1 0,0 1 0,0-1 1,0 0-1,0 0 0,1 1 0,0-1 0,-1 1 0,1 0 0,1 0 0,5-5 0,0 0 5,1 1 0,0 1 0,0-1 0,1 2 0,0-1 0,0 1 0,0 1 0,1 0 0,-1 1 0,1 0 0,0 1 0,23-2 0,-12 4 7,-12-1 1,-1 1 0,1 0-1,0 1 1,0 0 0,0 1-1,-1 0 1,21 7 0,-20-5 10,-1 0 0,1 1 0,-1 1 0,0 0 1,-1 0-1,0 0 0,15 14 0,-17-12 19,-6-6-41,0-1 0,0 1 0,1-1 0,-1 0 0,0 0 1,0 1-1,1-1 0,-1 0 0,1 0 0,-1 0 0,1 0 0,-1-1 1,1 1-1,2 1 0,2 5 83,-5-6-122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18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5320,'0'0'18458,"4"10"-18333,1 0-83,-3-7-27,0 1 1,0-1-1,0 1 1,-1 0-1,0 0 0,0 0 1,0 0-1,0 0 1,-1 0-1,1 0 0,-1 0 1,0 0-1,-1 7 1,-3 49 549,2 61 0,2-71 201,0-49-749,0-1 1,0 1 0,1 0 0,-1-1 0,0 1 0,0 0 0,0-1-1,0 1 1,0-1 0,1 1 0,-1 0 0,0-1 0,0 1 0,1-1 0,-1 1-1,1-1 1,-1 1 0,0-1 0,1 1 0,-1-1 0,1 0 0,-1 1-1,1-1 1,-1 1 0,1-1 0,-1 0 0,1 0 0,0 1 0,-1-1 0,1 0-1,-1 0 1,1 0 0,0 1 0,-1-1 0,1 0 0,0 0 0,-1 0-1,1 0 1,-1 0 0,1 0 0,0-1 0,0 1 0,30-9 304,-26 8-334,21-7 158,0 2-1,1 0 1,0 2-1,0 1 1,47 1-1,-74 2-165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26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8840,'0'0'13481,"14"3"-13275,0 1-145,-4-1-11,0-1 0,0 0 0,0-1 0,1 0 0,-1 0 0,18-2 0,93 1 531,-28 1-145,-43-2-189,98-8 813,-63 1-131,-38 3 634,-48 4-1479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26.8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0 129 16879,'0'0'4000,"9"-8"-3945,6-2-26,-7 5 40,-1-1 0,0 0-1,10-9 1,-14 13 61,0 1-1,1 0 1,-1-1 0,1 2 0,-1-1-1,1 0 1,-1 1 0,1-1 0,5 1-1,39-7 428,-19 1-394,76-10 303,81-11 119,-125 21-360,-20 2 214,69 0 1,-102 5-241,0 0-1,0 0 1,-1 1-1,12 4 1,-17-6-199,0 1 0,0 0 0,0 0 1,-1 0-1,1 0 0,-1 0 0,1 0 0,0 0 0,-1 1 0,3 1 1,-4-2-102,0 0-1,1-1 1,-1 1 0,0 0 0,1-1 0,-1 1 0,0 0 0,0 0 0,0-1 0,0 1 0,0 0-1,1 0 1,-1-1 0,0 1 0,-1 0 0,1-1 0,0 1 0,0 0 0,0 0 0,0-1 0,-1 1 0,1 0-1,0-1 1,-1 1 0,1 0 0,0-1 0,-2 2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29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9 375 9944,'0'0'10029,"-2"-11"-9771,-5-36-3,7 44-189,0-1 0,1 0 0,-1 0-1,1 0 1,0 0 0,0 1 0,0-1 0,1 0 0,-1 1-1,1-1 1,0 1 0,-1 0 0,2-1 0,4-4 0,-2 0 115,41-48 766,-40 50-843,-2 2-14,1-1 1,0 1-1,0 0 1,1 1-1,-1-1 1,1 1-1,0 0 1,-1 0-1,1 1 1,1 0-1,-1 0 0,10-2 1,-14 4-61,1 1 0,-1-1 1,0 1-1,0 0 0,0-1 0,1 1 1,-1 0-1,0 0 0,0 1 0,0-1 1,0 0-1,-1 1 0,1-1 0,0 1 1,0-1-1,-1 1 0,1 0 0,-1 0 1,0 0-1,1 0 0,-1 0 1,0 0-1,0 0 0,0 0 0,0 3 0,4 9 55,0 0-1,4 26 1,-6-27-16,7 58 212,-7-45-134,7 27 0,-7-43-102,0-1-1,1 0 1,1 0 0,-1 0-1,8 9 1,13 26 155,-22-37-167,2 4 61,0 0 0,1 0 0,0 0 0,11 14 0,-15-23-61,-1 0 0,1 0-1,0 0 1,0-1 0,0 1-1,0 0 1,0-1-1,0 1 1,0-1 0,1 0-1,-1 0 1,0 1 0,1-2-1,-1 1 1,1 0 0,-1 0-1,1-1 1,0 0-1,-1 1 1,1-1 0,-1 0-1,1 0 1,0 0 0,-1-1-1,1 1 1,-1-1 0,4 0-1,6-4 65,0 0 0,-1-1 1,0-1-1,0 1 0,-1-2 0,0 1 0,0-1 0,-1-1 0,0 0 0,0 0 1,-1-1-1,13-20 0,-8 10 59,-2 1 1,0-2-1,-2 0 1,0 0 0,-1-1-1,6-27 1,2-34 407,8-32 621,-21 103-1052,0-1 0,1 1 0,1-1 0,0 1-1,0 1 1,1-1 0,1 1 0,14-19 0,-20 30-133,-1-1 0,1 1 0,0-1 1,-1 1-1,1-1 0,0 1 0,-1 0 0,1 0 0,0-1 1,0 1-1,0 0 0,-1 0 0,1 0 0,0 0 0,0 0 1,-1 0-1,1 0 0,0 0 0,0 0 0,0 0 0,-1 0 1,1 1-1,0-1 0,0 0 0,-1 0 0,1 1 0,0-1 1,0 1-1,24 17-1,-12-8 1,5 0 0,1 1 0,29 22 0,-43-29 0,-5-4 0,1 0 0,0 1 0,0-1 0,-1 0 0,1 1 0,0-1 0,-1 0 0,1 1 0,-1-1 0,1 1 0,0 0 0,-1-1 0,1 1 0,-1-1 0,1 1 0,-1 0 0,0-1 0,1 1 0,-1 0 0,0-1 0,1 1 0,-1 0 0,0 0 0,0-1 0,0 1 0,0 0 0,1 0 0,-1-1 0,0 1 0,0 0 0,0 0 0,-1 0 0,1-1 0,0 1 0,0 0 0,0 0 0,-1-1 0,1 2 0,-3 3-4035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30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0 19399,'0'0'5815,"1"14"-5627,0 103 424,-7 145 1966,9-250-1971,-2-7 948,-12 3-855,2-4-515,-1 0 0,0 0 0,-16 4 1,-16 5 371,33-7-549,8-5-8,0-1 0,0 1 0,0 0 0,0-1 0,0 1 0,0-1 0,0 1 0,0-1-1,0 1 1,0-1 0,0 0 0,0 0 0,-1 1 0,13-3 0,0 0 0,-1-1 0,1 0 0,20-8 0,-13 4 0,2 1 0,0 0 0,0 2 0,39-3 0,-41 5 0,78-2 0,-81 4 0,-6 3 979,2 0-5893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31.4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0 170 19399,'0'0'5752,"10"-10"-5565,-7 7-172,3-3 17,0 0 0,1 0 0,-1 1 0,1 0 0,1 0 0,-1 1 0,0-1 0,1 2 0,0-1 0,0 1 0,12-3 0,81-12 457,122-4 0,-63 7 7,119-22 639,-247 33-473,45 1 1,-76 3-710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7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1 11856,'0'0'8829,"0"14"-8123,1-7-588,0 14 320,-1 0 0,-4 39 0,-2-18 307,-24 131 2630,23-116-1599,4-17-361,3-38-1354,-1-1 0,1 1 1,0 0-1,-1-1 0,1 1 1,0 0-1,0 0 0,0-1 1,1 1-1,-1 0 0,0-1 1,1 1-1,-1-1 0,1 1 1,-1 0-1,1-1 0,0 1 0,-1-1 1,1 1-1,0-1 0,0 0 1,0 1-1,2 0 0,-1-1 11,0 0 1,1 0-1,-1 0 0,0 0 0,1 0 0,-1-1 0,1 1 0,0-1 0,-1 0 0,1 0 0,-1 0 1,1 0-1,-1 0 0,1 0 0,3-2 0,44-6-72,0 0 0,1 2 0,52 0 0,-100 1 999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32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61 13056,'0'0'9989,"10"-8"-9681,35-25-6,-42 30-241,0 1-1,1 0 1,-1 0-1,1 0 1,0 0-1,-1 1 1,1-1-1,0 1 1,0 0-1,0 1 1,0-1-1,0 0 1,0 1-1,6 0 1,-8 1-22,1-1 1,-1 1-1,1 0 0,0-1 0,-1 1 1,1 1-1,-1-1 0,0 0 0,1 1 1,-1-1-1,0 1 0,0-1 0,0 1 1,0 0-1,0 0 0,2 3 1,0 1 5,0 1 1,0-1 0,-1 1-1,0 0 1,0 0 0,-1 0-1,0 0 1,0 1 0,-1-1-1,0 1 1,0-1 0,0 9 0,-3 9 73,-2-1 1,0 0 0,-1 0-1,-2 0 1,-17 43 0,2-4 188,12-41-81,8-19-159,0 0 0,1 1 0,-1-1 0,1 0 0,0 0 0,0 0 0,0 1 0,0 3 0,24-1 625,-7-6-580,-1 0 0,1-1 0,0-1 0,0 0 0,23-8 0,0 2 56,91-23 627,-125 31-755,-1-1 1,1 1-1,0 0 1,-1 0 0,1 0-1,0 0 1,-1 1-1,1 0 1,-1 0-1,6 2 1,11 5-3906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34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51 17287,'0'0'5154,"13"-4"-4893,20-7 121,1 1 0,68-11-1,-88 20-285,-7 0 70,0 0 0,-1 0 0,1 1 0,0 0 0,12 2 0,-17-2-121,0 1 0,0 0 1,0-1-1,0 1 0,-1 0 0,1 0 0,0 0 0,0 0 1,-1 0-1,1 1 0,-1-1 0,1 0 0,-1 1 1,0-1-1,0 1 0,1-1 0,-1 1 0,0 0 1,0 0-1,-1-1 0,1 1 0,0 0 0,0 0 0,-1 0 1,1 2-1,0 3 46,0 0 0,0 0 1,-1 0-1,0 0 0,0-1 0,-1 1 0,0 0 1,0 0-1,-4 12 0,-4 7 269,-14 29 0,14-34-52,7-16-276,1-3 28,0-1 1,0 1 0,1 0-1,-1 0 1,0 0-1,1-1 1,-1 1 0,1 0-1,0 0 1,0 0 0,-1 2-1,2-3-26,0 1-1,-1-1 0,1 0 1,0 0-1,0 0 0,-1 0 1,1 0-1,0 0 0,0-1 1,0 1-1,0 0 1,0 0-1,1-1 0,-1 1 1,0 0-1,0-1 0,0 1 1,1-1-1,0 1 0,11 2 95,-1 0-1,0-1 1,1 0-1,-1-1 0,1 0 1,-1-1-1,1 0 1,18-4-1,8 2 197,3-4 18,-33 4-263,0 0 0,0 1 0,1 0 0,-1 1 0,11 1 0,-17-1-178,0 1 1,0 0-1,-1 1 0,1-1 1,0 0-1,-1 1 0,4 1 1,-2 0-3195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1.1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173 208 14272,'0'0'5175,"-11"11"-4872,-3 3-202,-1 0 66,0 1 0,-22 31-1,25-30 10,1 0 0,1 1 1,0 0-1,1 1 0,1 0 0,-7 26 0,13-38-95,1 1 1,0-1-1,0 1 1,0 0 0,1-1-1,0 1 1,0 0-1,1-1 1,2 13-1,-1-15-32,0 1-1,0 0 0,0-1 0,0 1 0,0-1 0,1 0 1,0 0-1,0 0 0,0 0 0,0-1 0,1 1 0,-1-1 1,1 0-1,7 5 0,-6-5-1,0 0 0,1 0 0,-1 0 0,1-1 0,-1 0 0,1 0 0,-1-1 0,1 0 0,0 0 0,0 0 0,0 0 0,8-1 0,-4-1 30,0 0 0,0-1 0,-1 0 0,1 0 0,0-1 0,16-8 0,-6 1 74,-2 0 0,1-2 1,-1 0-1,-1-1 0,0-1 0,17-19 0,-1-2 520,-2-2-1,32-50 1,-64 89-529,1 0 0,-1 0 0,1 0 0,-1 1 0,1-1-1,0 0 1,0 0 0,0 0 0,0 0 0,0 0 0,0 0 0,1 3 0,11 43 519,-6-29-489,1 0 0,1-1 0,12 22 0,-17-36-121,0-1-1,0 1 1,1 0-1,-1-1 0,1 0 1,0 0-1,0 0 0,0-1 1,0 1-1,0-1 0,10 3 1,-11-3-14,1-1-1,0 0 1,-1 0 0,1 0 0,0 0 0,-1-1-1,1 1 1,0-1 0,0 0 0,0 0 0,-1-1-1,1 1 1,0-1 0,0 1 0,5-3 0,5-5 19,0 0 0,-1-1 0,0 0 0,0-1 0,-1-1 0,-1 0 0,1 0 0,-2-1 0,15-21 0,-12 14 11,-1-1 0,-1 0 0,-1-1 0,-1 0 0,0-1 0,5-24 0,-8 22-67,0-1 0,2-43 0,-7 60 0,-1 0 0,0-1 0,-1 1 0,1 0 0,-2 0 0,1 0 0,-1 0 0,0 0 0,-1 0 0,0 1 0,0-1 0,-7-11 0,8 17 0,1 0 0,-1 0 0,0 0 0,0 0 0,-1 0 0,1 0 0,0 1 0,-1-1 0,1 1 0,-1-1 0,1 1 0,-1 0 0,0 0 0,1 0 0,-1 0 0,0 1 0,0-1 0,0 1 0,0 0 0,1 0 0,-1 0 0,0 0 0,0 0 0,0 0 0,0 1 0,0-1 0,1 1 0,-4 1 0,0 0 0,0 0 0,1 1 0,0-1 0,-1 1 0,1 0 0,0 0 0,1 0 0,-1 1 0,0 0 0,1 0 0,0 0 0,0 1 0,-4 5 0,4-4 126,0 1 0,1 0 0,0 0 0,0 0 0,1 1 0,-2 10 0,-1 23-5092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1.8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0 22271,'0'0'-62,"-9"11"-144,-12 11 217,-1 0-1,-46 35 0,53-47 83,0 1-1,1 1 1,0 0 0,1 1-1,0 1 1,1 0 0,-13 20-1,24-33-67,0 1 0,0-1 0,1 1 0,-1-1 0,0 1 0,1-1 0,-1 1 1,1 0-1,0-1 0,-1 1 0,1 0 0,0-1 0,0 1 0,0 0 0,0-1 0,0 1 0,0 0 0,1-1 0,-1 1 0,1 2 0,0-2 2,1 0 0,-1 1 0,1-1 0,-1 0 0,1 1 0,0-1 0,0 0 0,0 0 0,0 0 0,0-1 1,3 3-1,3 1 26,0-1 1,0 0-1,1 0 1,-1-1-1,1 0 1,13 3 0,27 2 572,1-3 1,73-1 0,-119-4-505,0 0 1,0-1 0,-1 1 0,1-1 0,0 0 0,0 0 0,-1 0 0,1 0 0,3-2-1,5-6-3489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2.6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47 21591,'0'0'-40,"11"-4"74,-3 0-16,8-3 63,-1 0-1,1 2 0,-1 0 1,2 0-1,-1 2 1,21-3-1,-36 6-64,0 0-1,0 0 1,0 0 0,1 0-1,-1 0 1,0 1 0,0-1-1,0 0 1,0 0 0,0 1-1,0-1 1,-1 1 0,1-1-1,0 1 1,0-1-1,0 1 1,0 0 0,0-1-1,-1 1 1,1 0 0,0 0-1,-1-1 1,1 1 0,0 0-1,-1 0 1,1 0 0,-1 0-1,0 0 1,1 0 0,-1 0-1,0 0 1,1 0 0,-1 2-1,1 3 28,-1 0-1,0 0 1,0 1-1,-2 10 0,0-6-1,-1 13 72,-2-1 0,-1 0 0,-1 0 1,-1 0-1,-1-1 0,-14 24 0,7-11 127,15-33-205,-10 27 272,10-28-264,1 1 0,-1-1 0,1 1 0,0-1 0,-1 1-1,1-1 1,0 1 0,0 0 0,0-1 0,0 1 0,0-1 0,1 1-1,-1-1 1,0 1 0,1-1 0,0 3 0,1-3 1,0 0-1,0-1 1,0 1 0,0 0 0,0-1-1,0 0 1,0 1 0,0-1 0,0 0 0,1 0-1,-1 0 1,0 0 0,0-1 0,0 1-1,0 0 1,4-2 0,3 0 65,44-3 247,93-4 284,-116 11-528,-19 1-3544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5.6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9344,'0'0'13009,"13"-2"-12708,143-26 534,75-3 116,-137 22-544,-31 4 317,64 5-1,-60 0 873,-57 5-479,-10-6-718,-27-6-447,21 5-3344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6.3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83 18591,'0'0'6223,"10"-1"-6086,101-11 1713,-9-3-1473,182-25 228,-195 31-227,105 4 0,-178 5-210,0 1-1,0 1 1,-1 0-1,1 1 1,15 6-1,-30-9-131,0 1-1,0-1 0,-1 0 1,1 1-1,0-1 0,-1 1 1,1-1-1,0 1 0,-1-1 1,1 1-1,-1 0 0,1-1 0,-1 1 1,1 0-1,-1-1 0,0 1 1,1 0-1,-1 0 0,0-1 1,1 2-1,-1-2-98,0 0 1,0 0-1,0 0 1,1 1-1,-1-1 1,0 0-1,0 0 1,0 0-1,0 0 1,0 0-1,0 0 1,0 0-1,0 1 1,0-1-1,0 0 1,0 0-1,0 0 1,1 0-1,-1 0 1,0 1-1,0-1 1,0 0-1,0 0 1,0 0-1,0 0 1,0 0-1,0 1 1,0-1-1,0 0 1,-1 0-1,1 0 1,0 0-1,0 0 1,0 0 0,0 1-1,0-1 1,0 0-1,0 0 1,0 0-1,0 0 1,0 0-1,0 0 1,0 0-1,-1 1 1,1-1-1,0 0 1,0 0-1,0 0 1,0 0-1,0 0 1,0 0-1,-1 0 1,1 0-1,0 0 1,0 0-1,0 0 1,0 0-1,0 0 1,-1 0-1,1 0 1,0 0-1,0 0 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8.7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1 469 10848,'0'0'9418,"9"-11"-9093,27-29 523,71-60 0,-91 88-418,1 1 0,0 0-1,36-16 1,-50 25-315,0 1-1,0 0 1,0 0-1,1 0 1,-1 0 0,0 0-1,1 0 1,-1 1 0,0 0-1,1 0 1,6 0 0,-9 1-66,1-1 0,0 1 0,-1 0 0,1 0 0,-1 0 0,1 0 0,-1 0 0,0 0 0,1 1 0,-1-1 0,0 0 0,0 1 0,0-1 0,0 1 0,0-1 0,0 1 0,0-1 0,0 1 0,-1 0 0,1-1 0,-1 1 0,1 0 0,-1-1 0,1 5 0,3 20 235,-2 0 0,0 1 1,-4 50-1,1-45 143,5 66 0,-3-90-336,0 1 0,1-1 0,0 1 0,1-1 0,0 0 0,0 0 1,1 0-1,0 0 0,8 12 0,-10-17-50,0-1 1,1 1-1,-1-1 0,1 1 1,-1-1-1,1 0 0,0 0 0,0 0 1,0 0-1,0-1 0,0 1 1,0-1-1,1 0 0,-1 0 1,0 0-1,1 0 0,-1 0 1,1-1-1,-1 0 0,1 1 1,-1-1-1,1-1 0,-1 1 0,0 0 1,1-1-1,4-1 0,2-1 10,0-1 0,0 0 0,0-1-1,-1 0 1,0 0 0,0-1 0,0 0-1,-1-1 1,1 0 0,-2 0 0,1 0-1,-1-1 1,0-1 0,-1 1 0,0-1-1,0 0 1,-1 0 0,5-11-1,-1 0 13,-1 0 0,-1-1-1,0 0 1,-2 0 0,0-1-1,-2 1 1,3-42 0,-5 12 104,-2 1 0,-2-1 1,-18-97-1,20 147-167,1-1 0,-1 1 0,1-1 0,0 0 0,0 1 0,-1-1 0,1 0 0,0 1 0,0-1 0,0 0 0,1 1 0,-1-1 0,0 0 0,1 1 0,-1-1 0,1 1 0,-1-1 0,1 1 0,0-1 0,0 1 0,1-2 0,-1 1 0,0 1 0,1 0 0,-1 0 0,1 0 0,-1 1 0,1-1 0,0 0 0,-1 1 0,1-1 0,0 0 0,-1 1 0,1 0 0,0 0 0,0-1 0,-1 1 0,4 0 0,6 1 0,0 1 0,0-1 0,-1 2 0,21 6 0,21 10 0,0 1 0,69 41 0,-110-56 0,15 10 0,-25-15 0,0 1 0,0 0 0,0-1 0,0 1 0,0 0 0,0 0 0,-1 0 0,1 0 0,0-1 0,-1 1 0,1 0 0,0 0 0,-1 0 0,1 1 0,-1-1 0,0 0 0,1 0 0,-1 0 0,1 2 0,-2-3 29,1 0 1,0 1-1,0-1 0,-1 0 1,1 0-1,0 0 0,0 0 1,-1 1-1,1-1 0,0 0 1,-1 0-1,1 0 0,0 0 1,0 0-1,-1 0 0,1 0 0,0 0 1,-1 0-1,1 0 0,0 0 1,-1 0-1,1 0 0,0 0 1,-1 0-1,1 0 0,0 0 1,0 0-1,-1-1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9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77 1 19999,'0'0'5038,"-1"15"-4860,-1 9-127,-4 46 596,-22 111-1,22-159-432,-19 56 808,17-47 821,9-36-1737,0-1 1,0 1-1,1 0 1,0 0-1,0 0 1,0 0-1,1 0 1,0 0-1,4-5 1,17-20-4628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49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1 102 18791,'0'0'5408,"11"1"-5353,-1 0-40,-1 0-1,0 0 1,0-1 0,0 0-1,0 0 1,0-1 0,10-2-1,188-36 605,-104 17-203,-58 11-78,60-7 1,-15 14 97,18-2 270,-102 5-641,0 1 1,0 0 0,0 0-1,8 2 1,12 0 767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7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14272,'0'0'8535,"11"0"-7663,29-4 272,44-11 1,34-6 1081,-33 9 1122,-73 4-2088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0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87 16184,'0'0'5493,"14"-10"-5259,48-35-3,-54 40-166,0 1 1,0 0-1,0 0 1,1 1-1,-1 1 1,1-1-1,-1 1 1,1 0-1,0 1 1,0 0-1,0 1 1,0 0-1,0 0 1,0 1-1,0 0 1,0 0-1,-1 1 1,12 4-1,-19-6-42,1 0 0,-1 1 0,1-1 1,-1 1-1,0 0 0,1-1 0,-1 1 0,0 0 0,0 0 0,0 0 1,1 0-1,-1 0 0,0 0 0,0 0 0,0 0 0,-1 0 0,1 1 1,0-1-1,0 0 0,-1 0 0,2 3 0,-1-1 11,-1 0 0,1 0-1,-1 0 1,0 0 0,0 0 0,0 0-1,0 0 1,-1 0 0,1 0 0,-2 3-1,-1 5 47,0 0 0,-2-1-1,1 0 1,-10 15 0,3-8 48,-1-1 0,-1-1 1,-24 24-1,-3 2 212,38-38-300,0-1 0,-1 0 0,1 0 1,-1 0-1,1 0 0,-1 0 0,-3 1 0,-7 5 296,13-8-324,0 0 0,1 0 0,-1 0 0,0 0 0,0 0 0,1 0 0,-1 0 0,0 0 0,0 0 0,1 0 0,-1 0 0,0 0 0,0 0 0,1 0 0,-1 0 0,0 0 0,0 0 0,0 1 0,1-1 0,-1 0 0,0 0 0,0 0 0,0 0 0,1 1 0,-1-1 0,0 0 0,0 0 0,0 0 0,0 1 0,0-1 0,0 0 0,0 0 0,1 1 0,-1-1 0,0 0 0,0 0 0,0 0 0,0 1 0,0-1 0,0 0 0,0 0 0,0 1 0,0-1 0,0 0 0,0 0 0,0 1 0,0-1 0,-1 0 0,1 0 0,0 1 0,0-1 0,0 0 0,0 0 0,0 0 0,0 1 0,-1-1 0,1 0 0,0 0 0,0 0 0,0 0 0,0 1 0,-1-1 0,1 0 0,0 0 0,0 0 0,0 0 0,-1 0 0,21 2 279,20-3 74,-16 1-93,0 0 0,0 1 0,25 4 0,-34-7 149,-2 0-106,-13 2-410,0 0 1,0 0-1,1 0 1,-1 0 0,0 0-1,0 0 1,0 0-1,1 0 1,-1 0 0,0 0-1,0 0 1,1 0-1,-1 1 1,0-1-1,0 0 1,0 0 0,0 0-1,1 0 1,-1 0-1,0 1 1,0-1 0,0 0-1,0 0 1,0 0-1,1 1 1,-1-1 0,0 0-1,0 0 1,0 1-1,0-1 1,0 0-1,0 0 1,0 1 0,0-1-1,0 0 1,0 0-1,0 0 1,0 1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1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1 109 17079,'0'0'5315,"12"6"-5180,2 1-89,-8-3-24,0-1 0,0 0 0,0 0 1,0-1-1,1 0 0,-1 0 0,1 0 1,-1-1-1,1 0 0,11 0 0,272-6 944,611-64 790,-839 63-1653,260-31 471,-203 23 78,160-1 0,-214 15 468,-64 0-842,-24 1-343,9 2-3645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2.9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166 263 16983,'0'0'6095,"-10"3"-5847,-31 14-4,37-15-190,0 0 0,0 1 0,1-1 0,-1 1 0,0-1 0,1 1 0,0 0 0,0 1 0,-4 4 1,-8 7 179,10-10-147,-1 1-1,1-1 1,0 1 0,1 0 0,-1 0 0,1 0 0,0 1 0,1 0 0,-1-1 0,1 1 0,1 0 0,-1 1 0,1-1 0,1 0 0,-1 1 0,1-1 0,1 1 0,-1 11 0,1-7 57,0 0 0,0-1 0,2 1 0,-1 0 0,1-1 0,1 1 0,7 19 0,-9-27-99,1 0-1,0-1 1,0 1 0,0-1-1,0 1 1,1-1 0,-1 0-1,1 0 1,0 0 0,0 0-1,0 0 1,0-1 0,0 0-1,0 1 1,1-1 0,-1 0-1,1 0 1,0-1 0,0 1-1,-1-1 1,1 0 0,0 0-1,0 0 1,0-1 0,0 1-1,6-1 1,-3 0 10,0-1-1,0 0 1,0-1-1,0 0 0,0 0 1,0 0-1,-1-1 1,1 0-1,-1 0 1,0 0-1,0-1 1,7-6-1,6-5 111,-1-1 1,21-23-1,-23 23-8,-2-1 0,1-1 0,-2 0 1,0 0-1,16-35 0,-28 45 280,2 19-133,4-2-260,0 1-1,1-1 1,0 0 0,1-1-1,0 0 1,0 0-1,1-1 1,0 0 0,0-1-1,0 0 1,1-1 0,0 0-1,0 0 1,0-1-1,1-1 1,12 3 0,-11-4 3,0 0 1,0-1-1,0 0 1,-1-1-1,1-1 1,0 0-1,0-1 1,0 0-1,-1-1 1,1 0 0,-1-1-1,0 0 1,0-1-1,22-12 1,-20 7-41,-1 1 0,0-2 0,0 0 0,-1 0 0,-1-1 0,0 0 0,15-22 0,-19 23-6,1-1-1,-2 0 1,0 0-1,0 0 1,-1-1-1,-1 1 1,0-1-1,-1 0 1,3-24-1,-5 28 0,-1 1 0,-1-1 0,1 0 0,-2 1 0,1-1 0,-1 0 0,0 1 0,-1 0 0,0-1 0,0 1 0,-1 1 0,-8-15 0,5 13 0,1 0 0,-1 0 0,-1 1 0,1 0 0,-1 0 0,-1 1 0,1 0 0,-1 1 0,-16-10 0,21 15 0,-1-1 0,1 0 0,0 1 0,-1 0 0,1 0 0,-1 0 0,1 0 0,-1 1 0,1 0 0,-1 0 0,-5 0 0,9 0 0,-1 1 0,1-1 0,-1 0 0,0 0 0,1 1 0,-1-1 0,1 1 0,0-1 0,-1 1 0,1-1 0,-1 1 0,1 0 0,0 0 0,-1 0 0,1 0 0,0 0 0,0 0 0,0 0 0,0 0 0,0 0 0,0 1 0,0-1 0,0 0 0,0 1 0,1-1 0,-1 0 0,1 1 0,-1-1 0,1 1 0,-1-1 0,1 1 0,0-1 0,-1 4 0,3 11 866,0-8-5741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3.54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20503,'0'0'5631,"-12"6"-5558,-95 39 226,96-41-213,0 1 0,1 1 0,-1-1 1,1 2-1,1-1 0,-1 1 0,-10 11 0,16-14-12,0 0 0,0 0 0,1 0 0,-1 0 0,1 1 0,0 0 0,0-1 0,1 1 0,0 0 0,0 0 0,0 0 0,0 1 0,1-1 0,-1 0 0,2 1 0,-1-1 0,0 11 0,2-11-23,0-1-1,0 1 1,1-1-1,-1 1 1,1-1 0,0 1-1,0-1 1,1 0-1,-1 0 1,1 0-1,0 0 1,0-1 0,0 1-1,1-1 1,4 4-1,-1-1 8,0 0-1,0-1 0,1 0 1,0 0-1,0-1 0,0 0 1,10 3-1,1-2 72,0 0-1,1-1 0,-1-1 1,0-1-1,1-1 1,0-1-1,-1 0 1,1-2-1,30-5 0,-32 3-191,0-1-1,0-1 1,33-15-1,-37 14-672,0-1-1,-1-1 1,1 0 0,19-19-1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5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0 154 8336,'0'0'1786,"2"-10"-978,0-1-558,0-3 336,1 0 0,0 0 0,1 1 0,7-18 0,-10 29-427,0 0 0,0 0 0,-1 0 0,1 0 0,0 0-1,-1 0 1,1-1 0,-1 1 0,0 0 0,1 0 0,-1 0 0,0-1-1,-1 1 1,1 0 0,0 0 0,0 0 0,-1 0 0,0-1 0,-1-2 966,2 5-1045,0 0 1,0-1-1,-1 1 1,1 0-1,0 0 1,0 0 0,0 0-1,0 0 1,0 0-1,0 0 1,0 0-1,0 0 1,-1 0-1,1 0 1,0 0-1,0 0 1,0 0-1,-2 1 1370,2-1-1370,0 0 1,0 1 0,-5 8 885,0 10-734,-2 33 356,3 0 0,2 0 0,2 1 0,10 67 0,-8-20 481,-2-68-104,2-20-214,0-9-220,-2-9 155,-1-52-755,-1 39-3676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6.3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25 18791,'0'0'5480,"15"-4"-5156,-9 2-294,18-3 63,1 0 1,-1 1-1,27 0 0,379 15 1188,-389-12-1034,-13-1 420,-34-3-339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7.1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 16983,'0'0'5164,"10"2"-4977,33 3 98,-1-1 1,1-3-1,77-7 0,13 0 390,54-5 801,-180 10-1329,-3 0-4,1 0 0,0 1 1,-1 0-1,1 0 0,8 0 1,-12 5 622,-2-10-4362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5:58.8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277 77 12552,'0'0'6178,"-14"2"-5779,7-1-331,-4 0 31,0 1 1,1 0-1,-1 1 0,1 0 1,-1 1-1,1 0 0,-12 6 0,7-1 89,-5 2 223,0 1-1,1 1 0,-18 16 0,33-25-297,0-1-1,0 2 1,0-1-1,0 0 1,0 1-1,1 0 0,0 0 1,0 0-1,1 0 1,-1 0-1,1 0 1,0 1-1,0-1 1,1 1-1,-1 0 1,1-1-1,0 10 1,1-11-45,1 0 0,-1 0 0,1 0 0,0 0 0,0 0 1,0 0-1,0 0 0,1 0 0,-1 0 0,1-1 0,0 1 1,1 0-1,-1-1 0,0 0 0,1 0 0,0 1 0,0-2 1,0 1-1,0 0 0,0 0 0,1-1 0,-1 0 1,1 0-1,6 4 0,-3-4 14,0 1 1,0-1-1,0 0 1,0 0-1,0 0 1,0-1-1,0 0 0,1-1 1,-1 0-1,0 0 1,1 0-1,-1-1 1,9-2-1,-6 0-6,-1-1 1,0 1-1,0-2 0,0 1 0,-1-1 1,1-1-1,-1 1 0,0-1 0,-1-1 1,0 1-1,0-1 0,0-1 0,11-15 1,-9 10 2,-1-1 1,0 0-1,-1 0 0,-1-1 1,0 0-1,-1 0 1,0 0-1,2-17 1,-5 22-10,-1 0 0,0 0 0,0 0 0,-1 0-1,0 0 1,-1 0 0,0 0 0,-1 0 0,0 0 0,-5-14 0,6 23-32,1 0-1,-1 0 1,0 0 0,1 0-1,-1 0 1,0 0-1,1 0 1,-1 0-1,0 1 1,0-1 0,0 0-1,0 0 1,0 1-1,0-1 1,0 1 0,0-1-1,0 1 1,0 0-1,0-1 1,0 1 0,-1 0-1,1-1 1,0 1-1,-1 0 1,-5 20 421,2 16-299,1 1 1,2 1 0,4 65 0,1-34 4,-3 17 257,5 1 1,20 114 0,15 41-394,-39-225-29,5 21 0,-4-36 0,1-10 0,0-18 0,9-81 853,-2 45-5655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00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211 229 19199,'0'0'5242,"-1"17"-5120,-2 240 464,19 23 788,-10-201 234,-6-79-1388,-1-3 677,-4-27-762,0-1-1,3-1 0,0-35 0,1 7-5,-15-152 196,2 56-73,9 17 59,5 127-235,1 0-1,1 0 1,-1 0 0,2 0 0,4-13-1,-5 22-47,-1 1 0,1 0-1,-1 0 1,1 0 0,0 0-1,0 0 1,0 1-1,0-1 1,0 1 0,1-1-1,-1 1 1,5-2 0,31-13 156,-31 15-158,0-1 1,1 1-1,-1 0 0,0 1 0,1-1 0,-1 2 0,1-1 0,7 2 0,59 14 173,-60-11-141,0 0-1,0 1 1,0 0 0,20 13 0,-26-14-35,-1 0 0,0 0 0,0 0 0,-1 1 0,1 1 0,-1-1 0,-1 1 1,1 0-1,5 9 0,-9-10-23,0-1 0,0 2 1,0-1-1,0 0 1,-1 0-1,0 0 0,-1 1 1,1-1-1,-1 1 0,0-1 1,-1 0-1,0 1 0,0-1 1,0 0-1,0 0 1,-1 1-1,-4 7 0,-3 7 0,0 0 0,-2-1-1,-18 27 1,15-28 0,-1-1 0,0-1 0,-1 0 0,-1-1 0,0-1 0,-1-1 0,-1 0 0,0-2 0,-31 16 0,28-14 0,33-14 0,26 0 0,40 7 0,-1 3 0,0 3 0,86 28 0,-152-38 0,0 1 0,0 0 0,0 1 0,0 0 0,-1 1 0,17 13 0,-24-17 0,0 0 0,1 0 0,-1 1 0,0-1 0,0 1 0,0 0 0,0-1 0,-1 1 0,1 0 0,-1 0 0,0 0 0,1 4 0,-1-5 0,-1 0 0,0 0 0,0 0 0,0 1 0,0-1 0,0 0 0,0 0 0,-1 1 0,1-1 0,-1 0 0,0 0 0,1 0 0,-1 0 0,0 0 0,0 0 0,-1 0 0,1 0 0,0 0 0,-3 2 0,-8 9 0,0-1 0,-1-1 0,0 0 0,0-1 0,-1 0 0,-1-1 0,0-1 0,0 0 0,0-1 0,-1-1 0,0 0 0,-22 4 0,0-1 0,-1-3 0,1-1 0,-1-2 0,-53-2 0,-134-21 0,198 16 0,19 3 0,0 0 0,0-1 0,0 0 0,1 0 0,-13-6 0,18 6 0,-1 1 0,1-1 0,0 0 0,0 0 0,0-1 0,0 1 0,1 0 0,-1-1 0,1 0 0,-1 0 0,1 0 0,0 0 0,0 0 0,0 0 0,1 0 0,-3-6 0,-2-15-3935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01.1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0 185 18591,'0'0'8824,"20"-8"-8567,30-12-17,78-19 0,245-38 597,-255 59-524,142-2 0,-156 17 84,163 17-1,-240-9-162,50 16 0,-32-8 193,-44-13-412,0 1-1,0-1 1,0 0 0,0 0-1,0 1 1,0-1-1,0 0 1,0 1 0,0-1-1,0 1 1,0-1 0,0 1-1,0 0 1,0-1 0,-1 1-1,1 0 1,1 1 0,-2-2 0,0 1 1,-1-1 0,1 0 0,0 1 0,0-1 0,0 1 0,0-1-1,0 0 1,-1 1 0,1-1 0,0 1 0,0-1 0,-1 0 0,1 1 0,0-1-1,-1 0 1,1 0 0,0 1 0,-1-1 0,1 0 0,-1 0 0,1 1 0,0-1-1,-1 0 1,1 0 0,-1 0 0,1 0 0,-40 12 709,36-11-702,0 0 103,-1 0 0,1-1 0,0 1 0,-1-1 0,1 0 0,-6 0 0,-10-7-5089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7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0 100 13768,'0'0'6593,"11"-3"-5769,63-17 487,122-28 2396,-182 46-3132,-1-2 1,1 0-1,-1 0 0,15-7 0,-21 9-117,0 0-200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02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18695,'0'0'3866,"0"18"-3632,0-17-229,1 38 253,9 58 1,4 38 967,-10-78-274,-4-34-604,0-19-235,-1 0 0,1 0 0,0 0 0,0 0-1,0 0 1,1 0 0,0 0 0,-1 0 0,1 0 0,3 7-1,-2-6 828,0-3-385,3-7-280,-4 3-247,0 1 1,-1 0 0,1-1-1,0 1 1,-1 0-1,1-1 1,-1 1 0,1-1-1,-1 1 1,0-1 0,0 1-1,0-1 1,1 1-1,-1-1 1,-1-1 0,2-9 90,4-13 117,2-1 1,0 1-1,2 0 0,20-41 0,-15 34 23,-8 21-91,1 0-1,0 0 1,0 0 0,1 1-1,0 0 1,1 0-1,0 1 1,0 0 0,1 1-1,13-9 1,-11 7-131,-10 8-35,1 0 0,-1-1 0,1 1 0,-1 1 1,1-1-1,0 0 0,4-1 0,-5 3-2,-1 0-1,0-1 1,0 1-1,1 0 1,-1 0-1,0 0 1,1 0 0,-1 1-1,0-1 1,0 0-1,1 0 1,-1 1 0,0-1-1,0 1 1,1-1-1,-1 1 1,0 0-1,0-1 1,0 1 0,0 0-1,0 0 1,0 0-1,1 1 1,9 8 0,-1 0 0,-1 0 0,0 2 0,0-1 0,-1 1 0,0 0 0,-1 1 0,0-1 0,-2 1 0,1 1 0,-1-1 0,4 19 0,-8-27 0,5 15 0,-6-20 0,0 0 0,0 1 0,1-1 0,-1 0 0,0 0 0,1 0 0,-1 1 0,0-1 0,1 0 0,-1 0 0,0 0 0,1 0 0,-1 1 0,0-1 0,1 0 0,-1 0 0,0 0 0,1 0 0,-1 0 0,1 0 0,-1 0 0,0 0 0,1 0 0,-1 0 0,0 0 0,1-1 0,-1 1 0,0 0 0,1 0 0,-1 0 0,0 0 0,1 0 0,-1-1 0,0 1 0,1 0 0,-1 0 0,0-1 0,1 1 0,-1 0 0,0 0 0,0-1 0,0 1 0,1 0 0,-1-1 0,0 0 0,72-89 0,-54 71 0,1 1 0,0 1 0,2 0 0,0 2 0,37-22 0,-55 36 0,-1-1 0,1 1 0,0 0 0,-1 0 0,1 1 0,0-1 0,0 0 0,0 1 0,-1 0 0,1-1 0,0 1 0,0 0 0,0 1 0,0-1 0,0 1 0,0-1 0,-1 1 0,1 0 0,0 0 0,0 0 0,-1 0 0,1 0 0,-1 1 0,1-1 0,-1 1 0,0-1 0,1 1 0,-1 0 0,0 0 0,0 0 0,0 0 0,0 1 0,-1-1 0,3 4 0,4 7 0,0 1 0,-1 0 0,-1 1 0,9 27 0,-13-34 0,2 5 0,0 1 0,-2-1 0,1 1 0,-2-1 0,0 1 0,-1 0 0,0-1 0,-1 1 0,0 0 0,-5 16 0,7-28 0,-2-1 0,1 0 0,0 0 0,0 1 0,0-1 0,-1 0 0,1 1 0,0-1 0,-1 0 0,1 0 0,-1 0 0,0 1 0,1-1 0,-1 0 0,0 0 0,0 0 0,1 0 0,-1 0 0,0 0 0,0-1 0,0 1 0,0 0 0,0 0 0,-1-1 0,1 1 0,0 0 0,0-1 0,0 1 0,0-1 0,-1 0 0,1 1 0,-2-1 0,-15 3 850,8-2-5635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03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490 0 18791,'0'0'4074,"-6"11"-3980,-17 26 122,-29 36 0,31-45 42,0 1-1,2 1 1,-26 52-1,-29 103 417,46-109-423,-3 9 292,-25 107 1,18-13 732,-16 225 1,46-311-878,-4 75 386,11-131-495,2 0 0,9 57-1,3-19-2,4-1-1,4-1 1,2 0 0,3-2-1,44 82 1,26 19-287,40 77 0,-30-24 0,-93-200 0,3 3 0,21 58 0,-31-74 0,-6-13 0,1 0 0,-1 0 0,1 0 0,-1 0 0,0 0 0,1 0 0,-1 0 0,0 0 0,0 0 0,0 0 0,0 0 0,1 0 0,-2 0 0,1 0 0,0 0 0,0 0 0,0 0 0,-1-1 0,0-44-3935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04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20095,'0'0'2760,"4"11"-3102,10 29 312,1 5 85,39 79 0,127 165 841,40 75 830,-199-318-1437,-3 1 0,-1 1 0,16 72 0,17 155 688,-46-243-884,14 98 318,-7 0 0,-5 1 1,-6 1-1,-5-1 1,-7 0-1,-30 149 0,-2-108 21,12-50-84,30-118-336,-52 202 749,41-168-541,-2-2 0,-1 0 0,-28 48 1,40-79-220,0 0 0,-1-1 0,1 1 0,-1-1 0,-5 5 0,9-8-1,-1-1 0,1 1 0,-1-1 0,0 1 0,1 0 0,-1-1 0,0 0 0,1 1 0,-1-1 0,0 1 0,0-1 0,0 0 0,1 1 0,-1-1 0,0 0 0,0 0 0,0 0 0,0 0 0,0 0 0,1 0 0,-1 0 0,0 0 0,0 0 0,0 0 0,0 0 0,1-1-1,-1 1 1,0 0 0,0 0 0,0-1 0,1 1 0,-1-1 0,0 1 0,0-1 0,1 1 0,-1-1 0,0 1 0,1-1 0,-1 0 0,1 1 0,-1-1 0,0-1 0,-2-3 167,0 0 0,0 0 0,0-1 0,1 1 0,-3-12 1,-1-8-2608,4 18-155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13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317 88 9848,'0'0'12903,"-11"2"-12528,-86 16 746,94-16-1033,-1-1 0,1 0 0,0 0 0,0 1 0,0 0 0,1 0 0,-5 3 0,-14 8 358,13-9-261,0 1 1,0 0-1,0 1 1,1 0 0,-1 0-1,2 1 1,-1 0-1,1 0 1,0 0 0,0 1-1,-9 16 1,2 0 470,2 2 1,-16 48 0,23-62-520,1 1 1,0 0 0,1 0-1,0 0 1,1 0-1,1 0 1,0 0 0,1 0-1,0 0 1,1 0 0,0 0-1,1 0 1,1-1-1,0 1 1,1-1 0,0 0-1,1 0 1,0-1 0,0 1-1,2-1 1,-1-1-1,17 18 1,-23-27-138,0 0 0,1 1 0,0-1 0,-1 0 0,1 0 0,0 0 0,-1 0 0,1-1 0,0 1 0,0 0 0,0-1 0,0 1 0,0-1 0,-1 1 0,1-1 0,0 0 0,0 0 0,0 0 0,0 0 0,0 0 0,0-1 0,0 1 0,0 0 0,0-1 0,0 0 0,3-1 0,4-2 0,-1-1 0,1 0 0,-1 0 0,9-9 0,3 0 0,-4 4 0,-1 0 0,-1-1 0,0-1 0,0 0 0,-1-1 0,-1 0 0,0-1 0,13-20 0,-8 8 0,52-70 0,-68 95 0,-1 0 0,1 0 0,0 0 0,-1 0 0,1 0 0,0 0 0,0 1 0,0-1 0,0 0 0,-1 0 0,1 1 0,0-1 0,0 1 0,0-1 0,2 0 0,-3 2 0,1-1 0,-1 1 0,1 0 0,-1-1 0,1 1 0,-1 0 0,1-1 0,-1 1 0,0 0 0,1-1 0,-1 1 0,0 0 0,0 0 0,1 0 0,-1-1 0,0 3 0,4 12 0,7 21 0,-10-28 0,1 0 0,0-1 0,0 1 0,1-1 0,0 1 0,0-1 0,1 0 0,0 0 0,0-1 0,0 1 0,10 10 0,-8-12 0,0 0 0,-1 0 0,1-1 0,1 1 0,-1-1 0,1 0 0,10 3 0,-14-6 0,0 0 0,0 0 0,1 0 0,-1-1 0,0 0 0,1 0 0,-1 0 0,0 0 0,1 0 0,-1 0 0,0-1 0,0 0 0,1 0 0,-1 0 0,0 0 0,0 0 0,0 0 0,0-1 0,4-3 0,10-6 0,-1-2 0,-1 0 0,-1 0 0,0-2 0,0 0 0,-1 0 0,-1-1 0,-1-1 0,-1 0 0,0 0 0,-1-1 0,0-1 0,-2 1 0,0-1 0,-1 0 0,-1-1 0,-1 1 0,-1-1 0,1-30 0,-4 41 0,-1 0 0,0 0 0,0 0 0,-1-1 0,0 1 0,0 1 0,-1-1 0,-1 0 0,1 1 0,-2-1 0,1 1 0,-9-12 0,10 16 0,-1-1 0,1 1 0,-1 1 0,0-1 0,0 0 0,0 1 0,-1 0 0,1 0 0,-1 0 0,0 1 0,1-1 0,-1 1 0,0 0 0,0 1 0,-1-1 0,1 1 0,0 0 0,0 0 0,-1 1 0,1-1 0,0 1 0,-11 1 0,8 0 0,0 1 0,-1 0 0,-10 3 0,17-4 0,0 0 0,0 0 0,0 0 0,0 0 0,0 0 0,0 0 0,0 0 0,0 1 0,1-1 0,-1 1 0,0-1 0,1 1 0,-1 0 0,1 0 0,0-1 0,0 1 0,0 0 0,-2 3 0,4 2 981,2-3-3885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15.0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299 17 9040,'0'0'13303,"-10"0"-12755,-7 0-135,0-2 0,1 0-1,-26-7 1,35 8-164,1 0 0,-1 0 1,1 1-1,-1-1 0,1 1 0,-1 1 0,1-1 1,-1 1-1,1 0 0,0 1 0,-1 0 0,1 0 1,0 0-1,0 0 0,-10 7 0,9-5 34,0 0 0,1 0 0,0 1 0,0 0 1,0 0-1,1 1 0,0-1 0,0 1 0,0 0 0,1 0 0,0 1 0,0-1 0,-3 9 0,5-10-266,0 1 0,1 0 0,0-1 0,0 1 0,1 0 0,-1 0 0,1 0 0,0 0 0,1-1 0,0 1 0,-1 0 0,2 0 0,1 5 0,-1-3-14,1-1 0,0 0-1,0 0 1,1 0 0,-1 0 0,2 0 0,-1-1 0,1 0 0,6 7 0,1-2-3,1-1 0,0 0 0,1-1 0,0-1 0,0 0 0,1-1 0,0 0 0,0-1 0,17 4 0,-18-7 0,1-1 0,-1-1 0,1 0 0,-1-1 0,1-1 0,0 0 0,-1-1 0,1 0 0,-1-1 0,0-1 0,18-7 0,5 4 0,-32 7 0,1-1 0,-1 1 0,1-1 0,-1-1 0,0 1 0,1-1 0,-1 0 0,0 0 0,0 0 0,8-6 0,-3-5 993,-9 7-3445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0.7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54 10344,'0'0'19930,"12"-7"-19516,39-22 5,-46 26-282,-1 1 0,1 0-1,0 0 1,-1 0 0,1 1-1,0-1 1,0 1 0,0 0 0,0 1-1,0-1 1,9 1 0,-11 0-126,-2 1-11,1-1 0,-1 1 0,1 0 0,-1-1 0,0 1 0,1 0 0,-1 0 0,0 0 0,0 0 0,1 0 0,-1 0 0,0 1 0,0-1 0,0 0 0,-1 1 0,1-1 0,0 0 0,0 1 0,0 2 0,1 1 0,0-1 0,0 0 0,0 1 0,-1 0 0,1 8 0,-2-4 0,0 0 0,-1 0 0,0 0 0,0-1 0,-1 1 0,-1 0 0,1-1 0,-1 0 0,-1 1 0,1-1 0,-2-1 0,-4 9 0,-2 0 0,-1 0 0,-1-1 0,0 0 0,-20 16 0,12-11 0,21-20 0,0 0 0,0 1 0,0-1 0,0 0 0,0 0 0,0 0 0,0 0 0,0 0 0,0 1 0,0-1 0,0 0 0,0 0 0,0 0 0,0 0 0,0 1 0,0-1 0,0 0 0,0 0 0,0 0 0,0 0 0,0 0 0,0 1 0,0-1 0,0 0 0,0 0 0,0 0 0,0 0 0,1 0 0,-1 1 0,0-1 0,0 0 0,0 0 0,0 0 0,0 0 0,0 0 0,1 0 0,-1 0 0,0 0 0,0 0 0,0 1 0,0-1 0,0 0 0,1 0 0,-1 0 0,0 0 0,0 0 0,0 0 0,0 0 0,0 0 0,1 0 0,-1 0 0,0 0 0,0 0 0,0 0 0,1 0 0,7 1 0,18 12 0,-20-10 0,1 1 0,-1-1 0,0-1 0,1 1 0,0-1 0,-1-1 0,1 1 0,11 1 0,21-3 0,-25-1 0,1 1 0,-1 1 0,20 4 0,-27-5 661,8 0-1093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1.4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175 73 13056,'0'0'1588,"-11"-2"-1056,-2 0-361,-79-14 1331,66 16-341,6 0 647,8 0 1141,34-1-738,2-8-1643,1 2 0,1 1 0,47-7 0,6 0 608,-70 11-932,1 1 0,-1 1 1,0-1-1,1 1 0,-1 1 1,1 0-1,-1 0 0,12 3 0,44 8 1891,-56-12-2135,-9-1 0,1 1 0,-1 0 0,0 0 0,1 0 0,-1 0 0,0 0 0,1 0 0,-1 0 0,0 0 0,0 0 0,1 0 0,-1 0 0,0 0 0,1 0 0,-1 0 0,0 0 0,1 0 0,-1 0 0,0 0 0,1 0 0,-1 0 0,0 0 0,0 1 0,1-1 0,-1 0 0,0 0 0,0 0 0,1 1 0,-1-1 0,0 0 0,0 0 0,0 0 0,1 0 0,-1 1 0,0-1 0,0 0 0,0 0 0,0 0 0,0 0 0,1 0 0,-1 0 0,0 0 0,0 0 0,0 0 0,0 0 0,0 0 0,1 0 0,-1 0 0,0 0 0,0 0 0,0 0 0,0 0 0,1 0 0,-1 0 0,0 0 0,0 0 0,0 0 0,0 0 0,1 0 0,-1 0 0,0 0 0,0 0 0,0 0 0,0 0 0,0 0 0,1 0 0,-1-1 0,0 1 0,0 0 0,0 0 0,0 0 0,0 0 0,0-1 0,1 1 0,-1 0 0,0 0 0,0 0 0,0 0 0,0 0 0,0 0 0,0 0 0,0 0 0,0-1 0,0 1 0,0 0 0,0 0 0,1 0 0,-1 0 0,0 0 0,0 0 0,0 0 0,0 0 0,0 0 0,0 0 0,1 0 0,-1 0 0,0 0 0,0 0 0,0 0 0,0 0 0,0 0 0,0 0 0,0 0 0,1 0 0,-1 0 0,0 0 0,0 0 0,0 0 0,0 0 0,0 0 0,0 0 0,1 0 0,-1 0 0,0 0 0,0 0 0,0 0 0,0 1 0,0-1 0,0 0 0,0 0 0,0 0 0,0 0 0,0 0 0,1 0 0,-1 0 0,0 0 0,0 1 0,0-1 0,-20 3 0,4 1-4015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1.8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 15576,'0'0'3138,"9"1"-2779,41 2 192,0-3 1,-1-2 0,73-11-1,-82 6 806,0 2 0,43 0 0,-81 5-1078,0 0 1,0 0-1,1 0 1,-1 1-1,0-1 1,0 0-1,0 1 1,0 0 0,0 0-1,0-1 1,0 1-1,0 0 1,3 2-1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3.0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0 8936,'0'0'9585,"-11"9"-9051,0-2-378,3-2-52,1 0 0,1 0 1,-1 1-1,1 0 1,0 0-1,0 0 0,1 1 1,-7 10-1,-24 44 1237,3 2 0,-48 132 0,-12 145 1000,82-283-1921,2 0-1,3 1 1,3-1 0,2 1 0,3 0 0,2 0 0,20 94-1,-16-120-69,1-1 0,2 0 0,1-1 0,1-1 0,2 0 0,1 0 0,32 42 0,-21-39-298,33 28-1,-16-17-67,-17-14 16,67 63 0,-85-85 0,-1 0 0,1-1 0,0 0 0,14 7 0,-14-6 0,-1-2 0,-8-6 0,1 0 0,-1 1 0,1-1 0,-1 0 0,0 0 0,1 1 0,-1-1 0,0 0 0,0 0 0,0 0 0,1 1 0,-1-1 0,0 0 0,0 0 0,0 0 0,0 0 0,-1 0 0,2-24-3980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4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6 9144,'0'0'9183,"-12"-1"-8708,5 0-412,-7-1 167,0 1-1,-1 1 1,1 0-1,0 1 1,-21 3-1,4 3 220,16-4-46,1 1-1,-20 7 1,30-9-278,0-1 1,0 1-1,0 1 1,0-1-1,1 1 1,-1-1-1,1 1 1,0 0-1,0 0 1,0 0-1,0 1 0,-4 5 1,4-2 8,0-1 1,0 0-1,0 1 1,1-1-1,0 1 1,1 0-1,0-1 1,0 1-1,0 0 1,0 0-1,1 0 1,1 0-1,-1 0 1,1 0-1,0-1 1,1 1-1,-1 0 1,1-1-1,4 8 1,-4-9-49,0 0 1,0 0-1,1-1 0,0 1 1,0-1-1,0 0 0,0 1 1,1-2-1,0 1 0,0 0 1,0-1-1,0 1 0,0-1 1,1 0-1,-1-1 0,1 1 1,0-1-1,0 0 0,0 0 0,0-1 1,0 1-1,0-1 0,0 0 1,1 0-1,8-1 0,-7 0-17,-1-1-1,1 0 1,-1 0-1,1-1 1,-1 0-1,1 0 0,-1-1 1,0 0-1,0 0 1,0 0-1,-1 0 0,1-1 1,-1 0-1,1-1 1,-1 1-1,-1-1 1,6-6-1,-2 2 68,-1 0 0,-1 0 0,1-1 1,-2 0-1,1 0 0,-1 0 0,-1 0 0,0-1 1,4-15-1,-7 17 227,0 0 0,0 0 0,-2-14 0,1 6-114,6 120-249,-11 241 0,9-235 0,1-19 0,1-55 0,-5-48 144,0 1 0,1 0 0,0-1 0,1 1 0,4-12 0,12-25-5008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3:28.8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1 449 10152,'0'0'11429,"10"-17"-10777,14-24-295,102-155 1891,-101 163-1462,32-33 0,-47 56-495,0 0 0,1 1-1,0 0 1,1 1 0,-1 0 0,2 1 0,12-6-1,-23 13-236,-1-1-1,0 1 0,0 0 0,1 0 0,-1-1 0,0 1 0,0 0 0,0 0 0,1 0 0,-1 0 0,0 1 0,0-1 0,1 0 0,-1 0 0,0 1 0,0-1 0,0 1 0,1-1 1,-1 1-1,0-1 0,0 1 0,0 0 0,0-1 0,0 1 0,0 0 0,0 0 0,0 1 0,4 3 200,-1 1 0,0-1 0,7 13 0,0-1 260,-7-12-474,0-1 0,0 0 0,0 0 0,0 0 1,1 0-1,0-1 0,-1 1 0,1-1 0,1-1 0,-1 1 0,0-1 0,1 0 1,-1 0-1,1 0 0,-1-1 0,8 1 0,-6-2-14,-1 0 0,1 0-1,0 0 1,0-1 0,-1 0 0,1-1 0,-1 1-1,1-1 1,-1-1 0,0 1 0,0-1-1,0 0 1,9-6 0,12-11-25,-1 0 0,39-42 0,-62 58 955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5.5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6 169 13768,'0'0'5805,"10"11"-5100,-9-10-695,3 4 76,1 0 0,0 0 1,-1 0-1,0 1 0,0 0 0,-1 0 0,1 0 0,-1 0 0,-1 0 0,1 1 0,-1 0 1,0-1-1,-1 1 0,1 0 0,-1 11 0,4 78 1099,-1-51 248,-6 90 1,0-121-994,1 1 0,0-1 0,1 1 1,1-1-1,0 1 0,4 16 0,0-20 2118,-1-25-1188,5-24-1364,-2-1 1,-2-1-1,-2 1 1,-3-76-1,-5-96-6,5 209 0,-2-13 0,2 0 0,0 0 0,3-22 0,-2 33 0,-1 0 0,1 0 0,1 0 0,-1 0 0,0 0 0,1 0 0,0 0 0,0 1 0,0-1 0,0 1 0,1-1 0,-1 1 0,1 0 0,0 0 0,0 0 0,0 0 0,6-3 0,3-1 0,1 0 0,-1 1 0,1 1 0,0 0 0,1 1 0,-1 1 0,1 0 0,-1 0 0,1 1 0,20 1 0,-13 1 0,0 1 0,0 1 0,0 1 0,0 1 0,-1 0 0,26 10 0,-40-12 0,0 1 0,0 0 0,0-1 0,0 2 0,0-1 0,-1 1 0,1 0 0,-1 0 0,0 0 0,0 1 0,8 10 0,-11-12 0,0 0 0,0 0 0,-1 0 0,1 1 0,-1-1 0,0 1 0,0-1 0,0 1 0,-1-1 0,1 1 0,-1 0 0,1-1 0,-1 1 0,-1 0 0,1-1 0,0 1 0,-1 0 0,0-1 0,0 1 0,0-1 0,0 1 0,0-1 0,-3 4 0,1 0 0,-1-1 0,1-1 0,-1 1 0,0-1 0,-1 1 0,0-1 0,-10 9 0,-41 26 0,48-35 0,-31 17 0,-1-2 0,0-1 0,-1-3 0,-55 15 0,73-26 0,23-5 0,0 0 0,0 0 0,-1 0 0,1 1 0,0-1 0,0 0 0,0 0 0,0 0 0,0 0 0,-1 0 0,1 1 0,0-1 0,0 0 0,0 0 0,0 0 0,0 0 0,0 1 0,0-1 0,-1 0 0,1 0 0,0 0 0,0 1 0,0-1 0,0 0 0,0 0 0,0 1 0,0-1 0,0 0 0,0 0 0,0 0 0,0 1 0,0-1 0,0 0 0,1 0 0,-1 0 0,0 1 0,0-1 0,0 0 0,0 0 0,0 0 0,0 1 0,0-1 0,0 0 0,1 0 0,-1 0 0,0 0 0,0 0 0,0 1 0,0-1 0,1 0 0,-1 0 0,0 0 0,0 0 0,0 0 0,1 0 0,-1 0 0,0 0 0,0 0 0,0 0 0,1 0 0,-1 0 0,81 44 0,-49-28 0,52 34 0,80 60 0,-160-107 0,-1-1 0,0-1 0,-1 1 0,1 0 0,-1 0 0,0 0 0,1 0 0,-1 0 0,0 0 0,0 1 0,-1-1 0,1 1 0,2 4 0,-4-6 0,0-1 0,0 1 0,0 0 0,0-1 0,0 1 0,-1 0 0,1-1 0,0 1 0,0-1 0,0 1 0,-1 0 0,1-1 0,0 1 0,-1-1 0,1 1 0,0-1 0,-1 1 0,1-1 0,-1 1 0,1-1 0,-1 0 0,1 1 0,-1-1 0,1 1 0,-1-1 0,0 0 0,1 0 0,-2 1 0,-20 8 0,-8-3 0,1-1 0,-1-2 0,-53 0 0,37-2 0,-7-2 0,-65-8 0,52 2 0,21 6 984,42 1-1336,0 0 1,0 0 0,1 0-1,-1 1 1,0-1 0,1 1 0,-1 0-1,0 0 1,1 0 0,-1 0-1,1 0 1,-1 0 0,-2 3-1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6.3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0 131 11552,'0'0'11686,"21"-2"-11149,269-38 1135,-213 29-1223,100-15 1294,186-3 0,-113 10 1225,-222 17-2764,32 0 1,-94 19-205,11-11-4003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7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68 10544,'0'0'11807,"5"12"-11115,1 0-497,-2 1-1,1 0 0,-2 1 0,0-1 1,0 0-1,0 19 0,-3 41 867,4 64 1769,-4-122-2216,0-14-490,-1 0-1,1 0 1,0 0-1,0 0 1,0 0-1,0 0 1,0 0-1,0 0 1,0 0-1,0 0 1,1 0-1,-1 0 1,0 0-1,0 0 1,1 0-1,-1 0 0,1 0 1,-1 0-1,1 0 1,-1 0-1,1 0 1,1 1-1,-3-1 218,-1 1 118,2-10-248,0-4-211,1 0 0,1-1 0,5-19 0,1-3 0,0-11 0,19-87 0,-23 120 0,1-1 0,0 1 0,1 0 0,0 0 0,1 0 0,1 1 0,13-17 0,-19 26 0,1 1 0,-1-1 0,1 1 0,0-1 0,0 1 0,0 0 0,0 0 0,0 0 0,1 1 0,-1-1 0,0 1 0,1 0 0,-1 0 0,1 0 0,-1 0 0,1 1 0,0-1 0,-1 1 0,1 0 0,0 0 0,-1 0 0,1 0 0,0 1 0,-1 0 0,1 0 0,-1 0 0,1 0 0,-1 0 0,1 1 0,-1-1 0,0 1 0,0 0 0,0 0 0,0 0 0,0 0 0,5 6 0,-2-2 0,-1 1 0,0 0 0,0 1 0,0-1 0,-1 1 0,0 0 0,-1 0 0,0 0 0,3 10 0,-4-5 0,0 0 0,0 0 0,-1 0 0,-1 0 0,-2 19 0,2 15 0,0-47 0,0 0 0,0 0 0,0 0 0,0 1 0,0-1 0,0 0 0,0 0 0,0 0 0,0 0 0,0 0 0,0 1 0,0-1 0,0 0 0,0 0 0,0 0 0,0 0 0,0 1 0,0-1 0,0 0 0,0 0 0,0 0 0,0 0 0,1 0 0,-1 0 0,0 1 0,0-1 0,0 0 0,0 0 0,0 0 0,0 0 0,1 0 0,-1 0 0,0 0 0,0 0 0,0 0 0,0 0 0,1 0 0,-1 0 0,0 0 0,0 0 0,0 0 0,0 0 0,0 0 0,1 0 0,-1 0 0,0 0 0,0 0 0,0 0 0,0 0 0,1 0 0,-1 0 0,0 0 0,7-4 0,-6 3 0,17-13 0,0-1 0,-1-1 0,26-30 0,-31 32 0,0 0 0,1 1 0,1 0 0,0 1 0,0 0 0,32-17 0,-43 27 0,1 0 0,-1 1 0,0 0 0,1 0 0,0 0 0,-1 0 0,1 0 0,0 1 0,-1 0 0,1-1 0,0 1 0,-1 1 0,1-1 0,0 1 0,-1-1 0,8 3 0,-7-1 0,1 0 0,0 1 0,-1-1 0,0 1 0,1 0 0,-1 1 0,-1-1 0,1 0 0,0 1 0,5 8 0,-1 0 0,0 0 0,-1 1 0,0 0 0,-1 0 0,-1 1 0,0-1 0,4 25 0,-6-25 0,2 8 0,3 37 0,-8-52 0,0 1 0,0 0 0,-1-1 0,0 1 0,0-1 0,0 1 0,-1-1 0,1 1 0,-7 10 0,6-11 984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8.2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9848,'0'0'12034,"11"4"-11438,-3-2-502,0 1-1,0 0 1,-1 1 0,0 0-1,1 0 1,-1 0 0,-1 1-1,1 0 1,-1 0 0,0 1-1,11 12 1,12 23 323,-1 0 0,-2 2-1,-2 1 1,29 75 0,-10-16 99,-5-15 179,-3 3-1,27 113 1,-44-112 104,-4 1 1,-4 0-1,-4 1 1,-11 168-1,1-229-747,-1-1 1,-1 0-1,-2-1 1,-2 1-1,0-2 1,-21 41-1,12-33-30,-2-2 0,-1 0-1,-2-1 1,-40 45 0,56-71-22,0 0 0,0-1 0,-1 0 0,0-1 0,-14 9 0,20-14 0,-1 0 0,0 0 0,0 0 0,0-1 0,-1 0 0,1 0 0,0 0 0,0 0 0,0-1 0,-1 1 0,1-1 0,0 0 0,-1 0 0,1-1 0,0 0 0,-1 1 0,-4-3 0,7 3 42,1-1 0,-1 1 0,1-1 0,0 0 0,0 1 0,-1-1 0,1 0-1,0 0 1,0 0 0,0 0 0,0 0 0,0 0 0,0 0 0,0 0 0,0 0 0,0 0 0,0-1 0,1 1 0,-1 0 0,0-1 0,1 1 0,-1-3 0,-1-26-3114,2 26 1232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29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82 114 8536,'0'0'8095,"-11"-4"-7627,-52-20 590,62 23-977,1 1 1,-1 0-1,1 0 1,0 0-1,-1-1 1,1 1 0,-1 0-1,1-1 1,0 1-1,-1 0 1,1-1-1,0 1 1,-1-1-1,1 1 1,0 0-1,0-1 1,-1 1 0,1-1-1,0 1 1,0-1-1,0 1 1,0 0-1,0-1 1,0 1-1,-1-1 1,1 1-1,0-1 1,0 1-1,0-1 1,1 1 0,-1-1-1,0 1 1,0-1-1,0 1 1,0-1-1,0 1 1,1-1-1,-1 1 1,0 0-1,0-1 1,0 1-1,1-1 1,-1 1 0,0 0-1,1-1 1,-1 1-1,0 0 1,1-1-1,-1 1 1,1 0-1,0-1 1,20-18 1894,-11 13-1724,0 0 1,0 0 0,1 1-1,0 1 1,0 0 0,0 0 0,1 1-1,-1 0 1,1 1 0,-1 1-1,1 0 1,0 0 0,0 1 0,0 0-1,-1 1 1,1 1 0,0 0-1,-1 0 1,1 1 0,-1 1 0,0 0-1,0 0 1,12 8 0,-19-10-192,-1 1 0,0 0 0,0 0-1,0 0 1,0 0 0,0 0 0,-1 1 0,0-1 0,1 1 0,-1 0 0,-1 0 0,1-1 0,0 1 0,-1 0 0,0 0 0,0 1 0,0-1 0,0 0-1,-1 0 1,0 6 0,1 4 148,-1 0-1,-1 0 0,0 0 1,-7 26-1,5-28-208,-1-1 0,0 1 0,-1-1 0,-1 0 0,-9 15 0,-40 49 0,8-12 0,40-51 0,15-14 0,11-6 0,10-1 0,105-31 0,-109 34 0,0 1 0,0 1 0,38 0 0,-58 4 94,1 0 1,0 1-1,-1-1 1,1 2-1,0-1 1,-1 0-1,1 1 0,9 5 1,-10-5-893,0 1 1,0 0 0,-1 1-1,1-1 1,4 6-1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6:31.7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1 9536,'0'0'12359,"10"9"-11887,30 26 3,-39-33-334,1-1 0,0 1-1,0 0 1,0-1 0,-1 1 0,1 0 0,-1 0-1,1 0 1,-1 0 0,0 0 0,2 5 0,1 2 1028,-4-10-1083,0 1 1,0-1 0,-1 1-1,1-1 1,0 0 0,0 1-1,0-1 1,0 0 0,0 1-1,0-1 1,0 1 0,0-1 0,1 0-1,-1 1 1,0-1 0,0 0-1,0 1 1,1-1 0,-1 1-1,0-1 1,1 1 0,-1-1-1,0 1 1,2-2 0,14-16 3408,-6 6-2099,-16 21-1396,0-1 0,-1 0 0,1-1 0,-2 0 0,1 0 0,-1 0 0,0-1 0,-1-1 0,1 1 0,-1-1 0,0 0 0,-1-1 0,-11 4 0,20-8 0,0 1 0,-1-1 0,1 0 0,-1 1 0,1-1 0,-1 0 0,1 0 0,-1 0 0,1 0 0,-1 0 0,1 0 0,-1-1 0,1 1 0,-1-1 0,1 1 0,-1 0 0,1-1 0,-2-1 0,2 1 0,0 1 0,1-1 0,-1 0 0,1 0 0,-1 1 0,1-1 0,-1 0 0,1 0 0,-1 0 0,1 0 0,0 0 0,0 0 0,-1 0 0,1 0 0,0 0 0,0 1 0,0-1 0,0 0 0,0 0 0,0 0 0,0-1 0,1-2 0,0 0 0,0 0 0,1 0 0,-1 0 0,1 0 0,0 1 0,0-1 0,0 1 0,0-1 0,0 1 0,6-6 0,-3 5 0,0 0 0,0 1 0,0 0 0,0-1 0,0 2 0,1-1 0,9-3 0,-13 5 0,0 1 0,0-1 0,0 0 0,0 1 0,0 0 0,0-1 0,0 1 0,1 0 0,-1 0 0,0 0 0,0 0 0,0 1 0,0-1 0,0 0 0,0 1 0,0 0 0,0-1 0,0 1 0,0 0 0,0 0 0,0 0 0,-1 0 0,1 0 0,0 1 0,1 1 0,-2-2 0,0 0 0,-1 0 0,0 1 0,1-1 0,-1 0 0,0 0 0,1 0 0,-1 0 0,0 1 0,0-1 0,0 0 0,0 0 0,0 1 0,0-1 0,-1 0 0,1 0 0,0 0 0,0 1 0,-1-1 0,1 0 0,-1 0 0,1 0 0,-1 0 0,0 0 0,1 0 0,-1 0 0,0 0 0,0 0 0,-1 1 0,-2 2 0,1 0 0,-1 0 0,0 0 0,0-1 0,-7 5 0,5-6 0,-1 1 0,0-1 0,1 0 0,-1 0 0,0-1 0,0 0 0,0 0 0,0 0 0,0-1 0,-1 0 0,-7-2 0,-10 2 0,25 0 0,0 0 0,0 0 0,0 0 0,-1 0 0,1 0 0,0 0 0,0 0 0,0 0 0,0 0 0,0 0 0,0 0 0,-1 0 0,1 0 0,0 0 0,0 0 0,0 0 0,0 0 0,0 0 0,0 0 0,0 0 0,-1 0 0,1 0 0,0 0 0,0 0 0,0 0 0,0 0 0,0 0 0,0-1 0,0 1 0,0 0 0,-1 0 0,1 0 0,0 0 0,0 0 0,0 0 0,0 0 0,0 0 0,0 0 0,0-1 0,0 1 0,0 0 0,0 0 0,0 0 0,0 0 0,0 0 0,0 0 0,0 0 0,0-1 0,0 1 0,0 0 0,0 0 0,0 0 0,6-6 0,10-5 0,-12 10 0,0 0 0,-1 0 0,1 1 0,1-1 0,-1 1 0,0 0 0,0-1 0,0 2 0,0-1 0,0 1 0,0-1 0,0 1 0,0 0 0,0 0 0,4 2 0,-8-2 0,0-1 0,1 1 0,-1-1 0,1 1 0,-1 0 0,0-1 0,1 1 0,-1-1 0,0 1 0,0-1 0,1 1 0,-1 0 0,0-1 0,0 1 0,0 0 0,0-1 0,0 1 0,0 0 0,0-1 0,0 1 0,0 0 0,0-1 0,0 1 0,0 0 0,0-1 0,-1 1 0,1-1 0,0 1 0,-1 0 0,1-1 0,0 1 0,-1-1 0,1 1 0,0-1 0,-1 1 0,1-1 0,-1 1 0,1-1 0,-1 1 0,0-1 0,-22 18 0,-10-10 0,32-8 0,0 0 0,0 1 0,0-1 0,-1 0 0,1 0 0,0 0 0,0 0 0,0 0 0,0 0 0,0 0 0,-1 0 0,1-1 0,0 1 0,0 0 0,0-1 0,0 1 0,0-1 0,0 1 0,0-1 0,0 0 0,0 1 0,0-1 0,0 0 0,1 0 0,-1 1 0,-1-3 0,2 2 0,0 0 0,0 0 0,0 0 0,0 0 0,1 0 0,-1 0 0,0-1 0,1 1 0,-1 0 0,1 0 0,-1 0 0,1 0 0,-1 0 0,1 0 0,0 0 0,1-1 0,17-19 0,-14 15 0,-3 5 0,-1-1 0,0 0 0,1 1 0,0-1 0,-1 1 0,1-1 0,0 1 0,0 0 0,0 0 0,0 0 0,0 0 0,0 0 0,0 0 0,0 0 0,0 1 0,1-1 0,-1 1 0,0-1 0,0 1 0,0 0 0,1 0 0,-1 0 0,0 0 0,0 1 0,1-1 0,-1 1 0,0-1 0,0 1 0,0 0 0,0-1 0,0 1 0,0 0 0,0 0 0,3 2 0,4 3 0,0-1 0,0 2 0,0-1 0,0 1 0,-1 0 0,0 1 0,-1 0 0,0 0 0,0 0 0,-1 1 0,0 0 0,7 14 0,-10-15 0,1-1 0,-1 1 0,-1 0 0,0 0 0,0 0 0,0 1 0,-1-1 0,0 0 0,-1 1 0,0-1 0,0 0 0,-1 1 0,0-1 0,0 0 0,-1 1 0,-4 12 0,-2-4 0,0 0 0,0 0 0,-2-2 0,0 1 0,-14 16 0,-66 67 0,35-40 0,0 5 850,26-30-5635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1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9744,'0'0'22946,"9"3"-22878,-1-1-68,1 0 0,0-1 0,0 0 0,-1 0 0,1 0 1,0-1-1,0-1 0,9-1 0,43-6 0,1 2 0,-1 3 0,71 5 0,42 4 0,-118-2 0,87-4 0,-121-2 0,2 0 0,35-6 0,-50 6 0,-6 2 0,-1 0 0,1-1 0,-1 1 0,1-1 0,-1 1 0,0-1 0,1 0 0,-1 0 0,0 0 0,1 0 0,-1-1 0,0 1 0,3-3 0,-5 4-8,0 0 1,0 0-1,0 0 1,0 0-1,0 0 1,0-1-1,0 1 1,0 0-1,0 0 0,0 0 1,0 0-1,0 0 1,0 0-1,0 0 1,0-1-1,0 1 1,0 0-1,0 0 1,0 0-1,0 0 0,0 0 1,0 0-1,0 0 1,0 0-1,0 0 1,0-1-1,0 1 1,0 0-1,0 0 0,0 0 1,0 0-1,-1 0 1,1 0-1,0 0 1,0 0-1,0 0 1,0 0-1,0 0 1,0 0-1,0 0 0,0 0 1,0 0-1,-1 0 1,1 0-1,0 0 1,0 0-1,0-1 1,0 1-1,0 1 0,0-1 1,0 0-1,0 0 1,-1 0-1,1 0 1,0 0-1,0 0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1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10544,'0'0'20992,"12"4"-20616,-7-3-350,3 2 55,1 0 0,-1-1 0,1 0 0,0-1 0,0 0 0,0 0 0,0-1 0,0 0 0,11-2 0,38-10-70,-37 6-11,1 2 0,0 0 0,1 1 0,-1 1 0,45 3 0,51 18 0,-68-9 0,0-3 0,60 2 0,-72-8 0,-30 0 0,-1 0 0,1-1 0,0 0 0,0 0 0,0-1 0,0 0 0,0 0 0,0-1 0,-1 0 0,1 0 0,8-5 0,-14 6 70,1 0 1,0 0-1,0 0 0,0 0 0,0 0 1,0 0-1,1 1 0,-1-1 0,0 1 1,0 0-1,0 0 0,0 0 0,5 1 1,-6 0-285,0-1 0,0 1 0,-1-1 0,1 1 0,0 0 1,-1 0-1,1 0 0,0 0 0,-1 0 0,1 0 0,-1 0 1,0 0-1,1 1 0,-1-1 0,0 1 0,0-1 0,0 1 1,0-1-1,0 1 0,0 0 0,0-1 0,1 4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8936,'0'0'20586,"1"10"-20178,26 197 2090,-12-19-2167,-10-130-331,-5-58 0,0 0 0,0 0 0,0 0 0,0 0 0,0 0 0,0 0 0,0 0 0,0 0 0,0 0 0,0 1 0,0-1 0,0 0 0,0 0 0,0 0 0,0 0 0,0 0 0,0 0 0,0 0 0,0 0 0,0 0 0,0 0 0,-1 0 0,1 0 0,0 1 0,0-1 0,0 0 0,0 0 0,0 0 0,0 0 0,0 0 0,0 0 0,0 0 0,-1 0 0,1 0 0,0 0 0,0 0 0,0 0 0,0 0 0,0 0 0,0 0 0,0 0 0,0 0 0,-1 0 0,1 0 0,0 0 0,0 0 0,0 0 0,0-1 0,0 1 0,0 0 0,0 0 0,0 0 0,0 0 0,0 0 0,0 0 0,-1 0 0,1 0 0,0 0 0,0 0 0,0 0 0,0-1 0,-7-4 0,6 3 0,-14-13 945,7 4-4251,6 9 1732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13560,'0'0'16646,"12"4"-16116,-1-1-383,-2 0-11,1-1 0,-1 1 0,0-2 0,1 1 0,-1-2 0,16 1 0,79-7 388,40-1-124,-34 1-400,-110 7 37,1-1 0,0 0 0,-1 1 0,1-1 0,-1 0 0,1 1 1,0-1-1,-1 1 0,1-1 0,-1 1 0,0 0 0,1-1 0,-1 1 0,1-1 0,-1 1 0,0 0 0,1-1 0,-1 1 0,0 0 1,0-1-1,0 1 0,1 1 0,1 9-4838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3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141 197 8744,'0'0'12294,"-9"11"-11738,-8 10-123,0 1 1,2 0-1,0 1 0,-20 45 1,28-50-84,0 1 1,1 0-1,2 0 1,-4 22-1,8-34-223,-1-1-1,1 1 1,1-1-1,-1 1 1,1-1-1,0 1 1,1-1-1,-1 0 0,1 0 1,1 1-1,-1-1 1,1 0-1,0-1 1,0 1-1,1-1 1,4 7-1,-6-10-63,-1-1 1,1 1-1,0 0 0,-1-1 1,1 0-1,0 1 0,0-1 1,0 0-1,0 0 0,0 0 0,0 0 1,0 0-1,0-1 0,0 1 1,0-1-1,4 1 0,-2-1 40,1 1 0,-1-2-1,1 1 1,-1 0 0,1-1 0,-1 0-1,8-3 1,1-1 98,0 0-1,-1-2 0,0 1 1,14-11-1,-5 0 166,-1 0 0,-2-2 0,1 0 0,-2-1 0,20-29 0,-37 49-366,0 0 0,0-1 0,0 1 0,0 0 0,1-1 0,-1 1 0,0 0 0,0-1 0,0 1 0,1 0 0,-1-1 0,0 1 0,1 0 0,-1-1 0,0 1 0,1 0 0,-1 0 0,0 0 0,1-1 0,-1 1 0,0 0 0,1 0 0,-1 0 0,1 0 0,-1 0 0,0 0 0,1 0 0,-1 0 0,1 0 0,-1 0 0,0 0 0,1 0 0,-1 0 0,1 0 0,-1 0 0,0 0 0,1 0 0,-1 0 0,0 0 0,1 1 0,-1-1 0,1 0 0,-1 0 0,0 0 0,1 1 0,-1-1 0,0 0 0,0 0 0,1 1 0,-1-1 0,0 0 0,0 1 0,1-1 0,-1 0 0,0 1 0,0-1 0,1 1 0,7 27 0,-6-21 0,2 2 0,0 0 0,1-1 0,-1 1 0,2-1 0,-1 0 0,1-1 0,0 1 0,1-1 0,0 0 0,0-1 0,0 1 0,1-2 0,0 1 0,17 8 0,-13-7 0,0-2 0,0 1 0,1-2 0,0 0 0,-1 0 0,2-1 0,-1-1 0,0 0 0,0-1 0,18 0 0,-20-2 0,0-1 0,1 0 0,-1-1 0,0 0 0,0-1 0,-1 0 0,1 0 0,-1-1 0,0-1 0,0 0 0,0 0 0,-1-1 0,0 0 0,0 0 0,-1-1 0,0 0 0,0-1 0,8-12 0,-4 4 0,-1-1 0,0 0 0,-2-1 0,0 0 0,-1 0 0,-1-1 0,0 0 0,-2-1 0,3-21 0,-6 27 0,0-1 0,-2 0 0,1 1 0,-2-1 0,-1 0 0,0 1 0,0-1 0,-6-15 0,5 22 0,0 0 0,0 1 0,-1 0 0,0-1 0,0 1 0,-1 0 0,0 1 0,-1-1 0,1 1 0,-1 0 0,-1 1 0,0-1 0,1 1 0,-16-9 0,20 13 0,0 1 0,0 0 0,0 0 0,0 0 0,0 0 0,0 1 0,0-1 0,0 0 0,0 1 0,0-1 0,-1 1 0,1 0 0,0 0 0,0 0 0,-1 0 0,1 0 0,0 0 0,0 1 0,0-1 0,-1 1 0,1 0 0,0-1 0,0 1 0,0 0 0,0 0 0,0 0 0,0 0 0,1 1 0,-1-1 0,0 0 0,0 1 0,-1 1 0,0 1 0,0 0 0,0 0 0,1 0 0,-1 0 0,1 1 0,0-1 0,0 1 0,1 0 0,-1-1 0,1 1 0,0 0 0,0 0 0,0 8 0,1-1 287,1 0 1,3 19-1,3 1-5141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2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10152,'0'0'9470,"0"10"-8767,-4 75 2901,5-84-3492,-1 0 1,0-1 0,1 1-1,-1 0 1,0 0 0,1 0-1,-1 0 1,1-1-1,0 1 1,-1 0 0,1 0-1,0-1 1,-1 1 0,1-1-1,0 1 1,0 0 0,-1-1-1,1 1 1,0-1 0,0 0-1,0 1 1,0-1 0,0 0-1,0 1 1,-1-1 0,1 0-1,0 0 1,0 0 0,2 0-1,31 2 898,-31-2-836,59-3 893,1-4 0,-1-2-1,71-20 1,14 6-1067,-71 12 0,-58 13 969,0 2-5873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2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44 9648,'0'0'12801,"-12"-7"-12243,-39-24 4,49 30-508,0 0-1,0 0 1,0 1 0,-1-1 0,1 1 0,0-1 0,0 1 0,-1 0 0,1 0 0,0 0 0,0 0 0,-1 0 0,1 0 0,0 0-1,0 1 1,0 0 0,-1-1 0,1 1 0,0 0 0,0 0 0,0 0 0,0 0 0,0 0 0,-1 2 0,-10 3 303,-9 4 160,0 1 0,1 1 0,1 1 0,0 0 0,0 2 0,2 0 0,-33 34 0,48-46-459,1 0 0,-1 0-1,1 0 1,0 0 0,0 0 0,0 0 0,0 1 0,1-1 0,-1 1 0,1-1 0,0 1-1,0 0 1,0 0 0,0-1 0,1 1 0,0 0 0,-1 0 0,1 0 0,1-1 0,-1 1-1,0 0 1,1 0 0,0-1 0,0 1 0,0 0 0,1-1 0,-1 1 0,1-1 0,-1 1-1,5 5 1,-2-3 34,0-1-1,0 0 1,1 0-1,-1 0 1,1 0-1,0-1 1,0 1-1,0-1 0,1 0 1,0-1-1,0 0 1,0 0-1,0 0 1,0 0-1,0-1 1,13 3-1,-14-4-91,1-1 0,-1 1 0,1-1 0,-1 0 0,0-1 0,1 1 0,-1-1 0,1 0 0,-1 0 0,0-1 0,0 0 0,0 0 0,0 0 0,0 0 0,0-1 0,0 1 0,-1-1 0,1-1 0,-1 1 0,6-7 0,-2 3 0,-2 1 0,1-1 0,-1-1 0,0 1 0,0-1 0,-1 0 0,0-1 0,-1 1 0,0-1 0,0 0 0,5-18 0,-4 7 0,-1-1 0,-1-1 0,-1 1 0,-1-27 0,5 1 0,-10 219 0,2 98 0,1 3 0,-2-108 0,4-158 0,-1 9 0,-1-14 0,-1-10 0,-2-8 164,1 0 0,1-1 0,1 1 0,0-1 0,2-17 0,2 0-2623,8-40-1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9440,'0'0'10638,"0"13"-10059,28 291 2222,3-130-1155,-18-118-530,-3 1 0,4 100-1,-14-122 1714,-5-45-1433,-46-203-1303,35 146-103,0-12 10,-10-39 0,20 90 0,1 1 0,-2-35 0,7 59 0,-1-7 0,1 0 0,1 0 0,0 0 0,0 0 0,1 1 0,0-1 0,0 0 0,1 1 0,1 0 0,-1-1 0,2 1 0,-1 0 0,1 1 0,0-1 0,1 1 0,0 0 0,10-10 0,-5 7 0,1 0 0,0 1 0,0 1 0,1-1 0,0 2 0,0 0 0,1 1 0,0 0 0,1 1 0,20-6 0,-28 10 0,0 1 0,0 0 0,1 0 0,-1 1 0,1 0 0,-1 0 0,0 0 0,1 1 0,-1 0 0,0 1 0,1 0 0,-1 0 0,0 0 0,0 1 0,-1 0 0,1 0 0,-1 1 0,1 0 0,-1 0 0,0 1 0,-1-1 0,1 1 0,-1 0 0,7 9 0,-6-8 0,0 1 0,-1 1 0,0-1 0,-1 1 0,0 0 0,0 0 0,0 0 0,-1 0 0,0 1 0,-1 0 0,0-1 0,0 1 0,-1 0 0,0 0 0,0 0 0,-1 0 0,-1 0 0,1-1 0,-4 18 0,0-14 0,-1 0 0,0 0 0,-1-1 0,0 0 0,-1 0 0,0 0 0,0-1 0,-1 1 0,-1-2 0,0 0 0,-12 11 0,7-8 0,0-1 0,-1-1 0,0 0 0,0-1 0,-1-1 0,0 0 0,-28 8 0,27-13 0,15-3 0,0 1 0,-1-1 0,1 0 0,0 1 0,0 0 0,-1-1 0,1 1 0,-3 2 0,8-4 0,0 1 0,0-1 0,0 1 0,0 0 0,0 0 0,0 0 0,0 1 0,0-1 0,0 1 0,5 1 0,39 11 0,-31-8 0,0 1 0,0 0 0,-1 1 0,0 1 0,0 0 0,-1 1 0,0 0 0,-1 2 0,0-1 0,0 2 0,15 18 0,-12-12 0,0 0 0,-1 0 0,15 26 0,-27-40 0,-1 0 0,1 1 0,-1-1 0,0 1 0,-1 0 0,1-1 0,-1 1 0,1 0 0,-2 0 0,1 0 0,0 0 0,-1 0 0,0 0 0,0 0 0,0 0 0,-2 7 0,0-8 0,0 0 0,0 0 0,0 0 0,-1 0 0,1 0 0,-1-1 0,0 1 0,0-1 0,0 0 0,-1 0 0,1 0 0,-1 0 0,1-1 0,-1 1 0,-4 1 0,-8 4 0,0 0 0,-19 6 0,22-11 0,0 0 0,-1-1 0,1 0 0,0-1 0,-1-1 0,1 0 0,-1 0 0,-25-6 0,0 2 0,11 1 0,0 2 0,0 0 0,0 2 0,-40 6 0,46-4 873,10-3-5343,11 0 4132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18159,'0'0'6360,"-4"10"-5780,-34 90 2056,38-100-2590,0 1 1,-1-1-1,1 1 0,0-1 1,-1 1-1,1-1 0,0 1 0,0 0 1,0-1-1,0 1 0,0-1 1,-1 1-1,1 0 0,0-1 0,0 1 1,0-1-1,0 1 0,1 0 0,-1-1 1,0 1-1,0-1 0,0 1 1,0-1-1,1 1 0,-1 0 0,0-1 1,0 1-1,1-1 0,-1 1 1,1-1-1,-1 1 0,0-1 0,1 0 1,-1 1-1,1-1 0,-1 1 1,1-1-1,-1 0 0,1 1 0,-1-1 1,1 0-1,-1 0 0,1 0 0,0 1 1,-1-1-1,1 0 0,-1 0 1,1 0-1,-1 0 0,1 0 0,0 0 1,-1 0-1,1 0 0,-1 0 1,1 0-1,1-1 0,-1 1 6,-1 0 0,1 0 0,0-1 0,0 1-1,-1-1 1,1 1 0,0-1 0,0 1 0,-1-1 0,1 1 0,0-1-1,-1 1 1,1-1 0,-1 0 0,1 1 0,-1-1 0,1 0 0,-1 0 0,0 1-1,1-1 1,-1 0 0,0 0 0,1 0 0,-1 1 0,0-1 0,0 0-1,0 0 1,0 0 0,0 0 0,0 0 0,0 1 0,0-1 0,0 0 0,0 0-1,-1 0 1,1 0 0,0 1 0,0-1 0,-1 0 0,1 0 0,-1 0 0,1 1-1,-1-1 1,1 0 0,-1 0 0,0 0-52,1 1 0,0-1 0,-1 1 0,1 0 0,-1-1 0,1 1 0,0 0 0,-1-1 0,1 1 0,-1 0 0,1-1 0,-1 1 0,1 0 0,-1 0 0,1 0 0,-1-1 0,1 1 0,-1 0 0,0 0 0,1 0 0,-1 0 0,1 0 0,-1 0 0,1 0 0,-1 0 0,1 0 0,-1 0 0,1 1 0,-1-1 0,1 0 0,-1 0 0,1 0 0,-1 1 0,1-1 0,-1 0 0,0 1 0,0-1 0,1 1 0,0-1 0,-1 0 0,1 0 0,0 1 0,-1-1 0,1 0 0,0 0 0,0 1 0,-1-1 0,1 0 0,0 1 0,0-1 0,-1 1 0,1-1 0,0 0 0,0 1 0,0-1 0,0 1 0,-1-1 0,1 0 0,0 1 0,0-1 0,0 1 0,0-1 0,0 1 0,0-1 0,0 0 0,0 1 0,1-1 0,-1 1 0,0-1 0,0 1 0,0-1 0,0 0 0,0 1 0,1-1 0,-1 0 0,0 1 0,0-1 0,1 0 0,-1 1 0,0-1 0,1 0 0,-1 1 0,9 6 0,-8-6 0,0 0 0,0 1 0,0-1 0,0 0 0,0 0 0,1 0 0,-1 0 0,0 0 0,1-1 0,-1 1 0,1 0 0,-1 0 0,1-1 0,-1 1 0,1-1 0,-1 0 0,1 1 0,-1-1 0,1 0 0,0 0 0,-1 0 0,1 0 0,0 0 0,-1 0 0,1-1 0,-1 1 0,1-1 0,-1 1 0,1-1 0,-1 1 0,1-1 0,-1 0 0,3-1 0,1-1 0,0 0 0,-1 0 0,1 0 0,-1 0 0,0-1 0,0 1 0,0-1 0,0 0 0,5-8 0,-8 10 0,1-1 0,-1 1 0,0 0 0,0-1 0,0 1 0,0-1 0,-1 1 0,1-1 0,-1 1 0,1-1 0,-1 1 0,0-1 0,0 0 0,0 1 0,0-1 0,-1 1 0,1-1 0,-1 1 0,1-1 0,-1 1 0,0-1 0,-2-3 0,3 5 0,0 1 0,-1-1 0,1 0 0,0 1 0,-1-1 0,1 1 0,-1-1 0,1 0 0,-1 1 0,1-1 0,-1 1 0,1-1 0,-1 1 0,0 0 0,1-1 0,-1 1 0,1 0 0,-1-1 0,0 1 0,0 0 0,1 0 0,-1-1 0,0 1 0,1 0 0,-2 0 0,0 0 0,1 0 0,-1 1 0,1-1 0,-1 1 0,1-1 0,-1 1 0,1-1 0,0 1 0,-1 0 0,1 0 0,-2 1 0,-1 1 0,0 1 0,1-1 0,-1 1 0,1 0 0,0 0 0,-4 7 0,6-10 0,0 1 0,0-1 0,1 1 0,-1 0 0,0-1 0,1 1 0,0 0 0,-1 0 0,1-1 0,0 1 0,0 0 0,0 0 0,0-1 0,0 1 0,0 0 0,1 0 0,-1-1 0,1 1 0,-1 0 0,1-1 0,-1 1 0,1 0 0,0-1 0,0 1 0,0-1 0,0 1 0,0-1 0,0 0 0,0 1 0,0-1 0,1 0 0,-1 0 0,1 0 0,-1 0 0,3 2 0,-2-2 0,1 0 0,-1 0 0,1 0 0,-1 0 0,1 0 0,0 0 0,0 0 0,-1-1 0,1 0 0,0 1 0,0-1 0,0 0 0,-1 0 0,1-1 0,0 1 0,0-1 0,0 1 0,-1-1 0,1 0 0,0 0 0,4-2 0,-7 2 0,1 0 0,-1 1 0,1-1 0,-1 0 0,1 1 0,-1-1 0,1 0 0,-1 0 0,0 0 0,0 1 0,1-1 0,-1 0 0,0 0 0,0 0 0,0 0 0,0 1 0,0-1 0,0 0 0,0 0 0,0 0 0,0 0 0,0 0 0,0 1 0,-1-1 0,1 0 0,0 0 0,-1 0 0,1 1 0,0-1 0,-1 0 0,1 0 0,-2-1 0,-16-23 0,17 24 0,0 0 0,1 0 0,-1 0 0,-1 0 0,1 0 0,0 0 0,0 0 0,0 0 0,0 0 0,-1 1 0,1-1 0,0 0 0,-1 1 0,1-1 0,0 1 0,-1-1 0,1 1 0,-1 0 0,1 0 0,-1 0 0,1-1 0,-1 2 0,1-1 0,-1 0 0,1 0 0,0 0 0,-1 0 0,1 1 0,-1-1 0,1 1 0,0-1 0,-1 1 0,1 0 0,0-1 0,-1 1 0,1 0 0,-1 1 0,-1 1 0,1 0 0,0-1 0,-1 1 0,1 0 0,1 0 0,-1 0 0,0 1 0,1-1 0,0 0 0,0 1 0,0-1 0,0 0 0,-1 7 0,1 16-3935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32759,'4'245'0,"-4"-209"0,3 7 0,-2-34 0,0 0 0,0 1 0,-1-1 0,0 0 0,-1 0 0,-2 10 0,3-13 0,-2 7 0,2-13 0,0 0 0,0 0 0,0 0 0,0 0 0,0 0 0,0 0 0,0 1 0,0-1 0,0 0 0,0 0 0,0 0 0,0 0 0,0 0 0,0 0 0,0 0 0,0 1 0,0-1 0,0 0 0,0 0 0,0 0 0,0 0 0,0 0 0,0 0 0,0 0 0,0 1 0,0-1 0,0 0 0,0 0 0,-1 0 0,1 0 0,0 0 0,0 0 0,0 0 0,0 0 0,0 0 0,0 0 0,0 0 0,0 0 0,-1 0 0,1 0 0,0 1 0,0-1 0,0 0 0,0 0 0,0 0 0,0 0 0,-1 0 0,1 0 0,0 0 0,0 0 0,0-1 0,0 1 0,0 0 0,0 0 0,-1 0 0,6-22 0,-3 5 863,0 7-5721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15880,'0'0'13352,"5"13"-12521,-2-7-710,1 1 41,-1 1-1,0 1 1,0-1 0,0 1 0,-1-1 0,-1 1-1,1-1 1,-2 1 0,1 14 0,-25 355 795,24-309-957,0-69 0,0 0 0,0 0 0,0-1 0,0 1 0,0 0 0,0 0 0,0 0 0,0 0 0,0 0 0,0 0 0,-1 0 0,1 0 0,0 0 0,0 0 0,0 0 0,0 0 0,0 0 0,0 0 0,0 0 0,0 0 0,0 0 0,0 0 0,0 0 0,-1 0 0,1 0 0,0 0 0,0 0 0,0 0 0,0 0 0,0 0 0,0 0 0,0 0 0,0 0 0,0 0 0,0 0 0,-1 0 0,1 0 0,0 0 0,0 0 0,0 0 0,0 0 0,0 0 0,-4-9 0,3-10-6,0 0-1,1 0 1,3-22-1,-1 16-3902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10544,'0'0'10585,"8"-10"-9829,2-1-542,1-2 316,0-1 0,-1-1-1,13-21 1,-14 17 166,1 0 0,15-19-1,-20 31-219,1 0 0,-1 0 0,2 0 0,-1 1 0,1 0 0,0 1 0,14-10-1,-19 14-432,-1 1-1,0 0 0,0-1 0,0 1 0,0 0 0,1-1 0,-1 1 0,0 0 1,0 0-1,0 0 0,1 0 0,-1 0 0,0 1 0,0-1 0,0 0 1,0 0-1,1 1 0,-1-1 0,0 1 0,0-1 0,0 1 0,0-1 0,0 1 1,0 0-1,0 0 0,0-1 0,0 1 0,1 1 0,24 32 1246,-18-24-1151,5 9-137,-6-8 0,2 1 0,18 18 0,-25-27 0,1-1 0,-1 0 0,1 1 0,0-1 0,0 0 0,0-1 0,0 1 0,0-1 0,0 1 0,1-1 0,-1 0 0,0 0 0,1 0 0,-1-1 0,1 1 0,6-1 0,5-1 0,1-1 0,-1-1 0,0-1 0,0 0 0,0-1 0,25-12 0,-1-3 0,42-29 0,-73 44 107,0 1 0,1-1 0,0 2 0,0-1 0,0 1 0,0 1 0,18-3 1,31-1-4806,-58 6 4604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11656,'0'0'12642,"5"-11"-12149,7-14-24,1 1-1,0 1 1,2 1-1,1 0 0,20-22 1,-27 35-228,-4 3 29,0 1 0,1-1 0,-1 1 0,1 1 0,0-1 0,1 1 1,-1 0-1,10-4 0,-8 4 215,3 1 702,-10 4-1150,0-1 1,-1 1 0,1 0-1,0-1 1,-1 1 0,1-1 0,-1 1-1,1 0 1,-1 0 0,0-1-1,1 1 1,-1 0 0,1 0 0,-1-1-1,0 1 1,0 0 0,1 1-1,8 36-4,-2-1-1,-1 1 1,0 40-1,11 64-27,-16-136-5,2 14 0,2 0 0,0-1 0,0 0 0,15 30 0,-18-45 0,1 0 0,-1 1 0,1-1 0,0 0 0,0-1 0,1 1 0,-1 0 0,1-1 0,0 0 0,6 4 0,-7-5 0,0 0 0,1-1 0,-1 0 0,1 0 0,-1 0 0,1 0 0,-1 0 0,1-1 0,0 1 0,-1-1 0,1 0 0,0 0 0,-1 0 0,1-1 0,0 0 0,3 0 0,-2-1 0,0 0 0,-1 0 0,1-1 0,0 0 0,-1 0 0,1 0 0,-1 0 0,0 0 0,0-1 0,0 0 0,-1 0 0,1 0 0,5-9 0,3-7 0,18-36 0,-21 36 0,-1-1 0,-1-1 0,0 1 0,4-35 0,5-92 0,-13 114 0,4-177 0,-7 207 0,1-1 0,-1 1 0,1 0 0,0 0 0,0 0 0,0 0 0,0 0 0,1 0 0,-1 0 0,4-5 0,-3 7 0,-1 1 0,1 0 0,-1-1 0,1 1 0,0 0 0,0 0 0,-1 0 0,1 0 0,0 0 0,0 1 0,0-1 0,0 0 0,0 1 0,0 0 0,0-1 0,0 1 0,0 0 0,0 0 0,0 0 0,0 0 0,0 1 0,0-1 0,2 1 0,14 2 0,-1 1 0,-1 1 0,1 0 0,-1 1 0,30 16 0,73 51 0,-114-69 0,3 1 0,-1 1 0,-1 0 0,1 1 0,-1-1 0,0 1 0,5 9 0,-7-11 0,-10 18 0,1-13-3949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3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 15680,'0'0'10054,"-5"12"-9093,-12 37 567,2 1-1,-9 64 1,1-15-47,22-95-1481,0 1 0,0-1 0,0 0 0,1 1 0,0-1 0,1 6 0,-1 7 0,-1-16 0,1 0 0,0-1 0,-1 1 0,1 0 0,-1-1 0,0 1 0,1-1 0,-1 1 0,1 0 0,-1-1 0,0 0 0,1 1 0,-1-1 0,0 1 0,0-1 0,0 0 0,1 1 0,-1-1 0,0 0 0,0 0 0,0 0 0,1 1 0,-1-1 0,0 0 0,0 0 0,0 0 0,0-1 0,0 1 0,-1 0 0,-82 18 0,-12-3 0,90-13 0,5-2 0,1 1 0,-1 0 0,0-1 0,0 0 0,0 1 0,0-1 0,0 0 0,0 1 0,0-1 0,-1 0 0,1 0 0,0 0 0,0 0 0,0 0 0,0 0 0,0 0 0,0 0 0,0 0 0,0-1 0,0 1 0,0 0 0,0-1 0,-1 0 0,44-11 0,16 1 0,0 3 0,96-2 0,-56 5 0,-10 3 0,-70-2 0,-21-15 850,1 11-5635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10952,'0'0'12162,"8"-10"-11470,28-32-5,-32 40-572,-1-1 0,1 1 1,-1-1-1,1 1 1,0 0-1,0 0 1,0 1-1,0-1 1,1 1-1,-1 0 1,0 0-1,1 0 0,-1 1 1,0-1-1,1 1 1,5 1-1,-7-2-18,1 1-1,-1 0 1,1 1-1,-1-1 1,1 0-1,-1 1 1,0 0 0,1 0-1,-1 0 1,0 0-1,0 0 1,0 1-1,1 0 1,-1-1-1,-1 1 1,1 0 0,0 1-1,0-1 1,-1 0-1,0 1 1,1-1-1,-1 1 1,0 0-1,0 0 1,0 0-1,-1 0 1,1 0 0,-1 0-1,1 0 1,-1 0-1,0 1 1,0-1-1,-1 1 1,1-1-1,0 4 1,-1 5 117,0-1 0,0 0 0,-1 0 1,0 0-1,-1 0 0,0 0 0,-1 0 0,0 0 0,-8 17 0,5-15-69,-2 0 0,0-1-1,-16 21 1,-5 5-37,28-37-108,0 1 0,0-1 0,0 0 0,0 1 0,1-1 0,-1 1 0,1-1 0,-1 0 0,1 1 0,-1-1 0,1 4 0,0-5 0,0 1 0,0-1 0,0 0 0,0 1 0,0-1 0,0 0 0,1 1 0,-1-1 0,0 0 0,0 1 0,0-1 0,0 0 0,1 1 0,-1-1 0,0 0 0,1 1 0,-1-1 0,0 0 0,0 0 0,1 1 0,-1-1 0,0 0 0,1 0 0,-1 0 0,0 0 0,1 1 0,-1-1 0,1 0 0,4 0 0,-1 1 0,0-1 0,1-1 0,-1 1 0,1 0 0,4-2 0,0 0 0,49-10 0,-39 7 0,34-5 0,-45 10 0,-1 0 0,0 0 0,0 0 0,0 1 0,0 0 0,0 0 0,0 1 0,11 3 0,20 13 850,-19-7-5635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6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1 293 10656,'0'0'10587,"13"-9"-10125,2-3-301,-5 4-5,1 1 0,0 0 0,0 0 0,20-8 0,-7 0 428,-21 12-463,0 1-1,-1 0 0,1 0 1,0 1-1,0-1 0,0 1 1,0-1-1,1 1 0,-1 0 1,0 0-1,0 0 1,1 0-1,4 0 0,3 1 263,-7 0-158,-1 0-1,1 0 1,-1 0 0,1 0 0,-1 1-1,0 0 1,5 0 0,-6 0-145,-1 0 1,1 0 0,0 0-1,-1 1 1,1-1-1,-1 0 1,0 0-1,1 1 1,-1-1-1,0 1 1,0-1-1,0 1 1,0-1 0,0 1-1,0 0 1,-1 0-1,2 1 1,2 11 179,-1 0 0,-1 1 1,1-1-1,-2 0 0,0 1 0,-1-1 1,-3 23-1,2 13 222,1-45-464,10 152 933,-8-142-876,1 0 1,1 1-1,0-1 1,1-1 0,0 1-1,1-1 1,1 0-1,9 13 1,-12-21-76,0 0 0,0-1 0,1 0 0,0 0 0,0 0 0,1-1 0,-1 1 0,1-1 0,0-1 0,0 1 0,0-1 0,1 0 0,12 4 0,-14-5 0,0-1 0,1 0 0,-1 0 0,0-1 0,1 0 0,-1 1 0,0-2 0,1 1 0,-1-1 0,0 1 0,0-2 0,1 1 0,-1 0 0,0-1 0,0 0 0,0 0 0,-1-1 0,9-5 0,0-1 0,-2-1 0,1-1 0,-1 0 0,-1 0 0,0-1 0,-1-1 0,0 0 0,0 0 0,-2 0 0,0-1 0,10-28 0,-1-7 0,-3-1 0,9-62 0,-18 86 0,0-6 0,-2-1 0,-1 1 0,-2-1 0,-1 1 0,-9-52 0,10 77 0,0 3 0,0-1 0,1 1 0,0 0 0,0 0 0,0 0 0,0-1 0,1 1 0,0 0 0,0 0 0,0 0 0,2-6 0,-1 7 0,-1 1 0,1-1 0,0 1 0,0 0 0,-1-1 0,2 1 0,-1 0 0,0 0 0,0 0 0,1 0 0,-1 1 0,1-1 0,-1 1 0,1-1 0,0 1 0,0 0 0,3-1 0,4-1 0,0 1 0,1 0 0,0 0 0,-1 1 0,1 1 0,0 0 0,17 2 0,77 17 0,-61-9 0,-41-10 98,0 0 1,-1 1-1,1 0 0,0 0 1,-1 0-1,1 0 1,-1 0-1,0 0 0,5 3 1,-7-3-282,1 0 1,0-1 0,-1 1 0,1 0 0,-1 0 0,1-1 0,-1 1-1,0 0 1,1 0 0,-1 0 0,0 0 0,1 0 0,-1-1-1,0 1 1,0 0 0,0 0 0,0 0 0,0 0 0,0 0 0,0 0-1,0 0 1,0 0 0,0-1 0,-1 1 0,1 0 0,-1 2-1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4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10544,'0'0'12215,"19"6"-11628,-14-5-542,14 6 109,0-2 0,1 0 0,-1-1 1,1-1-1,0-1 0,29-1 0,470-42 2711,-341 29-1895,205-8 1376,-272 20-1614,-47 2-44,101-12 0,-139 8-688,-18 2 0,-1-1 0,1 0 0,0 0 0,7-3 0,-19 4 0,1 0 0,-1 0 0,1 0 0,-1 0 0,1 0 0,-6-2 0,-16-1 0,17 4 141,-1 0 0,1 1 0,-1 0 0,1 0 0,0 1 0,-8 4 0,-23 11-2618,28-13-8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43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197 163 11448,'0'0'10359,"-14"7"-9557,5-3-657,-2 0 67,0 1 0,1 1-1,0 0 1,0 0 0,0 1 0,1 0 0,0 0 0,0 1 0,-10 12 0,10-6 74,1 0 1,0 1 0,1-1-1,1 1 1,0 0 0,1 1-1,0 0 1,2-1-1,0 1 1,0 1 0,1 29-1,2-41-154,1 0-1,0 0 1,0 1-1,1-1 1,0 0-1,0 0 0,0 0 1,0-1-1,1 1 1,0-1-1,0 1 0,0-1 1,0 0-1,1 0 1,0 0-1,-1 0 0,1-1 1,7 5-1,-6-5-27,0 0 0,0 0 1,0 0-1,0 0 0,1-1 0,-1 0 0,1-1 0,-1 1 0,1-1 0,0 0 0,-1 0 0,1 0 1,0-1-1,0 0 0,0 0 0,9-2 0,0-3-83,1 0-1,-2-1 1,1 0-1,-1-2 1,0 1-1,0-2 1,-1 0-1,18-15 1,90-92-26,-121 116 5,20-23 0,0-1 0,-2 0 0,22-39 0,-46 77 0,1 1 0,1 0 0,0 1 0,1-1 0,-2 28 0,5-40 0,-1 0 0,1 0 0,0 0 0,0 0 0,0 0 0,1 0 0,-1 0 0,1-1 0,-1 1 0,1 0 0,0 0 0,0 0 0,0-1 0,1 1 0,-1-1 0,0 1 0,1-1 0,0 1 0,0-1 0,0 0 0,0 0 0,0 0 0,4 4 0,-2-4 0,1 0 0,-1 0 0,1 0 0,-1 0 0,1-1 0,0 1 0,-1-1 0,1 0 0,0-1 0,0 1 0,0-1 0,0 0 0,7-1 0,-4 0 0,0 0 0,-1-1 0,1 0 0,-1-1 0,0 1 0,1-1 0,-1-1 0,0 1 0,-1-1 0,1 0 0,-1-1 0,0 0 0,0 0 0,0 0 0,0-1 0,-1 1 0,0-1 0,0-1 0,-1 1 0,0-1 0,0 1 0,5-14 0,-4 8 0,0 0 0,-1 0 0,-1 0 0,0 0 0,0-1 0,-1 1 0,-1-1 0,0 0 0,-1 1 0,0-1 0,-1 0 0,-1 1 0,-3-17 0,2 17 0,-1 1 0,1 0 0,-8-13 0,9 19 0,-1 1 0,0 0 0,1 0 0,-1 1 0,-1-1 0,1 1 0,0-1 0,-1 1 0,0 0 0,-7-4 0,-1-1 0,0 2 0,0-1 0,-1 2 0,0-1 0,-15-3 0,25 8 0,-1 1 0,0-1 0,0 1 0,1-1 0,-1 1 0,0 0 0,0 0 0,0 1 0,0-1 0,1 1 0,-1 0 0,0 0 0,0 0 0,1 1 0,-1-1 0,1 1 0,-1 0 0,1 0 0,0 0 0,0 0 0,0 0 0,0 1 0,-4 3 0,-3 5-3935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47 8744,'0'0'21224,"-6"14"-20445,5-13-764,-7 15 262,1 0 1,1 1-1,1-1 1,0 1-1,1 0 1,-2 18-1,4 103-222,2-136-55,-1 0 0,1 0 0,0 0 0,1-1 0,-1 1 0,0 0 0,0 0 0,1 0 0,-1 0 0,1 0 0,1 2 0,-2-3 0,1-1 0,-1 0 0,0 0 0,0 0 0,1 0 0,-1 0 0,0 0 0,1 0 0,-1 0 0,0 0 0,1 0 0,-1 0 0,0 0 0,0 0 0,1 0 0,-1 0 0,0 0 0,1 0 0,-1 0 0,0 0 0,1 0 0,-1 0 0,0 0 0,0 0 0,1-1 0,-1 1 0,0 0 0,0 0 0,1 0 0,-1-1 0,0 1 0,0 0 0,0 0 0,1-1 0,-1 1 0,0 0 0,0 0 0,0-1 0,0 1 0,4-6 0,0 0 0,-1 0 0,1 0 0,3-13 0,20-69 0,5-18 0,-26 90 0,1 1 0,1 0 0,0 0 0,15-21 0,-22 34 0,0 1 0,0-1 0,0 1 0,0-1 0,1 1 0,-1 0 0,1-1 0,-1 1 0,1 0 0,-1 0 0,1 0 0,-1 0 0,1 0 0,0 0 0,0 1 0,-1-1 0,1 0 0,0 1 0,3-1 0,-4 1 0,1 1 0,0-1 0,-1 0 0,1 1 0,0-1 0,-1 1 0,1 0 0,-1-1 0,1 1 0,-1 0 0,1 0 0,-1 0 0,0 0 0,1 0 0,-1 0 0,0 1 0,2 1 0,3 5 0,-1 0 0,0 1 0,0-1 0,-1 1 0,7 17 0,4 25 0,-9-30 0,12 30 0,-18-50 0,0-1 0,0 1 0,1 0 0,-1-1 0,1 1 0,-1 0 0,0-1 0,1 1 0,-1-1 0,1 1 0,-1-1 0,1 1 0,0-1 0,-1 1 0,1-1 0,-1 0 0,1 1 0,0-1 0,0 0 0,-1 1 0,1-1 0,0 0 0,-1 0 0,1 0 0,0 0 0,0 1 0,-1-1 0,1 0 0,0 0 0,0-1 0,-1 1 0,1 0 0,0 0 0,-1 0 0,1 0 0,0-1 0,0 1 0,-1 0 0,2-1 0,25-18 0,-25 17 0,17-14 0,2-4 0,1 2 0,39-24 0,-59 40 0,0 1 0,1 0 0,-1 0 0,0 0 0,1 0 0,-1 0 0,1 1 0,-1-1 0,1 1 0,-1 0 0,1-1 0,0 1 0,-1 0 0,1 1 0,-1-1 0,1 0 0,4 2 0,-3 0 0,-1-1 0,0 1 0,1 0 0,-1 0 0,0 0 0,0 0 0,-1 1 0,1-1 0,0 1 0,-1 0 0,3 3 0,5 9 0,-2-1 0,0 2 0,0-1 0,7 23 0,-9-22 0,-3-9 0,-1 1 0,1 0 0,-1 1 0,-1-1 0,1 0 0,-1 11 0,2-10 0,-3-9 0,0 0 0,0 1 0,0-1 0,0 0 0,1 1 0,-1-1 0,0 0 0,0 1 0,0-1 0,0 0 0,0 1 0,0-1 0,0 0 0,0 1 0,0-1 0,0 0 0,0 1 0,0-1 0,-1 0 0,1 1 0,0-1 0,0 0 0,0 0 0,0 1 0,0-1 0,-1 0 0,1 1 0,0-1 0,0 0 0,-1 0 0,1 1 0,-2 5-3935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4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11448,'0'0'13697,"11"0"-13021,63-1 221,120-5 827,36-17-578,309-26 2025,-30 25-3171,-476 24 0,231 8 0,-186-5 0,-47-3 0,44 7 0,-75-7 25,1 0 0,-1 0 0,1 1 0,-1-1 0,1 0 0,-1 0 0,1 0 0,-1 0 0,1 0 0,-1 0 0,1 0 0,-1 0 0,1 0 0,-1 0 0,1 0 0,-1-1 0,1 1 0,-1 0 0,1 0 0,-1 0 0,0-1 0,1 1 0,-1 0 0,1 0 0,-1-1 0,0 1 0,1 0 0,-1-1 0,1 1 0,-1-1 0,0 1 0,0 0 0,1-1 0,-3-9-4810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15560,'0'0'16990,"-6"9"-16792,1 0-196,-1 0-1,2 0 0,-1 0 1,1 1-1,1 0 0,0-1 1,-3 15-1,-4 71-1,2 138 0,3-269 850,0 13-5635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15776,'0'0'6217,"17"-2"-5611,47-8-64,189-20 2822,-208 30-1856,-1 2 0,68 11 1,-99-11-1294,3 1 87,-1 0 1,0 0 0,0 2 0,24 9 0,-27-11 633,-4-3-4519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15376,'0'0'6033,"17"0"-5059,309-15 4491,-288 13-4790,145-5 3561,-180 5-3246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22 8840,'0'0'11278,"-11"-3"-10661,0-1-415,7 2-132,-1 1 1,1-1-1,0 1 0,0 0 1,0 0-1,-1 1 1,1-1-1,0 1 0,-1 0 1,1 0-1,0 0 1,-1 1-1,1 0 0,-7 1 1,-5 3 255,2 1 1,-1 0-1,0 1 1,1 0-1,1 1 0,-1 1 1,1 0-1,1 0 1,-1 2-1,-16 18 1,23-22-164,0-1-1,1 1 1,0 0 0,0 1-1,1-1 1,0 1 0,0 0-1,1 0 1,0 0 0,1 0-1,0 1 1,0-1 0,0 1 0,1 0-1,0-1 1,1 1 0,0 0-1,1-1 1,-1 1 0,5 16-1,-4-22-123,-1-1-1,1 1 1,0-1-1,0 1 1,0-1-1,0 0 0,1 1 1,-1-1-1,1 0 1,-1 0-1,1 0 1,0 0-1,0 0 0,0 0 1,0 0-1,0-1 1,0 1-1,3 1 1,-1-2 67,-1 1 0,1-1 1,0 0-1,-1 0 0,1-1 1,0 1-1,0-1 0,-1 0 1,1 0-1,0 0 0,6-1 1,-1 0 68,0-2 0,0 1 0,1-1 1,-1 0-1,-1-1 0,1 0 0,-1 0 1,1-1-1,10-8 0,-10 5-175,0-1 0,0 0 0,-1 0 0,0-1 0,-1 0 0,0 0 0,0-1 0,-1 1 0,8-22 0,-8 16 0,-1 0 0,0 0 0,-2 0 0,0-1 0,0 1 0,-1-29 0,-2-2 0,3 199 0,-2 104 0,5-30 0,-7-194 0,0-25 0,1 1 0,0-1 0,0 1 0,3 10 0,-3-15 65,1-1 1,0 0-1,-1 0 0,1 0 1,0 0-1,1 0 1,-1 0-1,0 0 0,0 0 1,1-1-1,-1 1 0,4 3 1,14 3-4851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84 12552,'0'0'11869,"8"10"-10881,-7-10-981,5 6 181,-1 1 0,1 0 1,-1 0-1,0 1 0,-1-1 1,0 1-1,0 0 0,-1 0 1,0 1-1,3 13 0,5 58 1363,-4 1-1,-5 142 1,-4-108-931,1-124-620,0 0 0,0 1 0,-1-1 0,-5-12 0,-1-5 0,-15-73 0,-12-124 0,27 94 0,8 124 0,0 1 0,0-1 0,1 0 0,-1 1 0,1-1 0,0 1 0,1-1 0,-1 1 0,1-1 0,0 1 0,0 0 0,0 0 0,4-6 0,-1 4 0,0 0 0,0 1 0,0-1 0,1 1 0,0 0 0,0 0 0,11-6 0,-5 5 0,-1 0 0,1 1 0,0 0 0,1 1 0,-1 0 0,1 1 0,0 1 0,0 0 0,18-1 0,-23 4 0,1-1 0,-1 1 0,0 1 0,0-1 0,0 1 0,0 1 0,0 0 0,-1 0 0,1 0 0,-1 1 0,0 0 0,0 0 0,0 1 0,0 0 0,7 7 0,-11-9 0,1 1 0,-1-1 0,0 1 0,0 0 0,0 0 0,-1 0 0,1 1 0,-1-1 0,0 0 0,0 1 0,-1 0 0,1-1 0,-1 1 0,0 0 0,0 0 0,-1 0 0,1 0 0,-1 0 0,0 0 0,0-1 0,-1 1 0,0 0 0,1 0 0,-2 0 0,1 0 0,-3 6 0,-1 0 0,-2 1 0,1-1 0,-1-1 0,-1 1 0,0-1 0,0 0 0,-15 12 0,-6 4 0,-38 26 0,32-27 0,-57 39 0,91-64 0,1 0 0,0 0 0,0 0 0,0 1 0,0-1 0,-1 0 0,1 0 0,0 0 0,0 1 0,0-1 0,0 0 0,0 0 0,0 1 0,0-1 0,0 0 0,0 0 0,0 1 0,0-1 0,0 0 0,0 0 0,0 1 0,0-1 0,0 0 0,0 0 0,0 1 0,0-1 0,0 0 0,0 0 0,0 0 0,0 1 0,0-1 0,0 0 0,1 0 0,-1 0 0,0 1 0,0-1 0,0 0 0,0 0 0,1 0 0,-1 1 0,0-1 0,0 0 0,0 0 0,1 0 0,-1 0 0,0 0 0,0 0 0,1 0 0,-1 0 0,0 1 0,1-1 0,17 10 0,-12-7 0,45 22 0,62 23 0,-75-35 0,-2 2 0,0 2 0,-1 1 0,55 37 0,-89-54 0,1 0 0,-1 0 0,0 0 0,1-1 0,-1 1 0,0 1 0,0-1 0,0 0 0,0 0 0,0 0 0,0 1 0,0-1 0,0 0 0,0 1 0,-1-1 0,1 1 0,0-1 0,-1 1 0,1-1 0,-1 1 0,0-1 0,0 1 0,1-1 0,-1 1 0,0 0 0,0-1 0,0 1 0,-1-1 0,1 1 0,0 0 0,-1-1 0,1 1 0,-1-1 0,1 1 0,-1-1 0,1 0 0,-1 1 0,0-1 0,0 1 0,-2 1 0,-3 5 0,-1-1 0,0 1 0,0-1 0,-1-1 0,0 0 0,0 0 0,-1 0 0,1-1 0,-1 0 0,-1-1 0,1 0 0,0 0 0,-1-1 0,-15 3 0,-12 1 0,-1-1 0,-56 1 0,50-5 225,-105 1 157,125-4-1896,1-1 0,-26-6 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10152,'0'0'9591,"2"12"-9007,-1-3-472,1 0-1,-2 0 0,1-1 0,-1 1 1,-1 0-1,1 0 0,-2 0 1,1 0-1,-1-1 0,-5 14 0,-69 192 2784,-54 246-1,6 233 1882,108-554-4454,5 223-1,14-300-321,3 0 0,3-1 0,2 0 0,35 107 0,-18-92 0,3-1 0,4-2 0,52 84 0,-65-122 0,198 294 0,-195-294 0,0 1 0,21 44 0,-46-79 14,0-1 1,0 0-1,1 1 0,-1-1 0,0 1 1,0-1-1,1 1 0,-1-1 0,0 0 1,1 1-1,-1-1 0,0 0 0,1 1 1,-1-1-1,0 0 0,1 1 0,-1-1 1,1 0-1,-1 0 0,1 0 0,-1 1 1,1-1-1,-1 0 0,1 0 1,-1 0-1,1 0 0,-1 0 0,0 0 1,1 0-1,0 0 0,11-10 515,5-21-3996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12664,'0'0'2237,"12"-5"-1841,42-13 145,78-15-1,98-7 1201,-205 37-1346,0 2-1,0 0 0,0 2 0,0 0 0,0 2 0,0 1 0,-1 1 0,44 14 0,-60-16-266,-1 0-1,1 1 1,-1 0-1,0 0 1,0 1-1,0-1 1,8 9 0,8 8-2888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7.0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 15376,'0'0'5277,"0"17"-4416,0 25-407,2 169 2011,1-171-1925,10 116 2342,-12-140-2088,-2-14-676,1-1 0,0 1 0,0-1 0,1 1 0,-1-1 0,0 1 1,0-1-1,1 1 0,-1-1 0,1 0 0,-1 1 0,3 2 0,4-36 1953,5-60-1819,2-108 0,-12 166-252,1 0 0,1 0 0,2 1 0,15-50 0,-19 79 0,-1-1 0,1 0 0,0 1 0,0 0 0,0-1 0,1 1 0,-1 0 0,1 0 0,0 0 0,0 1 0,0-1 0,1 1 0,-1-1 0,1 1 0,0 0 0,0 1 0,0-1 0,0 1 0,1-1 0,-1 1 0,1 1 0,-1-1 0,1 1 0,-1-1 0,1 1 0,0 1 0,0-1 0,0 1 0,-1-1 0,1 1 0,0 1 0,0-1 0,0 1 0,0 0 0,-1 0 0,1 0 0,8 4 0,-12-5 0,12 5 0,0 0 0,-1 0 0,1 1 0,-1 1 0,14 10 0,-23-15 0,-1 0 0,0 0 0,1 0 0,-1 0 0,0 1 0,0-1 0,-1 0 0,1 1 0,0 0 0,-1-1 0,0 1 0,1 0 0,-1-1 0,0 1 0,0 0 0,-1 0 0,1 0 0,-1 0 0,1 0 0,-1 0 0,0 0 0,0 0 0,0 0 0,-1 0 0,1 0 0,-1 0 0,1 0 0,-1 0 0,0 0 0,0 0 0,-2 3 0,-1 1 55,0 1-1,-1-1 1,1-1 0,-1 1-1,0-1 1,-1 0 0,0 0-1,0 0 1,0-1-1,-1 0 1,1 0 0,-1-1-1,0 0 1,-1 0 0,1 0-1,-1-1 1,-12 3 0,11-3-383,0-1 0,0 0 0,0 0 0,-1-1 0,1-1 0,0 1 0,-1-2 1,1 1-1,-1-1 0,1-1 0,0 1 0,0-2 0,0 1 0,-16-8 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10152,'0'0'9335,"13"12"-8832,26 29 12,-2 2 0,42 62 0,-35-34 115,-4 1-1,-3 3 0,49 136 1,-48-89 667,39 221 0,-65-252-645,-3 1 0,-5 0 0,-3 1 0,-15 114 0,-11-26 774,-55 205 0,64-322-1426,-120 412 0,121-436 0,-33 59 0,37-80 0,0-1 0,-1-1 0,-1 0 0,0-1 0,-18 17 0,29-31 77,-1 0 1,1 0-1,0 0 0,-1-1 0,1 1 1,-1-1-1,0 0 0,1 1 1,-1-1-1,-4 1 0,-13-3-4863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01:17:58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28 8840,'0'0'14035,"-10"-3"-13400,2 1-622,-10-4 706,0 1 1,0 1-1,-1 1 0,-26-2 0,36 5-410,0 0-1,1 1 1,-1 0 0,1 1-1,-1-1 1,1 2-1,-1-1 1,-11 6-1,15-5-103,-1 0 0,1 1-1,-1 0 1,1 0-1,0 0 1,0 0 0,1 1-1,-1 0 1,1 0 0,0 0-1,1 0 1,-4 6-1,4-5-195,0 0-1,1 0 0,0 1 0,0-1 0,0 0 1,1 1-1,0-1 0,0 1 0,1-1 1,-1 1-1,1-1 0,1 1 0,0 0 0,0-1 1,0 1-1,0-1 0,1 0 0,0 0 1,1 1-1,-1-1 0,1 0 0,0-1 0,6 9 1,0 0-9,1-1 1,1 0-1,0 0 1,0-1 0,1-1-1,1 0 1,0 0-1,15 8 1,-9-7-1,0-1 0,0-1 0,1-1 0,1 0 0,-1-2 0,1-1 0,31 6 0,-48-11 109,0-1 1,1 0-1,-1 0 0,0 0 0,0-1 1,0 1-1,0-1 0,4-1 1,-6 1-324,-1 1 0,1-1 0,-1 1 0,0-1 0,1 0 1,-1 1-1,0-1 0,1 0 0,-1 0 0,0 0 0,0 0 1,0 0-1,0 0 0,0-1 0,0 1 0,0 0 0,0-1 1,0 1-1,0 0 0,-1-1 0,1 1 0,0-3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3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6728,'0'0'9862,"-6"10"-9470,-19 29-4,25-38-271,-1 0 0,1 0 0,-1 0 0,0 0 0,1-1 0,-1 1 0,1 0 0,-1-1 0,0 1 0,0 0 0,1-1 0,-1 1 0,0-1 0,0 1 0,0-1 0,0 1 0,0-1 0,0 0 0,0 1 0,1-1 0,-1 0 0,0 0 0,0 0 0,0 0 0,0 1 0,0-2 0,0 1-1,0 0 1,0 0 0,0 0 0,0 0 0,0 0 0,-1-1 0,1 0-15,1 0-1,0 0 0,0 0 0,-1 0 0,1 0 1,0 1-1,0-1 0,0 0 0,0 0 0,0 0 1,0 0-1,1 0 0,-1 0 0,0 0 0,0 1 1,0-1-1,1 0 0,-1 0 0,1 0 1,-1 0-1,1 1 0,-1-1 0,1 0 0,-1 0 1,1 1-1,-1-1 0,1 0 0,0 1 0,-1-1 1,1 1-1,0-1 0,1 0 0,6-2 168,1 1 0,-1 0-1,1 0 1,-1 0 0,1 1-1,0 1 1,15 0-1,27-3 291,11-5 132,117 1 1,-141 7-519,72 3 240,40 7 141,-69-4-18,-68-5-433,-11 0-84,-1-1 1,0 0-1,1 1 1,-1-1-1,1 0 0,-1 0 1,1 0-1,-1 0 1,0 0-1,1 0 1,-1-1-1,1 1 1,-1 0-1,0-1 0,1 1 1,-1-1-1,0 0 1,1 1-1,-1-1 1,0 0-1,0 0 1,0 0-1,1 0 0,-1 0 1,0 0-1,1-1 1,1 0 96,-2 1-530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3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 8640,'0'0'14553,"-10"3"-14136,-28 9-18,37-12-346,1 0 0,-1 0 1,0 0-1,1 1 0,-1-1 0,0 0 1,1 0-1,-1 0 0,0 1 1,1-1-1,-1 0 0,0 0 1,1 1-1,-1-1 0,1 1 0,-1-1 1,1 1-1,-1-1 0,1 0 1,-1 1-1,1 0 0,-1-1 1,1 1-1,0-1 0,-1 1 0,1-1 1,0 1-1,-1 1 0,1-2 15,1 1-1,-1-1 0,0 0 0,0 1 0,1-1 0,-1 0 0,0 1 1,1-1-1,-1 0 0,0 1 0,1-1 0,-1 0 0,0 0 1,1 0-1,-1 1 0,1-1 0,-1 0 0,0 0 0,1 0 1,-1 0-1,1 0 0,-1 0 0,1 1 0,-1-1 0,1 0 0,8-1 141,1 0-1,-1-1 0,11-2 1,-10 1-55,0 1 0,-1 1 0,14-2 0,78-9 691,267 7 233,-127 6-166,-216-2-750,-21 0-118,0 1-1,1 0 0,-1 0 1,0 0-1,0 0 0,1 1 0,6 1 1,-11-2-36,1 1-1,-1-1 1,1 1 0,-1-1 0,1 1 0,-1-1 0,0 1 0,1-1 0,-1 1 0,0 0-1,1-1 1,-1 1 0,0-1 0,0 1 0,0 0 0,1-1 0,-1 1 0,0 0-1,0-1 1,0 1 0,0 1 0,0 3-3075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3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43 131 5520,'0'0'18057,"0"-11"-17667,1-32-28,-1 39-253,1-1 0,-1 1 1,1 0-1,0 0 1,0 0-1,0 0 1,4-7-1,-4 9 5,0-1 0,0 1 0,0 0 0,0-1 0,0 1 0,-1-1 0,1 1 0,-1-1 0,0-2 1,4-5 1615,-8 19 31,-3 8-1597,0-1-1,1 1 1,1 0-1,-6 36 1,-1 76 269,4-31-18,4-2 166,4-81-386,4-1 21,-2-13-198,-2 1-1,1-1 1,0 1 0,0 0-1,0-1 1,-1 1 0,1 0-1,-1 0 1,1-1 0,-1 1-1,0 0 1,0 0 0,0 0-1,0 3 1,0-3 146,0 7 636,0-9-892,0 0 1,0 0-1,0 0 1,0 0-1,0 0 1,0 0-1,1 1 1,-1-1-1,0 0 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3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7232,'0'0'22608,"14"6"-22537,-2 0-51,-5-2-7,1-1 0,-1 1 0,1-1 0,-1-1 0,1 0 0,0 0 0,0 0 1,0-1-1,15 0 0,60-5 255,119-21 1,-64 6 32,-96 14-196,60-5 183,-89 10-196,0 0 0,0 2 1,0-1-1,1 1 1,22 8-1,-30-9-23,-5-1-63,-1 0 1,1 0-1,0-1 1,-1 1-1,1 1 1,0-1-1,-1 0 1,1 0-1,0 0 1,-1 0-1,1 0 1,-1 1-1,1-1 1,0 0-1,-1 0 1,1 1-1,-1-1 1,1 1-1,-1-1 0,1 0 1,-1 1-1,1-1 1,-1 1-1,1-1 1,0 2-1,-1-2-26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6224,'0'0'18355,"6"-10"-17791,20-36-24,-23 42-443,1-1-1,-1 2 1,1-1-1,0 0 1,0 1-1,1-1 1,-1 1-1,1 0 1,-1 1-1,1-1 0,0 1 1,0 0-1,0 0 1,8-2-1,5-2 266,-7 2-151,-1 1 0,1 0 0,0 1 0,0 0 0,0 1 0,-1 0 0,2 0 0,-1 1 0,0 1 0,0 0 0,20 4 0,-28-3-151,1-1-1,-1 1 1,0 0-1,0 1 1,0-1-1,0 0 0,0 1 1,0 0-1,-1-1 1,1 1-1,-1 0 0,4 7 1,-2-4 16,0 0 1,-1 1-1,0 0 0,0-1 1,3 14-1,-4-8-17,0 0-1,-2 1 0,1-1 1,-1 1-1,-1-1 1,0 1-1,-5 16 1,2-10-2,-1-1 0,-1 1 0,-1-1 0,-10 17 0,6-15 3,-1-1 0,0 0 0,-2-1 0,0 0 0,-1-2-1,-1 1 1,-29 22 0,45-39-55,-1 1 1,0-1-1,0 1 1,0-1-1,0 0 0,0 1 1,0-1-1,1 0 1,-1 1-1,0-1 0,0 0 1,0 0-1,0 0 1,0 0-1,0 0 0,0 0 1,0 0-1,0 0 1,-1-1-1,-2-4 81,12-2-48,-1 4-36,0-1 2,0 0 0,0 1 1,1 0-1,-1 0 0,1 1 0,-1 0 1,1 0-1,15-1 0,12 4-876,-1 1 0,0 1 0,0 2 0,-1 2 0,1 1 0,43 16 0,-57-20-115,-12-7-2608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6128,'0'0'9401,"-5"10"-9036,-2 6-137,0 0 1,2 0-1,0 0 0,0 1 0,-3 33 0,3 11 378,3-43-367,0 1 0,1 0 0,1 0 0,3 22-1,6 22 1250,-7-64-1424,-1 0-1,1 0 0,0 0 0,0-1 1,0 1-1,-1 0 0,1-1 0,2-2 1,13-21 124,-2 0 1,-1-2-1,17-42 1,6-13 198,-32 73-339,-1 0 1,-1 1 0,2 0 1,-1 0-1,1 0 0,1 0 1,-1 1-1,1 0 1,1 0-1,-1 1 0,1-1 1,11-6-1,-18 13-41,1-1-1,-1 1 1,0 0 0,1 0 0,-1 0-1,1 0 1,-1-1 0,0 1 0,1 0-1,-1 0 1,1 0 0,-1 0 0,1 0-1,-1 0 1,0 0 0,1 0 0,-1 0-1,1 1 1,-1-1 0,1 0 0,-1 0-1,0 0 1,1 0 0,-1 1-1,0-1 1,1 0 0,-1 0 0,1 1-1,-1-1 1,0 0 0,0 0 0,1 1-1,-1 0 1,11 18 87,-1 27-20,-7-8 43,-4 66-1,-1-36 119,2-68-231,0 0 0,0 1 0,0-1-1,0 0 1,0 1 0,0-1 0,0 0 0,0 0 0,0 1 0,0-1 0,0 0 0,0 0-1,0 1 1,0-1 0,0 0 0,1 1 0,-1-1 0,0 0 0,0 0 0,0 1 0,0-1-1,0 0 1,1 0 0,-1 0 0,0 1 0,0-1 0,0 0 0,1 0 0,-1 0-1,0 1 1,0-1 0,1 0 0,-1 0 0,0 0 0,0 0 0,1 0 0,-1 0 0,0 0-1,1 1 1,12-8 98,12-17-4,126-160 393,-147 179-475,-1 1-1,1 0 1,0 0-1,1 0 1,-1 1-1,0-1 0,9-4 1,-11 7-10,-1 0-1,0 1 1,1-1 0,-1 0-1,0 1 1,1-1 0,-1 1-1,1-1 1,-1 1 0,1 0-1,-1-1 1,1 1 0,-1 0-1,1 0 1,-1 0 0,1 0-1,-1 1 1,1-1 0,-1 0-1,1 1 1,-1-1 0,1 1-1,-1-1 1,0 1 0,1 0-1,-1-1 1,0 1 0,1 0 0,-1 0-1,0 0 1,2 2 0,2 4 20,0 0 1,0 1-1,-1 0 1,0 0 0,-1 0-1,0 0 1,0 1 0,2 8-1,10 75 146,-10-52-69,-1-12 161,1 31 1,-7-36-92,-1-16-3628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7432,'0'0'8313,"1"-10"-7849,1-6-90,0 1 0,1 0 0,1 0 0,8-20 0,-7 25-12,0 0-1,0 0 0,1 1 1,1 0-1,-1 0 0,1 1 1,15-14-1,-19 20-250,0 0-1,0 0 1,0 0-1,0 0 1,0 0-1,0 0 1,1 1-1,-1 0 1,1-1-1,-1 1 1,1 1 0,0-1-1,4 0 1,-6 1-62,0 1 0,1-1 0,-1 0 0,0 1 0,1 0 0,-1 0 0,0 0 1,0 0-1,0 0 0,0 0 0,0 0 0,0 0 0,0 1 0,0-1 0,0 1 0,0 0 0,-1 0 1,1-1-1,-1 1 0,1 0 0,1 4 0,2 3 23,1 1 0,-2 0 1,1 0-1,-1 0 0,-1 1 0,0 0 1,-1-1-1,3 22 0,-3 3 119,-4 52 0,0-60-84,1-1-1,2 0 0,6 49 0,-7-72-93,1-1-1,0 1 1,-1-1-1,1 1 1,0-1-1,0 1 1,0-1 0,0 0-1,0 1 1,1-1-1,-1 0 1,1 0-1,-1 0 1,1 0-1,0 0 1,0-1-1,0 1 1,0-1-1,2 2 1,-1-2 3,-1 0 0,1 0 0,-1 0 0,1-1 0,-1 0 0,1 1 0,-1-1 0,1 0 0,-1 0 0,1 0 0,0 0 1,-1-1-1,1 1 0,-1-1 0,5-1 0,1-1 16,0-1 1,-1 0-1,1 0 0,-1-1 1,0 0-1,0 0 1,-1 0-1,0-1 0,1 0 1,6-10-1,0-1 30,-2-2 0,0 1 0,-1-1 0,10-28 1,21-82 214,-23 68-135,-14 45-97,-2 9-22,0-1-1,0 1 0,0-1 1,1 1-1,0 0 1,0 0-1,1 0 1,0 1-1,0-1 1,1 1-1,0 0 0,8-8 1,-9 11-13,1-2 8,0 1-1,1 0 0,0-1 1,0 2-1,8-5 1,-12 7-14,1 1-1,-1-1 1,1 0 0,-1 1 0,0 0 0,1-1 0,-1 1 0,1 0-1,-1 0 1,1 1 0,-1-1 0,1 0 0,-1 1 0,0-1 0,1 1-1,-1 0 1,0 0 0,1 0 0,2 2 0,0 0 57,1 0 0,-1 0 0,0 0 0,0 1 1,-1 0-1,7 7 0,-10-10-186,0 0-1,0 0 1,0 1 0,0-1 0,-1 0-1,1 1 1,0-1 0,-1 0-1,1 1 1,-1-1 0,0 1 0,1-1-1,-1 1 1,0-1 0,0 1-1,0-1 1,0 1 0,0-1-1,0 1 1,0-1 0,-1 1 0,1-1-1,-1 1 1,1-1 0,-1 0-1,1 1 1,-1-1 0,0 0 0,-1 3-1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6328,'0'0'16050,"-5"10"-15858,-15 33-19,18-36-104,0-1 0,1 1-1,0 0 1,0 0 0,0 0-1,1 0 1,0 0 0,2 14-1,-1 2 105,5 133 1327,-3-146-1217,-2-10-265,-1 1 0,0-1 1,1 0-1,-1 1 1,0-1-1,1 1 1,-1-1-1,0 0 0,0 1 1,0-1-1,1 1 1,-1-1-1,0 1 1,0-1-1,0 1 0,0-1 1,0 1-1,0-1 1,0 1-1,0-1 1,0 1-1,0-1 0,0 1 1,0-1-1,0 1 1,-1-1-1,1 1 1,0-1-1,0 0 0,0 1 1,-1-1-1,1 1 1,0-1-1,-1 0 1,1 1-1,0-1 0,-1 1 1,1-1-1,0 0 1,-1 0-1,1 1 1,-1-1-1,1 0 0,-1 1 1,-9 4 24,8-4-39,1 0-1,-1-1 1,1 1-1,-1 0 1,1-1-1,-1 1 1,0-1-1,1 1 1,-1-1-1,0 0 1,-2 0-1,-6 1 5,0 0 0,0 1 0,0 0 0,-17 6 0,0 0 6,-9-2 99,35-6-96,23-15 22,-7 5-23,-11 7-8,1 0-1,-1 0 0,1 1 0,10-5 0,29-8 69,-24 7-41,1 1 0,0 1 0,41-7 0,62-7 322,-100 26-199,-24-6-151,1 0 1,-1 0-1,0 1 1,0-1-1,0 0 1,0 1-1,0-1 1,1 0-1,-1 1 1,0-1-1,0 0 1,0 0 0,0 1-1,0-1 1,0 0-1,0 1 1,0-1-1,0 0 1,0 1-1,0-1 1,0 0-1,-1 1 1,1-1 0,0 0-1,0 1 1,0-1-1,0 0 1,0 0-1,-1 1 1,1-1-1,0 1 1,-5 8-4252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2:58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1 334 9536,'0'0'12313,"9"-9"-11596,9-9-440,108-101 2429,-49 45-789,-18 17-255,-57 55-1540,0 0-1,1 0 1,-1 0-1,1 0 1,-1 0-1,1 0 0,0 1 1,0 0-1,0-1 1,0 1-1,0 0 1,0 1-1,0-1 0,0 0 1,0 1-1,6 0 1,-5 0-24,-1 1-1,0 0 1,0 0 0,0 0 0,1 1 0,-1-1 0,0 1 0,-1-1 0,1 1 0,0 0 0,0 0-1,-1 1 1,1-1 0,-1 1 0,3 3 0,20 28-98,-20-27 0,0 0 0,0 0 0,0 0 0,1-1 0,0 1 0,10 7 0,-14-13 0,1 0 0,-1 1 0,1-1 0,-1 0 0,1 0 0,-1-1 0,1 1 0,0 0 0,-1-1 0,1 0 0,0 1 0,0-1 0,-1 0 0,1-1 0,0 1 0,-1 0 0,1-1 0,0 1 0,-1-1 0,1 0 0,0 0 0,-1 0 0,0 0 0,1-1 0,3-1 0,5-6 0,0 0 0,0-1 0,-1 0 0,0 0 0,-1-1 0,0 0 0,13-23 0,12-14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7136,'0'0'12838,"10"-7"-12461,-2 2-332,63-38 827,-64 39-715,-1 1-1,1 0 1,0 0-1,0 1 1,0 0-1,0 0 1,0 1-1,0-1 1,0 2-1,10-1 1,-15 1-127,-1 0 1,0 0-1,0 0 0,0 1 1,1-1-1,-1 0 0,0 1 1,0-1-1,0 1 0,0 0 1,0-1-1,0 1 0,0 0 1,0-1-1,0 1 0,0 0 1,0 0-1,0 0 0,-1 0 1,1 0-1,0 0 0,-1 0 1,1 0-1,0 1 0,0 1 5,0 0-1,-1 0 0,1 0 0,-1 0 1,0 0-1,1-1 0,-1 1 0,-1 0 1,1 0-1,-1 3 0,0 2 9,-1 0 0,0-1 0,-1 1 0,1-1 0,-2 0 0,1 1 0,-5 6 0,1-5 0,0 1 1,-1-1 0,0-1-1,-1 1 1,0-2 0,0 1-1,-20 12 1,15-8 145,14-6-46,11-4-46,11 0 77,-1 1 0,0 0-1,-1 2 1,34 11 0,-18-5 189,-29-10-317,-3 0-156,-3 3-3167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3808,'0'0'10521,"10"-8"-10049,-9 6-463,13-10 348,0 0 0,1 1 0,0 0-1,18-9 1,-16 15 140,0 0-1,1 0 1,-1 2-1,23-2 1,-36 4-463,7 1 175,0 0 0,1 0-1,-1 1 1,0 1-1,19 5 1,14 1 323,-3-2-128,-9-1-7,-1-2 0,40 0 0,-17-3 66,0 1 0,91 15 0,72 5 28,-210-21-476,253 12 535,-228-10-452,39 5 100,-28-2-69,0-2 0,1-1-1,-1-3 1,57-7 0,-24 2 11,795-62 666,-429 59-211,-425 9-515,-17 0-80,0 0-1,0 0 0,0 0 1,0 0-1,0 0 0,0 0 1,0 0-1,0 0 0,1 0 0,-1 0 1,0 0-1,0 0 0,0 0 1,0 0-1,0 0 0,0 0 0,0 0 1,0 0-1,0 0 0,0 0 1,1 0-1,-1 0 0,0 1 0,0-1 1,0 0-1,0 0 0,0 0 1,0 0-1,0 0 0,0 0 0,0 0 1,0 0-1,0 0 0,0 1 1,0-1-1,0 0 0,0 0 0,0 0 1,0 0-1,0 0 0,0 0 1,0 0-1,0 0 0,0 1 0,0-1 1,0 0-1,0 0 0,0 0 1,0 0-1,0 0 0,0 0 1,0 0-1,0 0 0,-1 1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5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5 116 8640,'0'0'13945,"-1"10"-13736,-2 94 635,16 177-1,-2-113-311,-5-63 286,-6-104-703,-5-18 66,-2-25-110,2 0 0,2 0 0,3-54 0,0 52-9,7-96 67,0-1-42,-7 125-73,1 1 1,0-1 0,1 1-1,0 0 1,2-1 0,0 1-1,0 1 1,1-1 0,1 0-1,12-21 1,-16 34-17,0-1 0,1 1 0,-1-1 0,1 1 0,-1 0-1,1 0 1,0 0 0,-1 0 0,1 1 0,0-1 0,0 1 0,1 0 0,-1 0 0,0 0 0,0 0 0,6-1 0,-1 1 5,0 0 0,0 1 0,0 0 0,0 0 0,14 2 0,-3 2 4,0 0 1,-1 1-1,1 1 1,29 15 0,-39-17 4,-1 1 0,0 0 0,0 0 0,0 0 1,0 1-1,-1 1 0,0-1 0,0 1 0,-1 0 0,0 1 0,8 12 1,-12-16 1,0 0 0,0 1 1,0-1-1,-1 1 0,1 0 1,-1-1-1,0 1 0,-1 0 1,1 0-1,-1 0 0,0-1 1,0 1-1,-1 9 0,-1-6 8,0 0-1,-1-1 0,1 1 0,-1-1 0,-1 0 0,1 0 0,-9 12 0,-5 2 21,0-2-1,-1 0 1,0 0-1,-22 15 1,26-24-4,1 0-1,-28 13 1,-7 5 71,2-6 301,94-26-156,-19 5-236,0 0-1,0 2 0,-1 1 0,39 10 0,-57-11-18,-1 0 0,1 1 0,-1 0 0,0 1 1,0 0-1,0 0 0,-1 1 0,0 0 0,0 0 0,0 1 1,-1 0-1,0 1 0,0-1 0,-1 1 0,0 0 0,0 1 0,-1 0 1,7 15-1,-6-12 5,-1 0 0,0 1 0,4 19 0,-8-27 4,0 1 1,0-1 0,-1 0-1,1 0 1,-1 0 0,-1 1-1,1-1 1,-1 0 0,0 0-1,0 0 1,-4 10 0,3-12 1,0 0 0,0 0 0,0 1 0,-1-2 0,1 1 0,-1 0 0,0 0 0,0-1 0,0 1 1,0-1-1,0 0 0,-1 0 0,-5 2 0,-48 18 86,-95 15 208,9-3-331,120-29-458,15-4-3139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5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4816,'0'0'11733,"10"-8"-11419,87-66 598,-89 69-794,17-12 359,0 1-1,2 1 1,42-18-1,-66 32-430,0 0 0,-1 0 0,1 0 0,0 1 0,0 0 0,-1-1 0,1 1 0,0 0 0,0 0 0,0 1 0,-1-1 0,1 0 0,0 1 0,0 0 0,-1 0 0,1 0 0,0 0 0,-1 0 0,1 0 0,-1 0-1,1 1 1,-1 0 0,0-1 0,0 1 0,0 0 0,0 0 0,0 0 0,0 0 0,0 0 0,-1 1 0,1-1 0,-1 1 0,2 3 0,3 4 23,-2 1 0,0-1 0,0 1 0,-1 0 0,0 0 0,2 22 0,-4-9-9,-1 0 0,0 0 1,-2 0-1,-1 0 1,-1 0-1,-1 0 1,-1-1-1,-1 1 0,-19 43 1,1-17 13,-3 0 0,-1-2 0,-41 51 0,-39 35 3,109-133-77,-2 2 1,1-1 0,0 0 0,-1 0-1,0 0 1,1-1 0,-1 1 0,0 0 0,0 0-1,0-1 1,0 1 0,0-1 0,0 0 0,0 0-1,-1 0 1,1 0 0,0 0 0,-6 1 0,30-19 99,-1 2-44,0 1 1,0 1 0,37-17-1,-48 26-32,0 1 0,0 0 0,1 0 0,-1 1 0,1 0 0,0 1 0,-1 0 0,1 1 0,0 0 0,0 1 0,13 2 0,21 7 181,57 22-1,-47-14 121,36 14 988,-90-32-1309,-1 0 0,0 0-1,0 0 1,0 0 0,0 0 0,0 0 0,0 1 0,1-1-1,-1 0 1,0 0 0,0 0 0,0 0 0,0 0-1,0 0 1,0 0 0,0 0 0,1 0 0,-1 0 0,0 0-1,0 0 1,0 0 0,0 0 0,0 1 0,0-1 0,0 0-1,0 0 1,0 0 0,0 0 0,0 0 0,1 0 0,-1 0-1,0 1 1,0-1 0,0 0 0,0 0 0,0 0 0,0 0-1,0 0 1,0 0 0,0 0 0,0 1 0,0-1-1,0 0 1,0 0 0,0 0 0,0 0 0,-1 0 0,1 0-1,0 1 1,-5 3-712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6520,'0'0'11377,"-5"12"-10953,-38 96 1093,35-80-1073,0 0-1,2 1 1,2-1-1,0 1 1,2 0 0,2 39-1,0-47-48,5 41 0,-5-57-358,1 1 1,-2-1 0,1 1 0,-1 0 0,0-1 0,0 1-1,0-1 1,-3 6 0,2-4 12,0 0 0,0 0 0,1 0 0,-1 11 0,2-15-41,0-2-6,0-1 1,0 0-1,0 0 1,1 1-1,-1-1 1,0 0-1,0 1 1,0-1-1,0 0 1,0 1-1,0-1 1,0 0-1,0 1 1,0-1-1,0 0 1,0 1-1,-1-1 1,1 0-1,0 1 1,0-1-1,0 0 1,0 0-1,0 1 1,-1-1-1,1 0 1,0 0-1,0 1 1,0-1-1,-1 0 1,1 0-1,0 1 1,0-1-1,-1 0 1,1 0-1,-1 1 1,0 2-47,2-7-210,19-27-1630,-18 27 101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5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7136,'0'0'10041,"0"14"-9436,-1 12-242,0-1 1,-2 1-1,-1-1 0,-1 1 1,-12 33-1,-1-13 232,-40 113 1566,49-136-1750,7-19-298,1 0 0,-1 0 0,1 0 0,-1 0 0,1 0 0,0 1 0,0 6 0,1-10-59,0 1 1,-1-1-1,1 0 1,0 1-1,-1-1 1,1 0-1,-1 0 1,0 1-1,1-1 1,-1 0 0,0 0-1,0 0 1,-1 2-1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5:5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5624,'0'0'9210,"12"-10"-8531,92-86 1129,-83 78-1330,1 1 1,0 1 0,1 1-1,1 1 1,35-15 0,-51 25-360,0 1-1,1 0 1,-1 1 0,1-1 0,0 1 0,0 1-1,0 0 1,0 0 0,0 1 0,-1 0 0,1 1-1,9 1 1,-7 0 56,-1 1 0,0 0 0,1 1 0,-2 0 0,1 1 0,0-1 0,-1 2 0,0 0 0,13 11 0,-6-3 249,0 1 0,17 23-1,14 13 430,-42-46-748,1-1 0,-1 0 0,1 0-1,0-1 1,0 0 0,0 0 0,0 0-1,1-1 1,-1 0 0,1 0 0,-1 0 0,1-1-1,0 0 1,-1-1 0,1 1 0,0-1 0,0-1-1,13-1 1,-6-1 139,0 0-1,-1-1 1,1 0 0,-1-1-1,0 0 1,0-1-1,23-16 1,-33 20-178,0-1-1,-1 0 1,1 0-1,0 0 1,-1-1-1,0 1 0,0-1 1,0 1-1,0-1 1,1-4-1,12-37-4473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0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12 113 5224,'0'0'10985,"0"10"-10552,6 196 1476,6-71-866,-1-29-299,-1-6 109,1 46 334,1-39-316,-6-83-610,0-18 7,-6-6-251,1 0 0,-1 0 1,1-1-1,-1 1 0,0 0 0,1 0 0,-1-1 1,1 1-1,-1-1 0,0 1 0,1 0 1,-1-1-1,0 1 0,0-1 0,1 1 0,-1-1 1,0 1-1,0 0 0,0-1 0,1 1 0,-1-1 1,0 0-1,6-19 95,0 0 0,-2 0 0,0-1-1,2-35 1,-7-87 354,-1 83-271,-2-15 164,-3 0-1,-30-133 1,26 166-231,7 31-65,1 0-1,0 0 1,0-1 0,1 0 0,1 1 0,0-1-1,0 0 1,1 1 0,1-1 0,2-12 0,-2 21-53,0 1 1,0-1 0,0 1-1,1-1 1,-1 1 0,1-1-1,0 1 1,0 0-1,0 0 1,0 0 0,0 0-1,0 0 1,0 0 0,1 1-1,-1-1 1,1 1 0,-1 0-1,1 0 1,-1-1 0,5 0-1,7-2 23,0 0 0,26-3-1,-27 6-4,7-2-12,0 1 0,0 1 1,0 1-1,0 1 0,0 0 0,0 2 1,0 0-1,0 2 0,-1 0 0,34 13 0,-46-14-2,0-1 0,0 1 0,0 0 0,-1 0 0,0 1 0,0-1-1,0 2 1,0-1 0,-1 1 0,1-1 0,-2 2 0,1-1 0,-1 0-1,0 1 1,0 0 0,0 0 0,-1 0 0,0 0 0,-1 0 0,0 1-1,0 0 1,0-1 0,-1 1 0,0 0 0,-1-1 0,1 1-1,-2 0 1,1 0 0,-1-1 0,0 1 0,-1 0 0,1-1 0,-2 1-1,1-1 1,-4 8 0,-1-2 10,0 0-1,-1-1 1,-1 0-1,0-1 1,0 0 0,-1 0-1,0-1 1,-1 0-1,0-1 1,-1 0 0,0-1-1,0 0 1,-1-1-1,1 0 1,-29 9-1,28-11 19,0 1 0,0 0 0,-21 13 0,26-13-31,5-5 13,0 0 1,1 1 0,0-1 0,-1 1-1,1 0 1,0-1 0,-3 4-1,5-5-20,0 1-1,0-1 0,-1 1 1,1 0-1,0-1 1,0 1-1,0-1 0,0 1 1,0-1-1,0 1 1,0 0-1,0-1 0,0 1 1,0-1-1,0 1 0,0 0 1,0-1-1,0 1 1,1-1-1,-1 1 0,0-1 1,0 1-1,1-1 1,-1 1-1,0-1 0,1 1 1,-1-1-1,1 1 0,-1-1 1,0 1-1,1-1 1,-1 0-1,1 1 0,-1-1 1,1 0-1,-1 1 1,1-1-1,-1 0 0,1 0 1,0 0-1,-1 0 0,2 1 1,52 31-64,75 58 0,-100-66 57,-1 1 0,-1 1 0,44 56 0,-69-79 14,0 0 1,0 0-1,0 1 1,0-1-1,-1 1 1,1 0-1,-1-1 1,0 1-1,1 5 1,-2-8-10,0 0-1,0 0 1,0 0 0,0 0 0,0 0 0,0 0-1,0 0 1,-1-1 0,1 1 0,0 0 0,0 0-1,-1 0 1,1 0 0,0 0 0,-1-1 0,1 1 0,-1 0-1,1 0 1,-1-1 0,1 1 0,-1 0 0,0-1-1,1 1 1,-1-1 0,0 1 0,0 0 0,1-1-1,-1 0 1,0 1 0,0-1 0,0 1 0,1-1-1,-1 0 1,0 0 0,0 1 0,0-1 0,0 0-1,0 0 1,0 0 0,0 0 0,0 0 0,1 0-1,-1 0 1,0-1 0,0 1 0,-2-1 0,-169-31 116,13 1-88,144 29-182,-1 1 1,0 0-1,-1 1 0,1 1 1,0 0-1,1 1 0,-1 1 1,0 0-1,0 1 0,-20 9 1,21-8-274,1 0-4058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0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69 150 6520,'0'0'14422,"-10"-7"-13979,-30-22-27,26 23 204,10 9 53,6 8 355,-1-10-985,-1-1 0,1 1 0,-1-1-1,1 1 1,-1-1 0,1 1 0,-1-1 0,1 1 0,0-1 0,-1 0-1,1 1 1,0-1 0,-1 0 0,1 0 0,0 1 0,0-1 0,-1 0-1,1 0 1,0 0 0,0 0 0,-1 0 0,1 0 0,0 0 0,0 0-1,0-1 1,23-10 388,-17 6-322,1-1-1,-1-1 1,9-10 0,-12 13-43,-2 1-21,1 1 0,-1-1 0,0 0-1,1 0 1,-1 0 0,0 0 0,-1-1 0,1 1 0,-1 0 0,1-1-1,-1 1 1,1-5 0,-2 8-34,0 0-1,0-1 0,0 1 1,0-1-1,0 1 0,0 0 1,0-1-1,0 1 0,0 0 1,0-1-1,0 1 1,0 0-1,-1-1 0,1 1 1,0 0-1,0-1 0,0 1 1,0 0-1,-1-1 1,1 1-1,0 0 0,0 0 1,0-1-1,-1 1 0,1 0 1,0 0-1,-1-1 0,1 1 1,0 0-1,0 0 1,-1 0-1,1 0 0,0 0 1,-1-1-1,0 1 0,-13 5 211,-11 15 80,18-13-183,0 0 0,1 1 1,-7 11-1,11-17-85,0 1 0,0 0 1,1 0-1,0 0 0,-1 1 0,1-1 1,0 0-1,1 0 0,-1 1 0,0-1 1,1 0-1,0 1 0,0-1 1,0 4-1,0-7-25,0 1 0,0-1-1,0 1 1,0-1 0,0 1 0,0-1 0,1 1 0,-1-1 0,0 1 0,0-1-1,0 1 1,0-1 0,1 0 0,-1 1 0,0-1 0,0 1 0,1-1 0,-1 0 0,0 1-1,1-1 1,-1 0 0,0 1 0,1-1 0,-1 0 0,1 0 0,-1 1 0,1-1-1,-1 0 1,0 0 0,1 0 0,-1 0 0,1 1 0,0-1 0,0 0 6,1-1 0,-1 1 0,1 0 0,-1-1 0,0 1 0,1-1 0,-1 1 0,0-1 0,0 0 0,1 1 1,0-2-1,27-25 150,-16 10-32,0-1-1,-2 0 1,11-22 0,-21 38-114,-1 1 0,1 0 0,-1-1 0,0 1 0,1 0 0,-1-1 0,0 1 1,0-1-1,0 1 0,0 0 0,0-1 0,-1-2 0,-2 0 91,-1 13-128,-10 79-329,7-38-3737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0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6016,'0'0'15329,"12"-7"-15032,0-2-199,-7 6-48,-1-1 0,1 1-1,1 0 1,-1 0 0,0 1-1,1-1 1,0 1 0,7-2-1,1 1 231,0 1 0,1 0 0,-1 1-1,1 1 1,-1 0 0,1 1 0,17 3-1,19 1 441,9-3-352,-1-3 0,1-2 1,99-19-1,-108 13-287,-3-1 88,81-5 1,-33 6-17,23 0 7,132 1 287,-141 3-209,216-40 0,-241 31-168,104-4 0,-127 12-66,-1-2 0,80-21 0,-42 7-86,80 0 41,-56 9-11,-88 9 58,51-2 0,-49 5-38,1-2-8,-26 1 37,0 1 0,1 0 0,-1 1 1,0 0-1,0 1 0,18 4 0,-15-4-211,-10-1-3710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02.2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63 3408,'0'0'7257,"-2"10"-6868,-17 50 11246,26-68-11706,67-55 1290,-53 46-956,-18 14-223,0 0 1,1 0-1,-1 0 1,1 1-1,-1-1 0,1 1 1,0 0-1,0 0 0,0 0 1,0 1-1,5-2 1,13-4 144,-19 5-151,1 1 0,0 0 0,0 0 0,0 0 0,0 0 0,9 0 1,-7 2 15,1 0 1,-1 1 0,0 0 0,1 1 0,-1-1-1,0 1 1,0 0 0,9 8 0,-10-7-9,-1 0-1,1 1 1,-1-1 0,-1 1-1,1 0 1,-1 1 0,5 9-1,-5-5 28,-2-1 1,1 1-1,-1-1 0,-1 1 0,1-1 0,-2 1 1,1-1-1,-2 1 0,-3 15 0,2-17-34,0-1-1,-1 1 1,0-1 0,-1-1-1,-9 13 1,-4 5 33,8-10 1,0-1 0,-20 19 0,17-19-13,1 0 1,-12 19-1,20-28-44,1 0 0,-1 0 0,0 0 1,0 0-1,0-1 0,-1 0 0,1 1 0,-1-2 0,-7 5 0,-1 0 42,-12 24 54,3-20 120,22-11 45,1 0-260,-1-1-1,0 0 1,1 1-1,-1-1 1,1 0 0,-1 1-1,1-1 1,-1 1-1,1-1 1,-1 0-1,1 1 1,0 0 0,-1-1-1,1 1 1,0-1-1,-1 1 1,1 0-1,0-1 1,-1 1 0,1 0-1,0 0 1,1-1-1,21-4 93,-18 3-59,37-5-10,0 1 0,1 2 0,79 3 0,-73 1-2706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09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233 186 4912,'0'0'10786,"-12"8"-10268,3-3-405,-3 3 157,-1 0 0,1 1 0,1 0 0,-21 20 0,-9 31 987,10-15-383,23-32-661,0 0 1,1 1-1,0-1 0,2 1 1,-1 1-1,2-1 0,0 1 1,0-1-1,2 1 0,0 0 1,0 0-1,1 17 0,2-24-112,-1 0 0,1-1-1,0 1 1,0 0-1,1 0 1,0-1 0,1 1-1,0-1 1,0 0-1,6 11 1,-6-14-49,0 1 1,0-1 0,0 0-1,0 0 1,1-1-1,0 1 1,0-1-1,0 0 1,0 0-1,0 0 1,1 0 0,-1-1-1,1 1 1,0-1-1,-1 0 1,11 2-1,-5-3 8,0 0 0,1 0 0,0-1 0,-1 0 0,1-1 0,-1 0 0,1-1 0,-1 0 0,0 0 0,0-1 0,0-1 0,0 0 0,10-5 0,-3 0 14,0-1-1,-1 0 1,0-2 0,0 1 0,-2-2-1,18-18 1,149-184 620,-175 207-640,-1 0 1,0-1 0,6-13 0,-9 20-22,-2 0-1,1 0 1,0 0 0,0 0-1,-1 0 1,1 0-1,-1 0 1,1-1 0,-1 1-1,0 0 1,0 0 0,0 0-1,0 0 1,0-1-1,-1 1 1,1 0 0,-1 0-1,1 0 1,-1 0 0,0 0-1,-1-3 1,2 5-25,-1 0 1,1 0-1,-1-1 0,1 1 1,0 0-1,-1 0 1,1 0-1,-1 0 0,1 0 1,0-1-1,-1 1 1,1 0-1,-1 0 0,1 0 1,-1 0-1,1 0 1,-1 0-1,1 1 0,0-1 1,-1 0-1,1 0 1,-1 0-1,1 0 0,0 0 1,-1 1-1,1-1 1,-1 0-1,1 0 0,0 1 1,-1-1-1,1 0 1,0 0-1,-1 1 0,1-1 1,0 0-1,0 1 1,-1 0-1,-11 13 117,7-6-96,1 0-1,0 0 1,1 1 0,0-1 0,0 1 0,0 0-1,1-1 1,1 1 0,0 0 0,0 0-1,0 0 1,1 0 0,1 0 0,-1 1 0,1-2-1,1 1 1,0 0 0,0 0 0,1 0-1,0-1 1,0 1 0,1-1 0,0 0 0,1 0-1,-1-1 1,1 1 0,1-1 0,7 8-1,-4-5 18,0-2 0,0 1 0,0-1 0,19 12 0,-23-18-21,0 1 1,1-1-1,-1 0 1,0 0-1,1-1 0,-1 1 1,1-1-1,0-1 1,-1 1-1,1-1 1,0 0-1,9-1 0,-4-1 41,0 0 0,0-1-1,-1 0 1,1-1-1,-1 0 1,1 0-1,-1-1 1,-1-1-1,1 0 1,-1 0-1,0-1 1,0 0-1,-1 0 1,0-1 0,0 0-1,-1-1 1,12-17-1,-6 6 76,-1 0-1,0-1 1,-2-1-1,-1 0 1,0 0-1,-2-1 1,7-33-1,-10 29 13,0 0 0,-2-1 0,-1 1 0,-2-1 0,-3-29 0,2 49-132,0 1 1,0 0-1,-1-1 1,0 1 0,0 0-1,0 0 1,-1 1-1,0-1 1,-8-8 0,10 12-45,-1 0 0,0 0 0,0 0 1,0 0-1,0 1 0,0-1 0,-1 1 1,1 0-1,-5-2 0,6 3-34,0 1 0,0-1 0,0 1 0,0-1 1,0 1-1,0 0 0,0-1 0,0 1 0,0 0 0,0 0 0,-1 1 0,1-1 0,0 0 0,0 1 0,0-1 0,0 1 0,0 0 0,-2 1 0,2-1-50,0 1-1,0-1 1,0 1-1,1-1 1,-1 1 0,0 0-1,1-1 1,-1 1-1,1 0 1,-2 4-1,-2 4-4089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10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5720,'0'0'12794,"-11"6"-12314,-29 18-13,39-23-378,-1 0 0,1 0 0,0-1 1,-1 1-1,1 0 0,-1-1 0,1 1 1,0-1-1,-1 1 0,1-1 0,-1 0 0,0 0 1,1 0-1,-1 1 0,1-2 0,-1 1 1,1 0-1,-1 0 0,1 0 0,-4-1 0,-3-1 296,0 3-188,0 0 0,1 1 0,-1 0 0,1 1 0,0 0-1,0 0 1,0 0 0,0 1 0,0 0 0,-9 7 0,10-6-127,0 0 0,1 0 0,0 1 0,-1 0 0,2 0 0,-7 9 0,10-12-38,-1 0 0,1 0 0,0 0 0,-1 0 0,2 1 0,-1-1 0,0 0 0,0 1 0,1-1 0,0 1 0,0-1 0,0 0 0,0 1 0,0-1 0,1 1 0,1 5 0,1 1 37,0-1 0,1 0 1,0 0-1,1 0 0,0-1 0,0 0 0,0 0 0,1 0 0,10 9 0,-6-7 77,1 0-1,1-1 1,0-1-1,0 0 1,22 11-1,-30-17-102,0-1-1,1 0 1,-1 0-1,1 0 1,-1 0-1,0-1 1,1 0-1,-1 0 1,1 0-1,-1 0 1,1-1-1,8-2 1,-1 0-1298,0 0-1,19-9 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1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5120,'0'0'14727,"11"-9"-14625,-2 3-76,4-3 38,-1 0 0,0-1-1,-1-1 1,14-14 0,-24 23-36,1-1-1,-1 1 1,0-1 0,1 1-1,-1-1 1,0 0 0,0 1-1,-1-1 1,1 0-1,0-4 1,-1 6-23,0 1 0,0 0 0,0 0 0,0 0 0,-1-1 0,1 1 0,0 0 0,0 0 0,0 0 0,0-1-1,0 1 1,0 0 0,-1 0 0,1 0 0,0 0 0,0 0 0,0 0 0,-1-1 0,1 1 0,0 0 0,0 0 0,0 0 0,-1 0 0,1 0 0,0 0 0,0 0 0,0 0 0,-1 0 0,1 0 0,0 0 0,0 0-1,0 0 1,-1 0 0,1 0 0,0 0 0,0 0 0,-1 0 0,1 0 0,0 0 0,0 0 0,0 0 0,-1 1 0,1-1 0,0 0 0,0 0 0,0 0 0,0 0 0,-1 0 0,1 1 0,0-1 0,0 0-1,0 0 1,0 0 0,0 0 0,0 1 0,0-1 0,-1 0 0,1 1 0,-11 8 103,-9 11 18,-12 13 63,21-19-102,9-12-50,-1 1 0,1 0-1,0 0 1,0-1 0,0 1 0,0 1 0,0-1-1,1 0 1,-1 0 0,1 1 0,0-1 0,0 1 0,-1 4-1,2-8-30,0 0 0,0 0 0,0 0 0,0 0 0,0 0-1,1 1 1,-1-1 0,0 0 0,0 0 0,0 0 0,0 0 0,0 0 0,0 0-1,0 1 1,0-1 0,1 0 0,-1 0 0,0 0 0,0 0 0,0 0-1,0 0 1,0 0 0,1 0 0,-1 0 0,0 0 0,0 0 0,0 0-1,0 0 1,0 0 0,1 0 0,-1 0 0,0 0 0,0 0 0,0 0-1,0 0 1,1 0 0,-1 0 0,0 0 0,0 0 0,0 0 0,0 0 0,0 0-1,1 0 1,-1 0 0,13-6 130,10-9 3,-17 11-101,-1-1 0,-1 0 0,1 0 1,-1 0-1,0-1 0,0 1 0,0-1 0,-1 0 0,0 0 1,0-1-1,-1 1 0,3-9 0,-5 14-29,1 1-1,-1-1 1,0 1-1,0-1 1,0 0 0,1 1-1,-1-1 1,0 1-1,0-1 1,0 0-1,0 1 1,0-1 0,0 0-1,0 1 1,-1-1-1,1 1 1,0-1 0,0 0-1,0 1 1,-1-1-1,1 1 1,0-1 0,0 1-1,-1-1 1,1 1-1,-1-1 1,0 0 0,1 1 1,-1 0 1,0 0-1,0 0 1,1 0 0,-1 0-1,0 0 1,0 0-1,0 0 1,1 0 0,-1 1-1,0-1 1,0 0-1,1 0 1,-1 1 0,0-1-1,1 1 1,-2 0-1,-27 22 136,29-23-145,-37 42 120,34-39-108,1 0 1,0 0-1,0 1 1,1-1 0,-1 1-1,0 0 1,1 0 0,0-1-1,0 1 1,0 0 0,1 0-1,-1 4 1,0 0 35,2-3 123,8-12-68,-7 5-81,26-26 116,-27 27-125,0 0 0,0 0-1,0 0 1,0 0 0,0 0 0,0 0 0,-1-1 0,1 1-1,0 0 1,-1-1 0,1 1 0,-1-1 0,1 1 0,-1-1 0,0 1-1,1-1 1,-1 1 0,0-1 0,0 1 0,0-1 0,0 1-1,-1-3 1,0 4-12,1 0 0,-1 0 0,0 0 0,1 0 0,-1 0 0,1 0 0,-1 0 0,0 0 0,1 0 0,-1 0 0,0 1 1,1-1-1,-1 0 0,0 0 0,1 1 0,-1-1 0,1 0 0,-1 1 0,1-1 0,-1 1 0,1-1 0,-1 1 0,0 0 0,-2 2-2973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2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4416,'0'0'14650,"-10"10"-14331,-2 1-223,-7 7 625,-33 38-1,43-43-486,1 0 1,0 0-1,1 1 1,0 0-1,1 0 0,1 1 1,0 0-1,1 0 0,-5 30 1,6 1 213,1-1 0,4 50 0,-1-88-376,-3 141 819,1 22-111,2-151-648,-2-1 1,-3 24 0,2-23-17,0-1-1,2 24 1,24 233 640,48 326 326,-23-381-868,-30-140-146,3-1 0,40 92 1,-54-151-57,80 186 117,-70-166-107,2 0-1,2-2 1,1-1 0,2 0-1,2-2 1,40 41-1,-33-43 66,76 57-1,-17-17 56,-80-61-112,-7-6-15,-1-1-1,1 1 1,0-1 0,1-1 0,-1 1 0,1-1 0,0 0 0,11 4 0,-17-8-20,0 0 1,1 0 0,-1 0-1,0 0 1,0 0-1,0 0 1,0 0 0,0-1-1,0 1 1,0 0 0,0 0-1,0-1 1,0 1-1,0-1 1,0 1 0,0-1-1,0 1 1,0-1-1,0 0 1,0 0 0,1-1-1,12-16-2542,-13 16 1130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2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60 3616,'0'0'11337,"-4"-9"-10944,-12-30 7,14 28 688,6 12 477,-4 0-1493,1 1 0,0-1 0,0 0 0,0 0 0,0 0 0,0 0 0,1 0 0,-1 0 0,0-1 0,0 1 0,1 0 0,-1-1 0,0 1 0,1 0 0,-1-1 0,0 0 0,1 1 0,-1-1-1,1 0 1,-1 0 0,2 0 0,11 4 297,0 5-23,-1 0-1,0 1 0,21 20 1,-23-17-135,0 0 1,-1 0 0,-1 1 0,0 0-1,8 21 1,11 15 151,62 102 594,-67-118-736,-2 1 0,-2 0 0,24 61 0,110 450 2355,-125-369-1848,-13-72-171,4 142-1,-17-215-473,0 175 418,-5-128-358,-23 134 0,-1-33-47,-43 98 36,59-238-102,8-26-15,0-1 1,-2 1-1,-10 22 1,-14 27 32,20-43-43,0-1 0,-1 1 1,-1-2-1,-19 26 0,21-32-15,1 0 0,0 1 0,-8 18 0,10-18-11,-1 0 0,-1 0-1,-12 17 1,19-30 17,-10 13-30,0 0 1,2 0 0,-1 1 0,-13 29-1,27-62-4739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37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4216,'0'0'9954,"2"12"-9690,-1 1-251,1 8 242,0 0-1,1-1 1,2 0 0,0 0 0,12 31 0,-6-21-7,-10-26-191,1 1-1,-1 0 1,1 0 0,0-1-1,0 1 1,1-1-1,-1 1 1,1-1 0,0 0-1,0 0 1,6 6-1,13 6 188,-16-10-166,1-1-1,0 0 1,0 0 0,0-1 0,0 0-1,1 0 1,14 4 0,85 17 480,-88-23-435,-1-2 0,1 0 0,0 0 0,0-2-1,0 0 1,-1-2 0,1 0 0,-1-1 0,32-13-1,-14 0 103,10-4-36,-39 20-162,0-1 0,0 1 0,0-2 0,-1 1 0,1-1 0,-1 0 0,1 0 0,-1 0 0,-1-1 0,1 0 0,-1 0 0,1-1 0,-2 0 0,9-11 0,-2 2 18,0 1-1,1 0 1,1 1 0,24-20-1,64-38 29,-95 68-68,-1 0-1,1 1 1,0 0-1,0 0 1,1 0 0,-1 0-1,0 1 1,8 0-1,14-4 102,-25 4-93,-1 1 0,0 0 0,1 0 0,-1 0 0,1 0 0,-1 0 0,0 1 0,1-1 0,-1 1 0,0 0 0,1-1 0,-1 1 0,0 0 1,0 0-1,0 0 0,0 1 0,0-1 0,0 0 0,0 1 0,0 0 0,0-1 0,1 3 0,5 5 39,-1 0 0,0 0 1,7 14-1,-3-6 31,-7-9-38,0 1-1,-1 0 1,0 0 0,0 1 0,-1-1 0,2 13 0,0-3 38,4 17 30,17 44 1,-22-62-55,-3-17-56,-1-1 0,1 1 0,0-1 0,0 1 0,0 0 0,0-1 0,0 1 0,0-1 0,0 1 0,0 0 0,0-1 0,0 1 0,0-1 0,1 1 0,-1 0 1,0-1-1,0 1 0,0-1 0,1 1 0,-1-1 0,0 1 0,1-1 0,-1 1 0,0-1 0,1 1 0,-1-1 0,1 0 0,-1 1 0,1-1 0,-1 1 0,1-1 0,-1 0 0,1 0 0,-1 1 0,1-1 0,-1 0 0,1 0 0,0 0 0,-1 1 0,1-1 0,-1 0 0,1 0 0,0 0 0,-1 0 0,2 0 0,-1 0 87,-1-3-78,1 0 1,0 0 0,0 0 0,0 0 0,0 1-1,0-1 1,1 1 0,-1-1 0,1 1 0,0-1-1,2-2 1,8-14 26,-7 7 2,-1 0 0,-1 0 1,4-25-1,0 4 19,13-73 216,-19 102-276,-1 0-1,1 0 1,0 0-1,1 0 1,-1 0-1,1 0 1,-1 0-1,1 0 1,0 1 0,1-1-1,-1 1 1,1-1-1,-1 1 1,1 0-1,0 0 1,0 0-1,0 0 1,1 1 0,-1-1-1,1 1 1,-1 0-1,1 0 1,0 0-1,0 1 1,0-1-1,7-1 1,15-5-47,-22 6 39,1 0 0,0 0 0,0 1 0,0-1 0,0 1 0,0 1 0,5-1 0,4 1-15,-1 0 0,1 1-1,-1 1 1,0 0 0,0 0-1,0 2 1,21 7 0,-24-4 20,0-1 0,-1 1 0,0 1 0,0 0 0,-1 0 0,8 10 0,16 15 90,-19-22-60,0-2 1,1 0-1,0-1 0,1 0 0,27 10 0,26 14 156,-51-23-156,1 0 0,0-1 0,1-1 0,-1-1-1,1-1 1,1 0 0,-1-1 0,0-1 0,1-1 0,0-1 0,0-1 0,32-3 0,-49 2-21,10 0 21,1-1 0,-1 0 0,1-1 0,-1 0 0,0-1 0,23-11 0,-5-2 12,8-2-2,-1-3 1,-1-1-1,-1-1 0,41-37 0,-44 29-8,47-58-1,-69 76-12,-1-1 0,0 0 0,-1-1 0,-1 0 0,0-1 0,-1 1 1,5-21-1,-11 34-5,0-1 0,0 1 0,-1 0 1,0 0-1,0 0 0,0-1 1,0 1-1,0 0 0,0 0 0,-1-1 1,1 1-1,-3-6 0,3 9-7,-1-1-1,1 0 1,-1 1-1,1-1 1,-1 0-1,1 1 1,-1-1-1,1 1 1,-1-1-1,1 0 1,-1 1-1,0 0 0,1-1 1,-1 1-1,0-1 1,1 1-1,-1 0 1,0-1-1,0 1 1,0 0-1,-1-1 1,0 2-5,1-1 0,-1 0 1,0 0-1,0 0 0,0 1 1,0-1-1,1 1 0,-1 0 0,0-1 1,0 1-1,1 0 0,-1 0 1,-2 2-1,-10 7-1128,-21 21 1,33-29 204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4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3518 4912,'0'0'10250,"9"11"-9858,28 36-4,-34-41-314,0-1-1,0 0 1,-1 1-1,1-1 1,-1 1-1,-1 0 1,1 0-1,1 10 1,4 15 296,1-10-82,3 9 261,19 35 0,-26-57-476,1-1 0,-1 1 0,2-1 0,-1 0 0,1 0 0,0-1 0,0 1 0,1-1 0,9 6 0,12 6 213,31 15 1,-47-27-233,0-1 1,0-1-1,0 0 1,0-1-1,25 4 1,4-4 44,0-1 1,0-2-1,-1-2 0,1-1 1,0-3-1,-1-1 0,58-18 1,169-39 272,-173 45-183,116-38 0,-165 40-127,7 0 37,-1-3 1,56-30-1,-35 10 4,128-76 173,-22-11-98,-151 103-123,0-1 1,-1-1-1,43-58 1,-12 2 74,51-101 0,-39 22-34,-38 82-40,114-351 187,-86 150-138,-19 68-62,-21 122 18,11-172 0,-9 91-2,-6 55-39,-5 31-15,10-173-46,-35-45-162,11 266 166,1 21 3,2 1 0,0-1 0,1-27 0,2 5-15,-2 29 31,0 1 0,0-1 0,1 0 0,0 1 0,0 0-1,1-1 1,1 1 0,3-11 0,4-3-43,-8 18 50,-1 0-1,1 0 1,-1 0 0,1 0-1,1 0 1,-1 0-1,0 1 1,1-1-1,0 1 1,0-1-1,0 1 1,0 0 0,0 1-1,1-1 1,-1 0-1,1 1 1,7-4-1,6 0-24,-1 0 0,1 2 0,0 0 0,0 1-1,29-2 1,92 5-148,-2 0 132,-91-4 97,1 2-1,-1 1 1,78 11 0,58 16 283,-34 0 238,-121-25-453,-23-2-100,0 1 0,0 0 1,0 0-1,0 0 0,0 0 0,0 0 0,0 1 0,-1-1 0,1 1 0,0 0 0,0 0 0,3 1 0,-6-2-7,1 1 0,-1-1 1,0 0-1,1 0 0,-1 0 0,1 0 0,-1 0 0,0 0 1,1 0-1,-1 0 0,1 0 0,-1 0 0,0 0 0,1 0 1,-1 0-1,0 0 0,1 0 0,-1-1 0,1 1 1,-1 0-1,0 0 0,1 0 0,-1 0 0,0-1 0,1 1 1,-1 0-1,0 0 0,0-1 0,1 1 0,-1 0 1,0-1-1,0 1 0,1 0 0,-1-1 0,0 1 0,0 0 1,0-1-1,0 1 0,1 0 0,-1-1 0,0 1 1,0-1-1,0 1 0,0 0 0,0-1 0,0 1 0,0-1 1,0 1-1,0 0 0,0-1 0,0 1 0,-1-1 1,1 1-1,0-1 0,-6-6 35,0 0 0,0 0 0,-1 0 0,1 1 0,-2 0 0,1 0 1,-1 1-1,1 0 0,-1 0 0,-12-4 0,-10-4 5,-1 1 0,0 2 1,-1 1-1,0 2 0,-34-4 0,58 11-21,0-1 0,0 0-1,1-1 1,-1 0 0,1 0 0,-1 0-1,1-1 1,-10-5 0,17 8-23,0 0 1,0 0-1,-1 0 1,1 0-1,0-1 1,0 1-1,-1 0 0,1 0 1,0 0-1,0-1 1,0 1-1,0 0 1,-1 0-1,1 0 0,0-1 1,0 1-1,0 0 1,0 0-1,0-1 1,0 1-1,0 0 1,-1-1-1,1 1 0,0 0 1,0 0-1,0-1 1,0 1-1,0 0 1,0-1-1,0 1 1,1 0-1,-1 0 0,0-1 1,0 1-1,0 0 1,0 0-1,0-1 1,0 1-1,0 0 0,1 0 1,-1-1-1,0 1 1,0 0-1,0 0 1,1-1-1,-1 1 1,0 0-1,0 0 0,0 0 1,1 0-1,-1-1 1,0 1-1,0 0 1,1 0-1,-1 0 1,0 0-1,1 0 0,-1 0 1,0 0-1,0 0 1,1 0-1,-1 0 1,0 0-1,1 0 0,-1 0 1,0 0-1,1 0 1,25-4 57,-22 4-54,26-6 13,-14 3-13,0 0-1,0 1 1,0 0 0,1 2 0,16 1-1,15 3 38,-27-3-28,1 1 0,-1 1 0,0 0 0,-1 2 0,30 10 1,-20-7-8,-26-8 2,0 1 0,0 0 0,0 0 0,1 0 0,-1 0 1,0 1-1,-1 0 0,1 0 0,7 4 0,-10-4-5,0-1 0,-1 0 0,1 1 0,0-1 0,0 1 0,-1-1 0,1 1 0,-1 0 0,0-1 0,1 1 0,-1-1 0,0 1 0,0 0 0,0-1 0,0 1 1,0 0-1,0-1 0,-1 1 0,1 0 0,0-1 0,-1 1 0,1-1 0,-1 1 0,0-1 0,0 1 0,1-1 0,-1 1 0,0-1 0,-2 2 0,-2 4 12,1-1 0,-1 0 0,0-1-1,0 1 1,-8 5 0,-22 19 55,27-22-54,-1-1 0,1 1 0,-2-2 0,1 1 0,-21 10 0,14-10-7,-49 22 45,58-25-35,0 0 0,1 0-1,-1 0 1,1 1 0,0 0 0,-8 9 0,12-11-6,0 0-1,0 0 0,0 1 1,1-1-1,-1 0 0,1 1 1,0-1-1,0 1 1,0 0-1,0-1 0,1 1 1,-1 0-1,1 0 0,0-1 1,0 1-1,0 0 0,2 7 1,-2-11-87,1 0 0,-1 1 1,0-1-1,0 0 0,1 0 0,-1 1 1,0-1-1,1 0 0,-1 0 0,0 0 1,0 1-1,1-1 0,-1 0 0,0 0 0,1 0 1,-1 0-1,1 0 0,-1 0 0,0 1 1,1-1-1,-1 0 0,0 0 0,1 0 1,-1 0-1,0 0 0,1-1 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57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20 4512,'0'0'11630,"-10"11"-11462,2-3-130,4-4-22,1 0 1,-1-1-1,0 2 0,1-1 0,0 0 0,0 1 1,0 0-1,1-1 0,-1 1 0,1 0 0,0 0 1,1 0-1,-1 1 0,1-1 0,0 0 0,0 7 0,1 34 233,3 0 0,11 65 0,18 57 493,5 38 159,-34-185-552,-2 35 1,-1-43-56,-3-15-32,-1-6-121,-29-198 617,-29-114-148,59 301-550,-2-36 1,0-9 74,4 58-113,0 1 1,1 0-1,0 0 1,0 0 0,0 0-1,0-1 1,1 1 0,0 0-1,0 0 1,0 0-1,1 0 1,0 0 0,2-5-1,-2 7-11,-1 0 0,1 1 1,0-1-1,0 1 0,0-1 0,0 1 0,1 0 0,-1 0 1,1 0-1,-1 0 0,1 0 0,0 1 0,-1-1 0,1 1 1,0-1-1,0 1 0,0 0 0,0 0 0,0 1 0,0-1 1,1 1-1,4-1 0,11 0 8,0 1 0,0 0 0,34 6 0,-47-5-13,1 1 1,-1-1-1,0 2 0,0-1 0,0 1 1,0-1-1,0 2 0,-1-1 1,1 1-1,-1 0 0,0 0 1,0 0-1,0 1 0,7 8 1,-7-6 3,-1-1 0,0 1 0,0 0 0,-1 0 1,0 1-1,0-1 0,0 1 0,-1-1 0,0 1 0,-1 0 1,1 0-1,-2 0 0,1 0 0,-1 0 0,0 0 0,-1 0 1,0 0-1,0-1 0,-4 12 0,2-7 14,-1-1-1,-1 1 1,0-1-1,0 0 1,-1 0 0,0-1-1,-1 1 1,-1-2-1,1 1 1,-2-1 0,-17 16-1,24-24 0,0 1 0,0 0 1,0 0-1,0 0 0,0 0 0,0 0 0,1 0 0,-1 0 0,0 0 0,1 1 0,-2 4 0,3-6-13,-1-1 0,1 0 0,0 1 0,0-1 0,0 1 0,1-1-1,-1 1 1,0-1 0,0 1 0,0-1 0,0 1 0,0-1 0,0 0-1,1 1 1,-1-1 0,0 1 0,0-1 0,1 0 0,-1 1 0,0-1-1,1 0 1,-1 1 0,0-1 0,1 1 0,18 6 121,30 0 30,-31-6-117,-1 2 1,1 0-1,0 1 0,-1 1 0,26 11 1,-37-13-42,-1 0 1,0 0 0,0 1-1,0-1 1,-1 1-1,0 0 1,1 1 0,-1-1-1,-1 1 1,1 0 0,-1 0-1,1 0 1,-2 0 0,1 0-1,0 1 1,-1-1 0,0 1-1,-1 0 1,1 0 0,-1 0-1,0-1 1,0 1-1,-1 0 1,0 0 0,0 0-1,-1 9 1,1-10 0,-1 1 0,0 0 0,-1 0 0,1 0 1,-1 0-1,0-1 0,-1 1 0,1-1 0,-1 0 0,0 0 0,-1 0 0,1 0 0,-1 0 1,0-1-1,0 1 0,0-1 0,-1 0 0,1 0 0,-1-1 0,0 1 0,0-1 0,0 0 0,-1-1 1,1 1-1,-1-1 0,-6 2 0,-4-1 13,0 0 0,1-1 0,-1-1-1,-26-1 1,-65-11 111,103 10-121,-9-1 102,0-2 1,-21-7-1,-19-5-3755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5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22 6632,'0'0'14479,"-10"9"-14403,-4 2-37,7-7-1,1 1 0,0 1-1,0-1 1,1 1 0,0 0-1,-8 12 1,12-18-30,1 0-1,0 0 1,0 1 0,-1-1 0,1 0-1,0 0 1,0 0 0,0 0-1,0 0 1,-1 1 0,1-1-1,0 0 1,0 0 0,0 0 0,0 0-1,-1 1 1,1-1 0,0 0-1,0 0 1,0 0 0,0 1-1,0-1 1,0 0 0,0 0 0,0 1-1,0-1 1,0 0 0,0 0-1,0 1 1,0-1 0,0 0 0,0 0-1,0 0 1,0 1 0,0-1-1,0 0 1,0 0 0,0 1-1,0-1 1,0 0 0,1 0 0,-1 0-1,0 1 1,0-1 0,0 0-1,0 0 1,13-4 306,14-12 63,-24 14-340,-1 0 0,1 0 0,-1 0 1,0-1-1,0 1 0,0 0 0,0-1 0,0 0 0,0 1 0,-1-1 0,1 0 0,-1 0 0,0 0 0,1-4 0,-2 5-20,0 1 1,1 0-1,-2-1 0,1 1 1,0 0-1,0-1 0,0 1 0,0 0 1,-1-1-1,1 1 0,-1 0 1,1-1-1,-1 1 0,0 0 1,1 0-1,-1 0 0,0-1 1,0 1-1,0 0 0,0 0 0,0 0 1,0 0-1,0 1 0,0-1 1,0 0-1,0 0 0,0 1 1,0-1-1,-1 0 0,1 1 0,0-1 1,-1 1-1,1 0 0,0-1 1,-3 1-1,3-1-3,-1 1 1,1-1-1,-1 1 0,1 0 0,-1-1 1,0 1-1,1 0 0,-1 0 1,1 0-1,-1 0 0,1 0 0,-1 1 1,0-1-1,1 0 0,-1 1 1,1-1-1,-1 1 0,1-1 0,-1 1 1,1 0-1,0 0 0,-1 0 1,1 0-1,0 0 0,0 0 0,0 0 1,-1 0-1,1 0 0,0 0 1,0 1-1,1-1 0,-1 0 0,0 1 1,0-1-1,1 0 0,-1 1 1,1-1-1,-1 3 0,-1 2-479,1 1 1,0 0-1,0 0 0,0 0 0,1 0 1,1 8-1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6:59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6016,'0'0'6025,"0"-11"-5521,2-34 39,-2 41-360,1 0 0,-1 1 0,1-1 0,0 0 0,0 0 1,0 0-1,0 1 0,1-1 0,-1 1 0,1-1 0,0 1 0,0 0 1,0-1-1,5-4 0,-6 7-37,1 0 0,0-1 0,-1 1 0,1 0 0,0 0 0,0 0-1,0 0 1,0 0 0,0 1 0,0-1 0,0 0 0,0 1 0,0 0 0,1-1 0,-1 1 0,0 0 0,0 0 0,0 0 0,0 0 0,1 1 0,-1-1-1,3 2 1,15 2 281,1 0 0,0-1-1,0-1 1,28-1-1,85-10 128,-93 6-357,54-7 109,101-6 250,-169 16-398,0 1-1,0 1 1,-1 2 0,1 0 0,32 11-1,-52-12-58,0 0 0,0 1 0,-1 0 0,0 0 0,0 1 0,0-1 0,0 1 0,7 9 0,-12-14-86,-1 1-1,0-1 1,0 0 0,1 0-1,-1 1 1,0-1 0,0 1-1,0-1 1,0 0 0,1 1-1,-1-1 1,0 0 0,0 1-1,0-1 1,0 1 0,0-1 0,0 0-1,0 1 1,0-1 0,0 1-1,0-1 1,0 0 0,0 1-1,0-1 1,-1 0 0,1 1-1,0-1 1,0 1 0,0-1-1,-1 0 1,1 1 0,-3 3-3183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08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7 138 3808,'0'0'13423,"6"-11"-13144,19-33-36,-22 40-138,0-1 1,0 1-1,0 0 0,1 0 1,-1 1-1,1-1 1,0 1-1,0-1 0,0 1 1,0 1-1,1-1 1,8-4-1,7-4 229,-12 8-160,-1-1 0,1 1 0,0 1-1,-1-1 1,1 1 0,0 1 0,0-1 0,12 1 0,-14 1-78,0 0 0,-1 0 0,1 1 0,0 0-1,0 0 1,-1 1 0,1-1 0,7 4 0,-11-3-63,0-1 0,1 0 0,-1 1-1,0-1 1,0 1 0,0 0 0,0 0 0,0 0 0,0 0 0,0 0 0,-1 0-1,1 0 1,-1 1 0,1-1 0,-1 1 0,0-1 0,0 1 0,0-1 0,-1 1-1,2 3 1,0 8 31,-1-1 0,0 0 0,0 1 0,-2-1 0,0 1 0,0-1 0,-1 0 0,-1 0 0,0 0 0,-1 0-1,0 0 1,-1 0 0,0-1 0,-1 0 0,0 0 0,-10 12 0,-2 1 43,6-8 108,-25 28 0,6-15 149,-46 34-1,54-49-245,-8 7 11,24-17 25,5-16 137,2 10-288,0 1-1,1 0 1,-1-1 0,0 1 0,0-1-1,1 1 1,-1 0 0,0-1 0,1 1-1,-1 0 1,0-1 0,1 1-1,-1 0 1,0 0 0,1-1 0,-1 1-1,1 0 1,-1 0 0,0 0 0,1 0-1,-1 0 1,1-1 0,-1 1 0,1 0-1,-1 0 1,1 0 0,0 0 0,19-1 48,-8 0-35,14-2 30,0 0 1,1 2-1,35 3 1,-46-1-13,169 5 1057,-184-6-1097,0 0 0,0 0 0,0 0 0,0 0 1,0 0-1,0 0 0,-1-1 0,1 1 1,0-1-1,0 1 0,0 0 0,0-1 0,0 1 1,0-1-1,1 0 0,3-4-3065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3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83 3912,'0'0'10457,"-8"-10"-10140,-24-30-33,30 38-225,0 0 0,0 1 0,1-1-1,-1 0 1,0 1 0,0-1 0,-1 1-1,1-1 1,0 1 0,0 0 0,-1 0 0,1 0-1,-1 0 1,1 1 0,0-1 0,-1 1-1,0-1 1,1 1 0,-5 0 0,-9-2 245,3-1-115,-1 1 1,0 0-1,1 1 0,-20 1 1,24 0-124,1 1 1,-1 0-1,0 0 1,1 1-1,-1 0 1,1 1-1,-16 6 1,20-6-16,0 0 1,0-1-1,0 1 1,1 0-1,-1 1 0,1-1 1,0 1-1,0-1 1,0 1-1,0 0 1,0 0-1,1 0 0,0 1 1,0-1-1,0 0 1,0 1-1,1-1 1,0 1-1,0 0 0,-1 7 1,2-4 46,-1 0 0,1 1 1,1-1-1,0 1 0,0-1 1,0 0-1,1 0 0,0 0 0,1 0 1,7 15-1,-6-17-26,0 0 0,1-1-1,0 1 1,0-1 0,0 0 0,0-1 0,1 0 0,0 1-1,12 5 1,10 9 239,-8-5-134,0 1 0,-1 1 0,-1 1 0,0 1 0,-1 1 0,-1 0 0,-1 1-1,18 31 1,-31-46-132,-1 0 0,1-1 0,-1 1 0,0 0 0,-1 0 0,1 0 0,-1 0 0,0 0 0,0 0 0,0 0-1,-1 0 1,0 0 0,0-1 0,0 1 0,0 0 0,-1 0 0,0-1 0,0 1 0,0-1 0,-1 1 0,1-1 0,-5 5 0,-7 7 21,-1-1 0,0-1 1,-1 0-1,-21 13 1,-2 2 5,31-22-43,-1 0-1,0 0 1,-1-1-1,1 0 1,-1-1-1,-11 4 1,15-8 20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7024,'0'0'12358,"13"-3"-12118,40-7-13,-42 8-133,-1 1 1,1 1-1,-1 0 1,1 1-1,0 0 1,-1 0-1,21 6 1,7 1 157,135 7 1023,-166-14-1212,3-1 51,1 1 106,0 0 0,19 4 0,-28-4-277,-1-1 0,0 1 0,0 0 1,0 0-1,0 0 0,0 0 0,0 0 1,-1 0-1,1 0 0,0 0 1,0 0-1,-1 0 0,1 1 0,-1-1 1,1 0-1,-1 0 0,1 1 0,-1 1 1,1 0-1756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32 7632,'0'0'10887,"-11"-6"-10415,-38-17-30,47 22-405,1 1 1,-1-1-1,0 1 1,0 0-1,0-1 1,0 1-1,1 0 1,-1 0-1,0 1 1,0-1 0,0 0-1,0 1 1,0-1-1,1 1 1,-1-1-1,0 1 1,1 0-1,-1 0 1,0 0-1,-2 2 1,-1 1 107,0 0 1,1 0-1,-1 1 1,-4 6-1,3-3 106,5-7-210,0 1 1,0 0-1,0-1 0,0 1 0,0 0 0,0 0 0,1 0 0,-1-1 0,1 1 1,-1 0-1,1 0 0,0 0 0,0 0 0,0 0 0,0 0 0,0 0 1,0 0-1,1 0 0,-1 0 0,1 0 0,-1 0 0,1-1 0,-1 1 0,1 0 1,0 0-1,0 0 0,0-1 0,0 1 0,2 1 0,0 1 31,-1 0 1,1 0-1,1-1 0,-1 1 0,0-1 0,1 0 1,0 0-1,-1 0 0,1 0 0,9 3 0,-5-3 39,0-1-1,1 0 1,-1 0-1,1-1 1,-1 0-1,1-1 1,-1 0-1,1 0 1,0-1 0,-1 0-1,14-3 1,16-2 264,-24 7-279,-10 3-3306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6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6328,'0'0'10065,"10"-4"-9808,-3 1-228,2-2 77,0 1 1,0 0-1,1 1 1,-1 0-1,1 1 1,-1 0-1,1 0 1,0 1-1,0 0 1,15 1-1,30 7 287,80 0 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6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8432,'0'0'8401,"12"-4"-7993,8-1-187,0 0 0,1 1 0,-1 1 0,26 0 0,141-5 1655,-110 6-473,-76 2-1388,-1 0 1,1 0 0,-1 0-1,0 0 1,1 0 0,-1 0-1,0 0 1,1 0-1,-1 1 1,0-1 0,1 0-1,-1 0 1,0 0 0,1 1-1,-1-1 1,0 0 0,0 0-1,1 1 1,-1-1-1,0 0 1,0 1 0,0-1-1,1 0 1,-1 1 0,0-1-1,0 0 1,0 1 0,0-1-1,0 0 1,0 1 0,1-1-1,-1 1 1,0-1-1,0 0 1,0 1 0,0-1-1,0 0 1,-1 1 0,1-1-1,0 1 1,0-1 0,0 0-1,0 1 1,0-1-1,0 0 1,-1 1 0,1-1-1,0 0 1,0 0 0,0 1-1,-1-1 1,1 0 0,0 1-1,-1-1 1,-10 18-2220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09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450 602 5824,'0'0'4992,"-9"-6"-4686,-1-1-172,1 2-1,-1-1 1,0 1-1,0 1 1,0 0-1,-1 0 1,1 1-1,-1 0 0,-22-2 1,8 5 161,0 0 0,0 2-1,1 1 1,-1 1 0,1 1 0,-32 11 0,48-12-164,-1 0-1,0 1 1,1-1-1,0 2 1,0-1 0,0 1-1,1 1 1,0-1 0,0 1-1,-10 13 1,15-17-101,0-1 1,1 1-1,-1-1 1,0 1 0,1-1-1,0 1 1,0 0-1,0 0 1,0 0-1,0 0 1,0 0-1,1-1 1,-1 1-1,1 0 1,0 0-1,0 0 1,0 0-1,0 0 1,1 0 0,-1 0-1,1 0 1,0 0-1,0 0 1,0 0-1,0 0 1,0-1-1,1 1 1,-1 0-1,1-1 1,-1 1-1,1-1 1,0 0-1,0 1 1,0-1 0,1 0-1,-1 0 1,4 2-1,0 1 36,1 0-1,0 0 0,0-1 1,1 0-1,-1 0 1,1-1-1,11 4 1,-16-6-42,0-1-1,0 1 1,0-1 0,0 0 0,0 0 0,0 0 0,0 0 0,0 0 0,0 0 0,0-1 0,0 0 0,-1 0-1,1 1 1,0-2 0,0 1 0,0 0 0,-1 0 0,1-1 0,-1 0 0,1 1 0,-1-1 0,0 0 0,1 0 0,2-4-1,18-24 137,-1-1 0,-1-1 0,-2-1 0,-1-1-1,23-62 1,-31 67-86,-1-1 1,-2 0-1,-1 0 0,-1-1 0,-2 0 0,-1 1 1,-1-1-1,-1 0 0,-2 0 0,-2 0 1,-8-39-1,11 67-66,-2-12 36,-1 0 1,-7-19-1,10 32-37,0-1-1,0 0 0,0 1 1,0-1-1,-1 1 1,1-1-1,-1 1 1,0 0-1,1-1 1,-1 1-1,0 0 1,0 0-1,-1 0 1,1 1-1,0-1 1,-1 1-1,1-1 1,-1 1-1,1 0 1,-4-2-1,3 3-5,0 1 0,1-1 1,-1 0-1,1 1 0,-1 0 0,1-1 0,-1 1 0,1 0 1,-1 0-1,1 1 0,0-1 0,0 0 0,0 1 1,-1 0-1,1-1 0,1 1 0,-1 0 0,0 0 0,-2 3 1,-1 1-2,0 0 0,0 0 0,1 1 1,0-1-1,-5 12 0,3-1 0,1 0 0,1-1-1,0 2 1,2-1-1,0 0 1,0 0 0,2 28-1,3-21 13,0 1 0,1-1 0,1 0 0,16 43-1,-1-13 95,3 0-1,31 55 0,-47-98-63,90 149 735,-94-153-633,-3-7-129,1 1 0,-1-1-1,0 1 1,0 0-1,0-1 1,1 1 0,-1-1-1,0 1 1,1-1-1,-1 1 1,0-1 0,1 1-1,-1-1 1,1 1-1,-1-1 1,0 1 0,1-1-1,-1 0 1,1 1-1,0-1 1,-1 0 0,1 1-1,-1-1 1,1 0-1,-1 0 1,2 1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37 141 10848,'0'0'2704,"5"14"-2208,67 232 1560,-20 66 1395,-49-299-2849,0-15 281,2-22-264,-5-15-422,-1 1 0,-2 0 0,-9-39-1,12 77-195,-7-43 119,-2 1-1,-1-1 1,-3 2 0,-1 0-1,-25-50 1,33 79-88,-5-7 50,0-2 0,2 0 0,1 0 0,0 0 0,-7-37 0,15 57-77,0 0 0,0-1 1,0 1-1,0 0 1,1 0-1,-1 0 1,0-1-1,1 1 0,-1 0 1,1 0-1,0 0 1,-1 0-1,1 0 1,0 0-1,-1 0 0,1 0 1,0 0-1,0 0 1,0 0-1,0 0 1,0 1-1,0-1 0,0 0 1,0 1-1,0-1 1,0 1-1,1-1 0,-1 1 1,0 0-1,0-1 1,0 1-1,3 0 1,5-2 10,0 0 1,0 1-1,11 0 1,-19 1-14,17 0 17,1 1 1,-1 0 0,0 2-1,1 0 1,-1 1-1,28 10 1,-33-10-6,0 2 0,-1 0 1,0 0-1,0 1 0,0 1 0,-1 0 0,0 0 0,0 1 0,13 16 1,-20-21-6,0 0 1,-1 1 0,1 0 0,-1 0-1,0 0 1,-1 0 0,1 0 0,-1 1 0,0-1-1,-1 1 1,1-1 0,-1 1 0,0 0-1,0-1 1,-1 1 0,0 10 0,-1-8-1,0 0 1,-1 0-1,-1 0 1,1 0-1,-1 0 1,0 0 0,-1-1-1,0 1 1,0-1-1,-8 10 1,-4 3 22,-2-1 1,0 0-1,-1-1 1,-1-1-1,-1-1 0,-27 17 1,46-32-25,-2 1 13,1-1 0,0 1 0,-1 1 0,1-1 0,0 0 0,1 1 0,-1-1 0,0 1 0,1 0 0,-4 5 0,6-7-17,0-1 0,0 1 1,1-1-1,-1 1 0,0-1 1,1 1-1,-1-1 0,1 1 1,-1-1-1,0 0 0,1 1 1,-1-1-1,1 1 0,-1-1 1,1 0-1,0 0 0,-1 1 1,1-1-1,-1 0 0,1 0 1,-1 0-1,1 1 0,0-1 1,-1 0-1,2 0 0,21 3 7,-15-2 7,58 7 45,60 9 49,-104-13-83,0 2-1,0 0 0,32 14 1,-51-19-26,0 0 1,0 1 0,0-1 0,0 1 0,-1 0-1,1 0 1,0 0 0,-1 0 0,0 1 0,1-1-1,-1 0 1,0 1 0,0 0 0,0-1-1,0 1 1,-1 0 0,1 0 0,-1 0 0,0 0-1,0 1 1,0-1 0,0 0 0,0 6 0,-1-5-1,0 1-1,0-1 1,-1 0 0,0 0 0,0 1 0,0-1 0,0 0 0,-1 0 0,0 0 0,0 0 0,0-1 0,0 1-1,0 0 1,-1-1 0,1 0 0,-1 1 0,0-1 0,-5 4 0,-6 4 2,-1 1-1,0-2 1,0 0 0,-1-1-1,-34 13 1,21-11 22,-1-1 0,-52 9 1,30-16 109,7-2-553,16 8-2683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4816,'0'0'8081,"11"-6"-7822,31-16 19,-21 9 108,-20 12-308,1 0 0,0 0 1,0 0-1,-1 0 0,1 0 0,0 1 1,0-1-1,0 1 0,0-1 1,3 1-1,11-5 459,11 0 838,58-7 401,25 14-852,145-7 142,183-18-26,-158 34-318,-231-8-531,0-2 1,0-3-1,0-2 1,74-15-1,-108 18-130,-14 1-51,0 0 1,-1 0 0,1 0 0,0 0 0,0 0-1,0 0 1,-1 0 0,1 0 0,0-1 0,0 1-1,-1 0 1,1 0 0,0-1 0,0 1 0,-1-1-1,1 1 1,0 0 0,-1-1 0,1 1 0,0-1-1,-1 1 1,1-1 0,-1 0 0,1 1-1,0-2 1,-8 9-3036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3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374 548 6424,'0'0'7336,"-12"-1"-6831,-8-1-190,1 1 0,-25 2 0,35-1-163,0 1 0,-1 1-1,1 0 1,0 0 0,0 0-1,0 1 1,1 1 0,-14 6-1,-10 11 472,1 2-1,-50 46 0,76-65-542,1 1 0,1-1 0,-1 1-1,1 0 1,-1 0 0,1 0 0,1 1 0,-1-1-1,1 1 1,-3 10 0,4-14-50,1 0-1,0-1 0,-1 1 1,1 0-1,0 0 1,0 0-1,0-1 1,0 1-1,0 0 1,1 0-1,-1-1 0,0 1 1,1 0-1,-1-1 1,1 1-1,0 0 1,0-1-1,-1 1 1,1-1-1,0 1 0,0-1 1,0 1-1,1-1 1,-1 0-1,0 0 1,0 1-1,1-1 1,-1 0-1,1 0 0,-1 0 1,1 0-1,-1-1 1,1 1-1,0 0 1,-1-1-1,1 1 1,0-1-1,-1 0 0,1 1 1,2-1-1,1 1 21,0-1 0,0 0 0,0 0-1,-1-1 1,1 1 0,0-1 0,0 0-1,0 0 1,-1-1 0,1 1 0,-1-1-1,1 0 1,-1 0 0,1-1 0,-1 1-1,4-4 1,1-1 39,-2 1-1,1-1 1,-1 0-1,0-1 1,0 0-1,10-16 1,-1-5 45,-1 0 1,-2-1-1,-1 0 1,-1-1-1,-2 0 1,-1-1-1,5-41 1,-6 10 106,-2-1 0,-7-112 1,1 150-159,-2-27 47,2 48-100,1 1-1,-1 0 1,0 0-1,-1 0 1,1 0 0,-1 0-1,1 0 1,-1 0-1,-3-4 1,5 8-29,0 0 0,0 0 0,0 0 0,0 0 0,0 0 0,0 1 0,0-1 0,0 0 0,0 0 1,0 0-1,0 0 0,0 0 0,0 0 0,-1 1 0,1-1 0,0 0 0,0 0 0,0 0 0,0 0 0,0 0 0,0 0 0,0 0 0,0 1 0,0-1 0,0 0 0,-1 0 1,1 0-1,0 0 0,0 0 0,0 0 0,0 0 0,0 0 0,0 0 0,-1 0 0,1 0 0,0 0 0,0 0 0,0 0 0,0 0 0,0 0 0,-1 0 0,1 0 0,0 0 1,0 0-1,0 0 0,0 0 0,0 0 0,0 0 0,-1 0 0,1 0 0,0 0 0,0 0 0,0 0 0,0 0 0,0 0 0,0 0 0,0-1 0,-1 1 0,1 0 0,0 0 0,0 0 1,0 0-1,0 0 0,-1 15 6,1-12-1,3 97-32,4-1 1,22 110-1,-8-130 12,-14-58 11,-1-1 0,-1 1-1,4 39 1,0-4 88,-6-41-84,-1-11-342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8240,'0'0'8945,"0"10"-8427,1 73 945,-15 112 0,6-104-638,6-66-625,0-13-56,1 0 1,0 0-1,1 0 0,0 0 0,1 0 1,0 1-1,1-1 0,0 0 0,4 11 1,-4-18-90,0 0 1,0 0-1,0 0 1,1-1-1,-1 1 1,1-1-1,0 1 1,1-1-1,-1 0 1,1 0 0,-1-1-1,1 1 1,0-1-1,0 0 1,1 0-1,-1 0 1,1-1-1,0 1 1,-1-1-1,1 0 1,0 0-1,7 1 1,18 3 200,1-1 0,0-2 0,0-1 0,32-2 0,-58 0-205,10-4 58,-12-1-3804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37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1 992 3616,'0'0'11121,"11"-1"-10808,-5 0-268,-2 1-11,1 0-1,-1-1 1,1 0-1,-1 0 1,1 0-1,-1 0 1,0-1-1,0 1 1,0-1-1,1 0 1,-2 0-1,1-1 1,0 1-1,0-1 1,-1 0-1,0 0 1,4-4-1,9-13 209,-1-1-1,-2 0 0,22-44 1,22-76 546,-4 9 130,-19 43-426,-4 10-80,-28 74-323,-1 0-1,1 0 0,-1 0 1,0 1-1,0-2 1,-1 1-1,1 0 1,-1-8-1,-19 45 497,10-12-457,0 1-1,2-1 0,0 1 1,2 1-1,0-1 0,1 1 1,2 0-1,0 0 0,2 37 1,0-55-111,3 31 172,1-1 1,2 1-1,14 47 0,-20-80-176,0-1 0,1 0 0,-1 0 0,1 1 0,0-1 0,-1 0 0,1 0 0,0 0 0,-1 0 0,1 0-1,0 0 1,0 0 0,0 0 0,0 0 0,0 0 0,0 0 0,0-1 0,1 1 0,-1 0 0,0-1 0,0 1 0,1-1 0,-1 0-1,0 1 1,0-1 0,1 0 0,-1 0 0,0 1 0,1-1 0,-1 0 0,2-1 0,-1 1-1,1 0 0,-1-1-1,0 0 1,0 1 0,0-1 0,0 0 0,0 0 0,0 0-1,0 0 1,0-1 0,0 1 0,0 0 0,-1-1 0,1 1 0,-1-1-1,1 0 1,-1 1 0,2-4 0,28-43 119,-8 11-11,28-55 0,-43 75-76,2 1 1,-1 0-1,2 0 1,0 1-1,1 1 1,0 0-1,29-24 1,-40 36-42,1 1 0,-1 0 0,0 0 1,1 0-1,-1 0 0,0 0 1,1 0-1,0 0 0,-1 0 0,1 0 1,-1 1-1,1-1 0,0 1 0,0-1 1,-1 1-1,1 0 0,0 0 1,0 0-1,-1-1 0,1 2 0,0-1 1,0 0-1,-1 0 0,1 1 0,0-1 1,-1 1-1,1-1 0,0 1 1,-1 0-1,1-1 0,-1 1 0,1 0 1,-1 0-1,1 0 0,-1 0 1,1 0-1,-1 1 0,0-1 0,0 0 1,0 1-1,2 2 0,1 2 22,-1 0 1,0 1-1,0-1 0,-1 1 1,1-1-1,-1 1 0,-1 0 1,1 0-1,-1 10 0,1 36 207,-3 0-1,-11 76 1,2-89 193,10-40-422,0 0 0,0 0 0,0 0-1,0 0 1,0 0 0,0 0 0,0 0 0,0 0 0,0 0-1,0 0 1,1 0 0,-1 0 0,0 0 0,0-1-1,0 1 1,0 0 0,0 0 0,0 0 0,0 0 0,0 0-1,0 0 1,0 0 0,0 0 0,0 0 0,0 0-1,1 0 1,-1 0 0,0 0 0,0 0 0,0 0-1,0 0 1,0 0 0,0 0 0,0 0 0,0 0 0,0 0-1,0 0 1,0 1 0,0-1 0,0 0 0,1 0-1,-1 0 1,0 0 0,0 0 0,0 0 0,0 0-1,0 0 1,0 0 0,0 0 0,0 0 0,0 0 0,0 0-1,0 0 1,0 0 0,0 0 0,0 1 0,0-1-1,0 0 1,0 0 0,0 0 0,0 0 0,0 0 0,0 0-1,0 0 1,0 0 0,0 0 0,0 0 0,7-8 71,7-15-17,3-8 1,6-15 73,2 2 0,58-79 0,-78 118-91,-1 0 0,1 1 1,1 0-1,7-6 0,11-9 169,-24 19-208,1 0 1,-1 0-1,0 0 0,0 0 0,0 0 0,0 0 0,0 0 0,0-1 1,0 1-1,0 0 0,0 0 0,1 0 0,-1 0 0,0 0 1,0 0-1,0 0 0,0 0 0,0 0 0,0 0 0,0 0 1,1 0-1,-1 0 0,0 0 0,0 0 0,0 0 0,0 0 1,0 0-1,0 0 0,1 0 0,-1 0 0,0 0 0,0 0 1,0 0-1,0 0 0,0 0 0,0 1 0,0-1 0,0 0 1,1 0-1,-1 0 0,0 0 0,0 0 0,0 0 0,0 0 0,0 0 1,0 0-1,0 1 0,0-1 0,0 0 0,0 0 0,0 0 1,0 0-1,0 0 0,0 0 0,0 1 0,3 11 51,-2 19 36,-1-29-78,0 25 19,-1 11 91,2 0 1,11 72-1,-12-108-108,1 0-1,-1 0 0,1 1 0,-1-1 0,1 0 0,0 0 0,0 0 0,0 0 0,0 0 0,0 0 0,0 0 0,0 0 1,1 0-1,-1-1 0,1 1 0,-1-1 0,1 1 0,0-1 0,0 1 0,-1-1 0,1 0 0,0 0 0,0 0 0,0 0 0,0 0 1,3 1-1,-2-2-5,0 0 1,0 0-1,0 0 1,0-1 0,0 1-1,0-1 1,0 1-1,0-1 1,0 0-1,0 0 1,0-1 0,0 1-1,-1 0 1,1-1-1,-1 0 1,1 1-1,-1-1 1,4-4-1,23-22 45,-1-1 0,-2-2-1,-1 0 1,25-43 0,-23 28-29,-3 0 1,-1-2-1,17-52 1,36-154 72,-64 212-64,-9 30-11,0 0 0,0-1 1,0-22-1,-17 84 52,-51 299-172,48-244 41,5-40 15,-12 89 34,23-140 17,-1-1 1,0 1 0,-5 15-1,32-122 455,-22 86-461,0 1 0,0 0 0,1 0 0,7-12 0,6-9-29,-13 21 14,0 0-1,1 0 1,0 0 0,0 0-1,11-10 1,-15 15 13,1 0 1,-1 1-1,1 0 0,0-1 1,-1 1-1,1 0 0,0 0 1,0 0-1,0 0 0,0 0 0,0 0 1,0 0-1,0 1 0,0-1 1,0 1-1,0-1 0,0 1 1,0 0-1,1 0 0,-1 0 1,0 0-1,0 0 0,0 0 1,0 1-1,0-1 0,0 1 1,4 1-1,-5-1 2,1 0 1,-1 1-1,1-1 1,-1 0-1,1 1 1,-1-1-1,0 1 0,0-1 1,0 1-1,0 0 1,0-1-1,0 1 1,-1 0-1,1 0 1,0 1-1,7 34 30,-6-23-20,13 95 56,-15-101-43,2-1 0,-1 0 0,1 0 0,0 0 0,1 0 0,0 0 0,0 0 0,0 0 0,1-1 0,4 7 0,-7-12-19,0 0-1,0-1 1,0 1 0,0 0-1,0-1 1,0 1 0,0-1 0,0 1-1,1-1 1,-1 0 0,0 1 0,0-1-1,0 0 1,0 0 0,1 0 0,-1 0-1,0 0 1,0 0 0,0 0 0,1 0-1,-1 0 1,0-1 0,0 1-1,0 0 1,0-1 0,0 1 0,1-1-1,-1 0 1,0 1 0,0-1 0,1 0-1,32-24 58,-10 3-1,-1-1-1,-1-1 1,-1-1-1,21-35 1,-29 46-18,-11 12-34,-1 1 1,1 0-1,-1-1 1,1 1 0,-1-1-1,0 0 1,0 1-1,0-1 1,0 0-1,0 0 1,0 0 0,0 0-1,0 0 1,0-2-1,-12 41 39,7-15-37,1-12-2,0 0 1,1 1-1,0-1 1,1 0-1,0 1 1,1-1-1,0 0 1,0 1-1,1-1 1,1 0-1,4 17 0,-4-20-4,14 30 11,-15-35-15,1 0 0,-1 0-1,0-1 1,0 1 0,1-1-1,-1 1 1,1-1 0,-1 0-1,1 1 1,0-1 0,-1 0 0,1 0-1,0 0 1,0 0 0,0-1-1,0 1 1,3 0 0,-4 0-1,1-2 0,-1 1 0,1 0 0,-1 0 0,1 0 0,0-1 0,-1 1 0,0-1 0,1 1 0,-1-1 0,1 1 1,-1-1-1,0 0 0,1 0 0,-1 0 0,0 0 0,0 0 0,0 0 0,0 0 0,0 0 0,0 0 0,0-1 0,0 1 0,1-2 0,1-1 0,0-1 0,-1 0 0,0 0 0,1 0 0,1-8 0,1-5 7,-1 0-1,-1 0 1,-1 0-1,0 0 1,-2-1-1,0 1 1,-1 0-1,-1-1 1,0 1 0,-6-19-1,6 32 0,0 1-1,0-1 1,-1 0 0,1 1-1,-1 0 1,0 0 0,-1 0-1,1 0 1,-1 0 0,1 0-1,-8-4 1,9 6 5,-1 0-1,0 0 1,0 0 0,0 0 0,0 1 0,0-1 0,-1 1-1,1 0 1,0-1 0,-1 2 0,1-1 0,-1 0 0,1 1-1,0-1 1,-1 1 0,0 0 0,-6 1 0,8 0-13,0 0 0,0 0 0,0 0 1,0 0-1,-1 0 0,1 0 0,1 1 1,-1-1-1,0 1 0,-2 2 0,3-4-2,1 1 1,0-1-1,0 0 0,-1 1 0,1-1 0,0 0 1,0 1-1,-1-1 0,1 1 0,0-1 0,0 0 1,0 1-1,0-1 0,0 1 0,0-1 0,-1 1 1,1-1-1,0 0 0,0 1 0,0-1 0,1 1 0,-1 0 1,0 0-2,1-1 1,-1 1-1,1-1 1,-1 1-1,1-1 1,-1 1-1,1-1 1,-1 0-1,1 1 1,0-1-1,-1 1 1,1-1-1,0 0 0,-1 0 1,1 0-1,0 1 1,-1-1-1,1 0 1,1 0-1,4 0-4,1 0-1,-1-1 1,1 1-1,-1-1 1,0-1 0,1 1-1,-1-1 1,0 0-1,7-4 1,10-2-3,19-10-4,-30 12 14,1 1 0,0 0 0,0 1 0,20-4 1,-30 8 2,0-1 0,0 1 0,0 0 0,0 0 0,0 0 0,1 0 0,-1 1 0,0-1 0,0 1 0,0 0 0,0 0 0,0 0 0,0 0 0,-1 1 0,1-1 1,0 1-1,0-1 0,-1 1 0,1 0 0,-1 0 0,0 0 0,0 1 0,1-1 0,1 4 0,-2-3 8,0 0 0,0 1 1,-1-1-1,0 0 0,1 1 0,-1-1 0,0 1 0,-1 0 0,1-1 1,-1 1-1,1 4 0,-4 46 129,1-20-47,2-23-61,1 9 151,0-20-177,-1 0 0,0 1 0,1-1 1,-1 0-1,1 0 0,-1 1 0,1-1 1,-1 0-1,1 0 0,-1 0 0,1 0 1,-1 0-1,1 1 0,-1-1 0,1 0 1,-1 0-1,1 0 0,-1 0 0,1 0 1,-1-1-1,1 1 0,-1 0 0,1 0 1,-1 0-1,1 0 0,-1-1 0,1 1 0,-1 0 1,1 0-1,-1-1 0,0 1 0,1 0 1,-1-1-1,1 1 0,-1 0 0,1-1 1,12-9 45,0 1-1,-1-2 1,21-21 0,-19 17 35,29-23 0,-42 38-83,-1-1 0,1 0-1,0 0 1,0 0 0,0 1-1,0-1 1,0 1 0,0-1 0,1 1-1,-1-1 1,0 1 0,0-1 0,0 1-1,0 0 1,1 0 0,-1-1 0,0 1-1,0 0 1,0 0 0,1 0 0,-1 1-1,0-1 1,0 0 0,1 0 0,0 1-1,0 0 3,-1 0 0,0 0 0,0 1 0,0-1 0,0 0 0,0 0-1,-1 1 1,1-1 0,0 1 0,-1-1 0,1 1 0,0-1 0,-1 1-1,0-1 1,1 1 0,-1 2 0,1 7 17,0 1 1,-1 0-1,-2 20 0,0-13-1,0-1 1,2 1-1,2 20 0,-2-39-18,0 0-1,0 0 0,-1 1 1,1-1-1,0 0 0,0 0 1,0 0-1,0 1 0,0-1 0,0 0 1,0 0-1,0 0 0,1 0 1,-1 1-1,0-1 0,0 0 1,0 0-1,0 0 0,0 0 0,0 1 1,0-1-1,0 0 0,0 0 1,0 0-1,1 0 0,-1 1 1,0-1-1,0 0 0,0 0 0,0 0 1,0 0-1,1 0 0,-1 0 1,0 0-1,0 0 0,0 0 1,1 1-1,-1-1 0,0 0 0,0 0 1,0 0-1,0 0 0,1 0 1,-1 0-1,0 0 0,0 0 1,0 0-1,1 0 0,-1 0 1,0 0-1,0-1 0,0 1 0,0 0 1,1 0-1,-1 0 0,0 0 1,0 0-1,0 0 0,0 0 1,1 0-1,-1-1 0,0 1 0,0 0 1,0 0-1,0 0 0,0 0 1,0 0-1,1-1 0,9-13 45,-7 10-31,69-82 185,-43 53-151,-28 32-46,23-24 75,-23 23-77,1 1 1,-1-1 0,1 1-1,0 0 1,-1 0 0,1 0-1,0 0 1,0 0 0,0 0 0,0 0-1,0 0 1,0 1 0,2-1-1,-3 1-3,-1 1-1,1-1 1,0 0-1,-1 1 1,1-1-1,-1 1 1,1-1-1,-1 1 0,1-1 1,-1 1-1,1-1 1,-1 1-1,1 0 1,-1-1-1,0 1 1,1 0-1,-1-1 1,0 1-1,1 0 1,-1-1-1,0 1 0,0 0 1,0 0-1,0 0 1,4 25-30,-3-21 19,3 30-49,6 28-22,-9-58 87,0-1-1,1 1 1,-1 0 0,1-1 0,0 1-1,1-1 1,-1 0 0,1 0 0,0 0 0,4 5-1,-6-8-1,0-1 1,0 1-1,1 0 0,-1 0 0,0-1 0,1 1 0,-1-1 0,1 1 0,-1-1 0,1 1 0,-1-1 0,1 0 1,-1 0-1,1 0 0,-1 0 0,1 0 0,-1 0 0,1 0 0,-1-1 0,1 1 0,-1 0 0,0-1 0,1 1 0,-1-1 1,1 1-1,-1-1 0,0 0 0,3-1 0,4-4 2,1 1 0,-1-1 0,8-8 0,-12 10-1,16-15 12,0-1 1,-2-1-1,0 0 0,-1-2 1,20-34-1,-32 49-5,-4 7-7,0 0 0,0 0 1,-1 0-1,1 0 0,0 0 1,0 0-1,-1 0 0,1 0 1,-1-1-1,1 1 1,-1 0-1,1-1 0,-1 1 1,0 0-1,0 0 0,0-1 1,1-1-1,-19 19 14,12-8-23,0 1 1,1 0-1,0 0 0,1 0 0,0 1 1,0 0-1,1-1 0,1 1 0,-1 0 1,1 1-1,1-1 0,0 0 0,1 0 1,-1 1-1,2-1 0,0 0 0,2 11 1,-3-18 5,1 0 1,-1 0-1,1-1 1,0 1 0,0 0-1,0 0 1,0-1-1,1 1 1,-1 0 0,1-1-1,-1 1 1,1-1-1,0 0 1,2 3-1,-2-4 1,0 0 0,0 1 0,-1-1 0,1 0 0,0 0 0,0-1 0,0 1 0,0 0 0,0-1 0,1 1 0,-1-1 0,0 1 0,0-1 0,0 0 0,4 0-1,-1-1 1,0 0 1,0 0-1,0 0 0,0-1 0,0 1 0,-1-1 0,1-1 0,0 1 0,-1-1 0,0 1 0,1-1 0,-1 0 0,0-1 0,5-5 0,-1 0 7,0 0 0,-2 0 1,1 0-1,-1-1 0,0 0 0,-1-1 0,6-15 0,-9 22 5,-1 1 0,0-1 0,0 0 0,0 0 0,0 1 0,-1-1 0,1 0 0,-1 0 0,0 0 0,0 0 0,-1 1 0,1-1 0,-1 0 0,1 0 0,-1 0 0,-1 1-1,1-1 1,0 1 0,-1-1 0,0 1 0,0-1 0,0 1 0,0 0 0,0 0 0,-6-6 0,5 7 6,0 1-1,0-1 1,-1 0-1,1 1 1,-1 0 0,1-1-1,-1 1 1,1 1-1,-1-1 1,0 0 0,1 1-1,-1 0 1,0 0-1,0 0 1,1 0 0,-1 1-1,0-1 1,1 1-1,-8 2 1,2 4-62,23-8-7,94-11-49,-63 8 37,51-10 0,-58 5-12,-1-1 0,-1-1 0,1-3 0,46-24 0,-68 34 59,-40 33 71,-6 1-25,-34 37 59,58-58-80,1-1-1,0 2 1,0-1 0,1 1 0,0 0 0,-5 16 0,8-22-3,1 1 0,0-1 1,0 0-1,0 1 0,0-1 0,1 1 0,0-1 0,0 1 0,0-1 1,1 1-1,-1-1 0,1 1 0,0-1 0,2 5 0,-2-6-7,0-1 0,1 1-1,-1-1 1,1 0-1,-1 0 1,1 0 0,0 0-1,0 0 1,0 0-1,0 0 1,0-1 0,1 1-1,-1-1 1,0 0-1,1 1 1,-1-1 0,1 0-1,-1 0 1,1-1-1,0 1 1,-1 0 0,1-1-1,5 1 1,-3-1-4,0-1 0,1 1 1,-1-1-1,0 1 0,0-2 0,1 1 1,-1-1-1,0 1 0,0-1 0,-1-1 1,1 1-1,0-1 0,-1 1 0,1-1 1,-1-1-1,0 1 0,0-1 1,0 1-1,-1-1 0,1 0 0,-1 0 1,3-5-1,5-7 40,-1 0 0,-1 0 0,-1-1 0,13-34 0,-15 33 22,11-34 86,-16 48-112,0 0 1,0 0 0,-1 0-1,0 0 1,0 0-1,0-1 1,0 1-1,0 0 1,-1 0-1,-1-5 1,2 9-31,0 0 1,0 0-1,0-1 0,0 1 1,0 0-1,0 0 0,0 0 1,0 0-1,0 0 0,0 0 1,0 0-1,0 0 0,0 0 1,0 0-1,0 0 0,0 0 1,0 0-1,0 0 0,0 0 1,0 0-1,-1-1 0,1 1 1,0 0-1,0 0 0,0 0 1,0 0-1,0 0 0,0 0 1,0 0-1,0 0 0,0 0 0,0 0 1,0 0-1,0 0 0,0 0 1,0 0-1,-1 0 0,1 0 1,0 0-1,0 0 0,0 0 1,0 0-1,0 0 0,0 0 1,0 0-1,0 0 0,0 0 1,0 0-1,0 1 0,0-1 1,0 0-1,0 0 0,0 0 1,-1 0-1,1 0 0,0 0 1,0 0-1,0 0 0,0 0 1,0 0-1,0 0 0,0 0 1,0 0-1,0 0 0,-4 8 38,-3 11-15,-7 38-78,-9 82 0,14-79 28,7-45 22,-34 195-91,24-156 47,-34 95 0,43-140 45,0-2-1,-1 1 1,0 0 0,0-1 0,-10 14-1,13-20 6,0 0-1,0 0 0,0 0 0,0 0 0,-1 0 0,1 0 0,0 0 0,0 0 1,-1-1-1,1 1 0,-1-1 0,1 1 0,0-1 0,-1 1 0,1-1 0,-1 1 1,1-1-1,-1 0 0,1 0 0,-1 0 0,1 0 0,-1 0 0,1 0 1,-1-1-1,1 1 0,-1 0 0,1-1 0,-1 1 0,1-1 0,0 1 0,-1-1 1,1 0-1,0 0 0,-1 1 0,1-1 0,0 0 0,0 0 0,0 0 0,0 0 1,-1-2-1,-2-2 10,0 1 0,0-1 0,0 0 0,1 0 0,0 0 0,0 0 0,1-1 0,-1 1 1,1-1-1,0 0 0,1 0 0,-1 1 0,1-1 0,0-11 0,0 8-9,1 0 1,0 0-1,1 0 0,0 0 1,0 0-1,1 0 0,0 1 0,0-1 1,5-10-1,1 3-23,1 1 0,0 0 0,1 0 0,1 1 0,0 0 0,1 1 0,21-19 0,11-4 1,49-31 0,-43 33 28,144-97 8,-179 120-21,-1-1 0,0-1 0,-1 0 0,0-1 1,-1-1-1,0 0 0,-2 0 0,10-18 0,-15 23 10,0 1-1,0-1 1,-1 0-1,-1 0 1,0-1 0,0 1-1,-1 0 1,0-1-1,-1 0 1,0 0-1,0 1 1,-1-1 0,-1 0-1,0 1 1,-3-14-1,4 23-3,-1 0 1,1 0-1,-1 1 0,1-1 0,-1 0 0,1 1 0,-1-1 0,0 0 1,1 1-1,-1-1 0,0 1 0,1-1 0,-1 1 0,0 0 0,0-1 1,0 1-1,1 0 0,-1-1 0,0 1 0,0 0 0,0 0 0,1 0 1,-1-1-1,0 1 0,0 0 0,0 0 0,0 0 0,0 1 0,0-1 1,1 0-1,-1 0 0,-1 1 0,-27 9 35,23-6-31,0 1 1,0 0 0,0 0-1,1 0 1,0 1-1,0 0 1,0 0 0,1 0-1,0 0 1,0 1-1,1 0 1,-1 0 0,-2 9-1,3-7-2,1-1-1,0 0 1,0 0-1,1 1 0,0-1 1,0 1-1,1 0 1,0-1-1,0 1 1,1-1-1,4 15 1,-2-13-25,1 0 1,1-1-1,0 0 1,0 0-1,1 0 1,0-1-1,11 13 1,-15-19 17,0-1 0,1 1 1,-1-1-1,1 0 1,-1 0-1,1 1 0,-1-2 1,1 1-1,0 0 1,-1 0-1,1-1 0,0 0 1,0 1-1,-1-1 0,1 0 1,0 0-1,0-1 1,-1 1-1,1 0 0,0-1 1,-1 0-1,1 0 1,0 0-1,-1 0 0,5-2 1,7-4 11,1-1 0,-2 0 1,15-11-1,-24 16-3,10-6 1,19-14 64,32-29-1,-34 28 21,-30 24-86,0-1 0,0 1 0,0-1 1,0 1-1,0 0 0,0-1 0,0 1 0,0 0 1,0 0-1,0 0 0,0-1 0,0 1 0,0 0 0,1 1 1,-1-1-4,-1 0 0,1 0 1,-1 1-1,0-1 0,1 1 1,-1-1-1,0 0 0,1 1 1,-1-1-1,0 1 1,0-1-1,1 0 0,-1 1 1,0-1-1,0 1 0,0-1 1,0 1-1,0-1 0,1 1 1,-1-1-1,0 1 0,0-1 1,0 1-1,0-1 1,0 1-1,-1-1 0,1 1 1,0-1-1,0 1 0,0-1 1,0 1-1,-1 0 0,1-1 0,-5 27 28,-11 36 0,16-62-29,-1-1 0,1 1 0,0 0 0,0-1 0,-1 1 0,1 0 0,0 0 0,0-1 0,0 1 0,0 0 0,0-1 0,0 1 0,0 0 0,0 0 0,0-1 0,0 1 0,0 0 0,0-1 0,1 1 0,-1 0 0,0 0 0,1 0 0,-1 0 0,1-1 0,0 0 0,-1 0 0,1 0 0,-1 0 0,1 1 0,0-1 0,-1 0 0,1 0 0,-1 0 0,1 0 0,0 0 0,-1 0 0,1-1 0,-1 1 0,1 0 0,0 0 0,-1 0 0,1-1 0,-1 1 0,1 0 0,38-24 0,-31 18 0,59-45 0,-66 51 0,-1-1 0,1 1 0,0-1 0,0 1 0,0 0 0,0-1 0,0 1 0,-1 0 0,1 0 0,0 0 0,0-1 0,0 1 0,0 0 0,0 0 0,0 0 0,0 0 0,0 1 0,0-1 0,0 0 0,0 0 0,0 0 0,-1 1 0,1-1 0,0 1 0,0-1 0,0 1 0,0-1 0,-1 1 0,1-1 0,0 1 0,-1-1 0,1 1 0,0 0 0,-1 0 0,1-1 0,0 3 0,3 2 0,-1 1 0,1 0 0,-2 1 0,4 7 0,0 2 0,-4-12 0,0 0 0,1 0 0,-1 1 0,1-2 0,0 1 0,-1 0 0,2-1 0,-1 1 0,5 3 0,-5-5 0,0 0 0,0-1 0,0 0 0,1 1 0,-1-1 0,0 0 0,0 0 0,1-1 0,-1 1 0,1-1 0,-1 0 0,1 0 0,4 0 0,5-1 0,1 0 0,-1-1 0,0-1 0,-1 0 0,1-1 0,14-6 0,-3-1 0,-1-1 0,26-18 0,-43 25 0,0-1 0,0 0 0,-1 0 0,1 0 0,-1-1 0,-1 0 0,1 0 0,-1 0 0,0 0 0,-1-1 0,0 0 0,0 1 0,-1-1 0,2-9 0,-3 16 0,-1 0 0,0 1 0,0-1 0,0 0 0,1 0 0,-1 0 0,0 1 0,0-1 0,0 0 0,0 0 0,0 1 0,-1-1 0,1 0 0,0 0 0,0 0 0,0 1 0,-1-1 0,1 0 0,0 0 0,-1 1 0,1-1 0,0 0 0,-1 1 0,1-1 0,-1 1 0,1-1 0,-1 0 0,0 1 0,1-1 0,-1 1 0,1-1 0,-2 0 0,0 1 0,1 0 0,0 0 0,0 0 0,0 0 0,0 0 0,-1 0 0,1 0 0,0 0 0,0 0 0,0 1 0,0-1 0,0 0 0,0 1 0,-1-1 0,1 1 0,0-1 0,0 1 0,0 0 0,1-1 0,-1 1 0,-2 1 0,-8 9 0,-1 0 0,2 0 0,-1 1 0,2 1 0,-17 25 0,24-33 0,-1 0 0,1-1 0,0 1 0,0 0 0,1 0 0,0 0 0,0 0 0,0 1 0,0-1 0,1 0 0,-1 0 0,1 1 0,1-1 0,-1 0 0,1 0 0,0 0 0,0 1 0,0-1 0,1 0 0,0 0 0,3 7 0,-3-9 0,0 0 0,0 0 0,1 0 0,-1 0 0,0 0 0,1 0 0,0-1 0,0 1 0,0-1 0,0 0 0,0 0 0,0 0 0,0 0 0,1 0 0,4 1 0,-1-1 0,-1-1 0,0 1 0,0-1 0,1-1 0,-1 1 0,1-1 0,-1-1 0,10 0 0,2-3 0,-1 0 0,1-1 0,-1-1 0,0 0 0,23-13 0,54-37 0,-59 33 0,-22 14 0,-1 0 0,20-22 0,-58 76 0,22-38 0,1 0 0,-1-1 0,1 1 0,0 0 0,1 1 0,-1-1 0,2 0 0,-1 1 0,1-1 0,-1 15 0,2-17 0,0 0 0,1 0 0,-1 0 0,1-1 0,0 1 0,0 0 0,1 0 0,-1-1 0,1 1 0,0-1 0,0 1 0,1-1 0,-1 0 0,1 0 0,0 0 0,0 0 0,6 5 0,-8-8 0,0 0 0,0 0 0,0-1 0,0 1 0,0 0 0,1-1 0,-1 1 0,0-1 0,0 0 0,0 1 0,0-1 0,1 0 0,-1 0 0,0 0 0,0 0 0,0 1 0,1-2 0,-1 1 0,0 0 0,2 0 0,0-1 0,0 0 0,0 0 0,0-1 0,0 1 0,0-1 0,0 1 0,4-4 0,0-1 0,0 0 0,-1 0 0,1-1 0,9-13 0,-13 15 0,0-1 0,0 1 0,-1-1 0,1 1 0,-1-1 0,0 0 0,-1 0 0,1 0 0,-1 0 0,0 0 0,-1 0 0,0-7 0,0 9 0,0 0 0,0 0 0,-1 1 0,1-1 0,-1 0 0,0 0 0,0 1 0,-1-1 0,1 0 0,-1 1 0,0 0 0,0-1 0,0 1 0,0 0 0,0 0 0,-1 0 0,0 0 0,1 0 0,-1 1 0,-4-4 0,-11 3 0,32 5 0,0 0 0,1-1 0,-1 0 0,1-1 0,19-3 0,-18 2 0,49-8 0,-52 6 0,0 1 0,1 0 0,0 1 0,-1 0 0,15 2 0,-27-1 0,0 0 0,0 0 0,0 0 0,0 1 0,-1-1 0,1 0 0,0 1 0,0-1 0,0 1 0,-1-1 0,1 1 0,0-1 0,0 1 0,-1-1 0,1 1 0,-1 0 0,1-1 0,0 1 0,-1 0 0,1-1 0,-1 1 0,1 0 0,-1 0 0,0 0 0,1 0 0,-1-1 0,0 1 0,0 0 0,0 0 0,1 0 0,-1 1 0,-2 36 0,1-5 0,2-32 0,-1 0 0,1 0 0,-1-1 0,1 1 0,-1 0 0,1-1 0,0 1 0,-1-1 0,1 1 0,0-1 0,0 1 0,-1-1 0,1 1 0,0-1 0,0 0 0,0 1 0,-1-1 0,1 0 0,0 0 0,0 0 0,0 0 0,0 0 0,0 0 0,-1 0 0,1 0 0,0 0 0,0 0 0,0 0 0,0 0 0,0 0 0,-1-1 0,3 0 0,30-9 0,-31 9 0,83-39 0,-81 37 0,22-9 0,-25 12 0,0 0 0,-1-1 0,1 1 0,0 0 0,-1 0 0,1 0 0,0 0 0,-1 0 0,1 0 0,0 0 0,-1 0 0,1 0 0,0 0 0,-1 0 0,1 1 0,0-1 0,-1 0 0,1 0 0,0 1 0,-1-1 0,1 0 0,-1 1 0,1-1 0,0 0 0,-1 1 0,1-1 0,-1 1 0,0-1 0,1 1 0,-1-1 0,1 1 0,-1 0 0,0-1 0,1 1 0,-1 0 0,4 7 0,-1-1 0,1 0 0,0 0 0,0 0 0,1 0 0,0-1 0,0 1 0,1-1 0,10 9 0,-12-12 0,-1-1 0,0 1 0,1-1 0,0 1 0,-1-1 0,1 0 0,0-1 0,0 1 0,0-1 0,1 0 0,-1 0 0,0 0 0,0 0 0,0-1 0,1 0 0,-1 1 0,0-2 0,1 1 0,-1 0 0,4-2 0,2-1 0,-1 0 0,-1-1 0,1 0 0,0 0 0,-1-1 0,0 0 0,8-7 0,5-5 0,20-24 0,4-3 0,-35 36 0,8-8 0,-18 15 0,0 1 0,0 0 0,0 0 0,0 0 0,0 0 0,0 0 0,0 0 0,0 0 0,0 0 0,0 0 0,0 0 0,1 0 0,-1 0 0,0 0 0,0 0 0,0 0 0,0 0 0,0 0 0,0 0 0,0 0 0,0 0 0,0 0 0,0 0 0,0 0 0,1 0 0,-1 0 0,0 0 0,0 0 0,0 0 0,0 0 0,0 0 0,0 0 0,0 0 0,0 0 0,0 0 0,0 0 0,0 0 0,1 0 0,-1 0 0,0 0 0,0 0 0,0 0 0,0 0 0,0 0 0,0 0 0,0 1 0,0-1 0,0 0 0,0 0 0,0 0 0,0 0 0,0 0 0,0 0 0,0 0 0,0 0 0,0 0 0,0 0 0,0 0 0,0 1 0,0-1 0,0 0 0,0 0 0,0 0 0,0 0 0,0 0 0,0 0 0,0 0 0,0 0 0,2 13 0,-1 15 0,-10 48 0,7-54 0,0 0 0,-2 0 0,0-1 0,-9 26 0,13-46 0,0-1 0,0 0 0,0 1 0,0-1 0,0 1 0,0-1 0,0 0 0,0 1 0,-1-1 0,1 0 0,0 0 0,0 1 0,0-1 0,0 0 0,-1 1 0,1-1 0,0 0 0,0 0 0,-1 1 0,1-1 0,0 0 0,-1 0 0,1 0 0,0 1 0,0-1 0,-1 0 0,1 0 0,0 0 0,-1 0 0,1 0 0,-1 0 0,1 1 0,-7-11 0,-4-27 0,9 30 0,0 1 0,0 0 0,0 0 0,-1 0 0,0 1 0,-6-9 0,9 14 0,0 0 0,0 0 0,0 0 0,0 0 0,0-1 0,0 1 0,0 0 0,0 0 0,0 0 0,0 0 0,0 0 0,0 0 0,0 0 0,0-1 0,0 1 0,0 0 0,0 0 0,1 0 0,-1 0 0,0 0 0,0 0 0,0 0 0,0 0 0,0 0 0,0 0 0,0-1 0,0 1 0,0 0 0,0 0 0,1 0 0,-1 0 0,0 0 0,0 0 0,0 0 0,0 0 0,0 0 0,0 0 0,0 0 0,0 0 0,1 0 0,-1 0 0,0 0 0,0 0 0,0 0 0,0 0 0,0 0 0,0 0 0,0 0 0,1 0 0,-1 0 0,0 0 0,0 0 0,0 0 0,0 0 0,0 0 0,0 1 0,0-1 0,0 0 0,0 0 0,0 0 0,1 0 0,-1 0 0,0 0 0,0 0 0,0 0 0,7 3 0,10 5 0,99 45 0,-101-47 0,0-2 0,0 0 0,0 0 0,0-1 0,1-1 0,17 0 0,-25 0 883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11952,'0'0'2678,"14"1"-2280,158-1 888,-74-1-17,8-4 1442,-86 2-1461,4 1-3069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6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6824,'0'0'14311,"-7"13"-14175,3-6-114,-2 3 12,1 1-1,-1 0 0,2 0 0,-1 0 1,2 1-1,-5 21 0,0 47 380,4 157-1,6-189 127,2 0-1,13 67 0,-16-98-154,-1-15-334,0-1 1,-1 0 0,1 1 0,0-1 0,0 0 0,0 0 0,1 1 0,-1-1 0,0 0 0,0 0-1,1 1 1,-1-1 0,1 0 0,-1 0 0,1 0 0,-1 0 0,1 1 0,0 0 0,0-2-18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1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7432,'0'0'9215,"6"-10"-8709,-3 3-415,-2 4-52,1 0 0,0-1 0,-1 1-1,1 0 1,0 0 0,0 0 0,1 1-1,-1-1 1,0 0 0,1 1 0,0 0-1,0-1 1,0 1 0,0 0 0,0 1-1,0-1 1,0 0 0,0 1 0,1 0-1,-1-1 1,5 0 0,287-39 2011,109-23 585,-381 58-1845,1 1 0,48-3 1,-72 8-774,1 0 0,-1 0 0,0 0 0,1 0 0,-1 0 0,0 0 0,1 0 0,-1 0 0,0 0 0,1 0 0,-1 0 0,0 0 0,0 1 0,1-1 0,-1 0 0,0 0 0,1 0 0,-1 0 0,0 1 0,0-1 0,1 0 0,-1 0 0,0 1 0,0-1 0,0 0 0,0 0 1,1 1-1,-1-1 0,0 0 0,0 1 0,1 3-3195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3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94 6224,'0'0'4881,"3"-10"-4284,6-32-3,-3 22 1866,-3 28 2486,-7 33-3496,3-29-1257,0 0-1,1 19 1,3 104 1036,48 301 576,-42-372-1487,-6-48-243,0 5 68,0 0 1,-2 0-1,0 1 0,-2 21 1,1-40-77,-1 0-1,1 0 1,-1 0 0,0-1-1,1 1 1,-1 0 0,0 0-1,-1-1 1,1 1 0,-3 4-1,4-7-56,0 0-1,0 0 1,-1 1-1,1-1 1,0 0-1,0 0 1,0 0-1,0 0 1,0 0-1,0 0 1,0 1-1,0-1 1,0 0-1,0 0 1,-1 0-1,1 0 1,0 0-1,0 0 1,0 0-1,0 0 1,0 0-1,0 0 1,-1 0-1,1 0 1,0 0-1,0 1 1,0-1-1,0 0 1,0 0-1,0 0 1,-1 0-1,1 0 1,0 0-1,0 0 1,0-1-1,0 1 1,0 0-1,-1 0 1,1 0-1,0 0 1,0 0-1,0 0 1,0 0-1,0 0 1,0 0-1,-1 0 1,1 0-1,0 0 1,0 0-1,0-1 1,0 1-1,0 0 1,0 0-1,0 0 1,0 0-1,0 0 1,0 0-1,0-1 1,0 1-1,-1 0 1,1 0-1,0 0 1,0 0-1,0 0 1,0-1-1,0 1 1,0 0-1,0 0 1,0 0-1,-3-15 187,2 8-114,-9-30 63,1 1 0,1-1 0,-3-53 0,-24-195 527,16 162-452,17 100-153,1-1 0,0 1 0,2 0 0,8-45-1,-8 61-62,1-1-1,1 0 0,-1 1 0,1 0 0,1 0 1,-1-1-1,1 2 0,1-1 0,-1 0 0,1 1 0,0 0 1,0 0-1,1 1 0,0-1 0,0 1 0,0 0 0,1 1 1,-1-1-1,1 2 0,0-1 0,1 0 0,-1 1 1,0 1-1,1-1 0,10-1 0,-5 2-12,0 1-1,0 0 1,0 1 0,0 0-1,0 1 1,0 1 0,0 0-1,-1 0 1,1 1 0,22 10-1,-23-8 6,-1 1-1,-1 1 0,1 0 0,-1 0 0,13 12 0,-21-16 5,1 0-1,-1 0 1,1 0 0,-1 0-1,0 0 1,0 0 0,-1 1-1,1-1 1,-1 0 0,1 1-1,-1 0 1,0-1 0,0 1-1,-1 0 1,1-1 0,-1 1-1,0 0 1,0 0-1,0-1 1,0 1 0,-1 0-1,-1 6 1,-3 2-9,-1 1-1,0-1 1,0 0-1,-1 0 1,-1-1 0,0 0-1,-18 18 1,9-7-4,-9 10-23,-1-1 0,-2-1 0,-53 43 0,81-72 35,-2 1 7,0 1 0,0-1-1,0 0 1,1 1 0,-1 0-1,-2 3 1,5-6-5,0 1 0,-1-1 0,1 1 0,0-1 0,0 1 0,0-1 0,0 1 0,0-1 0,0 1 0,0 0-1,0-1 1,0 1 0,0-1 0,0 1 0,0-1 0,0 1 0,0-1 0,0 1 0,1 0 0,-1-1 0,0 1 0,0-1 0,1 1 0,-1-1 0,0 0 0,1 1 0,-1-1 0,0 1 0,1-1 0,-1 0 0,1 1-1,-1-1 1,1 0 0,-1 1 0,1-1 0,-1 0 0,1 1 0,-1-1 0,1 0 0,-1 0 0,1 0 0,-1 0 0,1 0 0,-1 0 0,2 0 0,181 66 0,-156-57 4,0 2 0,-1 1 0,-1 2 0,0 0 0,-1 1 0,-1 2 0,35 30 0,-55-44-3,0 0-1,0 1 0,0-1 1,0 1-1,0-1 1,-1 1-1,0 0 1,1 0-1,-2 0 1,1 1-1,0-1 1,-1 0-1,0 1 0,0-1 1,0 1-1,0-1 1,-1 1-1,0-1 1,0 1-1,0-1 1,-2 9-1,0-7 6,0 0 0,0 0-1,-1 0 1,1 0 0,-1-1 0,-1 1-1,1-1 1,-1 0 0,0 0 0,0 0-1,-1-1 1,1 0 0,-1 1 0,0-1-1,-8 4 1,-5 3 4,-2 0 0,1-1-1,-1-1 1,-1-1 0,1-1-1,-27 5 1,-133 16 123,163-26-115,-19 3 40,16-1-248,-35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35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361 920 5520,'0'0'2918,"-1"-10"-2419,1 4-437,-2-10 588,0-1 1,-1 1-1,-6-23 1,8 37-501,0 1 1,0-1-1,0 1 0,-1 0 1,1-1-1,0 1 0,0 0 1,-1 0-1,1 0 1,-1 0-1,1 0 0,-1 0 1,1 0-1,-1 0 0,0 1 1,1-1-1,-4 0 0,1 0 73,0 0-1,0 0 1,0 0-1,0 1 1,0 0-1,-8 0 1,-1 2-55,0 1 0,0 1 0,1 0 0,0 1-1,-1 1 1,2-1 0,-1 2 0,1 0 0,0 0 0,0 1 0,-16 15 0,10-7 27,1 1 0,0 0-1,1 1 1,1 1 0,-19 34 0,32-51-165,0 0 1,-1 1-1,1-1 1,0 1-1,1-1 1,-1 1-1,0 0 0,1-1 1,-1 1-1,1 0 1,0-1-1,0 1 1,0 0-1,0 0 1,0-1-1,1 1 1,-1 0-1,2 4 0,0-3 15,1 0 0,-1 1 0,1-1 0,0-1 0,0 1 0,0 0 0,0 0 0,1-1 0,4 4 0,-3-4-12,0 1-1,0-2 1,1 1 0,-1-1 0,0 1-1,1-1 1,0-1 0,-1 1 0,1-1 0,0 0-1,0-1 1,0 1 0,0-1 0,-1 0-1,1 0 1,10-3 0,-7 2 7,0-1 0,0 0 0,-1 0 0,1-1 0,-1 0 0,0-1 0,0 1 0,0-2 0,0 1 0,11-10 0,-2-2 41,-1-1-1,-1 0 1,0-1 0,-1-1 0,19-36-1,-17 24-5,-1 0 0,-1-1 0,10-41 0,-16 35 11,-2 1 0,-1-1 0,-1-73 0,-3 69-27,1-29 95,-13-102 1,7 138-76,-2 1 1,-2 0-1,-1 0 1,-26-63-1,32 89-94,1 5 55,1 0 0,0 1 0,0-1 0,-1 0 0,0 0 0,1 1 0,-4-4 0,5 6-34,0 0 0,-1-1 0,1 1 0,0 0 0,0 0 1,-1 0-1,1 0 0,0 0 0,-1 0 0,1-1 0,0 1 0,0 0 1,-1 0-1,1 0 0,0 0 0,-1 0 0,1 0 0,0 0 0,-1 0 1,1 0-1,0 0 0,0 0 0,-1 1 0,1-1 0,0 0 0,0 0 1,-1 0-1,1 0 0,0 0 0,-1 1 0,-9 15 58,-1 11-58,2 1 0,1 0 0,1 1 0,-4 44 0,-1 122-68,9-126 39,1 52 51,6 1-1,27 180 1,-28-289 0,0-1 1,1 0-1,0 0 1,1 0-1,0 0 1,1-1-1,0 0 0,1 0 1,0 0-1,0-1 1,13 12-1,-19-21-18,1 1-1,-1-1 1,1 0-1,-1 0 1,1 0-1,0 0 0,-1-1 1,1 1-1,0 0 1,-1-1-1,1 1 1,0-1-1,0 0 1,0 1-1,0-1 1,-1 0-1,1 0 0,0 0 1,0 0-1,0-1 1,0 1-1,-1 0 1,1-1-1,0 1 1,0-1-1,0 0 1,-1 1-1,3-2 1,5-3 44,1-1 1,-1 1 0,13-12 0,-20 15-47,8-5 26,-1-2 0,-1 1 0,0-1 0,0-1 0,9-14 0,29-56 136,-35 61-124,1-3 78,17-46 0,-26 60-95,0 0-1,-1-1 1,0 1-1,-1-1 1,0 1-1,0-1 1,-1 0-1,0 1 0,-2-13 1,1 13-29,1 4 41,-1 0 0,0-1 0,0 1 0,0 0-1,-3-7 1,4 10-35,0 1 0,0-1 1,-1 1-1,1 0 0,0-1 0,0 1 0,-1 0 0,1-1 0,0 1 0,-1 0 0,1-1 1,0 1-1,-1 0 0,1 0 0,-1-1 0,1 1 0,0 0 0,-1 0 0,1 0 0,-1 0 1,1 0-1,-1-1 0,1 1 0,-1 0 0,0 1-1,0-1 1,-1 0 0,1 1-1,0-1 1,0 1-1,0-1 1,1 1-1,-1 0 1,0-1-1,0 1 1,0 0-1,0 0 1,0-1-1,1 1 1,-2 1 0,-1 5 4,-1 0 0,1-1 0,0 2 0,0-1 0,1 0 0,0 0 0,0 1 0,1-1 0,0 1 0,0 8 0,0 1-3,1 0 0,1 0 0,0 0 0,1 0-1,6 24 1,-6-31-15,1 0-1,0-1 1,1 1-1,0 0 1,1-1-1,0 0 1,0 0-1,1 0 1,13 15-1,-18-24 8,0 1 0,0-1-1,-1 0 1,1 1-1,0-1 1,0 0 0,0 0-1,0 1 1,0-1 0,0 0-1,0 0 1,0 0 0,0 0-1,-1-1 1,1 1 0,0 0-1,0 0 1,0 0 0,0-1-1,0 1 1,0 0 0,-1-1-1,1 1 1,0-1 0,0 1-1,0-1 1,1-1-1,19-15 3,-3-3 41,-2 0-1,-1-1 1,0 0 0,-2-1 0,22-46 0,-22 41 55,-6 3 41,-7 12-72,0 12-64,0 0 0,0 0 0,0 0 0,0-1 0,0 1 0,-1 0 0,1 0 0,0 0 0,0 0 0,0-1-1,0 1 1,0 0 0,0 0 0,-1 0 0,1 0 0,0 0 0,0 0 0,0 0 0,0-1 0,-1 1 0,1 0 0,0 0 0,0 0 0,0 0 0,-1 0 0,1 0 0,0 0 0,0 0 0,0 0-1,-1 0 1,1 0 0,0 0 0,0 0 0,0 0 0,-1 0 0,1 0 0,0 0 0,0 0 0,0 0 0,-1 1 0,0-1 0,0 1 1,0 0-1,0 0 0,0 0 1,0 0-1,0 1 0,0-1 1,0 0-1,0 0 0,1 0 1,-1 1-1,0-1 0,1 0 1,-1 1-1,1-1 0,0 1 1,-1-1-1,1 1 0,0-1 1,0 1-1,0-1 0,0 0 1,0 3-1,0 2 2,-1-3-2,-1 13-7,1 1 1,0-1-1,3 25 1,-2-36-1,1 1 0,0-1 0,1 0 0,-1 0 0,1 0 1,0 0-1,1 0 0,-1 0 0,1 0 0,0-1 1,0 1-1,0-1 0,0 0 0,1 0 0,5 4 1,-6-5 0,0 0 1,1 0 0,-1 0-1,1-1 1,0 1 0,0-1-1,0 0 1,8 2 0,-9-3-1,1-1 1,-1 1-1,0-1 1,1 0 0,-1 0-1,0-1 1,1 1-1,-1-1 1,0 0 0,0 1-1,0-1 1,1-1 0,2 0-1,6-4 10,0-1 0,0 0-1,0-1 1,-1 0 0,0-1 0,-1 0-1,0-1 1,0 0 0,-1 0 0,0-1 0,-1 0-1,-1 0 1,1-1 0,-2 0 0,0-1-1,0 1 1,-1-1 0,-1 0 0,0-1-1,0 1 1,1-16 0,-5 22 11,0 1 1,0-1-1,-1 1 1,0-1-1,0 1 1,-1-1 0,1 1-1,-1-1 1,-1 1-1,1 0 1,-1 0-1,0 0 1,-8-10-1,11 14-7,-1 0-1,0 1 0,1-1 1,-1 0-1,1 1 1,-1-1-1,1 0 1,0 0-1,0 0 0,-1 1 1,1-1-1,1 0 1,-1 0-1,0 0 1,0 1-1,1-1 0,-1 0 1,1 0-1,-1 1 1,2-4-1,0 2 15,-1 2-27,-1 0 1,1 1 0,0-1 0,0 1-1,0-1 1,0 1 0,0 0 0,0-1-1,0 1 1,-1 0 0,1 0 0,0 0-1,0-1 1,0 1 0,0 0 0,0 0 0,0 0-1,0 1 1,0-1 0,0 0 0,0 0-1,0 0 1,2 1 0,26 9-86,-27-7 82,1 0-1,-1-1 1,1 1-1,-1 0 1,0 0-1,0 0 1,-1 1-1,1-1 1,-1 0-1,1 1 1,-1-1-1,0 1 1,0-1-1,-1 1 1,1 5-1,1 11-29,0 31 0,-2-42 23,0 15-33,5 41 0,-3-56 30,0 0-1,0 0 0,1-1 0,0 1 1,0 0-1,1-1 0,8 14 1,-11-20 12,1-1 1,0 1-1,0-1 1,-1 1-1,1-1 0,0 1 1,0-1-1,0 0 1,0 0-1,0 0 1,1 0-1,-1 0 1,0-1-1,0 1 1,1-1-1,-1 1 1,0-1-1,1 0 1,-1 0-1,0 0 1,1 0-1,-1 0 1,0 0-1,1-1 1,-1 1-1,0-1 1,3-1-1,3 0 9,1-1 0,-1 0 1,0-1-1,0 0 0,0 0 0,9-8 0,2-2 21,0-2 1,-1 0-1,17-21 0,-27 28 4,0-1 0,-1 0 0,0-1 0,-1 0 0,0 0 0,-1 0 0,9-24 0,-8 20 87,-6 15-114,0 0 0,0 0 0,0 0 0,0 0 0,1 0 0,-1 0 0,0 0 0,0 0 0,0 0 0,0 0 0,0 0 0,0 0 0,1 0 0,-1 0 0,0 0 0,0 0 0,0 0 0,0 0 0,0 0 0,1 0 0,-1 0 0,0 0 0,0 0 0,0 0 0,0 0 0,0 0 0,0 0 0,0 0 0,1 0 0,-1 0 0,0 1 0,0-1 0,0 0 0,0 0 0,0 0 0,0 0 0,0 0 0,0 0 0,0 0 0,0 1 0,1-1 0,-1 0 0,0 0 0,0 0 0,0 0 0,0 0 0,0 0 0,0 1 0,0-1 0,7 32 113,1 53-27,-8-61-33,2 0 1,1 0 0,1 0 0,2 0-1,13 41 1,-18-65-47,-1 1 1,0 0-1,1 0 0,-1 0 0,1-1 1,0 1-1,-1 0 0,1-1 0,-1 1 1,1-1-1,0 1 0,0-1 0,-1 1 0,1-1 1,0 1-1,0-1 0,-1 0 0,1 1 1,0-1-1,0 0 0,0 0 0,0 0 1,0 1-1,0-1 0,-1 0 0,1 0 1,0 0-1,0 0 0,0-1 0,0 1 1,0 0-1,0 0 0,-1 0 0,1-1 0,0 1 1,0 0-1,0-1 0,-1 1 0,1-1 1,0 1-1,-1-1 0,2 0 0,5-4 43,0 0-1,0-1 0,8-7 0,-11 9-28,19-19 115,-2-1 0,-1-1-1,25-42 1,-17 26 102,-25 38-205,-1-1-1,1 1 0,-1 0 0,1 0 0,0 1 0,0-1 0,0 1 0,0-1 0,0 1 0,1 0 0,-1 0 0,8-2 0,-11 4-33,1-1 0,-1 1 0,0 0 0,0 0 0,1 1 0,-1-1 0,0 0 0,0 0-1,0 0 1,1 0 0,-1 0 0,0 0 0,0 0 0,0 0 0,1 0 0,-1 0 0,0 1-1,0-1 1,0 0 0,1 0 0,-1 0 0,0 0 0,0 1 0,0-1 0,0 0 0,0 0-1,1 0 1,-1 1 0,0-1 0,0 0 0,0 0 0,0 0 0,0 1 0,0-1 0,0 0-1,0 0 1,0 1 0,0-1 0,0 0 0,0 0 0,0 0 0,0 1 0,0-1 0,0 0-1,0 0 1,0 1 0,0-1 0,0 0 0,0 0 0,-1 1 0,-2 18 9,1-13-4,-3 30 1,4-23-5,-1 1 0,0-1-1,-1 0 1,-1 0-1,-7 18 1,11-30-5,-1 0 1,1 0-1,-1-1 1,1 1-1,-1 0 0,1 0 1,0 0-1,-1 0 0,1 0 1,0 0-1,0 0 1,0 0-1,0 0 0,0 0 1,0 0-1,0 0 0,0 0 1,0 0-1,0 1 0,1-2 3,-1 1-1,1-1 0,0 0 0,-1 0 0,1 0 0,-1 0 0,1 0 0,-1 0 0,1 0 0,0 0 0,-1 0 1,1 0-1,-1 0 0,1 0 0,-1 0 0,1-1 0,-1 1 0,1 0 0,-1 0 0,1-1 0,-1 1 0,1 0 1,0-1-1,37-27 13,-14 4-8,33-41 0,-5 5 2,-50 57-3,0 1 0,0 0 0,0 0 0,0 0 0,1 1 0,-1-1 0,1 0 0,-1 1 0,1 0 0,4-2 0,-7 3-3,1 0 0,-1 0 0,1 0 0,0 0 0,-1 0 0,1 0 0,-1 0 0,1 0 0,-1 0 0,1 0 0,-1 0 0,1 0 0,0 0 0,-1 0 0,1 1 1,-1-1-1,1 0 0,-1 0 0,1 1 0,-1-1 0,1 1 0,0 0-3,0 0 1,0 0 0,-1 0-1,1 0 1,-1 1 0,1-1-1,-1 0 1,1 0 0,-1 0-1,0 1 1,0-1 0,1 0-1,-1 3 1,0 11-7,0 0-1,-3 16 1,1-18 3,1 1 1,1 25-1,2-21-4,-2-11 13,0-1 0,1 1 0,0-1 0,0 1 1,1-1-1,3 10 0,-4-15-4,-1 1 0,1-1 0,0 1 1,0-1-1,0 0 0,1 0 0,-1 1 0,0-1 0,0 0 0,1 0 1,-1 0-1,1 0 0,-1 0 0,1-1 0,-1 1 0,1 0 0,-1-1 1,1 1-1,-1-1 0,1 1 0,0-1 0,-1 0 0,1 0 0,0 0 1,0 0-1,-1 0 0,1 0 0,0 0 0,-1 0 0,4-2 0,23-4-3,0-2 1,0-1-1,-1-1 0,-1-1 0,0-2 0,38-23 0,-9-1-25,88-76-1,-141 111 25,3-1-8,-1-1-1,0 1 1,0-1-1,0 0 1,-1 0-1,0 0 1,1-1-1,-1 1 1,-1-1-1,3-5 1,-5 10 9,0-1 0,0 1 0,0 0 0,0-1 0,0 1 0,0 0 0,0-1 0,0 1 0,0 0 0,0-1 0,0 1 0,0 0 0,0-1 0,-1 1 0,1 0 0,0-1 0,0 1 0,0 0 1,0 0-1,-1-1 0,1 1 0,0 0 0,0 0 0,-1-1 0,1 1 0,0 0 0,-1 0 0,1 0 0,0 0 0,-1-1 0,1 1 0,0 0 0,0 0 0,-1 0 0,1 0 0,-1 0 0,1 0 0,0 0 0,-1 0 0,1 0 0,0 0 0,-1 0 0,1 0 1,0 0-1,-1 0 0,1 0 0,-1 1 0,-18 1-43,1 5 37,-1 0 0,1 2 0,0 0 0,1 0 0,0 2 0,0 0 0,1 1-1,1 1 1,0 0 0,1 1 0,0 1 0,1 0 0,1 1 0,0 0 0,2 1 0,-1 0 0,-9 23 0,19-36 8,-1 0-1,1 0 1,-1 0-1,1 0 1,0 1-1,1-1 1,-1 0-1,1 0 1,0 1-1,0-1 1,0 0-1,1 0 1,-1 1-1,2 4 1,-1-8 1,0 1 1,-1-1-1,1 1 1,0-1-1,0 1 1,0-1-1,0 0 0,0 1 1,1-1-1,-1 0 1,0 0-1,1 0 1,-1 0-1,0 0 0,1 0 1,-1 0-1,1 0 1,0-1-1,-1 1 1,1 0-1,0-1 0,-1 0 1,1 1-1,0-1 1,-1 0-1,1 0 1,0 0-1,0 0 0,-1 0 1,1 0-1,0 0 1,-1-1-1,1 1 1,0-1-1,1 0 0,2 0 5,-1-1 0,1 1 0,-1-1 0,0 0-1,1 0 1,-1 0 0,0 0 0,0-1 0,-1 0-1,1 0 1,-1 0 0,1 0 0,-1 0 0,0-1-1,0 0 1,0 1 0,-1-1 0,4-6 0,0-5 44,0 1-1,-1-1 1,-1 0 0,4-18 0,-2 4 110,-3 18 37,-5 14 97,-6 23-63,-6 27-100,-13 98 1,8 59-30,16-73-48,-2 16-12,3-126-36,-2 0 0,0-1 0,-13 40 0,14-59-2,0 1 1,0-1-1,-1 0 1,0 0-1,0 0 1,-1 0-1,1-1 1,-2 1-1,1-1 1,-1-1-1,1 1 0,-2-1 1,1 0-1,0 0 1,-1-1-1,0 0 1,0 0-1,0 0 1,-1-1-1,1 0 1,-1-1-1,0 0 1,-8 2-1,3-2 7,1-1-1,0 0 0,-1-1 0,1 0 1,-1-1-1,1 0 0,0-1 0,0 0 1,-1-1-1,2-1 0,-1 0 1,0 0-1,1-1 0,-16-10 0,13 7 13,0-2 0,1 0 0,0-1 0,1 0 0,0 0 0,1-2 0,1 1 0,-1-1 0,2-1 0,-12-21 0,16 26-35,1 0-1,0-1 0,1 0 1,-1 1-1,2-1 0,0-1 1,0 1-1,0 0 0,1 0 1,1-1-1,0 1 1,0 0-1,1-1 0,1 1 1,-1 0-1,2 0 0,-1 0 1,5-10-1,-3 12-19,1 0 0,-1 0 0,2 1 1,-1-1-1,1 1 0,0 1 0,0-1 0,1 1 0,0 0 0,14-9 0,-2 3-34,0 1-1,0 0 1,28-9-1,-23 11 20,0 2-1,1 0 1,0 2-1,42-4 1,103 8-157,-161 1 167,1 1-1,-1-1 0,0-1 0,0 0 0,0 0 0,15-5 0,-24 6 4,1 0-1,-1 0 0,0 0 0,0 0 0,0 0 0,1 0 0,-1 0 0,0 0 0,0 0 0,0 0 1,0 0-1,1 0 0,-1 0 0,0 0 0,0 0 0,0 0 0,0-1 0,1 1 0,-1 0 0,0 0 1,0 0-1,0 0 0,0 0 0,0-1 0,0 1 0,1 0 0,-1 0 0,0 0 0,0 0 0,0-1 1,0 1-1,0 0 0,0 0 0,0 0 0,0-1 0,0 1 0,0 0 0,0 0 0,0 0 0,0-1 1,0 1-1,0 0 0,0 0 0,0 0 0,0-1 0,0 1 0,0 0 0,0 0 0,0 0 0,0 0 1,-1-1-1,1 1 0,0 0 0,0 0 0,0 0 0,0 0 0,0 0 0,-1-1 0,1 1 0,0 0 1,0 0-1,0 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35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15680,'0'0'1199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38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149 180 7328,'0'0'11479,"-10"-6"-11175,-33-16-14,42 22-271,0 0-1,0-1 1,-1 1 0,1 0 0,0 0 0,0 0 0,0 0 0,0 0 0,0 0-1,0 0 1,0 0 0,0 0 0,0 1 0,-1-1 0,1 0 0,0 1-1,0-1 1,0 1 0,0-1 0,0 1 0,1-1 0,-1 1 0,0 0-1,0-1 1,0 1 0,0 0 0,1 0 0,-1 0 0,0-1 0,1 1 0,-1 0-1,1 0 1,-1 0 0,1 0 0,-1 0 0,1 0 0,0 0 0,-1 2 0,-5 7 245,-1-1-148,1 0 1,0 1 0,1-1-1,-1 1 1,2 0 0,0 1-1,0-1 1,1 1 0,0 0-1,0 0 1,1 0 0,1 0-1,0 19 1,3-22-74,0 1 1,1-1-1,0 0 1,0-1-1,1 1 1,0 0-1,0-1 0,7 9 1,-1-1 38,-7-9-60,1-2-1,-1 1 1,1 0-1,-1-1 1,1 1-1,1-1 1,-1 0-1,0-1 1,1 1-1,0-1 1,0 1-1,0-2 1,0 1-1,1 0 1,-1-1-1,1 0 0,-1-1 1,1 1-1,0-1 1,-1 0-1,1 0 1,0-1-1,0 1 1,0-1-1,0-1 1,0 1-1,-1-1 1,1 0-1,0 0 1,0-1-1,-1 0 1,1 0-1,-1 0 1,0-1-1,10-5 1,2-5 44,0-1 1,-1 0 0,0-1-1,-2 0 1,0-1 0,16-24-1,-24 31-36,0 1 0,-1-2 0,0 1 0,-1 0 0,0-1 0,0 0-1,-1 0 1,-1 0 0,1 0 0,-2 0 0,1 0 0,-1-1 0,-1 1-1,-1-20 1,0 25-11,0 0-1,0 0 1,-1 0-1,1 1 1,-1-1-1,0 0 1,0 1 0,-1-1-1,1 1 1,-1 0-1,0 0 1,0 0-1,-1 0 1,1 1-1,-6-5 1,2 3 26,1 0 0,-1 1 1,0 1-1,-1-1 0,1 1 0,-1 0 1,1 1-1,-14-3 0,19 4-9,-1 0 1,0 1-1,0-1 0,0 1 0,1 0 1,-1 0-1,0 0 0,0 0 0,0 0 0,1 1 1,-6 0-1,-3 3 253,14-3-84,21-3-111,81-21 16,48-8 0,-118 25-58,50-16 0,-82 21-41,1 0 0,-1 0 0,0 1-1,0-1 1,0 1 0,1-1 0,-1 1 0,0 0 0,1 0 0,-1 1 0,0-1 0,0 1 0,1-1 0,-1 1-1,0 0 1,5 2 0,-6-1 1,0-1 0,0 1-1,0 0 1,0 0-1,-1 0 1,1 0 0,0 0-1,-1 0 1,1 0 0,-1 0-1,0 1 1,0-1-1,0 1 1,0-1 0,0 1-1,0-1 1,-1 1 0,1-1-1,-1 1 1,0-1 0,0 4-1,0 11 24,-1 1-1,-1-1 1,0 0-1,-2 0 0,0-1 1,-10 29-1,5-17 110,-6 29 1,15-57-136,0 1 1,0-1 0,-1 0-1,1 1 1,0-1 0,0 0 0,0 1-1,0-1 1,0 0 0,0 1 0,0-1-1,0 1 1,0-1 0,0 0 0,0 1-1,0-1 1,0 0 0,0 1 0,0-1-1,0 0 1,0 1 0,0-1-1,1 0 1,-1 1 0,0-1 0,0 0-1,0 1 1,1-1 0,-1 0 0,0 1-1,0-1 1,1 0 0,-1 0 0,0 1-1,1-1 1,-1 0 0,14-6 124,19-25-85,-31 28-25,43-46 69,-25 25-40,2 1 0,0 1-1,31-23 1,-48 42-47,-2 0 8,0 1 1,1 0 0,-1 0-1,1 0 1,-1 0 0,6-1-1,-8 2-9,0 1-1,-1 0 0,1 0 0,0 0 0,0 0 0,-1 0 0,1 0 0,0 0 0,0 1 0,-1-1 0,1 0 0,0 0 0,-1 0 0,1 1 0,0-1 0,0 0 1,-1 1-1,1-1 0,-1 1 0,1-1 0,0 1 0,-1-1 0,1 1 0,-1-1 0,1 1 0,-1-1 0,0 1 0,1 0 0,-1-1 0,1 1 0,-1 0 1,0-1-1,0 1 0,1 0 0,-1 0 0,0-1 0,0 1 0,0 0 0,0 0 0,0-1 0,0 2 0,2 12 25,-1 0 1,-1 0-1,0 0 0,-4 27 0,2-24 3,1-1 1,0 1-1,3 23 0,0-21 10,9 49 105,-10-67-115,0 1-1,0 0 0,1-1 1,-1 1-1,0-1 0,0 1 1,1-1-1,-1 1 1,1-1-1,-1 0 0,1 0 1,0 0-1,0 0 1,-1 0-1,1 0 0,0 0 1,0-1-1,0 1 0,0-1 1,0 1-1,0-1 1,0 0-1,2 0 0,4 12 131,-3-11-138,-1-1-1,1 1 1,-1-1 0,1 0 0,0 0 0,4-1-1,6 1 81,-15-1-95,1 0-1,-1 0 0,1 0 1,0 1-1,-1-1 1,1 0-1,0 1 0,-1-1 1,1 0-1,0 1 0,0-1 1,0 1-1,0 0 0,1-2 1,0 4 144,-1-6-1,1 2-153,1 1 0,-1 0 0,0-1 0,1 1 0,-1 0 0,1 0 0,0 0 0,-1 0 0,1 1 0,0-1 0,3 0 0,9-2-12,5-4-10,0-1 0,-1-1 0,1-1 1,-2-1-1,1-1 0,-2 0 0,1-1 1,-2-1-1,0 0 0,0-1 0,-2-1 1,15-20-1,-25 30 16,0 0 0,-1 0 0,1 0 1,-1-1-1,-1 1 0,1-1 0,1-9 1,-3 12-2,0 0 1,0 0 0,-1 0-1,1 0 1,-1 0 0,0 0-1,-1 0 1,1 0 0,-1 0-1,1 0 1,-1 0 0,0 0-1,-1 0 1,-1-5 0,1 7 2,0 0 1,0 0-1,0 0 1,0 0 0,0 1-1,0-1 1,0 0-1,0 1 1,-1 0-1,1-1 1,-1 1 0,1 0-1,-1 0 1,1 0-1,-1 1 1,0-1-1,-4 0 1,3 1-9,0-1-1,0 1 1,0 0-1,0 0 1,0 0-1,0 0 1,0 1-1,1-1 1,-1 1-1,0 0 1,-7 3-1,6-1-1,0 1 0,0-1 0,0 1-1,1 0 1,-1 0 0,1 1 0,0-1-1,0 1 1,1 0 0,-1 0-1,1 0 1,0 1 0,1-1 0,-1 1-1,1-1 1,0 1 0,1 0 0,-1 0-1,1 0 1,0 0 0,0 0 0,1 8-1,0-4 13,0-1-1,1 0 0,0 0 1,1 0-1,0 0 0,0 0 1,1 0-1,0 0 0,0-1 1,1 1-1,1-1 0,-1 0 0,12 15 1,-3-8 0,0-1 1,1 0 0,0-1 0,1-1-1,1 0 1,0-1 0,26 14-1,-32-20 8,0-1 0,0 0-1,0-1 1,1 1-1,-1-2 1,1 0 0,0 0-1,-1-1 1,1 0-1,0-1 1,0 0 0,0-1-1,0 0 1,21-5-1,-11-1-12,0 0 0,-1-2-1,0 0 1,0-1-1,21-16 1,-29 18-1287,-1-1 0,13-12 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4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239 677 5824,'0'0'8916,"-10"-11"-8462,-28-32 13,37 41-404,0 1 0,0 0 0,-1 0 1,1 0-1,0-1 0,0 1 0,-1 0 1,1 1-1,0-1 0,-1 0 0,1 0 0,-1 1 1,1-1-1,-1 0 0,1 1 0,-1 0 0,1-1 1,-1 1-1,0 0 0,1 0 0,-1 0 1,-1 0-1,-6-1 244,4 1-190,1-1-1,-1 1 1,1-1 0,-1 1-1,0 1 1,1-1 0,-1 1-1,1-1 1,-1 1 0,1 0-1,-1 1 1,1-1 0,0 1-1,0 0 1,-1 0 0,1 0-1,0 1 1,1 0-1,-1-1 1,0 1 0,1 0-1,0 1 1,0-1 0,0 1-1,0-1 1,-3 6 0,2-3-9,-1 1 0,1 0 0,1 0 0,-1 0 0,1 1 0,0-1-1,1 1 1,0-1 0,0 1 0,1 0 0,0 0 0,0 0 0,1 0 0,1 13 0,0-11-27,2-1 0,-1 0 0,1-1-1,1 1 1,-1 0 0,1-1 0,1 0 0,0 0-1,0 0 1,1-1 0,-1 1 0,2-1 0,-1-1-1,1 1 1,0-1 0,9 6 0,-12-8-39,1-1 0,0 0 1,0-1-1,0 1 0,0-1 0,0 0 1,1 0-1,-1 0 0,1-1 1,-1 0-1,1 0 0,-1 0 1,1-1-1,0 0 0,-1 0 0,1 0 1,0-1-1,-1 0 0,1 0 1,-1 0-1,1-1 0,-1 1 0,0-2 1,0 1-1,0 0 0,0-1 1,0 0-1,5-3 0,-2-1-2,-1 0 0,1-1 0,-1 1 0,-1-1 0,1 0 0,-1-1 0,-1 0 0,0 0 0,0 0 0,-1 0 0,0-1 0,0 0 0,-1 0 0,0 0 0,-1 0 0,0 0 0,-1 0 0,0-1 0,-1-10 0,0 8 4,0-1 0,-1 0-1,-1 1 1,-1-1 0,0 1 0,0 0-1,-1 0 1,-1 0 0,0 0 0,-1 1-1,0 0 1,-1 0 0,0 0-1,-11-11 1,14 18-1,0 1-1,0 1 0,0-1 1,-1 0-1,1 1 1,-1 0-1,0 0 1,0 1-1,-9-4 0,12 5-28,1 1-1,0-1 0,-1 1 1,1-1-1,0 1 1,-1 0-1,1 0 0,-1 0 1,1 0-1,0 0 0,-1 0 1,1 0-1,-1 0 0,1 1 1,0-1-1,-1 0 0,1 1 1,0-1-1,-1 1 1,1-1-1,0 1 0,0 0 1,0 0-1,-1 0 0,1-1 1,0 1-1,0 0 0,0 0 1,0 0-1,1 1 1,-1-1-1,0 0 0,0 0 1,1 0-1,-1 1 0,0-1 1,1 0-1,-1 1 0,1-1 1,0 0-1,0 1 0,-1 1 1,1 2 6,-1 0 1,1 0-1,0 0 0,1 0 1,-1-1-1,1 1 0,0 0 1,0-1-1,0 1 0,4 8 1,-1-4 15,0-1-1,0 1 1,1-1 0,9 11 0,-14-18-33,6 7 43,1-1 0,-1 0 0,14 12 0,-17-18-30,-1 1 0,0-1 1,1 1-1,-1-1 0,0 0 1,1 0-1,0 0 0,-1 0 1,1 0-1,0-1 0,-1 1 1,1-1-1,0 0 0,0 0 1,-1 0-1,1 0 0,5-1 1,5-2 27,-1-1-1,0-1 1,0 0 0,-1-1-1,1 0 1,-1 0 0,18-15 0,1 0 74,-26 19-73,1-1 1,-1 0 0,0 0-1,0 0 1,-1 0 0,1-1-1,-1 1 1,1-1 0,-1 0-1,0 0 1,-1-1 0,1 1-1,-1 0 1,1-1 0,-1 0-1,-1 1 1,1-1 0,-1 0-1,0 0 1,0 0 0,0 0-1,-1 0 1,1-8 0,-1 12-29,1-1-1,-1 1 1,1 0 0,0 0 0,0 0 0,-1 1 0,1-1-1,0 0 1,0 0 0,0 0 0,0 0 0,0 1 0,0-1 0,0 1-1,0-1 1,0 0 0,1 1 0,-1 0 0,0-1 0,0 1-1,0 0 1,1 0 0,1-1 0,30-3 116,-25 4-110,-1 1 0,1 1 0,-1 0 0,0 0 0,1 0 0,-1 1 0,0 0 0,-1 0 1,1 1-1,0 0 0,-1 0 0,8 7 0,-3-3 75,1-1 0,19 10 1,-28-16-72,0 1 1,0 0 0,-1 0-1,1 0 1,0 0-1,-1 1 1,1-1 0,-1 1-1,0-1 1,0 1 0,0 0-1,0 0 1,0 0-1,-1 0 1,1 0 0,-1 0-1,0 1 1,2 4-1,0 7 54,0 1 0,2 27-1,-4-28-41,0 7 9,-1-16-33,0 0 0,0-1 1,1 1-1,0 0 0,0-1 0,0 1 0,0-1 1,1 1-1,0-1 0,0 0 0,0 0 1,1 0-1,0 0 0,0 0 0,0 0 0,5 4 1,-4-5-6,0 0-1,0 0 1,0 0 0,1-1 0,0 0 0,0 0 0,0 0 0,0-1-1,0 1 1,1-1 0,8 2 0,-11-3-7,1-1 1,-1 0-1,1 0 1,0 0-1,-1 0 1,1 0-1,0-1 1,-1 0-1,1 0 1,-1 0-1,1 0 1,-1 0-1,1-1 1,-1 1-1,0-1 1,0 0-1,0 0 1,0 0-1,4-3 1,10-12 0,-1 0 0,0 0 1,-1-2-1,-1 1 0,-1-2 1,-1 0-1,-1-1 0,0 0 1,14-43-1,-6 3-22,-2 0 0,11-91 0,-21 94-88,-2 0 0,-6-98 1,-5 124-30,-1 18 48,7 13 83,0 1 0,-1 0 0,1 0 0,0 0 0,0-1-1,-1 1 1,1 0 0,0 0 0,0 0 0,-1 0-1,1-1 1,0 1 0,-1 0 0,1 0 0,0 0-1,0 0 1,-1 0 0,1 0 0,0 0 0,-1 0-1,1 0 1,0 0 0,-1 0 0,1 0 0,0 0-1,-1 0 1,1 0 0,0 0 0,0 0 0,-1 0-1,1 1 1,0-1 0,-1 0 0,1 0 0,-2 2-7,0 0 0,1 0 0,-1 0 1,1 0-1,0 0 0,-1 1 0,1-1 0,0 0 1,0 3-1,-5 8-9,-5 11-12,1 1 1,0 0 0,2 1-1,-7 42 1,-9 116-83,13-82 94,6-64 45,2 1 0,2-1 0,4 49 0,-3-78-22,1-1-1,0 1 1,1-1 0,0 1-1,0-1 1,1 1 0,0-1-1,1 0 1,-1 0 0,1-1-1,1 1 1,0-1 0,0 0-1,0 0 1,1 0 0,0-1-1,0 0 1,0 0 0,1 0-1,13 8 1,-13-10 5,-1-1 0,1 1 0,0-1 1,0-1-1,0 1 0,1-1 0,-1 0 0,1-1 0,-1 0 0,1 0 0,-1 0 0,1-1 1,8-1-1,-11 1-3,0-1 1,-1 0 0,1-1 0,0 1-1,0-1 1,-1 0 0,1 0-1,-1 0 1,1-1 0,-1 1-1,0-1 1,0 0 0,0-1-1,-1 1 1,1 0 0,-1-1 0,0 0-1,0 0 1,0 0 0,5-9-1,-3 4 20,0 0 0,0 0 0,-1-1-1,0 0 1,0 1 0,-1-2-1,-1 1 1,0 0 0,0 0 0,0-17-1,-2 19 0,-1 0 0,0 0 0,-1 0-1,0 1 1,0-1 0,-4-10 0,0 3-5,6 14-22,0 1-1,0-1 1,-1 1 0,1 0 0,0-1 0,0 1-1,0-1 1,-1 1 0,1 0 0,0-1 0,0 1-1,0-1 1,0 1 0,0-1 0,0 1 0,0-1-1,0 1 1,0 0 0,0-1 0,0 1 0,1-1-1,-1 1 1,0-1 0,0 1 0,0 0 0,0-1-1,1 1 1,-1-1 0,1 0 0,11 3 21,8 1 42,29-4-4,-40 2-61,0 0 0,0-1-1,0-1 1,1 1 0,9-4-1,32-2-18,-32 4-2,28-4 26,-47 6 26,0 0-23,0 1 1,-1-1-1,1 0 0,0 1 0,0-1 0,0 0 0,0 1 0,0-1 0,0 0 0,0 1 1,0-1-1,0 1 0,0-1 0,0 0 0,0 1 0,0-1 0,0 0 0,0 1 0,0-1 1,0 0-1,0 1 0,1-1 0,-1 0 0,0 1 0,0-1 0,0 0 0,1 1 0,-1-1 1,0 0-1,0 0 0,1 1 0,-1-1 0,0 0 0,0 0 0,1 1 0,-1-1 0,0 0 1,1 0-1,-1 0 0,0 0 0,1 0 0,-1 1 0,1-1 0,-1 0 0,0 0 0,1 0 0,-1 0 1,0 0-1,1 0 0,-1 0 0,0 0 0,1 0 0,-1 0 0,1 0 0,-1-1 0,1 1 1,0 0 2,-3 19 90,-28 90-58,27-97-42,0 0 1,0 0-1,2 1 1,-1-1-1,1 0 1,1 1-1,1-1 1,-1 1-1,2-1 1,4 21-1,-5-31 1,0 1-1,0-1 1,0 0-1,0 0 1,1 0 0,-1 1-1,1-1 1,-1 0-1,1-1 1,0 1-1,0 0 1,0-1 0,0 1-1,0-1 1,0 1-1,0-1 1,0 0-1,0 0 1,1 0 0,-1 0-1,5 1 1,-1 0-4,-1-1-1,0 0 1,1 0 0,-1 0 0,1-1 0,0 0-1,-1 0 1,11-2 0,-4-1-5,0 0-1,0-1 1,-1 0 0,1-1-1,-1-1 1,0 1 0,0-2 0,-1 0-1,15-12 1,-4 0-4,-2-1 0,0 0 0,19-29 0,37-37-12,-55 66 35,-1 0 0,-1-2-1,-1 0 1,23-40 0,68-118 36,-106 176-45,8-11-16,-1 0 0,7-18 0,-14 29 7,0 0 1,-1 0 0,0 0 0,1-1 0,-1 1 0,-1 0 0,1-1-1,-1 1 1,1 0 0,-1-1 0,-1 1 0,1-1 0,-1 1 0,0-5-1,0 8 11,1 1-1,0 0 0,0-1 0,0 1 1,0 0-1,0-1 0,0 1 0,-1 0 0,1 0 1,0-1-1,0 1 0,0 0 0,-1 0 1,1-1-1,0 1 0,0 0 0,-1 0 1,1-1-1,0 1 0,-1 0 0,1 0 0,0 0 1,-1 0-1,1-1 0,0 1 0,-1 0 1,1 0-1,0 0 0,-1 0 0,0 0 1,-11 6-4,-12 20 6,-47 81-2,47-69 0,17-25 3,0 0 0,1 0 0,1 0 0,0 0 0,1 1 0,0 0 0,1 0-1,1 0 1,0 0 0,1 0 0,0 19 0,1-22 6,1-1 0,0 0 0,0 0 0,1 0 0,1 0 0,-1-1 0,2 1-1,-1 0 1,1-1 0,1 0 0,-1 0 0,2 0 0,-1-1 0,1 1 0,0-2 0,11 12 0,-12-15 7,0 0 0,1-1 0,-1 0 1,1 0-1,0 0 0,0 0 0,0-1 0,0 0 1,0 0-1,1-1 0,-1 0 0,1 0 1,-1 0-1,1-1 0,6 0 0,3-1 65,0 0 1,0-2-1,-1 0 0,30-9 0,-43 11-119,0 0-1,0 1 1,0-1 0,-1 0-1,1-1 1,0 1 0,-1 0-1,1 0 1,-1-1-1,1 1 1,-1-1 0,2-1-1,4-5-914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42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 11448,'0'0'2804,"10"-1"-2056,117-13 833,0-1 911,191 1 1,-294 16-1942,0-2 1,0 0-1,0-2 0,0 0 1,30-8-1,-46 8-3572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43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13672,'0'0'7887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3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11728,'0'0'784,"34"-71"-240,-28 57 8,0 2 144,0 0 8,0 2-24,9 6 0,9 10-113,12 8 9,22 10-248,-1-4 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2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5416,'0'0'14215,"18"-5"-13996,-2 1-165,107-25 293,-73 21 135,0 2 0,0 2-1,99 7 1,-139-3-383,0-1 0,1 1 0,10-3 0,-13 1 3,0 1 0,0 0 0,-1 0 0,1 1 0,0 0 0,0 1 0,7 1 0,4 1 186,-16-3-225,0 0 1,0 0-1,0 1 1,0-1-1,0 1 1,0 0-1,3 1 1,-2-2 358,-7 6-300,1-1-152,0-1-1,-1 1 1,1-1 0,-1 0-1,0 0 1,0-1 0,0 1 0,0 0-1,-6 3 1,6-4-28,-24 19-710,17-16-2055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7:24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7632,'0'0'9445,"10"-10"-8905,36-34-15,-44 41-468,0 1-1,0 0 1,1 0-1,-1 0 0,1 0 1,-1 1-1,1-1 1,0 1-1,-1-1 1,1 1-1,0 0 1,0 0-1,4 0 1,4-2 121,37-9 310,0 2-1,1 3 0,69-3 0,-68 6-274,44 0 328,33-4 774,-122 7-1186,0 1 1,0 0-1,0 0 1,0 0 0,0 0-1,0 1 1,0 0-1,0 0 1,7 3 0,-7-5 266,-5 1-390,0 0-1,0 1 1,0-1 0,0 0-1,0 0 1,0 0 0,0 1-1,-1-1 1,1 0 0,0 0-1,0 0 1,0 1 0,0-1-1,0 0 1,0 0 0,0 1-1,0-1 1,0 0-1,0 0 1,1 0 0,-1 1-1,0-1 1,0 0 0,0 0-1,0 0 1,0 1 0,0-1-1,0 0 1,0 0 0,1 0-1,-1 0 1,0 1 0,0-1-1,0 0 1,0 0-1,1 0 1,-1 0 0,0 0-1,0 1 1,0-1 0,1 0-1,-1 0 1,0 0 0,0 0-1,0 0 1,1 0 0,-1 0-1,0 0 1,0 0-1,0 0 1,1 0 0,-1 0-1,0 0 1,0 0 0,1 0-1,-1 0 1,0 0 0,0 0-1,0 0 1,1 0 0,-1-1-1,0 1 1,0 0 0,0 0-1,1 0 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1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227 560 3616,'0'0'13238,"-11"4"-13019,-81 30 587,87-33-646,-1 1 0,1 1-1,0-1 1,-1 1-1,1 0 1,1 0-1,-1 0 1,0 0-1,1 1 1,-1 0 0,-5 7-1,-23 56 920,31-64-1009,1 1 0,-1-1 0,1 1 0,0 0 0,0-1 1,0 1-1,0 6 0,-2 7 103,3-15-161,-3 9 122,0 0-1,0 0 1,2 1-1,-2 17 0,3-26-109,0 0 0,0-1 0,0 1-1,1 0 1,-1-1 0,1 1 0,0-1-1,-1 1 1,1-1 0,0 1 0,1-1-1,-1 0 1,0 0 0,1 1 0,-1-1-1,1 0 1,0 0 0,-1 0-1,1 0 1,0-1 0,0 1 0,0 0-1,0-1 1,1 0 0,-1 1 0,4 0-1,10 3 82,1 0-1,-1-1 0,1-2 1,0 1-1,28-1 1,-24-1-21,-7-1-28,-1 0-1,1-1 1,-1-1 0,0 0-1,0-1 1,1 0-1,22-10 1,-17 5 74,-1-1 0,0-1 1,0 0-1,26-21 0,-39 27-91,0-1 0,0 1 1,0-1-1,0 0 0,-1-1 0,0 1 0,0-1 1,0 0-1,3-7 0,-7 12-31,0 0 1,0 1-1,0-1 1,0 0-1,0 0 1,0 1-1,0-1 1,0 0-1,-1 1 0,1-1 1,0 0-1,0 1 1,-1-1-1,1 0 1,0 1-1,-1-1 1,1 1-1,-1-1 1,1 0-1,-1 1 0,1-1 1,-1 0-1,-17-13 94,11 8-45,1 2-17,0-1 1,0 1-1,0 0 0,0 1 0,-1-1 1,1 1-1,-1 0 0,-10-2 0,-2 0 170,-38-4 0,7-3 54,3 0-19,41 11-210,0 0 1,0-1-1,0 0 1,1 0-1,-1 0 1,0-1-1,1 0 1,-1 0-1,1-1 1,0 1-1,0-1 1,0 0-1,1 0 1,0-1 0,-1 1-1,1-1 1,1 0-1,-1 0 1,1 0-1,0-1 1,0 1-1,0-1 1,-2-10-1,-1-1 21,1 0 0,1 0 0,1 0 1,1-1-1,0 1 0,1-1 0,2-18 0,0 15 15,2 0 0,0 0 0,2 0 0,0 1-1,1 0 1,11-24 0,-1 14 83,29-43 1,-34 58-120,-7 9-27,1 0 0,0 1 1,1-1-1,-1 1 0,1 0 0,0 1 0,7-5 1,49-24 12,-42 25-8,0 1 1,0 2 0,1 0-1,24-3 1,-38 8 11,0 0 0,-1 1 0,1 0 1,0 0-1,-1 1 0,1-1 0,-1 1 0,1 1 1,7 3-1,-14-6-17,0 0 0,1 0 0,-1 0 0,0 0 0,1 1 0,-1-1 0,0 0 0,0 0 0,1 0 0,-1 0 0,0 0 0,1 0 1,-1 0-1,0 1 0,0-1 0,1 0 0,-1 0 0,0 0 0,0 1 0,0-1 0,1 0 0,-1 0 0,0 0 0,0 1 0,0-1 0,0 0 0,0 1 0,1-1 0,-1 0 0,0 0 1,0 1-1,0-1 0,0 0 0,0 1 0,0-1 0,0 0 0,0 0 0,0 1 0,0-1 0,0 0 0,0 1 0,0-1 0,0 0 0,0 0 0,-1 1 0,1-1 0,0 0 0,0 0 1,0 1-1,0-1 0,0 0 0,-1 0 0,1 1 0,0-1 0,0 0 0,0 0 0,-1 0 0,1 1 0,0-1 0,0 0 0,-1 0 0,1 0-116,0 0-1,-1 1 1,1-1 0,0 0-1,0 0 1,0 0-1,-1 0 1,1 0 0,0 1-1,0-1 1,0 0-1,0 0 1,-1 0 0,1 0-1,0 1 1,0-1-1,0 0 1,0 0 0,0 0-1,0 1 1,0-1-1,0 0 1,0 0-1,0 1 1,-1-1 0,1 0-1,0 0 1,0 1-1,0-1 1,1 0 0,-1 0-1,0 0 1,0 1-1,0-1 1,0 0 0,0 0-1,0 1 1,0-1-1,0 0 1,1 1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25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641 1 5016,'0'0'11337,"-3"11"-11044,2-6-292,-2 9 229,1-1-1,0 1 0,1 0 1,0 0-1,2 23 0,10 95 892,0 7-392,14 171 449,-21-215-892,-3-84-234,-1 0 0,-1 0 1,0 1-1,-1-1 0,0 0 0,-1 0 1,0-1-1,0 1 0,-1 0 1,-1-1-1,0 0 0,0 0 0,-1 0 1,-9 11-1,6-10 29,0 0-1,-1-1 1,0 0-1,-1-1 1,0 0-1,0-1 1,-1 0 0,0-1-1,-1 0 1,-26 10-1,30-14-32,-89 29 450,82-27-384,-1 1 1,1 1 0,-29 16 0,27-13 20,0-1 1,-28 10-1,30-14-47,0 1 1,0 1 0,1 1-1,-15 9 1,18-10-34,7-5-27,0 1 0,1 0-1,-1 0 1,1 0 0,0 1 0,0-1 0,0 1-1,0 0 1,-6 9 0,-20 19 80,19-21-3353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26.5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313 0 2904,'0'0'7777,"-10"9"-7428,4-4-297,-20 18 435,-29 31 0,22-15 192,2 1 0,2 2 1,-25 46-1,34-53-332,12-23-175,1 0-1,0 1 1,1 0 0,1 0-1,-8 25 1,13-36-142,-1 0 0,0-1 0,1 1 0,0-1 0,-1 1 0,1 0 0,0-1 0,0 1 1,0 0-1,0 0 0,0-1 0,1 1 0,-1 0 0,0-1 0,1 1 0,-1-1 0,1 1 0,-1 0 0,1-1 0,0 1 0,0-1 0,0 1 0,0-1 0,0 0 0,0 1 0,0-1 0,0 0 0,0 0 0,1 0 0,-1 0 0,0 0 0,1 0 0,-1 0 0,1 0 0,1 0 0,7 5 53,1-1-1,-1 0 1,1 0-1,0-1 1,0 0-1,0-1 1,0-1-1,1 0 0,-1 0 1,17 0-1,10-3 245,69-9 0,-60 5 12,-38 4-246,-4 1 21,1-1-1,-1 0 1,1 1 0,-1-2 0,1 1 0,-1-1 0,0 1 0,9-5 0,-19 3-2396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27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159 110 4416,'0'0'8761,"-5"10"-8257,-23 48 1220,-35 55 0,58-106-1477,1 0 0,0 0 1,0 1-1,1-1 0,0 1 1,0 0-1,1 0 0,0 0 1,-1 14-1,21-35 478,-4 0-652,-1-1-1,-1 0 1,-1-1 0,0-1-1,11-19 1,8-12 39,-11 19-19,-1-2 0,-1 0 0,13-34 0,-29 60-63,1-1-1,-1 1 1,0-1-1,0 1 1,-1-1-1,1 0 1,-1 1-1,-1-8 1,1 1 136,0 11-162,0 0-1,0 0 1,0 0-1,0 0 1,0 0-1,0 0 1,0 0 0,0 0-1,0 0 1,-1 0-1,1 0 1,0 0-1,0 0 1,0 0-1,0 0 1,0 0-1,0 0 1,0 0-1,0 0 1,0 0-1,-1 0 1,1 0-1,0 0 1,0 0-1,0 0 1,0 0-1,0 0 1,0 0 0,0 0-1,0 0 1,0 0-1,-1 0 1,1 0-1,0 0 1,0 0-1,0 0 1,0 0-1,0 0 1,0-1-1,0 1 1,0 0-1,0 0 1,0 0-1,0 0 1,0 0-1,0 0 1,0 0-1,0 0 1,0 0 0,0 0-1,0-1 1,-1 1-1,1 0 1,0 0-1,0 0 1,0 0-1,0 0 1,1 0-1,-1 0 1,0 0-1,0 0 1,0-1-1,-2 14 231,8 3-156,1-1-1,0 1 1,1-1 0,1-1-1,15 21 1,-8-13 142,13 28 0,-18-32-109,-9-15-65,0 0 1,0 0-1,0 0 1,0 0-1,-1 1 1,0-1-1,2 5 1,-3-7-31,0 1 0,0-1 0,0 1 0,0-1 0,0 1 0,-1-1 0,1 1 0,0-1 1,-1 1-1,1-1 0,-1 1 0,0-1 0,1 0 0,-1 1 0,0-1 0,0 0 0,0 0 0,0 0 1,0 1-1,0-1 0,0 0 0,-2 1 0,-1 1 3,-1 1 0,0-1 1,0 0-1,0-1 0,0 0 0,-1 1 0,1-1 1,-1-1-1,-6 2 0,-56 7 102,51-8-83,-11 0 54,-1-2 0,-39-3 0,22 0 89,34 3-108,-12 1 50,23-1-117,1 0-1,-1 0 1,1 0 0,-1 0 0,1 0 0,-1 0 0,1 0 0,-1 0 0,1 0 0,-1 0 0,1 0 0,-1 0-1,1 0 1,-1-1 0,1 1 0,-1 0 0,1 0 0,0-1 0,-1 1 0,1 0 0,-1 0 0,1-1 0,0 1 0,-1 0-1,1-1 1,0 1 0,-1-1 0,7 0-3139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37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297 620 4720,'0'0'8298,"-10"-2"-7970,-1 0-114,0 1-1,0 0 1,0 0 0,0 1-1,0 0 1,0 1-1,0 0 1,0 1 0,-19 5-1,17-1-12,1 1 0,0 0-1,1 0 1,-1 1-1,2 1 1,-1 0 0,1 1-1,0-1 1,-11 18 0,16-22-136,1 1-1,1 0 1,-1 0 0,1 1-1,0-1 1,0 1 0,1-1 0,0 1-1,0 0 1,1 0 0,-1 0-1,1 9 1,1-12-42,0 0 1,0 0-1,1-1 0,-1 1 1,1 0-1,0 0 0,0-1 1,0 1-1,1-1 0,-1 1 0,1-1 1,0 0-1,0 1 0,0-1 1,0 0-1,0 0 0,1 0 1,-1-1-1,1 1 0,0 0 1,0-1-1,0 0 0,0 0 0,6 3 1,-3-2 2,1 0 0,0-1 0,0 0 0,0 0 0,0 0-1,1-1 1,-1 0 0,0-1 0,1 0 0,-1 0 0,0 0 0,1-1 0,-1 0 0,0 0 0,0-1 0,1 0 0,-2 0 0,1-1 0,0 0 0,0 0 0,-1 0 0,1-1 0,-1 0 0,0-1-1,9-7 1,3-5 18,-13 14-23,0-1-1,0 0 0,-1 0 0,0-1 0,0 1 0,0-1 1,0 0-1,-1 0 0,1 0 0,-1 0 0,-1-1 0,1 1 1,-1-1-1,0 0 0,2-8 0,-2 1 33,-1 0 0,-1 1 1,-1-21-1,1 27-13,-1-1 0,0 1 0,0-1 0,-1 1 0,0 0 0,0 0 0,-1-1 0,-5-10 0,1 10 29,6 6-55,1 0 0,-1 1 0,0-1 0,0 0 0,1 0 1,-1 1-1,1-1 0,-1 0 0,1 0 0,-1 0 0,1 0 0,-1 0 1,1 0-1,0 0 0,-1-2 0,1 2 69,-6 27 522,3-3-485,0 0 1,0 44-1,0 5 86,1-32-75,2 1 1,6 47-1,0 26 125,-4-91-175,-1-19-57,-1 0 0,1 0 0,-1 1 0,0-1 0,0 0 1,-2 8-1,2-10-11,0 0 0,0 0 0,-1 0 0,1-1 0,0 1 0,1 0 1,-1 0-1,0 0 0,1 3 0,0-4-4,-1 0 1,0 1-1,1-1 0,-1 0 0,0 1 1,0-1-1,0 1 0,0-1 1,0 0-1,0 1 0,-1-1 0,1 1 1,0-1-1,-1 2 0,-5 30 522,4-32-497,1 0 0,0-1 0,-1 1 0,1 0 0,0-1 0,-1 1 1,1-1-1,-1 0 0,1 1 0,-1-1 0,1 0 0,-1 0 0,1 0 0,-1 0 0,0 0 0,1 0 0,-1 0 0,-2-1 1,1 0-25,0 1 1,-1-1 0,1 0-1,0 0 1,-1 0 0,1-1 0,0 1-1,-3-3 1,-2-2 6,4 2-15,0 0 0,-1 1 1,1 0-1,0 0 0,-7-3 1,9 5-6,0 0 0,1-1 0,-1 1 0,0-1 0,1 0 1,0 1-1,-1-1 0,1 0 0,0 0 0,0 0 0,0 0 0,0 0 1,0 0-1,0 0 0,0 0 0,1 0 0,-1 0 0,1-1 1,0 1-1,0 0 0,-1 0 0,1 0 0,1-1 0,-1 1 0,0 0 1,1 0-1,-1 0 0,1-1 0,0-2 0,4-7-35,-5 9 24,1 0 0,0 0 1,0 0-1,0 0 0,1 0 1,-1 1-1,0-1 0,1 0 0,0 1 1,0-1-1,0 1 0,0-1 1,0 1-1,0 0 0,1 0 0,-1 0 1,6-3-1,44-19-83,-27 13 45,-1-1 1,0-1 0,32-24-1,-19 16 35,-32 19 15,1 0 0,-1-1 0,0 0 1,0 0-1,-1 0 0,1-1 0,6-6 0,-1-1 5,4-2 19,-1-2 0,0 0 0,-1 0 0,-1-1 0,14-27 0,-10 15-20,-11 21-3,0 0 1,-1 0 0,1 0 0,2-10 0,11-22 44,-1 4-1,-3-20 18,-7 46 18,-4 3-40,-5 6-26,1 3-12,-1 0 0,1 0 0,0 1 1,0 0-1,0-1 0,-2 5 0,0 1 0,-4 7-22,0 0-1,1 1 0,1-1 1,-6 26-1,10-35 15,1-1 0,0 0 0,1 1-1,-1-1 1,1 1 0,0-1 0,1 1-1,0-1 1,0 1 0,0-1 0,1 0-1,0 0 1,0 0 0,0 0 0,6 10-1,-7-14 2,0-1 0,0 1-1,0-1 1,0 1 0,1 0 0,-1-1-1,0 0 1,1 1 0,0-1 0,-1 0-1,1 0 1,0 0 0,-1 0 0,1 0-1,0 0 1,0 0 0,0-1 0,0 1-1,0-1 1,-1 1 0,4-1 0,-2 0 0,0 0 0,1-1 0,-1 1 0,0-1 0,1 0 0,-1 0 0,0 0 0,0 0 0,0 0 0,0-1 1,5-2-1,2-3 6,-1 0-1,0-1 1,0 0 0,-1-1 0,0 1 0,9-13 0,-4 1 42,-1-2 0,-1 0 0,-1 0 0,13-41 1,-22 53 9,-1 9-44,0 1 0,0-1-1,-1 0 1,1 1 0,0-1 0,0 1 0,0-1-1,0 1 1,0-1 0,1 1 0,-1-1 0,0 0 0,0 1-1,0-1 1,0 1 0,0-1 0,1 1 0,-1-1 0,0 1-1,1-1 1,-1 1 0,0 0 0,1-1 0,-1 1-1,0-1 1,1 1 0,-1 0 0,1-1 0,-1 1 0,1 0-1,0-1 1,-3 31 47,1-24-55,-74 402-143,65-349 147,9-45-1,-1-1 0,-1 1 1,0 0-1,-1-1 0,0 0 1,-1 0-1,0 0 0,-11 18 1,10-17 28,6-13-23,0 1 0,0-1 0,-1 0 0,1 1 1,0-1-1,-1 0 0,0 0 0,1 1 0,-1-1 1,0 0-1,1 0 0,-1 0 0,0 0 0,0 0 1,0 0-1,0 0 0,0 0 0,0 0 1,0-1-1,-2 2 0,3-2-4,0 0 1,-1-1-1,1 1 1,0 0 0,0 0-1,0-1 1,-1 1-1,1 0 1,0-1-1,0 1 1,0 0-1,0-1 1,-1 1-1,1 0 1,0-1-1,0 1 1,0-1-1,0 1 1,0 0-1,0-1 1,0 1-1,0 0 1,0-1-1,0 1 1,0 0 0,0-1-1,1 1 1,-1-1-1,0 1 1,0 0-1,0-1 1,0 1-1,1 0 1,-1-1-1,6-14 41,13-15-78,0 1 0,2 2 1,1 0-1,50-47 0,-61 63 8,13-16-5,-2-2 0,-1 0-1,-2-2 1,26-52 0,-11 20 23,-15 29 69,22-61 1,-20 59-58,-19 33-1,0 1 0,0 0 0,0-1 0,0 1 0,0 0 0,0 1 0,1-1 0,-1 0 0,0 0 0,1 1 0,0 0 0,-1-1 0,1 1 0,0 0 0,0 0 0,-1 1 0,1-1 0,0 1 0,0-1 0,0 1 0,0 0-1,0 0 1,0 0 0,0 0 0,0 1 0,-1-1 0,1 1 0,4 1 0,-5-1 0,0 0-1,0 0 0,-1 0 1,1 1-1,0-1 1,-1 1-1,1-1 0,0 1 1,-1-1-1,0 1 0,1 0 1,-1 0-1,0 0 1,0 0-1,0 0 0,0 0 1,0 0-1,-1 0 0,1 0 1,-1 0-1,1 3 1,1 8 42,0-1 0,0 19 0,-2-20-30,1 6 39,-1 1-1,0 0 1,-2 0 0,-3 19 0,4-32-32,1 0 1,0 0 0,0-1 0,0 1 0,1 0 0,-1 0-1,1 0 1,1 0 0,1 5 0,3 17 83,1-16 8,-6-11-111,-1 1 0,1-1 0,-1 1-1,1-1 1,-1 1 0,1-1 0,-1 1 0,1-1-1,-1 1 1,0-1 0,1 1 0,-1-1 0,0 1-1,0 0 1,0-1 0,1 1 0,-1-1 0,0 1-1,0 0 1,0 0 0,4-1 18,0-1 1,0 1-1,-1-1 1,1 0-1,0 0 1,0 0-1,6-4 1,0 0-7,-1-1 1,0-1-1,-1 1 1,1-2-1,-1 1 1,12-14 0,12-10 38,-25 25-48,0 1 1,-1-1 0,0 0 0,0-1-1,0 1 1,-1-1 0,0 0-1,7-14 1,-11 17-7,1 1 0,0 0-1,0 0 1,1 0 0,-1 0 0,6-5-1,8-11 10,-12 14-27,0 1 1,1-1-1,-1 0 1,11-7 0,7-7-25,-21 19 39,0-1 1,0 0-1,-1 1 1,1-1-1,0 1 1,0-1-1,0 0 1,0 1-1,-1 0 1,1-1-1,0 1 1,0 0-1,0-1 1,0 1 0,0 0-1,0 0 1,0 0-1,0 0 1,0 0-1,0 0 1,0 0-1,0 0 1,0 0-1,0 0 1,0 1-1,0-1 1,0 0-1,0 1 1,0-1-1,0 1 1,0-1 0,-1 1-1,1-1 1,0 1-1,0 0 1,0 0-1,25 22 1,-13-4 0,-7-12 0,-1 1 0,-1-1 0,1 1 0,5 15 0,-4-9 87,-18-36 9,5 14-76,0 1-1,0 0 1,-1 0 0,0 1 0,0 0-1,-1 0 1,1 1 0,-1 0 0,-1 1-1,-14-6 1,22 10-20,0-1 0,0 1-1,0-1 1,0 1 0,0 0-1,0 0 1,0 0 0,0 0-1,0 0 1,0 1 0,0-1-1,0 1 1,0-1 0,0 1-1,0 0 1,0-1 0,0 1-1,1 0 1,-1 0 0,0 0-1,1 1 1,-1-1 0,1 0-1,-1 1 1,1-1 0,-1 1-1,1-1 1,-1 3 0,-6 6 1,1 1 1,0 0-1,-7 17 1,3-7-37,1-4 18,7-14 15,1-1-1,0 1 0,0 0 0,0 0 0,1 0 1,-1 1-1,1-1 0,0 0 0,-1 1 0,1-1 1,1 1-1,-1-1 0,1 1 0,-1-1 0,1 1 0,0-1 1,1 6-1,1-2-6,0-1 1,1 1 0,0-1-1,1 0 1,-1 1-1,1-2 1,0 1 0,1 0-1,-1-1 1,1 0-1,0 0 1,8 7 0,-11-11 5,0 0 1,-1 0 0,1 0 0,0-1 0,0 1 0,-1 0 0,1-1 0,0 1 0,0-1 0,0 1 0,0-1 0,0 0-1,0 0 1,0 0 0,0 0 0,0 0 0,-1 0 0,1-1 0,2 0 0,-1 0 2,0 0 0,0-1 0,0 1 0,0-1 0,0 0 0,0 0 0,-1 0 1,1 0-1,-1 0 0,4-4 0,0-2 11,0 0 1,0 0 0,-1-1 0,0 0-1,0 0 1,4-12 0,-7 14 1,0 0 0,-1 1 0,0-1 0,0 0 0,0 0 1,-1 1-1,0-1 0,0 0 0,-1 0 0,0 0 0,-2-8 0,1-26-13,3 70-63,1 0-1,2 1 1,1-1-1,13 45 1,-16-69 52,-1 0 0,1 0 1,0-1-1,1 1 0,-1-1 1,1 0-1,0 1 0,0-1 0,0 0 1,0-1-1,8 7 0,-9-8 9,1 0-1,-1-1 1,0 0 0,1 0-1,-1 1 1,1-1-1,-1-1 1,1 1-1,0 0 1,-1-1 0,1 1-1,0-1 1,-1 0-1,1 0 1,0 0 0,-1 0-1,1 0 1,0 0-1,0-1 1,-1 0-1,1 1 1,-1-1 0,5-2-1,1 0 10,0 0 0,-1-1 0,1 1 0,-1-1 0,0-1 0,-1 0 0,1 0 0,-1 0 0,0 0 0,0-1 0,0 0 0,-1-1 0,0 1 1,6-10-1,12-26 9,-1-2 1,-2 0-1,-2-1 1,-3-1 0,-1-1-1,-2 0 1,-2 0-1,4-63 1,-13 100-15,3-51-48,-6-110 1,-1 119-23,3 35 35,-2-1 0,1 0 0,-2 1 0,-6-22 1,9 38 24,0 0 0,0 1 0,0-1 0,0 0 0,-1 1 0,1-1 0,0 0 0,0 1 0,-1-1 0,1 1 0,0-1 0,-1 1 0,1-1 0,0 1 0,-1-1 0,1 1 0,-1-1 0,1 1 1,-1-1-1,1 1 0,-1 0 0,1-1 0,-1 1 0,0 0 0,1-1 0,-1 1 0,1 0 0,-1 0 0,0 0 0,1-1 0,-2 1 0,1 1-12,0-1 0,0 1 1,-1-1-1,1 1 0,0 0 0,0-1 0,0 1 0,0 0 1,0 0-1,0 0 0,0 0 0,0 0 0,0 0 0,0 1 1,-3 4-28,0 1 0,0-1 0,1 0 0,-4 12 0,-2 16-15,1 0 0,1 1 0,2-1 0,2 1 0,1 0 0,2 0 0,4 42 0,12 10-12,-9-58 58,4 53 1,-8-61 32,0-1 0,7 26 0,-5-29 26,-1 1 0,-1-1-1,1 28 1,-3-35-10,0 0 0,1 0 1,0 0-1,1 0 0,7 17 0,-8-21 0,1-1 1,0 0-1,0 1 0,1-1 1,-1-1-1,1 1 1,0-1-1,1 1 0,-1-1 1,9 6-1,-10-9-25,-1 1 1,1-1-1,0 0 0,0 0 0,0 0 1,-1-1-1,1 1 0,0-1 0,0 1 1,0-1-1,0 0 0,0 0 0,0 0 1,0-1-1,0 1 0,0-1 0,0 1 1,0-1-1,0 0 0,-1 0 0,1 0 1,0-1-1,3-1 0,3-1 19,-9 4-24,1 0 0,0 0 0,-1-1 0,1 1 0,0 0 0,-1-1 0,1 1 0,0 0 0,-1-1 0,1 1 0,0-1 0,-1 1 0,1-1 0,-1 1 0,1-1 0,-1 1 0,1-1 0,-1 0 0,0 1 0,1-2 0,13-20 25,-10 16-13,0 0 0,0 0 0,-1 0 0,4-10 1,4-30 22,-8 33-6,0 0 0,8-22 0,-10 31-23,0 0-1,0-1 1,0 1-1,0-1 0,-1 1 1,0-1-1,0 1 1,-1-9-1,0-4 7,4-24 82,-5 30-146,-2 19 49,-3 21 28,-5 98-105,10-99 57,1-17 8,1 1 0,0-1 1,1 1-1,4 16 1,-4-24 4,0 1 0,0-1 0,0 1 0,1-1 0,-1 0 0,1 0 0,0 0 0,1 0 0,-1 0 0,1 0 0,0 0 0,0-1 0,0 0 0,3 4 0,-2-5 7,0 0 1,-1 0-1,1-1 1,0 1-1,0-1 1,0 0-1,0 0 0,0 0 1,0-1-1,0 0 1,1 1-1,-1-1 1,0-1-1,0 1 1,7-2-1,-3 1 22,0-1-1,0-1 0,-1 1 1,1-1-1,0 0 1,13-9-1,78-65 150,-99 77-171,0 0 0,0 0 0,1 0 0,-1 0 1,0 0-1,0 0 0,0 0 0,1 0 0,-1 0 0,0 0 0,0 0 1,1 0-1,-1 0 0,0 0 0,0 0 0,1 0 0,-1 0 0,0 0 1,0 0-1,1 0 0,-1 0 0,0 0 0,0 1 0,0-1 0,1 0 1,-1 0-1,0 0 0,0 0 0,0 1 0,1-1 0,-1 0 0,0 0 1,0 0-1,0 1 0,0-1 0,0 0 0,0 0 0,1 0 1,-1 1-1,0-1 0,0 0 0,0 0 0,0 1 0,0-1 0,0 0 1,0 0-1,0 1 0,0-1 0,3 19 8,-2-11-6,6 39-15,-6-37 7,0 0 0,0 0-1,1 0 1,0-1 0,1 1 0,0-1-1,0 1 1,1-1 0,1 0 0,-1-1-1,9 13 1,-11-19 5,-1-1 0,0 1 0,0-1-1,1 0 1,-1 1 0,1-1 0,-1 0-1,1 0 1,0 0 0,-1 0 0,1 0 0,0 0-1,0 0 1,0-1 0,-1 1 0,1-1-1,0 1 1,0-1 0,0 0 0,0 0 0,0 1-1,0-2 1,0 1 0,0 0 0,0 0-1,0 0 1,0-1 0,0 1 0,0-1 0,-1 0-1,1 0 1,0 1 0,0-1 0,-1 0-1,3-2 1,1 0 9,-1-1 1,0 0-1,0 0 0,-1 0 0,1 0 0,-1-1 1,0 1-1,0-1 0,0 0 0,-1 0 0,0 0 1,4-9-1,-6 10-3,1 0 0,-1 0 1,0 0-1,0 1 0,0-1 1,0 0-1,0 0 0,-1 1 0,0-1 1,0 0-1,0 1 0,-2-5 0,-23-39 58,10 19-23,13 23-24,0 1 1,-1-1-1,1 1 1,-8-7 0,-8-11 18,9 11-7,-5-7-93,14 18 64,1 0-1,0-1 0,0 1 1,0-1-1,0 1 0,0 0 1,-1-1-1,1 1 0,0-1 1,0 1-1,0-1 0,0 1 1,0 0-1,0-1 1,0 1-1,1-1 0,-1 1 1,0 0-1,0-1 0,0 1 1,0-1-1,0 1 0,1 0 1,-1-1-1,0 1 0,0 0 1,1-1-1,-1 1 1,0 0-1,0-1 0,1 1 1,-1 0-1,0 0 0,1-1 1,-1 1-1,0 0 0,1 0 1,-1 0-1,1-1 0,-1 1 1,0 0-1,1 0 1,0 0-1,35-19-78,-28 14 56,0 0-1,0 1 1,10-3 0,4-1-11,-13 4 27,-1 1 0,1 0-1,0 0 1,0 1 0,14-1-1,-20 3 7,0 0 0,-1 0 0,1 0 0,0 0 0,-1 1 0,1 0 0,0-1-1,-1 1 1,1 0 0,-1 0 0,1 0 0,-1 1 0,0-1 0,1 0 0,-1 1-1,0 0 1,0-1 0,0 1 0,0 0 0,0 0 0,-1 0 0,1 0-1,-1 1 1,2 2 0,0 0-4,-1-1-1,0 1 1,0 0-1,0 0 1,-1 0-1,1 0 1,-1 0-1,-1 0 0,1 8 1,-4 48-1,1-39 39,-3 12 210,5-34-145,3-1-83,0-1 0,-1 1 1,1-1-1,-1 0 0,1 0 1,-1 0-1,0 0 0,0-1 1,0 1-1,0 0 0,0-1 1,0 0-1,-1 1 0,2-4 0,6-7 24,1 1-15,9-12 29,22-21 1,-35 39-48,-1 0 0,1 1-1,1 1 1,-1-1 0,1 1 0,0 0 0,0 0-1,0 1 1,10-4 0,1 1 4,-12 4 1,0 0 0,0 1 0,0-1 0,0 1 0,1 0 1,7 0-1,-12 1-3,0 0 0,0 1 1,0-1-1,-1 0 1,1 1-1,0 0 0,0-1 1,0 1-1,-1 0 1,1 0-1,0 0 0,-1 0 1,1 0-1,-1 1 0,1-1 1,-1 0-1,0 1 1,1-1-1,-1 1 0,0-1 1,0 1-1,0-1 1,0 1-1,0 0 0,0 3 1,5 11 46,-1 1 0,-1 0 0,0 1 0,-1-1 1,0 18-1,-2-17 35,1-1 0,1 0 0,0 0 0,12 32 0,6-11 211,-20-36-285,0-1 0,0 0 0,0 1 0,0-1 0,0 0 1,0 1-1,0-1 0,0 0 0,1 0 0,-1 0 0,0 0 1,1 0-1,-1-1 0,1 1 0,-1 0 0,1-1 0,0 1 1,-1-1-1,1 1 0,-1-1 0,1 0 0,3 1 0,0-2 3,0 0-1,0 0 0,0 0 0,1 0 1,-1-1-1,0 0 0,0 0 0,-1 0 1,1-1-1,0 0 0,-1 0 0,0 0 1,6-5-1,1-2-252,5-8 38,-12 4-4040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38.1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4816,'0'0'19135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38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58 7528,'0'0'5160,"16"0"-4647,275-18 1639,-93 5-623,24-6-551,-168 12-2824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43.6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0 530 5120,'0'0'6098,"10"-8"-5578,31-31 22,-35 33-355,0-1 1,-1-1-1,0 1 1,0-1-1,-1 1 0,0-1 1,4-9-1,-6 11-29,0 0-1,1 1 0,0-1 0,0 1 1,0 0-1,1-1 0,-1 2 0,1-1 0,1 0 1,5-4-1,29-31 2005,-39 40-2144,0 0 0,0 0 0,0 0-1,0 0 1,0 0 0,1 0-1,-1 0 1,0 0 0,0 0 0,0 0-1,0 0 1,0 0 0,1 0-1,-1-1 1,0 1 0,0 0-1,0 0 1,0 1 0,0-1 0,1 0-1,-1 0 1,0 0 0,0 0-1,0 0 1,0 0 0,0 0 0,0 0-1,1 0 1,-1 0 0,0 0-1,0 0 1,0 0 0,0 0-1,0 0 1,0 1 0,0-1 0,0 0-1,1 0 1,-1 0 0,0 0-1,0 0 1,0 0 0,0 1 0,0-1-1,0 0 1,0 0 0,0 0-1,0 0 1,0 0 0,0 0-1,0 1 1,0-1 0,0 0 0,0 0-1,0 0 1,0 0 0,0 1-1,1 8 214,-3 10 7,1 0 1,4 37-1,-1 2-83,-9 115 284,0 34 92,1-89 307,-4-67-507,4 6 250,8-58-281,1-6-160,17-137 166,-10 53-163,-5 50-64,-1-1 0,-2-45 0,-3 52-17,1 1-1,2-1 1,2 0 0,1 1 0,2 0 0,13-42 0,-17 69-57,0 1 1,0 0-1,0 0 1,1 0-1,6-7 1,8-14 28,-17 25-29,-1 1 0,1-1 1,0 1-1,0-1 0,-1 1 1,1-1-1,0 1 0,0 0 1,1-1-1,-1 1 0,0 0 1,0 0-1,1 0 0,-1 0 1,0 0-1,1 0 0,-1 0 0,1 1 1,-1-1-1,1 0 0,-1 1 1,1-1-1,0 1 0,-1-1 1,1 1-1,0 0 0,-1 0 1,1 0-1,0 0 0,-1 0 1,3 1-1,-1 0-1,0 0 0,0 1 0,0 0 0,-1 0 1,1 0-1,0 0 0,-1 0 0,1 0 0,-1 1 0,0-1 0,0 1 0,0-1 0,0 1 0,-1 0 0,1 0 0,1 3 1,3 6 2,32 72 5,-34-73-3,0 0 0,-1 1 1,-1-1-1,0 1 0,0-1 0,-1 14 1,-1-22 2,0 1 0,0 0 0,0-1 0,-1 1 0,0-1 0,0 1 0,0-1 0,0 1 0,-2 3 0,3-6 2,-1 1-1,0-1 1,0 0-1,0 0 1,0 0-1,0 1 0,0-1 1,0 0-1,0-1 1,-1 1-1,1 0 1,0 0-1,0 0 1,-1-1-1,1 1 1,-1 0-1,1-1 1,0 0-1,-1 1 1,1-1-1,-1 0 1,1 1-1,-1-1 0,-1 0 1,-22 2 144,22-2-140,0 1-1,0-1 1,0 1 0,0-1 0,-1 0 0,1 0 0,0-1 0,0 1 0,0-1 0,-1 1-1,1-1 1,0 0 0,0 0 0,0 0 0,-4-3 0,-8 2 135,14 3-108,11 0-46,6-2 5,-1 2-1,0 0 1,0 1-1,1 0 0,-1 1 1,19 7-1,-26-8 6,0 0-1,0 0 0,1 0 1,-1-1-1,1-1 0,-1 1 1,1-1-1,11-2 0,69-14 32,-84 15-39,6-2 12,0-1 0,0 0 0,0-1 0,0 0 0,-1 0 0,13-9 0,54-46 108,-75 58-113,0-1 0,1 1 0,-1-1 0,0 0 0,-1 1 0,1-1 0,0 0 0,-1 0 0,1 0 0,-1 0 0,0 0 0,0-1 0,0 1 0,-1 0 0,1 0 0,-1-5 0,1 1 11,-1 1 1,-1-1 0,1 1 0,-1-1-1,-1 1 1,1 0 0,-4-9 0,4 13-6,-1-1 0,0 1 0,0 0 0,0 0 0,0 0 0,-1 0 0,1 0 0,0 0 0,-1 0 0,1 1 0,-1 0 0,0-1 0,0 1 0,1 0 0,-1 0 0,0 0 1,0 1-1,0-1 0,0 1 0,0 0 0,-4-1 0,-13 3 45,16-2-49,-1 1 0,0-1 1,1 1-1,-1 0 1,1 0-1,0 0 1,-1 0-1,1 1 0,0 0 1,-5 2-1,3 0-7,3-2-5,0-1-1,0 1 1,1-1-1,-1 1 1,0 0-1,1 0 0,0 0 1,-1 1-1,1-1 1,0 0-1,0 1 1,0 0-1,1-1 0,-1 1 1,0 0-1,1 0 1,0 0-1,0 0 0,0 0 1,0 0-1,0 0 1,0 5-1,1 0 3,0 1-1,0-1 1,1 0-1,0 1 0,1-1 1,0 0-1,0 0 1,1 0-1,0 0 1,0 0-1,1-1 1,0 1-1,8 11 1,-6-11 5,0 0 1,0 0-1,1-1 1,0 0-1,1 0 1,-1-1-1,1 0 1,1 0-1,-1 0 1,1-1-1,10 4 1,15 6 49,19 8 19,-48-22-64,-1 0-1,0 0 0,0 0 1,1-1-1,-1 1 0,1-1 1,-1 0-1,0 0 0,1-1 1,6-1-1,-2 0 11,0-1 0,0 0 0,-1 0 0,0-1 0,0 0 0,0-1 0,0 0 0,8-6 0,-4 1 10,0 1 1,0-2 0,-1 0-1,-1 0 1,0-1-1,11-15 1,-16 18-3,0 1-1,0-1 1,-1 1-1,-1-1 1,1-1 0,-1 1-1,-1 0 1,0-1-1,0 1 1,-1-1 0,0-12-1,-3 10 36,-1-6 132,3 18-190,0-1-1,0 1 1,0 0 0,0-1-1,0 1 1,0 0 0,0-1-1,0 1 1,0 0 0,0-1-1,0 1 1,0 0 0,0 0 0,1-1-1,-1 1 1,0 0 0,0-1-1,0 1 1,0 0 0,1 0-1,-1-1 1,0 1 0,0 0-1,0 0 1,1 0 0,-1-1-1,0 1 1,1 0 0,-1 0 0,0 0-1,0 0 1,1-1 0,-1 1-1,0 0 1,1 0 0,-1 0-1,0 0 1,1 0 0,-1 0-1,20-6-9,-18 5-1,0 0 0,0 0 0,0 1 0,1-1 0,-1 0 0,0 1 0,0 0 0,4-1-1,-4 1 4,0 0-1,0 0 0,-1 0 1,1 1-1,0-1 0,0 1 1,0-1-1,-1 1 0,1 0 0,0-1 1,-1 1-1,1 0 0,-1 0 1,1 0-1,-1 0 0,1 1 0,-1-1 1,1 0-1,-1 1 0,0-1 1,0 0-1,0 1 0,0 0 1,0-1-1,0 1 0,0-1 0,-1 1 1,1 0-1,-1 0 0,1-1 1,-1 1-1,1 0 0,-1 3 0,1 7-11,0 1-1,-1-1 0,0 1 1,-3 12-1,1-2-20,2-10 16,0 0-1,0 0 1,1 1-1,1-1 1,7 25-1,-8-34 13,0 0 1,1 0-1,0-1 0,0 1 1,0 0-1,0-1 0,0 1 1,1-1-1,0 0 0,3 4 1,-4-5 0,1-1 1,-1 1 0,0-1-1,1 1 1,-1-1 0,1 0 0,-1 0-1,1 0 1,-1-1 0,1 1-1,0 0 1,-1-1 0,1 0-1,0 0 1,0 1 0,-1-2-1,4 1 1,5-2 9,-1 1 0,0-2-1,0 0 1,0 0 0,0-1-1,0 0 1,-1 0 0,1-1-1,-1-1 1,0 1 0,-1-1-1,0-1 1,10-9 0,7-10 26,-2 0 1,32-48-1,-35 47-3,-14 17-11,0-1-1,-1 1 1,0-1 0,0 0-1,-1 0 1,-1 0 0,0 0-1,0-1 1,-1 1 0,0-1-1,-1-21 1,-1 33-13,0-1-1,0 1 1,0 0 0,0-1-1,1 1 1,-1-1 0,0 1-1,0 0 1,-1-1 0,1 1-1,0-1 1,0 1 0,0 0-1,0-1 1,0 1-1,0-1 1,0 1 0,-1 0-1,1-1 1,0 1 0,0 0-1,0-1 1,-1 1 0,1 0-1,0-1 1,-1 1 0,1 0-1,0 0 1,-1-1-1,0 1 1,-9 6 85,-15 24 59,22-26-139,-2 5-16,-1-1 1,1 1-1,1 0 0,0 1 1,0-1-1,1 1 1,0 0-1,0 0 1,1 0-1,1 0 0,0 0 1,0 20-1,1-21 2,1-1 1,0 1-1,0-1 0,1 0 1,0 1-1,0-1 0,1 0 1,0 0-1,1 0 0,-1-1 1,1 1-1,1-1 0,0 0 1,0 0-1,0 0 0,8 6 0,-10-10 8,1 0-1,-1-1 0,1 0 0,-1 0 0,1 0 0,0 0 0,0 0 0,0-1 0,0 0 0,0 0 0,0 0 0,0 0 0,0 0 0,0-1 0,1 0 0,-1 0 0,0 0 0,6-1 0,6-2-10,0-1-1,0 0 0,21-9 1,-31 11-1,11-4 13,0-1 0,-1 0 0,0-1 0,0-1 0,-1 0 0,17-15 0,-26 19-5,0 0 1,0 0 0,0 0-1,1 1 1,0 0-1,-1 0 1,2 1-1,-1 0 1,0 0 0,11-2-1,-8-2-11,-16 14 53,-27 24-15,24-20-11,0 1 0,2 1 0,-1-1-1,1 1 1,-7 21 0,13-31-11,0-1 0,0 1 1,0 0-1,0 0 0,1 0 0,-1 0 1,1 1-1,0-1 0,0 0 0,0 0 1,0 0-1,1 0 0,-1 0 0,1 0 1,0 0-1,0 0 0,0 0 0,0 0 1,0-1-1,1 1 0,-1 0 0,1-1 1,0 1-1,0-1 0,0 1 0,0-1 1,0 0-1,0 0 0,0 0 0,1 0 1,-1 0-1,6 2 0,-6-3-2,1-1-1,-1 1 1,0-1-1,1 0 1,-1 0 0,1 0-1,-1 0 1,0 0-1,1-1 1,-1 1-1,0-1 1,1 1-1,-1-1 1,0 0 0,1 0-1,-1 0 1,0 0-1,3-3 1,1 1-4,0-1 0,0 1 1,-1-2-1,0 1 0,8-8 0,-11 9 4,0-1-1,0 1 0,0-1 0,-1 0 0,0 1 1,1-1-1,-1 0 0,-1 0 0,1 0 0,0 1 1,-1-1-1,0 0 0,0 0 0,0 0 0,-1-6 1,-2-6 27,0 1 0,-7-22 1,10 35-23,-1 0 1,0 0 0,1 1-1,-1-1 1,0 0-1,0 1 1,0-1-1,0 1 1,-1-1 0,1 1-1,0 0 1,-1 0-1,1-1 1,-1 1 0,1 0-1,-1 0 1,1 0-1,-1 1 1,-2-2-1,-11-7 61,113-15 94,104-6-250,1 0-28,-189 29 108,-13 1 10,-1 0 0,0 0 0,0 0 0,0 0 0,0 0 0,0 1 0,0-1-1,1 0 1,-1 0 0,0 0 0,0 0 0,0 0 0,0 0 0,0 0 0,0 0 0,0 0 0,1 0 0,-1 1-1,0-1 1,0 0 0,0 0 0,0 0 0,0 0 0,0 0 0,0 0 0,0 1 0,0-1 0,0 0 0,0 0 0,0 0-1,0 0 1,0 0 0,0 0 0,0 1 0,0-1 0,0 0 0,0 0 0,0 0 0,0 0 0,0 0 0,0 1 0,0-1-1,0 0 1,0 0 0,0 0 0,0 0 0,0 0 0,0 0 0,0 1 0,-1-1 0,1 0 0,0 0 0,0 0-1,0 0 1,0 0 0,0 0 0,0 0 0,0 0 0,-1 0 0,1 0 0,0 0 0,0 1 0,0-1 0,0 0 0,0 0-1,0 0 1,-1 0 0,1 0 0,0 0 0,-55 34 43,3 1 10,35-25-32,1 0-1,0 2 1,0 0 0,1 1 0,0 0 0,-21 27-1,34-38-20,1 0-1,0-1 0,0 1 1,0 0-1,0 0 0,0 0 1,0 1-1,0-1 0,1 0 0,-1 0 1,1 0-1,-1 1 0,1-1 1,0 0-1,0 0 0,0 3 1,1-4-2,-1 1 0,0-1 0,1 0 1,0 1-1,-1-1 0,1 0 0,0 1 0,-1-1 1,1 0-1,0 0 0,0 0 0,0 0 1,0 0-1,0 0 0,0 0 0,1 0 0,-1 0 1,3 1-1,-1 0-1,1-1 0,-1 0 1,1 0-1,-1 0 0,1 0 0,0-1 1,0 1-1,-1-1 0,1 0 1,0 0-1,0 0 0,-1-1 0,1 1 1,0-1-1,-1 0 0,1 0 1,0 0-1,3-3 0,14-7 3,-1 0 0,-1-2 0,0-1 0,-1 0 0,-1-1 0,0-1 0,24-30 0,-10 7 0,-3-1 0,38-69 0,-60 98 7,-1 1-1,0-1 1,-1-1 0,0 1-1,-1 0 1,0-1 0,-1 0-1,0 0 1,-1 0 0,0 0-1,-1 0 1,0 0 0,-1 0-1,0 1 1,-1-1 0,-1 0-1,0 0 1,0 1 0,-6-12-1,6 17-12,0 1-1,0 0 0,-1 0 0,0 0 0,0 0 0,-1 1 0,1-1 0,-1 1 1,0 0-1,0 1 0,0-1 0,-1 1 0,1 0 0,-1 0 0,0 1 0,1 0 1,-1 0-1,-8-2 0,15 6-1,0-1-1,0 1 1,0-1 0,0 1 0,-1-1-1,1 1 1,0 0 0,-1-1 0,0 1-1,1 0 1,-1 1 0,2 7-5,9 31-4,-2 0 0,3 47 0,0 86-45,-8-92 61,-1-41 34,1-1-1,18 76 1,-21-113-24,-1 0 0,1-1 1,1 1-1,-1 0 0,0 0 1,1 0-1,-1-1 0,1 1 1,0-1-1,0 1 0,0-1 0,0 0 1,1 1-1,-1-1 0,3 1 1,-3-2-29,0 0 1,-1 0-1,1 0 1,0-1-1,0 1 1,0-1 0,-1 0-1,1 1 1,0-1-1,0 0 1,0 0-1,0 0 1,0 0-1,-1-1 1,1 1 0,0 0-1,0-1 1,0 1-1,0-1 1,-1 0-1,1 0 1,0 1-1,-1-1 1,1 0 0,2-3-1,10-9-3683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1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335 679 4816,'0'0'9080,"-10"-3"-8638,4 0-356,1 2-22,0-1 0,0 1-1,0 0 1,0 0 0,0 0 0,0 0-1,-1 1 1,1 0 0,0 0 0,0 1-1,0-1 1,-10 3 0,-9 4 267,-1 1 0,1 1 1,0 1-1,1 1 0,-23 14 0,40-21-247,0 0 0,1 0 0,0 0-1,0 1 1,0-1 0,0 1 0,1 0 0,0 1-1,0-1 1,0 1 0,1 0 0,-1 0 0,1 0-1,1 0 1,-1 0 0,1 1 0,1-1 0,-1 1 0,1-1-1,0 1 1,0 0 0,1 0 0,0-1 0,1 12-1,-1-14-43,1 0-1,-1-1 0,1 1 0,0 0 1,0 0-1,0 0 0,0 0 0,1-1 0,0 1 1,0 0-1,0-1 0,0 0 0,0 1 1,1-1-1,-1 0 0,1 0 0,0 0 0,0-1 1,0 1-1,0-1 0,0 0 0,1 0 1,-1 0-1,1 0 0,0 0 0,-1-1 0,1 1 1,0-1-1,0 0 0,0 0 0,0-1 1,0 1-1,0-1 0,0 0 0,0 0 0,0 0 1,0 0-1,0-1 0,-1 0 0,1 0 1,0 0-1,4-1 0,3-3 21,-1 1 0,0-1 0,0 0 0,-1-1 0,1 0 0,-1-1 0,0 0 0,-1 0 0,0-1 0,0 0 0,-1-1 0,0 1 0,0-1 0,9-17 0,3-11 186,-1 0 0,21-64 1,-39 100-245,11-35 228,7-40 0,8-26 174,-23 91-339,0-1-1,-1 1 0,0-1 0,-1 1 0,0-16 1,5-7 787,6-95-700,-12-8 86,0 137-233,0 1-1,0-1 0,0 0 1,0 0-1,0 0 1,0 0-1,0 0 0,0 0 1,0 0-1,0 0 1,0 0-1,-1 0 1,1 0-1,0 0 0,0 0 1,0 0-1,0 0 1,0 0-1,0 0 0,0 0 1,0 0-1,0 0 1,0 0-1,0 0 0,0 0 1,0 0-1,-1 0 1,1 0-1,0 0 0,0 0 1,0 0-1,0 0 1,0 0-1,0 0 1,0 0-1,0 0 0,0 0 1,0 0-1,0 0 1,0-1-1,0 1 0,0 0 1,0 0-1,0 0 1,0 0-1,0 0 0,0 0 1,0 0-1,0 0 1,-1 0-1,1 0 0,0 0 1,0 0-1,0 0 1,0 0-1,0 0 0,0-1 1,0 1-1,0 0 1,0 0-1,-6 9 98,-6 15-9,-6 22 60,2 0-1,2 0 1,3 2-1,-8 52 1,9-27 1,-9 101 446,17-146-427,2 1 0,2 0 1,0-1-1,7 31 0,-6-46-36,1 0-1,0 0 1,0-1 0,1 0-1,1 0 1,0 0 0,1-1 0,15 21-1,-21-31-123,0 0-1,0 0 1,0-1-1,0 1 1,0 0-1,0 0 1,0-1-1,1 1 1,-1-1-1,0 1 1,0-1-1,1 0 1,-1 1-1,0-1 1,1 0-1,-1 0 1,0 0-1,1 0 1,-1 0-1,0 0 1,1 0-1,-1 0 1,0-1-1,1 1 1,-1 0-1,0-1 1,0 1-1,1-1 1,-1 0-1,2-1 1,4-1 20,-1-1 0,0 0 0,1 0 1,6-7-1,2-5 16,0-1 0,-1-1 0,0 0 0,10-21 0,16-20 139,-36 54-182,5-5 64,-7 11-28,-1 7-12,0 5-10,-1-1 0,2 1-1,-1 0 1,2-1 0,0 1 0,0-1 0,1 0-1,1 0 1,6 13 0,-9-21-16,0 0 0,1 0 0,-1 0 0,1-1 0,0 1 0,0-1 0,0 1 0,0-1 0,1 0 0,-1 0 0,1-1 0,0 1 0,0-1 0,0 1 0,0-1 0,0-1 0,0 1 0,0 0 0,1-1 0,-1 0 0,1 0 0,-1-1 0,1 1 0,-1-1-1,1 0 1,-1 0 0,1 0 0,8-2 0,-4 0 5,-1-1 0,1 0-1,-1 0 1,0-1-1,0 0 1,-1-1-1,1 0 1,-1 0 0,0 0-1,0-1 1,8-8-1,9-12 49,31-43 0,-46 56-40,16-22 17,-2-2 1,-2-1-1,-1 0 1,-2-1-1,14-48 1,50-214 164,-69 248-144,-11 45-30,-1 0-1,0 0 1,1-15 0,-2 23-25,0 0 1,0 0 0,0 1 0,-1-1-1,1 0 1,0 0 0,0 0-1,0 0 1,0 0 0,0 1 0,0-1-1,0 0 1,0 0 0,0 0-1,-1 0 1,1 0 0,0 0 0,0 0-1,0 1 1,0-1 0,0 0-1,-1 0 1,1 0 0,0 0 0,0 0-1,0 0 1,0 0 0,-1 0-1,1 0 1,0 0 0,0 0 0,0 0-1,0 0 1,-1 0 0,1 0-1,0 0 1,0 0 0,0 0 0,0 0-1,-1 0 1,1 0 0,0-1-1,0 1 1,0 0 0,0 0 0,0 0-1,0 0 1,-1 0 0,1 0-1,0 0 1,0 0 0,0-1 0,0 1-1,0 0 1,0 0 0,0 0-1,0 0 1,-1 0 0,1-1 0,0 1-1,0 0 1,0 0 0,0 0-1,0-1 1,-11 16-3,-15 32-10,2 0-1,3 2 1,-20 63 0,27-72 7,-179 587 5,118-365-53,61-209 56,10-33 8,-1-1 1,-1 0-1,0 1 1,-2-2 0,0 1-1,-18 28 1,16-38 109,9-19-56,11-24 1,5-2-64,3 1 1,0 0-1,32-43 1,0 0-81,79-131-144,22-35 114,-21-10 81,-33 45 81,40-96-15,-172 362 77,-152 337-2,173-363-103,-159 455-95,166-461 71,-27 94-31,18-57 27,-34 83-1,36-122 130,14-23-110,0 0 0,0 1 0,0-1 0,0 0 0,-1 0 0,1 0 0,0 0 0,0 0-1,0 0 1,0 0 0,0 0 0,0 0 0,0 0 0,0 0 0,0 1 0,0-1 0,0 0 0,0 0-1,0 0 1,0 0 0,0 0 0,-1 0 0,1 0 0,0 0 0,0 0 0,0 0 0,0 0 0,0 0-1,0 0 1,0 0 0,0 0 0,0 0 0,0 0 0,-1 0 0,1 0 0,0 0 0,0 0 0,0 0-1,0 0 1,0 0 0,0 0 0,0 0 0,0 0 0,0 0 0,0 0 0,0 0 0,-1 0-1,1 0 1,0 0 0,0-1 0,0 1 0,0 0 0,0 0 0,0 0 0,0 0 0,0 0 0,0 0-1,0 0 1,0 0 0,0 0 0,0 0 0,0-1 0,3-14 78,1 5-49,0 1 0,0-1 0,8-10 1,3-7 18,-7 14-35,0 0 0,0 0-1,1 1 1,1 0 0,0 0 0,23-19 0,-11 14 3,0 0 0,48-26 1,-61 39-39,0 1 0,0 0 0,1 1 0,-1 0 1,1 1-1,-1 0 0,1 0 0,-1 1 0,11 0 0,-17 0-77,10-3-2462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8:44.0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89 13560,'0'0'2136,"-63"-67"-1568,45 57-1,0 2-271,2 4 0,10 8-120,4-4 16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270 546 4416,'0'0'10673,"-9"-7"-10316,-33-20-3,40 26-301,-1-1 1,1 1-1,-1 0 1,0 0-1,0 0 1,1 1 0,-1-1-1,0 1 1,0-1-1,0 1 1,0 0 0,0 0-1,0 0 1,1 1-1,-1-1 1,-5 2-1,-1 0 104,-7 1 279,0 1 0,1 0 0,-1 1-1,-20 11 1,31-14-297,0 1 1,0 0-1,0 0 0,0 0 0,1 0 1,0 1-1,-1 0 0,1 0 1,-3 5-1,6-8-110,0 1 0,0 0 0,0 0 0,0 0 0,0 0 0,0 0 0,0 0 0,1 0 0,-1 0 0,1 0 0,0 0 0,0 0 0,0 0 0,0 0 0,0 0 0,0 1 0,0-1 0,0 0 0,1 0 0,0 0 0,-1 0 0,1 0 0,0 0 0,0 0 0,0 0 0,1 2 0,6 8 44,0-1-1,0-1 1,1 1-1,0-1 1,1 0-1,0-1 1,0-1-1,1 1 1,0-1-1,1-1 1,0 0-1,0-1 1,0 0-1,16 4 1,-17-7-18,-1-1 1,1 0-1,0 0 1,0-1-1,0-1 0,0 0 1,0 0-1,0-1 0,0 0 1,0-1-1,0 0 1,11-5-1,-18 5-31,0 0 0,0 0 0,0 0 0,0-1 1,-1 1-1,0-1 0,1 0 0,-1 0 0,0 0 0,0 0 0,-1-1 1,1 1-1,-1-1 0,1 0 0,2-6 0,-3 4 8,0-1 0,0 1 0,-1-1 0,0 0 0,0 1 0,0-1 0,-1 0 0,0 0 0,-1-8 0,-3-9 135,-2 0 1,0 0 0,-1 1-1,-14-32 1,12 36-11,0 0 0,-1 1-1,0 0 1,-2 0 0,0 1 0,-1 1 0,0 0 0,-2 1 0,1 0-1,-34-24 1,42 35-103,0-1 0,0-1 0,0 1 0,1-1-1,0 0 1,0 0 0,1 0 0,-1-1 0,1 0 0,1 0-1,-6-12 1,8 14-29,-1 0 0,1 0-1,0-1 1,0 1 0,1 0-1,-1 0 1,1-1 0,0 1-1,1 0 1,-1 0 0,1-1-1,0 1 1,0 0 0,1 0-1,0 0 1,-1 0 0,2 0-1,2-4 1,-1 2-17,0 2 0,0-1 1,1 0-1,0 1 0,0 0 1,0 0-1,1 0 0,0 1 0,0 0 1,10-5-1,-5 3-15,0 1 0,0 1 1,1 0-1,0 0 0,17-2 0,-21 5 6,-1 1 0,1 0 0,-1 1 0,1 0 0,-1 0 0,1 1 0,-1-1 0,0 2 0,0-1 0,0 1 0,10 5 0,-6-3 36,0 0 1,22 5-1,-25-7 388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17095,'0'0'286,"-6"14"-58,-46 87 426,20-35 118,3 2-1,3 1 0,-22 91 1,35-106-404,2 1 0,3 1 0,3 0 0,1 0 0,3 0 1,3 0-1,13 85 0,-8-106-184,1 0 1,2-1-1,2 0 1,1 0-1,1-1 1,2-1-1,26 40 1,-27-50 24,1-2 0,1 0 0,1-1 0,30 25 0,-47-43-197,-1-1-1,1 1 0,0-1 1,0 1-1,0-1 1,0 0-1,0 1 1,0-1-1,-1 0 0,1 0 1,0 1-1,0-1 1,0 0-1,0 0 0,0 0 1,0 0-1,0 0 1,0 0-1,0-1 0,0 1 1,0 0-1,0 0 1,0-1-1,0 1 1,0 0-1,0-1 0,-1 1 1,1-1-1,1-1 1,23-22 13,-20 18-55,12-15-3417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6728,'0'0'12557,"1"14"-12105,12 188 1625,-7-49 174,-7-143-1741,-2-12 537,-1-14-4552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9744,'0'0'5544,"12"-2"-4990,-5 0-442,4-1 58,-1 1 0,1 0 0,-1 1 0,1 0 0,18 2 0,-4-1 201,0 0 0,-1-2 0,48-9 0,72-27 687,9-2 8,124-7 2313,-273 46-3287,0 1 10,-1-1 0,1 0-1,-1 1 1,1-1 0,0 0 0,-1-1 0,0 1 0,1-1 0,-1 1 0,0-1-1,4-3 1,-6 4 72,-12 18-2449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10544,'0'0'4205,"6"-10"-3778,-5 10-423,4-10 172,1 1 0,0 0 0,0 0 0,1 1 0,0-1 0,1 2 0,16-14-1,-14 14 180,2 0 0,-1 1-1,1 1 1,0-1 0,0 2-1,25-7 1,-32 10-220,1 0-1,-1 0 0,0 1 1,1-1-1,-1 1 1,1 0-1,-1 1 1,0-1-1,1 1 1,-1 0-1,0 1 1,0-1-1,1 1 1,-1 0-1,0 0 0,-1 0 1,1 1-1,0 0 1,6 5-1,-9-6-69,1 1 1,-1-1-1,0 1 0,0 0 0,0 0 0,0 0 0,0 0 1,-1 0-1,1 0 0,-1 0 0,0 0 0,0 1 0,0-1 0,1 7 1,-2-4-6,0 1 0,0-1 0,0 1 0,-1-1 1,0 0-1,0 1 0,-3 9 0,-1-4 15,0 0 1,0 0-1,-1 0 0,0-1 0,-1 0 0,-1 0 0,-10 12 0,6-12 76,1-1-1,-1-1 0,-1 0 0,1 0 1,-25 11-1,11-5 116,19-11-176,6-3-72,0 0 0,1-1 0,-1 1-1,0-1 1,0 1 0,0-1 0,0 1-1,0-1 1,0 1 0,0-1 0,0 0-1,-1 1 1,0-1 0,1 0 57,22 0 219,64-11 0,-48 6 28,49-1 0,-67 6-457,21 0 1320,-38 0-1458,1 0-1,-1 0 1,0-1 0,0 1 0,1-1 0,-1 0 0,0 1 0,0-1 0,0 0 0,0 0 0,0 0-1,0-1 1,2-1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7232,'0'0'6482,"-1"11"-5870,6 215 2557,4-132-1425,0 12 1088,-9-106-2796,0 0-1,-1 1 0,1-1 1,0 1-1,0-1 1,0 1-1,0-1 0,0 0 1,0 1-1,0-1 0,0 1 1,1-1-1,-1 0 1,0 1-1,0-1 0,0 1 1,0-1-1,0 0 0,1 1 1,-1-1-1,0 1 1,0-1-1,1 0 0,-1 1 1,0-1-1,1 0 0,-1 1 1,9-8 734,6-20-241,23-76 58,25-60 131,-60 158-658,0 0 0,0 0 0,0 1 0,0-1 0,1 1 0,8-8 0,-12 11-45,1 0 0,0 0 0,0 0 0,0 1-1,0-1 1,0 0 0,0 1 0,0-1 0,0 0-1,0 1 1,0-1 0,0 1 0,0 0-1,0-1 1,0 1 0,1 0 0,-1 0 0,0 0-1,0 0 1,0 0 0,0 0 0,1 0 0,-1 0-1,0 0 1,0 0 0,0 1 0,0-1-1,0 0 1,1 1 0,-1-1 0,0 1 0,0 0-1,0-1 1,0 1 0,0 0 0,-1-1-1,1 1 1,0 0 0,1 1 0,3 5 24,-1 0 0,0 0 1,-1 0-1,1 1 0,-1-1 0,-1 1 0,1 0 1,-1-1-1,-1 1 0,2 9 0,0 15 238,-1 36 0,-3-67-250,1 1-1,0 0 1,0-1-1,1 1 1,-1-1-1,0 1 1,0 0-1,1-1 1,-1 1-1,1-1 1,-1 1-1,1-1 1,1 2-1,-2-3-11,0 1-1,1-1 0,-1 0 1,0 0-1,1 1 0,-1-1 1,0 0-1,1 0 0,-1 0 1,0 0-1,1 1 0,-1-1 1,1 0-1,-1 0 1,1 0-1,-1 0 0,0 0 1,1 0-1,-1 0 0,1 0 1,-1 0-1,0 0 0,1 0 1,-1-1-1,1 1 0,-1 0 1,0 0-1,1 0 0,-1 0 1,1-1-1,3-2 33,-1 0-1,1 0 1,-1 0-1,1 0 1,-1-1-1,0 1 1,3-7-1,58-96 249,-3 4 33,-60 100-316,1 0 1,0 0 0,-1 0 0,1 0-1,0 1 1,0-1 0,1 0-1,-1 1 1,0-1 0,0 1-1,4-1 1,-5 1-8,0 1-1,0-1 0,0 1 1,0 0-1,0 0 1,0 0-1,0-1 0,-1 1 1,1 0-1,0 0 1,0 0-1,0 1 0,0-1 1,0 0-1,0 0 1,0 0-1,0 1 0,0-1 1,0 0-1,0 1 1,0-1-1,-1 1 1,1-1-1,0 1 0,0-1 1,0 1-1,-1 0 1,1-1-1,0 1 0,-1 0 1,1 0-1,-1 0 1,1-1-1,0 2 0,4 10 31,0-1 0,-1 1 0,0-1 0,-1 1 0,3 20 0,3 67 223,-7-52-3,-2-35-136,0-11-88,0 1 1,0-1-1,0 1 1,0-1 0,0 1-1,0-1 1,0 1 0,1-1-1,-1 1 1,0-1-1,1 1 1,-1-1 0,1 1-1,0-1 1,-1 0-1,2 3 1,-1 0-269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5824,'0'0'9892,"6"-13"-9418,-2 4-377,2-7 162,1 0 0,1 1 0,0 0 0,14-20 0,-14 26 21,0 0-1,1 0 0,0 1 1,12-9-1,-19 15-181,1 0 0,0 0 0,-1 1-1,1-1 1,0 0 0,0 1 0,0 0-1,0 0 1,0 0 0,0 0 0,0 0-1,0 1 1,0-1 0,0 1 0,0 0-1,1 0 1,-1 0 0,0 0 0,0 0 0,0 1-1,4 1 1,-4-1-43,-1 0-1,0 1 1,0-1 0,0 1-1,0 0 1,0 0 0,-1 0-1,1 0 1,-1 0 0,1 0 0,-1 0-1,0 0 1,1 1 0,-1-1-1,0 0 1,0 4 0,11 43 308,-10-36-253,2 16 125,-1 1 0,-1 38 0,-2-35 155,6 48 0,-5-75-317,0 0 1,1 1-1,-1-1 0,1 0 1,1 0-1,-1 0 1,1 0-1,0 0 0,1-1 1,4 7-1,-7-10-54,1-1-1,-1 1 1,1-1-1,0 1 1,0-1 0,-1 0-1,1 1 1,0-1-1,0 0 1,0 0-1,0 0 1,1-1 0,-1 1-1,0 0 1,0-1-1,0 0 1,1 1-1,-1-1 1,0 0-1,0 0 1,1 0 0,-1 0-1,0-1 1,0 1-1,0-1 1,1 1-1,-1-1 1,0 0 0,0 0-1,0 0 1,0 0-1,3-2 1,2-1 17,0-1 0,0 0 0,0-1 0,-1 1 0,1-1-1,-1-1 1,-1 1 0,8-11 0,3-9 70,15-29-1,-5 7 25,-24 44-118,17-26 135,-2-1 1,-1 0-1,23-67 0,-2-10 492,-37 108-632,0-1 0,0 1 0,0-1 0,1 1 0,-1 0 1,0-1-1,1 1 0,-1-1 0,0 1 0,1-1 0,-1 1 0,0 0 0,1-1 0,-1 1 1,1 0-1,-1 0 0,0-1 0,1 1 0,-1 0 0,1 0 0,-1-1 0,1 1 1,-1 0-1,1 0 0,-1 0 0,1 0 0,-1 0 0,1 0 0,-1 0 0,1 0 1,0 0-1,-1 0 0,1 0 0,-1 0 0,1 0 0,-1 0 0,1 1 0,0-1 0,22 12 108,-14-7-66,81 37 243,-77-37-135,0 0 1,18 5-1,-6-7-3413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8136,'0'0'9018,"0"10"-8363,2 65 1501,3 1 1,15 78-1,-19-117-32,-1-37-1940,-7 1-5,-1 0 0,1 0 1,-1 0-1,-8 4 0,-8 1-6,0 0 55,18-4-132,1-1 1,-1 1 0,0-1-1,-10 0 1,16-1-77,-1 0 0,1 0 0,-1 0-1,1 1 1,-1-1 0,1 0 0,-1 0 0,0 0 0,1 0 0,-1 0 0,1 1 0,-1-1 0,1 0 0,-1 1 0,1-1 0,0 0-1,-1 1 1,1-1 0,-1 0 0,1 1 0,0-1 0,-1 1 0,1-1 0,0 1 0,-1-1 0,1 0 0,0 1 0,0 0 0,0-1-1,-1 1 1,1-1 0,0 1 0,0-1 0,0 1 0,0-1 0,0 1 0,0-1 0,0 1 0,0 0 0,0-1 0,0 1-1,0-1 1,0 1 0,1-1 0,-1 1 0,0-1 0,0 1 0,0-1 0,1 1 0,-1-1 0,0 1 0,1-1 0,-1 0 0,0 1-1,1-1 1,-1 1 0,1-1 0,-1 0 0,1 1 0,-1-1 0,0 0 0,1 1 0,-1-1 0,1 0 0,-1 0 0,1 0 0,0 1-1,18 2 71,-1-1-1,1-1 1,-1 0-1,1-1 0,-1-1 1,21-4-1,45-1 165,-78 6-229,-2 0-4,1 0 1,-1 1-1,0-2 0,1 1 0,-1 0 0,1-1 1,-1 0-1,0 0 0,0 0 0,0 0 0,1-1 0,-1 0 1,7-4-1,-2-8-917,-6 10-3157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6632,'0'0'12513,"10"-5"-12156,32-14-2,-40 19-302,0-1 1,0 0-1,1 1 1,-1-1-1,0 1 1,0-1-1,1 1 1,-1 0-1,0 0 0,0 0 1,1 1-1,-1-1 1,0 0-1,0 1 1,1-1-1,-1 1 1,0 0-1,0 0 1,4 2-1,-1-1 107,-3-1-115,1 0-1,-1 0 1,0 0 0,1 1-1,-1-1 1,0 1 0,0-1-1,0 1 1,0 0 0,0 0-1,-1-1 1,1 1 0,0 1-1,-1-1 1,0 0 0,1 0-1,-1 0 1,0 1 0,0-1-1,0 1 1,0-1 0,-1 1-1,1-1 1,-1 1 0,1-1-1,-1 1 1,0-1 0,0 1-1,0 0 1,-1-1 0,1 1-1,0-1 1,-1 1-1,0-1 1,0 1 0,-1 2-1,-1 5 60,-1-1-1,-1 0 1,1 0-1,-2-1 0,1 1 1,-1-1-1,0 0 0,-9 8 1,12-13-20,1-1 1,0 0-1,0 0 1,0 1 0,0-1-1,0 1 1,0 0-1,1-1 1,0 1 0,-2 4-1,32-11 560,7-2-163,-1 0-1,49 0 1,-82 6-462,-1 0 1,1 0 0,0 1-1,0-1 1,0 1 0,0-1-1,-1 1 1,1-1 0,0 1-1,0 0 1,-1 0 0,1 0-1,-1 0 1,1 0 0,-1 0-1,1 0 1,1 3 0,6 9-3840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2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 20359,'0'0'744,"11"-5"-277,37-19 14,-45 22-399,-1-1 1,1 0-1,-1 0 0,1 0 0,-1 0 0,0 0 0,0-1 0,-1 1 0,1-1 1,-1 1-1,1-1 0,-1 1 0,0-1 0,-1 0 0,1 0 0,-1 1 0,1-1 0,-1 0 1,0 0-1,0 0 0,-2-5 0,2 8-42,0 0 0,0 0-1,0 1 1,0-1 0,-1 0 0,1 0-1,0 0 1,-1 0 0,1 1 0,0-1 0,-1 0-1,1 0 1,-1 1 0,1-1 0,-1 0-1,1 1 1,-1-1 0,0 1 0,1-1 0,-1 1-1,0-1 1,0 1 0,1-1 0,-1 1-1,0 0 1,0-1 0,0 1 0,1 0 0,-1 0-1,0-1 1,0 1 0,0 0 0,0 0 0,0 0-1,1 0 1,-1 0 0,0 0 0,0 0-1,0 1 1,0-1 0,0 0 0,1 0 0,-1 1-1,0-1 1,-1 1 0,-2 1 26,0-1-1,0 1 1,0 0 0,1 0-1,-1 0 1,0 1 0,1-1-1,-4 5 1,-6 12-217,10-11-2994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12256,'0'0'1913,"8"11"-1428,6 9-315,86 125 1457,-81-114-1141,-2 0 0,-1 1 0,14 42 0,-13-16 161,-2 1-1,-3 1 1,-2 1-1,-3-1 1,-3 1-1,-4 78 1,-2-100-224,-3 0 0,-1 0 0,-1-1 0,-3 0 0,-1-1 0,-2 0 0,-17 36 0,21-56-196,0-1 0,-1 0 0,-1-1 1,0 0-1,-1-1 0,-23 21 0,25-26-576,0 0 0,-1-1 0,0-1 0,0 0 0,0 0 0,-1-1 0,0-1 0,0 0 0,-23 6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6328,'0'0'16051,"11"-4"-15668,90-21 685,-42 11-485,-36 7-329,1 2 0,-1 0 1,48-2-1,-33 6 36,-22 0-101,0 0 1,29 4 0,-8-1 117,-29-3-236,-1 2 1,1-1 0,-1 1-1,10 2 1,-1-2 58,4 0 44,-19-1-168,-1 0 0,1 0 0,-1 0 0,1 0 0,-1 0 0,1 0 0,-1 0 0,1 1 0,-1-1 0,0 0 0,1 0 0,-1 0 0,1 0 0,-1 1 0,0-1 0,1 0 0,-1 0 0,0 1 0,1-1 0,-1 0 0,0 1 0,1-1 0,-1 0 0,0 1 0,1-1 0,-1 1 1,0-1-14,-8-1-236,0 1-418,3 1-2768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0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8432,'0'0'7098,"11"-3"-6363,25-6 466,1 3 0,66-5-1,134 22 2583,-204-8-2984,0 1-262,-13-7-3309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2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5720,'0'0'11289,"2"13"-11192,17 136 315,-19 44 158,-3-76-123,3-102-295,-1-1 0,0 0 0,-6 25 0,6-32-47,1-7-93,0 0-1,0 0 1,0 0-1,0 1 0,0-1 1,0 0-1,0 0 1,0 0-1,0 1 0,0-1 1,0 0-1,0 0 1,0 0-1,0 0 0,0 1 1,0-1-1,0 0 1,0 0-1,0 0 1,0 0-1,0 1 0,-1-1 1,1 0-1,0 0 1,0 0-1,0 0 0,0 0 1,0 1-1,-1-1 1,1 0-1,0 0 0,0 0 1,0 0-1,0 0 1,-1 0-1,1 0 1,0 0-1,0 0 0,0 0 1,0 0-1,-1 1 1,1-1-1,0 0 0,0 0 1,0 0-1,-1-1 1,1 1-1,0 0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5520,'0'0'5296,"4"-11"-4886,15-37 12,-15 40-250,1 1 0,0-1 1,0 1-1,0 0 1,1 0-1,0 0 0,1 1 1,-1 0-1,1 0 1,0 1-1,1 0 0,-1 0 1,10-4-1,-8 4-71,15-7 173,0 2-1,1 0 0,0 2 1,44-9-1,-38 11-35,0 1 0,54-1-1,63 9 387,-129-2-539,10 2 132,-1 1 0,43 11-1,-4 0 469,-52-14-168,-14-1-567,-1 0 0,0 1 1,0-1-1,0 0 0,1 0 1,-1 0-1,0 0 1,0 0-1,1 0 0,-1 0 1,0 0-1,0 0 0,1 0 1,-1 0-1,0 0 0,0 0 1,1 0-1,-1 0 1,0-1-1,0 1 0,0 0 1,1 0-1,-1 0 0,0 0 1,0 0-1,0 0 1,1-1-1,-1 1 0,0 0 1,0 0-1,0 0 0,0 0 1,0-1-1,1 1 1,-1 0-1,0 0 0,0 0 1,0-1-1,0 1 0,0 0 1,0-1-1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4008,'0'0'9294,"6"-12"-8995,-3 4-233,1 1 0,0-1 0,1 1 0,-1 0 0,2 0 0,-1 0 0,1 1 0,0-1 0,0 1 0,0 1 0,9-6 0,-6 5 28,1 1 1,0 0-1,1 0 1,-1 1-1,1 1 0,0 0 1,0 0-1,0 1 1,0 0-1,0 1 0,0 0 1,1 1-1,-1 1 1,0-1-1,17 4 1,-26-3-60,1 0 1,0-1 0,-1 1-1,1 0 1,0 1 0,-1-1-1,1 0 1,-1 1 0,0-1-1,0 1 1,1 0 0,-1-1-1,0 1 1,0 0 0,-1 1-1,1-1 1,0 0 0,-1 0-1,1 1 1,-1-1 0,0 1-1,0-1 1,0 1 0,0-1-1,0 1 1,0 0 0,-1 0-1,1-1 1,-1 1 0,0 0-1,0 0 1,0 0 0,-1 5-1,0 0 18,-1-1-1,0 1 0,0-1 0,-1 1 1,0-1-1,0 0 0,0 0 0,-1 0 1,0 0-1,-1-1 0,-5 7 0,5-7-21,-136 143 538,65-87-98,68-52-405,8-9-55,-1 0 0,1 0 0,-1 0 1,0 0-1,0 0 0,1 0 0,-1-1 0,0 1 1,0 0-1,0 0 0,0-1 0,0 1 0,0 0 0,0-1 1,0 1-1,0-1 0,0 1 0,0-1 0,-2 1 0,3 2 117,-1-2-87,4-3-7,8-4 0,0 0 0,-1 1 0,2 0 0,-1 1 0,19-4 0,-15 3-5,13-3 16,32-6-1,-50 13-20,0 0 0,1 0 0,-1 1 0,0 0 0,0 1-1,18 3 1,18 10 132,-35-10-51,1 0 1,-1-1-1,1 0 0,0-1 1,14 1-1,-2-7-1,-16 2-2590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4720,'0'0'6070,"0"-11"-5668,0-20-157,0 8 2399,10 27-1825,-7 1-742,-1-1 0,0 1 0,1 0 0,-2 0 0,1 0 0,0 1 0,-1-1 0,1 8 1,4 13 109,8 25 310,8 62-1,-13-79-112,-7-28-211,0 0 0,0 0 0,-1 0 0,1 13 0,-2-18-49,6-12 186,4-24-166,-2 0 0,4-36 0,-10 46-75,2 0 1,1 0-1,2 1 1,0-1 0,19-43-1,-25 66-55,0 0 0,0 1 0,0-1 0,0 0-1,0 1 1,1-1 0,-1 1 0,0-1 0,1 1 0,-1 0 0,1-1-1,-1 1 1,1 0 0,0 0 0,-1 0 0,4-1 0,-4 2 1,0 0 0,1-1 0,-1 1 0,0 0 0,1 0 0,-1 0 0,0 0 0,1 1 1,-1-1-1,0 0 0,1 0 0,-1 1 0,0-1 0,1 1 0,-1-1 0,0 1 0,0 0 0,2 0 0,1 3 17,0-1 1,-1 1-1,1 0 0,0-1 0,-1 2 0,0-1 0,0 0 1,0 1-1,-1-1 0,3 7 0,2 9 50,-1 0 0,-1 0-1,-1 1 1,-1-1 0,1 23 0,1 4 148,-5-45-219,0-1 0,0 1-1,0-1 1,1 0 0,-1 1-1,0-1 1,1 1 0,-1-1-1,1 1 1,0-1 0,-1 0-1,2 2 1,-1-3-7,-1 1 1,0-1-1,1 0 0,-1 0 1,0 0-1,0 0 0,1 0 0,-1 1 1,0-1-1,1 0 0,-1 0 0,0 0 1,1 0-1,-1 0 0,0 0 1,1 0-1,-1 0 0,0 0 0,1 0 1,-1 0-1,0 0 0,1-1 1,-1 1-1,0 0 0,1 0 0,-1 0 1,0 0-1,1 0 0,-1-1 0,0 1 1,0 0-1,1-1 0,3-3 30,0 0 1,0-1-1,-1 1 0,6-10 0,-4 5-37,32-54 112,-20 33-18,21-29 0,-31 50-48,-1 1 0,1 0 0,1 0 1,-1 1-1,2 0 0,-1 1 0,16-11 0,-23 17-40,0-1 0,0 1 0,-1 0 0,1-1-1,0 1 1,0 0 0,0 0 0,-1 0 0,1 0 0,0-1-1,0 1 1,0 0 0,0 0 0,-1 1 0,1-1 0,0 0-1,0 0 1,0 0 0,0 0 0,-1 1 0,1-1-1,0 0 1,0 1 0,0 0 0,1 0 2,0 1 0,0-1 0,-1 1 0,1 0 0,0-1 1,-1 1-1,0 0 0,3 3 0,0 5 28,1-1 1,5 19-1,-10-27-30,61 209 669,-57-196-575,-2-7 10,0-1 0,0 1 0,-1-1 0,2 13 0,-2-15-77,1-8 343,1-8-3461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3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7328,'0'0'4354,"3"-10"-3924,2-4-116,0 0 0,2 0 0,-1 0 0,1 1 0,1 0 0,1 1 1,0 0-1,0 0 0,19-17 0,-21 22-86,-5 5-102,0 0 0,1 0 0,-1 0-1,0 0 1,0 0 0,1 1 0,-1-1 0,1 1-1,0 0 1,-1-1 0,1 1 0,0 0 0,0 1-1,-1-1 1,1 1 0,0-1 0,0 1 0,4 0-1,-7 0-86,1 0 0,0 1 0,0-1 0,-1 1 0,1-1-1,0 1 1,-1-1 0,1 1 0,-1 0 0,1-1 0,-1 1 0,1-1-1,-1 1 1,1 0 0,-1 0 0,0-1 0,1 1 0,-1 0-1,0 0 1,0 0 0,1 1 0,4 23 319,-3-15-217,17 135 716,-14-91-522,14 61 1,-15-101-231,1 0 0,0-1 0,1 0-1,1 0 1,0 0 0,13 17 0,-20-29-95,1 0-1,-1 0 1,1-1-1,-1 1 1,1 0-1,0-1 1,0 1-1,-1 0 1,1-1-1,0 1 1,0-1-1,0 1 1,0-1-1,-1 1 1,1-1-1,0 0 1,0 0-1,0 1 1,0-1-1,0 0 1,0 0-1,0 0 1,0 0-1,0 0 1,0 0-1,0 0 1,0 0-1,0-1 1,0 1-1,0 0 0,0 0 1,0-1-1,-1 1 1,1-1-1,0 1 1,0-1-1,0 1 1,0-1-1,-1 1 1,1-1-1,0 0 1,0 0-1,4-4 30,-1 1 0,0-1-1,0 0 1,-1 0 0,4-6-1,29-58 326,44-119 0,-46 100-122,-29 77-155,0-1 0,0 1 0,1 0-1,1 1 1,0-1 0,0 1 0,1 1 0,15-15 0,-21 22-67,0 1-1,0 0 0,0 1 0,0-1 1,1 0-1,-1 1 0,0-1 0,0 1 0,1 0 1,-1 0-1,0 0 0,1 0 0,-1 0 1,4 1-1,35 6 227,-38-6-230,85 26 435,-82-26-341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6224,'0'0'11842,"9"14"-11478,-1-2-269,-4-7-53,0 0 1,0 1-1,-1-1 0,0 1 0,0 0 0,0 0 1,-1 0-1,0 0 0,0 1 0,-1-1 0,0 0 1,0 1-1,0-1 0,-1 12 0,5 170 1985,-5-176-1778,0-11-181,0 1 1,0-1-1,0 0 0,0 1 1,0-1-1,0 0 1,0 1-1,0-1 1,1 0-1,-1 1 1,0-1-1,1 0 1,-1 0-1,1 1 1,0-1-1,-1 0 0,2 2 1,5-33 570,-6 24-876,4-19 454,-2 10-3480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9344,'0'0'2069,"11"-6"-1377,1-1-492,4-2 180,0 0 1,27-10-1,-17 9 29,-1 2-1,1 1 1,0 1-1,1 2 1,-1 0 0,33 0-1,-19 3 380,1-3 0,46-9 0,-84 12-709,0 0-1,1 0 0,-1 0 1,-1 0-1,1-1 1,0 1-1,0-1 1,0 0-1,2-2 0,5-6-2418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8640,'0'0'13657,"15"-7"-13324,61-27-132,-38 21-2989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8336,'0'0'8142,"12"-6"-7663,-8 3-425,4-2 66,-1 1 1,1-1-1,0 1 0,0 1 0,0 0 1,0 0-1,1 0 0,-1 1 0,1 1 1,0-1-1,13 1 0,-18 1-47,-1 0-1,0 0 0,0 0 1,0 1-1,0 0 1,1-1-1,-1 1 0,0 0 1,0 1-1,0-1 1,-1 0-1,1 1 0,0 0 1,0 0-1,-1-1 1,1 1-1,-1 1 0,0-1 1,0 0-1,0 1 1,0-1-1,0 1 1,0-1-1,0 1 0,-1 0 1,1 0-1,-1 0 1,0 0-1,0 0 0,0 0 1,0 0-1,-1 0 1,1 0-1,-1 1 0,0-1 1,0 0-1,0 0 1,0 0-1,-1 1 0,1-1 1,-2 4-1,0 1 14,-1 1-1,0-1 0,0 0 1,-1-1-1,0 1 0,0-1 1,-10 13-1,-8 15 280,22-34-351,-1-1 0,1 0-1,0 0 1,-1 1-1,1-1 1,0 0 0,-1 1-1,1-1 1,0 1 0,0-1-1,-1 0 1,1 1 0,0-1-1,0 1 1,0-1-1,0 0 1,0 1 0,0-1-1,0 1 1,-1-1 0,1 1-1,0-1 1,0 0 0,1 1-1,-1-1 1,0 1-1,0-1 1,0 1 0,0-1-1,0 0 1,0 1 0,1-1-1,-1 1 1,0-1 0,0 0-1,0 1 1,1-1-1,-1 0 1,0 1 0,1 0-1,19-3 189,-5 0-149,36-4 228,-1-3 1,0-2 0,50-18-1,-94 27-442,5-1 501,-4 2-3548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0 5120,'0'0'8342,"-8"14"-8022,-124 194 1226,17-35-601,53-82-560,35-47-202,1 1-1,3 1 1,1 0 0,3 2-1,1 1 1,-11 52 0,20-61-31,2 0 0,1 1 0,3-1 0,1 1 0,1 0 1,3 0-1,1 0 0,10 46 0,-6-61-57,1-1-1,1 0 1,1 0-1,1-1 1,2-1-1,0 0 1,1 0 0,1-2-1,24 27 1,-8-14 108,2-1-1,2-1 1,1-2 0,56 36 0,-48-40 326,68 28 0,-81-40-135,-30-13-360,1 0 1,-1 0-1,0-1 0,1 1 1,-1-1-1,0 1 0,1-1 1,-1 1-1,1-1 0,-1 0 1,1 0-1,-1 0 0,1 0 1,-1 0-1,1 0 0,-1 0 1,1 0-1,-1-1 0,1 1 1,1-1-1,-2 0-15,0-1-1,0 1 1,0 0 0,0 0-1,0 0 1,0-1 0,-1 1-1,1 0 1,0-1 0,-1 1-1,1-1 1,-1 1 0,0-1-1,1 1 1,-1-1 0,0 1 0,0-1-1,0 1 1,0-1 0,0-1-1,0-19-2958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6224,'0'0'6716,"9"10"-6199,83 88 1059,-66-72-1188,-2 1 0,-1 1 0,-1 1 1,-2 0-1,-1 2 0,-1 0 0,22 55 0,-12-12 369,-3 0 0,22 113 0,-35-125-158,-2-1 1,4 117-1,-15-152-430,0 1 0,-1-1-1,-2 0 1,-1 0 0,0-1-1,-2 1 1,-1-1 0,-1-1-1,-19 36 1,5-22 102,-2 0 1,-1-2 0,-2-1-1,-1-1 1,-66 58-1,82-81-256,5-4-33,0-1 1,1 1-1,-1 1 1,2-1-1,-1 1 1,-8 14-1,14-21-252,-1 3 390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3808,'0'0'8184,"11"-4"-7704,83-38 1585,-89 39-1907,0 0 0,0 1 0,0 0 0,0 0 0,0 1 0,0-1 0,0 1 0,1 0 0,-1 0 0,7 0 1,121-10 1634,-11 0-708,-25 1-398,-14 0-191,94-9 358,56-2-206,-16 3-289,-49 2-108,491-32 510,-327 31-392,-169 11-235,-29 0-26,377-12 254,-356 9-268,20 0 6,64 3 42,106 2 164,-283 8-203,-24-1 53,0-2-1,52-5 0,-38 4 333,-52 0-528,1 0 0,-1-1 0,0 1 0,1 0 0,-1 0 0,1 0 0,-1 0 0,0-1 1,0 1-1,1 0 0,-1 0 0,0 0 0,1-1 0,-1 1 0,0 0 0,0-1 0,1 1 0,-1 0 0,0-1 0,0 1 0,0 0 0,0-1 1,1 1-1,-1 0 0,0-1 0,0 1 0,0 0 0,0-1 0,0 1 0,0 0 0,0-1 0,0 1 0,0-1 0,0 1 0,0 0 0,0-1 1,0 1-1,0 0 0,-1-1 0,1 1 0,0 0 0,0-1 0,-1 0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4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17 171 7936,'0'0'6568,"5"12"-6058,-5-11-500,8 20 238,-2 0 1,0 1 0,4 31-1,3 289 2021,-7-74-442,-4-227-1437,-1-16 108,1-1 0,0 0 0,9 34 1,-7-49 240,1-18-216,-1-5-368,-1 1-1,0-1 1,-2 1-1,2-24 0,-6-58 146,2 76-220,0 11-57,-3-82 460,-28-154-1,-10 82-61,19 75-188,21 79-218,0 0 0,1 0 0,1-1 0,-1 1 0,1 0 0,1-1 0,0 1 0,0 0 0,0-1 1,1 1-1,0 0 0,1 0 0,0 0 0,0 1 0,1-1 0,0 1 0,0 0 0,9-12 0,-4 8-3,0 0 0,1 1-1,0 0 1,0 0-1,1 1 1,1 0 0,-1 1-1,1 1 1,1 0 0,15-7-1,-18 10 0,1 1 1,0 0-1,0 0 0,0 1 0,0 1 0,0 0 1,0 0-1,1 1 0,-1 0 0,0 1 0,0 1 1,0 0-1,0 0 0,0 1 0,0 0 0,-1 1 1,1 0-1,16 9 0,-16-6-5,-1-1 1,1 1-1,-1 1 0,-1 0 1,1 0-1,-2 1 1,1 0-1,-1 1 0,0-1 1,-1 2-1,0-1 1,-1 1-1,0 0 0,-1 0 1,0 1-1,6 20 1,-9-22 2,-1 0 0,0 0 0,-1 0 1,0 0-1,-1 0 0,0 0 1,0 0-1,-1 0 0,0 0 0,-1 0 1,0-1-1,-1 1 0,0-1 1,-9 16-1,4-10 7,0-1 1,0 0-1,-1-1 0,-1 0 1,0-1-1,-1 0 0,0-1 1,-17 12-1,11-12 50,-1-1 0,-1 0 0,-24 8-1,25-11 81,34-3-2,14-2-144,14-3 4,1 2-1,-1 1 1,53 11-1,-80-10-11,1 2 1,-1 0-1,0 0 1,27 15-1,-35-15 2,1 0-1,-1 1 1,0 0 0,0 0-1,-1 1 1,0-1 0,0 2-1,0-1 1,5 10-1,-7-9 6,0-1 0,-1 1 0,0 0-1,0 1 1,-1-1 0,0 0-1,-1 1 1,0 0 0,0 0-1,-1 0 1,1 9 0,-2-14 0,0 1 1,-1-1 0,1 1-1,-1-1 1,0 1-1,0-1 1,0 0 0,-1 0-1,1 1 1,-1-1-1,0 0 1,0 0 0,-1-1-1,1 1 1,-1 0-1,0-1 1,0 0 0,0 1-1,0-1 1,0 0-1,-1-1 1,1 1 0,-9 4-1,0-2 5,-1 1 0,-1-2 0,1 1-1,-1-2 1,1 0 0,-1-1 0,0 0-1,0-1 1,0 0 0,-20-3 0,-16-2 20,-74-18-1,61 8-206,-45-8 346,87 19-2450,-30 0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356 619 5520,'0'0'6096,"-11"-8"-5703,-36-22-1,44 28-351,1 1 0,-1 0 0,1 0 0,-1 0-1,1 1 1,-1-1 0,0 0 0,0 1 0,1 0 0,-1 0 0,0 0 0,0 0 0,1 0 0,-1 0 0,0 1-1,0-1 1,1 1 0,-1 0 0,0 0 0,-3 2 0,-9 2 196,4-3-62,0 1-1,0 1 1,0 0 0,0 0 0,1 1 0,0 0-1,0 1 1,0 0 0,0 1 0,1 0-1,0 0 1,-8 10 0,3-2 290,1 0-1,-13 19 1,22-28-279,0 0 0,0 1 0,1-1 1,0 1-1,0 0 0,1 0 0,0 0 0,0 0 1,-1 9-1,3-13-124,0 0 0,1 0 0,-1 0 0,1 0 0,-1 0 0,1 0 0,0 0 0,0 0 0,1 0 0,-1 0 0,0 0 0,1-1 0,0 1 0,-1-1 0,1 1 0,0-1 0,0 0 0,1 1 0,-1-1 0,3 2 0,2 1 31,-1 0 0,2 0 0,-1-1-1,0 0 1,1 0 0,9 3 0,8 0 62,0-1 0,1 0 0,-1-2 0,1-1 1,0-1-1,0-2 0,1 0 0,-1-2 0,38-6 1,-51 5-40,1-1 0,-1-1 0,19-8 0,-25 10-45,-1 0 0,0-1 0,0 0 0,0 0 0,0 0 0,0-1-1,-1 0 1,8-8 0,-12 11-47,0 1 0,0-1 0,0 1 0,0-1 0,0 0-1,-1 0 1,1 1 0,0-1 0,-1 0 0,0 0 0,1 0 0,-1 0-1,0 0 1,0 1 0,0-1 0,0 0 0,0 0 0,0 0 0,0 0-1,-1-2 1,-1 0 7,1 1 1,-1-1-1,0 0 0,0 1 0,0 0 0,0-1 1,-1 1-1,1 0 0,-5-3 0,-4-4 34,-1 0-1,0 1 1,0 1 0,-15-7-1,-3-2 20,2-1 0,-1-1-1,2-1 1,1-2 0,0 0 0,2-2 0,0-1-1,2 0 1,1-2 0,-19-31 0,31 40-19,0-1 0,2 0 0,0 0 0,1 0 0,1-1 0,1 0 0,1 0 0,0 0 0,2 0 0,1-32 1,0 44-41,1 0 0,0 0 0,0 1 0,1-1 0,0 0 0,0 1 0,1 0 0,0-1 0,0 1 0,1 0 0,0 1 0,0-1 0,1 1 0,0 0 0,0 0 0,0 0 0,0 0 0,1 1 0,11-8 1,-7 7-7,0 0 0,0 0 0,1 1 1,0 0-1,0 1 0,0 1 1,1-1-1,-1 2 0,1 0 1,0 0-1,0 1 0,15 0 1,0 3 1,-1 0 0,1 2 0,36 11 0,76 29 90,-124-38-46,1 1-1,-1 1 0,-1 1 0,1 0 0,-2 0 0,1 2 1,-1-1-1,17 19 0,-30-28-57,0-1 0,0 0 0,0 0 1,0 0-1,0 0 0,0 0 0,1 1 0,-1-1 0,0 0 1,0 0-1,0 0 0,0 0 0,1 0 0,-1 0 1,0 0-1,0 0 0,0 0 0,1 0 0,-1 0 0,0 0 1,0 0-1,0 0 0,0 0 0,1 0 0,-1 0 1,0 0-1,0 0 0,0 0 0,1 0 0,-1 0 0,0 0 1,0 0-1,0 0 0,0 0 0,1 0 0,-1 0 1,0-1-1,0 1 0,0 0 0,0 0 0,0 0 1,1 0-1,-1 0 0,0-1 0,0 1 0,0 0 0,0 0 1,0 0-1,0 0 0,0-1 0,0 1 0,0 0 1,0 0-1,0 0 0,0 0 0,0-1 0,0 1 0,2-10-4084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49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11656,'0'0'5881,"5"13"-5465,5 18 10,-2 1 0,9 61 0,3 167 1350,-13-143-1053,17 87 924,-14-154-617,-10-50-1016,0 0-1,0 0 0,0 0 0,0 0 1,0-1-1,0 1 0,0 0 0,0 0 1,0 0-1,0 0 0,0 0 1,0 0-1,1 0 0,-1 0 0,0 0 1,0 0-1,0 0 0,0 0 1,0 0-1,0 0 0,0 0 0,0 0 1,0 0-1,0 0 0,0 0 0,0 0 1,0 0-1,0 0 0,0 0 1,0 0-1,1 0 0,-1 0 0,0 0 1,0 0-1,0 0 0,0 0 1,0 0-1,0 0 0,0 0 0,0 0 1,0 0-1,0 0 0,0 0 0,0 0 1,0 0-1,0 0 0,0 0 1,0 0-1,0 1 0,0-1 0,0 0 1,1 0-1,2-12 247,2-15-113,0-52 155,-7-111 0,-22-79-26,23 260-267,-7-69 108,-32-127 0,36 189-126,1 11 5,1-1 0,1 0 1,-1 0-1,1 0 0,0 1 0,0-1 0,1 0 0,0 0 0,0 0 0,0 0 1,1 0-1,1-10 0,0 14 3,0 0 1,1-1-1,-1 1 1,0 0 0,0 0-1,1 0 1,-1 0-1,1 1 1,0-1-1,0 1 1,-1-1-1,1 1 1,0 0-1,0 0 1,0 0 0,5 0-1,-1-1-2,15-4-4,-1 1 0,1 0 0,1 2 0,-1 1 0,43 1 0,-31 4 11,0 0 0,-1 2 0,41 12 0,-66-15 1,-1 1 0,1 0 0,-1 0 0,0 1 0,0-1 1,0 2-1,0-1 0,0 1 0,-1 0 0,0 0 0,0 1 1,-1 0-1,1 0 0,-1 0 0,6 10 0,-8-11 3,0 1 0,0 1 0,0-1 0,-1 0 0,0 0-1,0 1 1,-1-1 0,0 1 0,0 0 0,0-1 0,-1 1 0,0 0-1,0 0 1,-1-1 0,0 1 0,0 0 0,0-1 0,-4 11 0,-2-1 15,0 0 1,0 0 0,-2-1-1,0 0 1,-1 0 0,0-1-1,-1-1 1,-1 1 0,-24 20-1,18-19 13,-1-1-1,0-1 1,-2-1-1,1 0 1,-1-2-1,-39 15 1,34-16-2,16-5 18,-1 0 0,0 0 0,-1-1 0,1 0 0,-23 2 0,48-12 78,20 2-125,0 1 0,0 1 1,0 2-1,1 2 0,-1 1 1,48 9-1,-57-6-10,0 1 1,-1 2-1,0 0 0,-1 1 1,1 2-1,-2 0 0,39 27 1,-52-31 12,-1 0 0,-1 1 0,1 0 0,-1 0-1,-1 0 1,1 1 0,-1 0 0,-1 1 0,0-1 0,6 17 0,-8-19-1,-1 0 0,0 0 0,0 0 0,-1 1 0,1-1 0,-2 1 0,1-1 0,-1 1 0,0-1 0,-1 1 0,0-1 0,0 1 0,0-1 0,-1 1 0,-5 12-1,1-9 5,0 0 0,-1 0 0,0-1 0,0 0 0,-1 0 0,-1-1 0,0 0 0,0 0 0,0-1 0,-1 0-1,0-1 1,-1 0 0,1-1 0,-14 6 0,8-5 24,-1-1-1,0 0 1,0-1 0,0-1 0,0 0-1,-1-2 1,1 0 0,-1-1-1,-27-1 1,-17-5 262,-68-13 0,112 14-766,1 0-1,0-1 1,-1 0 0,2-2 0,-1 0 0,1-1-1,0 0 1,-22-17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5.1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 1 4912,'0'0'5282,"-4"15"-4920,0 2-241,-16 77 522,17-75-496,-7 49 792,-3 95 0,11-119-547,1-25-37,1 0 0,2 31 0,-1-29-52,-2-17-170,1 0 0,0 0 0,0 0 0,1 0 0,-1 0 0,2 6 0,-2-9-121,1-1 0,-1 0 0,0 0 0,0 0 0,0 0 0,0 0 0,0 0 0,0 0 0,0 1 0,0-1 0,0 0 0,0 0 0,1 0 1,-1 0-1,0 0 0,0 0 0,0 0 0,0 0 0,0 0 0,0 0 0,1 0 0,-1 0 0,0 0 0,0 0 0,0 0 0,0 0 1,0 0-1,0 0 0,1 0 0,-1 0 0,0 0 0,0 0 0,0 0 0,0 0 0,0 0 0,0 0 0,1 0 0,-1 0 0,0 0 0,0 0 1,0 0-1,0 0 0,0 0 0,0 0 0,1-1 0,6-7 625,5-14-1226,-10 19-861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5.5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64 8240,'0'0'2944,"12"-3"-2484,45-12 79,0 2 0,1 4 1,-1 1-1,2 3 0,106 6 1,-127 1-249,39 5 712,-75-7-951,-1 1 0,1-1 0,-1 0 0,1 0-1,-1-1 1,1 1 0,-1 0 0,1 0 0,-1-1 0,0 1-1,1-1 1,-1 1 0,0-1 0,1 0 0,-1 1 0,0-1-1,0 0 1,1 0 0,-1 0 0,0 0 0,0 0 0,0 0-1,0 0 1,1-2 0,-2 2-107,0 1-1,0 0 0,0 0 1,0 0-1,0 0 0,0-1 1,0 1-1,0 0 1,0 0-1,0 0 0,0-1 1,0 1-1,0 0 1,0 0-1,0 0 0,0 0 1,0 0-1,0-1 1,0 1-1,0 0 0,0 0 1,0 0-1,-1 0 0,1-1 1,0 1-1,0 0 1,0 0-1,0 0 0,0 0 1,0 0-1,-1 0 1,1 0-1,0-1 0,0 1 1,0 0-1,0 0 0,-1 0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6.1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56 8536,'0'0'2504,"14"-1"-2232,-7 1-237,17-3 116,0 0 1,33-9-1,80-23 1038,-133 35-1111,0-1-1,0 1 1,0 0-1,0 0 1,0 0-1,0 0 1,0 1-1,0-1 1,0 1-1,0 0 1,5 2-1,-7-2-36,-1 0 0,1-1 0,-1 1 0,1 0 0,-1 0-1,1 0 1,-1 0 0,0 0 0,1 1 0,-1-1 0,0 0-1,0 1 1,0-1 0,0 0 0,0 1 0,0-1 0,-1 1 0,1 0-1,0-1 1,-1 1 0,1-1 0,-1 1 0,1 0 0,-1 0-1,0-1 1,0 1 0,0 0 0,0 3 0,-2 5 53,0 0 0,-1 1 1,0-1-1,0 0 0,-1 0 0,0-1 0,-1 1 1,0-1-1,-1 0 0,0-1 0,-10 13 0,-10 7 332,-51 45-1,59-57-189,18-16-225,-1 0-1,1 0 1,-1 0 0,1 1-1,-1-1 1,1 0 0,-1 1-1,1-1 1,0 0 0,-1 1-1,1-1 1,-1 1 0,1-1-1,0 1 1,-1-1-1,1 0 1,0 1 0,0-1-1,0 1 1,-1 0 0,1-1-1,0 1 1,0-1 0,0 1-1,0-1 1,0 1 0,0-1-1,0 1 1,0-1-1,0 1 1,0-1 0,0 1-1,0 0 1,0-1 0,0 1-1,1-1 1,-1 1 0,0-1-1,0 1 1,1-1 0,-1 1-1,0-1 1,0 0-1,1 1 1,-1-1 0,1 1-1,-1-1 1,0 0 0,1 1-1,-1-1 1,1 0 0,-1 1-1,1-1 1,4 2 23,-1 0 0,1-1 1,-1 0-1,0 1 0,6-1 0,24 2 83,0-1 0,0-2 0,50-6 0,-31 2 14,-25 2-59,0 1 124,-1-1 0,36-8 0,-59 8-288,1-1 0,-1 1 0,0-1 0,0 0 0,0 0 0,0 0 0,0 0 0,-1-1 1,1 0-1,-1 1 0,0-1 0,0-1 0,-1 1 0,4-6 0,-4 7-677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4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98 6328,'0'0'8374,"10"4"-7771,2 0-307,1 0 0,-1 0 0,1-1 0,0 0 0,0-1 0,0-1 0,0 0 0,0-1 0,17-2 0,-27 2-201,0 0 0,-1-1 1,1 1-1,-1-1 0,1 0 0,-1 0 1,1 0-1,-1 0 0,0-1 0,1 1 1,-1-1-1,2-1 0,-3 2-56,0 0 0,0 0 0,0 0 1,-1-1-1,1 1 0,-1 0 0,1 0 0,-1-1 0,1 1 0,-1 0 1,0-1-1,1 1 0,-1-1 0,0 1 0,0 0 0,0-1 0,0 1 1,0 0-1,0-1 0,-1 1 0,1-1 0,0 1 0,-1 0 0,1-1 1,-2 0-1,2-2 11,-1 1 0,-1-1 0,1 1 1,0 0-1,-1 0 0,1-1 0,-1 1 1,0 0-1,0 0 0,0 1 0,-1-1 1,1 0-1,-1 1 0,1-1 0,-1 1 1,0 0-1,0 0 0,0 0 0,0 0 0,0 1 1,-1-1-1,1 1 0,0 0 0,-5-1 1,-7-2 107,11 3-111,-1 0-1,1 0 0,-1 0 0,1 0 0,-1 1 0,1-1 0,-1 1 0,1 0 0,-1 1 0,1-1 0,-1 1 0,1 0 0,-1 0 0,1 0 1,-5 3-1,-5 3 71,0 1 1,0 0-1,1 1 1,0 1-1,1 0 1,-14 14 0,20-17-36,0 0 0,1 0 1,0 1-1,0-1 0,0 1 1,1 0-1,0 0 0,1 0 1,-1 1-1,2 0 0,-1-1 1,-1 15-1,4-20-31,0 1 0,0-1 0,0 1 0,0-1 0,0 0 0,1 1 0,0-1 0,0 0 0,0 1 0,0-1 0,0 0 0,1 0 0,-1 0 0,1 0 1,0 0-1,0 0 0,0-1 0,0 1 0,0 0 0,1-1 0,-1 0 0,1 0 0,5 4 0,-3-3 6,1 0 0,-1 0 1,0 0-1,1-1 0,0 0 0,0 0 1,0 0-1,-1-1 0,1 0 0,1 0 1,-1-1-1,9 0 0,-10 0-27,34-1 220,-1-2-1,1-2 1,-1-2-1,48-13 0,-75 16-141,0 1-1,0 1 0,0 0 1,0 0-1,0 2 0,1-1 1,19 2-1,-30-1-88,0 0 0,1 0 0,-1 1 0,0-1 0,1 0 1,-1 0-1,0 1 0,1-1 0,-1 1 0,0-1 0,0 1 0,1-1 0,-1 1 0,0 0 0,0 0 0,0 0 0,0-1 0,0 1 0,0 0 0,0 0 0,0 0 1,0 0-1,-1 1 0,1-1 0,0 0 0,-1 0 0,1 0 0,-1 1 0,1-1 0,-1 0 0,1 1 0,-1-1 0,0 0 0,0 1 0,0-1 0,0 0 0,0 1 1,0-1-1,0 0 0,0 1 0,0-1 0,-1 0 0,1 1 0,-1-1 0,1 0 0,-2 2 0,2-2-109,0-1 1,0 0-1,0 0 0,0 0 0,0 0 1,0 0-1,0 0 0,0 1 0,0-1 1,0 0-1,0 0 0,0 0 0,0 0 1,0 0-1,1 0 0,-1 1 0,0-1 0,0 0 1,0 0-1,0 0 0,0 0 0,0 0 1,1 1-899,-1-1 899,0 0-1,0 0 0,1 0 0,-1 0 1,0 0-1,0 0 0,0 0 0,0 0 1,0 0-1,1 0 0,-1 0 0,0 0 1,0 0-1,0 0 0,0 0 0,0 0 0,0 0 1,1 0-1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7.1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6328,'0'0'5306,"-1"15"-4899,-7 41-75,-11 138 1671,17-77 192,3-120-2079,-1-1 0,1 1 0,0-1-1,0 1 1,1-1 0,-1 1-1,1 0 1,3-6 0,2-5 16,14-34 132,-6 13-21,24-40-1,-34 65-164,2 1-1,-1 0 1,1 0-1,0 1 0,1 0 1,0 0-1,0 0 1,17-10-1,-25 17-70,1 1 0,-1 0 0,1 0 0,-1-1 0,1 1 0,-1 0 0,1 0 0,-1-1 0,1 1 1,-1 0-1,1 0 0,-1 0 0,1 0 0,0 0 0,-1 0 0,1 0 0,-1 0 0,1 0 0,-1 0 0,1 0 0,0 0 0,-1 0 0,1 0 0,-1 1 0,1-1 0,-1 0 0,1 0 0,-1 1 0,1-1 0,-1 0 0,1 1 0,-1-1 0,0 0 0,1 1 0,-1-1 0,1 1 0,-1-1 0,0 0 0,1 1 0,-1-1 0,0 1 0,0-1 0,0 1 0,1-1 0,-1 1 0,0 0 0,0-1 0,0 1 0,0 0 0,5 35 22,-4-26-7,1 11-22,-1-8-7,0-1 1,1 0 0,4 15-1,-6-27 7,1 1 0,-1-1 0,0 0 0,1 1-1,-1-1 1,0 1 0,1-1 0,-1 0 0,1 1 0,-1-1-1,1 0 1,-1 1 0,1-1 0,-1 0 0,1 0-1,-1 1 1,1-1 0,-1 0 0,1 0 0,-1 0-1,1 0 1,-1 0 0,1 0 0,-1 0 0,1 0 0,0 0-1,-1 0 1,1 0 0,-1 0 0,1 0 0,-1 0-1,1 0 1,0-1 0,22-8 31,-19 8-25,28-15 127,54-38-1,-32 19 38,-33 20-89,-15 11-27,0-1 0,1 1 0,-1 0 0,1 0 1,10-3-1,-16 6-41,1 1-1,0-1 1,-1 1 0,1 0 0,0 0 0,-1 0-1,1 0 1,0 0 0,-1 0 0,1 0 0,0 0 0,0 0-1,-1 1 1,1-1 0,-1 1 0,1 0 0,0-1-1,-1 1 1,1 0 0,-1 0 0,0 0 0,1 0 0,-1 0-1,0 0 1,1 0 0,-1 0 0,0 1 0,0-1 0,1 2-1,3 4-8,-1 0-1,0 0 0,0 0 1,-1 1-1,0 0 0,0 0 1,-1 0-1,2 9 0,6 70-56,-8-63 127,8 44-1,-10-68-68,0 1 1,0-1-1,0 0 0,0 1 0,0-1 0,0 0 0,0 1 0,0-1 0,0 0 0,1 1 0,-1-1 0,0 0 0,0 1 1,0-1-1,0 0 0,1 1 0,-1-1 0,0 0 0,0 0 0,1 1 0,-1-1 0,0 0 0,0 0 0,1 1 1,-1-1-1,0 0 0,1 0 0,-1 0 0,0 1 0,1-1 0,-1 0 0,0 0 0,1 0 0,-1 0 0,0 0 1,1 0-1,-1 0 0,0 0 0,1 0 0,-1 0 0,0 0 0,1 0 0,-1 0 0,1 0 0,-1 0 0,0 0 0,1 0 1,-1-1-1,0 1 0,1 0 0,-1 0 0,0 0 0,0-1 0,1 1 0,-1 0 0,0 0 0,1-1 0,14-16-1683,-14 15 555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8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75 240 6224,'0'0'3992,"-10"-3"-3655,-2 1-196,7 1-52,1 0 0,0 0 0,0 0 0,-1-1 0,1 1 0,0-1 0,0 0 0,0 0 0,-4-3 0,5 3 348,-1-2 593,9-2-500,-3 4-533,10-11 415,0 1 0,15-12 0,-23 20-313,0 1 1,0 0-1,1 1 0,-1-1 1,1 1-1,0-1 0,0 1 1,-1 1-1,1-1 1,1 1-1,6-1 0,-10 2-67,0 0 0,0 0 0,0 0 0,0 0 0,0 1 0,-1-1 0,1 1-1,0 0 1,0-1 0,0 1 0,0 0 0,-1 0 0,1 0 0,0 0 0,-1 0 0,1 1 0,-1-1 0,0 0-1,1 1 1,-1-1 0,0 1 0,0-1 0,1 1 0,-1 0 0,-1-1 0,1 1 0,0 0 0,0 0 0,-1 0 0,1 2-1,3 8 53,-2-1-1,0 0 1,2 23-1,-4-25-27,5 54 276,21 96 0,-24-153-296,0 1 1,0 0 0,1 0-1,0-1 1,0 1-1,1-1 1,-1 0 0,10 10-1,-12-14-19,1 0 0,-1-1 0,1 1 0,0-1 0,0 1 0,-1-1 0,1 1 0,0-1 0,0 0 0,0 0 0,1 0 0,-1 0 0,0-1 0,0 1 0,0 0 0,1-1 0,-1 0 0,0 1 0,1-1 0,-1 0 0,0 0 0,1 0 0,-1-1 0,0 1 0,0-1 0,1 1 0,-1-1 0,0 0 0,0 1 0,4-3 0,10-7 49,-1 0 1,0-1-1,-1 0 1,0-2-1,-1 1 0,0-2 1,-1 1-1,0-2 1,18-31-1,2-10 247,37-88-1,-46 83-164,-15 37-36,2 1 1,19-36-1,-29 58-103,1-1-1,0 1 1,-1 0-1,1 0 1,0 0-1,0-1 1,0 1-1,0 0 1,0 0-1,0 0 1,0 1-1,0-1 1,0 0-1,0 0 1,0 1-1,1-1 1,-1 0-1,0 1 1,1-1-1,-1 1 0,0 0 1,1-1-1,-1 1 1,0 0-1,1 0 1,-1 0-1,1 0 1,-1 0-1,0 0 1,1 0-1,-1 0 1,0 1-1,1-1 1,-1 1-1,2 0 1,7 3 12,-1 0 0,0 1 0,0 1 1,0-1-1,0 1 0,10 11 0,13 7 63,-5-1 6,-26-22-82,1 1 0,-1-1-1,1 1 1,-1 0-1,0-1 1,0 1 0,0 0-1,0 0 1,0 0 0,0 0-1,0 0 1,0 0-1,0 2 1,-6 9 73,2-7-2922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0:59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174 1 7832,'0'0'6089,"-2"11"-5752,0 9-215,-3 12 335,1 1 0,2 52 1,10 41 853,-1-54 571,-26-72-1026,-119 28-127,121-25-618,28-1-13,29-1-82,48 1 25,81-4 188,-44-4 189,-124 5-410,4 2 36,0-1-1,0-1 1,-1 1-1,1-1 1,0 0-1,0 0 1,-1 0-1,1-1 1,-1 1-1,1-1 1,-1 0-1,6-4 1,-8 0-2867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00.9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6632,'0'0'8210,"12"-5"-7956,38-16-8,-44 18-164,0 1 0,1 0 0,0 1 0,-1-1-1,1 1 1,0 1 0,0-1 0,-1 1 0,1 0 0,0 1-1,0-1 1,6 3 0,-10-3-49,0 1 0,0-1-1,-1 1 1,1 0 0,0 0 0,-1 0-1,1 0 1,-1 1 0,1-1 0,-1 0-1,1 1 1,-1 0 0,0 0 0,0 0-1,0 0 1,0 0 0,0 0 0,0 0 0,2 4-1,-3-2-6,0 0 0,0-1 0,0 1 0,0 0 0,-1-1 0,1 1 0,-1 0 0,0 0 0,0 0 0,0-1 0,-1 1 0,1 0 0,-1 0 0,-1 4 0,-5 11 32,0 0 0,-1-1 0,-1 0 0,-1-1-1,0 0 1,-1 0 0,-19 21 0,-20 31 186,49-68-233,1 0 0,-1 1 0,0-1 0,1 0-1,-1 0 1,0 0 0,1 1 0,-1-1 0,1 0 0,0 1-1,-1-1 1,1 0 0,0 1 0,0-1 0,0 2 0,0-2-4,1 0 0,-1-1 0,0 1 1,0-1-1,1 1 0,-1-1 0,0 1 0,1-1 1,-1 1-1,1-1 0,-1 1 0,0-1 0,1 0 1,-1 1-1,1-1 0,-1 0 0,1 1 1,-1-1-1,1 0 0,0 0 0,-1 1 0,1-1 1,0 0-1,5 1 32,1 0 1,-1-1-1,0 0 0,0 0 1,9-2-1,-4 1-22,26-4 147,0-1 1,0-2-1,59-21 0,-87 26-325,21-8 761,-16 3-3032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04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5824,'0'0'10173,"11"3"-9916,-1-1-219,22 6 264,-1-2 1,55 3-1,87-17 421,-95 3-141,94 5 0,-123 5 427,-49-5-745,3 0 320,-3 0-583,1 0-1,-1 0 0,0 0 1,0 0-1,1 0 1,-1 0-1,0 0 0,0 0 1,0 0-1,1 0 0,-1 0 1,0 0-1,0 0 0,0-1 1,0 1-1,1 0 1,-1 0-1,0 0 0,0 0 1,0 0-1,0-1 0,1 1 1,-1 0-1,0 0 0,0 0 1,0-1-1,0 1 0,0 0 1,0 0-1,0 0 1,0-1-1,0 1 0,0 0 1,0 0-1,0-1 0,0 1 1,0 0-1,0 0 0,0 0 1,0-1-1,0 1 1,0 0-1,0 0 0,0-1 1,0 1-1,0 0 0,0 0 1,0 0-1,0-1 0,-1 1 1,1 0-1,0 0 1,0 0-1,0 0 0,0-1 1,-1 1-1,-2-4-2795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04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97 6128,'0'0'8157,"14"0"-7793,266-12 1243,-233 9-1382,187 0 860,-204 5-701,41-2-1,-61-1-244,0 0-1,0-1 1,-1 0 0,1 0 0,-1-1 0,1 0-1,-1-1 1,9-5 0,-14 7-70,0-2-1,0 1 1,0 0-1,-1-1 1,0 1-1,0-1 1,0 0-1,4-7 1,1-4-2506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31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1 901 4912,'0'0'9942,"10"-1"-9580,-6 0-309,2 1 5,0-1 0,-1 0 0,1 0 0,-1-1 0,1 1 0,-1-1 0,1-1 0,-1 1-1,0-1 1,8-5 0,12-14 674,-1-1-1,40-49 1,-28 28-63,-13 15-205,-1-2 1,-2-1-1,-2-1 0,17-37 0,-15 27 246,50-76-1,-46 84-277,-2 0 0,29-64 0,-48 92-376,5-11 310,11-33 0,-17 43-136,-1 1 1,0 0-1,0 0 0,0-13 1,-1 20-128,-6-27 601,6 27-695,0-1 1,0 1-1,0 0 1,0-1 0,0 1-1,0-1 1,0 1 0,0 0-1,0-1 1,0 1-1,0-1 1,0 1 0,0 0-1,-1-1 1,1 1 0,0-1-1,0 1 1,0 0-1,-1-1 1,1 1 0,0 0-1,0-1 1,-1 1 0,1 0-1,0 0 1,-1-1-1,1 1 1,0 0 0,-1 0-1,1-1 1,-1 1 0,1 0-1,0 0 1,-1 0-1,1 0 1,-1 0 0,1 0-1,0 0 1,-1 0 0,1 0-1,-1 0 1,1 0-1,-1 0 1,1 0 0,0 0-1,-1 0 1,1 0 0,-1 0-1,1 0 1,0 0-1,-1 1 1,1-1 0,0 0-1,-1 0 1,1 1 0,-1-1-1,1 0 1,0 0-1,0 1 1,-1-1 0,1 0-1,0 1 1,0-1 0,-1 0-1,1 1 1,0-1 0,0 1-1,-7 6 35,1 1 1,0 0-1,0 1 0,1-1 1,0 1-1,0 0 0,1 0 0,0 1 1,-4 18-1,0 8 57,-5 51 0,8-42 46,4-38-131,0 0 0,1 1 0,0-1 0,1 0-1,-1 1 1,2-1 0,-1 0 0,1 1 0,0-1 0,0 0 0,1 0 0,0-1-1,0 1 1,0-1 0,1 1 0,0-1 0,1 0 0,-1 0 0,1-1-1,0 1 1,0-1 0,1 0 0,0-1 0,0 1 0,0-1 0,0 0-1,0-1 1,1 1 0,0-1 0,0-1 0,0 1 0,0-1 0,0 0-1,0-1 1,0 0 0,1 0 0,-1 0 0,0-1 0,1 0 0,-1-1 0,1 0-1,-1 0 1,0 0 0,0-1 0,0 0 0,0 0 0,0-1 0,11-5-1,3-6-9,33-27 0,-34 24 12,34-21-1,-46 32-10,1 0 0,-1-1-1,0 0 1,0 0 0,-1 0 0,10-14 0,34-54 56,-30 40-39,-12 21-15,-1-1 0,6-18 0,-8 20-5,0 0 1,1-1 0,10-13-1,-3 3 29,-11 18-14,0 1-1,0-1 1,1 1 0,6-7 0,-10 11-11,0 1-1,0-1 1,1 1 0,-1 0 0,1-1-1,-1 1 1,0-1 0,1 1 0,-1 0-1,1 0 1,-1-1 0,1 1-1,-1 0 1,1 0 0,-1-1 0,1 1-1,-1 0 1,1 0 0,-1 0 0,1 0-1,-1 0 1,2 0 0,1 10 100,-9 28-29,4-23-68,-16 181 221,18-189-214,0 0-1,0-1 1,1 1 0,0 0 0,1 0-1,-1-1 1,1 1 0,0-1 0,1 0-1,0 1 1,0-1 0,0 0 0,1-1-1,4 7 1,7 13 57,-11-20-48,0 1 0,1-1 0,-1 0 0,1 0 0,0 0 0,1 0 0,-1-1 0,1 0 0,0 0 0,0-1 0,0 0 0,11 4 0,9 6 57,-23-11-69,0 0 0,0 0 0,1-1 0,-1 1 0,1-1 0,-1 0 0,1 0 0,0 0 0,6 1 0,1 1 48,-11-3-60,0 0 0,1 1-1,-1-1 1,1 0 0,-1 0-1,0 0 1,1 0 0,-1 1-1,0-1 1,1 0 0,-1 0-1,1 0 1,-1 0 0,0 0-1,1 0 1,-1 0-1,1 0 1,-1 0 0,0 0-1,1 0 1,-1-1 0,1 1-1,-1 0 1,0 0 0,1 0-1,-1 0 1,0-1 0,1 1-1,-1 0 1,11-8-50,0-1 0,-1 0-1,9-10 1,4-7-3998,-23 26 3978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33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197 71 6224,'0'0'6286,"-10"1"-5851,2 0-298,-4 1 442,0 0-1,0-1 1,0-1-1,0 0 0,-21-2 1,28 1-224,1 1-1,-1-1 1,1 1 0,-1 0 0,0 0 0,-8 2-1,-12 1 2607,24-4-2870,1 1 0,0 0 0,-1 0 1,1 0-1,-1 0 0,1 0 0,0 0 0,-1 0 1,1 0-1,-1 1 0,1-1 0,0 0 0,-1 0 1,1 0-1,-1 0 0,1 0 0,0 1 1,-1-1-1,1 0 0,0 0 0,-1 1 0,1-1 1,0 0-1,0 0 0,-1 1 0,1-1 0,0 0 1,-1 1-1,-3 32 514,1 1-1,2-1 1,3 37-1,16 103 211,-7-81-291,37 203 797,-41-267-773,16 46 0,-18-58-91,-10-30-107,-6-28-255,-8-31 94,-17-134-1,21 62-8,-6-91 103,21 218-243,0 0 0,2 1 0,0-1 0,6-23 0,-6 36-40,0 0 0,1 0 0,0 0 0,0 1 0,0-1 0,0 1 0,1-1 0,-1 1 0,1 0 0,0 0 1,1 1-1,-1-1 0,1 1 0,-1 0 0,1 0 0,0 0 0,0 1 0,0 0 0,0 0 0,7-1 0,8-3 0,1 0 0,0 2 0,40-3 0,-45 7 0,1 0 0,-1 0 0,1 2 0,-1 0 0,0 1 0,0 0 0,0 1 0,20 9 0,-6 0 0,0 2 0,-1 0 0,31 24 0,-52-34 0,0 1 0,-1 0 0,1 0 0,-1 0 0,-1 1 0,1 0 0,-1 1 0,9 13 0,-13-17 0,-1-1 0,1 0 0,-1 0 0,0 1 0,0-1 0,0 1 0,0-1 0,-1 1 0,0-1 0,1 1 0,-1-1 0,0 1 0,-1 0 0,1-1 0,-1 1 0,1-1 0,-1 1 0,0-1 0,0 0 0,-1 1 0,1-1 0,-1 0 0,1 0 0,-1 0 0,0 0 0,-4 5 0,-4 3 0,0-1 0,0 0 0,-1 0 0,-1-1 0,1 0 0,-18 9 0,-83 37 0,60-30 0,37-19 0,0 0 0,0-1 0,-1-1 0,1 0 0,-19 1 0,15-2 0,3 0 0,10-3 0,-1 1 0,0 1 0,1-1 0,-10 4 0,17-5 0,-1 0 0,0 0 0,1 0 0,-1 0 0,0 0 0,0 0 0,1 0 0,-1 0 0,0 0 0,0 0 0,1 1 0,-1-1 0,0 0 0,0 0 0,0 0 0,1 0 0,-1 1 0,0-1 0,0 0 0,0 0 0,1 0 0,-1 0 0,0 1 0,0-1 0,0 0 0,0 0 0,0 1 0,0-1 0,1 0 0,-1 0 0,0 1 0,0-1 0,0 0 0,0 0 0,0 1 0,0-1 0,0 0 0,0 0 0,0 1 0,0-1 0,0 0 0,0 0 0,0 1 0,-1-1 0,1 0 0,0 0 0,0 1 0,0-1 0,0 0 0,0 0 0,0 1 0,-1-1 0,1 0 0,0 0 0,0 0 0,0 1 0,-1-1 0,1 0 0,0 0 0,0 0 0,0 0 0,-1 0 0,1 1 0,0-1 0,0 0 0,-1 0 0,1 0 0,-1 0 0,27 8 0,-24-8 0,16 4 0,220 56 0,-176-41 0,107 48 0,-143-53 0,0 2 0,0 1 0,-2 1 0,25 23 0,-47-40 0,0 0 0,-1 0 0,1 1 0,0-1 0,-1 1 0,1-1 0,-1 1 0,0-1 0,0 1 0,1 0 0,-1 0 0,0 0 0,0 0 0,-1 0 0,1-1 0,0 2 0,-1-1 0,1 0 0,-1 0 0,0 0 0,1 0 0,-1 0 0,0 0 0,0 0 0,0 0 0,-1 0 0,1 1 0,-1-1 0,1 0 0,-1 0 0,1 0 0,-1 0 0,0 0 0,0-1 0,0 1 0,0 0 0,0 0 0,-1 0 0,1-1 0,-1 1 0,1-1 0,-1 1 0,1-1 0,-3 2 0,-7 7 0,-1 0 0,0-1 0,-1 0 0,0-1 0,0-1 0,-1 0 0,0 0 0,-17 4 0,9-4 0,-1-2 0,0 0 0,1-2 0,-45 2 0,18-6 0,-1-3 0,0-2 0,1-2 0,-69-20 0,104 25 0,0-1 0,1-1 0,-1 0 0,1-1 0,0 0 0,0-1 0,1-1 0,-19-14 0,30 22-1,0-1-1,0 0 1,1 0-1,-1 1 1,0-1-1,1 0 1,-1 0 0,1 0-1,-1 0 1,1 1-1,-1-1 1,1 0-1,0 0 1,0 0-1,-1 0 1,1 0 0,0 0-1,0 0 1,0 0-1,0 0 1,0 0-1,0 0 1,0 0 0,1-2-1,11-20-165,-7 15 57,13-23-4301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5120,'0'0'8774,"9"-4"-8375,30-11-11,-38 15-317,0-1-1,0 1 1,1 0-1,-1-1 1,0 1 0,0 0-1,1 0 1,-1 0 0,0 0-1,0 0 1,1 0 0,-1 0-1,0 0 1,0 1 0,1-1-1,-1 0 1,0 1 0,1 0-1,-1-1-34,-1 0 0,1 0 0,-1 1-1,1-1 1,-1 0 0,1 0 0,-1 0 0,1 0 0,-1 0-1,1 1 1,-1-1 0,1 0 0,-1 0 0,1-1-1,-1 1 1,1 0 0,-1 0 0,1 0 0,-1 0-1,1 0 1,-1 0 0,1-1 0,-1 1 0,1 0 0,-1 0-1,1-1 1,-1 1 0,0 0 0,1-1 0,-1 1-1,1 0 1,-1-1 0,1 0 0,3-1 196,1 1-1,-1-1 1,1 1 0,-1 0-1,1 1 1,0-1 0,-1 1-1,6 0 1,273 6 1292,-153 4-1219,-23 0-26,140 13 930,-233-21-1058,-11-1-97,0-1 1,0 1 0,0-1 0,0 1 0,0-1 0,0 0-1,0 0 1,0 0 0,0-1 0,0 1 0,0-1 0,-1 1-1,1-1 1,0 0 0,0 0 0,0 0 0,3-3 0,-5 3-26,0 0 1,0 0 0,0 0 0,0-1 0,-1 1-1,1 0 1,0-1 0,-1 1 0,1-1 0,0 1 0,-1-1-1,0 1 1,1-1 0,-1 1 0,0-1 0,0 1-1,0-4 1,-3-33-237,1 15-3125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4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6928,'0'0'9769,"11"0"-9385,91-10 380,-40 3-222,0 2-1,66 4 1,-52 6 32,89 9 812,-142-10-1067,-1-2-1,0 0 1,1-1 0,-1-1-1,28-4 1,-38 0-95,-8 0-3220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1184 7232,'0'0'5478,"8"-10"-4922,193-247 2370,-155 194-2174,-3-3 1,67-138 0,37-156 1080,-138 337-1630,-1-1 0,-1-1-1,-1 1 1,5-40 0,-11 60-167,1 0 1,-1 0 0,0 0 0,0 0 0,0 0-1,-1 1 1,1-1 0,-1 0 0,0 0 0,0 0-1,0 0 1,-1 0 0,1 1 0,-4-5 0,5 8-33,0-1 1,-1 1-1,1 0 1,0 0-1,-1 0 1,1 0-1,0 0 1,-1 0-1,1 0 1,-1-1-1,1 1 1,0 0-1,-1 0 1,1 1-1,-1-1 1,1 0-1,0 0 1,-1 0-1,1 0 1,-1 0-1,1 0 1,0 0-1,-1 1 1,1-1-1,0 0 1,-1 0-1,1 0 1,0 1-1,-1-1 1,1 0-1,0 1 1,0-1-1,-1 0 1,1 0-1,0 1 1,0-1-1,-1 1 1,1-1-1,0 1 0,-11 18 20,8-15-13,-23 44 27,2 1-1,1 1 0,3 1 1,3 1-1,1 0 0,3 2 1,2-1-1,3 1 0,2 1 1,2-1-1,4 63 0,1-87 7,1 0 0,1 1 0,1-1 0,2 0-1,1-1 1,12 31 0,-13-45-16,1 6 36,17 29 1,-21-45-46,0 0 1,0 0-1,0-1 1,0 0-1,1 1 1,0-1-1,0 0 1,0-1-1,0 1 1,1-1-1,6 4 1,-9-6-9,0-1 0,0 1 0,-1-1 0,1 1 1,0-1-1,0 0 0,0 0 0,0 0 0,0 0 1,0 0-1,0 0 0,0-1 0,0 1 0,0-1 1,0 1-1,0-1 0,-1 0 0,1 0 0,0 1 1,1-3-1,35-24 117,-29 20-94,36-30 183,-2-1-1,-1-3 1,54-66 0,-85 92-118,0 1 0,-1-2 0,0 1 0,7-20 1,-14 29-20,-3 4-61,0 1-1,1-1 0,-1 0 0,1 1 1,0-1-1,-1 1 0,1-1 0,0 1 0,0-1 1,0 1-1,0 0 0,0-1 0,2 0 1,-9 21 61,5-4-66,0 0 1,0 0-1,1 0 1,1 0-1,1-1 1,0 1-1,6 19 1,13 36 81,-19-66-85,0 0 1,1 0-1,0-1 1,-1 1-1,1 0 1,0-1-1,1 0 1,-1 0 0,0 0-1,1 0 1,0 0-1,0-1 1,0 0-1,0 0 1,0 0-1,0 0 1,0 0 0,1-1-1,-1 0 1,1 0-1,-1 0 1,1-1-1,-1 1 1,1-1-1,-1 0 1,1 0 0,-1-1-1,1 1 1,5-2-1,6-4 25,-1 0-1,0 0 0,0-2 1,-1 1-1,0-2 1,-1 0-1,0-1 0,13-12 1,14-9 57,12-11 4,11-10 5,-42 38-84,-6 3 20,1 0-1,0 1 0,33-14 1,-47 23-35,-1 1 1,0 0 0,1-1-1,-1 1 1,0 0 0,1 0-1,-1 0 1,0 0-1,1 1 1,-1-1 0,0 0-1,0 0 1,1 1-1,-1-1 1,0 1 0,0-1-1,1 1 1,-1-1 0,0 1-1,0 0 1,0 0-1,0 0 1,0-1 0,0 1-1,0 0 1,0 0-1,-1 0 1,1 0 0,0 1-1,0-1 1,-1 0 0,1 0-1,-1 0 1,1 0-1,-1 1 1,1 1 0,1 2 11,0 0 0,-1 0 0,0 0 0,0 0 1,0 1-1,-1-1 0,1 0 0,-2 7 1,-9 41 175,7-39-103,0-1 0,1 1-1,-1 17 1,3-31-83,0 1 0,0-1 0,0 0 0,0 0 0,0 1 0,0-1-1,0 0 1,0 0 0,0 1 0,0-1 0,0 0 0,0 1 0,0-1 0,0 0 0,1 0 0,-1 1 0,0-1-1,0 0 1,0 0 0,0 0 0,0 1 0,1-1 0,-1 0 0,0 0 0,0 0 0,0 1 0,1-1-1,-1 0 1,0 0 0,0 0 0,1 0 0,-1 0 0,0 0 0,0 0 0,1 1 0,11-5 91,16-15-3,-24 16-64,55-43 188,-31 24-57,1 1-1,51-30 1,-79 50-154,1 1 1,-1-1 0,1 0-1,-1 1 1,0-1 0,1 0-1,-1 1 1,1 0-1,-1-1 1,1 1 0,-1 0-1,1 0 1,-1 0 0,1 0-1,-1 0 1,1 0-1,-1 0 1,1 1 0,-1-1-1,3 1 1,-3 0-4,0 0 1,0 0-1,0 0 1,0 0-1,0 0 0,0 0 1,0 0-1,0 0 0,-1 1 1,1-1-1,0 0 1,-1 0-1,1 1 0,-1-1 1,1 0-1,-1 1 1,0 2-1,1 6 1,0 1 0,-1-1 0,-1 0 0,-2 17 0,2-21-2,-1 7 1,0-5 1,1 0-1,0-1 1,1 1-1,0 12 0,0-20-2,0 1 0,0-1 0,1 0 0,-1 0 0,0 1 1,0-1-1,0 0 0,0 0 0,0 1 0,0-1 0,0 0 0,0 0 0,0 1 0,1-1 0,-1 0 0,0 0 0,0 1 0,0-1 0,0 0 0,1 0 0,-1 0 0,0 0 0,0 1 0,1-1 0,-1 0 0,0 0 0,0 0 0,1 0 0,-1 0 0,0 0 0,0 0 0,1 1 0,-1-1 0,0 0 0,0 0 0,1 0 0,-1 0 0,0 0 0,0 0 0,1 0 0,-1-1 0,0 1 0,1 0 0,-1 0 0,0 0 0,0 0 0,1 0 0,-1 0 0,0 0 0,0-1 0,0 1 0,1 0 0,-1 0 0,0 0 0,0 0 0,0-1 0,1 1 0,14-14 25,-12 12-19,55-54 80,49-52 57,-103 104-134,0-1-1,0 1 0,1 0 1,-1 0-1,9-5 1,-12 9-9,0-1-1,-1 1 1,1-1 0,0 1 0,0-1 0,-1 1-1,1 0 1,0-1 0,0 1 0,0 0 0,-1 0 0,1 0-1,0 0 1,0-1 0,0 1 0,0 0 0,0 0-1,-1 1 1,1-1 0,0 0 0,0 0 0,0 0-1,0 0 1,-1 1 0,1-1 0,0 0 0,0 1 0,-1-1-1,1 1 1,0-1 0,0 1 0,-1-1 0,1 1-1,-1-1 1,1 1 0,0 0 0,-1-1 0,1 1-1,-1 0 1,0 0 0,1-1 0,-1 1 0,0 0 0,1 0-1,-1 0 1,0-1 0,0 1 0,1 0 0,-1 1-1,3 14 1,1-1 0,1 0 0,0 0-1,1-1 1,11 20 0,-14-30-1,0 0 0,0 0 0,0 0 0,1 0 0,-1-1 0,1 1 1,0-1-1,0 0 0,0 0 0,0-1 0,0 1 0,1-1 0,-1 0 0,1 0 0,-1 0 0,1-1 1,0 1-1,0-1 0,0 0 0,0-1 0,6 1 0,-2-1 7,0-1-1,0 0 1,0 0-1,0-1 1,0 0-1,-1-1 1,1 0-1,-1 0 1,0-1-1,1 0 1,-1 0-1,-1-1 1,1 0-1,-1-1 1,0 1-1,0-1 1,-1-1-1,1 1 1,6-11-1,-4 6 5,0-1 0,-1-1 1,0 1-1,-1-1 0,-1-1 0,0 1 0,-1-1 0,0 0 1,-1 0-1,-1 0 0,2-18 0,-4 29-8,-1 1 0,0-1 0,0 0-1,0 1 1,0-1 0,-1 0 0,1 1 0,-1-1 0,-1-4-1,2 6 1,-1 1-1,1-1 1,-1 0-1,1 0 0,-1 0 1,0 0-1,1 1 0,-1-1 1,0 0-1,1 1 1,-1-1-1,0 1 0,0-1 1,1 0-1,-1 1 1,0 0-1,0-1 0,0 1 1,-1-1-1,-1 1 1,0 0 1,0 0-1,0 0 1,0 0-1,0 1 0,0-1 1,1 1-1,-1 0 0,0 0 1,0 0-1,0 0 1,1 0-1,-1 1 0,1-1 1,-1 1-1,-2 2 0,-4 2 5,1 1 1,0 0-1,0 0 0,0 0 0,1 1 0,0 0 0,1 1 0,0 0 0,0 0 0,-8 17 0,12-21-4,0 0 0,1 0 0,-1-1 0,1 1 0,0 1 0,0-1 0,1 0 0,-1 0 0,1 0 0,0 0 1,0 0-1,1 0 0,0 0 0,0 0 0,0 0 0,0 0 0,1 0 0,0 0 0,0 0 0,0-1 0,1 1 0,-1-1 0,1 1 0,5 5 0,-1-2 13,1 0 0,0-1 0,0 0 0,0-1 0,1 1 0,0-2 0,0 1 0,0-1 0,1-1 1,0 1-1,0-2 0,0 1 0,0-2 0,1 1 0,-1-1 0,1-1 0,-1 0 0,1 0 0,0-1 0,-1-1 0,1 1 0,0-2 0,-1 1 1,1-2-1,15-4 0,-7 0-308,-10 5 400,0-1 1,0 0 0,16-9-1,-24 11-356,1 0 0,0 0 0,0-1-1,-1 1 1,1 0 0,-1-1 0,1 1 0,-1-1 0,0 0 0,0 1-1,1-1 1,-1 0 0,0 0 0,0 1 0,-1-1 0,1 0-1,0 0 1,-1 0 0,1 0 0,-1 0 0,0 0 0,1-4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5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339 0 10752,'0'0'1256,"-11"4"-783,-39 11 536,-66 30 1,102-38-742,0-1-1,0 2 1,1 0 0,1 0-1,-1 1 1,1 1 0,1 0 0,0 1-1,0 0 1,-11 16 0,21-26-204,0 0 0,0 0 0,0 1 1,0-1-1,0 0 0,1 1 0,-1-1 0,0 0 0,1 1 1,-1-1-1,1 1 0,0-1 0,-1 1 0,1-1 0,0 1 1,0-1-1,0 1 0,0-1 0,0 1 0,0-1 0,1 0 1,-1 1-1,0-1 0,1 1 0,-1-1 0,1 1 1,0-1-1,-1 0 0,2 3 0,0-3-2,0 0 0,0 0 0,-1 1 0,1-1 1,0 0-1,0-1 0,0 1 0,0 0 0,1 0 0,-1-1 0,0 1 0,0-1 0,0 0 0,0 0 0,0 0 1,1 0-1,-1 0 0,0 0 0,0-1 0,3 0 0,6-1 90,1-1 1,-1-1-1,0 0 0,1 0 1,-2-1-1,1 0 1,15-12-1,5-5 298,29-28 0,-13 9 47,11-5 299,-45 37-486,-13 9-305,0 0 0,0 0 0,0 0 0,0 0 0,0 0 0,0-1 0,0 1 0,0 0 0,0 0 0,0 0 0,1 0 0,-1 0 0,0 0 0,0 0 0,0 0 0,0 0 0,0 0 0,0 0 0,0 0 0,0 0 0,0 0 0,0 0 0,1 0 0,-1 0 0,0 0 0,0 0 0,0 0 0,0 0 0,0 0 0,0 0 0,0 0 0,0 1 0,0-1 0,0 0 0,0 0 0,0 0 0,1 0 0,-1 0 0,0 0 0,0 0 0,0 0 0,0 0 0,0 0 0,0 0 0,0 0 0,0 0 0,0 1 0,0-1 0,0 0 0,0 0 0,0 0 0,0 0-1,0 0 1,0 0 0,0 0 0,0 0 0,0 0 0,0 0 0,0 1 0,0-1 0,0 0 0,-10 23 378,6-13-388,-107 192 788,-3 8 182,92-164-420,-43 69 1,31-64 348,26-45-528,8-6-360,0 0 1,0 0-1,0 0 1,0 0-1,-1 0 0,1 0 1,0 0-1,0 0 1,0 0-1,0 0 1,-1 0-1,1 0 0,0-1 1,0 1-1,0 0 1,0 0-1,0 0 1,-1 0-1,1 0 0,0 0 1,0 0-1,0 0 1,0 0-1,0-1 0,-1 1 1,1 0-1,0 0 1,0 0-1,0 0 1,0 0-1,0-1 0,0 1 1,0 0-1,0 0 1,0 0-1,0 0 0,0 0 1,0-1-1,0 1 1,0 0-1,0 0 1,0 0-1,0-1 0,0 1 1,0 0-1,0 0 1,0 0-1,0-1 0,17-10-879,-13 10 652,13-7-3770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1017 5824,'0'0'6801,"10"-12"-6368,0 1-309,7-8 135,-2-1 0,14-22 1,194-268 2573,-50 75-1305,-4-6 534,-163 233-1849,-3 5-43,0 0 0,-1-1 0,1 1 0,-1-1 0,0 0 0,0 0 0,0 0 0,2-6 299,-8 11 83,-2 5-471,1-1 1,0 1 0,0 0 0,1 1 0,0-1 0,-4 9-1,-4 4 31,-11 21 16,2 0 0,2 1 0,1 1 0,2 0 0,-15 66 0,28-95-96,1 0 0,0 1 1,0-1-1,2 0 1,0 16-1,0-22-11,1 1-1,0 0 1,1-1-1,0 1 1,0-1 0,0 0-1,1 0 1,0 0 0,0 0-1,7 10 1,-8-15-16,0 1 1,0-1-1,0-1 1,0 1-1,0 0 1,0 0-1,1-1 1,-1 1-1,1-1 1,-1 0-1,1 0 1,-1 0-1,1 0 1,0 0-1,-1-1 1,1 1-1,0-1 1,0 1-1,-1-1 1,1 0-1,0 0 1,0 0-1,-1-1 1,1 1-1,0-1 1,3 0 0,6-3 14,-1 0 1,0 0 0,0-1-1,19-10 1,-11 2 3,0-1 1,0-1 0,-1-1-1,-1 0 1,0-1-1,-2-1 1,0 0-1,-1-1 1,23-41 0,1-14 99,42-114 0,-68 158-103,-1 2 39,-2-1 0,10-49 1,-17 72-37,0 8-15,1 14 3,-2 49 37,3 0-1,3 0 1,3 0-1,21 70 1,-25-119-23,0-1 1,2 0 0,0 0-1,0-1 1,1 0-1,1-1 1,0 0-1,1 0 1,1-1-1,16 14 1,-25-23 32,0-1 0,1 1 0,-1-1-1,1 1 1,0-1 0,0-1 0,0 1 0,6 2 0,-8-4-218,-1 1 1,1-1 0,0 0-1,-1 0 1,1 0-1,0 0 1,0 0-1,-1-1 1,1 1-1,0 0 1,-1-1-1,1 1 1,0-1-1,-1 0 1,1 1 0,-1-1-1,1 0 1,-1 0-1,1 0 1,-1 0-1,0 0 1,3-2-1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506 473 5224,'0'0'7089,"-10"1"-6682,-194 10 2954,191-12-3088,-1 1 1,1 0 0,0 1-1,0 0 1,0 2-1,0-1 1,1 1-1,-1 1 1,1 0 0,-22 12-1,19-8-39,-46 31 1035,56-35-1086,0 0 0,0 0 0,0 1 0,1 0 0,0 0 0,0 0 0,0 1 1,-6 10-1,9-12-103,-1 0 0,1 1 1,1-1-1,-1 0 1,0 0-1,1 1 0,0-1 1,0 0-1,0 0 1,1 1-1,-1-1 0,1 0 1,0 0-1,0 1 1,1-1-1,-1 0 1,1 0-1,0-1 0,0 1 1,4 6-1,1 0 4,0 0 0,1 0-1,0-1 1,0 0 0,19 15-1,-12-14-10,0 1-1,0-2 1,1 0-1,0-1 1,1 0-1,0-1 1,31 7-1,-37-11-26,0-1-1,0 0 0,1-1 1,-1-1-1,0 1 0,1-2 1,-1 0-1,0 0 0,0-1 1,1 0-1,-1-1 0,-1 0 1,16-7-1,-21 7-28,1 1 48,-1 0-1,0-1 1,1 0 0,-1 0-1,-1-1 1,6-4-1,-8 6-31,-1 0-1,1 0 1,-1 0 0,1 0-1,-1 0 1,0 0 0,0-1-1,0 1 1,0-1 0,-1 1-1,1 0 1,-1-1-1,1 1 1,-1-1 0,0 1-1,0-1 1,0 1 0,0-4-1,-1 0 13,0 0-1,0 0 0,0 0 0,-1 0 1,0 0-1,0 0 0,-1 0 1,-3-5-1,-30-44 226,10 17-140,-14-24 41,11 19-29,2-2-1,-23-51 1,33 52-22,1-1 1,-12-67-1,27 106-113,-2-4 36,1-1 0,0 0 0,1-14 1,1 21-29,0 0 1,1 0-1,-1-1 1,1 1 0,1 0-1,-1 0 1,0 0-1,1 0 1,0 0 0,0 0-1,4-5 1,-4 5-12,1 0 1,0 0 0,0 0-1,0 1 1,1-1-1,-1 1 1,1 0 0,0 0-1,0 0 1,0 0-1,0 1 1,0-1 0,0 1-1,1 0 1,-1 1-1,1-1 1,0 1 0,0 0-1,-1 0 1,1 0-1,0 1 1,0-1 0,0 1-1,0 1 1,-1-1-1,1 1 1,0-1 0,8 4-1,35 9 12,0 3-1,71 33 1,-82-33 49,-19-9 37,0 0 0,19 13 1,-35-19-105,1 0 0,-1 0 0,1 0 0,0 0 1,-1-1-1,1 1 0,0-1 0,0 1 0,-1-1 0,1 0 1,0 0-1,3-1 0,9-1-3987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4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151 137 9536,'0'0'6943,"-8"18"-6243,4-7-580,-5 10 126,2-1 1,0 1-1,1 1 1,-5 35-1,8 10 509,3-1 0,3 0-1,14 84 1,4 59 712,-16-136-826,2 24 1284,-7-96-1667,-7-15 478,-6-80-163,6 30-373,-93-521 858,91 545-957,6 28-44,0 1 0,1-1 1,-1-22-1,2 13-23,1 11-10,0 0 0,0 0-1,3-15 1,-2 21-11,0 0 1,0 0 0,1 0-1,0 0 1,-1 0-1,2 0 1,-1 1-1,0-1 1,1 1 0,-1-1-1,6-4 1,-3 3 2,1 1 1,0 0 0,0 0 0,0 0-1,0 1 1,0 0 0,1 0-1,-1 0 1,1 1 0,0 0-1,0 0 1,0 1 0,0 0-1,7 0 1,13 0 32,0 1 0,35 4 1,-54-3-38,13 1 13,0 1 0,0 1 0,0 1 0,0 0 0,-1 2-1,20 8 1,-34-12-17,1 1 0,-1 0 0,0 0 0,0 0 0,-1 0 0,1 1 0,-1 0 1,0 0-1,6 9 0,-8-9-2,0-1 1,-1 0 0,0 1-1,0-1 1,0 1 0,-1 0-1,1 0 1,-1 0 0,0 0 0,-1 0-1,1-1 1,-1 2 0,0-1-1,0 0 1,-1 6 0,-2 5 8,-1 0 0,0-1 0,-1 1 0,-1-1 0,0 0 1,-1 0-1,-1 0 0,0-1 0,-14 18 0,0-4 23,-1-2 0,-1 0 1,-37 31-1,40-43 7,18-12-32,-1 0-1,1 0 1,0 0 0,0 0 0,0 0 0,0 0-1,1 1 1,-1-1 0,0 1 0,1 0 0,0 0 0,0 0-1,0 0 1,-2 5 0,4-7-9,0-1-1,0 1 1,0 0 0,0 0 0,0-1-1,0 1 1,0 0 0,1 0-1,-1-1 1,0 1 0,0 0 0,1-1-1,-1 1 1,1 0 0,-1-1-1,0 1 1,1 0 0,-1-1 0,1 1-1,0-1 1,-1 1 0,1-1-1,-1 1 1,1-1 0,0 0 0,-1 1-1,1-1 1,0 0 0,-1 1-1,2-1 1,27 8 31,-24-8-25,40 9 31,88 19 46,-110-22-73,0 1 0,0 2-1,35 17 1,-50-21-10,0 0 0,0 1 0,0-1 1,-1 2-1,0-1 0,0 1 0,-1 0 0,0 0 1,0 0-1,-1 1 0,0 0 0,6 12 1,-9-15-1,0 0 0,0-1 1,0 1-1,-1 0 0,0 0 1,0 0-1,0 0 1,-1 0-1,0 0 0,0 0 1,0 0-1,-1 0 0,1 0 1,-1 0-1,0 0 0,-1 0 1,1 0-1,-1 0 1,0 0-1,0-1 0,0 1 1,-1-1-1,0 0 0,-3 5 1,-2 0 14,-1 0-1,0-1 1,0 0 0,-1-1 0,1 0 0,-2 0 0,1-1 0,-1-1 0,-19 8-1,-1-2 42,0-1 0,-45 7 0,-181 9-57,146-18-408,74-6-3658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488 626 4120,'0'0'9004,"-13"-1"-8623,-22-2 155,0 3 1,-38 3-1,46 0 27,2 2 0,-1 0-1,-43 15 1,56-15-391,0 1 0,0 1 0,1 0-1,0 0 1,1 1 0,-1 1 0,1-1 0,-16 19-1,20-19-44,0 0 0,1 0-1,-1 1 1,2-1 0,-1 1-1,-6 17 1,10-19-65,0-1 0,0 1 0,0 0 0,1 0 1,0 0-1,1-1 0,0 1 0,0 0 0,0 0 0,1 0 0,1 8 0,1-5-1,-1-1-1,1 0 1,1 0-1,-1 0 1,2 0-1,-1 0 1,1-1-1,0 0 0,1 0 1,0-1-1,12 13 1,-8-11 25,1 0-1,0 0 1,1-1 0,0-1 0,0 0-1,0 0 1,23 7 0,-18-8 14,1-1-1,0 0 1,0-2 0,0 0 0,0-1 0,1-1 0,-1 0-1,0-1 1,1-2 0,-1 0 0,0 0 0,33-10 0,-26 3 74,0-1 1,35-18 0,-53 23-121,1 0 0,0 0-1,-1 0 1,0-1 0,0 0 0,-1-1-1,1 1 1,-1-1 0,-1 0 0,10-16 0,-13 18-30,-1 0 0,1 1 1,-1-1-1,0 0 0,0 0 1,-1 0-1,1 0 0,-1 0 1,0 0-1,-1 0 0,1 0 1,-1 0-1,0 0 0,0 0 1,-1 0-1,1 0 0,-5-8 1,-4-9 58,-1 1 0,-20-28 1,24 39-54,-31-45 215,-3 1-1,-51-51 1,-106-86 785,174 169-853,0-1 0,1-2 0,2 0 0,0-1 0,-21-36-1,40 58-158,0 1 0,1-1 0,-1 0 0,1 1 0,0-1 0,0 0 0,0 0 0,0 0 0,1 0 0,-1 0 0,1 0 0,0 0 0,0 0 0,1 0 0,-1 0 0,1 0 0,0 0 0,0 0 0,0 0 0,0 1 0,1-1 0,0 0 0,0 1 0,0-1 0,0 1 0,0-1 0,1 1 0,-1 0 0,4-3 0,1-1 1,1 1 0,-1 0 0,1 0 0,0 1 0,0 0 0,1 0 0,-1 1 0,1 0 0,0 1 0,0 0 0,14-3 0,1 2 10,1 1 0,-1 1 0,1 2 0,-1 0 0,41 6 0,120 33 115,-135-27-103,-35-8-8,0 0 0,0 1-1,-1 1 1,0 0 0,0 1 0,0 1-1,-1 0 1,14 11 0,-26-18-45,0 0 0,0 0 0,0 0 0,1 0 0,-1 0 1,0-1-1,0 1 0,0 0 0,0-1 0,1 1 0,-1 0 1,0-1-1,1 0 0,-1 1 0,0-1 0,3 0 0,8-3-3778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5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5120,'0'0'8313,"-5"10"-7737,-6 14 14,-1-1 0,-1-1 0,-19 24 0,1-3 750,-49 91 0,69-113-1102,-13 25 147,1 1-1,3 1 0,2 1 0,2 0 0,2 2 0,2-1 0,-6 63 1,12-52 86,1 91 1,7-120-309,1 1 0,1-1 0,2 0 0,15 48 0,-3-28 184,4 0 0,1-1 0,3-2 0,1 0 0,3-2 0,2-1 0,69 76 0,-99-119-277,1 0-1,0 0 1,0 0-1,1 0 1,-1-1-1,0 1 1,1-1-1,0 0 1,-1 0 0,1-1-1,0 1 1,8 1-1,-12-3 24,3-12 57,18-63-884,-16 55-2417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5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0 714 6128,'0'0'5761,"11"-13"-5089,-2 1-513,6-5 159,-2-2 0,0 0 1,17-34-1,115-272 3368,-61 119-655,-75 182-2459,-6 12 138,-4 11 301,-10 23-248,0 10-642,2 1-1,1 0 1,1 1 0,2-1-1,1 1 1,2 0 0,2 1-1,0-1 1,3 0 0,1 0-1,14 60 1,-16-87-87,0-1 0,0 1 0,1-1 0,0 0 1,6 10-1,-8-15-25,0 1 1,-1-1 0,1 0 0,0 0-1,0 0 1,0 0 0,0-1-1,0 1 1,0 0 0,0 0 0,0 0-1,0-1 1,0 1 0,0-1-1,0 1 1,1-1 0,-1 1-1,0-1 1,0 0 0,1 1 0,-1-1-1,0 0 1,1 0 0,-1 0-1,0 0 1,1 0 0,-1 0 0,0 0-1,0-1 1,1 1 0,-1 0-1,0-1 1,0 1 0,1-1-1,-1 0 1,2-1 0,5-3 31,0-1-1,-1 0 1,1-1 0,-1 0-1,-1 0 1,1-1 0,6-10-1,33-61 164,89-199 499,-127 259-608,9-28 1,0-3 96,-7 31-2,-10 19-133,0 7 39,2 24-53,2 0 0,0 0-1,2 0 1,1-1 0,2 0-1,1 0 1,1-1 0,23 44-1,-28-62 25,0 1 0,0-1 0,2 0 0,-1-1 0,1 0-1,1 0 1,16 14 0,-24-23-67,0 0 1,0-1-1,1 1 0,-1-1 1,1 0-1,-1 1 0,0-1 1,1 0-1,-1 0 0,0 0 0,1 0 1,-1 0-1,1 0 0,-1 0 1,0 0-1,1-1 0,-1 1 1,3-1-1,17-10-4210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68 8336,'0'0'5284,"-2"13"-4624,-3 11-326,1 0 1,2 1 0,0 28-1,41 489 4966,-33-506-4612,0 10 1475,-6-46-1822,0-26 1030,-6-38-935,3 28-232,-1-1 0,-1 1 0,-2 0 0,-16-46 0,-22-71 242,26 78-279,14 60-120,2 0 0,-1-1 0,2 1 1,0-1-1,0-17 0,3 27-35,-1 0-1,1 0 1,0 0 0,0 0-1,1 0 1,0 0-1,0 0 1,0 0 0,1 0-1,-1 1 1,2 0 0,-1-1-1,0 1 1,1 0 0,8-8-1,-3 5-2,1 0 0,-1 1 0,2 0-1,-1 0 1,1 1 0,0 0 0,0 1 0,1 1-1,-1-1 1,1 2 0,0 0 0,0 0 0,1 1-1,-1 1 1,16-1 0,-13 2 3,1 0-1,-1 2 1,0-1 0,0 2-1,0 0 1,0 1-1,0 0 1,0 1 0,-1 1-1,0 0 1,0 1 0,13 9-1,-19-10 5,1 1-1,-1 0 0,0 1 1,0-1-1,-1 1 1,0 1-1,-1-1 0,0 1 1,6 12-1,-9-16-3,0 1-1,0 0 1,-1 1-1,0-1 1,0 0 0,0 1-1,-1-1 1,0 1-1,-1-1 1,1 1-1,-1 0 1,0-1 0,-1 1-1,0-1 1,0 1-1,-2 7 1,-3 1 7,0-1-1,0-1 1,-1 1 0,-1-1-1,-1 0 1,1-1 0,-2 0 0,0 0-1,-18 16 1,-11 5 135,-65 43 0,82-61-55,21-14-78,-1 0-1,1 0 0,0 0 0,-1 0 1,1 0-1,0 0 0,0 0 0,0 0 1,0 0-1,0 1 0,0-1 0,1 0 1,-1 1-1,0-1 0,1 0 0,-1 1 1,0 2-1,1-2-8,0-1 1,0 0-1,1 0 1,-1 0-1,0 0 0,1 0 1,-1 0-1,1 0 1,-1 0-1,1 0 1,0 0-1,-1 0 1,1 0-1,0 0 0,0 0 1,-1-1-1,1 1 1,0 0-1,0-1 1,0 1-1,0 0 1,0-1-1,0 1 1,0-1-1,2 1 0,29 12 52,52 15-1,-63-23-53,0 2 0,0 0 0,0 1 1,-1 1-1,0 1 0,32 22 0,-46-28-10,10 8 3,-1 1 1,19 19-1,-30-27-3,0 0 1,-1 0 0,1 0-1,-1 0 1,0 0-1,0 1 1,-1-1 0,0 1-1,0 0 1,0 0-1,2 12 1,-4-16 0,0 0 0,0 0-1,0 0 1,0 0 0,-1 0 0,1 0-1,-1 0 1,1 0 0,-1-1 0,0 1 0,0 0-1,1 0 1,-1 0 0,-1-1 0,1 1-1,0 0 1,0-1 0,-1 1 0,1-1-1,0 0 1,-1 1 0,0-1 0,1 0 0,-1 0-1,-2 2 1,-5 1 6,1 0 0,0 0 1,-1-1-1,-11 3 0,-2-1 16,0-1 0,-1 0 0,1-2 0,-31-1 0,-95-10 133,80 3-68,33 4-80,-79-4-303,114 5 128,0 0-1,0 1 1,1-1-1,-1 1 1,0-1-1,1 0 1,-1 1-1,0-1 1,1 1-1,-1-1 1,1 1-1,-1-1 0,1 1 1,-1 0-1,1-1 1,-1 1-1,1-1 1,-1 1-1,2-1 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1:5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6328,'0'0'9485,"-2"12"-8723,2-11-744,-1 5 69,1 1 0,-1-1 0,1 0 0,0 0 0,0 1 0,1-1 0,0 0 0,0 0 0,1 0 0,-1 0 0,1 0 0,0 0 0,1-1 0,0 1 0,5 8 0,32 39 669,3-2 0,53 50 1,-49-55-244,-3 2 0,48 67 0,-70-81-230,-1 0 1,-2 1-1,22 53 1,-34-68-151,-1 1 0,-1-1 0,0 1 0,-2-1 0,0 1 0,-2 0 0,0 0 1,-3 27-1,-2-12 94,-2 0 0,-2 0 0,-1-1 0,-2-1 0,-27 62 0,2-24 241,-69 103 0,24-36-41,53-87-3727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1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106 234 3616,'0'0'14475,"-10"-2"-14239,-31-2-5,40 4-217,1 0-1,-1 0 1,0 0 0,0 0-1,1 0 1,-1 1 0,0-1-1,1 0 1,-1 0 0,0 1-1,1-1 1,-1 0 0,1 1-1,-1-1 1,0 0 0,1 1-1,-1-1 1,1 1 0,-1-1-1,1 1 1,-1 0 0,1-1-1,0 1 1,-1-1 0,1 1-1,0 0 1,-1-1 0,1 1-1,0 0 1,0 0 0,-3 23 167,3-18-119,-3 39 208,3 1 1,6 61-1,22 95 269,-17-129-345,32 223 947,-43-291-1168,3 18 669,-1-19-197,-2-15-134,-3-50 231,-18-100 1,15 123-396,-73-409 1019,78 439-1149,-4-24 127,-3-54-1,7 59-63,1 21-58,-1 1-1,1-1 1,0 0-1,0 0 1,1 0-1,0 0 1,0 1 0,0-1-1,0 0 1,1 1-1,0-1 1,4-6-1,-2 4 2,0 0 0,1 1 0,0-1 0,0 1 0,1 0 0,0 1 0,0-1-1,0 1 1,1 0 0,0 1 0,1 0 0,-1 0 0,1 0 0,0 1 0,0 0 0,0 1 0,0-1 0,1 2-1,-1-1 1,1 1 0,15-1 0,-3 0 9,1 2 0,1 1 0,-1 1 0,0 0-1,34 8 1,-41-5-23,0 0 0,0 1-1,-1 1 1,0 1 0,0 0-1,0 0 1,-1 1 0,21 17 0,-25-17-7,0-1 0,0 1 0,-1 1 0,0 0 1,-1 0-1,0 0 0,0 1 0,7 14 1,-12-18-3,0 0 1,0 0-1,0 0 1,-1 0 0,1 0-1,-2 0 1,1 0-1,-1 0 1,1 1-1,-2-1 1,1 0 0,-1 0-1,0 0 1,0 0-1,-1 0 1,1 0 0,-5 10-1,0-4 7,0 0-1,0 0 1,-2 0-1,1-1 1,-1 0-1,-1 0 1,0-1-1,0 0 1,-1-1-1,-1 0 1,1 0-1,-23 12 1,-2-2 11,-1-2 0,0-1 0,-45 12 0,52-20 28,-20 8 214,41-9-120,12-1-54,19 2-14,-12-4-53,103 39-27,24 12-24,-135-53 33,37 17-12,-2 1-1,49 35 0,-76-47 11,-1-1-1,-1 2 0,0-1 1,0 1-1,-1 1 0,0-1 1,0 1-1,-1 1 0,-1-1 1,1 1-1,-2 1 0,0-1 0,4 14 1,-7-22 2,-1 1 0,-1-1 0,1 1 0,-1 0-1,1 0 1,-1-1 0,0 1 0,0 0 0,-1 0 0,1-1 0,-1 1 0,0 0 0,0-1 0,0 1 0,0-1 0,-1 1 0,-1 3 0,0-3 0,0 1 1,-1-1 0,0 0 0,1 1 0,-2-2 0,1 1 0,0 0 0,-1-1 0,1 0 0,-7 3-1,-9 4 17,1-2-1,-2-1 0,1 0 1,-36 5-1,-208 61 307,183-48-194,8 0-82,73-25-52,0 0 0,0 0 0,0 0 0,1 0 0,-1 0 0,0 0 0,0 0 0,0-1 0,0 1 0,0 0 0,0 0 0,0 0 0,0 0 0,0 0 0,0 0 0,0-1 0,0 1 0,0 0 0,0 0 0,0 0 0,0 0 0,0 0-1,0 0 1,0 0 0,0-1 0,0 1 0,0 0 0,0 0 0,0 0 0,0 0 0,-1 0 0,1 0 0,0 0 0,0-1 0,0 1 0,0 0 0,0 0 0,0 0 0,0 0 0,0 0 0,0 0 0,-1 0 0,1 0 0,0 0 0,0 0-1,0 0 1,0 0 0,0 0 0,0 0 0,0 0 0,-1 0 0,1 0 0,0 0 0,9-9-2804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1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549 706 4720,'0'0'6424,"-12"-8"-5954,-40-23 18,49 29-414,0 0 1,-1 1-1,1-1 0,-1 1 0,1 0 0,-1 0 0,1 0 1,-1 0-1,0 1 0,-6-1 0,-3 1 157,0-2-42,-1 2 1,1 0-1,-1 1 1,1 0-1,-1 1 0,1 0 1,0 1-1,0 1 1,0 0-1,-18 9 1,1 1 204,0 3 1,2 0 0,-31 24-1,50-34-260,0 1-1,0 0 0,1 1 0,-1 0 0,2 0 0,0 1 0,0 0 0,0 0 0,2 1 0,-1-1 1,1 1-1,1 0 0,0 1 0,0-1 0,1 1 0,-2 16 0,5-25-81,0 0 0,-1 0 0,2 1-1,-1-1 1,0 0 0,1 1 0,-1-1 0,1 0 0,0 0 0,0 1-1,0-1 1,0 0 0,1 0 0,-1 0 0,1 0 0,0-1 0,0 1-1,0 0 1,0-1 0,1 1 0,-1-1 0,0 0 0,1 0-1,0 0 1,-1 0 0,1 0 0,4 1 0,5 3 87,2-1 1,-1 0-1,0-1 1,27 5-1,-32-8-91,16 3 78,0-1-1,0-2 0,0 0 0,0-1 0,0-2 1,0 0-1,-1-2 0,1 0 0,-1-2 0,0-1 1,0 0-1,-1-2 0,0-1 0,0 0 0,-1-2 1,0 0-1,-1-1 0,-1-1 0,0-1 1,-1-1-1,20-22 0,-37 37-103,0-1 1,1 0-1,-1 1 0,0-1 1,0 0-1,0 1 0,0-1 1,-1 0-1,1 0 0,-1 0 1,1 0-1,-1 0 0,1 0 1,-1 0-1,0 0 0,0 0 1,0 0-1,0 0 0,0 0 1,0 0-1,-1 0 1,1 0-1,-1 0 0,1 1 1,-1-1-1,0 0 0,0 0 1,0 0-1,0 1 0,0-1 1,0 0-1,0 1 0,0-1 1,-1 1-1,-2-3 0,-4-4 49,-1 0 0,0 1-1,0 0 1,-19-11-1,-103-48 305,91 49-244,1-3 0,-71-47 0,74 38-21,1-1-1,1-1 0,2-2 1,-46-60-1,71 83-64,0-1 0,1 0-1,1 0 1,-1 0 0,2 0 0,-1-1 0,2 0-1,-1 0 1,2 0 0,-3-23 0,5 27-9,0 0 0,0 0 1,1 0-1,0 0 0,0 0 0,1 0 1,0 1-1,0-1 0,1 0 0,0 1 1,0 0-1,1 0 0,0 0 0,0 0 0,1 0 1,0 1-1,9-10 0,-7 10-12,1 0 0,0 0 0,1 0 0,-1 1 0,1 0 0,0 1 0,1 0 1,-1 1-1,1-1 0,-1 2 0,1-1 0,19-1 0,8 1 26,-1 2 1,42 3-1,-15 3 63,0 3 1,-1 2-1,96 30 0,-146-37-4,0 0-1,0-1 0,0 0 1,25 1-1,-34-26 70,0 10-303,1 0 0,0 0-1,9-19 1,2 8-3805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5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19 13560,'0'0'3019,"-11"5"-2661,4-1-281,-60 33 435,56-30-239,1-1 0,1 2 0,-1-1 0,1 1 0,-9 10-1,18-18-224,-1 1-1,1-1 1,-1 0-1,1 1 1,0-1-1,-1 0 1,1 1-1,-1-1 1,1 0-1,0 1 1,0-1-1,-1 1 1,1-1-1,0 1 1,0-1-1,-1 1 1,1-1-1,0 1 1,0-1-1,0 1 1,0-1-1,0 1 1,0-1-1,0 1 1,0-1-1,0 1 1,0-1-1,0 1 1,0-1-1,0 1 1,0-1-1,0 1 1,1 0-1,0-1 11,0 0-1,0 1 1,0-1-1,1 0 1,-1 0-1,0 0 1,0 0-1,0 0 1,0 0-1,1 0 1,-1-1-1,0 1 1,1-1-1,40-14 655,-25 8-405,-1-2-1,18-11 0,-27 15-141,-1 1 0,0-1 0,0 0 0,0 0 0,-1-1 0,0 0 0,9-12 0,-14 17-115,1 0 0,-1 0 0,0 0 0,1 0 0,-1-1 0,0 1 0,0 0 0,0 0 0,1 0-1,-1 0 1,-1-1 0,1 1 0,0 0 0,0 0 0,-1-2 0,0-5 226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1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1005 6520,'0'0'7358,"11"-13"-6851,114-164 941,87-177 574,-71 82 70,-131 255-1815,-4 7 37,-1 1 0,-1 0 0,1-1 0,2-11 0,-7 15 588,-4 8-358,-5 10-177,-2 12-211,1 2-1,2-1 1,0 1-1,2 0 1,1 1 0,0-1-1,3 1 1,-1 44-1,4-57-87,0-1 0,1 1-1,0-1 1,1 1 0,0-1-1,10 23 1,-12-31-44,1 0 1,1-1-1,-1 1 1,1-1-1,0 1 0,0-1 1,0 0-1,0 0 1,1-1-1,0 1 1,-1-1-1,1 1 0,1-1 1,-1 0-1,0-1 1,1 1-1,-1-1 1,1 0-1,0 0 0,8 2 1,-9-4-9,0 0 1,-1 0 0,1 0-1,0 0 1,0-1 0,0 0-1,-1 0 1,1 0-1,0 0 1,-1 0 0,1-1-1,-1 0 1,0 0 0,1 0-1,-1 0 1,3-3-1,4-3 21,0 0-1,-1-1 1,15-17-1,-4-1 22,0-1 1,-2-1-1,-2-1 1,0-1-1,21-60 0,-17 28 89,-3-1-1,10-73 0,-25 119 10,-5 23 47,-7 32-23,3 2-100,1 0 0,2 0-1,1 50 1,3-69-44,2 0 0,1 0 0,0 0-1,1 0 1,1 0 0,1-1 0,1 0-1,12 25 1,-15-38-8,-1 0 0,1 0-1,0 0 1,0 0 0,1-1 0,0 0-1,0 0 1,0 0 0,10 7 0,-13-11-21,1 1 0,-1-1 0,0 0 0,0 0 0,1 0 0,-1 0-1,0-1 1,1 1 0,-1-1 0,1 1 0,-1-1 0,1 0 0,-1 0 0,1 0 0,-1 0 0,1 0 0,-1-1 0,0 1 0,1-1 0,-1 0 0,1 1 0,-1-1 0,0 0 0,0 0 0,1-1 0,-1 1 0,0 0 0,0-1 0,0 1-1,3-4 1,18-20-948,-18 19-1903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7232,'0'0'14249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5824,'0'0'14215,"13"1"-13845,7 0-200,0-1 1,0-1 0,-1 0-1,1-2 1,28-7 0,-9-1 71,178-45 946,-10 16 419,-201 39-1536,0-1 58,-1 2 1,1-1-1,0 0 0,0 1 0,7 1 0,-12-1-109,-1 0 0,1 0 0,0 0-1,0 1 1,0-1 0,-1 0 0,1 0 0,0 1-1,0-1 1,-1 1 0,1-1 0,0 0-1,-1 1 1,1-1 0,0 1 0,-1 0 0,1-1-1,-1 1 1,1 0 0,-1-1 0,1 1-1,-1 0 1,1-1 0,-1 1 0,0 0 0,0 0-1,1-1 1,-1 1 0,0 0 0,0 0-1,0 0 1,0-1 0,0 1 0,0 0 0,0 0-1,0 0 1,0 0 0,0-1 0,0 1-1,0 0 1,-1 0 0,1 0 0,0-1 0,-1 1-1,1 0 1,-1 0 0,1-1-31,0 1 0,0-1 1,0 0-1,0 1 0,0-1 0,0 0 0,0 1 1,0-1-1,-1 0 0,1 0 0,0 1 0,0-1 1,0 0-1,-1 0 0,1 1 0,0-1 1,0 0-1,0 0 0,-1 1 0,1-1 0,0 0 1,-1 0-1,1 0 0,0 0 0,0 0 0,-1 1 1,1-1-1,0 0 0,-1 0 0,1 0 1,0 0-1,-1 0 0,1 0 0,0 0 0,0 0 1,-1 0-1,1 0 0,0 0 0,-1 0 0,1 0 1,0-1-1,-1 1 0,1 0 0,0 0 1,0 0-1,-1 0 0,1 0 0,0-1 0,-1 1 1,1 0-1,0 0 0,0 0 0,0-1 0,-1 1 1,1 0-1,0 0 0,0-1 0,0 1 1,0 0-1,-1 0 0,1-1 0,0 1 0,0 0 1,0-1-1,0 1 0,0 0 0,0-1 1,-3-7-3488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16879,'0'0'-112,"0"11"-144,1 6 246,-6 566 3650,3-565-3347,1-10-41,0-1 0,0 1 0,1 0 0,0-1 0,1 1 0,1 11 0,-2-18-236,0-1 0,1 0 0,-1 0 0,0 0 0,0 0 0,0 0 0,0 0 0,0 0 0,1 0 0,-1 0 0,0 1 0,0-1 0,0 0 0,0 0 0,1 0 0,-1 0 0,0 0 0,0 0 0,0 0 0,1 0 0,-1 0 0,0 0 0,0 0 0,0 0 0,0 0 0,1 0 0,-1-1 0,0 1 0,0 0 0,0 0 0,0 0 0,1 0 0,-1 0 0,0 0 0,0 0 0,0 0 0,0 0 0,0-1 0,1 1 0,-1 0 0,0 0 0,0 0 0,8-8 146,-8 8-135,22-29 78,-14 13-2819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1 932 6128,'0'0'5686,"10"1"-5196,33 2-30,-39-2-357,1-1 1,-1-1 0,1 1-1,0-1 1,-1 0 0,1 0-1,-1 0 1,1-1 0,-1 1-1,0-1 1,1 0 0,5-4-1,0-1 71,-1 0 0,0-1 0,10-11 0,-8 8 11,5-6 53,-1 0 0,-2 0 1,1-1-1,10-21 0,39-82 816,-53 100-877,43-88 1381,-5-3 0,56-194-1,-92 269-1108,3-15 665,-21 103-640,4 1-1,1-1 1,2 1 0,3-1 0,13 65 0,-17-113-464,1-1 1,0 1-1,0 0 1,0-1-1,0 1 1,0-1-1,1 1 1,-1-1-1,1 1 1,-1-1-1,1 0 1,0 0-1,0 0 1,0 0-1,0 0 1,0 0-1,1 0 1,-1-1-1,0 1 1,1-1-1,-1 0 1,1 0-1,0 0 1,-1 0-1,1 0 1,0 0-1,3 0 1,-2-1-4,-1 0 0,1 1 0,0-2 0,0 1 0,0 0 0,0-1 0,0 0 1,0 1-1,0-1 0,0-1 0,-1 1 0,1-1 0,-1 1 0,1-1 0,-1 0 0,1-1 0,-1 1 0,0 0 0,3-4 1,2-3-2,1-1 1,-2-1-1,1 0 1,-1 0 0,-1 0-1,0-1 1,-1 0-1,0 0 1,-1 0 0,0-1-1,3-20 1,-1-6 28,-2-1 0,-1-57 0,-3 94-23,0 1 1,-1-1-1,1 1 1,-1-1 0,1 1-1,-1-1 1,0 1-1,0-1 1,-1-1 0,2 4-12,0-1 1,0 1 0,0 0 0,0 0 0,0 0-1,0 0 1,0 0 0,0 0 0,0 0-1,0 0 1,0 0 0,0 0 0,0-1 0,0 1-1,0 0 1,0 0 0,0 0 0,-1 0-1,1 0 1,0 0 0,0 0 0,0 0 0,0 0-1,0 0 1,0 0 0,0 0 0,0 0-1,0 0 1,0 0 0,-1 0 0,1 0-1,0 0 1,0 0 0,0 0 0,0 0 0,0 0-1,0 0 1,0 0 0,0 0 0,0 0-1,-1 0 1,1 0 0,0 0 0,0 0 0,0 0-1,0 0 1,0 0 0,0 0 0,0 0-1,0 0 1,0 0 0,0 0 0,0 0 0,-1 0-1,1 0 1,0 0 0,0 1 0,0-1-1,0 0 1,0 0 0,0 0 0,0 0-1,-1 17 40,4 26 12,2 0 0,2-1 0,1 0 0,2 0 0,3-1 0,33 78 0,-22-82 93,-8-23-84,-16-13-63,1-1 0,-1 0 1,1 0-1,-1 0 0,1 1 1,-1-1-1,1 0 0,-1 0 1,1 0-1,-1 0 0,1 0 1,-1 0-1,1 0 0,-1 0 1,1 0-1,-1 0 0,1 0 1,-1 0-1,1 0 0,-1-1 1,1 1-1,-1 0 0,1 0 1,-1 0-1,0-1 0,1 1 1,-1 0-1,1-1 0,0 1 1,15-25-378,-10 15-3287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281 563 6328,'0'0'9081,"-13"-4"-8382,4 0-537,5 2-104,1 0-1,-1 0 1,0 1 0,1 0 0,-1 0 0,0 0-1,0 0 1,0 0 0,0 1 0,0 0 0,0-1-1,0 2 1,0-1 0,0 0 0,0 1-1,0 0 1,0 0 0,0 0 0,1 0 0,-6 2-1,-3 4 286,-1 1-1,1 0 0,0 1 0,1 0 1,0 0-1,0 1 0,1 1 0,-12 16 1,19-24-253,0 1 1,1 0 0,-1 0 0,1 0 0,0 0 0,0 0 0,1 0 0,-1 1 0,1-1 0,0 1 0,0-1 0,1 1 0,-1-1 0,1 1 0,0-1 0,0 1 0,0 0 0,1-1 0,0 1 0,-1-1 0,2 1 0,-1-1 0,0 0 0,1 1 0,0-1-1,0 0 1,0 0 0,1 0 0,-1-1 0,6 8 0,-2-6-7,-1 1-1,1-1 0,0 0 0,1 0 1,-1-1-1,1 1 0,0-1 0,0-1 1,0 0-1,0 0 0,1 0 1,-1-1-1,1 0 0,-1 0 0,1-1 1,9 1-1,-11-1-22,1-1-1,0-1 1,-1 1 0,1-1 0,-1 0-1,1 0 1,-1-1 0,0 1 0,1-2-1,-1 1 1,0-1 0,0 0 0,-1 0-1,1 0 1,-1-1 0,1 0 0,-1 0-1,0 0 1,7-9 0,-1-1 4,-2 0 1,0-1 0,0 1-1,-2-2 1,0 1-1,0-1 1,-2 0-1,0 0 1,-1-1-1,0 0 1,-1 1 0,-1-1-1,-1 0 1,-1 0-1,0 0 1,-1 0-1,-1 0 1,0 0-1,-1 0 1,-1 0-1,-1 1 1,0 0 0,-9-18-1,6 20-2,0 1 0,-1 0-1,-1 0 1,0 1 0,0 1-1,-24-20 1,-78-51 370,85 64-346,-8-3 78,21 14-84,1-2 1,-1 1-1,-11-12 0,22 18-58,0-1-1,0 1 1,1-1-1,-1 0 0,1 0 1,0 0-1,0 0 0,0-1 1,0 1-1,1 0 1,-1-1-1,1 1 0,0-1 1,0 0-1,0 1 0,1-1 1,-1-6-1,1 8-11,0 0 1,0 1-1,0-1 1,0 1-1,1-1 1,-1 0-1,1 1 0,-1-1 1,1 1-1,0-1 1,-1 1-1,1 0 0,0-1 1,0 1-1,0 0 1,0-1-1,0 1 0,3-2 1,-1 1-1,0 0 1,0 0 0,0 0 0,0 0-1,1 1 1,-1 0 0,8-3-1,1 2 16,1 0-1,0 0 1,21 1-1,3 2 48,1 1 1,-1 2-1,0 2 0,-1 1 1,1 2-1,38 14 0,-70-20-40,-1-1 0,1 0-1,-1 1 1,1 0 0,-1 0 0,0 1-1,4 4 1,14 10 253,-20-16-361,5 0 146,-1-4-3192,-4 1 1904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191 223 16144,'0'0'943,"2"16"-712,38 289 1994,-34-256-1750,6 120 2010,-6-122-178,-14-71-1094,-21-128-184,-8-53-297,28 134-288,0-127 0,9 191-409,1 1 0,-1-1 0,1 0 0,0 1 0,1-1 0,0 1 0,0-1 0,0 1-1,1 0 1,0-1 0,0 2 0,1-1 0,-1 0 0,1 1 0,0-1 0,1 1-1,-1 0 1,1 0 0,6-4 0,-4 4-12,0 1 1,1 0-1,-1 0 0,0 1 1,1 0-1,0 0 0,0 1 1,0 0-1,0 0 0,0 1 1,0 0-1,0 0 0,1 1 0,-1 0 1,9 2-1,-8-1-9,0 0 0,0 1-1,0 0 1,0 1 0,0 0 0,-1 0 0,1 1-1,-1 0 1,0 1 0,0-1 0,-1 2-1,0-1 1,1 1 0,-2 0 0,11 11 0,-12-11-2,-1 0 1,0 0-1,0 0 1,-1 0-1,1 1 1,-1-1 0,-1 1-1,1 0 1,-1 0-1,0 0 1,-1 0-1,0 0 1,0 1 0,0-1-1,-1 0 1,0 0-1,-1 1 1,1-1 0,-4 13-1,0-5 17,-1-1 0,0 0-1,-1 1 1,-1-2 0,0 1 0,0-1-1,-2 0 1,0 0 0,-15 17-1,-8 2 178,-67 53-1,94-82-183,3-1 1,0 0 1,0-1-1,0 1 0,0 0 0,0 0 0,0 0 1,-2 4-1,4-5-20,0 0 1,-1-1-1,1 1 1,0-1-1,0 1 1,0-1 0,0 1-1,0 0 1,1-1-1,-1 1 1,0-1-1,0 1 1,0 0-1,0-1 1,1 1-1,-1-1 1,0 1-1,0-1 1,1 1-1,-1-1 1,1 1-1,-1-1 1,0 0-1,1 1 1,-1-1-1,1 1 1,-1-1-1,1 0 1,-1 1-1,1-1 1,-1 0-1,1 0 1,-1 1-1,1-1 1,-1 0-1,1 0 1,0 0-1,-1 0 1,1 0-1,-1 0 1,2 0-1,194 79 33,-183-73-35,0 0 0,0 1 0,-1 0 0,0 1 0,0 0 0,-1 1 0,14 14 0,-20-19-1,-1 1 0,0-1 0,0 1-1,0 0 1,0 0 0,-1 0 0,0 1 0,0-1 0,-1 1 0,1-1 0,-1 1 0,-1 0 0,1 0 0,-1 0 0,0 0 0,0 0 0,0 0 0,-1 1 0,-1 8 0,0-10 0,0-1 1,-1 1-1,0-1 0,0 0 1,0 0-1,0 1 1,-1-1-1,0-1 0,0 1 1,0 0-1,0-1 0,0 1 1,-1-1-1,1 0 0,-1 0 1,-7 4-1,-2 0 10,1 0 0,-1-1-1,0 0 1,-19 5 0,2-3 29,-1-2 0,1-1 1,-34 2-1,-93-4 45,149-3-84,-57-2-120,-23 0 45,32 10-4214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7328,'0'0'11483,"15"0"-10871,240-20 1670,-78 10-894,-110 9 144,104-16 1,-142 16 485,-48 7-978,11-5-1352,-15-1 287,22 0-256,1 0 0,-1-1 1,1 1-1,-1 0 0,0 0 0,1 0 1,-1 0-1,1-1 0,-1 1 0,1 0 1,-1 0-1,1-1 0,-1 1 0,1 0 1,0-1-1,-1 1 0,1-1 0,-1 0 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12160,'0'0'2290,"11"3"-1676,57 13 477,0-3 0,1-2 0,124 1 1,-182-12-1000,28 2 422,1-2 0,43-6 0,-71 5-385,0-2 1,0 1-1,0-2 0,-1 1 1,0-1-1,1-1 1,-2 0-1,1-1 0,-1 0 1,1 0-1,12-12 0,-2-2-2747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2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1021 7736,'0'0'6140,"15"-8"-5711,-5 3-343,4-2 37,0 0 1,0-1-1,-1-1 1,-1 0-1,1 0 1,12-14 0,45-55 688,-3-3 1,-4-3-1,-3-2 1,-5-3 0,65-139-1,-96 177-404,2-1 636,-3-1 0,22-72 0,-43 116-504,-5 10 215,-9 17-148,-8 35-335,2 0 1,2 2 0,3 0 0,2 0-1,3 1 1,-3 101 0,11-156-270,0 10 59,0-1 1,0 0 0,2 1-1,3 19 1,-4-28-48,-1 0 1,1 0-1,0 0 0,0-1 0,-1 1 1,1 0-1,0 0 0,0-1 0,1 1 0,-1-1 1,0 1-1,0-1 0,1 1 0,-1-1 1,1 0-1,-1 0 0,1 0 0,0 0 1,-1 0-1,1 0 0,0 0 0,0 0 0,-1-1 1,1 1-1,0-1 0,0 1 0,0-1 1,0 0-1,0 0 0,0 1 0,0-2 0,0 1 1,0 0-1,2 0 0,3-2 9,0 0 1,0 0-1,-1-1 0,1 0 0,-1 0 1,1 0-1,-1-1 0,0 0 0,0 0 1,8-8-1,4-4 49,27-34-1,-26 27-10,-2-1 0,-1 0 0,22-48 0,28-86 166,-25 55-32,-37 91-136,0-1 0,4-18 0,-6 22-9,-2 0 73,-5 12-7,-6 13-21,7 0-60,-1 0 1,2 0-1,1 1 1,0-1-1,0 0 1,2 1-1,0-1 0,3 20 1,5 19 91,17 57 1,-24-108-121,2 9 21,1-1 0,0 1 0,1-2 0,1 1 0,-1 0 0,2-1 0,0 0 0,0 0 0,1-1 0,0 0 0,1 0 0,0-1 0,0 0 0,1-1 0,13 9 0,-22-16-29,0-1 0,0 1 0,0 0 0,0-1 0,1 1 0,-1-1-1,0 1 1,1-1 0,-1 0 0,0 1 0,1-1 0,-1 0 0,0 0-1,1 0 1,-1 0 0,0 0 0,1 0 0,-1 0 0,0-1 0,1 1-1,-1 0 1,0-1 0,0 1 0,1-1 0,-1 1 0,0-1 0,0 0-1,0 1 1,1-1 0,0-2 0,2 0-401,-1-1 0,0 0 0,0 0 1,-1-1-1,1 1 0,2-6 0,-1 1-2066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4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369 518 11816,'0'0'2920,"-12"-11"-2480,-39-38-34,43 43-286,1 0-1,-2 1 0,1 0 1,0 1-1,-1-1 1,0 2-1,0-1 1,0 1-1,-1 1 0,1 0 1,0 0-1,-1 1 1,-15-1-1,17 2-12,1 0 0,-1 0-1,1 0 1,-1 1 0,1 0 0,0 0-1,-1 1 1,1 0 0,0 1 0,0-1-1,0 1 1,1 1 0,-1-1 0,1 1-1,-12 9 1,14-10-47,0 1 0,1-1-1,0 1 1,-1 0 0,1 0 0,1 0 0,-1 0-1,1 0 1,-1 1 0,1-1 0,1 1-1,-1 0 1,1 0 0,-1-1 0,1 1 0,1 0-1,-1 0 1,1 0 0,0 0 0,0 0 0,0 0-1,1 0 1,-1 0 0,3 6 0,-1-5-1,0 1 0,0-1 0,1 0 0,0 0 1,0 0-1,1 0 0,0-1 0,0 1 0,0-1 0,0 0 1,1 0-1,0-1 0,0 1 0,0-1 0,1 0 0,-1 0 0,9 3 1,9 4 153,0-1 1,1-1-1,31 8 1,-21-7-23,-16-5 75,35 4 0,-43-9-175,1 1 1,-1 1-1,0 0 0,1 0 1,-1 1-1,0 0 1,0 1-1,-1 0 1,1 1-1,14 9 1,-16-7 2,1 1 1,-1-1 0,-1 2 0,1-1 0,-1 1 0,10 17-1,-16-23-70,1-1 0,-1 0 0,0 0 0,0 1 0,0-1 0,-1 0 0,1 1 0,0-1 0,-1 1 0,0-1 0,1 1 0,-1-1 0,0 1 0,0-1 0,-1 1 0,1-1 0,0 1 0,-1-1 0,0 1 0,1-1 0,-1 0 0,0 1 0,0-1 0,-1 0 0,1 0 0,0 1 0,-1-1 0,1 0 0,-1 0 0,0-1 0,1 1 0,-1 0 0,0 0 0,0-1 0,0 0 1,0 1-1,-4 1 0,-7 4 29,-1 0 0,0 0 0,0-1 0,-1-1 0,0-1 0,0 0 0,0 0 0,0-2 0,-1 0 0,1-1 0,0 0 0,-1-1 0,1-1 0,-1 0 0,1-2 0,0 1 0,-1-2 0,-19-7 1,14 5 34,17 6-61,1-1 0,-1 0-1,1 0 1,0 0 0,-1 0 0,1-1-1,0 1 1,0-1 0,0 0-1,-3-2 1,6 4-25,0 0 0,0-1 0,0 1 0,0 0 0,0 0 0,0 0 0,0 0 0,0-1 0,0 1 0,0 0 0,0 0 0,0 0 0,0 0 0,0-1 0,0 1 0,0 0 0,0 0 0,0 0 0,0 0 0,0-1 0,0 1 0,0 0 0,0 0 0,0 0 1,1 0-1,-1 0 0,0-1 0,0 1 0,0 0 0,0 0 0,0 0 0,0 0 0,1 0 0,-1 0 0,0 0 0,0 0 0,0-1 0,0 1 0,1 0 0,-1 0 0,0 0 0,0 0 0,0 0 0,0 0 0,1 0 0,-1 0 0,0 0 0,11-3 19,-11 3-15,90-18 30,34-10-66,-56 11 12,-10 3-29,55-22 1,-41 5 19,-36 15 0,49-16 0,-61 28 25,-42 33 21,8-14 1,-1 0 1,-14 30-1,21-38-8,1 1-1,0-1 0,1 1 1,-1 0-1,1-1 1,1 1-1,-1 0 0,1 16 1,1-21-5,1 0 0,-1 0 0,1 0 0,0 0 0,0 0 0,0 0 0,0-1 0,0 1 0,1 0 0,-1-1 0,1 1 0,0-1 0,0 1 0,0-1 0,0 0 0,0 0 0,0 0 0,0 0 0,1 0 0,-1-1 0,1 1 0,-1-1 0,1 1 0,0-1 0,0 0 0,0 0 0,3 1 0,0-1 15,0 1 1,0-1-1,1 0 0,-1 0 1,0-1-1,1 0 0,-1 0 1,1-1-1,-1 1 0,0-1 1,12-4-1,-15 4-12,1-1 1,-1 1-1,0-1 1,0 0 0,0 0-1,0 0 1,0-1-1,0 1 1,0-1-1,-1 0 1,1 1 0,-1-1-1,0 0 1,0-1-1,0 1 1,0 0-1,-1 0 1,1-1-1,-1 1 1,0-1 0,0 1-1,1-7 1,-1 1 3,0 1-1,0-1 1,-1 0 0,0 0 0,-1 0 0,0 0 0,0 0 0,-3-11 0,-2-2 7,-12-41 72,15 57-72,1 0 0,-1 0 0,0 0 0,-1 0 0,1 0-1,-1 1 1,-7-9 0,8 12-5,0 0 0,0 0-1,-1 0 1,1 0 0,-1 1 0,1-1-1,-1 1 1,1 0 0,-1 0-1,0 0 1,1 1 0,-1-1 0,-7 1-1,9-1-12,0 1 0,0 0 0,1 0-1,-1 0 1,0 0 0,0 1 0,0-1-1,1 0 1,-1 1 0,0-1 0,1 1-1,-1 0 1,0-1 0,1 1 0,-1 0-1,1 0 1,-1 0 0,1 0-1,0 0 1,-1 0 0,1 1 0,0-1-1,0 0 1,0 1 0,0-1 0,0 1-1,0-1 1,0 1 0,0-1 0,1 1-1,-2 3 1,2-4-7,0 0 0,0 0 0,1 1 0,-1-1-1,0 0 1,1 0 0,-1 0 0,1 0 0,-1 0 0,1 0-1,-1 0 1,1 0 0,0 0 0,-1 0 0,1 0 0,0 0 0,0 0-1,0 0 1,0 0 0,0-1 0,0 1 0,0 0 0,0-1-1,0 1 1,0-1 0,0 1 0,2 0 0,33 10-65,-25-10 62,0 0 1,-1 0-1,1-2 1,-1 1-1,1-1 1,-1-1-1,1 0 1,-1 0-1,0-1 1,0 0-1,0-1 1,0 0-1,-1-1 1,18-10-1,5-6 18,-1-2 0,48-44-1,-39 30 34,-2-2 0,57-74 0,-79 91-32,-1-1 0,-2 0 1,0-1-1,-1-1 1,-1 0-1,-2 0 1,9-37-1,-9 26 16,-5 24-18,-1 1-1,0-1 1,-1 0-1,0 0 1,-1 0-1,-1-24 1,0 35-9,0 1 1,0-1 0,0 0-1,0 0 1,0 0 0,0 0-1,0 0 1,-1 0-1,1 0 1,0 1 0,-1-1-1,1 0 1,0 0 0,-1 0-1,1 1 1,-1-1-1,0 0 1,1 1 0,-1-1-1,1 0 1,-1 1 0,0-1-1,0 1 1,1-1-1,-1 1 1,0-1 0,0 1-1,1-1 1,-1 1 0,0 0-1,-2-1 1,1 1 1,0 1 0,-1-1 0,1 0 1,0 1-1,0 0 0,0-1 0,-1 1 0,1 0 0,0 0 1,0 0-1,0 1 0,-2 1 0,-8 6 10,0 1-1,-19 20 0,8-3-11,1 1-1,1 0 0,1 2 0,-27 57 0,24-35 11,1 1 1,-17 68-1,32-91 20,1 0-1,2 1 1,0 0 0,3-1-1,0 1 1,6 51 0,-3-70-9,0 0-1,1 0 1,1 0 0,0-1 0,1 1-1,0-1 1,0 0 0,13 18 0,-16-26-15,0-1 1,0 1-1,0-1 0,0 0 1,1 0-1,-1 0 0,0 0 1,1 0-1,-1 0 1,1-1-1,0 1 0,0-1 1,0 0-1,0 0 1,-1 0-1,6 1 0,-3-1 6,0-1 1,0 0-1,0 0 0,0 0 0,0-1 0,0 0 0,-1 0 1,1 0-1,7-3 0,2-2 13,0 0-1,-1-2 1,0 1 0,-1-2 0,22-17 0,-18 11 26,0-2 0,17-22-1,-19 20 115,32-31-1,-45 49-156,0 0-1,0 1 0,0-1 0,0 0 0,0 0 0,0 0 0,1 0 0,-1 1 0,0-1 0,0 1 0,0-1 0,1 1 1,-1-1-1,0 1 0,1 0 0,-1-1 0,0 1 0,1 0 0,-1 0 0,0 0 0,1 0 0,-1 0 0,3 1 0,-2 0 1,-1 0 0,1 0-1,-1 0 1,0 0-1,1 0 1,-1 0 0,0 1-1,1-1 1,-1 1-1,0-1 1,0 0 0,0 1-1,-1 0 1,1-1-1,1 3 1,1 4 7,-1-1-1,0 0 1,0 0 0,-1 1 0,0-1-1,0 1 1,-1 10 0,-5 23 186,-11 50 0,16-90-194,0-1 1,-1 1 0,1 0-1,0-1 1,0 1 0,0-1-1,0 1 1,0 0 0,0-1-1,0 1 1,0 0 0,0-1-1,0 1 1,0 0 0,0-1-1,0 1 1,0-1 0,0 1-1,1 0 1,-1-1 0,0 1-1,1 0 1,0-1-3,-1 0 1,1 1-1,-1-1 1,1 0-1,-1 0 0,1 0 1,-1 0-1,1-1 0,-1 1 1,1 0-1,-1 0 1,1 0-1,-1 0 0,1 0 1,-1-1-1,0 1 1,1 0-1,-1 0 0,1-1 1,-1 1-1,1-1 0,23-21 135,-3-2-54,-4 4 18,29-26 0,-29 31-49,-2 1 38,0 1 0,1 1 0,18-11 0,-34 23-87,1-1 1,0 1-1,0-1 0,0 1 1,-1-1-1,1 1 0,0-1 0,0 1 1,0 0-1,0 0 0,0-1 1,0 1-1,0 0 0,0 0 1,0 0-1,-1 0 0,1 0 0,0 0 1,0 0-1,0 0 0,0 1 1,0-1-1,0 0 0,0 0 1,0 1-1,0-1 0,-1 1 0,1-1 1,0 0-1,0 1 0,0 0 1,-1-1-1,1 1 0,0-1 1,-1 1-1,1 0 0,0 0 0,-1-1 1,1 1-1,-1 0 0,1 0 1,-1 0-1,0 0 0,1 0 1,1 6 24,0 0 0,-1 0 1,1 0-1,0 14 1,-1-8-5,0 0-27,1 0 1,1-1 0,0 0-1,1 1 1,0-1 0,11 21-1,-13-30-1,0 1 0,0-1 0,0 0 0,1 0 0,-1 0 0,1 0 0,0 0 0,0 0 0,0-1-1,0 1 1,0-1 0,0 0 0,1 0 0,-1 0 0,1-1 0,0 1 0,-1-1 0,1 0 0,0 0 0,0 0 0,0 0-1,-1-1 1,1 1 0,0-1 0,0 0 0,5-1 0,3-1-30,-1-1 0,0 0 0,0 0 0,0-2 0,0 1 0,-1-1 0,0-1 0,0 0 0,13-9 0,9-6-3834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551 673 6632,'0'0'4588,"-12"-8"-3928,2 1-502,3 2-52,1 0 1,-1 1-1,0 0 1,0 0-1,-1 1 1,1 0-1,-1 0 0,1 0 1,-1 1-1,-10-1 1,-9 0 543,-1 1 0,-47 2-1,62 1-424,0 1-1,0 0 0,0 1 1,0 0-1,1 1 0,-1 1 0,-22 11 1,15-5 157,-61 38 951,71-43-1050,1 1 0,0 1 0,0 0 0,1 0 0,-14 16 0,20-21-194,1-1 1,-1 1-1,0-1 0,1 1 0,0 0 1,0-1-1,0 1 0,0 0 0,0 0 1,0 0-1,1 0 0,-1 0 1,1 0-1,0 0 0,0 0 0,0 0 1,0 0-1,1 5 0,1-4-4,-1 0-1,1 0 1,0 0-1,0 0 0,0-1 1,0 1-1,1-1 1,-1 1-1,1-1 1,0 0-1,6 5 1,0-1 38,1 0 0,-1-1 0,1 0 1,0-1-1,1 0 0,-1-1 0,1 0 0,22 5 1,-13-6-14,0-1 1,1-1 0,-1 0 0,0-2 0,1 0 0,-1-2 0,28-6 0,-24 2 2,0 0 1,-1-1 0,0-1-1,-1-1 1,37-23 0,-50 28-63,-1-1 0,1-1 0,-1 1 0,0-1 0,-1-1 0,1 0 0,-2 0 0,1 0 0,7-13 0,-10 14-14,-2 1 0,1-1 1,-1 0-1,0 0 0,0 0 0,0 0 1,-1 0-1,0 0 0,-1-1 1,0 1-1,0 0 0,0 0 1,-1-1-1,-2-9 0,-2-2 36,-1 0 0,0 1 0,-2 0 0,0 0 0,0 1 0,-16-22 0,2 7 51,0 2 0,-37-37 0,-4 8 154,-3 2 0,-94-61 0,135 100-167,21 15-77,-1-1 0,1 0 0,-1 0-1,1 0 1,1 0 0,-1-1 0,-4-6 0,7 10-25,0 0 1,1 0-1,-1-1 0,1 1 1,-1 0-1,0-1 1,1 1-1,0 0 1,-1-1-1,1 1 1,0-1-1,0 1 1,0 0-1,0-1 1,0 1-1,0-1 1,0 1-1,0-1 1,1 1-1,-1 0 1,1-1-1,-1 1 1,1 0-1,-1-1 1,1 1-1,0 0 1,-1 0-1,1-1 1,0 1-1,0 0 1,0 0-1,0 0 1,0 0-1,2-1 1,4-3 4,0 1 0,1 0 0,-1 0 1,1 1-1,0 0 0,0 0 0,0 0 0,1 1 1,-1 1-1,0 0 0,15-1 0,10 1 20,51 6 0,-37 0 23,0 1-1,-1 3 0,0 2 0,0 2 1,68 28-1,-111-39 0,0-1 0,-1 0 0,1 0 1,0 1-1,-1 0 0,1 0 0,-1-1 1,0 1-1,0 0 0,4 5 0,-1-10-1427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218 230 15976,'0'0'3231,"3"16"-2619,46 238 1034,-38-176-1151,16 96 780,-20-138-609,2-1 0,24 60 0,-3-36 1172,-76-225 326,11 32-1832,-8-2 30,-37-142 381,76 259-669,0 0-1,1-1 0,2 1 0,0 0 0,3-39 1,-2 53-61,1 0 1,0 0-1,0 0 1,0 0 0,0 1-1,1-1 1,0 0-1,0 1 1,0 0 0,1-1-1,0 1 1,-1 0-1,1 0 1,1 0-1,-1 1 1,0-1 0,1 1-1,0 0 1,0 0-1,0 0 1,0 0 0,0 1-1,1-1 1,-1 1-1,1 0 1,-1 1 0,1-1-1,8-1 1,1 1 0,1 1 1,-1 1-1,0 0 1,0 0 0,0 2-1,0 0 1,0 0-1,0 1 1,24 10-1,-21-7 4,-1 1 0,-1 0-1,0 1 1,0 1-1,0 1 1,-1 0 0,22 20-1,-31-25-9,0 0 0,-1 0 0,1 1-1,-1-1 1,-1 1 0,1 0-1,-1 0 1,0 0 0,0 0 0,-1 1-1,0-1 1,0 1 0,0 0 0,-1 0-1,0-1 1,0 1 0,-1 0-1,0 9 1,-2-3 1,0-1-1,-1 0 1,0 0-1,-1 0 1,0-1-1,-1 1 1,0-1-1,-1 0 1,-9 13-1,-6 6 21,-2-1-1,-1-2 0,-1 0 0,-44 35 1,68-61-26,0 0 1,0 0 0,0 0-1,0 0 1,0 0-1,0 1 1,0-1 0,0 0-1,0 0 1,1 1 0,-2 1-1,2-3-1,0 1-1,0-1 0,0 1 0,0-1 1,0 1-1,0-1 0,0 0 0,0 1 1,0-1-1,0 1 0,0-1 0,1 1 1,-1-1-1,0 0 0,0 1 0,0-1 1,1 1-1,-1-1 0,0 0 1,0 1-1,1-1 0,-1 0 0,0 1 1,1-1-1,-1 0 0,4 2 2,-1 0 1,1 0-1,0 0 1,0-1-1,0 0 1,7 2-1,5 1-14,118 36-64,-11-4-142,138 60 1,-250-92 195,0 2 1,0-1-1,-1 1 1,1 1-1,13 12 1,-22-17 20,0-1 0,0 1 0,0 0 0,-1 0 1,1 0-1,0 0 0,-1 1 0,0-1 1,0 0-1,1 0 0,-1 1 0,-1-1 0,1 1 1,0-1-1,-1 1 0,1-1 0,-1 1 1,0 0-1,1-1 0,-1 1 0,-1-1 1,1 1-1,0 0 0,-1-1 0,1 1 0,-1-1 1,0 1-1,0-1 0,0 1 0,0-1 1,0 0-1,-2 4 0,-3 2 12,0 0 0,-1 0 0,1-1 0,-2 0 0,1 0-1,-1 0 1,0-1 0,0 0 0,-1-1 0,-13 7 0,-7 1 24,0 0 1,-33 8-1,9-7 27,1-2 0,-2-3 0,-82 5 0,-165-13 18,151-3-390,135 2 214,3 1-134,1-1 1,-1-1-1,1 0 0,-20-4 0,30 5 197,1-1-1,-1 1 1,1 0-1,-1 0 1,1 0-1,0 0 1,-1 0-1,1 0 1,-1-1-1,1 1 1,0 0-1,-1 0 1,1-1-1,0 1 1,-1 0-1,1 0 1,0-1-1,-1 1 1,1 0-1,0-1 1,0 1-1,0 0 1,-1-1-1,1 1 1,0-1-1,0 1 1,0 0-1,0-1 1,-1 1-1,1-1 1,0 1-1,0-1 1,0 0-1,1-4-3576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393 825 6928,'0'0'8894,"-13"0"-8419,-134-11 2075,136 10-2255,0 1-1,1 1 0,-1-1 0,0 2 0,0 0 0,1 0 0,-1 1 0,1 0 1,0 0-1,-12 7 0,14-7-73,1 2-1,-1-1 1,1 1-1,-1 0 1,1 0 0,1 1-1,-1 0 1,1 1 0,0-1-1,0 1 1,1 0 0,-9 15-1,13-19-171,-1 1 0,1 0 0,0-1 0,0 1-1,0 0 1,1 0 0,0 0 0,-1-1 0,1 1 0,0 0-1,1 0 1,-1 0 0,1 0 0,-1 0 0,1-1-1,0 1 1,1 0 0,-1-1 0,1 1 0,-1-1 0,1 1-1,0-1 1,1 0 0,-1 0 0,5 6 0,0-1 6,1 0 1,0-1 0,1 0-1,-1 0 1,1-1 0,1 0-1,-1 0 1,12 4 0,2-1 22,2 0 0,-1-2 0,1-1 0,0-1 0,0-1 0,45 1 1,-29-4 28,0-3 0,-1-1 0,60-13-1,-81 12-50,1-1 0,-1-1-1,-1 0 1,1-1-1,-1-1 1,0-1-1,-1-1 1,22-15-1,-36 22-35,0 0 0,1 0-1,-1 0 1,0-1-1,-1 1 1,1-1-1,-1 0 1,1 0-1,-1 0 1,0 0-1,-1 0 1,1 0 0,-1-1-1,0 1 1,0 0-1,0-1 1,0 1-1,-1-1 1,0 1-1,0-1 1,0 1-1,0-1 1,-2-7 0,0 3 14,-1 0-1,0 1 1,0-1 0,-1 1 0,1-1 0,-2 1 0,1 0 0,-1 1 0,-1-1 0,-10-11 0,-13-9 99,-1 1-1,-54-38 1,-76-37 235,125 80-271,-22-12 57,3 3 141,-73-57 0,112 76-227,0-1 0,1-1 0,1 0 0,0 0 0,1-1 0,1-1 0,0 0 0,1-1 0,-8-19 0,15 30-43,1 1 1,-1-1-1,1 0 1,1 0-1,-1 1 1,1-1-1,0 0 0,0-1 1,1 1-1,0 0 1,0 0-1,0 0 1,1 0-1,0 0 1,0 0-1,1 0 1,-1 0-1,1 1 1,4-9-1,-1 4-4,0 1 0,0 0 1,1 0-1,0 1 0,0 0 0,1 0 1,0 0-1,1 1 0,-1 0 0,1 0 1,1 1-1,-1 0 0,1 1 0,0-1 0,1 2 1,-1-1-1,1 2 0,0-1 0,0 1 1,0 1-1,0-1 0,0 2 0,1-1 0,14 1 1,12 1 27,0 2 0,0 1 0,0 2 0,0 1 1,-1 3-1,0 0 0,57 24 0,-67-19-42,-23-12-10,0 0 0,0 0 1,0 0-1,1-1 0,-1 1 0,0-1 1,1 0-1,-1 0 0,0 0 0,1 0 1,-1 0-1,1-1 0,0 1 0,-1-1 1,1 0-1,-1-1 0,1 1 1,0 0-1,-1-1 0,7-2 0,11-5-4257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1070 7528,'0'0'5542,"12"3"-4971,40 10-22,-48-13-485,-1 0-1,1 0 1,0 0 0,0-1-1,-1 1 1,1-1-1,0 0 1,-1 0 0,1 0-1,-1 0 1,0-1 0,1 1-1,-1-1 1,0 0-1,0 0 1,0 0 0,0 0-1,0-1 1,0 1-1,-1-1 1,1 0 0,3-5-1,-4 6-19,11-15 184,-1 0 0,0 0 0,-2-1 0,14-31 0,-6 13 12,335-597 2685,-341 614-2823,24-39 638,36-80-1,-50 94 432,-44 80 228,-3 15-1031,2 2 1,-17 61-1,35-94-279,0 1 0,1 0-1,0 1 1,2-1 0,1 0-1,1 1 1,0-1 0,8 43 0,-6-54-41,1 0 0,0-1 0,1 1 0,0-1 0,1 1 0,0-1 0,0 0 0,1-1 0,13 16 0,-16-21-31,0 1 1,0-1-1,0 0 1,1-1-1,-1 1 1,0 0-1,1-1 0,0 0 1,0 0-1,0 0 1,0 0-1,0-1 1,0 0-1,0 0 1,0 0-1,0 0 1,1 0-1,-1-1 1,0 0-1,1 0 1,-1 0-1,0 0 1,1-1-1,-1 0 1,0 1-1,5-3 1,0-1-1,0 0 1,-1-1-1,0 1 1,0-2-1,-1 1 1,1-1-1,-1 0 1,0-1-1,-1 1 1,1-1-1,-2-1 1,9-12 0,3-8 16,-2 0 0,15-41 1,-18 38-6,12-27 50,-4-1 1,14-62-1,-32 75 45,-2 36 23,2 30-2,2 22-32,3-1 0,1 0-1,20 61 1,-18-74 2,2 1 1,0-2-1,2 1 0,1-2 0,31 42 1,-45-67-110,0 1 0,0 0 0,1-1 0,-1 1 0,1-1 0,-1 0-1,1 1 1,-1-1 0,1 0 0,0 0 0,-1 0 0,1 0 0,0 0 0,0-1 0,0 1 0,0 0 0,0-1 0,0 1 0,0-1 0,0 0 0,0 0 0,0 0 0,0 0 0,0 0 0,0 0 0,0 0 0,-1-1 0,1 1 0,0-1-1,0 1 1,0-1 0,0 0 0,0 0 0,2-1 0,4-4-64,1 0 1,-1 0-1,-1-1 0,1 0 0,8-11 0,-7 8-41,21-21-3762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5824,'0'0'12874,"11"4"-12339,-1-1-402,0 1 0,-1-2 0,1 1 0,1-1 0,-1-1 0,0 0 0,18-1 0,91-6 1238,60-5 936,-81 8-299,-75 3-1325,-23 0-691,0 0 0,0-1 0,1 1 1,-1 0-1,0 0 0,0 0 0,0-1 0,0 1 1,1 0-1,-1 0 0,0-1 0,0 1 0,0 0 0,0 0 1,0-1-1,0 1 0,0 0 0,0 0 0,1-1 1,-1 1-1,0 0 0,0 0 0,0-1 0,0 1 1,-1 0-1,1 0 0,0-1 0,0 1 0,0 0 0,0-1 1,0 1-1,0 0 0,0-1 0,-2-3-3558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8840,'0'0'6556,"12"-3"-5879,-8 2-615,17-5 376,0 1 1,39-3-1,105-12 1715,-110 11-1030,1 3-1,103 1 0,-144 5-861,-7 0 0,1 1 0,-1 0 0,1 0-1,-1 0 1,0 1 0,12 4 0,-20-6-241,0 0 1,1 0 0,-1 0 0,0 0 0,0 0 0,0 0-1,0 1 1,0-1 0,1 0 0,-1 0 0,0 0 0,0 0-1,0 0 1,0 0 0,0 0 0,0 0 0,0 0 0,0 0-1,1 0 1,-1 1 0,0-1 0,0 0 0,0 0 0,0 0 0,0 0-1,0 0 1,0 0 0,0 1 0,0-1 0,0 0 0,0 0-1,0 0 1,0 0 0,0 0 0,0 1 0,0-1 0,0 0-1,0 0 1,0 0 0,0 0 0,0 0 0,0 1 0,0-1-1,0 0 1,0 0 0,0 0 0,0 0 0,0 0 0,0 0-1,0 0 1,-1 1 0,1-1 0,0 0 0,0 0 0,-1-1 35,4-5-300,4-4-3178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3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411 197 7736,'0'0'5929,"-11"1"-5244,-3-1-497,2 0 215,0 1 0,1 0 1,-1 0-1,0 2 0,1-1 1,-19 7-1,12 0 223,1 1 0,0 0 1,0 1-1,1 1 0,1 1 1,0 0-1,-26 30 0,19-19-164,13-16-254,1 0 0,1 1 1,0 0-1,0 1 0,-8 13 0,-24 67 1231,35-77-1259,1-1 0,0 1-1,1 0 1,0 0 0,0 21-1,4-3 34,0 1-1,3-1 0,0 0 1,2 0-1,1 0 0,2-1 0,17 37 1,-22-57-144,0 0 0,1-1 0,0 1 0,1-1 0,0 0 0,1-1 0,16 15 0,-9-11 24,0 0 0,1-2 0,32 18 0,-33-22-58,0-1 1,0 0-1,0-1 1,1-1 0,-1 0-1,1-1 1,0 0-1,0-2 1,0 0-1,30-4 1,-14-1-2,-1-1 1,-1-1-1,1-2 0,43-19 0,-38 13 35,-1-3 0,-1-1 0,62-46-1,-78 52-14,-2-2 0,1 0 0,-2-1 0,0-1 0,-1 0 0,-1-1 0,-1-1 0,16-30-1,-21 32 14,0-1 0,-2 0 0,0 0 0,-1 0 0,-1 0-1,-1-1 1,0 1 0,-1-1 0,-3-28 0,-2 3 157,-3-1 0,-21-77 1,20 93-105,-2 2 1,0-1-1,-23-40 0,25 54-76,0 1-1,-1 0 1,-1 1-1,0 0 1,0 0-1,-1 1 1,-1 1-1,-18-14 1,22 19-44,1 1 0,-1 1 0,0-1 0,-1 1 0,1 1 0,0-1 0,-1 2 0,1-1 0,-1 1 0,0 0 0,-15 1 0,6 1 0,-1 0 0,1 2 0,-1 0 0,-26 9 0,16-2-3,1 1-1,0 1 1,0 2 0,1 1-1,-46 34 1,39-16-258,19-17-4570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44.9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1592 6824,'0'0'5256,"14"-10"-4987,22-14-9,-2-2 1,53-51-1,-36 22 210,-2-3-1,-3-1 0,-3-3 1,-2-1-1,-3-2 0,34-82 1,-66 135-289,-4 9-95,-1 0 0,1 0 0,-1 0 0,0 0-1,0-1 1,0 1 0,0 0 0,0-4 0,-1 7-73,0 0-1,0-1 1,0 1 0,0 0 0,0 0-1,0 0 1,0 0 0,0-1-1,0 1 1,-1 0 0,1 0-1,0 0 1,0 0 0,0 0-1,0-1 1,0 1 0,0 0-1,0 0 1,0 0 0,-1 0-1,1 0 1,0 0 0,0 0-1,0 0 1,0-1 0,0 1-1,-1 0 1,1 0 0,0 0-1,0 0 1,0 0 0,0 0-1,-1 0 1,1 0 0,0 0-1,0 0 1,0 0 0,0 0-1,-1 0 1,1 0 0,0 0-1,0 0 1,0 0 0,0 0-1,-1 0 1,1 1 0,0-1-1,0 0 1,0 0 0,0 0-1,0 0 1,0 0 0,-1 0-1,1 0 1,0 1 0,0-1-1,0 0 1,0 0 0,0 0-1,0 0 1,-11 9 178,3 2-130,0 0 0,1 1 1,0-1-1,0 2 0,-4 12 0,-24 72 122,21-57-110,-111 368 288,75-235-269,-85 258 137,133-425-230,-2 7 147,7-29-15,48-147 160,-19 65-134,46-137 202,11-40 54,-66 195-293,67-207 257,-72 240-249,2 1-1,2 1 1,55-82-1,-77 126-124,1 0-1,-1 0 1,1 0-1,-1 1 1,1-1-1,0 0 1,-1 0 0,1 1-1,0-1 1,0 0-1,-1 1 1,1-1-1,0 1 1,0-1 0,0 1-1,0 0 1,-1-1-1,1 1 1,0 0-1,0-1 1,0 1 0,0 0-1,0 0 1,0 0-1,2 0 1,-2 0-1,0 1-1,1 0 1,-1-1 0,0 1-1,0 0 1,1 0 0,-1 0-1,0 0 1,0-1 0,0 2-1,0-1 1,0 0 0,0 0 0,1 3-1,3 3 1,-1 1-1,0 1 0,-1-1 0,4 12 1,2 13 0,-2 0-1,-1 1 1,-1 0 0,-2 0 0,-2 0 0,-1 0 0,-1 0 0,-2 0 0,-2 0 0,-1-1-1,-13 45 1,17-73-1,1 0 1,-1 0-1,0 0 0,0-1 0,-1 1 0,0-1 0,1 1 1,-1-1-1,-1 0 0,1 0 0,-1 0 0,1-1 0,-1 1 1,-7 4-1,6-6 1,0 1 0,0-1 1,0 0-1,0-1 1,-1 1-1,1-1 0,0 0 1,-1 0-1,1-1 0,-1 0 1,1 0-1,-1 0 1,-8-2-1,-33-6 80,44 7-69,-1 0 0,1-1 0,-1 1 0,1 0-1,-1-1 1,1 0 0,0 0 0,0 0 0,0 0 0,-4-4 0,6 6-10,1-1 0,0 1 0,-1 0 0,1-1 0,0 1 0,-1 0 0,1-1 0,0 1 1,0-1-1,0 1 0,-1-1 0,1 1 0,0-1 0,0 1 0,0-1 0,0 1 0,0-1 0,0 1 0,0-1 0,0 1 0,0-1 0,0 1 0,0-1 1,0 1-1,0 0 0,1-1 0,-1 1 0,0-1 0,0 1 0,0-1 0,1 1 0,-1-1 0,0 1 0,1 0 0,-1-1 0,0 1 0,1-1 0,19-10 54,125-40 61,93-37-27,-197 69-74,0-1-1,-1-2 1,58-43-1,-81 52 0,-2-1-1,1 0 1,-2-1-1,0-1 1,-1 0 0,0-1-1,-2 0 1,0-1-1,11-24 1,-21 39-8,0 0 0,0 1 0,-1-1 0,1 0 0,-1-1 0,1 1 0,-1 0 0,0 0 0,0 0 0,0 0 0,-1 0 0,1 0 0,-1 0 0,1 0 0,-3-4 0,1 2 3,0 1 1,-1-1-1,1 0 0,-1 1 0,0 0 0,-1-1 0,1 1 0,-6-5 1,1 2 31,-1 1 1,1-1-1,-1 1 1,0 1 0,-1 0-1,1 0 1,-1 1 0,-15-5-1,124 68 296,-86-50-337,1 1-1,-1 0 1,-1 1 0,0 0 0,-1 1-1,0 1 1,0 0 0,11 19 0,-11-12-1,0 1 1,-2 0-1,0 0 1,-2 1 0,8 31-1,-5-1-1,-8-37 0,0-1 0,1 1 0,1-1 0,0 0 0,1 0 0,10 19 0,-15-32 1,1 0-1,-1 0 1,1-1-1,-1 1 1,1 0-1,0 0 1,-1-1-1,1 1 1,0 0-1,0-1 1,0 1-1,-1-1 1,1 1-1,0-1 1,0 1-1,0-1 1,0 1-1,0-1 1,0 0-1,0 0 1,0 0-1,0 1 1,0-1-1,0 0 1,0 0-1,0 0 1,0 0-1,0-1 1,0 1-1,0 0 1,0 0-1,0-1 1,1 0-1,4-1 6,-1-1 1,0 0-1,0 0 0,8-7 0,-6 5 0,156-135 148,-99 82-12,-63 57-140,-1 1 0,1-1 0,-1 0 0,1 1 0,-1-1 1,1 1-1,0 0 0,-1-1 0,1 1 0,0 0 0,-1-1 0,1 1 1,0 0-1,0 0 0,-1-1 0,1 1 0,1 0 0,-1 0 0,-1 0-1,0 1 1,1-1-1,-1 0 1,0 0-1,0 1 1,1-1-1,-1 0 1,0 0-1,0 1 1,1-1-1,-1 0 1,0 1-1,0-1 1,0 0-1,0 1 1,0-1-1,1 0 1,-1 1-1,0-1 1,0 0-1,0 1 1,0-1-1,0 0 1,0 1-1,-4 33 38,2-25-50,0 8 9,1 0 1,0 0 0,1 0-1,3 25 1,-1-32 8,0 0 0,0-1 0,1 1 0,0-1 0,1 0 0,0 0 1,0 0-1,1-1 0,8 11 0,-12-17-4,0 0 1,1 0-1,-1 0 1,1 0-1,-1 0 0,1 0 1,0-1-1,0 1 1,0-1-1,0 1 0,0-1 1,0 0-1,0 0 1,1 0-1,-1 0 1,0 0-1,1 0 0,-1-1 1,1 1-1,-1-1 1,0 1-1,1-1 0,-1 0 1,1 0-1,-1 0 1,1 0-1,-1-1 1,1 1-1,-1-1 0,0 0 1,1 1-1,-1-1 1,4-2-1,-2 0 5,0 1-1,0-1 0,0 0 1,-1 0-1,1 0 1,-1-1-1,0 1 1,0-1-1,0 0 0,-1 0 1,1 0-1,-1 0 1,0 0-1,0 0 1,0-1-1,2-8 1,-2 0 9,-1 0 1,0 0 0,-1 0 0,0 0 0,-1 0-1,-1 0 1,0 0 0,0 1 0,-1-1 0,-1 0 0,0 1-1,-1 0 1,0 0 0,-1 0 0,0 1 0,-1-1-1,0 2 1,-1-1 0,0 1 0,-1 0 0,0 1-1,0 0 1,-1 0 0,-19-13 0,24 20-10,0 0-1,0-1 1,-1 2 0,1-1-1,-6-1 1,-3 0 9,7 2-13,7 5 2,11 6 8,0-3-21,1-2 1,1 1 0,-1-1 0,1-1-1,0-1 1,0 1 0,0-2 0,1 0-1,17 0 1,18-1-39,60-7 0,-52 1 8,9-2 3,125-31 0,-120 21 78,-35 5-5,-29 9-20,-1 1 1,1 0-1,0 0 1,-1 0-1,1 1 0,8-1 1,-45 26-44,13-13 14,2 1 1,0 0 0,0 1-1,-23 27 1,-42 66 49,75-99-39,0 0 0,0 0 0,1 0 0,1 1 0,-1-1 0,1 1 0,0 0 0,1 0 0,0 0 0,0 0 0,1 0 0,0 0 0,0 0 0,1 1 0,1 11 0,-1-19-1,0 0-1,0 0 0,0 0 1,0 0-1,0 0 0,1 0 1,-1 0-1,0 0 0,1 0 1,-1 0-1,1 0 0,-1 0 1,1 0-1,0 0 0,-1 0 1,1-1-1,0 1 1,-1 0-1,1-1 0,0 1 1,0 0-1,0-1 0,0 1 1,1 0-1,0-1 1,0 1 0,-1-1 1,1 0-1,0 0 0,0 0 0,-1 0 1,1 0-1,0-1 0,-1 1 0,1 0 0,0-1 1,-1 0-1,3 0 0,5-4 4,-1 0 1,0 0-1,0 0 0,9-9 0,7-8 3,-1-2 1,-1 0-1,0-2 0,-3 0 0,23-38 0,-4-4 34,33-82 1,-49 91-9,-3-1 1,-3-1 0,-2 0 0,10-113 0,-24 171-33,1-3 2,0-1-1,0 1 0,-1 0 1,0-1-1,0 1 0,-1 0 0,1-1 1,-1 1-1,-1 0 0,-3-12 1,5 18-3,-1-1 0,1 1 0,0 0 0,-1-1 0,1 1 0,0 0 0,-1-1 0,1 1 0,-1 0 0,1 0 1,0-1-1,-1 1 0,1 0 0,-1 0 0,1 0 0,-1-1 0,1 1 0,-1 0 0,1 0 0,-1 0 1,1 0-1,-1 0 0,1 0 0,-1 0 0,1 0 0,-1 0 0,1 0 0,0 0 0,-1 1 0,1-1 0,-1 0 1,1 0-1,-1 0 0,1 1 0,-1-1 0,1 0 0,0 0 0,-1 1 0,1-1 0,-1 0 0,1 1 0,0-1 1,0 0-1,-1 2 0,-17 17-22,5 1 6,0 2-1,2 0 0,0 0 1,1 1-1,1 0 0,-8 37 0,2 7-39,-6 76-1,16-98 16,1 0 1,2 1 0,3-1 0,1 0-1,10 53 1,-8-73 31,-1-10-13,0 0-1,0 1 1,2-1 0,0 0 0,11 22 0,-15-34 20,1 0-1,0-1 1,-1 1 0,1-1 0,0 0 0,1 0 0,-1 0 0,0 0 0,1 0 0,-1 0 0,1 0 0,-1-1 0,1 1 0,4 1-1,-4-2 7,1-1 0,-1 1 0,1-1 0,-1 0 0,1 0 0,-1 0 0,1 0 0,-1 0 0,1-1 0,-1 0 0,0 1 0,1-1 0,-1-1 0,0 1 0,5-3 0,1-1 15,0 0 0,0-1 0,0-1 0,-1 1 0,0-1 0,0-1 0,-1 1 0,0-1 0,9-13 0,3-8 89,25-48-1,-20 23 1,6-12 59,-20 43-84,-10 23-78,1-1 1,-1 0-1,0 0 1,0 1-1,1-1 0,-1 0 1,0 0-1,0 1 1,0-1-1,0 0 0,0 0 1,0 0-1,0 0 1,0 1-1,0-1 1,0 0-1,0 0 0,-1 0 1,1 1-1,0-1 1,0 0-1,-1 0 0,0-1 1,-1 5 3,1 0 0,-1-1 0,1 1 1,-1 0-1,1 0 0,0 0 0,0 0 0,0 3 1,-6 19-17,2 1 0,1-1 1,-2 48-1,6-60 3,0 0 0,1 0-1,1 0 1,0 0 0,0 0-1,2 0 1,-1 0 0,2-1 0,8 18-1,-13-29 8,1-1-1,-1 1 0,1 0 1,-1 0-1,1-1 1,-1 1-1,1 0 0,-1-1 1,1 1-1,0-1 1,0 1-1,-1-1 0,1 1 1,0-1-1,0 1 1,-1-1-1,1 0 0,0 1 1,0-1-1,0 0 1,0 0-1,0 0 0,-1 0 1,1 0-1,1 0 1,1 0 3,-1 0 1,1-1 0,-1 0 0,1 1-1,-1-1 1,1 0 0,-1 0 0,5-3-1,1-1 23,-1 0-1,1-1 1,13-13 0,2-9 65,0 0 0,-2-1 0,27-51 0,-29 54 25,-8 15-9,-16 29-87,0-1 1,1 1-1,-1 20 1,2-16 2,-8 33 1,10-52-22,1 0 0,-1 0 0,1 0 1,0 0-1,0 0 0,0 0 0,1 0 1,-1 0-1,1-1 0,-1 1 0,1 0 1,0 0-1,0 0 0,1-1 0,-1 1 1,0 0-1,1-1 0,0 1 1,2 2-1,5 13 40,-2-10-45,-5-6 0,0 0 0,0 1 1,0-1-1,0 0 0,1 0 0,-1 0 0,0-1 1,1 1-1,0 0 0,-1-1 0,1 0 0,0 1 1,0-1-1,0 0 0,0-1 0,0 1 1,0 0-1,0-1 0,4 1 0,3-2 11,0 0 0,0 0 0,-1-1 0,1-1 0,0 1 0,0-2 0,-1 1 0,10-6 0,71-43 20,-72 41-27,109-85 93,-13 8 45,-108 84-131,0 0-4,-1-1-1,1 2 1,0-1 0,0 1-1,0 0 1,1 0-1,-1 1 1,1-1-1,-1 1 1,1 1-1,9-2 1,62-1-34,-105 19 106,-95 29 34,104-35-102,2 1 1,-1 1-1,1 0 1,1 1-1,-20 20 0,33-31-10,-4 5-6,0 0 0,1 0 0,0 1 0,0 0 0,0-1 0,0 2 0,1-1 0,1 0 0,-1 1 0,1 0 0,-2 8 0,4-13 0,0 0 0,1 1 1,-1-1-1,1 0 0,0 0 1,0 0-1,0 0 0,0 0 1,0 0-1,1 0 0,-1 0 1,1 1-1,0-1 0,0-1 1,0 1-1,0 0 0,1 0 1,-1 0-1,1-1 0,0 1 1,-1 0-1,1-1 0,0 0 1,1 1-1,-1-1 0,0 0 1,1 0-1,-1 0 0,1-1 1,-1 1-1,1 0 1,5 1-1,1 0 7,0 0 0,0 0 0,0-1 0,0-1 1,0 1-1,1-2 0,-1 1 0,1-1 0,-1 0 0,0-1 0,15-3 1,-4 0 13,-1-1 0,1-1 1,-1-1-1,24-11 1,-15 2-9,0-1 0,46-39 1,-31 23 15,-18 14-13,-1 0-1,-1-1 1,-1-2 0,-1 0-1,-1-1 1,-1-2 0,-1 0-1,-1 0 1,24-51 0,-12 7 35,-4-1 0,-2-1 1,23-133-1,-43 184-33,19-132 84,-21 131-85,0-1 1,-1 1 0,-2-1-1,0 1 1,-5-22-1,7 42-13,-1 0 0,1 0-1,0-1 1,-1 1-1,1 0 1,0 0 0,-1 0-1,1 0 1,-1 0-1,0 0 1,1 0-1,-1 0 1,0 0 0,0 0-1,0 0 1,1 0-1,-3-1 1,2 2 0,0 0 0,1-1-1,-1 1 1,0 0 0,0 0 0,1 0 0,-1 0-1,0 0 1,0 0 0,1 0 0,-1 0 0,0 0-1,0 1 1,1-1 0,-1 0 0,0 0 0,0 0-1,1 1 1,-1-1 0,-1 1 0,-2 2-3,0 1 0,0-1 1,0 1-1,1-1 0,-1 1 1,1 0-1,-3 5 0,-6 11-8,1 0-1,1 1 0,1 0 0,0 0 0,2 1 0,1 0 0,-6 29 0,-11 166-134,20-181 116,-3 177-154,8-170 119,2 0 0,17 82 1,-19-117 68,1 1 1,0-1 0,0 0 0,0 0 0,1 0 0,1 0 0,-1 0 0,1-1 0,0 0 0,1 0 0,0 0 0,0-1 0,0 0 0,1 0 0,0-1 0,0 0 0,1 0 0,-1 0 0,1-1 0,0 0 0,0 0 0,0-1 0,1 0-1,-1-1 1,1 0 0,0 0 0,-1-1 0,1 0 0,0-1 0,0 1 0,14-3 0,1 0-32,0-1 1,-1-1-1,1-1 0,-1-2 0,38-14 0,-60 20-16,0 1-1,0-1 1,0 1-1,0-1 1,0 1-1,-1-1 1,1 0-1,0 1 1,0-1-1,0 0 0,0 0 1,-1 0-1,1 0 1,-1 0-1,1 1 1,0-1-1,-1 0 1,1 0-1,-1-1 0,0 1 1,1 0-1,-1 0 1,0-1-1,0-1-601,0 0-1,0 0 0,0 1 1,0-1-1,-1 0 0,0 0 1,-1-4-1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45.2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86 11152,'0'0'416,"12"-8"-258,-8 5-141,10-7 122,0 0-1,1 2 0,0-1 1,0 2-1,1 0 0,25-7 1,-13 10 188,1 0 1,-1 2-1,41 2 1,85 16 1527,-72-6-902,-54-9-2931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47.7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1499 5824,'0'0'2528,"11"-5"-2095,3-2-259,0 1 0,-1-2 0,0 0 0,0-1 0,-1 0 0,0 0 0,12-14 0,-3 0 286,-2-1 0,-1-1 0,-1 0 1,-1-2-1,-1 0 0,-1 0 0,14-41 0,-24 54-211,-1 0 1,0 1-1,0-1 0,-1 0 0,-1 0 1,-1-1-1,0 1 0,-2-15 0,1 23-118,0-1-1,0 1 0,-1 0 1,1 0-1,-1 0 0,-1 1 1,1-1-1,-1 0 0,0 1 1,0 0-1,-1 0 0,0 0 0,0 0 1,0 0-1,0 1 0,-1 0 1,1 0-1,-1 0 0,0 0 1,-10-5-1,-1 6 269,15 3-350,-1 0 1,1 0 0,0 0 0,0 0 0,0-1 0,0 1 0,0 0-1,-1 0 1,1-1 0,0 1 0,0-1 0,0 1 0,0-1 0,0 1-1,0-1 1,0 0 0,0 0 0,26 13 593,37 15-362,-44-21-169,30 16 0,-42-18-88,-1-1 1,1 1 0,-1 0 0,0 1-1,0-1 1,0 1 0,-1 0-1,0 0 1,4 6 0,-3-3 2,0 0 1,-1 1-1,-1-1 1,1 1-1,-1 0 1,-1 0-1,3 18 1,-2 5 100,-1 32 0,2 18 130,-4-79-247,0 0-1,1 0 0,0-1 0,-1 1 1,1 0-1,0 0 0,0 0 1,0-1-1,1 1 0,-1-1 0,1 1 1,-1-1-1,1 1 0,0-1 0,0 0 1,0 0-1,0 0 0,1 0 0,-1 0 1,0 0-1,1-1 0,-1 1 1,1-1-1,0 0 0,-1 0 0,1 0 1,0 0-1,0 0 0,0 0 0,-1-1 1,1 1-1,0-1 0,0 0 1,5 0-1,4-1 13,0 0 0,0 0 0,0-1 0,0-1 0,-1 0 0,1 0 0,14-8 0,-9 3 5,0-1-1,0-1 0,27-21 0,43-44 159,-78 67-157,12-14 222,0 0 0,-2-1-1,29-45 1,-53 77-155,1 1-1,0-1 1,0 1-1,1 0 1,1 1-1,-1-1 1,2 0 0,-1 0-1,1 20 1,1-9-48,0 0 0,2 0 0,0 0 0,8 29 0,-10-48-40,1 0 0,-1 0 0,1 1 1,0-1-1,0 0 0,0 0 0,0 0 0,1 0 1,-1 0-1,0 0 0,1 0 0,-1 0 0,1 0 1,0-1-1,0 1 0,0-1 0,0 1 0,0-1 1,2 2-1,-1-2 1,0 0 1,0-1 0,0 1 0,0 0 0,1-1-1,-1 1 1,0-1 0,0 0 0,0 0-1,1-1 1,-1 1 0,5-2 0,2 0 11,-1-2 0,1 1 0,-1-1 0,0 0 0,0-1 1,-1 0-1,17-12 0,1-7 65,-1 0 1,-1-1-1,38-51 0,-58 70-38,1 0 0,-1-1 0,-1 1 0,1-1 0,-1 1 0,0-1 0,-1 0 0,3-11 0,-5 18 20,-12 23 90,7-13-148,1 0 1,0 0 0,1 0-1,0 0 1,1 1 0,0-1 0,0 1-1,1 0 1,1 0 0,0-1 0,0 1-1,1 0 1,0 0 0,1-1 0,0 1-1,6 14 1,-7-23-10,-1 0-1,1 0 0,0 0 1,0-1-1,0 1 0,0 0 1,0 0-1,0-1 0,0 1 1,1-1-1,-1 1 0,1-1 1,-1 0-1,1 1 1,-1-1-1,1 0 0,0 0 1,0 0-1,-1 0 0,1-1 1,0 1-1,0 0 0,0-1 1,0 1-1,0-1 1,0 0-1,0 1 0,0-1 1,0 0-1,0 0 0,0-1 1,0 1-1,0 0 0,0-1 1,0 1-1,0-1 0,0 1 1,1-2-1,8-2 2,-1-1 0,0-1-1,0 0 1,0 0 0,9-9-1,16-12 19,58-58-1,-76 67-8,-1-2-1,0 0 1,-2-1 0,23-42-1,-10 5 42,34-118-1,1-66 69,-41 134-27,-4-1 0,3-137 1,-20 232-89,0-1 0,0 0 0,-5-24 0,5 39-5,0 0 0,0 0-1,0-1 1,0 1 0,0 0 0,0 0 0,0-1 0,0 1-1,0 0 1,0-1 0,0 1 0,0 0 0,0 0 0,0-1 0,-1 1-1,1 0 1,0 0 0,0 0 0,0-1 0,0 1 0,-1 0-1,1 0 1,0 0 0,0-1 0,0 1 0,-1 0 0,1 0 0,0 0-1,0 0 1,-1 0 0,1 0 0,0 0 0,0-1 0,-1 1-1,1 0 1,0 0 0,-1 0 0,1 0 0,-10 8-8,-6 18-15,-4 22-28,2 0 1,2 2-1,2-1 1,-11 81 0,-1 209-205,25-268 145,4-1 1,17 101 0,-19-162 104,1-1 0,0 0 1,0 0-1,1 0 0,0 0 0,0-1 0,1 1 1,0-1-1,0 0 0,1 0 0,10 12 0,-11-15 10,1 0-1,-1-1 0,0 0 0,1 0 0,0 0 1,0 0-1,0-1 0,0 0 0,0 0 1,0 0-1,1 0 0,-1-1 0,1 0 0,-1 0 1,1-1-1,-1 0 0,1 0 0,-1 0 0,7-1 1,1-1 18,-1 0 0,1-1 1,0-1-1,-1 0 0,0-1 1,0 0-1,0-1 0,11-7 1,-14 8 7,-1-1 0,0 0 0,0 0 0,0-1 1,-1 0-1,0-1 0,0 1 0,-1-1 0,0 0 1,10-18-1,-15 24-22,0 0-1,0 0 1,-1 0 0,1 0 0,0 0 0,-1 0-1,1 0 1,-1-1 0,0 1 0,0 0 0,0 0-1,0 0 1,0-1 0,0 1 0,-1 0 0,1 0-1,-1 0 1,1 0 0,-1-1 0,0 1 0,0 0-1,0 0 1,0 1 0,-2-5 0,1 5-3,1 0 1,0 0-1,-1 0 1,1 0-1,-1 0 1,1 0 0,-1 0-1,0 1 1,1-1-1,-1 1 1,0-1-1,1 1 1,-1 0-1,0-1 1,0 1-1,1 0 1,-1 0 0,0 0-1,0 0 1,1 0-1,-1 1 1,0-1-1,1 1 1,-1-1-1,0 1 1,1-1-1,-1 1 1,0 0-1,1 0 1,-1 0 0,-1 1-1,-1 1 1,-1 0 0,1 0 0,0 0 0,0 0 0,1 1 0,-1 0-1,1 0 1,-1 0 0,1 0 0,0 0 0,1 1 0,-1-1 0,1 1 0,0-1 0,0 1 0,0 0-1,-1 10 1,2-7 0,0 0 0,1 0 0,0-1 0,0 1 0,1 0 0,0 0 1,1-1-1,0 1 0,0-1 0,0 1 0,5 8 0,-2-5 8,0-1 0,1 0 0,0 0 0,0-1 0,1 0 0,1 0 0,12 12 0,-14-15 6,0-1 0,0 0 0,1-1 0,-1 0 0,1 0 0,0 0 0,0-1 0,1 0 0,-1 0 0,16 3 0,-14-4-31,0-1 0,0-1 0,0 0 0,0 0 0,1-1 0,-1 0 0,0-1 0,0 1 0,0-2 0,0 1 0,-1-1 0,1-1-1,-1 0 1,0 0 0,0 0 0,0-1 0,0 0 0,-1-1 0,0 0 0,0 0 0,0 0 0,-1-1 0,0 0 0,0 0 0,6-12 0,12-22-3658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50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5824,'0'0'12523,"10"-8"-12047,33-23-8,-40 29-409,1 0-1,-1 1 1,0 0 0,0-1-1,0 1 1,1 1-1,-1-1 1,0 0-1,1 1 1,-1 0-1,1 0 1,-1 0-1,1 0 1,-1 0-1,0 1 1,1-1 0,5 3-1,10 0 244,48 1 1023,81-6 0,-124 0-770,-1-2 0,34-8 0,-48 6 160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49.4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193 813 5520,'0'0'4746,"-11"0"-4264,-9 2-179,1 0 1,-28 8-1,40-9-141,1 1-1,-1 0 0,1 0 0,-1 1 0,1 0 0,0 0 0,0 1 0,0-1 0,0 1 1,1 0-1,0 1 0,-8 7 0,12-11-104,0 0 1,0 0-1,1 0 1,-1 0-1,0 0 1,0 0-1,1 1 1,-1-1-1,1 0 0,-1 0 1,1 1-1,-1-1 1,1 0-1,0 1 1,0-1-1,0 0 1,0 1-1,0-1 0,0 0 1,0 1-1,0-1 1,0 0-1,0 1 1,1-1-1,0 2 1,0-2 1,0 1 1,0-1-1,1 1 1,-1-1-1,1 0 1,-1 0 0,1 1-1,-1-1 1,1 0-1,0 0 1,-1 0-1,1-1 1,0 1 0,4 1-1,5 0 105,0 0 0,0 0 0,0-1 0,18 0-1,-12-2-8,1-1-1,-1 0 0,0-1 0,-1-1 0,1-1 0,22-9 0,-13 2 192,0-1 0,48-33-1,-70 43-281,0 0-1,-1 0 1,1-1-1,-1 0 1,0 1-1,0-1 0,0-1 1,-1 1-1,1 0 1,-1 0-1,2-7 0,-3 9-39,-1 1 0,1-1 0,0 1 0,-1-1 0,0 0-1,1 1 1,-1-1 0,0 0 0,0 1 0,0-1-1,0 0 1,0 1 0,0-1 0,0 0 0,-1 1 0,1-1-1,-1 0 1,1 1 0,-1-1 0,0 1 0,1-1 0,-1 1-1,0-1 1,0 1 0,0 0 0,0-1 0,0 1-1,0 0 1,-1 0 0,1 0 0,0 0 0,-1 0 0,1 0-1,0 0 1,-3-1 0,-4-1 25,-1 0 0,1 1 0,-1 0 1,1 1-1,-1 0 0,0 0 0,0 0 0,1 1 0,-1 1 0,0 0 1,0 0-1,1 0 0,-15 5 0,22-6-49,1 1 1,-1-1-1,0 0 0,1 1 1,-1-1-1,1 0 0,-1 1 1,1-1-1,-1 0 0,1 1 1,-1-1-1,1 1 0,0-1 1,-1 1-1,1-1 0,-1 1 1,1 0-1,0-1 0,0 1 1,-1-1-1,1 1 0,0 0 1,0-1-1,0 1 0,0-1 1,0 1-1,0 0 0,0-1 1,0 1-1,0 0 0,0-1 1,0 1-1,0 0 0,0-1 1,0 1-1,1-1 0,-1 1 1,0 0-1,0-1 0,1 1 1,-1-1-1,0 1 0,1-1 1,-1 1-1,1-1 0,-1 1 1,0-1-1,1 1 0,-1-1 1,2 1-1,1 2-7,-1 0 1,2 0 0,-1 0-1,0 0 1,0-1-1,6 4 1,-1-3-1,-1-1 1,1 1-1,-1-1 1,1 0-1,0-1 1,0 0-1,0 0 1,0 0-1,-1-1 1,1-1-1,0 1 1,0-1-1,0-1 1,9-2-1,-8 2 8,0-1-1,0-1 1,0 0 0,0 0-1,-1-1 1,1 0-1,-1 0 1,-1-1 0,1 0-1,-1 0 1,10-11-1,-7 4 16,-1 0-1,0-1 0,-1 0 0,0-1 0,-1 0 0,8-25 0,23-100 130,-34 122-125,75-394 784,-76 392-601,-5 27 4,-6 39-73,-29 398 75,-2 9-174,1-216-25,23-166 27,-30 89 0,43-157-33,-4 15 16,-1 0-1,-13 25 1,18-39-13,0-1 0,0 1 1,-1-1-1,1 0 0,-1 1 0,0-1 0,1 0 1,-1-1-1,0 1 0,-1-1 0,1 1 0,0-1 1,-1 0-1,0 0 0,1 0 0,-1-1 1,0 1-1,-4 0 0,6-2 0,-1 1-1,1-1 1,0-1-1,-1 1 1,1 0 0,-1-1-1,1 1 1,0-1 0,-1 1-1,1-1 1,0 0 0,-1 0-1,1 0 1,0-1-1,0 1 1,0 0 0,0-1-1,0 1 1,0-1 0,-2-2-1,0-2 8,-1 1-1,1 0 1,0-1 0,1 0-1,-1 0 1,-3-9 0,2 2 16,1 0 0,0-1 1,0 0-1,2 0 0,-1 0 1,2 0-1,0 0 1,1 0-1,0 0 0,1 0 1,0 0-1,2 0 0,-1 0 1,2 0-1,0 0 0,0 1 1,1 0-1,1 0 1,0 0-1,1 1 0,0 0 1,1 0-1,1 0 0,0 1 1,0 1-1,1-1 0,0 2 1,1-1-1,0 1 1,17-10-1,-8 7 19,0 2 1,1 1-1,0 0 0,26-6 1,-38 12-29,0 1-1,1 0 1,-1 1 0,1 0 0,-1 0 0,1 1-1,0 0 1,-1 1 0,1 0 0,-1 0 0,1 1-1,12 4 1,-16-3-8,0 0 1,0 0-1,-1 0 0,1 1 0,-1 0 0,1 0 1,-1 0-1,8 10 0,3 8-3432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56.9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495 1489 5320,'0'0'5617,"-15"-8"-5236,6 2-307,-1 0 3,0 1 0,-1-1 0,0 2 0,0-1 1,0 1-1,0 1 0,0 0 0,-15-1 0,5 2 127,1 2 0,-1 0 0,1 1 0,-1 2 0,1 0 0,-1 1 0,1 1 0,1 0 0,-1 2 0,1 0 0,0 1 0,-18 12 0,29-16-4,0 2 0,0-1 0,1 1 0,0 1 0,0-1 0,0 1 0,-10 15 0,15-20-152,1 0 0,0 0 0,0 0 0,0 0 0,0 0 0,0 0 0,0 0 0,1 0 0,-1 0 0,1 0 0,-1 1-1,1-1 1,0 0 0,0 0 0,0 0 0,0 1 0,0-1 0,0 0 0,1 0 0,-1 1 0,1-1 0,0 0 0,-1 0 0,1 0-1,0 0 1,0 0 0,0 0 0,1 0 0,-1-1 0,0 1 0,1 0 0,-1 0 0,1-1 0,-1 1 0,1-1 0,0 0 0,0 1 0,3 1-1,9 5 38,1 1 0,0-2-1,0 0 1,1-1-1,0 0 1,0-2-1,0 1 1,1-2 0,-1 0-1,1-1 1,0-1-1,0-1 1,-1 0 0,1-1-1,0-1 1,-1 0-1,1-1 1,28-10-1,-26 6-27,-1 0-1,0-1 0,-1 0 0,0-2 0,0 0 0,-1-1 0,0 0 0,-1-2 1,-1 0-1,0 0 0,0-1 0,-1-1 0,-1 0 0,-1-1 0,0 0 1,10-21-1,-5 1 56,-2-1 0,-1 0 0,-2-1 0,-1 0 0,6-63 0,-7 9 199,-5-116 0,-13 50-8,6 131-223,-1 1 0,-2-1 0,-16-46 0,22 72-76,-1-1-1,1 1 1,-1-1 0,0 1 0,1 0-1,-1-1 1,0 1 0,0 0 0,0-1-1,0 1 1,0 0 0,0 0 0,-1 0-1,1 0 1,0 0 0,0 0 0,-1 1-1,1-1 1,0 0 0,-1 1-1,1-1 1,-1 1 0,1-1 0,-1 1-1,1 0 1,-1-1 0,1 1 0,-3 0-1,2 0-3,0 1 0,0-1 0,0 1 0,0-1 0,0 1 0,0 0 0,0 0 0,0 0 0,0 0 0,0 0-1,0 0 1,0 0 0,1 1 0,-1-1 0,1 1 0,-1-1 0,1 1 0,-1 0 0,-1 3 0,-6 11-11,1 1 1,0 0 0,1 0 0,-8 33 0,-11 77-12,25-122 21,-9 75-3,4 1 0,3 0 0,3 0-1,21 149 1,-18-209-8,1 0-1,1-1 1,9 22-1,-10-31 30,1 0-1,0 0 0,0 0 0,1-1 0,1 0 0,14 17 0,-17-23 6,1 0 0,-1 0 1,1 0-1,0-1 0,1 0 1,-1 0-1,0 0 0,1 0 1,0-1-1,-1 0 0,1 0 1,0 0-1,0-1 0,11 1 1,-5-1 36,1-1 1,0 0-1,-1-1 0,1-1 1,-1 0-1,15-4 0,-14 1-9,1-1-1,-2 0 1,1-1 0,-1 0-1,0-1 1,-1-1-1,12-10 1,-9 8-7,-3 1-20,0 0-1,-1 0 0,0-1 1,-1 0-1,-1-1 0,0 0 1,7-13-1,-2 1 82,-2-1 0,14-46 0,-21 52 63,-11 25-51,-11 29-58,9-13-47,2 0-1,0 0 0,-5 36 0,11-52-8,0 1-1,0 0 1,1-1-1,0 1 1,1-1-1,-1 1 1,1-1-1,0 1 1,1-1-1,0 1 1,0-1-1,0 0 1,0 0-1,1 0 1,0 0-1,1 0 1,5 7-1,-7-10 4,1-1 0,-1 1-1,1 0 1,0-1 0,0 1-1,0-1 1,1 0 0,-1 0-1,0 0 1,1-1 0,-1 1 0,1-1-1,-1 0 1,1 0 0,0 0-1,5 0 1,-3 0 1,0-2 0,0 1 0,-1-1 0,1 1 0,0-1 0,0-1 0,-1 1 0,1-1-1,9-5 1,4-3 32,1-2-1,-2 0 0,0-2 0,23-21 1,-18 13 53,-2-2 1,-1 0-1,-1-1 1,25-45 0,-7 12 80,-30 46-134,-1-1 1,0 1-1,4-15 0,9-18 4,-2 6-9,-2 0 1,14-57-1,-28 90-29,25-100 127,24-218 1,-49 323-131,-1-1 1,0 1 0,0-1 0,1 0-1,-1 1 1,0-1 0,-1 1 0,1-1 0,0 1-1,0-1 1,-1 1 0,1-1 0,-1 1-1,1-1 1,-1 1 0,-1-3 0,2 4-2,0 0 0,-1 0 0,1 0 0,0 0 0,0 0 0,-1 0 0,1 0-1,0 0 1,0 0 0,-1 0 0,1 0 0,0 0 0,0 0 0,-1 0 0,1 0 0,0 0 0,0 0 0,-1 0 0,1 0 0,0 0 0,0 0 0,-1 0 0,1 0 0,0 1 0,0-1 0,-1 0 0,1 0 0,0 0-1,0 1 1,-1-1 0,-9 15-14,-11 33-43,2 1 0,-21 88 0,22-72 12,-69 275-177,27-103 68,15-50 26,-30 103-86,-19 28 64,67-264 252,37-95 152,38-75-61,102-175 0,43-65 33,-34 33-112,-37 79-81,-119 239-33,41-86 3,-3-1 0,29-101 0,-57 152-3,-8 28-15,-1 0 1,0 0-1,-1-1 0,0 0 1,1-19-1,-4 33 14,0-1 0,0 1 0,0 0 0,0 0 0,0 0 0,0 0 0,0 0 0,0-1 0,0 1 0,0 0 0,1 0 0,-1 0 0,0 0 0,0-1 0,0 1 0,-1 0 0,1 0 0,0 0 0,0 0 0,0 0 0,0-1 0,0 1 1,0 0-1,0 0 0,0 0 0,0 0 0,0 0 0,0 0 0,0-1 0,0 1 0,-1 0 0,1 0 0,0 0 0,0 0 0,0 0 0,0 0 0,0 0 0,0 0 0,-1-1 0,1 1 0,0 0 0,0 0 0,0 0 0,0 0 0,0 0 0,-1 0 0,1 0 0,0 0 0,0 0 0,0 0 0,0 0 0,-1 0 0,-7 9-33,-10 18-10,17-25 40,-23 40-73,-22 58 1,2-1 22,-101 238-34,44-33-13,59-172 23,2-1-22,-61 161-54,22-76 112,69-198 161,8-18 109,5-13-117,4-4-83,1 0 0,0 1 0,2-1 0,0 1 1,1 1-1,18-20 0,2-5 20,49-55 35,-62 75-62,1 2 1,1 0 0,26-18 0,-10 8 3,30-20 13,-42 32-22,37-33 0,102-93 54,-143 126-55,-1-1 0,0 0 1,30-38-1,-44 47-9,1 1 0,-1-1 0,0 0 0,-1-1-1,0 1 1,0-1 0,-1 0 0,0 0 0,0 0 0,-1 0 0,0 0 0,-1 0 0,1-17 0,-2 21-1,-1 0 0,1-1 0,-1 1 0,0 0 1,0 0-1,-1 0 0,0-1 0,0 2 0,0-1 0,0 0 1,-6-8-1,6 10-4,0 1 0,0-1 1,-1 1-1,1 0 0,-1 0 1,0 0-1,0 0 0,1 0 0,-1 1 1,0-1-1,-1 1 0,1 0 1,0 0-1,0 0 0,0 0 0,-1 1 1,1-1-1,0 1 0,-1 0 1,-2 0-1,-3 0-1,1 0 1,-1 1-1,1 0 1,-1 0-1,1 1 1,-1 0-1,1 0 1,0 1-1,0 0 1,1 1-1,-16 9 1,17-9-1,0 1 0,1 0 0,-1 0 1,1 1-1,0 0 0,0 0 0,1 0 1,0 0-1,0 1 0,0-1 0,1 1 1,0 0-1,-3 13 0,0-1 0,1 1 0,1 0 0,1 0 0,0 0 0,2 0 0,0 0 0,1 0 0,2 1 0,0-1 0,8 33 0,-6-42-3,0 0-1,2 0 1,-1 0-1,1 0 1,1-1 0,0 0-1,1-1 1,-1 0-1,2 0 1,-1 0-1,12 8 1,-16-15 4,1 1 0,0-1-1,0 0 1,0 0 0,1-1 0,-1 1 0,0-1 0,0 0 0,1-1-1,-1 1 1,1-1 0,-1 0 0,1 0 0,-1-1 0,0 0 0,1 0-1,-1 0 1,6-2 0,6-3 12,0 0 0,0-1-1,-1 0 1,17-11 0,-13 6 23,-2 1 0,0-2-1,0-1 1,-1 0 0,-1-1 0,0-1 0,-1 0 0,-1-1-1,-1 0 1,0-2 0,-1 1 0,-1-1 0,-1-1 0,-1 0-1,0-1 1,8-33 0,-15 47-2,-1 1-1,0-1 1,-1 1 0,1-1-1,-1 1 1,0-1-1,-1 0 1,0 1 0,0-1-1,0 1 1,-1-1 0,0 1-1,-5-12 1,6 18-32,1 0 0,0-1 1,0 1-1,0 0 0,0 0 0,-1 0 0,1 0 1,0 0-1,0-1 0,0 1 0,0 0 1,0 0-1,0 0 0,-1-1 0,1 1 1,0 0-1,0 0 0,0 0 0,0-1 0,0 1 1,0 0-1,0 0 0,0 0 0,0-1 1,0 1-1,0 0 0,0 0 0,0-1 1,0 1-1,0 0 0,0 0 0,0 0 0,0-1 1,0 1-1,1 0 0,-1 0 0,0 0 1,0 0-1,0-1 0,0 1 0,0 0 1,0 0-1,1 0 0,-1 0 0,0-1 1,1 1-2,-1 0 0,1 0 0,0 1 1,-1-1-1,1 0 0,-1 0 1,1 0-1,-1 1 0,1-1 1,-1 0-1,1 1 0,-1-1 1,1 0-1,-1 1 0,1-1 1,-1 0-1,1 1 0,-1-1 1,1 2-1,6 7-7,-1 0-1,0 1 1,0 0-1,-1 0 1,0 0-1,-1 0 1,4 15-1,1 9-7,3 37 1,-9-44 15,2-1 1,1 1-1,10 26 1,-12-46 2,0 0 1,0 0 0,0 0-1,1 0 1,0-1-1,1 0 1,-1 0 0,1 0-1,0-1 1,1 0 0,-1 0-1,1 0 1,0-1-1,0 0 1,1 0 0,-1-1-1,1 0 1,7 2-1,-6-4-4,-1 0 0,0 0 0,0-1 0,1 0 0,-1-1 0,0 1 0,0-1 0,0-1 0,1 0 0,8-3 0,10-5 9,38-20-1,-56 26-4,6-3 7,1-1 0,-2-1 0,1 0 0,-1-1 0,-1 0 0,1-1-1,-2-1 1,0 0 0,0-1 0,-1 0 0,-1 0 0,0-1 0,12-23 0,-13 21-3,26-55 42,-32 64-41,0-1 0,-1 1 0,0 0 0,0-1 0,-1 1 0,1-1 0,-1-15 0,-1 21-6,0 1 1,-1-1 0,1 0-1,0 0 1,-1 0-1,1 0 1,-1 0-1,0 0 1,0 1 0,0-1-1,0 0 1,0 1-1,0-1 1,0 0 0,0 1-1,0 0 1,-1-1-1,1 1 1,-2-2-1,0 1 4,0 1-1,0-1 0,0 1 0,-1-1 0,1 1 0,0 0 0,0 0 0,-1 1 0,1-1 1,-4 0-1,-4 1 11,0 0 0,0 1-1,1 0 1,-1 0 0,-19 6 0,20-4-12,1 1 1,0 0-1,0 0 1,1 1-1,-1 0 0,1 0 1,0 1-1,0 0 0,1 0 1,-7 8-1,8-8-8,1 0 0,0 1 1,0-1-1,1 1 0,0 0 0,0 0 1,0 0-1,1 1 0,0-1 0,1 1 0,0 0 1,-2 13-1,2-8 0,1 1 1,1 0-1,1-1 0,0 0 1,0 1-1,2-1 1,-1 0-1,7 16 1,-6-20 2,1 1 0,0-1 1,1 0-1,0-1 1,1 1-1,-1-1 0,2 0 1,-1 0-1,1-1 1,0 0-1,14 10 0,-12-10 2,1 0-1,0-1 0,0 0 0,0 0 0,1-1 0,0-1 0,20 6 0,-24-9 1,0 0 1,-1 0-1,1 0 0,-1-1 1,1 0-1,0-1 1,-1 1-1,1-1 0,0-1 1,-1 1-1,1-1 1,-1 0-1,0 0 0,0-1 1,9-5-1,5-5 21,0 0 0,0-2 0,31-31 0,44-59 77,-91 100-98,82-108 128,-76 103-65,-9 10-64,-1 0 0,0 0 0,0 0 0,0 0 0,0 0 0,1 0 0,-1 0 0,0 0 1,0 0-1,0 0 0,1 0 0,-1 0 0,0 0 0,0 0 0,0 0 0,0 0 0,0 0 1,1 0-1,-1 1 0,0-1 0,0 0 0,0 0 0,0 0 0,0 0 0,0 0 0,1 0 1,-1 1-1,0-1 0,0 0 0,0 0 0,0 0 0,0 0 0,0 1 0,0-1 0,0 0 0,0 0 1,0 0-1,0 1 0,1 1 8,-1 1-1,0-1 1,0 0 0,0 1 0,0-1-1,0 1 1,-1-1 0,0 4 0,-40 134 83,34-120-87,-1-1-1,-1 0 1,-1-1 0,0 0 0,-14 17 0,20-25 3,11-8-8,12-8 3,9-9 31,-1-2 0,-1-1 0,0-1 0,36-35-1,-17 15 35,-2 11 12,-35 24-29,0-1 1,-1 0-1,1 0 0,7-8 1,-33 99 76,17-77-130,0 0 0,0-1 0,1 1 0,0 0 0,1 0 0,0-1 0,0 1 0,1 0 0,4 14 0,-5-20 1,0-1 0,0 1 0,1-1 0,-1 1-1,0-1 1,1 0 0,0 1 0,-1-1-1,1 0 1,0 0 0,0 0 0,0 0 0,1-1-1,-1 1 1,0 0 0,1-1 0,-1 0-1,1 1 1,-1-1 0,1 0 0,-1 0 0,1-1-1,0 1 1,0-1 0,-1 1 0,1-1 0,0 0-1,0 0 1,-1 0 0,1 0 0,0 0-1,0-1 1,-1 1 0,5-2 0,9-3 2,-1 0 0,0-1 0,-1 0 0,1-1 0,-1-1 0,0 0 0,-1-1 0,0 0 0,-1-1 0,0-1 0,0 0 0,-1-1 1,-1 0-1,0 0 0,10-16 0,10-22 9,-1-1 0,38-99 0,-48 105-16,34-83 29,-7-2-1,-5-2 1,34-195 0,-72 310-17,7-55 33,-9 65-33,-1 1 0,0-1 0,-1 0 0,1 1-1,-1-1 1,0 1 0,-1-1 0,-2-8 0,4 15-7,0 0 1,0 0-1,0 0 0,-1-1 0,1 1 1,0 0-1,0 0 0,0 0 0,0 0 1,0-1-1,0 1 0,-1 0 0,1 0 1,0 0-1,0 0 0,0 0 0,0-1 1,-1 1-1,1 0 0,0 0 1,0 0-1,0 0 0,0 0 0,-1 0 1,1 0-1,0 0 0,0 0 0,0 0 1,-1 0-1,1 0 0,0 0 0,0 0 1,-1 0-1,1 0 0,0 0 0,0 0 1,0 0-1,-1 0 0,-8 7-12,-6 13-14,15-20 26,-23 37-45,2 2 1,-18 49-1,8-19 0,5-15 3,2 2-1,-16 60 0,4 6-46,-35 146-183,65-235 230,1 0 0,2 0 0,2 1 0,0-1-1,3 1 1,6 39 0,-3-42 11,0 1 29,1 1-1,12 33 1,-16-62 4,-1 0 0,1-1 0,0 1 0,0-1 0,1 1 0,-1-1 0,0 0 0,1 1 0,0-1 0,0-1 0,0 1 0,0 0 0,0-1 0,1 1 0,-1-1 0,1 0 0,-1 0 0,1-1 0,0 1 0,0-1 0,0 1 0,0-1 0,0-1 0,0 1 0,0 0 0,0-1 0,0 0 0,0 0 0,8-1 0,2-1-1,-1 0 0,1-1 0,-1 0-1,0-1 1,0 0 0,0-1 0,21-12-1,-19 8 38,1-1-1,-1 0 0,-1-1 0,0 0 0,0-1 0,-1-1 0,-1 0 1,0-1-1,-1 0 0,0-1 0,-1 0 0,-1-1 0,11-24 0,-3 12 33,-13 23-9,0-1 1,0 0-1,-1 0 0,3-7 0,-17 44-5,-7 32-97,16-41 19,0 0 0,1 0-1,1 1 1,1-1 0,1 0-1,6 23 1,-7-41 20,0-1 1,0 0-1,1 0 0,-1 1 1,1-1-1,0 0 0,0-1 1,0 1-1,0 0 0,0 0 1,5 3-1,31 22-10,-36-28 12,0 1 0,0 0 0,0 0 0,0-1 0,0 0 0,0 1 0,0-1 0,0 0 0,1 0 0,-1 0 0,0 0 0,0 0 0,0-1-1,3 0 1,30-9 2,-26 7 0,6-3 8,-1 1 1,0-2 0,0 0-1,-1 0 1,1-2-1,17-14 1,62-66 71,-12 9 2,-64 68-48,-1 1 0,2 0 0,-1 1-1,1 1 1,1 1 0,22-6 0,-4-1 22,-34 14-57,-1 0 1,1 0-1,0 0 0,0 0 1,0 1-1,0-1 0,0 1 1,0 0-1,1 0 0,-1 0 1,0 0-1,0 0 0,0 1 1,0-1-1,0 1 0,0 0 1,5 2-1,-4-5-1,-4 2 0,0 0 0,0 0 0,0 0 0,0 0 0,0 0 0,0 0 0,0 0 0,0 0 0,-1 0 0,1 0 0,0 0 0,0 0 0,0 0 0,0 0 0,0 0 0,0 0 0,0 0 0,0 0 0,0 0 0,0 0 0,0 0 0,0 0 0,0 0 0,0 0 0,0 0 0,0 0 0,0-1 0,0 1 0,0 0 0,0 0 0,0 0 0,0 0 0,0 0 0,0 0 0,0 0 0,-12 7 0,0 0 0,-23 8 0,-1 0 0,1 4 0,2 1 0,0 1 0,-47 41 0,72-54 5,-1 1 0,2 0 0,-1 1 0,1 0 0,0 0 0,1 1 0,1-1-1,-1 1 1,2 1 0,-1-1 0,2 0 0,-5 22 0,8-32-2,-1 0 0,1 0 0,0 0-1,-1 0 1,1 0 0,0 0 0,0 0 0,0 0 0,0 0-1,0 0 1,0 0 0,0 0 0,0 0 0,0 1 0,1-1 0,-1 0-1,0 0 1,1 0 0,-1 0 0,1 0 0,-1 0 0,1 0-1,-1-1 1,1 1 0,0 0 0,0 0 0,-1 0 0,1 0-1,0-1 1,0 1 0,0 0 0,0-1 0,-1 1 0,1-1 0,0 1-1,0-1 1,0 1 0,0-1 0,1 0 0,-1 0 0,0 1-1,0-1 1,0 0 0,0 0 0,0 0 0,0 0 0,0 0-1,2 0 1,4-1 11,0 1-1,1-1 1,-1-1-1,1 1 1,11-5-1,2-2-2,-1-2 1,0 0-1,0 0 0,-1-2 0,-1 0 1,0-2-1,0 0 0,-2-1 1,0 0-1,20-25 0,-33 36-8,1-1 0,-1 0 1,0 0-1,-1 0 0,1-1 0,-1 1 1,0 0-1,-1-1 0,1 0 0,-1 1 0,1-9 1,-19 106-44,16-82 33,0 1 0,1 0 1,1 0-1,0 0 1,1 0-1,0-1 0,0 1 1,1-1-1,7 17 0,-8-22 5,0-1 0,0 1 0,0-1 0,1 0-1,0 1 1,0-1 0,0 0 0,1-1 0,-1 1 0,1-1-1,0 1 1,0-1 0,0 0 0,0-1 0,0 1-1,1-1 1,-1 1 0,1-1 0,0-1 0,0 1 0,-1-1-1,1 0 1,7 1 0,-4-2 2,0 0 0,0-1 0,0 0 0,0 0 1,-1-1-1,1 0 0,0 0 0,-1-1 0,0 0 0,13-7 0,-6 2-1,0-1 0,-1 0 0,0-1 0,15-15 0,-8 5-7,-2-2 0,0-1-1,-1 0 1,-2-1 0,18-35 0,50-133 14,-81 188-6,30-79 8,88-231 60,-90 221-42,27-138 0,-43 161-10,20-137 42,-29 168-24,-3-1 0,-1 0 1,-5-47-1,4 84-33,0-2 9,-1 1 0,0-1 0,0 0 0,0 1 0,-3-7 0,4 10-11,0 0 0,-1 1 0,1-1 0,0 1 1,-1-1-1,1 0 0,-1 1 0,1-1 0,-1 1 0,1-1 1,-1 1-1,1 0 0,-1-1 0,1 1 0,-1 0 1,0-1-1,1 1 0,-1 0 0,1-1 0,-1 1 0,0 0 1,1 0-1,-1 0 0,0 0 0,0 0 0,1 0 1,-1 0-1,0 0 0,1 0 0,-1 0 0,0 0 0,1 0 1,-1 0-1,0 1 0,1-1 0,-1 0 0,0 0 1,1 1-1,-1-1 0,1 0 0,-1 1 0,1-1 0,-1 1 1,1-1-1,-1 1 0,1-1 0,-1 2 0,-8 5-20,2 1-1,-1 1 1,1 0-1,0 0 1,1 0-1,0 1 1,-8 16-1,5-8 0,-20 39-72,2 1 1,3 1 0,-26 100 0,-18 196-274,14 11-1,50-325 313,3 0 0,1 1 0,11 78 0,-11-115 58,1 0 1,0 0 0,0 0 0,1 0-1,-1 0 1,1 0 0,0-1-1,0 1 1,1-1 0,-1 1 0,1-1-1,0 0 1,0 0 0,0 0-1,6 4 1,-6-6 2,0 1 1,1-1-1,0 0 0,-1 0 0,1-1 0,0 1 1,0-1-1,0 0 0,0 0 0,0 0 1,0 0-1,0-1 0,0 0 0,0 0 1,0 0-1,0 0 0,0 0 0,0-1 1,6-1-1,5-3 5,0 0 0,-1 0 0,1-2-1,-2 0 1,1 0 0,-1-1 0,0-1 0,0 0 0,-1-1 0,14-14 0,11-15 109,50-69 1,-84 105-113,70-97 531,-73 96-479,-7 13-42,-7 21-28,-1 2-7,0 1-1,-12 46 1,24-71 15,1 0-1,0 0 1,1 1 0,0-1 0,0 1-1,1-1 1,0 1 0,0-1 0,1 0-1,0 1 1,1-1 0,0 1 0,0-1-1,1 0 1,4 11 0,-4-15 2,-1 0-1,1 0 1,0 0 0,0-1 0,1 1 0,-1-1 0,1 1-1,0-1 1,-1 0 0,1-1 0,1 1 0,-1-1 0,0 0-1,0 0 1,1 0 0,0 0 0,-1-1 0,1 0 0,0 0 0,-1 0-1,1 0 1,0-1 0,0 0 0,0 0 0,0 0 0,7-2-1,4 0 1,0-2 0,0 1-1,-1-2 1,1 0 0,-1-1-1,23-13 1,-12 3 18,-2-1-1,1-1 1,-2-1 0,0-1 0,-2-1-1,35-43 1,-49 55-7,-1 0 1,0 0-1,0 0 1,8-20-1,-12 24-4,-1 1-1,1-1 0,-1 0 1,0 1-1,0-1 1,-1 0-1,1 1 0,-1-1 1,0 0-1,-1 0 1,1 0-1,-1 1 0,-1-9 1,1 12-5,1 0 1,0 0-1,-1 0 0,1-1 1,-1 1-1,0 0 1,1 0-1,-1 0 1,0 0-1,0 0 1,0 0-1,1 0 1,-1 0-1,0 0 0,0 0 1,-1 1-1,1-1 1,0 0-1,0 1 1,0-1-1,0 0 1,0 1-1,-1 0 0,1-1 1,0 1-1,-1 0 1,1-1-1,0 1 1,0 0-1,-1 0 1,1 0-1,0 0 0,-1 1 1,1-1-1,0 0 1,0 0-1,-1 1 1,1-1-1,0 1 1,0-1-1,-1 1 0,1-1 1,-1 2-1,-6 2 2,0 1 0,1 0 1,-1 0-1,-12 12 0,10-7-1,0 0 0,0 1 0,1 0 0,0 1 0,-10 17 0,15-21-9,1-1 0,0 1 0,0 0 0,0 0 0,1 0 0,0 0 0,0 0 0,1 1 0,0-1 0,1 17 0,0-23 4,1 1-1,0 0 1,-1-1 0,1 1 0,0-1 0,0 1 0,1-1 0,-1 0-1,0 1 1,1-1 0,0 0 0,-1 0 0,1 0 0,0 0-1,0 0 1,0 0 0,0-1 0,0 1 0,1-1 0,-1 1 0,0-1-1,1 0 1,-1 0 0,4 1 0,2 1 4,0 0 1,1-1 0,-1 0-1,0-1 1,1 1-1,12-1 1,-10-2 5,1 1 0,-1-2 1,1 0-1,-1 0 0,0-1 1,0 0-1,0-1 1,0 0-1,-1-1 0,15-8 1,-18 9 1,-1-1 1,1 0 0,-1 0-1,0 0 1,0 0 0,-1-1-1,1 0 1,-1 0 0,-1-1-1,1 1 1,-1-1 0,0 0-1,-1 0 1,1-1 0,3-13-1,-5 14 5,-1 0 0,1-1-1,-1 1 1,-1-1 0,1 0-1,-1 1 1,-1-1 0,0 0-1,0 1 1,0-1 0,-3-7-1,3 12-10,-1-1-1,1 1 0,-1-1 0,0 1 0,0 0 0,0 0 0,0 0 1,-1 0-1,1 0 0,-1 0 0,0 1 0,0-1 0,0 1 0,0 0 1,0 0-1,-1 0 0,1 0 0,0 1 0,-1-1 0,1 1 0,-1 0 1,0 0-1,0 0 0,-4 0 0,-5-2 0,-1 2 0,1-1 0,-1 2 0,0-1 1,-26 5-1,21-2-78,16-2 36,14-2 23,42-6-67,0 2-1,0 3 0,83 5 1,-128-1 78,0 1 1,0-1 0,-1 2 0,1-1 0,0 1-1,-1 0 1,0 0 0,0 1 0,0 0 0,0 1-1,0-1 1,-1 1 0,0 0 0,0 1-1,0 0 1,-1 0 0,0 0 0,0 0 0,0 1-1,6 13 1,-4-6 3,0 1-1,-2-1 1,0 1 0,0 0-1,-2 0 1,1 0-1,-2 1 1,0-1-1,-1 30 1,-3-25-12,1-15 4,1 0 0,-1 0 0,1 0 0,0 0 0,0 0 0,0 0 0,3 8 0,-3-12 9,0-1 0,0 1 0,0-1 0,0 0 0,0 1 0,0-1 0,1 1 1,-1-1-1,0 0 0,0 1 0,1-1 0,-1 0 0,0 1 0,0-1 0,1 0 0,-1 0 0,0 1 1,1-1-1,-1 0 0,0 0 0,1 1 0,-1-1 0,1 0 0,-1 0 0,0 0 0,1 0 0,-1 0 1,1 1-1,-1-1 0,0 0 0,1 0 0,-1 0 0,1 0 0,-1 0 0,1 0 0,-1 0 0,0-1 1,1 1-1,-1 0 0,1 0 0,-1 0 0,0 0 0,1-1 0,17-12 34,-17 12-35,17-18 31,0 0 0,-2-2 0,0 0 0,23-42 0,-19 31 69,30-40 0,-47 69-75,-1 0 1,1 0-1,0 1 0,0-1 0,0 1 0,7-5 1,-9 7-22,-1 0 1,1-1-1,0 1 1,-1 0 0,1-1-1,0 1 1,-1 0-1,1 0 1,0-1 0,0 1-1,-1 0 1,1 0-1,0 0 1,0 0 0,-1 0-1,1 0 1,0 0-1,0 1 1,-1-1 0,1 0-1,0 0 1,0 0-1,-1 1 1,1-1-1,0 0 1,-1 1 0,1-1-1,0 1 1,-1-1-1,1 1 1,-1-1 0,1 1-1,-1-1 1,1 1-1,-1-1 1,1 1 0,-1 0-1,0-1 1,1 2-1,79 165-35,-74-155 26,1 0 0,1-1 0,0 0 0,0 0 0,1-1-1,1 0 1,18 15 0,-21-21 23,1 0-1,-1 0 1,1-1 0,0 0-1,0-1 1,0 0 0,0 0-1,0-1 1,1 1-1,-1-2 1,9 1 0,5-2 58,-1-1 0,0 0 0,23-6 0,-43 8-72,-1 0 1,1 0-1,0 0 1,0 0-1,0-1 1,-1 1-1,1 0 1,0 0-1,0-1 1,-1 1-1,1 0 1,0-1-1,-1 1 1,1-1-1,0 1 1,-1-1-1,1 1 1,-1-1-1,1 0 0,0 1 1,0-2-1,-1 1-19,0 1-1,0-1 1,0 1-1,0-1 1,-1 1-1,1-1 1,0 0-1,0 1 1,0-1-1,0 1 1,-1-1-1,1 1 1,0-1-1,-1 1 1,1-1-1,0 1 1,-1-1-1,1 1 1,0-1-1,-1 1 1,1 0-1,-1-1 1,-3-2-121,0 0 0,0 1 1,0 0-1,0-1 0,0 1 1,-6-2-1,-14-2-4173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57.4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12552,'0'0'6574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57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40 11448,'0'0'538,"14"-3"-254,30-6 145,0 2 0,74-3 0,36 19 366,-100-4-310,-1-2-1,59-5 1,-57-2-32,106-16 1074,-157 20-1452,1-1-1,-1 1 1,1-1 0,-1 1-1,1 0 1,-1 1 0,9 1-1,3 2-2329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58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0 127 5824,'0'0'6794,"2"-11"-6252,-2 11-523,4-25 1583,2-42-1,-6 66-1109,20-21 2489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2:59.1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0 194 7832,'0'0'3457,"16"-1"-2569,204-24 1321,-3-24-1009,32-6 64,-91 17-645,-115 26-494,-22 8-499,0 0 0,0 1 1,1 2-1,25 0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3: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65 11264,'0'0'3385,"11"-7"-2497,5-2-561,-5 3 108,0 0 1,16-13-1,-27 19-391,0 0 1,0 0-1,0 0 0,0 0 0,1 0 0,-1 0 1,0 0-1,0 0 0,0-1 0,0 1 1,0 0-1,1 0 0,-1 0 0,0 0 0,0 0 1,0-1-1,0 1 0,0 0 0,0 0 0,0 0 1,0 0-1,0-1 0,0 1 0,0 0 1,0 0-1,0 0 0,0 0 0,0-1 0,0 1 1,0 0-1,0 0 0,0 0 0,0-1 1,0 1-1,0 0 0,0 0 0,0 0 0,0 0 1,0-1-1,0 1 0,0 0 0,0 0 0,-1 0 1,1 0-1,0 0 0,0-1 0,0 1 1,0 0-1,0 0 0,-1 0 0,1 0 0,0 0 1,0 0-1,-17-6 1472,-20 1-3467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3:24.3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79 468 3712,'0'0'6714,"-9"10"-6299,0 1-282,5-6-52,0-1 1,0 1 0,0-1 0,0 0-1,0 0 1,-1 0 0,-5 2 0,4 1 596,6-6-588,0-1 1,0 1-1,-1-1 0,1 0 1,0 1-1,-1-1 1,1 0-1,0 1 0,0-1 1,-1 0-1,1 1 1,-1-1-1,1 0 0,0 1 1,-1-1-1,1 0 1,-1 0-1,1 0 0,-1 0 1,1 1-1,0-1 1,-1 0-1,1 0 0,-1 0 1,1 0-1,-1 0 1,1 0-1,-1 0 1,0 0 49,1 1 1,-1 0-1,1-1 1,-1 1 0,1 0-1,0-1 1,-1 1 0,1 0-1,0-1 1,0 1-1,0 0 1,0 0 0,-1-1-1,1 1 1,0 0 0,0 0-1,0-1 1,1 2-1,0-1 22,1 1 0,-1-1 0,0 1 0,1-1-1,-1 1 1,0 0 0,0 0 0,0-1 0,0 1 0,0 0-1,0 0 1,-1 0 0,2 4 0,24 41 715,-6 26-423,-3 1 0,10 109 1,28 133 181,32 73-82,-31-48-187,-13-51-97,-14-105-83,-13-100-75,-9-55-49,-2 0 0,-1 0 0,0 38 0,-2 91 410,0-43-95,-2-104-338,-1-1 0,0 1 0,0 0 0,-2-1 1,1 0-1,-2 1 0,1-1 0,-10 17 0,-5 15 141,-18 65 1,30-89-121,5-14-34,-1 0 1,1 1-1,0-1 0,0 0 0,0 0 0,1 1 1,0-1-1,1 10 0,-1-13-25,1 0 0,-1-1 0,1 1 0,-1-1 0,1 1-1,0 0 1,0-1 0,0 0 0,0 1 0,0-1 0,0 1 0,0-1 0,0 0 0,0 0 0,1 0 0,-1 0-1,1 0 1,-1 0 0,1 0 0,-1 0 0,1 0 0,-1-1 0,1 1 0,-1-1 0,1 1 0,0-1 0,0 1-1,-1-1 1,1 0 0,3 0 0,27 1-2,0 0 0,0-3 0,49-7 0,96-29 0,-6 1 0,144-1 0,-166 18 0,187 0 0,-172 14 0,182 1 0,-169 14 0,220 15-53,-211-12 17,87 10 7,43 2 17,-63-6 6,272 9 29,-361-22-20,-14-3 6,45 1 59,-17 2 3,-85-5-8,0 5-1,97 17 1,67 8 4,-143-21 7,65 5 55,-175-14-120,0 0 0,0 0 0,0-1 0,-1 1 0,1-1 0,0 0 0,0 0 0,-1-1 0,1 1 0,0-1 0,-1 1 0,0-1 0,1-1 0,-1 1 0,0 0 0,0-1 0,0 1 0,0-1 0,-1 0 0,1 0 0,-1 0-1,0 0 1,1-1 0,-1 1 0,2-6 0,2-4-9,0 0 0,-1 0 0,0-1 0,-1 0 0,3-24 1,10-250-3,-15 196 2,12-483-97,-14 269 3,-2 28 33,5 135-17,-21-190 0,-27-204-296,44 400 233,-2-26-73,-5-12-2,2 7 9,5 166 199,0 0 1,0 0-1,0 1 0,0-1 0,0 0 1,0 1-1,-1-1 0,1 1 0,-1 0 1,1-1-1,-1 1 0,1 0 0,-1 0 1,0 0-1,1 0 0,-4-1 0,-114 35-138,93-25 143,1-1 0,-1-2 0,0-1 0,-34 2 0,-105-9 79,119 1-49,-7 1 7,-110-10 61,-80-23 21,48 13-42,29 5-16,-231-8 131,261 20-126,-110 4 13,12 0 3,-248 4 66,386-1-118,-2-2-7,-184 12 37,219-7-17,-115-5 0,105-1-44,-115 12 1,26 1-15,157-13 19,-35 1 10,0 1 0,1 2 1,-70 16-1,-72 26 64,93-25-40,43-13-20,0-1 1,-64 1 0,-16 1 47,35 1-29,-141 22 122,-119 8 53,217-38-116,-25 2-50,116-3 1,37-1-43,1 0-1,0 1 1,-1-1 0,1 0-1,0-1 1,-8-1 0,-12 0-18,23 3 24,0 1 0,0-1 0,1 1 1,-1-1-1,1 1 0,-1-1 0,1 1 0,-1-1 1,1 1-1,0 0 0,0-1 0,0 1 1,0-1-1,0 1 0,0 0 0,1 2 0,-1 2 15,2 51 86,-1-48-96,0 0 0,0 0 1,-1 0-1,0 0 0,-1 0 0,0 0 0,0 0 1,-1 0-1,0 0 0,0-1 0,-5 11 0,-70 122-13,45-87-3536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3:56.0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372 584 4816,'0'0'3357,"-9"11"-3193,5-8-141,-23 27 442,-32 27 0,46-47-163,0 1 0,-1-2 0,0 0 0,-16 7 0,25-13-216,-1 0 1,0-1-1,0 0 0,0 0 1,-1-1-1,1 0 0,0 0 1,0 0-1,-1-1 1,1 0-1,0 0 0,-1-1 1,-10-1-1,14 0-44,-1 1-1,1-1 1,-1 0 0,1 0-1,-1-1 1,1 1 0,0-1 0,0 0-1,0 1 1,1-1 0,-1 0-1,1-1 1,-1 1 0,1 0-1,0-1 1,0 1 0,0-1 0,-1-4-1,-4-9 87,1-1 0,-5-25 0,6 26-47,2 0-1,0-1 1,2 1 0,-1-1 0,2 1-1,1-1 1,0 1 0,1-1-1,0 1 1,10-30 0,-12 46-70,0-1 0,1 0 0,-1 1 0,1-1 0,0 0 0,-1 1 0,1-1 0,0 1 0,0-1 0,0 1 0,0-1 1,0 1-1,0 0 0,1 0 0,-1-1 0,0 1 0,1 0 0,-1 0 0,0 0 0,1 0 0,0 1 0,-1-1 0,1 0 0,-1 1 0,1-1 0,0 1 0,-1-1 0,1 1 0,0 0 0,0 0 0,2-1 1,-1 2 0,-1 0 0,1 0 0,-1 0 1,1 0-1,-1 1 0,0-1 0,1 1 1,-1-1-1,0 1 0,0 0 0,0 0 1,0-1-1,0 2 0,0-1 0,-1 0 1,1 0-1,-1 0 0,0 1 0,3 4 1,2 9 34,0 1 1,0 0 0,-2 0 0,0 0-1,2 22 1,0 91 242,-26 223 574,14-283-656,0-29 74,-2 0 1,-24 75-1,31-102-173,1-13-98,0 0 0,0 0 0,0-1 1,0 1-1,0 0 0,0 0 0,0 0 1,0 0-1,0 0 0,0 0 1,0-1-1,0 1 0,-1 0 0,1 0 1,0 0-1,-1 0 0,1-1 0,0 1 1,-1 0-1,1 0 0,-1-1 0,0 1 1,1 0-1,-1-1 0,1 1 0,-1-1 1,0 1-1,1-1 0,-1 1 1,-1 0-1,1-3 19,0 0 0,0 0 0,0 0 0,0 1 0,1-1-1,-1 0 1,0 0 0,1 0 0,-1 0 0,1 0 0,0-1 0,0-2 0,-1-33 65,3 0-1,0 0 0,13-55 1,36-113 147,-39 168-196,2 0-1,1 1 1,2 0 0,25-37-1,-4 13 46,67-77-1,-92 123-81,1 0-1,1 1 1,0 1 0,24-17-1,-35 28-7,0-1 1,0 1-1,0 0 0,0 0 1,0 1-1,0-1 0,1 1 1,-1 0-1,1 0 0,-1 0 1,0 1-1,8 0 0,-9 0-1,-1 0 0,1 1 0,-1-1-1,1 1 1,-1-1 0,1 1 0,-1 0-1,0 0 1,1 1 0,-1-1 0,0 0 0,0 1-1,0-1 1,0 1 0,0 0 0,0-1-1,0 1 1,-1 0 0,1 0 0,-1 0 0,1 1-1,1 2 1,1 5-8,0-1-1,0 1 0,-1 0 1,-1 1-1,1-1 1,-2 1-1,1-1 1,-1 1-1,-1-1 1,-1 16-1,-3 12-4,-13 58 0,9-55 9,3-14-1,-35 158 105,29-141-6,-2-2 0,-23 51 0,27-77-40,7-14-41,0 0-1,1 1 0,0-1 0,-1 0 0,1 1 0,0 0 1,0-1-1,0 1 0,1 0 0,-2 3 0,2-6-11,0 0 0,0 0 0,0 0 0,0 0 0,0 0 0,0-1 0,0 1 0,0 0 0,0 0-1,0 0 1,-1 0 0,1 0 0,0 0 0,0 0 0,0 0 0,0 0 0,0 0 0,0 0 0,0 0 0,0 0-1,0 0 1,-1 0 0,1 0 0,0 0 0,0 0 0,0 0 0,0 1 0,0-1 0,0 0 0,0 0-1,0 0 1,0 0 0,0 0 0,-1 0 0,1 0 0,0 0 0,0 0 0,0 0 0,0 0 0,0 0 0,0 0-1,0 1 1,0-1 0,0 0 0,0 0 0,0 0 0,0 0 0,0 0 0,0 0 0,0 0 0,0 0 0,0 0-1,0 0 1,0 1 0,0-1 0,0 0 0,0 0 0,0 0 0,0 0 0,0 0 0,0 0 0,0 0-1,0 1 1,-2-12 35,12-44 57,2 1 1,2 0 0,26-63-1,12-1 165,103-174-1,-138 259-214,-15 28-27,0-1 0,1 1 0,0-1 0,0 1-1,0 0 1,0 0 0,1 0 0,0 1 0,0-1 0,5-3-1,-9 7-13,1 1 0,-1-1-1,1 1 1,-1 0 0,1-1-1,0 1 1,-1 0 0,1 0-1,-1 0 1,1-1 0,0 1-1,-1 0 1,1 0 0,-1 0-1,1 0 1,0 0 0,-1 0-1,1 0 1,-1 0 0,1 0-1,0 0 1,-1 1 0,1-1-1,-1 0 1,1 0 0,0 0 0,0 1-1,0 0 1,0 0 0,0 0 0,0 0 0,0 0-1,0 0 1,-1 1 0,1-1 0,0 0 0,0 0 0,-1 1 0,1 1-1,8 38-18,-8-38 12,1 32-26,-1 0 1,-2 0-1,-1 0 0,-7 36 1,-15 41 179,8-44-60,16-67-88,-7 29 66,2 1 0,-3 55 0,8-54-25,1-1 0,2 1 0,1 0 0,2-1 0,16 53 0,-20-79-34,0 2-1,0 0 0,1 0 0,0 0 0,0-1 1,6 10-1,-8-15-6,0 0 0,-1 0 0,1 0 0,0 0 0,0-1 1,0 1-1,0 0 0,0 0 0,0-1 0,0 1 0,0-1 1,0 1-1,0-1 0,0 1 0,0-1 0,1 0 0,-1 1 1,0-1-1,0 0 0,0 0 0,0 0 0,1 0 0,-1 0 1,0 0-1,0 0 0,0 0 0,0-1 0,1 1 0,-1 0 1,0-1-1,0 1 0,0-1 0,0 1 0,0-1 1,0 1-1,0-1 0,0 0 0,0 0 0,0 1 0,0-1 1,1-1-1,2-3 10,0 1 1,0-1-1,0 0 1,-1 0 0,0 0-1,0 0 1,5-11-1,14-45 86,-17 48-74,7-22 20,73-203 98,-83 233-141,0 0 1,1 1 0,-1-1 0,1 1 0,0-1-1,0 1 1,1 0 0,-1 0 0,1 0-1,7-5 1,-10 8 0,1-1 0,0 1 0,-1 0-1,1 0 1,0 1 0,0-1 0,-1 0 0,1 1 0,0-1-1,0 1 1,0-1 0,0 1 0,0 0 0,0 0-1,0 0 1,0 0 0,0 0 0,0 0 0,0 1 0,0-1-1,-1 1 1,1-1 0,0 1 0,0 0 0,0-1-1,-1 1 1,1 0 0,0 0 0,-1 0 0,1 1 0,1 0-1,8 10 35,0 0-1,-1 0 0,-1 1 0,0 0 1,-1 1-1,0 0 0,-1 0 0,0 1 1,6 25-1,-17-54 6,-1 1-1,-1 0 1,0 0-1,-15-21 1,19 31-38,-1 0 1,1-1 0,-1 1-1,0 1 1,0-1-1,0 0 1,0 1 0,-1-1-1,1 1 1,-1 0-1,-5-2 1,7 3-4,-1 1 1,1-1-1,-1 1 1,1-1-1,-1 1 1,1 0-1,-1 0 1,0 0-1,1 1 0,-1-1 1,1 1-1,-1-1 1,1 1-1,-1 0 1,1 0-1,0 0 1,-1 0-1,1 0 0,0 0 1,-4 3-1,-5 5 0,1 0-1,0 0 1,0 1-1,0 0 1,1 1-1,1 0 1,0 0-1,0 1 1,1 0-1,1 0 1,0 0-1,-6 20 1,7-18-22,1 1 0,1 0 0,0-1 0,1 1 0,0 0 0,1 0 0,1 1 0,1-1-1,0 0 1,0 0 0,6 19 0,-7-32 21,1 0-1,-1 0 1,1 0-1,0-1 1,0 1-1,0 0 1,0 0 0,0 0-1,0-1 1,0 1-1,1-1 1,-1 1-1,1-1 1,-1 1-1,1-1 1,-1 0-1,1 0 1,0 1-1,-1-1 1,1 0-1,0-1 1,0 1-1,0 0 1,0-1-1,0 1 1,0-1-1,0 1 1,0-1 0,0 0-1,0 0 1,0 0-1,0 0 1,0 0-1,0 0 1,0-1-1,0 1 1,0-1-1,0 1 1,0-1-1,0 0 1,3-1-1,2-3 16,0-1 0,0 1 0,0-1 0,-1-1 0,0 1-1,0-1 1,-1 0 0,0 0 0,0 0 0,5-12 0,1-5 31,-2-1 0,8-29 0,-9 28-15,-4 8 6,0 1 0,-1-1 0,-1 0 0,-1-1 1,0-17-1,1 46-25,0-1 1,1 1-1,0-1 1,9 17-1,6 17 26,-14-28-35,2 0 1,-1-1 0,2 1-1,0-2 1,1 1 0,0-1 0,14 17-1,-19-26 1,0-1-1,0 0 0,0 0 1,1 0-1,-1 0 1,1 0-1,0-1 0,0 0 1,0 0-1,0 0 0,0 0 1,0 0-1,1-1 0,-1 0 1,0 0-1,1 0 1,-1 0-1,1-1 0,-1 0 1,1 0-1,-1 0 0,1 0 1,-1-1-1,1 1 0,-1-1 1,1-1-1,-1 1 1,0 0-1,7-4 0,11-7 19,0-1 0,-1-1 0,0-1 0,25-23 0,-16 13-6,-11 8 17,20-23 0,-11 10 35,-20 22-41,-2 0 1,1 0-1,8-15 1,-13 20-20,0 0 0,0-1 0,0 1 0,-1-1 0,0 0 0,1 1 0,-1-1 1,0 0-1,-1 0 0,1 0 0,-1 0 0,0-4 0,0 8-6,0-1 1,0 1-1,0 0 1,0 0-1,-1-1 0,1 1 1,0 0-1,0-1 1,0 1-1,-1 0 1,1 0-1,0 0 0,-1-1 1,1 1-1,0 0 1,0 0-1,-1 0 0,1 0 1,0 0-1,-1-1 1,1 1-1,0 0 0,-1 0 1,1 0-1,0 0 1,-1 0-1,1 0 1,0 0-1,-1 0 0,1 0 1,0 0-1,-1 0 1,1 0-1,0 1 0,-1-1 1,1 0-1,0 0 1,-1 0-1,1 0 1,0 0-1,-1 1 0,1-1 1,0 0-1,0 0 1,-1 1-1,-16 10 3,15-10-1,-16 11-2,0 1 0,1 0 0,1 1 1,0 1-1,1 1 0,1 0 0,1 1 0,0 1 0,-20 36 0,29-46 3,1 0 1,1 1-1,-1-1 0,1 1 0,1 0 0,-1 0 1,2 0-1,-1-1 0,2 19 0,-1-24-1,1 0 0,0 1 0,-1-1 0,1 0 0,0 1-1,1-1 1,-1 0 0,0 0 0,1 0 0,0 0 0,0-1 0,3 6 0,-3-7-2,0 1 1,0-1 0,0 1 0,0-1-1,0 0 1,0 0 0,1 0 0,-1 0 0,0 0-1,1 0 1,-1-1 0,0 1 0,1-1 0,-1 1-1,1-1 1,-1 0 0,1 0 0,-1 0 0,4-1-1,-1 0 4,0 0 0,0-1 0,0 1 0,0-1 0,0-1 0,-1 1 0,1 0 0,-1-1 0,1 0 0,-1 0 0,0-1 0,0 1 0,0-1 0,-1 0 0,1 1 0,-1-2 0,0 1-1,3-5 1,2-4 21,-1-1-1,0 1 0,-1-2 0,9-28 0,-1-3 23,-7 26-14,0 0-1,-2-1 1,-1 0-1,4-39 1,-19 97 35,-7 92-1,-4 182 1,17-200-75,-3-25-23,-5 0 1,-27 99 0,39-181 30,0 0 0,0 0 0,-1 0 0,0 0 0,0 0 0,0 0 0,0 0 0,0 0 0,-1-1 1,1 1-1,-1-1 0,-3 4 0,5-7 1,-1 1 1,1 0 0,0 0-1,0-1 1,-1 1 0,1 0-1,0-1 1,-1 1 0,1-1-1,0 0 1,-1 1 0,1-1-1,-1 0 1,1 0-1,0 0 1,-1 0 0,1 0-1,-1 0 1,1-1 0,0 1-1,-1 0 1,1-1 0,0 1-1,-1-1 1,1 1 0,0-1-1,-1 0 1,1 1-1,0-1 1,0 0 0,0 0-1,0 0 1,0 0 0,0 0-1,0 0 1,0 0 0,0 0-1,-1-2 1,-3-4 9,1 0-1,-1-1 1,1 1-1,0-1 1,1 0 0,0 0-1,0-1 1,1 1 0,0 0-1,0-1 1,1 0 0,0 1-1,1-10 1,0 0 12,0 1 1,2 0-1,0 0 0,1 0 1,8-28-1,-3 25 11,1 0 0,1 1 0,24-35 0,-13 20-1,2 0 8,54-58 1,-21 26 22,6-13-4,134-154-127,-164 197 48,-26 29 19,0-1 1,0 1-1,1 0 0,0 0 0,0 1 1,1 0-1,10-7 0,-17 13 1,0 0-1,-1-1 1,1 1 0,-1 0-1,1 0 1,0-1 0,-1 1 0,1 0-1,0 0 1,-1 0 0,1 0 0,0 0-1,-1 0 1,1 0 0,0 0-1,-1 0 1,1 0 0,0 0 0,-1 0-1,1 0 1,0 1 0,-1-1-1,1 0 1,0 0 0,-1 1 0,2 0-1,-1 0 2,0 0-1,0 0 0,0 1 0,0-1 1,0 0-1,0 1 0,0-1 1,0 1-1,0-1 0,0 3 1,1 3 2,0-1 1,0 0 0,-1 1-1,1 10 1,-1 27 21,-2 0 1,-2 0-1,-14 74 0,12-104 24,0 0-5,5-13-18,4-6 7,17-31 42,26-65-1,-31 62 51,35-58 0,-23 60-31,-27 35-90,1 0-1,0 0 1,0 0 0,0 0-1,0 1 1,0-1 0,0 1-1,0-1 1,0 1 0,1 0-1,-1 0 1,0 0 0,1 0 0,4-1-1,-6 2-4,0 1 0,0-1 0,0 0 0,0 1 0,-1-1 0,1 0-1,0 1 1,0-1 0,-1 1 0,1 0 0,0-1 0,-1 1 0,1-1 0,0 1 0,-1 0-1,1 0 1,-1-1 0,1 1 0,-1 0 0,1 0 0,-1 0 0,0-1 0,0 1-1,1 0 1,-1 1 0,8 31 0,-5-18-1,9 36 0,-8-34 0,0 1 0,1-1 0,12 27 0,-14-38-1,-1 0 6,1 0 1,0-1-1,0 0 1,0 1 0,0-1-1,1 0 1,0-1-1,0 1 1,0-1-1,1 1 1,-1-1-1,11 6 1,-12-8-1,1-1 0,0 1 1,0-1-1,0 0 0,0 0 0,0-1 0,-1 1 1,2-1-1,-1 0 0,0 0 0,0 0 1,0 0-1,0-1 0,0 0 0,-1 0 0,1 0 1,0 0-1,0-1 0,0 1 0,-1-1 0,1 0 1,4-3-1,6-4 13,-1 0 0,1-1 0,-2 0 0,14-14 1,-20 17-4,1 1 1,-1-1 0,0 0-1,-1-1 1,1 1 0,-2-1-1,1 0 1,-1 0 0,0-1 0,-1 1-1,0-1 1,0 0 0,-1 0-1,0 0 1,0 0 0,-1 0-1,0 0 1,-1-1 0,0 1-1,-1 0 1,-3-18 0,4 25-16,0 1 1,-1-1-1,1 0 1,-1 0-1,0 1 1,1-1-1,-1 1 0,0-1 1,0 0-1,0 1 1,0 0-1,-1-1 1,1 1-1,0 0 0,0-1 1,-1 1-1,1 0 1,-1 0-1,1 0 1,-1 0-1,0 0 1,1 1-1,-1-1 0,0 0 1,1 1-1,-1-1 1,0 1-1,0 0 1,1 0-1,-1-1 0,0 1 1,0 0-1,0 0 1,0 1-1,1-1 1,-1 0-1,-3 2 1,0-1 8,1 0 1,-1 1-1,1 0 1,-1 0-1,1 0 0,0 1 1,0-1-1,0 1 1,0 0-1,0 0 1,0 1-1,-4 5 1,4-3-8,1-1 0,0 1 1,0-1-1,0 1 0,1 0 0,0 0 0,0 0 1,0 1-1,1-1 0,0 0 0,0 1 1,1-1-1,0 0 0,0 1 0,0-1 0,1 1 1,0-1-1,0 0 0,3 10 0,1-2-11,0-1-1,0 0 0,2 0 0,-1 0 1,2-1-1,-1 0 0,18 20 1,-23-30 8,0 1 0,1 0 1,-1-1-1,1 0 0,0 1 1,-1-1-1,1 0 0,0 0 0,1-1 1,-1 1-1,0-1 0,0 1 1,1-1-1,-1 0 0,1 0 1,-1-1-1,4 1 0,-2-1 4,0 0-1,-1-1 0,1 1 1,-1-1-1,1 0 0,0 0 0,-1-1 1,0 1-1,1-1 0,-1 0 0,6-4 1,5-5 12,1 0 1,-2-1-1,0-1 1,0 0-1,13-19 1,-5 5 31,-2-1 0,29-52 0,24-69 121,-72 147-165,25-59 62,-3 0 0,17-73 0,18-132 60,-34 148-57,-21 107-63,6-42 8,-8 50-12,-1-1 1,0 0-1,0 0 0,0 0 1,0 0-1,-1 0 0,1 0 1,-1 0-1,0 0 0,-2-4 1,3 8-2,0 0 0,0-1 0,-1 1 0,1 0 0,0 0 0,0 0 0,0-1 0,-1 1 0,1 0 0,0 0 0,0 0 0,-1 0 0,1 0 0,0 0 0,0 0 0,-1-1 0,1 1 0,0 0 0,-1 0 0,1 0 0,0 0 0,0 0 1,-1 0-1,1 0 0,0 0 0,0 0 0,-1 0 0,1 1 0,0-1 0,-1 0 0,1 0 0,0 0 0,0 0 0,-1 0 0,1 0 0,0 1 0,0-1 0,0 0 0,-1 0 0,1 0 0,0 1 0,0-1 0,0 0 0,-1 0 0,1 0 0,0 1 0,0-1 0,0 0 0,0 1 0,0-1 0,0 0 0,0 0 0,-1 1 0,-8 15-4,-9 32-49,1 0-1,-14 72 0,-7 103-55,37-213 105,-14 168-86,11-104 68,3-30 16,2-1 0,3 0 0,0 0 0,22 83 0,-24-117 25,1 0 0,0-1 1,1 1-1,-1-1 0,2 0 0,-1 0 0,1-1 0,0 1 0,1-1 0,0 0 0,11 11 1,-16-17-12,0 0 0,0 0 1,1 0-1,-1-1 1,0 1-1,1 0 1,-1 0-1,1-1 0,-1 1 1,1-1-1,-1 1 1,1-1-1,-1 0 1,1 1-1,-1-1 0,1 0 1,-1 0-1,1 0 1,2-1-1,-1 1 0,0-1-1,0 0 1,-1 0 0,1-1-1,0 1 1,-1 0-1,1-1 1,-1 0 0,5-3-1,1-3 2,-1 0 0,0 0 0,0-1 0,8-13 0,-5 3 20,0 0 0,12-37 0,7-15 90,4-21 136,-31 78-177,-2 14-77,-1 0 1,1 0 0,0 0-1,0 1 1,0-1 0,0 0-1,0 0 1,0 0-1,0 0 1,0 0 0,-1 0-1,1 0 1,0 0 0,0 0-1,0 0 1,0 0 0,0 0-1,0 0 1,0 0-1,-1 0 1,1 0 0,0 0-1,0 0 1,0 0 0,0 0-1,0 0 1,0 0-1,0 0 1,-1 0 0,1 0-1,0 0 1,0 0 0,0 0-1,0 0 1,0-1 0,0 1-1,0 0 1,-1 0-1,-4 19-14,1-1-1,0 1 0,1 0 1,0 23-1,-2 11-19,4-44 32,0 1-1,1 0 1,0 0 0,2 12-1,-2-17 4,1-1-1,0 0 1,0 0-1,0 0 1,1 0 0,-1 0-1,1 0 1,0-1-1,0 1 1,0-1-1,1 1 1,4 4-1,-5-6 3,0-1 0,0 1-1,0-1 1,1 0-1,-1 1 1,0-1 0,1 0-1,-1-1 1,1 1-1,-1 0 1,1-1 0,0 1-1,-1-1 1,1 0-1,-1 0 1,1 0-1,0 0 1,4-1 0,5-2 20,1 1 1,17-8 0,-24 9-18,30-14 33,68-36 0,-69 32 7,70-27-1,-101 45-43,46-19 40,-47 19-40,1-1 0,-1 0-1,1 0 1,-1 0 0,0-1 0,1 1-1,-1-1 1,-1 0 0,1 0-1,4-5 1,-5 5 28,4-5 27,-6 8-57,0 0-1,0-1 1,0 1 0,-1 0-1,1 0 1,0-1 0,0 1-1,0 0 1,0 0 0,0 0-1,0-1 1,-1 1 0,1 0-1,0 0 1,0 0 0,0-1-1,-1 1 1,1 0 0,0 0-1,0 0 1,0 0 0,-1 0-1,1-1 1,0 1 0,0 0-1,-1 0 1,1 0 0,0 0-1,0 0 1,-1 0 0,1 0-1,0 0 1,0 0 0,-1 0-1,1 0 1,0 0 0,0 0-1,-1 0 1,1 0 0,0 0-1,0 0 1,-1 1-1,-23 8 18,10-3-14,2-2-5,1 1 0,0 0 1,0 1-1,0 0 0,1 1 1,-16 13-1,20-15 8,0 1 0,0 0 0,0 0 0,1 1 0,0-1 0,1 1 0,-1 0 0,1 1 0,1-1 0,-6 15 0,8-20-5,1-1 0,0 1 0,-1 0 1,1 0-1,0-1 0,0 1 0,0 0 0,0 0 0,0 0 1,0-1-1,1 1 0,-1 0 0,1 0 0,-1-1 0,1 1 1,-1 0-1,1-1 0,0 1 0,1 1 0,0 0 0,1 0 1,-1 0-1,1-1 0,0 1 0,-1-1 0,1 0 0,0 0 0,7 4 0,3 0 6,1-1 0,-1 0 1,24 5-1,-35-9-6,18 3 15,1 0 0,-1-1-1,1 0 1,0-2 0,0-1-1,0 0 1,0-2 0,0 0 0,-1-2-1,22-5 1,-38 8-54,-1-1 0,0 0 0,1 1 0,-1-1 0,0 0 0,0-1 0,0 1 0,-1 0 0,1-1 0,-1 0 0,5-4 0,4-9-2637,-8 12 1115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3:56.2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12760,'0'0'2352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50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8536,'0'0'6374,"13"2"-5739,19 0 18,0-2 0,-1-1 1,58-8-1,-21 0 629,-43 7-572,32-7 1,44-14 94,-65 15-3425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3:56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 8744,'0'0'993,"14"2"-617,454 36 2497,-370-35-1962,-1-4 0,137-19 1,-209 16-1449,-1-1 0,40-14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1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1396 5120,'0'0'8876,"-3"-12"-8538,1 5-290,0 0 0,1 0 0,0-1 0,0 1 0,1 0 0,0 0 0,0 0 0,0-1 0,1 1 0,0 0 0,1 0 0,-1 0 0,4-8 0,14-31 302,2 1-1,2 1 1,36-53 0,-43 75-93,1-1 0,1 2 1,1 0-1,1 2 0,1 0 1,0 1-1,32-20 0,-51 37-204,-1 0 0,1 0 0,-1 0 0,1 0 0,-1 1 0,1-1 0,0 1 0,-1-1 0,1 1 0,0 0 0,-1-1 0,1 1 0,0 0-1,-1 0 1,1 0 0,0 0 0,-1 1 0,1-1 0,0 0 0,-1 1 0,3 0 0,-1 0 1,-1 1 1,0-1-1,1 1 1,-1 0-1,0 0 0,0 0 1,0 0-1,0 0 1,-1 0-1,1 0 0,2 5 1,2 4 75,-1 0 1,0 1 0,-1 0-1,4 21 1,-4-13-18,-1 0 0,-1 0-1,-1 0 1,-1 0 0,-1 0 0,-3 21-1,-2-4 115,-2 0-1,-16 46 0,15-64-65,4-8 122,12-21-99,11-21-108,96-151 193,-81 134-122,67-74 0,-79 99-80,12-15 41,-30 35-85,0 0 1,0 1-1,-1 0 1,2 0-1,-1 0 1,0 0-1,0 0 1,0 0-1,1 1 0,3-1 1,-6 1-19,0 1 1,-1 0-1,1 0 0,-1 0 1,1 0-1,0 1 0,-1-1 1,1 0-1,0 0 0,-1 0 1,1 0-1,0 1 0,-1-1 1,1 0-1,-1 1 0,1-1 1,-1 0-1,1 1 0,-1-1 1,1 1-1,-1-1 0,1 1 1,-1-1-1,1 1 0,-1-1 1,0 1-1,1-1 0,-1 1 1,0-1-1,1 1 0,-1 0 1,0-1-1,0 1 0,0 0 1,0-1-1,1 1 0,-1 0 1,0-1-1,0 2 0,0 30 51,0-28-49,-7 57 77,-2 0 0,-19 63 1,12-56 3,-2-6 107,18-62-193,0 0 1,1 0 0,-1 0-1,0 0 1,0 0-1,0 0 1,0 0-1,0 0 1,0 0 0,0 0-1,0 0 1,0 0-1,0 0 1,0 0-1,0 0 1,0 0 0,0 0-1,0 0 1,0 0-1,0 0 1,0 0-1,1 0 1,-1 0 0,0 0-1,0 0 1,0 0-1,0 0 1,0 0-1,0 0 1,0 0 0,0 0-1,0 0 1,0 0-1,0 0 1,0 0-1,0 0 1,0 1 0,0-1-1,0 0 1,0 0-1,0 0 1,0 0-1,0 0 1,0 0 0,6-9 43,7-17-12,16-36 33,61-92 0,-64 118-32,1 0 0,1 2-1,54-50 1,-60 64-4,-9 8-3,0 0-1,0 1 1,1 1 0,29-17 0,-43 27-27,1-1 0,-1 1 1,0 0-1,0 0 0,0 0 1,0 0-1,1 0 1,-1 0-1,0 0 0,0 0 1,0 0-1,1 0 1,-1 0-1,0-1 0,0 1 1,0 0-1,1 0 1,-1 0-1,0 1 0,0-1 1,1 0-1,-1 0 0,0 0 1,0 0-1,0 0 1,1 0-1,-1 0 0,0 0 1,0 0-1,0 0 1,0 0-1,1 1 0,-1-1 1,0 0-1,0 0 0,0 0 1,0 0-1,0 0 1,1 1-1,-1-1 0,0 0 1,0 0-1,0 1 1,0 12 39,-8 22 11,7-31-44,-24 82 49,12-48-53,2 0 0,1 1 0,3 0-1,-5 56 1,11-75 5,0-8-5,0-1 0,1 1 1,0-1-1,3 16 0,-3-25-4,1 0 1,-1 0-1,0 0 1,1 0-1,0 0 1,-1-1-1,1 1 1,0 0-1,0 0 1,0-1-1,0 1 1,0-1-1,0 1 1,0-1-1,1 1 1,-1-1-1,1 0 1,-1 0 0,1 1-1,-1-1 1,1 0-1,-1 0 1,1-1-1,0 1 1,0 0-1,-1 0 1,1-1-1,0 1 1,0-1-1,0 0 1,0 1-1,3-1 1,5-1 3,-1 0-1,1-1 1,-1 0-1,1 0 1,-1-1 0,0 0-1,0-1 1,0 0 0,13-8-1,7-6 32,36-30-1,-30 22-4,-22 17-10,0 0 0,0-1 0,-1-1 0,0 0 1,17-22-1,-10 6 79,2 1-1,23-23 1,-52 59-82,2 0 0,-1 0 0,1 0 1,1 1-1,0 0 0,0 0 0,1 1 0,-3 12 1,6-21-14,-3 10-2,1 1 1,0-1-1,1 1 1,-1 22-1,3-32-1,0 0-1,0 0 0,0 0 0,0 0 1,1 0-1,-1-1 0,1 1 1,0 0-1,1 0 0,-1-1 0,0 1 1,1 0-1,0-1 0,0 1 1,0-1-1,0 0 0,1 0 0,-1 0 1,1 0-1,5 4 0,-6-6 0,0 1 0,0-1 0,0 0 0,0 0 0,0 0 0,1-1 0,-1 1 0,0-1 0,0 1 0,1-1 0,-1 0 0,0 1-1,1-1 1,-1 0 0,0-1 0,1 1 0,1-1 0,1 0 3,-1 0 0,0-1 0,0 0 0,0 0 0,0 0 0,0 0 1,0 0-1,4-5 0,3-2 9,-1-1 0,0-1 1,0 0-1,10-16 0,-12 15 3,-1 1 0,0-1-1,0-1 1,-2 1 0,0-1 0,7-23-1,-11 32-8,0-1 0,0 1 0,-1-1 0,1 1 0,-1-1 0,0 0-1,0 1 1,0-1 0,-1 1 0,0-1 0,0 1 0,0-1 0,0 1 0,-1 0-1,0-1 1,0 1 0,0 0 0,0 0 0,-1 0 0,1 0 0,-1 1-1,0-1 1,-5-4 0,3 5 8,0 0 0,0 0-1,-1 1 1,0-1 0,1 1 0,-1 0-1,0 1 1,0 0 0,0 0 0,0 0-1,0 0 1,-12 1 0,17 0 17,3-1-30,0 0 1,0 0 0,0 0 0,1 0 0,-1 1 0,0-1 0,0 0 0,0 1 0,1 0 0,-1-1-1,3 1 1,-3 0 1,61-10 2,97-2-1,-156 12-4,1 0 0,0 0 0,-1 0 0,1 1 0,0-1 0,-1 1 0,1 0 0,-1 1 0,1-1 0,-1 1 0,1 0 0,-1 0 0,0 0 0,0 1 0,0-1 0,0 1 0,-1 0 0,1 0 0,-1 0 0,0 1 0,1-1 0,-2 1 0,1 0 0,0 0 0,-1 0 0,1 0 0,-1 0 0,0 0 0,-1 1 0,1-1 0,-1 1 0,0-1 0,0 1 0,1 8 0,-2 24 35,-1-1 1,-8 51-1,5-52-14,3-29-12,0 8 31,-1 0 1,0 0-1,-8 21 0,10-35-38,0 0 0,1 0 0,-1 0 0,0 0 0,0 0 0,0 0-1,0 0 1,0 0 0,0 0 0,0 0 0,0 0 0,0 0 0,0 0-1,0 0 1,0 0 0,0 0 0,0 0 0,1 0 0,-1 0 0,0 0-1,0 0 1,0 0 0,0 0 0,0 0 0,0 0 0,0 0 0,0 0-1,0 1 1,0-1 0,0 0 0,0 0 0,0 0 0,0 0 0,0 0-1,0 0 1,0 0 0,0 0 0,1 0 0,-1 0 0,0 0 0,0 0-1,0 0 1,0 0 0,0 0 0,0 0 0,0 1 0,0-1 0,0 0-1,0 0 1,0 0 0,0 0 0,0 0 0,0 0 0,0 0 0,0 0-1,0 0 1,0 0 0,0 0 0,-1 0 0,1 0 0,9-6 34,12-13-8,184-220 298,-196 229-302,-1 1-1,2 0 0,-1 0 0,1 1 0,0 0 0,19-10 0,-28 18-21,-1 0 0,1-1 0,0 1 0,0 0 1,-1 0-1,1 0 0,0 0 0,0 0 0,-1 0 0,1 0 0,0 0 0,0 0 1,-1 0-1,1 0 0,0 1 0,0-1 0,-1 0 0,1 1 0,0-1 1,-1 0-1,1 1 0,0-1 0,-1 1 0,1-1 0,0 1 0,-1-1 1,1 1-1,-1-1 0,1 1 0,-1 0 0,1-1 0,-1 1 0,0-1 1,1 1-1,-1 0 0,0 0 0,0-1 0,1 1 0,-1 0 0,0 0 1,0-1-1,0 1 0,0 0 0,0 1 0,2 38 34,-2-38-35,-2 49 66,-15 83 1,16-125-54,4-7 1,7-16 1,98-183 96,-87 165-102,1 1 0,1 2 0,2 0-1,28-26 1,-52 54-9,0 0-1,0 0 0,-1 0 0,1 0 1,0 1-1,0-1 0,0 0 0,0 1 0,0-1 1,0 0-1,1 1 0,-1-1 0,0 1 0,0 0 1,0-1-1,0 1 0,1 0 0,-1 0 1,0 0-1,0 0 0,0 0 0,1 0 0,-1 0 1,2 0-1,-2 1-1,0 0 1,0 0 0,0 0-1,0 0 1,1 0-1,-1 0 1,0 0-1,-1 0 1,1 0 0,0 0-1,0 1 1,0-1-1,-1 0 1,1 1 0,-1-1-1,1 3 1,2 7-10,-1 0 0,0-1 0,-1 1 0,1 12-1,-1 16-13,2 0 0,9 50 0,-10-79 23,1 1 1,0 0-1,1-1 1,-1 0-1,2 1 0,0-1 1,0-1-1,1 1 0,0-1 1,0 0-1,1 0 0,0-1 1,10 9-1,-13-14 7,0 0 0,0 0-1,0 0 1,1-1 0,-1 1 0,1-1 0,0 0-1,-1 0 1,1-1 0,0 1 0,0-1-1,0 0 1,0-1 0,0 1 0,0-1-1,0 0 1,0 0 0,1-1 0,-1 1 0,0-1-1,0 0 1,-1-1 0,1 1 0,7-4-1,-3 1 16,0-1-1,0 0 0,0-1 1,-1 0-1,0-1 0,0 0 1,-1 0-1,1 0 0,-2-1 1,12-16-1,7-11 94,-3-1 0,0-1 0,30-74 0,-46 97-86,7-25 46,-13 37-71,1 0 1,-1 0 0,0 0-1,0-1 1,0 1-1,0 0 1,0 0-1,0 0 1,0 0-1,-1-1 1,1 1 0,-1 0-1,0 0 1,1 0-1,-2-2 1,1 4-4,0-1 0,1 1 1,-1-1-1,0 1 0,0 0 1,1 0-1,-1-1 0,0 1 1,0 0-1,0 0 0,1 0 1,-1 0-1,0 0 0,0 0 1,0 0-1,1 0 0,-1 0 1,0 0-1,0 1 0,0-1 0,1 0 1,-1 0-1,0 1 0,0-1 1,1 1-1,-1-1 0,0 0 1,1 1-1,-1-1 0,1 1 1,-2 0-1,-25 19-2,24-17 3,-4 4-1,-1 0 0,1 0 0,1 1 0,-1 0 0,1 1 0,1-1 0,0 1 0,0 0 0,-4 12 0,1-2 0,2 0 0,0 1 0,-5 35 0,10-46-8,1 1 0,-1-1 0,1 1 0,1 0 0,0-1-1,3 11 1,-3-15 5,0 0 0,0 0-1,1 0 1,0-1 0,0 1 0,0-1-1,0 1 1,1-1 0,0 0 0,0 0-1,0 0 1,0 0 0,7 5-1,-7-7 8,0 0-1,-1-1 1,1 1-1,0-1 1,0 0-1,0 0 1,0 0-1,0 0 1,1-1-1,-1 1 1,0-1-1,0 1 0,0-1 1,0-1-1,1 1 1,-1 0-1,0-1 1,0 1-1,0-1 1,0 0-1,0 0 1,0 0-1,0 0 0,0-1 1,0 1-1,3-4 1,3 0 4,-1-1 0,-1 0 0,1-1 0,-1 1 0,0-1 0,0-1 0,7-11 0,49-59 44,-27 35-12,30-30 21,-64 71-60,0-1-1,0 1 1,0 0 0,1 1-1,-1-1 1,1 0 0,-1 1-1,1-1 1,0 1 0,0 0-1,-1 0 1,1 0-1,0 0 1,0 0 0,0 1-1,4-1 1,-5 1-2,0 0 1,0 0-1,-1 0 1,1 1-1,0-1 0,-1 1 1,1-1-1,0 1 1,-1-1-1,1 1 0,-1 0 1,1 0-1,-1 0 1,1 0-1,-1 0 0,0 0 1,1 0-1,-1 0 0,0 1 1,0-1-1,0 0 1,0 1-1,0-1 0,0 1 1,0-1-1,0 1 1,-1 0-1,2 2 0,0 7-4,0-1 0,0 1-1,-1 0 1,0 0 0,-1 12-1,3 32-10,-1-38 17,2 8-5,-4-25 4,0 0 1,0 0-1,0 0 0,0 1 0,0-1 1,1 0-1,-1 0 0,0 0 0,0 0 0,0 1 1,1-1-1,-1 0 0,0 0 0,0 0 0,0 0 1,1 0-1,-1 0 0,0 0 0,0 0 1,1 0-1,-1 0 0,0 0 0,0 0 0,1 0 1,-1 0-1,0 0 0,0 0 0,0 0 1,1 0-1,-1 0 0,13-10 19,6-10 37,17-26 0,-26 32-21,1 0 0,0 1 0,1 0 1,0 1-1,26-20 0,-36 31-29,-1 0-1,1-1 1,-1 1 0,1 0 0,0 0 0,0 0-1,-1 0 1,1 1 0,0-1 0,0 0 0,0 1-1,0-1 1,0 1 0,0 0 0,0 0 0,0 0-1,0 0 1,0 0 0,0 0 0,0 0 0,0 0-1,0 1 1,0-1 0,0 1 0,0 0 0,0 0 0,0-1-1,-1 1 1,4 2 0,-2 0-7,-1 0 0,1 0 0,-1 1-1,0-1 1,0 1 0,0-1 0,0 1 0,0-1 0,-1 1 0,0 0 0,0 0-1,0 0 1,0 0 0,0 5 0,3 28-12,5 37-25,-8-68 36,0 0 0,1 0 0,0 0 0,0-1 0,0 1 0,1 0-1,0-1 1,0 0 0,5 7 0,-7-11 3,0-1 0,0 1 0,0 0 0,0-1 0,0 1 0,0-1 0,0 1 0,1-1 0,-1 1 0,0-1 0,0 0 0,0 0 0,0 1 0,1-1 0,-1 0 0,0 0-1,0 0 1,1-1 0,-1 1 0,0 0 0,0 0 0,0-1 0,1 1 0,-1 0 0,0-1 0,0 1 0,0-1 0,1 0 0,30-20 35,-12 3-20,-1-1-1,-2-1 1,0 0-1,16-26 1,-8 11 14,21-30-1,-4-2 0,-2-2-1,42-101 1,65-231 83,-91 210 2,-52 175-68,-10 21-20,-12 25-26,-1 14-26,3 0-1,1 1 1,2 0-1,3 1 1,1 1-1,3-1 1,1 1-1,2 0 1,5 56-1,0-81 15,1 0 0,1-1 1,1 1-1,1-1 0,1 0 0,0 0 0,2-1 1,0 0-1,2-1 0,0 0 0,1 0 0,0-1 1,27 28-1,0 3-15,-30-36 21,0-1 0,1 0 1,1 0-1,-1-1 1,2-1-1,0 0 0,21 14 1,-31-22-31,1-1 0,-1 0 0,1 0 0,-1 0 0,1 0 0,0-1 0,0 1 0,-1-1 0,1 0 0,0 1 0,0-1 0,0 0 0,-1-1 0,1 1 0,0 0 0,0-1 0,-1 0 0,1 0 0,0 1 0,-1-1 0,1-1 0,4-2-1,-5 3-235,0 0 0,-1-1 0,1 1 0,0 0 0,-1-1-1,0 0 1,1 1 0,-1-1 0,0 0 0,0 0-1,0 0 1,0 0 0,0 0 0,0 0 0,-1 0-1,1 0 1,0 0 0,-1-2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1.6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85 11760,'0'0'760,"97"-34"-392,-37 18 216,17 8 0,-2 2 88,-1 2 8,3 4-8,-11 0 7,-3-2-79,-13-2 0,-8 2-144,-1-6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3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0 488 5224,'0'0'8458,"12"-11"-8003,68-68 285,67-65 934,-133 131-1480,10-8 378,-2-1-1,0 0 0,20-27 0,-40 45-369,1 0-1,-1 1 1,1-1-1,-1 0 0,0 0 1,-1 0-1,1 0 1,1-9-1,-3 13 77,-2 13 418,-12 27-381,1-7-104,-9 46 0,20-69-183,1 0 1,-1 1 0,1-1 0,1 0 0,0 1 0,1-1-1,0 1 1,0-1 0,3 11 0,-3-18-17,1 1 0,-1-1 1,0 1-1,1-1 0,-1 0 0,1 0 0,0 0 1,0 0-1,1 0 0,-1 0 0,1 0 0,-1-1 1,1 1-1,0-1 0,0 1 0,0-1 0,0 0 0,0-1 1,0 1-1,7 2 0,-5-2 4,0-1 0,0 0 0,0-1-1,0 1 1,1-1 0,-1 0 0,0 0 0,0 0-1,0-1 1,0 0 0,0 0 0,0 0 0,0-1-1,7-2 1,6-5 28,0-1 0,0 0 0,-1-1 0,0-1 0,22-21 0,-10 5 112,47-57 0,-56 57-29,16-30-1,-26 40-19,1 0-1,0 1 0,2 0 0,0 1 1,27-26-1,-40 42-101,1 0 1,-1-1-1,0 1 1,1 0-1,-1-1 1,1 1-1,-1 0 1,1 0-1,-1-1 1,1 1 0,-1 0-1,1 0 1,-1 0-1,1 0 1,-1 0-1,1 0 1,-1 0-1,1 0 1,-1 0-1,1 0 1,-1 0-1,1 0 1,-1 0-1,1 0 1,-1 0-1,1 0 1,-1 1-1,1-1 1,-1 0-1,1 0 1,-1 1-1,0-1 1,1 0-1,-1 0 1,1 1-1,-1-1 1,0 1-1,1-1 1,-1 0-1,0 1 1,1-1-1,-1 1 1,0-1-1,0 1 1,0-1-1,1 1 1,-1 0-1,10 30 37,-8-23-15,3 10-2,-2 1-1,0-1 1,-1 1-1,-1 0 1,-1 0-1,-1 0 1,-6 36-1,3-31 8,-2 0-1,0-1 0,-2 0 1,-1 0-1,-20 38 0,27-56-20,-1-1 0,0 0 0,0 0 0,0 0 0,0 0 0,0-1 0,-1 0 0,-5 5 0,8-7-6,0 0 0,0-1 0,0 1 1,0-1-1,0 1 0,0-1 0,0 0 0,0 1 1,-1-1-1,1 0 0,0 0 0,0 0 0,0 0 1,0 0-1,0 0 0,0 0 0,-1 0 0,1 0 1,0-1-1,0 1 0,0 0 0,0-1 0,0 1 1,0 0-1,0-1 0,0 0 0,0 1 0,0-1 1,0 0-1,0 1 0,0-1 0,1 0 0,-1 0 1,0 0-1,1 1 0,-1-1 0,0 0 0,1 0 1,-2-2-1,-1-2 8,1 0 0,-1 0-1,1 0 1,0 0 0,0-1 0,1 1 0,-1 0-1,1-1 1,0 1 0,1-1 0,-1 0 0,1-6 0,1 11-10,-1 0 1,1 0-1,-1 1 1,1-1-1,0 0 1,-1 0-1,1 0 1,0 0 0,0 1-1,0-1 1,-1 0-1,1 1 1,0-1-1,0 1 1,0-1-1,0 1 1,0-1 0,0 1-1,0 0 1,0-1-1,0 1 1,0 0-1,1 0 1,0 0-1,28-3 18,-8 4-17,-1 1 1,0 1-1,-1 1 1,1 1-1,31 12 1,-46-15-37,1 0 1,0 0 0,0-1 0,0 0 0,0 0 0,0-1 0,0 0 0,0 0 0,0-1 0,0 0 0,0 0-1,0 0 1,-1-1 0,1 0 0,0 0 0,-1-1 0,1 0 0,-1 0 0,0 0 0,0-1 0,0 0-1,-1 0 1,1-1 0,5-5 0,-2-2-553,-7 8-2634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3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65 11856,'0'0'1192,"-67"-18"-936,61 12 0,6 0-208,12-4 0,16 1-48,13-7 16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8.9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1381 5624,'0'0'8241,"5"-12"-7762,-2 4-399,0-2 20,1 1 0,0 0 0,1 0 0,0 0 0,0 1 1,1 0-1,13-15 0,64-66 1336,85-115 1,-136 164-1060,-18 24 172,19-29 0,-39 53 542,-36 50-530,29-35-460,-4 7 129,-20 48 1,33-68-176,0 1 0,1 0 0,1 0 0,0 0-1,0 0 1,1 0 0,0 0 0,2 21 0,-1-29-45,1-1 1,-1 1 0,1 0 0,0 0 0,-1 0-1,1-1 1,0 1 0,1 0 0,-1-1-1,0 1 1,1-1 0,-1 1 0,1-1-1,0 0 1,0 0 0,0 0 0,3 3 0,-1-3 2,-1 0 0,1 0 0,-1 0 1,1 0-1,0-1 0,-1 0 1,1 0-1,0 0 0,0 0 1,0-1-1,5 1 0,4-1 14,0-1 1,0 0-1,0-1 0,-1 0 0,1-1 0,20-8 1,-13 3 17,0-1 0,-1-1 0,-1-1 0,0 0 1,0-1-1,-1-1 0,18-18 0,1-6 237,57-74 0,-64 79-82,-28 31-191,0 0 0,0 0 0,0 0 0,0 1 0,0-1 0,0 0 0,0 0 0,1 1 1,-1-1-1,0 0 0,0 1 0,1-1 0,-1 1 0,1 0 0,-1-1 0,0 1 0,1 0 1,-1 0-1,1 0 0,-1 0 0,0 0 0,1 0 0,-1 0 0,1 1 0,-1-1 0,0 0 1,3 2-1,-3-1-7,0 0 1,0 0 0,0 0 0,0 0 0,-1 0 0,1 1 0,0-1-1,0 0 1,-1 0 0,1 1 0,-1-1 0,1 1 0,-1-1-1,0 0 1,1 1 0,-1 2 0,1 28 34,-1-23-25,-2 42 85,-16 87 1,49-159 115,59-69-81,-5 3-21,-66 68-77,-15 14-25,0 0-1,0 1 1,1-1 0,-1 1-1,1 0 1,0 1 0,0-1-1,0 1 1,1 0 0,-1 0 0,12-3-1,-17 5-5,1 1 0,0 0-1,-1 0 1,1 0 0,0 0 0,0 0-1,-1 0 1,1 0 0,0 0 0,0 1-1,-1-1 1,1 0 0,0 0 0,-1 0 0,1 1-1,0-1 1,-1 0 0,1 1 0,0-1-1,-1 1 1,1-1 0,-1 1 0,1-1-1,-1 1 1,2 0 0,-1 1 1,-1-1 1,1 1 0,0 0 0,0 0-1,-1 0 1,1 0 0,-1 0-1,1 0 1,-1 3 0,1 5 7,-1 0 0,-3 20 1,3-26-13,-2 13 6,1-1-1,1 0 1,1 1-1,2 16 1,-2-24 3,1 0 1,0-1-1,1 1 0,0-1 1,0 1-1,0-1 0,1 0 1,1 0-1,4 7 1,-7-13-6,-1-1 0,0 0 0,1 0 1,-1 1-1,1-1 0,0 0 0,-1-1 1,1 1-1,0 0 0,-1 0 0,1-1 1,0 1-1,0-1 0,0 1 1,0-1-1,-1 0 0,1 0 0,0 0 1,0 0-1,0 0 0,0 0 0,0 0 1,-1-1-1,1 1 0,0-1 0,0 1 1,0-1-1,-1 0 0,3-1 0,6-2 28,1-2-1,-1 1 1,13-10-1,-11 5 3,0 0 0,-1 0 0,0-1 0,-1 0 0,11-15 0,41-66 133,-59 88-159,11-22 33,-11 20-23,0 1 0,0-1-1,1 0 1,-1 1 0,1 0 0,1 0 0,6-7 0,-11 12-17,1-1 0,-1 1 0,0 0 1,0 0-1,0 0 0,0 0 1,1 0-1,-1 0 0,0 0 1,0 0-1,0 0 0,0 0 0,1 0 1,-1 0-1,0 0 0,0 0 1,0 0-1,0 0 0,1 0 1,-1 0-1,0 0 0,0 0 0,0 0 1,0 0-1,1 0 0,-1 0 1,0 0-1,0 0 0,0 1 1,0-1-1,0 0 0,1 0 0,-1 0 1,0 0-1,0 0 0,0 0 1,0 1-1,0-1 0,0 0 0,0 0 1,1 0-1,-1 0 0,0 0 1,0 1-1,0-1 0,0 0 1,4 16 18,1 28-24,-5-32 12,3 20 7,-1-4-29,6 28 0,-6-48 14,0 0-1,0 0 1,1 0 0,0 0-1,0-1 1,1 1 0,0-1-1,5 7 1,-8-13 2,0 0 0,0 0 0,0 0 0,0 0 1,0-1-1,0 1 0,1 0 0,-1-1 0,0 1 0,0-1 0,0 1 0,1-1 1,-1 0-1,0 1 0,1-1 0,-1 0 0,0 0 0,1 0 0,-1 0 1,0 0-1,1 0 0,-1 0 0,0-1 0,1 1 0,-1 0 0,0-1 1,0 1-1,1-1 0,-1 1 0,0-1 0,0 0 0,0 1 0,2-3 0,4-1 20,0-1-1,-1 0 0,12-11 0,-5 1 5,0 0 0,-1-1 0,-1 0 0,0-1-1,12-27 1,35-96 137,-50 118-141,4-15 33,6-18 25,-16 51-71,0-1-1,0 1 0,1 0 0,-1 0 0,1 0 0,0 0 0,0 1 0,0-1 0,4-3 0,-6 7-7,-1-1 0,1 1 0,0 0 0,-1-1 0,1 1-1,0 0 1,0 0 0,0-1 0,-1 1 0,1 0 0,0 0 0,0 0 0,0 0-1,-1 0 1,1 0 0,0 0 0,0 0 0,-1 1 0,1-1 0,0 0 0,0 0-1,0 1 1,-1-1 0,1 0 0,0 1 0,1 0 0,18 16 2,-15-13 1,11 10-7,1-1 1,0 0-1,1-2 1,0 0-1,33 14 1,-37-20 1,-1 0 0,1-1 0,0-1 0,0 0 0,0-1 0,1 0 1,-1-1-1,0-1 0,21-2 0,-8 0 3,45-8 12,-65 9-13,-1-1 0,0 0 0,1 0 0,-1-1 0,0 0 0,0 0 0,-1 0 0,10-7 0,-3 5-1,-9 5 0,-7 5 0,-42 32 28,2 2-1,1 2 1,2 2-1,-39 53 1,73-87-28,1 1 1,0 0 0,1 0 0,-6 14 0,10-21-1,0 0 0,0-1 0,1 1 0,-1 0 1,1-1-1,-1 1 0,1 0 0,0-1 0,0 1 0,0 0 0,1 3 1,0-5-1,-1 0 0,1 0 0,-1 0 0,1 0 0,-1 1 0,1-1 0,0 0 0,0 0 0,-1 0 0,1 0 0,0-1 0,0 1 0,0 0 0,0 0 0,0 0 0,0-1 0,0 1 0,0-1 0,0 1 0,1-1 0,-1 1 0,0-1 0,0 0 0,0 1 0,2-1 0,2 0 3,0 0-1,-1 0 1,1 0 0,0-1-1,-1 1 1,1-1-1,0 0 1,-1-1 0,1 1-1,-1-1 1,0 0-1,0 0 1,1 0 0,4-4-1,4-3 16,0 0-1,22-21 1,-20 13-1,0 0 0,-1 0-1,0-1 1,-2-1 0,0 0-1,-1-1 1,9-23 0,4-21 74,16-67 0,-33 109-58,-4 13-5,-2 7-18,0 0-1,0 0 1,-1 0-1,1 0 1,0 1-1,-1-1 1,0-1-1,1 1 0,-1 0 1,0 0-1,0-4 1,-1 8-3,0 0-1,0 0 1,0 0 0,0 1 0,0-1 0,0 0-1,0 0 1,1 0 0,0 1 0,-1 2-1,-3 23-17,1 1-1,2-1 0,2 37 0,0-53 1,1 1-1,0-1 1,1 0-1,1 1 1,0-1-1,0-1 0,1 1 1,1-1-1,12 21 1,-16-30 9,-1 0-1,1 1 1,0-1 0,0 0 0,0 0 0,0 0 0,0 0-1,1-1 1,-1 1 0,0-1 0,1 1 0,-1-1 0,1 0-1,0 0 1,-1 0 0,6 1 0,-3-1 0,-1-1 1,0 0-1,1 0 1,-1 0-1,1-1 1,-1 1-1,0-1 1,0 0-1,9-3 1,1-3 9,1 0 1,-1-1-1,-1-1 1,23-17-1,-19 12 4,-1-1-1,0-1 0,-2-1 1,1 0-1,13-23 0,52-100 197,-74 125-181,-5 9-6,2 0 0,-1 0 0,1 0-1,5-9 1,-7 14-20,-1 1 1,1-1 0,-1 0-1,1 1 1,-1-1-1,1 0 1,0 1-1,-1-1 1,1 1-1,0-1 1,-1 1-1,1-1 1,0 1-1,0 0 1,-1-1-1,1 1 1,0 0 0,0 0-1,0-1 1,0 1-1,-1 0 1,1 0-1,0 0 1,0 0-1,0 0 1,0 0-1,0 0 1,-1 1-1,1-1 1,0 0-1,0 0 1,0 1 0,-1-1-1,1 0 1,0 1-1,0-1 1,-1 1-1,1-1 1,0 1-1,1 0 1,6 6-11,-1-1 1,1 2-1,-1-1 0,0 1 1,0 0-1,-1 0 0,0 1 1,-1 0-1,0 0 1,0 0-1,-1 0 0,5 18 1,-1-1-16,5 41 1,-11-51 14,1 0 1,0 0-1,2 0 1,-1 0-1,2-1 1,0 0 0,10 19-1,-13-31 10,-1 0 1,1 1-1,0-1 0,0 0 1,0 0-1,0 0 0,1-1 1,-1 1-1,1-1 0,-1 0 0,1 0 1,0 0-1,0 0 0,0-1 1,0 0-1,0 1 0,0-2 0,1 1 1,-1 0-1,0-1 0,0 0 1,1 0-1,-1 0 0,0 0 1,0-1-1,1 1 0,6-3 0,1-1 4,0 0 0,0-1 0,0 0-1,-1 0 1,0-1 0,0-1-1,-1 0 1,14-11 0,11-15 24,-1-1 0,-1-1 1,-2-2-1,40-62 0,-53 75 39,-11 20-6,-8 18-29,-1-5-16,-7 19 19,2 1 0,-5 38 0,11-56-32,0 1 0,0-1 0,1 1 0,0-1-1,1 0 1,1 1 0,-1-1 0,2 0-1,0 0 1,5 13 0,-7-22-3,0 0 1,0 0 0,1 0-1,-1 0 1,1 0 0,-1 0-1,1-1 1,0 1 0,0 0-1,0-1 1,0 0 0,0 1-1,0-1 1,0 0 0,0 0-1,0 0 1,1 0 0,-1-1-1,0 1 1,1-1 0,-1 1-1,0-1 1,1 0 0,-1 0-1,1 0 1,-1 0 0,0 0-1,4-1 1,5-1 17,1 0 0,-1-1 0,0 0 1,16-6-1,7-8 67,-1-1-1,0-1 1,38-31 0,-13 10 28,90-47-25,-137 81-103,1-2-13,-10 7 29,0 0 0,0-1 1,0 1-1,0 0 0,0 0 0,0 0 0,0 0 0,0 0 0,0 1 1,1-1-1,-1 1 0,4-1 0,6-4 85,-11 4-15,-9 7-32,-32 24 28,-24 19-60,39-27-20,-47 46-16,64-60 23,0 1 0,1 0 1,1 1-1,0 0 1,0 0-1,-7 17 1,13-27 4,0 1 0,-1 0 0,1 0-1,0 0 1,0 0 0,-1 0 0,1 0 0,0 0 0,0 0 0,0 0 0,0-1 0,0 1 0,1 0 0,-1 0 0,0 0-1,0 0 1,1 0 0,-1 0 0,0 0 0,1 0 0,-1-1 0,1 1 0,-1 0 0,1 0 0,-1-1 0,1 1 0,-1 0-1,1 0 1,0-1 0,0 1 0,-1-1 0,1 1 0,0-1 0,0 1 0,0-1 0,-1 1 0,1-1 0,0 0 0,0 0-1,1 1 1,1 0 0,1 0 1,-1-1-1,0 1 0,0-1 0,1 0 0,-1 1 0,1-2 0,-1 1 0,0 0 0,5-2 0,3-1 8,-1-1 1,1-1-1,-1 0 0,0 0 0,0-1 0,-1-1 1,0 1-1,0-1 0,0-1 0,-1 0 1,0 0-1,-1-1 0,0 1 0,0-2 1,7-12-1,4-11 25,-1 0 1,-2-1-1,15-49 0,-29 77-20,-4 12-10,-5 15-4,7-10 0,0-1 0,0 0 0,1 0 0,1 1 0,-1-1-1,1 0 1,1 1 0,0-1 0,7 18 0,-8-23 0,1 0 0,1 0 0,-1 0 0,1 0 0,0 0 0,0 0 0,0-1 1,1 0-1,-1 1 0,1-1 0,0-1 0,1 1 0,-1 0 0,1-1 0,-1 0 0,1 0 0,0 0 0,0-1 0,0 0 0,6 2 0,-5-3 7,1 0-1,-1 0 0,0 0 0,1-1 0,-1 0 0,0-1 0,0 1 0,1-1 0,-1 0 0,0-1 0,0 1 0,7-4 1,9-4 49,39-23 1,-37 19-18,93-65 121,-87 56-130,-16 13-12,0 0-1,16-7 1,-30 15-17,1 1 0,0-1 0,0 1 0,0-1 0,0 1 0,0 0 0,0 0 1,0-1-1,0 1 0,0 0 0,0 0 0,0 0 0,0 0 0,0 0 0,0 0 0,1 0 1,-1 1-1,0-1 0,0 0 0,0 0 0,0 1 0,-1-1 0,1 1 0,2 0 0,-2 0 1,0 1-1,0-1 0,0 0 0,0 1 0,0-1 1,0 1-1,-1-1 0,1 1 0,0-1 1,-1 1-1,1 0 0,-1-1 0,1 4 0,0 5 1,-1-1 0,0 1 0,-2 19 0,0-17-1,1-3 0,0 0 0,0 0 0,0 0 0,2 1 0,1 16 0,-2-26 0,0 1 0,0-1 0,0 0 0,0 1 0,1-1 0,-1 1 0,0-1 0,0 1 0,0-1 0,1 0 0,-1 1 0,0-1 0,1 0 0,-1 1 0,0-1 0,1 0 0,-1 1 0,0-1 0,1 0 0,-1 0 0,1 1 0,-1-1 0,0 0 0,1 0 0,-1 0 0,1 0 0,-1 1 0,1-1 0,-1 0 0,1 0 0,-1 0 0,1 0 0,-1 0 0,1 0 0,-1 0 0,0 0 0,1 0 0,-1-1 0,1 1 0,-1 0 0,1 0 0,-1 0 0,1 0 0,-1-1 0,0 1 0,1-1 0,22-15 0,-18 13 0,12-12 1,-1 0 1,20-23-1,-26 26 2,1 0 0,0 1 0,1 0 0,0 1 0,1 0 0,20-12 0,-32 22-3,0-1 1,1 0-1,-1 1 0,0-1 0,0 1 0,1-1 0,-1 1 0,0 0 0,1 0 0,-1-1 0,0 1 0,1 0 0,-1 0 0,0 0 0,1 0 0,-1 1 0,0-1 0,1 0 0,-1 0 0,0 1 0,0-1 0,1 1 0,-1-1 0,0 1 0,0 0 1,0-1-1,1 1 0,-1 0 0,0 0 0,0 0 0,0 0 0,0 0 0,-1 0 0,1 0 0,0 0 0,0 0 0,-1 0 0,1 0 0,0 1 0,0 0 0,2 8-3,1-1 0,-2 1 0,1 0-1,1 15 1,1-1 0,-4-18 0,1-1-1,0 1 1,0-1-1,0 1 1,1-1-1,0 0 1,0 0-1,0 0 1,1-1 0,0 1-1,-1-1 1,2 0-1,7 7 1,-9-9 0,1 0 1,-1 0 0,0 0-1,1-1 1,-1 0 0,1 1-1,-1-1 1,1-1-1,0 1 1,-1 0 0,1-1-1,0 0 1,0 0 0,-1 0-1,1 0 1,0-1 0,0 1-1,-1-1 1,1 0 0,0 0-1,-1 0 1,6-3-1,9-5 4,0-1 0,-1-1 0,0-1 0,0-1 0,-2 0-1,1-1 1,-2 0 0,22-27 0,5-14 55,41-73 0,-24 24-5,-5-2 0,-5-2-1,40-136 1,-57 130 82,-67 228-99,13-26-121,4 0 0,4 2 1,-6 129-1,21-141 44,3 1-1,4-1 1,22 110 0,-25-169 31,6 29 22,-9-45-21,0 0 1,0-1-1,0 1 1,0-1-1,0 0 1,0 1-1,1-1 0,-1 0 1,1 0-1,-1 0 1,1 0-1,0 0 1,0 0-1,3 2 1,-5-4-6,1 1 1,-1-1-1,1 0 1,-1 0-1,1 1 1,-1-1-1,1 0 1,-1 0-1,1 0 1,-1 0-1,1 0 1,-1 0-1,1 0 1,-1 0-1,1 0 1,-1 0-1,1 0 1,-1 0-1,1 0 1,-1 0-1,1-1 1,-1 1-1,1 0 1,-1 0-1,1 0 1,-1-1-1,1 1 1,0-1-1,9-14 125,-3-17-4813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9.2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46 15176,'0'0'772,"14"-2"-400,478-25 1519,-412 23-1375,-108-8-3007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09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 12456,'0'0'864,"-72"16"-312,56-14 8,10 4-96,4-2 8,4-2-96,4-2 0,4 0-104,2-2-1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11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7328,'0'0'5352,"6"10"-4704,-2-3-510,-1-4-74,-1 1-1,0-1 1,0 1-1,0-1 1,0 1 0,-1 0-1,1 0 1,-1 0 0,0 0-1,0 0 1,0 0-1,-1 0 1,0 0 0,1 0-1,-1 1 1,-1 5 0,-7 18 483,6-19-247,0 0-1,0-1 1,0 1-1,0 10 1,2-19-282,0 0 1,0 0-1,0 0 1,0 0 0,0 1-1,0-1 1,0 0-1,0 0 1,0 0-1,0 0 1,1 0-1,-1 1 1,0-1 0,0 0-1,0 0 1,0 0-1,0 0 1,0 0-1,0 0 1,0 1-1,0-1 1,1 0-1,-1 0 1,0 0 0,0 0-1,0 0 1,0 0-1,0 0 1,0 0-1,1 0 1,-1 0-1,0 0 1,0 0 0,0 0-1,0 0 1,0 0-1,1 0 1,-1 0-1,0 0 1,0 0-1,0 0 1,1 0-1,10-3 347,17-14-212,-19 11-20,25-16-1037,49-41 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13.8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1 422 5824,'0'0'7200,"11"-6"-6764,-3 1-341,2 0 22,0 0-1,-1-1 1,0 0-1,0-1 0,0 0 1,9-10-1,0-4 282,0-1 0,-2 0 0,27-47 0,24-81 1221,-58 130-1321,-7 15-162,1 0 1,-1 0 0,0 0-1,0 0 1,-1-1 0,0 1-1,0 0 1,1-7 0,-7 16 281,-1 4-359,-21 47 73,17-37-110,-11 29 0,10-18-12,1 1-1,2 0 1,1 1-1,1-1 1,-2 59-1,8-86-4,-1-1-1,1 0 0,1 0 0,-1 0 1,0 1-1,0-1 0,1 0 0,-1 0 1,1 0-1,0 0 0,0 0 0,-1 0 1,1 0-1,1 0 0,-1 0 0,0 0 1,0 0-1,1-1 0,-1 1 0,1 0 1,-1-1-1,1 1 0,0-1 0,-1 0 1,1 0-1,0 1 0,0-1 1,0 0-1,0-1 0,0 1 0,0 0 1,0 0-1,1-1 0,-1 0 0,0 1 1,0-1-1,0 0 0,1 0 0,3 0 1,4-1 22,-1 0 0,1-1 1,0 0-1,-1 0 1,1-1-1,-1 0 0,16-9 1,-9 3 19,-1 0 1,0-1-1,0-1 1,19-19-1,45-55 233,-14 15-7,-62 67-247,-2 1-11,0 1 0,0 0 0,1-1 0,-1 1-1,0 0 1,0 0 0,1 0 0,-1 0 0,1 0 0,-1 0 0,1 1 0,-1-1 0,1 0 0,0 1-1,2-1 1,-7 16 156,-27 128 250,30-143-411,0 1 0,0-1-1,0 0 1,-1 1 0,1-1-1,0 1 1,0-1 0,0 1-1,0-1 1,0 1 0,0-1-1,0 1 1,0-1 0,0 1-1,0-1 1,0 1-1,0-1 1,0 0 0,0 1-1,0-1 1,0 1 0,1-1-1,-1 1 1,0-1 0,0 1-1,1 0 1,10-11 181,-9 8-197,18-18 100,1 0 1,1 1 0,39-25-1,-59 43-85,0 0 0,0 0 0,0 0 0,0 0 0,-1 0 0,1 0 0,0 1-1,0-1 1,0 1 0,1-1 0,-1 1 0,0 0 0,0 0 0,0 0 0,0 0 0,0 0 0,0 1-1,0-1 1,0 0 0,0 1 0,0 0 0,0-1 0,0 1 0,3 2 0,0 1 10,0 0-1,0 0 1,-1 0 0,1 1 0,-1 0 0,6 10 0,2 3 47,-2 0-1,11 23 1,-9-14-31,-11-28-50,-1 1 0,1 0 0,-1 0 1,1-1-1,-1 1 0,1 0 0,-1-1 0,1 1 1,-1-1-1,0 1 0,1-1 0,-1 1 0,0-1 0,1 1 1,-1-1-1,0 1 0,1-1 0,-1 1 0,0-1 0,0 1 1,0-1-1,0 0 0,1 1 0,-1-1 0,4-15-3011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4:5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6016,'0'0'5680,"-4"11"-4919,-82 328 3919,70-257-3621,-4 90 1,13-92 431,-25 112 1,20-127 278,68-182-69,-35 73-1616,2 1 1,2 2-1,1 0 0,52-59 1,-75 97-70,-1-1 10,1 1-1,0 0 0,0 0 0,0 0 0,0 1 0,0-1 1,0 1-1,1 0 0,-1 0 0,1 0 0,0 0 0,-1 0 1,9-1-1,-12 4-11,1 0 0,-1 0 1,0 0-1,1 0 0,-1 0 0,0 0 0,0 1 1,0-1-1,0 0 0,0 0 0,0 0 1,0 0-1,-1 1 0,1-1 0,0 0 0,-1 0 1,0 2-1,-21 94 270,-3 13-8,17-84-43,1 1 0,1 0 0,1 0 0,-1 48 0,6-74-218,1-1 0,-1 0 0,1 1-1,-1-1 1,1 0 0,0 1 0,-1-1 0,1 0 0,-1 0-1,1 1 1,0-1 0,-1 0 0,1 0 0,-1 0 0,1 0-1,0 0 1,-1 0 0,1 0 0,0 0 0,-1 0 0,1 0 0,-1-1-1,1 1 1,0 0 0,-1 0 0,1 0 0,-1-1 0,2 1-1,0-1 20,12-3 33,0-1-1,0 0 1,0-1 0,17-10-1,52-35 149,-72 44-183,21-15 74,0-2 0,-1-1 0,-1-1 1,31-36-1,-56 55-36,-8 8 25,-12 12-8,14-12-81,-12 14 34,2 1-1,0 0 0,-12 23 0,21-35-32,0 0 0,0 1 0,0-1-1,1 1 1,-1-1 0,1 1 0,0 0-1,1 0 1,-1-1 0,1 1 0,0 0-1,0 0 1,0 0 0,1-1 0,0 1-1,0 0 1,0-1 0,0 1 0,3 6-1,-2-8-2,1 0 0,-1 0 0,0-1 0,1 1 0,0 0 0,-1-1 0,1 1-1,0-1 1,0 0 0,0 0 0,1 0 0,-1-1 0,0 1 0,1-1 0,-1 1 0,1-1-1,-1 0 1,1-1 0,0 1 0,-1-1 0,1 1 0,0-1 0,4 0 0,-3 0-3,0 0 0,0-1 1,0 1-1,0-1 0,0 0 1,0 0-1,0-1 0,0 1 1,0-1-1,-1 0 0,1-1 1,-1 1-1,1-1 0,-1 1 1,0-2-1,5-3 0,-5 2 7,0 0-1,0 0 0,-1-1 0,1 1 0,-1-1 0,0 0 1,-1 0-1,0 0 0,0 0 0,0 0 0,-1-1 0,1 1 1,-1-12-1,-1 14 2,0-1 1,0 1-1,0-1 0,-1 1 1,0 0-1,0-1 1,0 1-1,-1 0 1,1 0-1,-1 0 1,0 0-1,0 0 0,-1 0 1,1 0-1,-1 0 1,0 1-1,1 0 1,-2-1-1,1 1 1,-6-4-1,5 4 1,0 0-1,0 1 1,0 0-1,-1 0 1,1 0-1,-1 0 1,1 1-1,-1 0 1,1 0-1,-1 0 1,0 0-1,1 1 1,-10 0-1,33-13 22,-5 10-9,4-2-2,1 1 0,37-4 1,-28 6-34,-20 1 7,1 0 0,0 1 0,0 0 1,11 1-1,-17 0 11,-1-1 0,1 1 1,0 0-1,-1 0 0,1 0 0,0 0 1,-1 1-1,1-1 0,-1 1 1,0-1-1,1 1 0,-1 0 1,0 0-1,0 0 0,0 0 0,0 0 1,2 4-1,-1-2 17,0 1-1,0-1 1,-1 1-1,1 0 1,-1 0 0,0 0-1,-1 0 1,1 0-1,-1 1 1,0-1 0,0 0-1,0 1 1,-1-1-1,0 1 1,0-1 0,-1 1-1,1-1 1,-1 0-1,-2 7 1,1 25 342,26-61 11,-8 4-332,0 2 1,1 0-1,1 1 1,1 1-1,24-17 1,-42 33-44,0-1 0,0 0 0,0 0 0,0 1 0,0-1 0,0 1 0,0-1 0,0 1 0,1-1 0,-1 1 0,0 0 0,0 0 0,0-1 0,0 1 0,0 0 0,1 0 0,-1 0 0,0 0 0,0 0 0,0 1 0,2-1 0,-2 1 0,0 0 0,0-1 0,0 1 0,0 0 0,0 0 0,0 0 0,-1 0 0,1 0 0,0 0 0,0 0 0,-1 0 0,1 0 0,-1 0 0,1 0 0,-1 0 0,0 0 0,1 2 0,1 7 0,-1 0 0,0 0 0,-1 0 0,0 11 0,-1-10 0,1-7 0,0 0 0,1 0 0,-1 0 0,1 0 0,-1 0 0,3 5 0,-3-8 0,0-1 0,1 1 0,-1 0 0,0-1 0,1 1 0,-1-1 0,1 1 0,-1-1 0,1 1 0,-1-1 0,1 1 0,-1-1 0,1 1 0,-1-1 0,1 1 0,-1-1 0,1 0 0,0 0 0,-1 1 0,1-1 0,0 0 0,-1 0 0,1 0 0,0 1 0,-1-1 0,1 0 0,0 0 0,-1 0 0,1 0 0,0 0 0,0 0 0,-1-1 0,1 1 0,0 0 0,-1 0 0,1 0 0,-1-1 0,1 1 0,0 0 0,-1-1 0,1 1 0,-1 0 0,1-1 0,0 0 0,118-79 0,-104 69 0,-14 10 0,0 0 0,1 0 0,-1 0 0,0 0 0,0 0 0,0 1 0,1-1 0,-1 1 0,0-1 0,1 1 0,-1-1 0,1 1 0,-1 0 0,0 0 0,1-1 0,-1 1 0,3 0 0,-3 1 0,0-1 0,-1 0 0,1 1 0,0-1 0,-1 1 0,1-1 0,0 1 0,-1-1 0,1 1 0,-1 0 0,1-1 0,-1 1 0,1 0 0,-1-1 0,1 1 0,-1 0 0,0-1 0,1 1 0,-1 0 0,0 0 0,0 0 0,1 1 0,0 6 0,0 1 0,-1 0 0,0 0 0,-2 14 0,1-5 0,1-11 0,0 0 0,0 1 0,1-1 0,0 0 0,0 0 0,1 0 0,3 10 0,-4-14 0,0-1 0,0 0 0,0 0 0,1-1 0,-1 1 0,1 0 0,-1 0 0,1-1 0,0 1 0,0-1 0,-1 1 0,1-1 0,0 0 0,0 0 0,0 0 0,1 0 0,-1 0 0,0 0 0,0 0 0,0-1 0,1 1 0,-1-1 0,0 0 0,1 1 0,-1-1 0,0 0 0,5-1 0,7-1 0,-1 0 0,0-1 0,0 0 0,0-1 0,0 0 0,0-1 0,-1-1 0,0 0 0,0-1 0,0 0 0,16-14 0,5 6 0,-49 46 0,8-19 0,-2 2 0,0 1 0,-9 17 0,17-28 0,0 1 0,1-1 0,-1 0 0,1 1 0,-1-1 0,1 1 0,1-1 0,-1 1 0,1 0 0,-1-1 0,2 1 0,-1-1 0,1 7 0,-1-10 0,1 1 0,0-1 0,-1 1 0,1-1 0,0 1 0,0-1 0,0 0 0,-1 1 0,1-1 0,1 0 0,-1 0 0,0 0 0,0 0 0,0 0 0,1 0 0,-1 0 0,0 0 0,1-1 0,-1 1 0,1 0 0,-1-1 0,1 1 0,-1-1 0,1 1 0,-1-1 0,1 0 0,-1 0 0,1 0 0,-1 0 0,1 0 0,0 0 0,-1 0 0,3-1 0,0 1 0,0-1 0,0 0 0,0 1 0,0-2 0,-1 1 0,1 0 0,0-1 0,-1 1 0,1-1 0,-1 0 0,1-1 0,2-2 0,0-1 0,-1-1 0,1 0 0,-2 0 0,1 0 0,-1-1 0,0 0 0,-1 0 0,0 0 0,0 0 0,0 0 0,-1-1 0,-1 1 0,1-1 0,-2 1 0,1-1 0,-1 0 0,0 1 0,-1-1 0,0 1 0,0-1 0,-1 1 0,0-1 0,-4-10 0,4 16 0,0 0 0,-1 0 0,1 0 0,-1 0 0,0 1 0,0-1 0,0 1 0,0 0 0,0 0 0,0 0 0,-1 0 0,-6-2 0,37-10 0,25-3 0,59-11 0,-51 14 0,144-29 0,-171 37 0,-25 5 0,-1 0 0,0-1 0,0 0 0,0 0 0,9-3 0,-40 19 0,1 2 0,0 0 0,1 2 0,1 0 0,1 2 0,1 0 0,-32 45 0,48-61 0,0 0 0,1 0 0,0 0 0,0 0 0,0 1 0,1-1 0,-1 1 0,1-1 0,0 1 0,0 0 0,0 5 0,1-8 0,0 0 0,1 0 0,-1-1 0,0 1 0,0 0 0,1 0 0,-1-1 0,1 1 0,0-1 0,-1 1 0,1 0 0,0-1 0,0 1 0,0-1 0,0 0 0,0 1 0,0-1 0,1 0 0,-1 0 0,0 1 0,1-1 0,-1 0 0,1 0 0,-1-1 0,1 1 0,-1 0 0,1 0 0,-1-1 0,1 1 0,0-1 0,0 1 0,-1-1 0,3 0 0,2 1 0,-1-1 0,0 0 0,1 0 0,-1-1 0,1 0 0,-1 0 0,1 0 0,-1 0 0,0-1 0,0 0 0,0 0 0,0 0 0,0-1 0,0 0 0,-1 0 0,1 0 0,-1 0 0,0-1 0,0 0 0,7-8 0,3-3 0,-1-2 0,-1 0 0,0 0 0,9-21 0,3-17 0,-24 55 0,0 0 0,0 0 0,0 0 0,0 0 0,0 0 0,0 0 0,0 0 0,0 0 0,0 0 0,0 0 0,0 0 0,0 0 0,0-1 0,1 1 0,-1 0 0,0 0 0,0 0 0,0 0 0,0 0 0,0 0 0,0 0 0,0 0 0,0 0 0,0 0 0,0 0 0,0-1 0,0 1 0,0 0 0,0 0 0,0 0 0,0 0 0,0 0 0,0 0 0,0 0 0,0 0 0,0 0 0,0 0 0,0 0 0,0-1 0,0 1 0,-1 0 0,1 0 0,0 0 0,0 0 0,0 0 0,0 0 0,0 0 0,0 0 0,0 0 0,0 0 0,0 0 0,0 0 0,0 0 0,0 0 0,0 0 0,0 0 0,-1 0 0,1 0 0,0 0 0,0 0 0,0 0 0,0 0 0,0 0 0,0 0 0,0 0 0,0 0 0,0 0 0,-5 7 0,-34 131 0,-29 192 0,6-19 0,55-280 0,4-15 0,0 0 0,-9 19 0,12-34 0,0-1 0,0 1 0,0-1 0,0 0 0,0 1 0,0-1 0,0 1 0,0-1 0,0 1 0,-1-1 0,1 1 0,0-1 0,0 0 0,-1 1 0,1-1 0,0 1 0,0-1 0,-1 0 0,1 1 0,0-1 0,-1 0 0,1 0 0,-1 1 0,1-1 0,0 0 0,-1 0 0,1 0 0,-1 1 0,1-1 0,-1 0 0,1 0 0,-1 0 0,1 0 0,0 0 0,-1 0 0,1 0 0,-1 0 0,1 0 0,-1 0 0,1 0 0,-1 0 0,1 0 0,-1 0 0,1 0 0,-1-1 0,1 1 0,0 0 0,-1 0 0,1 0 0,-1-1 0,1 1 0,0 0 0,-1-1 0,1 1 0,0 0 0,-1-1 0,1 1 0,0 0 0,0-1 0,-1 1 0,1-1 0,0 1 0,0 0 0,0-1 0,-1 1 0,1-1 0,-14-33 0,7 6 0,2-1 0,0 1 0,2-1 0,1 0 0,1 0 0,2 0 0,1 0 0,5-30 0,-4 48 0,0 1 0,1-1 0,0 1 0,1 0 0,-1 0 0,2 1 0,0-1 0,0 1 0,0 1 0,1-1 0,1 1 0,-1 0 0,1 1 0,17-13 0,5 1 0,0 1 0,2 1 0,41-15 0,-32 15 0,46-28 0,-50 23 0,66-54 0,-91 65 0,0 0 0,-1-1 0,0 0 0,-1-1 0,0 0 0,-1-1 0,-1 1 0,11-23 0,-19 35 0,5-10 0,-1 0 0,5-21 0,-8 28 0,0 1 0,-1-1 0,0 0 0,0 1 0,0-1 0,0 0 0,-1 1 0,1-1 0,-1 0 0,0 1 0,0-1 0,0 1 0,-2-5 0,2 7 0,1 1 0,0-1 0,-1 1 0,1-1 0,0 1 0,-1-1 0,1 1 0,-1-1 0,1 1 0,-1-1 0,1 1 0,-1 0 0,1-1 0,-1 1 0,1 0 0,-1-1 0,1 1 0,-1 0 0,0 0 0,1 0 0,-1-1 0,0 1 0,1 0 0,-1 0 0,1 0 0,-2 0 0,-18 7 0,-16 20 0,32-22 0,-1 0 0,1 0 0,0 0 0,1 1 0,-1 0 0,1 0 0,0 0 0,1 0 0,-1 0 0,1 0 0,0 1 0,1-1 0,-1 1 0,2 0 0,-1-1 0,0 1 0,1 0 0,1-1 0,0 9 0,0-8 0,0 1 0,0 0 0,1-1 0,0 1 0,1-1 0,0 1 0,0-1 0,0 0 0,1 0 0,0-1 0,0 1 0,1-1 0,0 0 0,0 0 0,0 0 0,10 7 0,-13-12 0,0 1 0,0-1 0,0 0 0,0 0 0,1 0 0,-1 0 0,0 0 0,1-1 0,-1 1 0,1-1 0,-1 1 0,0-1 0,1 0 0,-1 0 0,1 0 0,2 0 0,1-2 0,-1 1 0,0 0 0,1-1 0,-1 0 0,0 0 0,-1 0 0,7-4 0,2-3 0,0 0 0,-1-1 0,0 0 0,13-16 0,110-114 0,-109 121 0,-26 18 0,1 1 0,-1 0 0,0 0 0,1 0 0,-1-1 0,1 1 0,-1 0 0,1 0 0,-1 0 0,1 0 0,-1 0 0,1 0 0,-1 0 0,1 0 0,-1 0 0,1 0 0,-1 0 0,1 0 0,-1 0 0,0 1 0,1-1 0,0 0 0,0 1 0,-1 0 0,0-1 0,1 1 0,-1 0 0,0-1 0,1 1 0,-1 0 0,0 0 0,0-1 0,1 1 0,-1 0 0,0 0 0,0 0 0,0-1 0,0 1 0,0 0 0,0 0 0,-1 0 0,1 1 0,-4 19 0,-9 30 0,-3 10 0,16-60 0,-1 0 0,1 0 0,0 0 0,0 0 0,0 0 0,0 0 0,0 1 0,0-1 0,0 0 0,0 0 0,0 0 0,0 0 0,0 0 0,1 0 0,-1 0 0,1 1 0,-1-2 0,1 1 0,-1-1 0,0 0 0,1 0 0,-1 0 0,1 0 0,-1 0 0,0 1 0,1-1 0,-1 0 0,1 0 0,-1 0 0,0 0 0,1 0 0,-1 0 0,1 0 0,-1-1 0,0 1 0,1 0 0,-1 0 0,1 0 0,-1 0 0,0 0 0,1-1 0,-1 1 0,0 0 0,1 0 0,-1-1 0,32-26 0,-23 19 0,92-75 0,-100 82 0,0 0 0,1 0 0,-1 0 0,1 0 0,-1 0 0,1 0 0,-1 0 0,1 0 0,-1 1 0,1-1 0,0 1 0,-1-1 0,1 1 0,0 0 0,0 0 0,-1-1 0,1 1 0,2 1 0,-2-1 0,-1 0 0,0 1 0,0 0 0,1-1 0,-1 1 0,0 0 0,0 0 0,0-1 0,0 1 0,0 0 0,0 0 0,0 0 0,0 0 0,0 1 0,-1-1 0,1 0 0,0 0 0,0 2 0,2 7 0,1 0 0,-2 0 0,0 0 0,0 0 0,0 10 0,0-5 0,-1-9 0,0-1 0,1 1 0,-1 0 0,1-1 0,0 1 0,4 5 0,-6-9 0,1-1 0,0 0 0,0 1 0,0-1 0,0 0 0,0 0 0,0 1 0,0-1 0,0 0 0,0 0 0,0 0 0,1 0 0,-1-1 0,0 1 0,1 0 0,-1 0 0,1-1 0,-1 1 0,1-1 0,-1 1 0,1-1 0,-1 0 0,1 0 0,-1 1 0,1-1 0,2-1 0,6 0 0,0-1 0,-1-1 0,1 0 0,-1-1 0,1 1 0,-1-2 0,-1 1 0,1-1 0,0-1 0,-1 0 0,0 0 0,-1 0 0,1-1 0,-1 0 0,10-13 0,-5 4 0,-1-1 0,0 1 0,-1-2 0,-1 0 0,-1 0 0,12-37 0,-19 52 0,-1 0 0,1 0 0,-1 0 0,1 1 0,-1-1 0,0 0 0,0 0 0,-1-5 0,1 8 0,0-1 0,0 1 0,0-1 0,0 1 0,0 0 0,-1-1 0,1 1 0,0-1 0,0 1 0,0 0 0,-1-1 0,1 1 0,0 0 0,-1-1 0,1 1 0,0 0 0,-1-1 0,1 1 0,0 0 0,-1 0 0,1 0 0,0-1 0,-2 1 0,1 0 0,0 0 0,0 0 0,0 0 0,0 0 0,0 0 0,1 0 0,-1 1 0,0-1 0,0 0 0,0 1 0,0-1 0,0 0 0,0 1 0,0-1 0,-1 2 0,-7 4 0,1 1 0,-1 1 0,1-1 0,1 1 0,-1 0 0,1 1 0,1 0 0,0 0 0,0 0 0,-8 19 0,11-22 0,0 1 0,0-1 0,1 1 0,0 0 0,1 0 0,-1 0 0,1 0 0,1 0 0,-1 0 0,1 0 0,0 0 0,1 0 0,0 0 0,0 0 0,0-1 0,1 1 0,0 0 0,3 6 0,-3-10 0,0 0 0,1 0 0,-1 0 0,1-1 0,0 1 0,0-1 0,0 1 0,0-1 0,0 0 0,0-1 0,0 1 0,1 0 0,-1-1 0,1 0 0,-1 1 0,1-2 0,0 1 0,-1 0 0,1-1 0,6 1 0,3 0 0,0-1 0,-1-1 0,1 1 0,24-6 0,-11-2 0,0-1 0,-1-1 0,0-1 0,-1-1 0,0-1 0,-1-1 0,0-1 0,-1-1 0,-1-1 0,22-24 0,-28 27 0,9-8 0,-22 20 0,-3 2 0,-15 11 0,0 2 0,1 1 0,1 0 0,-26 33 0,37-42 0,0 0 0,1 0 0,0 0 0,0 0 0,1 0 0,-1 1 0,1-1 0,0 0 0,0 1 0,1 6 0,-1-10 0,1 0 0,0 1 0,0-1 0,0 0 0,0 0 0,0 1 0,0-1 0,0 0 0,1 0 0,0 0 0,-1 0 0,1 1 0,0-1 0,0 0 0,0 0 0,0 0 0,0-1 0,0 1 0,1 0 0,-1 0 0,1-1 0,-1 1 0,1 0 0,0-1 0,-1 0 0,1 1 0,3 0 0,-4-2 0,1 1 0,0-1 0,0 0 0,0 0 0,0-1 0,0 1 0,0 0 0,0-1 0,0 1 0,0-1 0,0 0 0,-1 1 0,1-1 0,0 0 0,0 0 0,-1 0 0,4-3 0,25-22 0,-24 20 0,0-1 0,-1 1 0,0-2 0,0 1 0,0 0 0,-1-1 0,3-8 0,-5 12 0,0-1 0,-1 1 0,0-1 0,0 1 0,0-1 0,0 1 0,-1-1 0,0 1 0,1-1 0,-2 0 0,1 1 0,0-1 0,-1 1 0,-2-8 0,2 10 0,0 1 0,0 0 0,0 0 0,-1-1 0,1 1 0,0 0 0,0 0 0,-1 0 0,1 1 0,0-1 0,-1 0 0,1 0 0,-1 1 0,1-1 0,-1 1 0,0-1 0,1 1 0,-1 0 0,1 0 0,-3 0 0,0-1 0,0 1 0,0-1 0,0 1 0,0 0 0,0 1 0,-7 0 0,9 0 0,1-1 0,0 0 0,-1 1 0,1-1 0,-1 1 0,1 0 0,0-1 0,0 1 0,-1 0 0,1 0 0,0 0 0,0 0 0,0 0 0,0 0 0,0 0 0,0 0 0,0 0 0,0 0 0,0 1 0,1-1 0,-1 0 0,1 1 0,-1-1 0,0 2 0,1-2 0,0 0 0,1 1 0,-1-1 0,0 0 0,1 0 0,-1 0 0,1 0 0,-1 0 0,1 0 0,0 0 0,-1 0 0,1 0 0,0 0 0,0 0 0,-1 0 0,1-1 0,0 1 0,0 0 0,0-1 0,0 1 0,0 0 0,0-1 0,0 1 0,0-1 0,1 1 0,-1-1 0,0 0 0,0 0 0,2 1 0,7 1 0,0-1 0,0 1 0,0-2 0,0 1 0,0-1 0,0-1 0,0 0 0,-1 0 0,20-6 0,2-3 0,51-22 0,49-26 0,-131 58 0,0 0 0,0 0 0,0 0 0,1 0 0,-1 0 0,0 0 0,0 0 0,0 0 0,0 0 0,0 0 0,1 0 0,-1 0 0,0 0 0,0 0 0,0 0 0,0 0 0,0 0 0,1 0 0,-1 0 0,0 0 0,0 0 0,0 0 0,0 0 0,0 0 0,0 0 0,1 0 0,-1 0 0,0 0 0,0 1 0,0-1 0,0 0 0,0 0 0,0 0 0,0 0 0,0 0 0,0 0 0,1 0 0,-1 1 0,0-1 0,0 0 0,0 0 0,0 10 0,-3 14 0,2-19 0,-4 20 0,-5 39 0,10-61 0,0 1 0,0 0 0,0 0 0,0 0 0,1 0 0,-1 0 0,1 0 0,0 0 0,0-1 0,1 1 0,-1 0 0,1-1 0,2 4 0,-3-5 0,-1-1 0,2 0 0,-1 0 0,0 1 0,0-1 0,0 0 0,0 0 0,1 0 0,-1-1 0,0 1 0,1 0 0,-1 0 0,1-1 0,-1 1 0,1-1 0,-1 1 0,1-1 0,0 0 0,1 1 0,0-1 0,1 0 0,-1-1 0,0 1 0,0-1 0,0 1 0,0-1 0,1 0 0,-1 0 0,3-2 0,6-4 0,0 0 0,-1-1 0,17-14 0,-22 17 0,-1 1 0,10-8 0,0-1 0,25-27 0,-36 33 0,1 1 0,0 0 0,0 0 0,1 1 0,0 0 0,0 0 0,0 0 0,1 1 0,9-6 0,-15 10 0,-1 0 0,1 0 0,-1 0 0,1 0 0,-1 0 0,1 0 0,-1 0 0,1 0 0,-1 1 0,1-1 0,-1 0 0,1 0 0,-1 0 0,0 1 0,1-1 0,-1 0 0,1 0 0,-1 1 0,0-1 0,1 0 0,-1 1 0,0-1 0,1 0 0,-1 1 0,0-1 0,0 1 0,1-1 0,-1 1 0,0-1 0,0 0 0,0 1 0,1-1 0,-1 2 0,6 21 0,-3-12 0,1-3 0,0 1 0,0-1 0,0 0 0,1 0 0,0-1 0,1 1 0,0-1 0,0 0 0,13 11 0,-16-17 0,0 1 0,-1-1 0,1 0 0,0 0 0,0 0 0,0 0 0,0-1 0,0 1 0,0-1 0,0 1 0,0-1 0,0 0 0,0 0 0,0-1 0,0 1 0,0-1 0,0 1 0,0-1 0,0 0 0,0 0 0,-1 0 0,4-2 0,4-2 0,-1 0 0,0 0 0,0-1 0,0 0 0,8-9 0,8-10 0,-1-2 0,38-56 0,-36 48 0,-10 11 0,-9 13 0,1 0 0,13-14 0,-16 24 0,-3 9 0,-1 11 0,-21 163 0,15-158 0,-11 31 0,6-24 0,10-30 0,0-1 0,0 0 0,0 1 0,0-1 0,0 0 0,0 1 0,0-1 0,0 0 0,0 1 0,0-1 0,0 0 0,0 0 0,-1 1 0,1-1 0,0 0 0,0 1 0,0-1 0,-1 0 0,1 0 0,0 0 0,0 1 0,-1-1 0,1 0 0,0 0 0,0 0 0,-1 1 0,1-1 0,0 0 0,-1 0 0,1 0 0,0 0 0,-1 0 0,-7-8 0,-8-28 0,11 24 0,5 12 0,-1-1 0,1 0 0,-1 0 0,1 1 0,0-1 0,-1 0 0,1 0 0,0 0 0,0 1 0,-1-1 0,1 0 0,0 0 0,0 0 0,0 0 0,0 0 0,0 0 0,0 1 0,1-2 0,-1 2 0,0-1 0,1 1 0,-1 0 0,0 0 0,1-1 0,-1 1 0,0 0 0,1 0 0,-1 0 0,0-1 0,1 1 0,-1 0 0,1 0 0,-1 0 0,0 0 0,1 0 0,-1 0 0,1 0 0,-1 0 0,0 0 0,1 0 0,-1 0 0,1 0 0,-1 0 0,1 1 0,32 12 0,-29-11 0,8 4 0,15 9 0,2-2 0,0-1 0,43 12 0,-68-23 0,4 1 0,0 0 0,1-1 0,-1 1 0,0-2 0,13 1 0,-19-1 0,-1 0 0,1-1 0,0 1 0,-1 0 0,1-1 0,-1 1 0,1-1 0,-1 1 0,1-1 0,-1 0 0,1 0 0,-1 0 0,1 0 0,-1 0 0,0 0 0,0 0 0,1 0 0,-1 0 0,0 0 0,0-1 0,0 1 0,0 0 0,-1-1 0,1 1 0,0-1 0,-1 1 0,1-1 0,-1 1 0,1-1 0,-1 0 0,1 1 0,-1-1 0,0 0 0,0-2 0,0-14-3964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14.0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11152,'0'0'1360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18.2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1424 5624,'0'0'6350,"6"-10"-5940,81-115 725,28-44 282,-20-2-172,-31 54-129,-55 98-852,-5 11-61,1 0 1,0 0-1,0 0 1,6-7-1,-10 15-187,-1 0 0,0-1-1,0 1 1,1 0 0,-1 0 0,0 0-1,0 0 1,1 0 0,-1 0 0,0 0-1,0 0 1,1 0 0,-1 0 0,0 0 0,0 0-1,1 0 1,-1 0 0,0 0 0,0 1-1,1-1 1,-1 0 0,0 0 0,0 0-1,0 0 1,1 0 0,-1 0 0,0 1-1,0-1 1,0 0 0,0 0 0,1 0-1,-1 0 1,0 1 0,0-1 0,0 0 0,0 0-1,0 1 1,0-1 0,1 0 0,-1 0-1,0 1 1,0-1 0,0 0 0,0 0-1,0 1 1,0-1 0,0 0 0,0 0-1,0 0 1,0 1 0,0-1 0,4 21 12,-3-16 44,4 30 5,-2 1-1,-1 0 1,-3 49-1,-19 110 54,17-173-107,-1-1-1,-1 1 1,0-1-1,-2 1 1,0-2-1,-2 1 1,-17 31-1,24-50-14,1 1 0,-1-1 0,1 0 0,-1 0 1,0 0-1,1 0 0,-1 0 0,0-1 0,0 1 0,-1-1 0,1 1 0,0-1 0,0 0 1,-1 0-1,1 1 0,-1-2 0,1 1 0,-1 0 0,1 0 0,-4-1 0,2 0 2,0 0-1,0 0 1,0-1-1,-1 1 1,1-1-1,0 0 1,0 0-1,0-1 1,0 1-1,1-1 1,-7-3-1,-2-3 20,1 0 0,-1-1-1,1 0 1,1-1 0,0 0 0,-12-16-1,17 20 23,0-1-1,0 1 0,1-1 0,-7-15 0,10 21-46,1 1 0,0-1 0,0 1-1,0-1 1,0 0 0,-1 1 0,1-1 0,0 1 0,0-1-1,0 0 1,0 1 0,0-1 0,1 0 0,-1 1 0,0-1-1,0 1 1,0-1 0,0 0 0,1 1 0,-1-1 0,0 1-1,1-1 1,-1 1 0,0-1 0,1 1 0,-1-1 0,0 1-1,1-1 1,-1 1 0,1 0 0,-1-1 0,1 1 0,-1-1 0,1 1-1,0 0 1,-1 0 0,1-1 0,-1 1 0,1 0 0,-1 0-1,1 0 1,1 0 0,30-2 40,-28 2-42,81 6 25,34 1 17,-101-8-34,-1 0 1,1-1-1,-1-1 0,0 0 1,18-7-1,-17 3 7,1-1 0,-2-1 0,1 0 0,-1-1 0,-1-1 0,30-25 0,-8 1 31,49-60 0,60-104 97,-83 107-68,-37 54-23,-2-1 0,-2-1 0,-1-1 0,-2 0 0,-2-2 0,-2-1 0,14-58 0,-22 64 44,0 0-1,-3-1 0,-1 0 1,-2 0-1,-4-54 0,1 88-79,1 0 0,-1 0 0,0 0 0,0 1 0,-1-1 0,1 0 0,-3-4 0,3 8-12,0 0-1,1-1 1,-1 1-1,0 0 1,0 0 0,0 0-1,0 0 1,0 1-1,0-1 1,0 0 0,0 0-1,0 0 1,0 1-1,0-1 1,0 1-1,-1-1 1,1 1 0,0-1-1,0 1 1,-1 0-1,1-1 1,0 1 0,-1 0-1,1 0 1,0 0-1,-1 0 1,1 0 0,0 0-1,-1 1 1,1-1-1,-3 1 1,-3 2 3,0 0-1,0 0 1,0 0-1,1 1 1,-1 1-1,1-1 1,0 1 0,0 0-1,-7 8 1,-6 7-12,-21 30 0,22-25-13,2 1 0,1 1 0,1 0-1,-20 56 1,-25 124-114,56-194 124,-7 31-26,2 0 1,2 1 0,2 0 0,2 0-1,4 45 1,0-52 2,3 0-1,1 0 1,2 0 0,2-1-1,1 0 1,19 41-1,-26-68 22,1-1 1,0 0-1,0 0 0,1 0 0,0 0 0,0-1 1,13 12-1,-16-18 8,0 1 0,0-1 0,0 0 0,0 0 0,0 0 0,1 0 0,-1-1 0,0 1 0,1-1 0,0 0 0,-1 0 0,1 0 0,0-1 0,-1 1 0,1-1 0,0 0 0,0 0 0,-1 0 0,1 0 0,0-1 0,0 1 0,-1-1 0,1 0 0,4-2 0,5-3 31,0 0 1,0-1 0,-1 0 0,0-1-1,13-12 1,55-52 231,-42 36-127,32-36 200,-70 72-335,0-1 0,0 1 0,0 0 0,0 0 0,0 0 0,0 0 0,0 0 0,0 0 0,0 0 0,0 0 0,0-1 0,0 1 0,0 0 0,0 0 0,0 0 0,0 0 0,0 0 0,1 0 0,-1 0 0,0 0 0,0 0 0,0 0 0,0 0 0,0-1 0,0 1 0,0 0 0,0 0 0,0 0 0,1 0 0,-1 0 0,0 0 0,0 0 0,0 0 0,0 0 0,0 0 0,0 0 0,0 0 0,1 0 0,-1 0 0,0 0 0,0 0 0,0 0 0,0 0 0,0 0 0,0 1 0,0-1 0,0 0 0,1 0 0,-1 0 0,0 0 0,0 0 0,0 0 0,0 0 0,0 0 0,0 0 0,0 0 0,0 0 0,0 0 0,0 1 0,0-1 0,0 0 0,0 0 0,0 0 0,0 0 0,1 0 0,-1 0 0,0 0 0,-2 13 33,-7 16 5,-6 11-9,-10 45-1,21-69-37,1 1 0,0-1 0,2 0 1,0 1-1,0-1 0,3 19 0,-2-33 9,1 0 0,-1 0 0,0 0-1,1 0 1,-1 0 0,1 0 0,0 0-1,0 0 1,0 0 0,0 0 0,0 0-1,0 0 1,0 0 0,0-1 0,1 1-1,-1 0 1,1-1 0,-1 1 0,1-1-1,0 0 1,0 1 0,0-1 0,-1 0-1,1 0 1,3 1 0,-3-2 6,0 0-1,0 0 1,0 0 0,0 0 0,0 0-1,0 0 1,-1 0 0,1 0 0,0-1 0,0 1-1,0-1 1,0 0 0,0 0 0,-1 1-1,1-1 1,0 0 0,-1 0 0,1-1 0,0 1-1,-1 0 1,0 0 0,1-1 0,-1 1-1,0-1 1,1 1 0,-1-1 0,0 0-1,1-1 1,2-6 26,1 1-1,-1-1 1,0 0-1,-1 0 0,0 0 1,0 0-1,-1 0 1,0-1-1,-1 1 0,0-16 1,-1 19-7,0-1 0,0 1 0,-1 0 0,0 0 0,0 0 0,-1 0 0,0 0 0,0 0 0,0 1 0,-1-1-1,1 1 1,-1-1 0,-1 1 0,1 0 0,-1 0 0,0 0 0,-6-6 0,-13-2 90,22 12-111,0 1 0,1-1 0,-1 1-1,0 0 1,0-1 0,0 1 0,0 0 0,1-1 0,-1 1 0,0 0 0,0 0-1,0 0 1,0 0 0,0 0 0,0 0 0,0 0 0,1 0 0,-1 0-1,0 0 1,0 0 0,0 1 0,0-1 0,0 0 0,-1 1 0,3 1 0,0 1 1,0-1 0,0 0 0,0 0 0,0 0-1,0 0 1,0 0 0,0 0 0,1-1 0,-1 1-1,1 0 1,-1-1 0,3 2 0,4 3-1,1-1 0,-1-1 0,1 0 0,0 0 0,0-1 0,0 0 1,0 0-1,0-1 0,1 0 0,-1-1 0,1 0 0,0-1 0,18-1 0,2-2 34,0-1 0,0-2 0,31-9 0,51-25 137,-31 9 38,-70 26-159,13-4 67,-24 8-116,1 1 0,0 0 0,-1 0 0,1-1 0,-1 1 0,1 0 1,0 0-1,-1 0 0,1 0 0,-1 0 0,1 0 0,0 0 0,-1 0 0,1 0 1,0 0-1,-1 0 0,1 1 0,-1-1 0,1 0 0,0 0 0,-1 1 0,1-1 1,-1 0-1,1 1 0,-1-1 0,1 0 0,0 2 0,-1 0 3,0 0 0,0 0 0,0 0 0,0 0 1,0 0-1,0 0 0,-1 0 0,1 0 0,-1 0 0,0 0 0,0 0 0,1 0 0,-3 2 0,1 2 14,-13 34 59,7-22-43,1 1 1,1 0 0,0 0-1,2 0 1,-4 37 0,7-55-37,1 0 1,0 0 0,0 1 0,1-1 0,-1 0 0,0 0 0,0 1 0,1-1 0,-1 0 0,0 0 0,1 0 0,-1 1 0,1-1 0,0 0 0,-1 0 0,1 0 0,0 0 0,0 0-1,-1 0 1,1 0 0,0 0 0,0-1 0,1 2 0,0-1 2,0 0 0,0-1 0,0 1 0,0-1 0,0 1 0,0-1 0,0 0 0,0 1 0,0-1-1,0 0 1,0 0 0,4-1 0,2-1 13,0 0 0,0 0-1,-1-1 1,1 0 0,-1 0-1,10-6 1,5-6 39,-1-1 1,-1-1-1,23-25 0,-22 21 42,1 1 0,32-22 1,-54 41-101,1 1 1,-1-1-1,1 1 1,-1 0-1,1-1 1,-1 1 0,1-1-1,0 1 1,-1 0-1,1 0 1,0 0 0,-1-1-1,1 1 1,0 0-1,-1 0 1,1 0 0,0 0-1,-1 0 1,1 0-1,0 0 1,-1 0 0,1 0-1,0 0 1,-1 1-1,1-1 1,0 0 0,-1 0-1,1 1 1,-1-1-1,1 0 1,0 1 0,-1-1-1,1 0 1,-1 1-1,1-1 1,-1 1-1,1-1 1,-1 1 0,0-1-1,1 1 1,-1 0-1,1-1 1,-1 1 0,1 1-1,1 4 6,0 0 0,0 0 0,0 1 0,0 8 0,5 13 4,-6-25-10,0 0 0,0 0 0,1-1 0,0 1 0,-1 0 0,1-1 0,0 1 0,0-1 0,0 0 0,1 0 0,-1 1 0,0-1 0,5 2 0,-5-3 0,0-1 0,-1 1 0,1-1 0,-1 0 0,1 0 0,0 0 0,-1 1 0,1-2 0,0 1 0,-1 0 0,1 0 0,-1 0 0,1-1 0,0 1 0,-1-1 0,1 1 0,-1-1 0,1 0 0,-1 0 0,1 1 0,-1-1 0,0 0 0,0 0 0,1 0 0,-1-1 0,0 1 0,2-2 0,6-6 9,-1 0 0,0 0 0,-1-1 0,0 0 0,0-1 0,-1 1 0,0-1 0,-1 0 0,0-1 0,-1 1 0,-1-1 0,1 0 0,-2 0 0,0 0 0,1-22 0,-2 33-8,-1 1 0,0-1 0,0 0 0,1 1 0,-1-1 0,0 0 0,1 1 0,-1-1 0,1 0 0,-1 1 0,1-1 0,-1 1-1,1-1 1,-1 1 0,1-1 0,-1 1 0,1 0 0,0-1 0,-1 1 0,1 0 0,0-1 0,-1 1 0,1 0 0,0 0 0,0-1 0,-1 1 0,1 0 0,0 0 0,-1 0 0,1 0-1,0 0 1,0 0 0,-1 0 0,1 0 0,1 1 0,34 3 53,-26-2-43,17 1-19,0-2-1,0 0 1,0-1 0,46-8-1,-57 5 5,-1 0-1,1-2 0,-1 0 0,0-1 0,0 0 0,0-1 0,-1-1 0,0 0 0,16-13 0,9-13 14,0-2 0,-3-2 1,-1-1-1,-2-2 0,-1-1 0,33-62 0,-52 80-4,-1-1 0,-1 0 0,-2-1 0,0 0 0,-2-1 0,5-30 0,-10 49-12,-1 1 0,0 0 0,0 0 0,-1-1 0,0 1 1,0 0-1,-1-1 0,0 1 0,0 0 0,0 0 0,-1-1 0,-3-6 0,4 13 6,0 0-1,0-1 1,1 1-1,-1 0 1,0 0-1,-1 0 1,1 0-1,0 0 1,0 0-1,0 0 1,-1 0-1,1 0 1,0 1-1,-1-1 1,1 0-1,0 1 1,-1-1-1,1 1 1,-1 0-1,1-1 1,-1 1-1,1 0 1,-1 0-1,1 0 1,-1 0-1,1 0 1,-1 0-1,1 1 1,-1-1-1,1 0 1,-3 2-1,-3 0-6,1 0 0,-1 1 0,1 0 0,-1 0-1,-7 5 1,-11 12-13,1 0 0,1 1-1,0 1 1,2 1 0,-31 43-1,37-45 5,1 1 0,1 0 0,1 0 0,2 2 0,0-1 0,-10 38 0,9-21-5,3 1-1,1 1 1,-2 50 0,7-55 21,2-1 0,1 1 0,2-1 0,2 0 0,1 0 0,2 0 0,23 66 0,-30-99 3,0 0 0,1 0 0,-1 0 0,1 0 1,0 0-1,0 0 0,0-1 0,0 1 0,1-1 0,-1 1 0,1-1 0,-1 0 0,1 0 0,0 0 0,0 0 0,0 0 0,0-1 0,0 1 0,0-1 1,0 0-1,1 0 0,-1 0 0,0-1 0,5 1 0,0-1 5,-1 0 0,1 0 0,-1-1 0,1-1 0,-1 1 0,0-1 0,0 0 0,0-1 0,0 1 0,9-6 0,16-10 98,42-31 0,9-6 60,-73 49-141,-5 3-7,0 0 0,0 0 0,0 0 0,1 1-1,-1 0 1,7-2 0,-12 4-14,1 0 0,0-1 0,0 1 0,0 0 0,0 0 0,-1 0 0,1 1 0,0-1 0,0 0 0,0 0 0,0 0 0,-1 0 0,1 1 0,0-1 0,0 0 0,-1 1 0,1-1 0,0 1 1,1 0-1,-2 0 0,1 0 0,0 0 0,0 1 0,0-1 0,-1 0 0,1 1 0,-1-1 0,1 0 0,-1 1 0,1-1 0,-1 1 0,0-1 0,0 0 0,1 1 0,-1 1 0,-1 22 27,0 19 28,1-42-52,0 0 0,0 1 0,1-1 0,-1 0-1,0 0 1,1 0 0,0 0 0,-1 0 0,1 0 0,0 0 0,0 0 0,0-1 0,0 1 0,0 0 0,2 1-1,-2-2 0,0 0 0,1-1-1,-1 1 1,0-1-1,0 1 1,0-1-1,1 0 1,-1 0-1,0 1 1,0-1-1,0 0 1,1 0 0,-1 0-1,0 0 1,0 0-1,1-1 1,-1 1-1,0 0 1,0 0-1,1-1 1,-1 1-1,2-2 1,26-14 56,-25 14-51,15-11 59,-2-1-1,25-23 0,-27 23 52,0 0 0,1 1 1,26-16-1,-41 29-115,-1-1 0,0 1 0,1 0 0,-1-1 1,1 1-1,-1 0 0,1 0 0,-1-1 0,0 1 1,1 0-1,-1 0 0,1 0 0,-1 0 0,1 0 0,-1 0 1,1 0-1,-1 0 0,1 0 0,-1 0 0,1 0 0,-1 0 1,1 0-1,-1 0 0,1 0 0,-1 0 0,1 1 1,-1-1-1,0 0 0,1 1 0,0-1-1,-1 1 0,0 0 0,1-1 1,-1 1-1,0 0 0,1 0 0,-1 0 0,0-1 0,0 1 1,0 0-1,0 0 0,0 0 0,0 0 0,0-1 0,0 2 0,-10 37 24,8-35-19,-80 200 40,56-144-68,-63 124-25,28-60 26,49-98 26,0 0 0,-2-1 0,-1 0 0,-1-1 0,-35 40 0,50-63-3,0 0 0,-1 1 0,1-1 0,0 0 0,0 0 0,0-1 0,-1 1 0,1 0 0,0 0 0,-1 0 0,1-1 0,-1 1 0,1-1 0,-1 1 0,1-1 0,-1 0 0,1 0 0,-1 1-1,-2-1 1,3-1 1,0 1-1,0 0 1,-1-1-1,1 1 1,0-1-1,0 0 1,0 1-1,-1-1 1,1 0-1,0 0 1,0 0-1,0 0 1,0 0-1,0 0 1,1 0-1,-1 0 1,-1-2-1,-1-2 10,1 0-1,0-1 1,0 1-1,0-1 1,0 1-1,1-1 1,0 1-1,0-1 1,1-7-1,0 2 4,1-1-1,1 1 0,0 0 1,0 0-1,1 0 1,1 0-1,0 0 1,0 1-1,1-1 1,0 1-1,1 0 1,0 1-1,1-1 0,14-15 1,-10 13 0,1 1 0,1 0 0,0 0 0,0 1 0,1 1 0,1 0 0,-1 1 0,1 0-1,23-7 1,-13 6-73,0 1 0,1 1 0,0 1 0,1 2 0,-1 0 0,1 2 0,45 1 0,-55 2-3696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21.9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4416,'0'0'7676,"10"4"-7416,1 1-171,-7-3-59,0 0 1,-1 0 0,1 0 0,0-1 0,0 0-1,0 0 1,1 0 0,-1 0 0,0-1-1,0 1 1,0-1 0,0 0 0,9-1 0,26-4 311,82-6 794,-71 17-109,-49-6-1012,-1 0 0,0-1 0,0 1 0,0 0 0,1 0 0,-1 0 0,0 0 0,0 0 0,0 0 0,1 0 0,-1 0 0,0 0 0,0 0 0,1 0 0,-1 0 0,0 0 0,0 0 0,0 0 0,1 0 0,-1 0 0,0 0 0,0 0 0,0 0 0,1 0 0,-1 0 0,0 0 0,0 1 0,0-1 0,1 0 0,-1 0 0,0 0 0,0 0 0,0 0 0,0 1 0,1-1 1,-1 0-1,0 0 0,0 0 0,0 0 0,0 1 0,0-1 0,0 0 0,0 0 0,0 1 0,0-1 0,1 0 0,-1 0 0,0 0 0,0 1 0,0-1 0,0 0 0,0 0 0,0 0 0,0 1 0,0-1 0,-1 0 0,1 0 0,0 1 0,0-1 0,0 0 0,0 0 0,0 0 0,0 1 0,0-1 0,0 0 0,-1 0 0,1 0 0,0 1 0,-13 10 433,3-7-378,0 1-1,-1-1 1,0-1 0,1 0 0,-1-1-1,-1 0 1,1 0 0,-13-1 0,-2 2 18,-52 7 258,59-15-22,13 2-136,13 1 39,78-3-2712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26.9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402 983 3912,'0'0'5830,"-10"0"-5395,10 0-434,-79 3 1053,65-2-780,1 1-1,1 0 1,-1 1-1,0 0 1,-13 7-1,1 1 140,0 1 0,1 2 0,-39 28 1,56-37-337,-1 1 1,2 0 0,-1 0 0,1 1 0,0 0-1,0 0 1,1 1 0,-1-1 0,2 1-1,-1 0 1,1 0 0,1 1 0,-1-1 0,1 1-1,-2 11 1,5-16-32,1 0 0,-1 0 0,0 0-1,1 0 1,0 0 0,0 0 0,0 0-1,0-1 1,1 1 0,-1 0 0,1-1-1,0 1 1,0-1 0,1 1 0,-1-1 0,1 0-1,-1 0 1,7 5 0,-3-2 5,-1-1-1,1 0 1,1-1 0,-1 1 0,1-1-1,0 0 1,0-1 0,0 0 0,8 3-1,3-2 62,1-1-1,0-1 0,0 0 0,0-2 0,0 0 0,24-3 1,-12-1 127,-1-2 1,1-1-1,31-11 0,-31 8-52,-1-2-1,-1-1 0,0-1 0,0-1 0,-2-2 0,0 0 0,-1-2 0,-1-2 1,31-29-1,-36 28-126,0-1 1,-1-1-1,-2-1 1,0 0 0,-2-1-1,0-1 1,-2-1-1,13-39 1,-6-4 43,19-136 0,-11-77 72,-16 145-100,-12 136-74,3-68 27,-3 65-25,0 0 0,-1 0 0,1 1 0,-2-1 0,1 0 0,-1 0 0,1 0 0,-1 1 0,-4-8 0,5 13-4,1-1 1,0 0 0,-1 0 0,1 1 0,-1-1-1,1 0 1,-1 1 0,1-1 0,-1 0 0,0 1-1,1-1 1,-1 1 0,0-1 0,1 1 0,-1-1-1,0 1 1,0 0 0,0-1 0,1 1 0,-1 0-1,0 0 1,0 0 0,0-1 0,0 1 0,-1 0-1,1 1 3,-1-1-1,1 1 1,-1-1-1,1 1 0,0-1 1,-1 1-1,1 0 1,0 0-1,-1 0 1,1 0-1,0 0 1,0 0-1,-2 1 0,-4 6 10,1 1-1,-1 0 0,-6 13 0,10-17-13,-14 26 11,2 0-1,1 0 1,-16 58 0,-17 109 38,20-76-14,10-42 11,-7 86 0,4 86 86,8-72 52,11-165-116,1-1 1,1 1-1,0-1 0,0 0 1,8 28-1,-9-42-56,0 0 0,0 0-1,0 0 1,1 0 0,-1 0 0,0 0-1,0 0 1,0 0 0,0-1 0,0 1-1,0 0 1,0 0 0,0 0 0,0 0-1,0 0 1,0 0 0,0 0-1,0 0 1,1 0 0,-1 0 0,0 0-1,0 0 1,0 0 0,0 0 0,0 0-1,0 0 1,0 0 0,0 0-1,0 0 1,0 0 0,1 0 0,-1 0-1,0 0 1,0 0 0,0 0 0,0 0-1,0 0 1,0 0 0,0 0 0,0 0-1,0 0 1,0 0 0,0 0-1,0 0 1,1 1 0,-1-1 0,0 0-1,0 0 1,0 0 0,0 0 0,0 0-1,0 0 1,0 0 0,0 0-1,0 0 1,0 0 0,0 0 0,0 1-1,0-1 1,0 0 0,0 0 0,0 0-1,0 0 1,0 0 0,0 0-1,0 0 1,0 0 0,0 1 0,5-13 252,7-27-276,-6 22 94,9-24 3,1 0-1,3 0 0,35-56 1,-46 87-55,-1 0 0,1 0 1,1 1-1,0 0 1,0 0-1,1 1 1,0 0-1,21-12 1,-30 19-29,1 1 1,-1-1-1,0 0 1,1 1 0,-1-1-1,1 1 1,-1-1 0,1 1-1,-1 0 1,1-1-1,-1 1 1,1 0 0,-1 0-1,1 0 1,-1 0 0,1 1-1,-1-1 1,1 0-1,-1 0 1,1 1 0,-1-1-1,1 1 1,1 0 0,-1 1 2,0 0 0,0-1 0,0 1 0,0 0 0,0 0 0,-1 0 0,1 1 0,-1-1 0,1 0 0,-1 1 0,0-1 0,1 3 0,2 6 5,0 1 0,-1-1 1,-1 1-1,3 22 1,-2 37 16,-2-42-19,0 0-1,2 0 0,9 36 0,-11-61-4,-1-1-1,1 0 0,0 0 0,1 1 1,-1-1-1,1 0 0,-1 0 0,4 4 1,-3-5-3,-1-1 0,0 0 1,1 0-1,-1 0 0,1 0 1,-1-1-1,1 1 0,-1 0 1,1 0-1,0-1 1,-1 1-1,1-1 0,0 0 1,-1 1-1,1-1 0,0 0 1,0 0-1,-1 0 0,4-1 1,4 0 0,0 0 0,0-1 0,0 0 0,0-1 0,0 1 0,-1-2 0,1 0 1,13-8-1,4-5 8,29-25-1,-25 19 1,-4 0-4,-1 0 0,-1-3 1,-1 0-1,22-31 0,8-10-1,-22 21-2,-25 35 0,1 1 0,0 1 0,10-13 0,-16 22 0,-1 0 0,0 0 0,0 0 0,0-1 0,0 1 0,1 0 0,-1 0 0,0 0 0,0 0 0,0 0 0,0 0 0,0 0 0,1-1 0,-1 1 0,0 0 0,0 0 0,0 0 0,0 0 0,0-1 0,0 1 0,0 0 0,0 0 0,0 0 0,0-1 0,0 1 0,0 0 0,0 0 0,1 0 0,-2 0 0,1-1 0,0 1 0,0 0 0,0 0 0,0 0 0,0-1 0,0 1 0,0 0 0,0 0 0,0 0 0,0 0 0,0-1 0,-10 0 0,-15 9 0,-13 16 0,-46 38 0,68-49 0,1 0 0,1 1 0,0 1 0,1 0 0,1 1 0,0 0 0,1 1 0,1 0 0,0 1 0,-7 19 0,15-30 0,1-1 0,0 0-1,0 0 1,1 1 0,-1-1 0,1 1-1,1-1 1,-1 1 0,1-1-1,0 0 1,1 1 0,-1-1 0,1 0-1,4 7 1,-6-10 2,2-1 0,-1 1 0,0-1 1,0 0-1,1 1 0,-1-1 0,1 0 0,0 0 0,0 0 0,0 0 0,0-1 0,0 1 1,0 0-1,0-1 0,0 0 0,1 1 0,-1-1 0,0 0 0,1 0 0,-1 0 0,1 0 1,-1-1-1,1 1 0,0-1 0,-1 1 0,1-1 0,0 0 0,-1 0 0,1 0 1,0-1-1,-1 1 0,1 0 0,0-1 0,-1 0 0,5-2 0,1 0 7,-1-1 0,0 0 0,0 0 0,0 0-1,-1-1 1,11-10 0,33-38 55,-43 44-54,13-14 16,-2-1 0,0 0 0,13-28 0,-23 37 7,0 0 0,-2 0 0,0 0 0,-1-1-1,0 0 1,-1 0 0,2-21 0,-6 36-27,0 0 1,0 0-1,0-1 1,0 1-1,0 0 1,0 0-1,0 0 1,0 0-1,-1 0 1,1 0-1,0 0 0,-1 0 1,1 0-1,-1 0 1,1 0-1,-1 0 1,-1-2-1,-4 4 82,1 12-53,1 10-29,1-1 0,0 1 1,2 0-1,1 0 1,4 27-1,-2-33-4,1-1-1,0 0 1,2 0-1,-1 0 1,2-1-1,0 1 1,17 27-1,-16-31 3,-2-4-9,0 0 0,12 16 0,-15-23 3,-1 1 0,1-1 0,-1 1 0,1-1 0,0 1 0,-1-1 1,1 0-1,0 0 0,0 0 0,0 0 0,0 0 0,0 0 0,0-1 0,0 1 0,1-1 0,-1 1 0,0-1 0,4 0 0,1-1 6,0 0 0,-1-1 0,1 0 0,-1 0 1,0 0-1,1-1 0,-1 0 0,0-1 0,-1 1 0,1-1 0,-1 0 0,1 0 0,-1-1 0,0 1 0,-1-1 0,5-6 0,5-7 23,-1 0-1,0-1 0,14-30 1,-6 2 97,19-61 0,-22 59-27,-18 48-94,1-3 19,0 0 1,1 0-1,-1 0 1,1 0-1,0 1 0,0-1 1,0 1-1,1-1 0,5-5 1,-8 9 18,5 23 95,-7 19-130,-3 0-1,-14 67 1,13-79-11,3 11-19,16-52 71,1-8-33,-2-1 0,17-33 0,-16 27-1,18-25-1,-16 29 8,0 0 0,2 2 0,0 0 0,34-29 0,-50 48-19,0 0 1,1 0 0,-1 0 0,1 0 0,-1 0 0,1 1-1,-1-1 1,1 0 0,0 1 0,-1-1 0,1 1 0,0 0-1,-1-1 1,1 1 0,2 0 0,-3 0-1,0 1 0,0-1 0,0 0 0,0 1 0,0-1 0,0 0 0,0 1 0,0 0 0,0-1 0,0 1 0,-1-1-1,1 1 1,0 0 0,0 0 0,-1-1 0,1 1 0,0 0 0,0 1 0,2 4 1,-1 0 0,1-1 0,-1 1-1,0 0 1,-1 1 0,2 7 0,-1-4-2,3 18 0,-2 0 1,1 44 0,0 9 58,-4-80-57,-1 0-1,1 0 1,0-1 0,0 1 0,0 0 0,0 0 0,1 0-1,-1 0 1,0 0 0,0 0 0,1 0 0,-1 0-1,0-1 1,1 1 0,-1 0 0,1 0 0,-1 0 0,1-1-1,-1 1 1,1 0 0,-1-1 0,1 1 0,0 0-1,0-1 1,-1 1 0,1-1 0,0 1 0,0-1-1,-1 1 1,1-1 0,0 0 0,0 1 0,0-1 0,0 0-1,0 0 1,0 0 0,-1 1 0,1-1 0,0 0-1,0 0 1,0 0 0,0-1 0,1 1 0,5-2-1,-1 0-1,-1-1 1,1 1 0,0-1 0,7-5 0,-5 3 2,35-23-3,-2-2 0,-1-2 1,-1-1-1,44-51 0,-79 80 5,0 1-1,0-1 1,-1 0-1,0 0 1,0-1 0,0 1-1,0-1 1,-1 1-1,0-1 1,0 0-1,3-10 1,-5 15-4,0 0 0,0 0-1,0 0 1,0-1 0,0 1 0,0 0 0,0 0 0,0 0 0,0 0 0,0 0-1,0-1 1,0 1 0,0 0 0,0 0 0,0 0 0,0 0 0,0 0-1,0 0 1,0-1 0,0 1 0,0 0 0,0 0 0,0 0 0,0 0 0,0 0-1,-1 0 1,1 0 0,0-1 0,0 1 0,0 0 0,0 0 0,0 0 0,0 0-1,0 0 1,-1 0 0,1 0 0,0 0 0,0 0 0,0 0 0,0 0-1,0 0 1,0 0 0,-1 0 0,1 0 0,0 0 0,0 0 0,-8 5 18,-9 14-7,16-17-11,-28 36 4,-37 62 0,53-76-4,1 0 1,0 0-1,2 2 0,-9 33 0,16-46-1,1-1 0,0 1 0,1 0 0,0 19 0,1-28 0,0 0 0,1 0 0,-1 0 0,1-1 0,-1 1 0,1 0 0,0-1 0,1 1 0,-1-1 0,1 1 0,-1-1 0,1 1 0,0-1 0,0 0 0,1 0 0,-1 0 0,1 0 0,5 5 0,-6-7 1,0 0 0,-1 0 0,1 0 0,0 0 1,1-1-1,-1 1 0,0 0 0,0-1 0,0 0 0,0 1 0,0-1 0,1 0 0,-1 0 0,0 0 0,0 0 0,0-1 0,0 1 0,1-1 1,-1 1-1,0-1 0,0 0 0,0 1 0,0-1 0,0 0 0,0-1 0,-1 1 0,1 0 0,0 0 0,0-1 0,-1 1 0,1-1 0,1-1 1,5-6 9,-1 0 0,0-1 0,0 1 0,7-16 0,0-2 48,-2-2 0,-1 1 0,-1-1 0,-2-1 0,-1 0 0,6-52 0,-13 73 93,-4 14-52,-5 21-23,-112 435 73,83-301-134,16-73-13,-52 130-1,57-175-1,-3-1 0,-2-1-1,-1-1 1,-2-1 0,-32 37-1,55-71 2,-1-1 0,1-1 0,-1 1 0,0 0 0,0-1 0,0 1 0,0-1 0,0 0 0,-5 3 0,7-5-1,0 0 0,-1 0 1,1 0-1,0 0 0,-1 1 0,1-2 0,0 1 0,-1 0 1,1 0-1,0 0 0,0-1 0,-1 1 0,1-1 0,0 1 1,0-1-1,-1 1 0,1-1 0,0 0 0,0 1 0,0-1 1,0 0-1,0 0 0,0 0 0,0 0 0,0 0 0,1 0 1,-1 0-1,0 0 0,0 0 0,0-2 0,-5-7 10,1 0 0,-1 0 0,2-1 0,0 1 0,0-1 0,1 0 0,0 0 0,-2-19 0,1-8 19,1-49 1,3 62-25,2 0 0,0 0 0,1 0 0,2 0 0,0 1-1,2-1 1,1 1 0,0 1 0,2-1 0,1 1 0,24-37 0,-28 50-3,0-1-10,0 0 1,1 1 0,1 0 0,0 0 0,0 1 0,1 0 0,0 0-1,0 1 1,14-8 0,70-26-77,-61 29 41,-1-1 1,-1-2-1,0-1 1,29-22-1,-27 14 22,-12 10 2,-2 0 1,1 0-1,-2-2 0,0-1 1,-2 0-1,23-31 0,-12 8 22,-3-1-1,-1 0 0,29-79 1,-35 73 20,31-62 0,-39 98 30,-9 12-53,1 0 0,-1 0 0,0 0 0,0 0 0,1 0 0,-1 0 0,0 0 0,0 0 0,0 1 0,1-1 0,-1 0 0,0 0 0,0 0 0,0 0 0,1 0 0,-1 0 0,0 0 0,0 1 0,0-1 0,0 0 0,0 0 0,1 0 0,-1 0 0,0 1 0,0-1 0,0 0 0,0 0 0,0 0 0,0 1 0,0-1 0,0 0 0,1 0 0,-1 0 0,0 1 0,0-1 0,4 32 31,-3-19-26,25 108 7,-6-34-9,-19-81-3,0 2 9,1 1 1,0-1-1,0 0 0,1-1 0,3 9 0,-5-15-8,0 1 0,-1-1 0,1 0 0,0 0 0,0 0 0,0 1 0,-1-1 0,1 0 0,0 0-1,0-1 1,1 1 0,-1 0 0,0 0 0,0 0 0,0-1 0,0 1 0,1 0 0,-1-1 0,0 0 0,1 1 0,-1-1 0,0 0 0,1 1 0,-1-1 0,1 0 0,-1 0 0,0 0 0,1 0 0,-1 0 0,1 0-1,-1-1 1,0 1 0,1 0 0,-1-1 0,0 1 0,0-1 0,3-1 0,8-4 31,1-1 0,-1 0-1,0-1 1,0-1 0,-1 0 0,0 0-1,11-14 1,3-7 89,31-46 1,-37 51-60,-18 23-53,-1 1 0,1 0 1,0 0-1,0 0 0,0 0 0,0 0 0,0 0 0,0 0 0,0 1 0,0-1 0,0 0 0,1 1 0,-1-1 0,0 0 0,0 1 0,1 0 0,-1-1 0,3 0 0,-3 3 4,0 0 0,0 0-1,0 0 1,0 0 0,0 0-1,-1 1 1,1-1-1,-1 0 1,1 0 0,-1 0-1,0 1 1,0-1-1,0 3 1,-1 45 63,-1 1 1,-12 59-1,14-109-71,-1 0 1,1 0-1,0 0 0,0 0 1,0 0-1,0 0 0,0 0 1,0 0-1,0 0 0,0 0 1,0 0-1,1 0 0,-1 0 0,0 0 1,2 2-1,-2-3-4,0 0 1,1 0-1,-1 1 0,0-1 0,1 0 1,-1 0-1,0 0 0,1 0 0,-1 0 1,0 1-1,1-1 0,-1 0 0,0 0 1,1 0-1,-1 0 0,1 0 0,-1 0 1,0 0-1,1-1 0,-1 1 0,0 0 1,1 0-1,-1 0 0,1 0 1,-1 0-1,0 0 0,1-1 0,-1 1 1,28-22 44,-24 18-48,118-101 33,-103 90-30,1 2 1,0 0-1,1 1 0,39-16 0,-59 28-1,1-1 0,-1 1 1,1-1-1,-1 1 0,1 0 0,-1 0 0,1-1 1,-1 1-1,1 0 0,-1 1 0,1-1 0,-1 0 0,1 0 1,-1 1-1,1-1 0,-1 0 0,1 1 0,-1 0 0,0-1 1,1 1-1,-1 0 0,0 0 0,1 0 0,-1 0 1,0 0-1,0 0 0,0 0 0,0 0 0,0 0 0,0 0 1,0 1-1,0-1 0,-1 0 0,1 1 0,0-1 1,-1 0-1,1 1 0,-1-1 0,0 1 0,1 1 0,2 7 11,-1 0-1,0 0 1,-1 1-1,1 14 0,-2-10 0,0-6-1,0 0 1,0 0-1,1-1 1,0 1-1,1 0 1,4 13-1,-6-21-8,1 0 0,-1-1-1,0 1 1,1-1 0,0 1-1,-1-1 1,1 1 0,-1-1-1,1 1 1,-1-1 0,1 1-1,0-1 1,-1 0 0,1 1-1,0-1 1,0 0 0,-1 0-1,1 0 1,0 1 0,-1-1-1,1 0 1,0 0 0,0 0-1,-1 0 1,1 0 0,1-1-1,20-4 17,-20 4-13,17-5 10,0-2 0,0 0 0,-1-1 0,0-1-1,0-1 1,26-21 0,-34 23-6,0 1 0,-1-1 0,0-1 0,-1 0 0,0 0 0,0-1-1,-1 1 1,-1-2 0,1 1 0,-2-1 0,8-21 0,-12 29-3,0-1-1,0 0 1,-1 1-1,1-1 1,-1 1 0,0-1-1,0 0 1,-1 1-1,1-1 1,-1 0 0,0 1-1,0-1 1,0 1-1,-3-6 1,3 9-7,1 1 1,-1 0-1,1-1 0,-1 1 1,1 0-1,-1-1 0,1 1 1,-1 0-1,1 0 0,-1-1 1,0 1-1,1 0 0,-1 0 0,1 0 1,-1 0-1,0 0 0,1 0 1,-1 0-1,1 0 0,-1 0 1,0 0-1,1 0 0,-1 0 1,1 0-1,-1 0 0,0 1 1,1-1-1,-1 1 0,-18 8-23,7 0 10,0 0 0,0 1 1,1 0-1,1 1 0,-17 20 0,-38 67-36,18-12-20,43-77 60,0 1 0,0-1 1,1 1-1,1 0 0,-1 0 0,2 0 1,-2 13-1,3-20 7,0 0 1,0 0 0,0 0-1,1 0 1,-1 0 0,1 0 0,-1 0-1,1 0 1,0 0 0,0-1-1,0 1 1,0 0 0,1-1-1,-1 1 1,1-1 0,0 1-1,0-1 1,0 0 0,0 1-1,0-1 1,0 0 0,0-1 0,1 1-1,-1 0 1,1 0 0,-1-1-1,1 0 1,0 1 0,-1-1-1,6 1 1,-2-1-4,0 0 1,0-1-1,-1 1 0,1-1 1,0 0-1,0-1 0,0 0 1,-1 0-1,1 0 0,0 0 1,-1-1-1,1 0 0,-1 0 0,0-1 1,7-3-1,3-5 2,0 0 1,0-1-1,-2-1 0,22-23 0,-17 16 82,31-26-1,-49 46-74,0 0 0,0 0 0,1 0 0,-1 0 0,0-1 0,0 1 0,0 0 0,0 0 0,1 0 1,-1 0-1,0 0 0,0 0 0,0 0 0,1 0 0,-1 0 0,0 0 0,0 0 0,0 0 0,1 0 0,-1 0 0,0 0 0,0 0 0,1 0 0,-1 0 0,0 0 0,0 0 0,0 0 0,1 0 0,-1 0 0,0 0 0,0 0 0,0 0 1,0 0-1,1 1 0,-1-1 0,0 0 0,0 0 0,0 0 0,1 0 0,3 12 50,-1 16-12,-3-28-40,1 54 31,-3-1 0,-2 1-1,-3-1 1,-26 104 0,1-47 13,-60 136-1,60-179-30,-2-2-1,-82 115 0,108-169-8,0-1 0,0 0-1,-1-1 1,0 0 0,-1 0-1,0-1 1,0-1-1,-1 1 1,-12 5 0,19-10-3,-1-1 0,0 0 1,1 0-1,-1-1 0,0 1 0,0-1 1,0 0-1,0 0 0,0-1 0,0 1 1,0-1-1,0 0 0,0-1 1,0 1-1,0-1 0,0 0 0,1 0 1,-1-1-1,0 1 0,0-1 0,1 0 1,-1 0-1,1-1 0,-1 0 0,-5-4 1,0-2 5,0-1 1,1 1-1,0-2 1,1 1-1,0-1 1,-9-18-1,1-1 18,-15-45-1,24 51-29,1 0 0,2 0 0,0 0-1,2 0 1,0-32 0,2 50-3,-1-1-1,1 0 0,1 0-1,-1 0 1,1 0 0,1 0-1,-1 0 1,1 1 0,0-1-1,0 0 1,5-8-1,-4 11 8,-1 0 0,1 0 0,0 0-1,0 0 1,1 1 0,-1-1 0,1 1-1,0 0 1,0 0 0,0 0 0,0 0-1,0 1 1,0 0 0,1 0 0,6-3-1,14-2 13,1 2 0,-1 0-1,1 1 1,1 2 0,-1 0-1,48 5 1,-4 4 58,87 21 1,-143-25-47,0 0 0,1 1 1,-1 1-1,-1 0 0,1 1 1,-1 0-1,0 1 0,0 1 1,-1 0-1,0 1 0,13 12 1,-24-21-40,-1 0 0,0 0 0,0 0 1,0 1-1,0-1 0,1 0 0,-1 0 1,0 1-1,0-1 0,0 0 0,0 1 1,0-1-1,0 0 0,0 0 0,0 1 1,0-1-1,0 0 0,0 1 0,0-1 1,0 0-1,0 0 0,0 1 0,0-1 1,0 0-1,0 1 0,0-1 0,0 0 1,0 0-1,0 1 0,0-1 0,-1 0 1,1 0-1,0 1 0,0-1 0,0 0 1,-1 0-1,1 1 0,0-1 0,0 0 1,0 0-1,-1 0 0,1 0 0,0 1 1,0-1-1,-1 0 0,1 0 0,0 0 1,-1 0-1,1 0 0,0 0 0,0 0 1,-1 0-1,1 0 0,0 0 0,-1 0 1,-19 4-729,16-4 447,1-1-1,-1 1 0,0-1 0,1 0 0,-1 1 0,0-2 0,1 1 1,-1 0-1,1-1 0,0 0 0,-6-4 0,6 5-881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27.1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45 14672,'0'0'584,"80"-44"-1192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4:30.6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63 6 4216,'0'0'11616,"-5"16"-11298,2-10-279,-1 5 25,0-1 0,0 1 0,1 0 0,1 1 0,0-1 1,0 0-1,1 1 0,1 22 0,42 210 1137,-25-158-595,8 91-1,-18-9 584,-5-152-950,-1-15-210,-1 0 0,1 0 0,-1 1 0,0-1 0,0 0 0,1 0 0,-1 1 0,0-1 0,0 0 0,0 0 0,-1 1-1,1-1 1,0 0 0,0 0 0,-1 1 0,0 1 0,1-1 22,0 0 0,0 0 0,0 0-1,0 0 1,0 0 0,1 0 0,-1 0 0,1 0 0,-1 0 0,1 0-1,-1 0 1,3 2 0,1 10 253,-4-3 237,-1-28-250,-12-89 77,-28-105-1,37 195-329,-3-9 93,2 1 0,-3-36 0,-4-27 206,3 27 48,7 42-280,2 0 1,0 0-1,1 0 0,1 0 0,0 0 0,10-33 0,-4 28 125,2 0-1,21-39 0,-28 59-211,0 0-1,0 0 1,0 1-1,0-1 1,0 1 0,1 0-1,-1-1 1,1 2-1,0-1 1,-1 0-1,1 1 1,0 0-1,0 0 1,0 0 0,6-1-1,9-3 46,-9 3-36,0 0 0,0 1 0,1 0 0,-1 0 0,1 1-1,18 2 1,63 14 139,-82-13-143,1 0 1,-1 1 0,0 0 0,0 0 0,-1 1 0,1 1 0,-1-1 0,0 1 0,-1 1-1,1 0 1,10 11 0,-17-15-14,-1 0 1,1-1-1,0 1 0,-1 0 1,0-1-1,0 1 0,0 0 1,0 0-1,0 0 0,0 0 1,-1 0-1,1 0 0,-1 1 1,0-1-1,0 0 0,0 0 1,-1 0-1,1 0 0,-1 0 0,1 0 1,-1 0-1,0 0 0,0 0 1,-1 0-1,1 0 0,-2 3 1,-2 2 16,1-1 1,-1 0-1,0 1 1,-1-2 0,1 1-1,-1-1 1,-1 1-1,-7 5 1,1-4 31,0 0 0,-26 11 0,-19 11 97,31-13 18,-2-2-1,0 0 1,-1-2 0,-49 15-1,66-25 21,30-6-163,34-5 18,69-2 0,-96 10-36,0 1 0,0 1-1,0 0 1,0 2-1,28 9 1,-34-6-2,0 1-1,-1 1 1,0 0 0,-1 1 0,0 1 0,-1 1-1,0 0 1,20 21 0,-23-19-9,-1 0 0,0 0 0,-1 1-1,-1 0 1,0 1 0,-1 0 0,-1 1 0,0-1 0,-1 1 0,-1 1-1,-1-1 1,3 19 0,-10 5-3,0-11 33,3-27-27,0 1 0,-1-1 1,0 1-1,1-1 0,-2 0 0,1 1 1,0-1-1,0 0 0,-1 0 0,0 0 0,0 0 1,0 0-1,0 0 0,0 0 0,0-1 1,-1 1-1,1-1 0,-1 1 0,0-1 1,1 0-1,-6 2 0,2 0 7,0-1 1,0 0-1,-1 0 0,1 0 0,-1-1 0,0 0 1,0-1-1,1 1 0,-13 0 0,-156-8 163,32-1-86,34 15 30,53-2-39,47-5-44,0 0 0,0 0 0,1 1 1,-1 0-1,1 1 0,-1 0 0,-8 4 0,13-4-411,0-1 0,-1 1-1,1 0 1,0 0-1,0 0 1,1 1 0,-1-1-1,1 1 1,-1 0-1,1 0 1,0 0 0,-3 8-1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5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424 128 5720,'0'0'6037,"4"-11"-5802,11-32-5,-14 41-181,0 0-1,-1 0 0,1 0 0,-1 0 1,0 0-1,1-1 0,-1 1 1,0 0-1,0 0 0,-1 0 0,1-1 1,0 1-1,-1 0 0,1 0 0,-1 0 1,0 0-1,1 0 0,-1 0 1,0 0-1,0 0 0,-1 0 0,1 0 1,0 1-1,-1-1 0,1 0 1,-1 1-1,1-1 0,-1 1 0,0 0 1,1-1-1,-1 1 0,0 0 0,-3-1 1,1 0 11,0 1 0,0-1 1,0 1-1,0 0 0,0 0 0,0 1 1,0-1-1,0 1 0,0 0 0,0 0 1,0 0-1,-1 1 0,1-1 0,-7 3 1,-2 2 55,0 1 0,1 1 0,0 0 1,-22 16-1,-41 43 281,42-36-246,23-20-100,0 0 0,1 0-1,1 1 1,0 0 0,1 1 0,0 0 0,0 0 0,-7 19 0,-1 14 175,-13 52 0,18-55-83,3-20-32,2 1 1,1 0-1,-2 33 0,6-49-80,0-1 1,0 1-1,0 0 0,1-1 0,0 1 1,0-1-1,1 1 0,0-1 0,0 1 0,0-1 1,1 0-1,0 0 0,0 0 0,0 0 1,1-1-1,7 9 0,-9-12-20,-1-1-1,1 0 1,0 1-1,0-1 1,0 0-1,0 0 1,0 0-1,0 0 0,0 0 1,0-1-1,0 1 1,0-1-1,0 1 1,1-1-1,-1 0 1,0 0-1,0 0 1,0 0-1,1 0 1,-1 0-1,0-1 1,0 1-1,0-1 1,0 0-1,0 1 1,0-1-1,4-2 1,4-3 23,-1 1-1,1-1 1,-1-1 0,9-8 0,-15 13-24,14-15 55,0 0-1,0-2 1,-2 1 0,0-2-1,-1 0 1,-2-1-1,18-35 1,-4-6 239,30-98-1,-46 128-196,14-57 172,-23 80-234,1-1-1,-1 0 0,-1 1 0,0-1 1,0 0-1,-1 1 0,-3-14 0,5 22-35,-2 0 0,1 0 0,0 0 0,0 0 0,0 0 0,0 0-1,-1 0 1,1 0 0,0 0 0,-1 0 0,1 0 0,-1 0 0,1 0 0,-1 0-1,1 1 1,-1-1 0,0 0 0,1 0 0,-1 0 0,0 1 0,0-1 0,0 1-1,1-1 1,-1 0 0,0 1 0,0-1 0,0 1 0,0 0 0,0-1-1,0 1 1,0 0 0,0 0 0,-2-1 0,1 2 3,1-1-1,-1 1 1,1 0 0,-1 0 0,0-1 0,1 1-1,-1 0 1,1 0 0,0 1 0,-1-1-1,1 0 1,0 0 0,0 1 0,0-1-1,0 0 1,0 1 0,-2 3 0,-5 11 18,0 1 0,1 0-1,1 0 1,1 1 0,1-1 0,0 1 0,1 0 0,-1 33 0,6-14-32,2 0 0,1-1-1,2 0 1,2 0 0,14 38 0,-17-58 19,0 1 1,1-1-1,1 0 1,0 0-1,1-1 0,1 0 1,0-1-1,1 0 1,1 0-1,22 19 1,-31-30-2,0 0 0,1-1 0,0 1 1,-1-1-1,1 0 0,0 0 0,0 0 1,0-1-1,0 0 0,1 1 0,-1-1 1,0 0-1,0-1 0,1 1 0,-1-1 1,5 0-1,-3-1 7,0 0 1,0 0-1,0-1 1,0 0-1,0 0 1,0 0-1,-1 0 1,1-1-1,-1 0 1,7-5-1,1-2 39,-1-1-1,0 0 0,-1 0 1,-1-1-1,1-1 0,-2 1 1,16-28-1,70-158 898,-87 185-794,-8 13-163,0 0 0,0 0 1,0 0-1,1 0 0,-1 0 1,0 0-1,0 0 1,0 0-1,1 0 0,-1 0 1,0 0-1,0 0 0,0 0 1,1 0-1,-1 1 1,0-1-1,0 0 0,0 0 1,0 0-1,1 0 0,-1 0 1,0 0-1,0 0 0,0 1 1,0-1-1,0 0 1,0 0-1,1 0 0,-1 0 1,0 0-1,0 1 0,0-1 1,0 0-1,0 0 1,0 0-1,0 1 0,0-1 1,6 29 50,-5-19-44,3 25 17,-2 1 0,-1 0 0,-2 0 0,-8 45 0,3-18 0,6-55-5,-1 0 1,1 0-1,-2 0 1,0 1-1,0-1 1,0-1-1,-7 16 1,8-22-15,0 0 0,-1 0 0,1 0 0,-1-1 0,1 1 0,-1 0 1,1 0-1,-1-1 0,1 1 0,-1-1 0,0 1 0,1-1 0,-1 0 0,0 0 0,1 0 0,-1 0 0,0 0 1,0 0-1,1 0 0,-1 0 0,0-1 0,1 1 0,-3-2 0,-39-12 250,20 1-63,22 10-141,16 7-27,8 7-6,7 2 89,0-2 0,58 15 0,-80-24-79,1 0 0,-1-1 0,1-1 0,0 1 0,-1-1 0,1-1-1,0 1 1,-1-2 0,1 1 0,-1-1 0,1 0 0,-1-1 0,0 0-1,0 0 1,12-7 0,-1-7-395,-13 11-2596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5:5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5624,'0'0'7382,"3"14"-7150,21 219 714,-15-95-251,4 128 2017,-13-267-2700,0 1 0,0 0 0,-1 0 0,1 0 0,0 0 0,0 0 0,0 0 0,0 0 0,0 0 0,0 0 0,-1 0 0,1 0 0,0 0 0,0 0-1,0 0 1,0 0 0,0 0 0,-1 0 0,1 0 0,0 0 0,0 0 0,0 0 0,0 0 0,0 0 0,0 0 0,-1 0 0,1 0 0,0 0-1,0 0 1,0 0 0,0 0 0,0 1 0,0-1 0,0 0 0,-1 0 0,1 0 0,0 0 0,0 0 0,0 0 0,0 0 0,0 1 0,0-1 0,0 0-1,0 0 1,0 0 0,0 0 0,0 0 0,0 0 0,0 1 0,0-1 0,0 0 0,0 0 0,0 0 0,0 0 0,0 0 0,0 0 0,0 1-1,0-1 1,0 0 0,0 0 0,-7-12 404,1-4-314,2 0 0,0 0 0,1-1 0,1 0 0,-1-20 0,1 14-34,-2-36 134,2-1 0,3 1 0,3 0 0,2 0-1,19-82 1,-23 133-162,1 0 0,0 0 0,0 0 0,0 0 0,1 1 0,0 0 0,1 0-1,-1 0 1,1 0 0,1 1 0,-1-1 0,1 1 0,0 1 0,1-1 0,-1 1 0,1 0 0,12-6 0,-15 10-26,0 0 1,0 0-1,0 1 0,0-1 1,0 1-1,0 0 1,0 0-1,0 0 0,0 1 1,-1 0-1,1-1 1,0 1-1,0 1 0,0-1 1,6 3-1,-3 0 4,1 0 0,0 0-1,-1 1 1,0 0 0,0 0 0,7 7-1,-10-7-8,-1 0 0,1 0 0,-1 0 0,0 0 0,0 1 0,-1-1 0,1 1-1,-1-1 1,0 1 0,-1 0 0,2 6 0,-1 4 25,0-1 0,-1 1 0,-1 17 0,-1-15 3,-2 0 1,0-1-1,-2 0 0,0 0 1,0 0-1,-2 0 0,0-1 1,0 0-1,-17 25 0,4-18 130,-3 7 221,23-29-179,19 1 17,-1 3-146,-1 0-1,26 11 1,-36-13-68,1 1 0,-1 1-1,-1-1 1,1 1-1,-1 0 1,1 0-1,-1 1 1,6 7 0,-6-5-6,-1-1 0,0 1 0,0 0 1,-1 0-1,0 1 0,0-1 0,-1 1 1,0 0-1,0 0 0,-1 0 0,0 0 1,-1 0-1,0 0 0,0 0 0,-1 1 0,-1-1 1,1 0-1,-1 1 0,-1-1 0,0 0 1,-3 11-1,3-14 2,0 0 1,-1 0-1,1 0 1,-1 0-1,-1 0 1,1-1-1,-1 0 1,0 1-1,0-1 1,0 0-1,-1-1 1,0 1-1,-8 5 1,5-5 7,0 0 1,0 0 0,-1-1 0,0 0-1,0 0 1,0-1 0,0-1 0,-16 3-1,11-3 16,1-1-1,-1 0 1,0-1-1,1 0 1,-1-1-1,1-1 1,-1 0-1,1-1 1,0 0-1,0-1 1,0-1 0,0 0-1,-13-7 1,11 0 124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5:5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1 492 3312,'0'0'8218,"8"-12"-7714,-4 6-427,14-20 419,32-35-1,-27 36 281,-1-1-1,-1-2 1,-2 0-1,23-42 0,-39 64-479,0-1 0,-1 1-1,1 0 1,-1-1 0,0 0-1,-1 1 1,1-13 0,-2 19-281,0 0 0,0 0 1,0 0-1,0-1 1,0 1-1,0 0 0,0 0 1,0 0-1,0 0 0,0 0 1,0 0-1,0 0 0,0 0 1,-1-1-1,1 1 1,0 0-1,0 0 0,0 0 1,0 0-1,0 0 0,0 0 1,0 0-1,-1 0 0,1 0 1,0 0-1,0 0 0,0 0 1,0 0-1,0 0 1,0 0-1,-1 0 0,1 0 1,0 0-1,0 0 0,0 0 1,0 0-1,0 0 0,0 0 1,-1 0-1,1 0 1,0 0-1,0 0 0,0 0 1,0 0-1,0 0 0,0 1 1,0-1-1,0 0 0,-1 0 1,1 0-1,0 0 1,0 0-1,0 0 0,0 0 1,0 0-1,0 1 0,0-1 1,0 0-1,0 0 0,0 0 1,0 0-1,0 0 0,0 0 1,0 0-1,0 1 1,0-1-1,0 0 0,-8 9 194,8-9-200,-7 11 68,1-1-1,0 2 0,0-1 1,1 0-1,0 1 0,-2 13 1,-1 2 48,-5 46-1,12-61-82,0-1 0,0 1 0,1 0 0,1-1 0,0 1 0,5 22 0,-5-31-33,-1-1 1,1 1-1,0 0 1,0-1-1,0 1 1,1-1-1,-1 1 1,0-1-1,1 1 1,0-1-1,-1 0 1,1 0 0,0 0-1,0 0 1,1 0-1,-1-1 1,0 1-1,0 0 1,1-1-1,-1 0 1,1 1-1,-1-1 1,1 0-1,0-1 1,-1 1-1,1 0 1,0-1 0,0 1-1,-1-1 1,1 0-1,0 0 1,0 0-1,5-1 1,4-1 16,0-1 0,0-1 0,-1 1 0,0-2 0,1 0 0,-1 0 0,-1-1 0,1 0 0,-1-1 0,0 0 0,-1-1 1,15-14-1,9-13 218,53-73 0,-70 88-146,-7 6-8,8-12 77,-16 25-153,0 0 0,-1 0 1,1 0-1,0 0 0,0 0 1,0 0-1,0 0 0,0 1 1,0-1-1,0 0 0,1 1 1,-1-1-1,0 1 0,0-1 1,0 1-1,1-1 0,0 1 1,-1 1-5,0 0 0,-1 0 0,1 0 1,0 0-1,-1 0 0,1 0 0,-1 0 1,0 0-1,1 1 0,-1-1 0,0 0 1,0 0-1,0 2 0,0-3-8,2 22 29,-2-1-1,-1 1 1,-5 35 0,2-23-5,-2 2 3,0 8 96,11-47-39,1-3-55,0-1-1,0 1 0,-1-1 0,8-15 1,8-10 20,127-152 234,-147 183-280,0 0 0,-1 0 0,1 0-1,0 0 1,0 0 0,0 1 0,0-1-1,0 0 1,0 0 0,0 1 0,0-1-1,0 0 1,0 1 0,0-1 0,0 1-1,0-1 1,0 1 0,0 0 0,1-1-1,-1 1 1,0 0 0,0 0 0,1 0-1,-1 0 1,0 0 0,0 0 0,0 0-1,1 0 1,-1 1 0,0-1 0,2 1-1,-2 0 0,1 1-1,-1-1 1,0 1-1,1-1 0,-1 1 1,0-1-1,0 1 0,0 0 1,0 0-1,-1 0 0,1-1 1,0 1-1,-1 0 0,1 0 1,-1 0-1,0 0 1,0 0-1,1 3 0,-1 42 55,-1-26-32,5 35 0,-3-50-22,0 0 0,0 1 0,1-1 0,0 0 0,1 0 0,-1 0 0,1 0 0,0 0 0,6 8 0,-7-12-3,0 0 0,-1 0 1,1-1-1,0 1 1,0-1-1,1 1 0,-1-1 1,0 0-1,0 0 1,1 0-1,-1 0 1,0 0-1,1-1 0,-1 1 1,1-1-1,-1 1 1,1-1-1,-1 0 0,1 0 1,-1 0-1,1 0 1,-1-1-1,1 1 0,-1-1 1,1 1-1,-1-1 1,3-1-1,9-3 23,-1 0 0,0-1 0,18-12 0,-25 15-13,193-124 301,-131 89-176,-66 37-129,0-1 0,1 1 0,-1 0 0,1 0-1,-1 0 1,1 0 0,-1 1 0,1-1 0,-1 1 0,5-1-1,-2 0 1,8-6 32,-14 7-25,-2 6-9,-2 0 8,0-1 0,0 0-1,0 0 1,-1-1 0,1 1 0,-14 6-1,0 3 6,11-9-19,1 1-1,0 0 1,0 1-1,1 0 1,-1 0 0,2 0-1,-1 1 1,-6 12-1,10-15-3,-1 0 0,1 0 0,0 0 0,1 0 0,-1 1 0,1-1 0,0 1 0,0-1 0,1 1 0,0-1 0,0 1 0,0-1 0,0 1 0,1 0 0,2 8 0,-2-11 4,0 0 1,1 0 0,-1 0-1,0 0 1,1 0 0,0 0-1,0 0 1,0 0 0,0-1-1,0 1 1,1-1 0,-1 0-1,1 1 1,-1-1 0,1 0 0,0-1-1,0 1 1,0 0 0,0-1-1,0 1 1,0-1 0,1 0-1,-1 0 1,0-1 0,4 1-1,0 0 6,-1 0 0,1-1-1,0 0 1,0 0 0,-1-1-1,1 0 1,0 0 0,-1 0 0,1-1-1,-1 0 1,10-5 0,33-17 75,59-39 0,-84 47-52,-2-1 0,0-1 0,0-1 0,23-28 0,-19 19 12,-17 19 4,-1 0 0,0 0 0,0-1 0,11-18 0,-19 27-45,1 0 0,-1 0 0,1 0 0,-1 0 0,1 0 0,-1 0 0,1 0 0,-1 1 0,1-1 0,0 0 1,-1 0-1,1 1 0,0-1 0,0 0 0,-1 1 0,1-1 0,0 1 0,0-1 0,0 1 0,0 0 1,0-1-1,0 1 0,0 0 0,0-1 0,0 1 0,0 0 0,0 0 0,0 0 0,0 0 0,0 0 1,0 0-1,0 0 0,0 0 0,0 1 0,0-1 0,0 0 0,-1 1 0,1-1 0,0 0 0,0 1 0,0-1 1,0 1-1,0-1 0,-1 1 0,1 0 0,0-1 0,0 1 0,-1 0 0,1 0 0,0-1 0,-1 1 1,1 0-1,-1 0 0,1 0 0,-1 0 0,1 0 0,-1 0 0,0 1 0,9 31-85,7 59-1,-6-53 56,-8-33 36,0 1-1,0-1 1,0 0 0,0 13 0,-2-18-4,1 0 1,-1 1-1,1-1 0,0 0 1,-1 0-1,1 0 0,0 0 0,0 0 1,-1 0-1,1 0 0,0 0 0,0 0 1,0 0-1,0 0 0,0-1 0,2 2 1,10 10 8,-11-8-10,1 1 0,0-2 0,0 1 0,0 0 0,0-1 0,0 1 0,1-1 0,0 0 0,0 0 0,-1-1 0,2 1 0,-1-1 0,0 1 0,0-1 0,1-1 0,4 2 0,6 3 0,-12-5 0,0 0 0,-1 0 1,1 0-1,0-1 1,0 1-1,0-1 1,0 1-1,0-1 0,-1 0 1,1 0-1,0 0 1,0 0-1,3-1 1,11-3 16,0-1 0,0 0 0,0-1 0,-1-1 0,0 0 0,0-1 1,-1-1-1,25-19 0,-23 14 1,0-2 1,-1 0-1,0-1 1,-1 0-1,-1-1 1,15-26 0,-17 25 11,-7 12-17,0-1 0,-1 0 0,1 1 0,-1-2 0,3-10 0,-7 19-13,0 1 1,0-1 0,-1 0 0,1 0-1,0 0 1,0 0 0,0 1 0,-1-1 0,1 0-1,0 0 1,0 0 0,-1 0 0,1 0 0,0 0-1,0 0 1,0 0 0,-1 0 0,1 0 0,0 0-1,0 0 1,-1 0 0,1 0 0,0 0-1,0 0 1,-1 0 0,1 0 0,0 0 0,0 0-1,-1 0 1,1 0 0,0-1 0,0 1 0,0 0-1,-1 0 1,1 0 0,0 0 0,0 0 0,0-1-1,-1 1 1,1 0 0,0 0 0,0 0-1,0-1 1,0 1 0,0 0 0,0 0 0,0-1-1,-1 1 1,1 0 0,0 0 0,0 0 0,0-1-1,0 1 1,0 0 0,0 0 0,0-1 0,0 1-1,0 0 1,0 0 0,0-1 0,0 1-1,0 0 1,1-1 0,-21 16 47,19-14-48,-12 13 5,0-1 0,2 2-1,-21 30 1,17-23-30,12-16 20,-1 0 1,1 0 0,1 0 0,-1 0-1,1 1 1,0-1 0,-2 13 0,4-15 3,-1 0 0,1 0 0,-1 0 0,1-1 0,0 1 0,1 0 0,-1 0 0,1 0 0,0-1 0,0 1 0,0 0 0,0-1 0,0 1 0,1-1 0,2 5 0,1-2-1,0 1-1,0-2 1,0 1-1,1-1 1,0 1-1,0-2 1,0 1-1,1-1 1,0 0-1,-1 0 0,1 0 1,1-1-1,9 3 1,-7-4 2,1 1 1,0-2 0,-1 0-1,1 0 1,0-1-1,-1 0 1,1-1-1,19-3 1,-3-3 6,-1-1 1,0-1 0,0-2-1,-1 0 1,0-2-1,40-26 1,-40 21 20,0-1 1,28-28-1,-40 35-2,-1-1 0,-1 0 0,0-1-1,-1-1 1,13-23 0,-42 51-10,-32 29-30,-17 16-45,61-51 52,0 0-1,1 1 1,0 0 0,0 0-1,1 0 1,-8 16 0,12-22 7,0-1-1,0 1 1,1-1 0,-1 1-1,1 0 1,-1-1 0,1 1-1,0-1 1,0 1 0,-1 0-1,1 0 1,0-1 0,0 1-1,1 0 1,-1-1 0,0 1 0,1 0-1,-1-1 1,1 1 0,-1-1-1,1 1 1,0 0 0,-1-1-1,1 0 1,0 1 0,0-1-1,0 1 1,0-1 0,0 0-1,1 0 1,-1 0 0,0 1 0,1-1-1,-1 0 1,0-1 0,1 1-1,-1 0 1,1 0 0,-1-1-1,1 1 1,0-1 0,-1 1-1,3-1 1,1 2 2,1-1 1,0 0-1,0 0 0,-1-1 0,1 0 1,0 0-1,0 0 0,0-1 0,-1 0 1,1 0-1,10-3 0,-7 0 8,-1 0 0,1 0 0,0-1 0,-1 0 0,0-1-1,0 0 1,-1 0 0,0-1 0,0 0 0,0 0 0,-1 0 0,0-1-1,0 0 1,6-13 0,-7 12 11,0 0 0,1 1 0,8-11 0,-13 49-51,1-19 24,0 0 0,1-1 0,-1 1 1,2-1-1,0 0 0,0 0 1,1 0-1,0-1 0,1 0 1,-1 0-1,2 0 0,0 0 1,0-1-1,11 10 0,-15-16 5,0-1-1,0 1 1,1-1-1,-1 1 1,0-1-1,1 0 1,-1 0-1,1-1 1,-1 1-1,1-1 1,-1 1-1,1-1 1,0 0-1,-1-1 1,1 1-1,-1-1 1,1 1-1,-1-1 1,1 0-1,-1 0 1,0-1-1,1 1 1,-1-1-1,0 1 1,0-1-1,4-3 1,5-3 3,-1-1 0,0 0 1,0-1-1,-1 0 0,11-13 1,15-26 47,54-94 0,-78 122-44,2-4 31,10-30-1,-17 37-15,1-1 1,1 2-1,0-1 1,13-17-1,-22 35-21,1-1 1,-1 1-1,0 0 0,0-1 0,0 1 1,1-1-1,-1 1 0,0-1 1,0 1-1,1 0 0,-1-1 0,0 1 1,1 0-1,-1-1 0,0 1 0,1 0 1,-1 0-1,1-1 0,-1 1 0,0 0 1,1 0-1,-1 0 0,1-1 0,-1 1 1,1 0-1,-1 0 0,1 0 0,-1 0 1,1 0-1,-1 0 0,1 0 0,-1 0 1,1 0-1,-1 0 0,0 0 0,1 0 1,-1 1-1,1-1 0,-1 0 0,1 0 1,-1 0-1,1 1 0,-1-1 1,0 0-1,1 0 0,-1 1 0,0-1 1,1 0-1,-1 1 0,0-1 0,1 0 1,-1 1-1,0-1 0,0 1 0,1-1 1,-1 0-1,0 1 0,0 0 0,10 31 7,-10-30-6,7 42-17,-3 0 0,0 83 1,-19 91-58,13-186 68,1-30 5,1 5-1,0 1 0,-1 0 1,0-1-1,0 1 1,-1-1-1,0 0 1,0 0-1,0 1 1,-1-1-1,-1-1 0,-6 12 1,10-17 2,-1-1 0,1 1 0,0-1 0,-1 0 0,1 1 0,-1-1 0,0 0 0,1 1 0,-1-1 0,1 0 0,-1 1-1,1-1 1,-1 0 0,0 0 0,1 0 0,-1 0 0,0 0 0,1 0 0,-1 0 0,1 0 0,-1 0 0,0 0 0,1 0 0,-1 0 0,0 0 0,1 0 0,-2-1 0,-17-13 50,12 8-32,2-1 1,-1 0 0,-5-11-1,-46-72 297,55 85-282,6 6-21,7 7-11,-4-1-2,1-1 0,1 0-1,-1 0 1,1-1-1,0 0 1,1 0 0,-1-1-1,1-1 1,-1 1-1,16 2 1,18 7-1,-35-9-3,0-1 1,1-1-1,0 1 0,-1-1 1,1-1-1,0 0 0,0 0 0,0-1 1,0 0-1,0 0 0,-1-1 1,1 0-1,0-1 0,0 0 0,-1 0 1,1-1-1,-1 0 0,1 0 1,-1-1-1,0 0 0,-1-1 1,1 0-1,-1 0 0,0 0 0,0-1 1,-1 0-1,1-1 0,-1 1 1,7-12-1,-3 5 20,-1-2 0,0 1 0,-1-2 0,-1 1-1,0-1 1,-1 0 0,-1 0 0,-1 0 0,4-21 0,-8 36-15,0 0 1,1 0-1,-1-1 0,0 1 0,0 0 1,0 0-1,0 0 0,0-1 0,0 1 1,-1 0-1,1 0 0,0 0 1,-1-1-1,1 1 0,0 0 0,-1 0 1,1 0-1,-1 0 0,0 0 0,1 0 1,-1 0-1,-2-2 0,3 3-1,-1 0 0,0 0 0,0 0 0,0 0 0,1 0 0,-1 0 0,0 0 0,0 0 0,0 0 0,1 0 1,-1 0-1,0 1 0,0-1 0,1 0 0,-1 1 0,0-1 0,0 0 0,1 1 0,-1-1 0,0 1 0,1-1 0,-1 1 0,1-1 0,-1 1 0,1 0 0,-1-1 0,1 1 0,-1 0 0,1-1 0,-1 1 0,1 0 0,0 0 0,0-1 0,-1 1 0,1 1 0,-6 10-3,0 0 0,1 0 0,0 1 0,1-1 0,0 1 0,1 0 0,1 0 0,-1 19 0,2-24 2,1-1-1,0 1 1,1-1 0,-1 1-1,2-1 1,-1 1-1,1-1 1,0 0-1,0 0 1,1 1 0,0-2-1,0 1 1,1 0-1,0-1 1,0 1 0,7 7-1,-8-11 4,-1-1-1,1 0 0,-1 0 1,1 0-1,0 0 1,-1 0-1,1 0 1,0-1-1,0 1 0,1-1 1,-1 0-1,0 0 1,0 0-1,1-1 1,5 2-1,-4-2 3,1-1 0,-1 1 1,1-1-1,-1 1 0,1-2 0,-1 1 1,1-1-1,8-3 0,1-3 10,0-1 0,0 0 1,-1 0-1,0-2 0,13-12 0,1-6 40,-1-2-1,-1 0 1,-1-2-1,31-55 0,-38 53 12,-14 25-22,2 0 1,11-18-1,-17 27-41,0 1-1,1 0 0,-1-1 1,0 1-1,0 0 0,0-1 1,1 1-1,-1 0 0,0 0 1,0-1-1,1 1 0,-1 0 1,0 0-1,1 0 1,-1-1-1,0 1 0,0 0 1,1 0-1,-1 0 0,0 0 1,1 0-1,-1-1 0,1 1 1,-1 0-1,0 0 0,1 0 1,-1 0-1,0 0 1,1 0-1,0 0 0,4 10 28,-4 19-28,-3 4 0,-11 114-59,9-121 33,-1-1 0,-1 1 0,-15 40-1,18-60 29,0 0-1,-1-1 0,1 1 1,-1-1-1,0 0 0,0 0 1,-7 5-1,10-9 0,0-1 1,1 1-1,-1-1 0,0 1 0,0-1 1,0 0-1,0 0 0,0 1 0,0-1 1,0 0-1,0 0 0,0 0 0,0 0 1,0 0-1,0 0 0,0-1 0,0 1 1,0 0-1,0 0 0,0-1 0,0 1 1,0 0-1,0-1 0,0 1 0,1-1 1,-1 0-1,0 1 0,0-1 0,0 1 1,1-1-1,-1 0 0,-1-1 0,0 0 11,1 1 0,-1-1-1,0 0 1,1 0 0,-1 1 0,1-1-1,0 0 1,-1 0 0,1-1-1,0 1 1,0 0 0,0-3-1,1 4-11,0 0 0,0 0 1,0 1-1,0-1 0,0 1 0,0-1 0,1 0 0,-1 1 0,0-1 0,1 0 0,-1 1 0,0-1 0,1 1 0,-1-1 0,0 1 0,1-1 0,-1 1 0,1-1 0,-1 1 0,1-1 0,0 1 0,-1 0 0,1-1 0,-1 1 0,1 0 0,0-1 0,-1 1 0,1 0 0,0 0 0,-1 0 0,1 0 0,0 0 0,-1-1 0,1 1 0,0 0 0,1 1 0,31 2-2,-22-1 13,72 13 44,24 4 50,-93-17-92,0-1 0,0-1 0,0-1 0,0 0 0,22-4 0,-34 5-22,-1-1 0,1 1 0,0-1 0,-1 1 0,1-1 0,0 0 0,-1 0-1,1 1 1,-1-1 0,1 0 0,-1-1 0,0 1 0,1 0 0,-1 0 0,0 0 0,0-1 0,0 1 0,2-3 0,2-10-3703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5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82 6824,'0'0'5570,"-11"0"-5150,-4 1-268,8 0-49,1-1 1,-1 0-1,0 0 0,0 0 1,-11-3-1,15 2 67,-32-3 1575,35 4-1699,-1 0-1,1 0 1,-1 0-1,0 0 1,1 0-1,-1 0 1,1 0-1,-1 0 1,1 0 0,-1 0-1,0 0 1,1 0-1,-1 0 1,1 0-1,-1 1 1,1-1-1,-1 0 1,1 0-1,-1 1 1,1-1-1,-1 0 1,1 1 0,-1-1-1,1 0 1,-1 1-1,1-1 1,0 1-1,-1-1 1,1 1-1,0-1 1,-1 1-1,1-1 1,0 1-1,0-1 1,-1 1 0,1-1-1,0 1 1,0-1-1,0 1 1,0 0-1,0-1 1,0 1-1,0-1 1,0 1-1,0-1 1,0 1-1,0 0 1,0-1 0,0 1-1,1 0-12,-1 0 0,1 0-1,-1-1 1,1 1 0,-1 0 0,1-1-1,-1 1 1,1 0 0,0-1 0,-1 1-1,1-1 1,0 1 0,0-1 0,-1 1-1,1-1 1,0 0 0,0 1 0,0-1-1,0 0 1,-1 0 0,1 1 0,0-1-1,0 0 1,0 0 0,0 0 0,1 0-1,22-4 324,-11 0-253,-1-1 0,1-1 0,-1 0-1,0-1 1,-1 0 0,1-1 0,15-14 0,7-14-2461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00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0 833 7832,'0'0'9693,"10"-15"-9097,63-90 514,-55 77-553,-1-1 0,19-45 0,1-2 398,-15 23-245,-18 41-501,0 1 1,1 0 0,0 0 0,9-13-1,-9 16-25,-2 6-76,-1-1 0,0 0 1,0 1-1,-1-1 0,1 0 1,-1 0-1,1 0 0,-1 0 1,1-4-1,-2 6 69,0 9 151,0 67 96,-5 0 0,-2 0-1,-25 108 1,25-149-286,3-13 4,-1-1 0,-8 22 0,11-37-95,1-1 1,-1 0-1,-1 1 1,1-1 0,0 0-1,-1 0 1,0 0-1,0-1 1,0 1-1,0-1 1,-1 0-1,1 1 1,-1-2 0,-7 6-1,10-8-23,-1 1-1,1 0 0,0-1 1,-1 1-1,1-1 1,0 0-1,-1 0 1,1 1-1,-1-1 0,1 0 1,-1 0-1,1 0 1,-1 0-1,1 0 1,-1-1-1,1 1 1,0 0-1,-1-1 0,1 1 1,-1-1-1,-1-1 1,0 0 5,0 0 0,1 0 0,-1 0 0,1 0-1,-1-1 1,1 1 0,0-1 0,0 0 0,-2-3 0,-1-4 34,-1 0 1,2-1-1,0 1 0,-5-18 0,7 18-34,0 6-12,1 0 1,0 0 0,1 0-1,-1 0 1,1 0-1,-1-7 1,2 9-15,-1 1 0,0-1 0,1 1-1,-1 0 1,1-1 0,-1 1 0,1 0 0,0 0 0,-1-1-1,1 1 1,0 0 0,0 0 0,0 0 0,0 0 0,0 0 0,0 0-1,0 0 1,0 0 0,1 1 0,-1-1 0,0 0 0,0 1-1,1-1 1,1 0 0,14-5-16,1 1 1,0 0-1,0 1 0,30-2 0,76 1-88,-119 5 97,40-1-35,89-3-112,-115 2 131,0-1 0,-1 0-1,0-2 1,1 0 0,16-7 0,-33 11 23,0 1-1,-1-1 1,1 0-1,-1 1 1,0-1 0,1 0-1,-1 0 1,0 0-1,1 0 1,-1 0-1,0 0 1,0-1 0,2-2-1,-16 3 109,-1 5-80,0 1 0,1 0 0,-1 1 0,1 1 0,0 0 0,1 1 0,0 0-1,-21 19 1,32-26-29,0 0 0,0 0 0,0 0 0,0 0 0,1 0 0,-1 0 0,0 1 0,1-1 0,-1 0 0,1 0 0,-1 0 0,1 1 0,0-1 0,-1 0 0,1 0 0,0 1 0,0-1 0,0 0 0,0 1 0,0-1 0,0 0 0,0 1 0,0-1 0,1 0 0,-1 0 0,0 1 0,1-1 0,-1 0 0,1 0 0,-1 1 0,1-1 0,0 0 0,0 0 0,-1 0 0,1 0 0,0 0 0,2 1 0,-1 0 1,0-1-1,0 1 1,0 0-1,0-1 1,0 0-1,1 0 1,-1 1-1,0-1 1,1-1-1,-1 1 1,1 0-1,-1-1 1,1 1 0,0-1-1,-1 0 1,1 1-1,4-2 1,-4 1 1,0-1 1,0 0 0,0 0-1,0 0 1,0 0 0,-1 0-1,1 0 1,0-1 0,-1 1-1,0-1 1,1 0 0,-1 0-1,0 0 1,0 0 0,4-4-1,-3 2 5,-1 0 0,1-1 1,-1 1-1,0 0 0,0-1 0,-1 1 0,1-1 0,-1 0 0,1-5 0,-1-3 12,0 0 0,-1 0 0,0 0-1,-1 0 1,-1 0 0,-4-19-1,-5 12 27,10 18-38,0 1 1,0-1-1,0 1 0,0-1 1,0 0-1,0 0 0,0 1 1,1-1-1,-1 0 0,0-4 1,72 24-56,-63-17 49,0 0 0,0-1 0,0 0 0,0 0 0,0-1 0,0 0 0,0 0 0,0-1 0,0 0 0,0 0 0,-1-1 0,1 0 0,10-6 0,3-4 14,0-1 1,37-32-1,-34 26-8,3-6-5,-2 0 0,-1-2 0,31-44 0,-42 53 12,0 0 0,-1-1 0,-2 0 0,0-1 0,-1 0 0,-1 0 0,-1-1 0,0 0 0,-2 0 0,-1-1 0,-1 1 0,1-33 0,-4 52-11,0 1-1,-1-1 1,1 1 0,0-1 0,-1 1-1,0 0 1,1-1 0,-1 1-1,0-1 1,-1 1 0,-1-3-1,3 4-4,-1 1 0,1-1 0,-1 1 0,1-1 0,-1 1 0,1-1 0,-1 1 0,1-1 0,-1 1 0,1 0 0,-1-1 0,0 1 0,1 0 0,-1 0 0,0 0 0,1-1 0,-1 1 0,1 0 0,-1 0 0,0 0 0,0 0 0,1 0 0,-1 0 0,0 0-1,1 0 1,-1 0 0,0 1 0,1-1 0,-1 0 0,1 0 0,-1 1 0,0-1 0,1 0 0,-1 0 0,1 1 0,-1-1 0,1 1 0,-1-1 0,1 1 0,-1-1 0,1 1 0,-1-1 0,1 1 0,-1-1 0,1 1 0,-1 0 0,-20 26 6,1 1 1,1 0 0,1 1 0,1 1-1,-14 37 1,11-16 63,2 1-1,-16 81 1,26-90 136,1 1 1,3-1-1,2 83 0,3-116-112,0-1-1,0 1 0,5 14 0,-5-20-41,0 0-1,1 0 1,-1-1-1,1 1 0,0 0 1,0-1-1,0 1 0,1-1 1,-1 0-1,1 0 0,3 3 1,-5-5-48,0 0 0,0-1-1,1 0 1,-1 1 0,0-1 0,0 0 0,0 1 0,0-1 0,0 0 0,1 0 0,-1 0 0,0 0 0,0 0 0,0 0 0,1 0 0,-1 0 0,0-1 0,0 1 0,0 0 0,0-1-1,0 1 1,2-1 0,25-15 34,-23 13-37,21-15-1,0-2 0,41-39 0,-25 20 0,-21 25 0,-21 14 0,1 0 0,-1 0 0,0-1 0,1 1 0,-1 0 0,0 0 0,0 0 0,1 0 0,-1 0 0,0-1 0,1 1 0,-1 0 0,1 0 0,-1 0 0,0 0 0,1 0 0,-1 0 0,0 0 0,1 0 0,-1 0 0,0 0 0,1 1 0,-1-1 0,0 0 0,1 0 0,-1 0 0,0 0 0,1 0 0,-1 1 0,0-1 0,1 0 0,-1 0 0,0 0 0,0 1 0,1-1 0,-1 0 0,0 1 0,0-1 0,0 0 0,1 0 0,-1 1 0,0-1 0,0 0 0,0 1 0,0-1 0,0 0 0,1 1 0,-1-1 0,0 0 0,0 1 0,0-1 0,0 1 0,0-1 0,0 0 0,0 1 0,0-1 0,-1 0 0,1 1 0,0-1 0,0 0 0,0 1 0,0 0 0,-4 17 0,-1-1 0,-10 27 0,9-27 0,0 0 0,-5 31 0,10-47 0,1 0 0,0 0 0,0 0 0,0 0 0,0 1 0,0-1 0,0 0 0,0 0 0,0 0 0,0 0 0,0 0 0,1 0 0,-1 0 0,0 0 0,1 1 0,0-1 0,-1-1 0,0 0 0,1 0 0,-1 1 0,0-1 0,1 0 0,-1 0 0,1 1 0,-1-1 0,0 0 0,1 0 0,-1 0 0,1 0 0,-1 0 0,0 0 0,1 0 0,-1 0 0,1 0 0,-1 0 0,1 0 0,-1 0 0,0 0 0,1 0 0,-1 0 0,1 0 0,4-2 0,0 0 0,-1-1 0,1 1 0,-1-1 0,5-3 0,-5 3 0,37-28 0,-21 16 0,0 0 0,31-15 0,-50 29 0,1 0 0,-1 1 0,1-1 0,0 0 0,-1 1 0,1-1 0,0 1 0,0-1 0,0 1 0,-1 0 0,1 0 0,0 0 0,0 0 0,0 0 0,-1 0 0,1 1 0,0-1 0,0 0 0,-1 1 0,1 0 0,0-1 0,-1 1 0,1 0 0,0 0 0,-1 0 0,1 0 0,-1 0 0,0 0 0,1 0 0,-1 0 0,0 1 0,2 2 0,3 4 0,-1 0 0,0 1 0,-1-1 0,0 1 0,3 10 0,4 8 0,-10-25 0,0 1 0,0 0 0,1-1 0,-1 1 0,1-1 0,0 0 0,-1 0 0,1 1 0,0-1 0,0 0 0,1-1 0,-1 1 0,0 0 0,0 0 0,1-1 0,-1 0 0,1 1 0,0-1 0,5 1 0,-2 1 555,5 1-762,-5-1-4172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5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11208,'0'0'4104,"4"10"-3830,1 1-192,-1-1-1,0 1 1,-1 1 0,0-1-1,0 0 1,-2 1 0,1 0-1,-1 12 1,-2-8 77,0 0 1,-1 0-1,-1 0 1,0 0 0,-2-1-1,-9 27 1,11-37-124,1-1 0,0 0 1,-1 0-1,0 0 0,0 0 1,0 0-1,0-1 0,-1 1 0,1-1 1,-1 0-1,0 0 0,0 0 1,0-1-1,0 1 0,-1-1 1,1 0-1,-1 0 0,1-1 1,-1 1-1,0-1 0,1 0 1,-1 0-1,0 0 0,0-1 0,0 0 1,-6 0-1,2-1 23,0-1 0,0 0 0,0 0 0,0-1 0,1 0 0,-1-1 0,1 1 0,0-2 0,-12-6 1,-17-9 197,34 18-414,-4-3-1983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130 419 4512,'0'0'8688,"-11"10"-8303,-2 1-254,5-6-43,1 1 1,-1 1-1,1 0 1,1 0-1,-1 0 1,1 0-1,-7 13 1,10-15-32,-4 5 177,1 0 1,0 1-1,1 0 0,0 0 1,-4 15-1,8-23-164,0 0 0,1-1 0,0 1 0,-1 0-1,1 0 1,0 0 0,0 0 0,1 0 0,-1 0-1,1 0 1,-1 0 0,1-1 0,0 1 0,0 0 0,0 0-1,0-1 1,1 1 0,-1-1 0,1 1 0,-1-1-1,1 1 1,0-1 0,0 0 0,0 0 0,0 0 0,1 0-1,3 2 1,-1 0 33,-1-1-1,1 0 1,0-1-1,1 1 1,-1-1-1,0 0 1,0 0 0,1-1-1,0 1 1,-1-1-1,1-1 1,-1 1-1,1-1 1,0 0-1,8-1 1,-6 0-10,0-1 0,0 0-1,0-1 1,0 0 0,-1 0 0,1 0-1,-1-1 1,0-1 0,0 1 0,8-8-1,1-1 151,25-30-1,8-7 247,-47 49-451,1-1 0,-1 0 0,0 0 0,-1 1-1,1-1 1,0-1 0,0 1 0,-1 0 0,0 0 0,1-1 0,-1 1 0,0-1 0,0 1 0,1-5 0,-3 8-7,0-1 1,0 0-1,0 0 1,0 1-1,0-1 0,0 0 1,0 1-1,0-1 0,0 1 1,0 0-1,0-1 1,0 1-1,0 0 0,-1 1 1,-1 2-5,1 0 1,-1 1-1,1-1 0,0 1 1,0 0-1,0 0 1,1 0-1,0 0 1,0 0-1,0 0 0,1 0 1,-1 0-1,1 0 1,0 0-1,1 0 1,-1 0-1,1 0 0,0 0 1,2 5-1,-1-4 7,0 0-1,0 0 0,0-1 0,1 1 1,0-1-1,0 0 0,0 0 1,1 0-1,-1 0 0,1-1 0,1 1 1,-1-1-1,1 0 0,-1 0 1,10 5-1,-13-8-15,0-1-1,0 1 1,0-1-1,0 1 1,0-1 0,0 0-1,0 1 1,0-1-1,0 0 1,0 0 0,1 1-1,-1-1 1,0 0-1,0 0 1,0 0 0,0 0-1,0-1 1,0 1-1,1 0 1,-1 0 0,0-1-1,0 1 1,0-1 0,0 1-1,1-1 1,-1-1 8,1 1 0,0-1 1,-1 1-1,0-1 0,1 0 1,-1 1-1,0-1 0,0 0 1,0 0-1,0 0 0,0 0 1,0-3-1,1-2 35,0-1 0,-1 0 0,0 1 0,0-1 0,-1 0 0,0-8 0,0 12-43,-1 1 0,0 0 1,1-1-1,-1 1 1,-1 0-1,1 0 1,0 0-1,-1 0 1,1 0-1,-1 0 0,0 0 1,0 0-1,0 1 1,-1-1-1,1 1 1,0 0-1,-1-1 1,0 1-1,1 0 0,-1 0 1,-6-2-1,-3-1 25,0 0-1,-1 0 0,1 2 1,-17-4-1,23 6-23,5 1-17,0-1 0,0 1 0,0 0 0,0 0 0,0 0-1,0 0 1,0 0 0,0 0 0,0 0 0,0 0 0,0 0 0,0 1 0,0-1 0,-2 1 0,18-3-37,37-11 23,75-10 0,-115 22 19,-1-1 0,0 2-1,1 0 1,-1 0 0,1 1 0,-1 0-1,0 1 1,22 6 0,-29-7 13,0 1 1,0-1-1,-1 1 0,1 0 1,-1 0-1,1 1 1,-1-1-1,0 0 1,0 1-1,0 0 1,0 0-1,0 0 0,0 0 1,-1 0-1,0 1 1,1-1-1,-1 1 1,-1-1-1,1 1 1,0 0-1,-1 0 0,0 0 1,0 0-1,0 0 1,0 0-1,-1 0 1,1 0-1,-1 5 1,-6 61 776,24-83-337,-3 1-369,-1 0 0,13-17 0,7-6 61,-32 33-137,1 0 1,-1 0-1,0 1 0,1-1 0,-1 1 1,1-1-1,0 1 0,0 0 0,-1 0 1,1 1-1,0-1 0,0 0 0,5 0 0,-7 2-8,1 0 0,-1 0 0,1 0-1,-1 0 1,0 0 0,1 0 0,-1 0-1,0 1 1,0-1 0,0 0-1,0 1 1,0-1 0,0 1 0,-1-1-1,1 1 1,0-1 0,-1 1-1,1-1 1,0 4 0,5 10 8,-3-10-14,0-1 1,1 1 0,-1-1-1,1 0 1,0 0 0,0 0-1,0 0 1,0 0 0,1-1-1,-1 0 1,8 4 0,-8-6 1,-1 0-1,1 0 1,0 0 0,-1 0 0,1 0-1,0-1 1,0 0 0,0 1-1,-1-1 1,1-1 0,0 1 0,0-1-1,0 1 1,-1-1 0,1 0 0,0-1-1,5-2 1,10-6 23,-1-2 0,0 0 0,0-1 1,-2 0-1,25-26 0,-40 37-23,9-8 34,0-1 0,10-17-1,-11 15 61,20-22-1,-15 18 2,-12 13-62,0 1-1,1 0 0,-1 1 0,1-1 1,-1 0-1,4-2 0,-5 5-30,-1 0-1,0 0 1,1 0-1,-1-1 1,0 1-1,1 0 1,-1 0 0,0 0-1,1 0 1,-1 0-1,0 0 1,1 0-1,-1 1 1,0-1-1,1 0 1,-1 0 0,0 0-1,0 0 1,1 0-1,-1 0 1,0 1-1,1-1 1,-1 0-1,0 0 1,0 0 0,1 1-1,-1-1 1,0 0-1,0 0 1,0 1-1,1-1 1,-1 0-1,0 0 1,0 1 0,0-1-1,0 0 1,0 1-1,1-1 1,-1 0-1,0 1 1,0-1-1,0 0 1,0 1 0,0-1-1,4 19 46,-4-17-36,2 22 26,-1 0-1,-1-1 0,-2 1 0,0 0 1,-1-1-1,-11 40 0,14-61-32,-1 0 0,1-1 1,-1 1-1,1 0 0,-1 0 0,0-1 0,0 1 0,1 0 0,-1-1 1,0 1-1,-1-1 0,1 1 0,0-1 0,0 0 0,-1 1 0,1-1 1,0 0-1,-1 0 0,1 0 0,-1 0 0,0 0 0,1 0 0,-1 0 1,0-1-1,-2 1 0,0 0 15,-1-1 1,1 0-1,-1 0 0,1 0 1,-1 0-1,1-1 0,-1 0 1,1 0-1,-7-2 0,-1 0 52,9 2-65,-1 0-1,0 0 0,1 0 1,-1 0-1,1-1 1,0 1-1,0-1 1,-1 0-1,1 0 1,-3-3-1,6 5-10,0 0 1,0 0-1,0 0 1,0 0-1,0-1 0,0 1 1,-1 0-1,1 0 0,0 0 1,0 0-1,0 0 1,0-1-1,0 1 0,0 0 1,0 0-1,-1 0 0,1 0 1,0 0-1,0 0 1,0 0-1,0 0 0,-1 0 1,1 0-1,0-1 1,0 1-1,0 0 0,0 0 1,-1 0-1,1 0 0,0 0 1,0 0-1,0 0 1,0 0-1,-1 0 0,1 0 1,0 0-1,0 1 0,0-1 1,0 0-1,-1 0 1,1 0-1,0 0 0,0 0 1,0 0-1,5 9-53,0-5 43,1 0 1,1 0-1,-1 0 0,0-1 1,1 0-1,0 0 1,0-1-1,0 1 0,0-2 1,0 1-1,0-1 0,12 1 1,2-1 5,1-1 0,-1-1 0,23-4 0,-33 3 9,0-1 0,0 0 0,0-1 0,-1 0 0,1-1 0,-1 0-1,0 0 1,0-1 0,-1 0 0,1-1 0,-1 0 0,14-15 0,-9 7 12,-1-1 0,0 0 0,-1 0 0,-1-2 0,-1 1 0,11-24 0,0-14-2,-3-1-1,19-94 1,-5 15-3,-29 125-10,0 0 0,-1 1 0,-1-1 0,1-11 0,-5 22 0,-4 10 0,-6 14 0,6-8 0,-55 136 22,54-128-15,1 1 0,1 0-1,1 0 1,-1 34 0,4-41 35,2 0 0,0 1 0,1-1 0,1 0 0,1 0 0,1 0 0,0 0-1,12 29 1,-15-45-29,1-1 0,0 1-1,0 0 1,0 0 0,1-1 0,-1 1-1,0-1 1,1 0 0,0 0-1,0 0 1,-1 0 0,1 0-1,0-1 1,0 1 0,1-1-1,-1 0 1,0 0 0,0 0-1,1 0 1,-1 0 0,0-1 0,7 1-1,7-1-5,0 0-1,0-1 1,22-4-1,-21 2-49,-8 2-55,0-2 0,-1 1-1,1-2 1,15-6 0,-2-1-4033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13464,'0'0'1277,"14"2"-866,185 12 1199,161-18 2739,-350 5-4088,1 0-1,-1 1 1,12 2-1,-5 0-2694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3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16559,'0'0'2072,"-38"74"-1664,26-55 176,2-5 0,8-2 16,2-8 0,2-4-40,10-4 0,6-4-128,6-10 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38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434 1166 3408,'0'0'3922,"-13"-12"-3659,0 0-196,2 1 2,-1 0 0,2 0 0,-1-1 0,2-1 0,-15-22 0,4-8 159,1-1-1,2 0 1,2-2-1,-9-47 1,13 52-96,-1-11 96,1-1 1,4-1-1,1 1 1,3-1 0,2 0-1,3 0 1,2 0-1,15-74 1,-12 89 165,-1-1 0,0-62 1,-3 107 13,0 10-322,7 250 427,0 5-124,-28 57 12,8-253-154,-4 0-1,-31 99 1,44-169-213,0 0 0,0-1 0,-1 1 0,1 0 0,-1-1 1,0 1-1,0-1 0,-1 0 0,1 0 0,-1 0 0,1 0 0,-1 0 0,-6 4 0,7-5 6,0-2-1,0 1 0,0 0 0,0 0 0,-1-1 0,1 1 0,0-1 0,0 0 0,-1 0 0,1 0 0,0 0 0,-1 0 0,1 0 0,0 0 0,0-1 0,-1 1 0,1-1 0,0 0 0,0 0 0,0 1 0,0-1 0,0-1 0,0 1 0,0 0 0,-3-3 0,-2 0 80,1-1 0,-1-1 0,1 1 0,0-1 0,1 0 0,-1-1 0,1 1 0,-5-10 0,7 12-84,1 0-1,0 0 1,1 0 0,-1 0 0,1 0 0,-1 0 0,1 0 0,0-1 0,1 1 0,-1 0 0,1-1 0,0 1 0,0 0 0,0-1 0,1 1 0,0-1 0,1-6 0,-2 10-29,1 0-1,-1 1 1,0-1 0,1 0 0,-1 0-1,1 0 1,-1 0 0,1 1 0,-1-1 0,1 0-1,0 0 1,-1 1 0,1-1 0,0 1-1,-1-1 1,1 0 0,0 1 0,0-1 0,0 1-1,0 0 1,-1-1 0,1 1 0,0 0-1,1-1 1,0 1-5,1 0 0,-1 0 0,0 0-1,0 0 1,0 1 0,1-1 0,-1 0 0,0 1-1,0 0 1,3 0 0,5 4-28,1 1-1,-1 0 1,11 8 0,-16-11 23,6 4-7,0 0 1,1-1-1,0-1 1,0 0-1,0-1 1,1 0-1,-1-1 1,1 0 0,0-1-1,0-1 1,21 1-1,10-4 102,0-1-1,48-11 0,-56 8 19,-23 3 13,0-1 0,-1 0 0,17-8 0,15-4-2623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5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1 615 7024,'0'0'901,"12"7"-442,-4-2-348,-5-3-74,0 0 0,0 0 0,0 0-1,1-1 1,-1 1 0,0-1 0,1 1-1,-1-1 1,0 0 0,1 0-1,0-1 1,-1 1 0,1-1 0,-1 0-1,1 0 1,0 0 0,-1 0 0,1 0-1,-1-1 1,1 0 0,-1 0 0,1 0-1,4-2 1,7-6 223,0-1-1,-1-1 1,0 0 0,22-24-1,43-59 864,-63 73-856,5-4 150,-2-2 1,-1 0-1,-2-1 1,20-44-1,-30 59-270,-1 0 0,-1 0 0,0-1 0,-1 0 0,-1 0 0,0 0 0,-1 0 0,0 0 0,-1 0 0,0 0 0,-2 0 0,-4-23 1,5 32-53,-1 0 1,1 0 0,-1 0-1,-1 1 1,1-1 0,-1 0 0,1 1-1,-1 0 1,-7-7 0,9 9-63,0 1 0,0 0 0,0 0 0,0 1 0,0-1 0,0 0 0,-1 0 0,1 0 0,0 1 0,-1-1 0,1 1 1,0-1-1,-1 1 0,1 0 0,-1-1 0,1 1 0,0 0 0,-1 0 0,1 0 0,-1 0 0,1 0 0,-1 0 0,1 0 0,0 1 0,-1-1 0,1 0 0,-1 1 0,1-1 1,0 1-1,-1 0 0,1-1 0,0 1 0,0 0 0,0 0 0,0 0 0,-1 0 0,1 0 0,-1 2 0,-5 5 25,0 1 1,1 0-1,0 1 0,1 0 1,0 0-1,0 0 0,-3 13 1,-3 4 35,1 0 35,1 1-1,-8 50 0,-1 4 103,15-66-159,0 1-1,2-1 0,0 0 0,2 27 1,-1-10 29,2 7 30,1 0 1,10 49 0,25 78 254,-21-99-182,-15-58-181,4 10 40,-2 0-1,-1 0 1,2 32-1,-5-33-29,1 0 22,-1 1 0,-1 0 1,-1-1-1,-1 1 0,-6 24 0,6-33-20,-1 0-1,0 0 1,-1 0-1,0-1 1,-1 1-1,0-1 1,-8 10-1,12-17-18,0-1-1,-1 1 1,1-1 0,-1 1-1,0-1 1,0 0-1,0 0 1,0 0-1,0-1 1,-1 1-1,1-1 1,0 0-1,-1 0 1,1 0-1,-1 0 1,1 0-1,-1-1 1,1 0-1,-1 1 1,1-1-1,-1-1 1,0 1-1,1 0 1,-1-1-1,1 0 1,-1 0-1,-5-2 1,1 0 14,0-1 1,0 1-1,0-1 0,1-1 1,0 0-1,0 0 0,0 0 1,0-1-1,1 0 0,-10-12 1,14 16-21,0 0 1,1 0 0,-1-1-1,1 1 1,-1-1 0,1 1 0,0-1-1,0 0 1,0 1 0,0-1-1,1 0 1,-1 0 0,1 0-1,0 1 1,-1-1 0,1 0-1,1 0 1,-1 0 0,0 0 0,1 1-1,-1-1 1,1 0 0,0 0-1,0 1 1,0-1 0,0 0-1,0 1 1,1-1 0,-1 1-1,1 0 1,0-1 0,-1 1 0,1 0-1,0 0 1,1 0 0,1-2-1,12-9 24,1 1 1,1 0-1,0 1 0,1 1 0,-1 0 0,2 2 1,-1 0-1,1 1 0,1 1 0,26-4 0,-36 9-27,-1 0-1,1 1 0,0 0 0,0 1 1,-1 0-1,1 0 0,-1 1 0,1 1 1,-1 0-1,0 0 0,0 1 0,12 6 1,-12-4-16,0 1-1,0 0 1,-1 1 0,16 15 0,19 16 29,-36-34-1,-1-1 1,1 1-1,-1-2 0,1 1 0,0-1 0,0 0 0,1-1 0,-1 0 0,0 0 0,1 0 1,0-2-1,15 1 0,-12-2 20,0 0 0,-1-1-1,1 0 1,0-1 0,-1-1 0,0 0 0,0 0 0,17-10 0,-10 3 19,1-1 0,-2-1 0,1-1 0,-2 0 0,0-1 0,-1-1 0,0 0 0,-2-1 0,21-32 0,-8-1 22,-19 35-44,0 1 0,1 0-1,0 1 1,1 0 0,13-15 0,-21 27-36,1 0 1,-1 0 0,0 0 0,1 0 0,-1 0 0,1 1 0,-1-1-1,1 1 1,-1-1 0,1 1 0,-1-1 0,1 1 0,0 0 0,-1 0-1,1 0 1,-1 0 0,1 0 0,0 0 0,-1 0 0,1 1 0,-1-1-1,1 1 1,-1-1 0,1 1 0,-1-1 0,1 1 0,-1 0 0,2 1-1,6 3 6,-1 0-1,0 0 0,10 10 1,-12-10-6,91 84 32,-103-95-19,0 0 0,-1 1 0,1 0 0,-1 0 0,-1 1 0,1 0 0,0 0 0,-1 1 1,-9-4-1,12 6-5,-1-1 1,1 1 0,-1 0 0,0 1 0,1-1 0,-1 1-1,0 0 1,0 0 0,1 1 0,-1 0 0,0 0-1,1 0 1,-1 1 0,-9 4 0,4-1 0,0 1-1,1 0 1,0 1 0,0 1 0,0-1 0,1 2-1,0-1 1,-14 19 0,19-23-7,1 0 0,0 1 0,0-1-1,1 1 1,-1-1 0,1 1 0,0 0 0,0 0-1,1 0 1,-1 0 0,1 0 0,0 0 0,0 0-1,1 0 1,0 0 0,0 1 0,0-1 0,0 0-1,1 0 1,0 0 0,0 0 0,0 0 0,3 7 0,-3-10-6,0 1 0,1-1 1,-1 0-1,0 0 1,1 0-1,-1 0 1,1 0-1,-1 0 0,1 0 1,0-1-1,0 1 1,0 0-1,0-1 0,0 0 1,0 1-1,1-1 1,-1 0-1,0 0 1,0 0-1,1-1 0,-1 1 1,1-1-1,-1 1 1,1-1-1,-1 0 1,1 1-1,-1-1 0,1-1 1,-1 1-1,1 0 1,-1-1-1,0 1 1,1-1-1,-1 1 0,4-3 1,2 0 0,0-1 0,0 0 1,-1 0-1,1 0 0,-1-1 0,0-1 1,0 1-1,11-12 0,-3-2 34,0-1-1,-2 0 0,0-1 1,-1-1-1,-1 0 0,-1 0 1,9-31-1,-14 33 82,-13 28-43,-13 32-31,19-30-38,0 0 1,1 0 0,0 0-1,1 0 1,0 0 0,0 0 0,1 1-1,1-1 1,0 0 0,0 0-1,1-1 1,0 1 0,0 0-1,1-1 1,8 14 0,-3-8 0,1 0 0,0-1-1,1 0 1,0 0 0,1-1 0,0-1 0,2 0-1,16 12 1,-26-21 2,0-1 1,1 0-1,-1 0 0,1 0 0,0-1 1,-1 1-1,1-1 0,0 0 0,0 0 0,0-1 1,0 0-1,0 0 0,0 0 0,0 0 0,0-1 1,0 1-1,0-1 0,-1-1 0,1 1 1,0-1-1,-1 0 0,7-3 0,0 0 9,0-1 0,0-1-1,0 0 1,-1 0 0,0-1 0,0-1-1,14-16 1,-16 15 11,-1 0 0,0-1 0,-1 0 1,0 0-1,-1-1 0,0 0 0,-1 1 0,0-2 0,-1 1 0,-1 0 0,1-1 0,-2 1 0,0-1 0,0 0 0,-3-17 1,1 18 7,1 9-18,-1 0-1,1-1 1,0 1 0,0-1 0,0 1-1,1-1 1,0-5 0,0 7-11,0 1 0,0-1 0,0 1 0,0-1-1,0 1 1,0-1 0,0 1 0,1 0 0,-1-1 0,0 1 0,1 0 0,-1 0 0,1 0 0,0 0 0,-1 0 0,1 0 0,3-1 0,3 0-7,0-1 0,0 1 1,1 1-1,-1-1 0,1 2 1,-1-1-1,0 1 0,1 0 1,-1 1-1,1 0 1,-1 0-1,0 1 0,1 0 1,-1 0-1,0 1 0,0 0 1,-1 0-1,11 7 1,-14-7 1,-1 0 0,0 0 1,0 0-1,0 1 1,0 0-1,0-1 1,-1 1-1,1 0 1,-1 0-1,0 0 0,1 6 1,2 4-18,-2 0 0,3 18 0,-4-18 0,1 0 0,6 19 0,-8-29 18,1 0 0,0 0-1,0 1 1,0-1 0,1-1 0,-1 1-1,1 0 1,0-1 0,0 1 0,1-1-1,4 5 1,-4-6 5,0 0-1,0 0 0,0 0 1,0 0-1,0 0 0,0-1 1,0 1-1,0-1 0,1 0 1,-1-1-1,0 1 1,1-1-1,-1 0 0,1 0 1,-1 0-1,0 0 0,1-1 1,-1 0-1,0 0 0,1 0 1,-1 0-1,0-1 0,0 0 1,0 1-1,0-1 1,6-5-1,8-6 16,1 0 0,-2-1 0,0-1 0,14-17 0,-18 19-12,0 1 10,134-128 170,-141 134-181,0 0 1,1 1-1,0 0 1,0 1-1,1-1 1,8-3 0,-14 8-8,0-1 0,-1 1 0,1-1 0,0 1 0,0 0 1,0-1-1,-1 1 0,1 0 0,0 0 0,0 0 0,0 1 1,0-1-1,-1 0 0,1 1 0,0-1 0,0 1 0,-1 0 0,1-1 1,0 1-1,-1 0 0,1 0 0,-1 0 0,1 0 0,-1 0 1,0 1-1,1-1 0,-1 0 0,0 1 0,0-1 0,0 0 1,0 1-1,0 0 0,0-1 0,1 3 0,0 1 0,1 0 0,-1 0-1,0 1 1,0-1 0,-1 0-1,1 1 1,-1 0 0,-1-1-1,1 1 1,-1 10 0,-2 1 22,0 0 0,-6 21 0,-2 10 28,10-48-47,0 1 1,0-1-1,0 0 1,0 0-1,0 1 1,0-1-1,0 0 1,0 0-1,0 1 1,0-1 0,0 0-1,0 0 1,0 1-1,0-1 1,0 0-1,0 0 1,0 1-1,0-1 1,1 0-1,-1 0 1,0 1-1,0-1 1,0 0-1,0 0 1,0 0-1,1 1 1,-1-1-1,0 0 1,0 0-1,0 0 1,1 0-1,-1 0 1,0 1-1,0-1 1,0 0-1,1 0 1,-1 0-1,0 0 1,0 0-1,1 0 1,-1 0-1,0 0 1,1 0-1,15-4 53,14-15 22,21-21 6,-20 15-38,1 1 0,59-32 1,-87 53-43,1 1 0,-1 0 0,1 1 0,-1-1 0,1 1 1,0 0-1,5-1 0,-9 2-2,0 0 0,0 0 1,0 0-1,0 0 0,0 0 0,0 0 0,0 1 1,0-1-1,0 0 0,0 1 0,0-1 1,0 0-1,0 1 0,0-1 0,0 1 1,-1 0-1,1-1 0,0 1 0,0 0 1,-1-1-1,1 1 0,0 0 0,-1 0 0,1 0 1,-1-1-1,1 1 0,-1 0 0,1 0 1,-1 0-1,0 0 0,1 0 0,-1 0 1,0 0-1,0 0 0,0 0 0,1 0 1,-1 0-1,0 0 0,-1 2 0,1 14 0,-1 1 0,0 0 0,-2-1 0,0 0 0,-1 1 0,0-1 0,-11 25 0,14-42 1,1 1 0,-1 0-1,1 0 1,-1 0 0,1 0-1,0 0 1,0 0 0,-1-1-1,1 1 1,0 0 0,0 0 0,0 0-1,0 0 1,0 0 0,0 0-1,0 0 1,0 0 0,0 0-1,1 0 1,-1 1 0,1-2 0,-1 0 1,1 1-1,-1-1 1,1 0-1,-1 0 0,1 1 1,0-1-1,-1 0 1,1 0-1,-1 0 1,1 0-1,-1 0 1,1 0-1,0 0 0,-1 0 1,1 0-1,-1 0 1,1 0-1,-1 0 1,1-1-1,0 1 0,-1 0 1,1-1-1,39-20 72,-36 19-68,76-57 113,-59 42-15,1 0-1,1 2 1,39-21 0,-61 36-100,-1-1-1,1 1 0,-1-1 1,1 1-1,0 0 0,-1 0 1,1-1-1,0 1 1,-1 0-1,1 0 0,0 0 1,0 0-1,-1 0 1,1 0-1,0 0 0,-1 0 1,1 0-1,0 0 1,0 0-1,-1 0 0,1 0 1,0 1-1,-1-1 0,1 0 1,0 1-1,-1-1 1,1 0-1,-1 1 0,1-1 1,0 1-1,-1-1 1,1 1-1,-1-1 0,1 1 1,-1-1-1,0 1 0,1-1 1,-1 1-1,1 0 1,-1-1-1,0 1 0,0 0 1,1-1-1,-1 1 1,0 0-1,0-1 0,0 1 1,0 0-1,0 0 0,0-1 1,0 1-1,0 0 1,1 8-12,-1-1 1,-1 0-1,-2 14 0,2-14 13,0-1-4,-1 9-22,0 0-1,1 0 1,3 33 0,-2-45 17,1-1 0,0 1 0,0 0 0,0 0 0,0-1-1,1 1 1,-1-1 0,1 1 0,4 5 0,-4-7 4,-1-1 0,1 1 0,-1 0 0,1-1 1,0 0-1,0 1 0,0-1 0,0 0 0,0 0 1,0 0-1,0 0 0,0-1 0,0 1 0,0 0 0,0-1 1,1 0-1,-1 1 0,3-1 0,8 0 15,-1-1 0,1 0 0,0-1 0,-1-1 0,1 0 0,-1 0 0,0-1 0,0-1 0,0 0 0,15-9 0,-8 3 16,-1-1-1,-1 0 1,0-1 0,-1-1-1,22-23 1,-32 30-3,1-1-1,-1 0 1,0 0 0,0 0-1,6-14 1,-29 43-4,11-15-33,1 0 1,0 1-1,-7 11 0,9-11 5,0-1 0,1 1 0,0 0 0,0 0 1,0 0-1,1 1 0,0-1 0,1 0 0,0 15 0,0-19 5,1 0 1,-1 0-1,0 0 0,1-1 1,0 1-1,0 0 1,0 0-1,0 0 0,0-1 1,1 1-1,-1 0 1,1-1-1,0 1 0,-1-1 1,1 0-1,0 1 1,1-1-1,-1 0 0,0 0 1,0-1-1,1 1 0,-1 0 1,1-1-1,0 1 1,-1-1-1,6 1 0,-6-1 5,1-1-1,0 0 0,-1 0 1,1 0-1,0 0 0,0 0 0,-1-1 1,1 1-1,0-1 0,-1 0 0,1 0 1,-1 0-1,1 0 0,-1 0 0,1 0 1,-1-1-1,0 1 0,0-1 0,3-2 1,2-1 10,0-2 0,-1 1 0,0 0 0,8-11-1,-11 11 3,1 1-1,-1-1 1,0 0-1,0 0 0,-1-1 1,0 1-1,0 0 0,2-12 1,-3 16-9,-1-1 0,0 1 0,0 0 0,1 0-1,-1 0 1,-1-1 0,1 1 0,0 0 0,0 0 0,-1-1 0,0 1 0,1 0 0,-1 0 0,0 0 0,0 0 0,0 0 0,0 0 0,0 0 0,0 0-1,-1 1 1,1-1 0,-1 0 0,1 1 0,-1-1 0,0 1 0,0-1 0,1 1 0,-1 0 0,-4-2 0,-7-3 3,-1 1 0,-24-6 0,38 10-12,0 1 0,0 0 0,0 0 0,0 0 0,0 0 0,0 0 0,0 0 1,0 0-1,1 0 0,-1 0 0,0 0 0,0 0 0,0 0 0,0-1 0,0 1 0,0 0 0,0 0 0,0 0 0,0 0 0,0 0 0,0 0 0,0 0 0,0 0 0,0-1 0,0 1 0,0 0 0,0 0 0,0 0 1,0 0-1,0 0 0,0 0 0,0 0 0,0 0 0,0-1 0,0 1 0,0 0 0,0 0 0,0 0 0,0 0 0,0 0 0,0 0 0,-1 0 0,1 0 0,0 0 0,0 0 0,0-1 0,0 1 0,0 0 1,0 0-1,0 0 0,0 0 0,0 0 0,0 0 0,-1 0 0,1 0 0,10-4-5,9 1 30,1 0 1,28 0-1,-2 0 10,-31 2-21,-1 0-1,1 0 1,0 1-1,0 1 1,0 1 0,0 0-1,-1 1 1,19 5-1,-28-5 14,0 0-1,0 0 1,0 0-1,-1 1 1,1 0-1,-1 0 1,0 0-1,0 0 1,-1 0-1,1 1 1,-1 0-1,0-1 1,0 1-1,3 8 1,-2-4 15,1-1 1,1 0-1,-1 0 0,8 7 1,-12-14-55,0 1-1,0-1 1,1-1 0,-1 1 0,1 0-1,-1 0 1,1 0 0,-1-1 0,1 1-1,-1-1 1,1 1 0,-1-1 0,1 0-1,0 1 1,-1-1 0,1 0 0,3 0 0,5-2-3453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4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 4312,'0'0'5393,"2"-11"-5088,7-34 14,-8 41-236,0 0 0,1 0 0,0 0 0,-1 1 0,1-1 0,1 0 0,-1 1 0,0-1 0,1 1 0,4-5 0,4-5 227,-5 5-188,74-95 1064,-59 75-923,-17 22-175,-1 0 0,1 1 0,0-1-1,0 1 1,1 0 0,-1 0 0,1 1 0,0-1-1,1 1 1,-1 0 0,8-4 0,-12 8-68,0 0 0,-1 0 1,1 0-1,-1 0 0,1 0 0,0 0 1,-1 0-1,1 1 0,0-1 1,-1 0-1,1 0 0,-1 0 0,1 1 1,0-1-1,-1 0 0,1 1 0,-1-1 1,1 1-1,-1-1 0,1 1 0,-1-1 1,0 1-1,1-1 0,-1 1 1,1-1-1,-1 1 0,0-1 0,0 1 1,1 0-1,-1-1 0,0 1 0,0-1 1,0 1-1,1 0 0,-1-1 0,0 1 1,0 0-1,0 0 0,3 29 188,-3-29-197,0 52 354,-3 0 0,-2-1 0,-22 98 0,24-130-97,3-19-262,0-1 0,1 0 1,-1 0-1,0 0 0,0 0 1,0 0-1,0 0 1,0 0-1,0 0 0,0 0 1,0 1-1,1-1 0,-1 0 1,0 0-1,0 0 0,0 0 1,0 0-1,0 0 0,0 0 1,1 0-1,-1 0 0,0 0 1,0 0-1,0 0 0,0 0 1,0 0-1,0 0 0,1 0 1,-1 0-1,0 0 1,0 0-1,0 0 0,0 0 1,0 0-1,0 0 0,1-1 1,-1 1-1,0 0 0,0 0 1,0 0-1,0 0 0,0 0 1,0 0-1,0 0 0,0 0 1,1 0-1,-1-1 0,0 1 1,0 0-1,0 0 0,0 0 1,0 0-1,0 0 1,0 0-1,0-1 0,0 1 1,0 0-1,19-32 303,170-266 513,-179 283-772,-4 6-16,-1 3 3,-1-1 1,1 1-1,0 0 1,0 0 0,8-7-1,-12 13-33,-1 0 0,0 0 1,0-1-1,1 1 0,-1 0 0,0 0 0,0 0 0,1 0 0,-1 0 0,0 0 1,0-1-1,1 1 0,-1 0 0,0 0 0,1 0 0,-1 0 0,0 0 1,0 0-1,1 0 0,-1 0 0,0 0 0,1 0 0,-1 0 0,0 1 1,0-1-1,1 0 0,-1 0 0,0 0 0,0 0 0,1 0 0,-1 0 1,0 1-1,0-1 0,1 0 0,-1 0 0,0 0 0,0 1 0,0-1 0,1 0 1,-1 0-1,0 1 0,0-1 0,0 0 0,0 0 0,0 1 0,0-1 1,1 0-1,-1 0 0,0 1 0,0-1 0,0 0 0,0 1 0,0-1 1,0 0-1,0 1 0,1 16 21,-1-16-19,0 22 42,4 113 187,-2-117-183,1 0-1,1 0 0,1 0 1,0 0-1,8 18 1,-12-35-35,0 1-1,0-1 1,0 0 0,1 0 0,-1 1 0,0-1 0,1 0 0,0 0 0,-1 0-1,1-1 1,0 1 0,0 0 0,0-1 0,2 2 0,-2-2-8,0-1 1,-1 1 0,1-1-1,0 1 1,0-1-1,0 0 1,-1 0 0,1 0-1,0 0 1,0 0-1,-1-1 1,1 1-1,0 0 1,0-1 0,-1 1-1,1-1 1,0 0-1,-1 0 1,1 1 0,-1-1-1,3-2 1,13-10 28,-1 0 0,0-1 0,0-2 0,-2 1 0,24-33 1,-25 31-22,6-6 47,-2-1 0,0 0 0,-2-2 0,0 1 0,17-47 0,-29 65 98,-1 14-139,-1 2-28,5 39-53,-5-32 45,1 0 0,1-1 0,0 1 1,7 16-1,-3-12 34,1-1 0,1 0 0,0-1 0,2 0 0,0 0 1,15 17-1,-25-34-18,0 0 0,0 0 0,0 0 0,0 0 0,0 0 0,0 0 1,1 0-1,-1 0 0,0 0 0,1-1 0,-1 1 0,0 0 0,1-1 0,-1 1 1,1-1-1,-1 0 0,1 1 0,-1-1 0,1 0 0,-1 0 0,3 0 0,-1-1 4,-1 1 0,0-1 0,1 0 0,-1 0 0,0 0 0,0 0 0,1 0 0,-1-1 0,0 1 0,0-1 0,0 1 0,1-3 0,3-2 15,0 0-1,-1-1 0,0 1 0,-1-1 0,1-1 0,5-13 1,-4 7 26,-2-1 0,0 1 1,0-1-1,-2 1 1,0-1-1,1-25 0,-3 39-46,1 0 0,-1 0 0,1 1-1,-1-1 1,1 0 0,0 0 0,-1 1-1,1-1 1,0 1 0,0-1 0,-1 1-1,1-1 1,0 1 0,0-1 0,0 1-1,0-1 1,0 1 0,0 0 0,0 0-1,0 0 1,-1-1 0,3 1 0,28-5 24,-26 4-33,36-3 24,-1 1-1,49 3 0,82 14 57,-149-12-56,9-2-18,7 1-71,-38-1 71,0 0 1,0 0-1,-1 1 0,1-1 1,0 0-1,0 0 1,0 0-1,0 0 0,0 0 1,0 0-1,0 0 1,-1 0-1,1 0 1,0 1-1,0-1 0,0 0 1,0 0-1,0 0 1,0 0-1,0 0 1,0 0-1,0 1 0,0-1 1,0 0-1,0 0 1,0 0-1,0 0 0,0 0 1,0 1-1,0-1 1,0 0-1,0 0 1,0 0-1,0 0 0,0 0 1,0 1-1,0-1 1,0 0-1,0 0 1,0 0-1,0 0 0,0 0 1,0 0-1,0 1 1,0-1-1,0 0 0,1 0 1,-1 0-1,0 0 1,0 0-1,0 0 1,0 0-1,0 0 0,0 1 1,1-1-1,-1 0 1,0 0-1,0 0 1,-14 6 18,-22 6 3,0 3 1,-47 25 0,65-29-36,1-1 0,0 2 1,1 1-1,0 0 0,1 0 1,-18 21-1,31-31 6,1-1 0,-1 0 0,0 1 0,1-1 0,-1 1 0,1-1 0,-1 1 0,1 0 0,0-1 0,0 1 0,0 4 0,1-6 7,0-1 0,0 1-1,0-1 1,0 1 0,0-1 0,0 1 0,0-1-1,0 1 1,1-1 0,-1 1 0,0-1-1,0 1 1,0-1 0,1 1 0,-1-1 0,0 1-1,1-1 1,-1 0 0,0 1 0,1-1 0,-1 0-1,1 1 1,0 0 0,0-1 2,0 1-1,1-1 1,-1 1 0,1-1 0,-1 0 0,1 0 0,-1 1-1,1-1 1,-1 0 0,1 0 0,-1 0 0,2-1-1,6 0 4,0-1 0,0-1 0,-1 1 0,1-1-1,-1-1 1,0 0 0,0 0 0,0 0 0,-1-1-1,13-10 1,5-6 46,33-38 0,-57 58-48,12-15 25,0 1 0,-1-2 0,-1 0 0,-1 0 0,12-26 0,-22 42-28,1-1 1,-1 1 0,1-1-1,-1 1 1,0 0 0,0-1 0,1 1-1,-1-1 1,0 1 0,0 0-1,-1-1 1,1-1 0,-5 0-10,-4 10 22,5-2-12,1-1-1,0 1 1,0 0-1,1-1 1,-1 1-1,1 0 1,0 1 0,1-1-1,-1 0 1,1 1-1,0-1 1,0 0-1,0 1 1,1 10-1,0-13 0,1 1 1,-1 0-1,0-1 0,1 1 1,0-1-1,0 1 0,0-1 0,0 0 1,1 1-1,-1-1 0,1 0 0,0 0 1,0 0-1,0 0 0,0 0 1,1 0-1,-1-1 0,1 1 0,0-1 1,-1 0-1,1 1 0,0-1 0,0 0 1,4 1-1,1 0 15,0 0 1,0 0-1,1-1 1,-1 0-1,1 0 1,-1-1-1,1 0 0,0-1 1,-1 0-1,1 0 1,0-1-1,-1 0 0,1-1 1,-1 0-1,1 0 1,-1 0-1,0-1 1,0-1-1,10-5 0,-3 1 1,-1-2 0,0 1-1,0-2 1,-2 0 0,1 0-1,-1-1 1,-1-1-1,0 0 1,10-15 0,-9 8 9,-1-1 1,11-29 0,-16 35 23,-2-3 77,-4 17-123,0 1 1,0-1-1,0 0 1,0 0-1,0 0 1,0 0-1,0 0 0,0 1 1,1-1-1,-1 0 1,0 0-1,0 0 1,1 0-1,-1 1 0,1-1 1,-1 0-1,0 0 1,1 1-1,0-1 1,-1 0-1,1 1 0,-1-1 1,1 1-1,0-1 1,-1 1-1,1-1 0,0 1 1,0-1-1,-1 1 1,1-1-1,0 1 1,0 0-1,0 0 0,-1-1 1,1 1-1,0 0 1,0 0-1,0 0 1,0 0-1,0 0 0,-1 0 1,1 0-1,0 0 1,0 0-1,0 1 1,1-1-1,2 1-9,0 0 1,1 0-1,-1 0 1,0 1-1,0-1 1,0 1-1,0 0 0,0 0 1,0 1-1,-1-1 1,1 1-1,-1 0 0,1 0 1,-1 0-1,0 0 1,0 0-1,-1 1 1,1-1-1,-1 1 0,5 8 1,1 6 4,0 1 1,-1 0-1,6 28 1,-1-4-2,-12-42 3,3 10-13,1-1 0,0 1 0,1-1 0,0 0 0,9 14 0,-12-21 13,0-1 0,1 1 0,-1-1 0,0 0 0,1 0 1,0 0-1,-1 0 0,1 0 0,0 0 0,0-1 0,0 1 1,0-1-1,1 0 0,-1 0 0,0 0 0,0-1 0,1 1 1,-1-1-1,0 1 0,1-1 0,-1 0 0,0-1 0,4 1 1,5-2 19,0 0 0,0-1 1,0-1-1,-1 1 0,1-2 1,-1 1-1,0-2 0,0 1 1,-1-2-1,0 1 1,0-1-1,0-1 0,-1 0 1,0 0-1,-1-1 0,0 0 1,0 0-1,8-14 0,68-112 210,-77 128-225,-5 12 1,-4 16 1,0-12-7,-2 14 0,1 0 0,1 34 0,2-51 0,0 1 0,1-1 0,0 1 0,0-1 0,0 0 0,1 1 0,0-1 0,0 0 0,1 0 0,0 0 0,0-1 0,0 1 0,8 9 0,-9-13 1,0 0-1,0-1 0,0 1 1,0-1-1,0 0 0,1 0 1,-1 1-1,0-2 0,1 1 1,-1 0-1,1 0 0,-1-1 1,1 1-1,0-1 1,-1 0-1,1 0 0,-1 0 1,1 0-1,-1 0 0,1-1 1,0 1-1,-1-1 0,4 0 1,5-3 4,0 1 1,0-2-1,17-8 1,45-32 64,-60 35-42,1 0 0,0 1 1,1 1-1,-1 0 0,2 1 0,-1 1 1,18-5-1,-12 6 12,-15 3-44,0 1 0,0-1 0,-1 1 0,1 1 0,0-1 0,0 1 0,0 0 0,0 0 0,0 0 0,0 1 0,6 1 0,11-1-19,-44-17 103,16 14-74,-1 0 1,1 0-1,0 1 0,-1-1 0,1 2 0,-1-1 1,1 0-1,-1 1 0,1 0 0,-1 0 0,1 1 0,-1 0 1,1 0-1,-1 0 0,1 0 0,0 1 0,0 0 0,-1 0 1,1 0-1,1 1 0,-1-1 0,0 1 0,1 1 0,-9 6 1,8-6-6,0 0-1,1 1 1,-1 0 0,1 0 0,0 0 0,0 0 0,1 0 0,-1 1 0,1-1 0,0 1 0,1 0 0,0 0 0,0 0 0,0 1-1,0-1 1,1 0 0,0 1 0,1-1 0,-1 0 0,1 1 0,1 7 0,-1-11-8,1 0 1,0 0-1,-1 0 1,1 0-1,1 0 1,-1 0-1,0 0 1,1 0-1,-1-1 1,3 4-1,-3-5 6,0 0 0,0 0 0,0 0-1,0-1 1,0 1 0,0 0 0,0-1 0,0 1-1,0-1 1,0 1 0,0-1 0,0 1 0,0-1-1,1 0 1,-1 1 0,0-1 0,0 0 0,0 0-1,1 0 1,-1 0 0,0 0 0,0 0 0,0 0 0,1 0-1,-1-1 1,2 0 0,3-1 5,-1 0 0,1 0-1,-1-1 1,1 1 0,-1-1 0,0-1 0,0 1-1,-1-1 1,9-7 0,-3-1 32,0 0 0,11-19 0,-12 18-7,-8 6 20,1 14-24,1 2-23,0 0 0,1 0 0,0 0 0,1-1 0,0 0 0,10 13 0,-13-19-1,1 1-1,-1-1 0,0 0 1,1 0-1,-1-1 1,1 1-1,0 0 0,0-1 1,-1 0-1,1 1 1,0-1-1,0 0 0,0-1 1,1 1-1,-1-1 1,0 1-1,0-1 0,0 0 1,0 0-1,0 0 1,0 0-1,1-1 0,-1 1 1,4-2-1,19-7 22,0 0 0,0-2 0,-1-1 0,44-27 0,-47 25-14,-15 10-10,-1 1 0,1 0 0,0 0 0,9-2 0,-15 4-1,0 1 1,0-1-1,0 1 1,0 0 0,1-1-1,-1 1 1,0 0-1,0 0 1,0 0 0,1 0-1,-1 0 1,0 0-1,0 0 1,1 0-1,-1 1 1,0-1 0,0 0-1,0 1 1,0-1-1,1 1 1,-1-1 0,0 1-1,0 0 1,0-1-1,0 1 1,0 0-1,0 0 1,-1 0 0,1 0-1,0 0 1,0 0-1,-1 0 1,2 1 0,7 21 90,10 48 0,-19-71-84,0 0 0,0 0 1,0 1-1,0-1 1,0 0-1,0 0 0,0 0 1,0 1-1,0-1 1,0 0-1,0 0 0,1 0 1,-1 1-1,0-1 1,0 0-1,0 0 0,0 0 1,0 0-1,1 1 1,-1-1-1,0 0 0,0 0 1,0 0-1,0 0 1,1 0-1,-1 0 0,0 0 1,0 0-1,0 0 0,1 1 1,-1-1-1,0 0 1,0 0-1,0 0 0,1 0 1,-1 0-1,10-5 98,9-13 12,-17 16-90,7-8 33,0-1-1,8-14 1,-13 19-30,0 0-1,1 0 1,-1 0 0,1 0-1,0 1 1,0-1-1,1 1 1,0 0 0,-1 1-1,2 0 1,8-6 0,-14 10-26,0-1 1,0 1 0,0-1 0,0 1 0,0-1-1,0 1 1,0-1 0,1 1 0,-1 0 0,0 0-1,0-1 1,0 1 0,0 0 0,0 0 0,0 0 0,1 0-1,-1 1 1,0-1 0,0 0 0,0 0 0,0 1-1,0-1 1,0 0 0,0 1 0,0-1 0,0 1-1,0 0 1,0-1 0,0 1 0,0 0 0,0-1 0,0 1-1,-1 0 1,1 0 0,0 0 0,0 0 0,-1 0-1,1 0 1,-1 0 0,1 0 0,0 2 0,15 34-14,-12-28 36,0 1 0,0-1-1,10 17 1,-13-25-18,0 1 0,0 0 0,1-1-1,-1 1 1,0-1 0,1 0 0,-1 1 0,1-1 0,0 0-1,-1 0 1,1 0 0,0 0 0,0 0 0,-1 0 0,1-1-1,0 1 1,0-1 0,0 1 0,0-1 0,0 1 0,0-1-1,0 0 1,0 0 0,3-1 0,131-29 57,-71 13 42,-28 12-40,-30 4-50,0 1 1,0-1-1,0 0 0,-1-1 1,1 0-1,0 0 0,-1 0 1,1-1-1,7-4 1,-8 0 40,-14 7-3,-14 7-4,13-1-51,0-1 0,0 1-1,0 1 1,1 0 0,0 0 0,-10 13-1,16-18 2,0 0 0,1 0-1,-1-1 1,1 1 0,0 1-1,0-1 1,0 0 0,0 0-1,0 0 1,0 1 0,0-1-1,1 0 1,-1 1 0,1-1-1,0 0 1,-1 1 0,1-1-1,0 1 1,1-1 0,-1 1-1,0-1 1,1 0 0,-1 1-1,1-1 1,0 0 0,0 1-1,0-1 1,0 0 0,0 0-1,0 0 1,0 0 0,1 0-1,-1 0 1,4 3 0,1 1 0,1-1 0,-1 0 1,1-1-1,0 1 1,1-2-1,-1 1 1,0-1-1,1 0 1,0 0-1,0-1 0,0 0 1,16 2-1,-10-3-8,-1 0-1,2-1 0,-2 0 1,1-1-1,0-1 1,25-5-1,-25 2 11,0 0 0,0-1 0,-1 0 0,1-1 1,22-16-1,-9 3 18,36-35 0,-56 47-2,0 1 0,0-1 0,9-15 0,-14 21-14,-1-1 1,1 1-1,-1 0 0,0-1 1,0 1-1,0-1 0,0 1 1,0-1-1,0 0 1,-1 1-1,1-1 0,-1 0 1,0 1-1,0-1 1,0 0-1,0 0 0,0 1 1,-1-6-1,0 8-1,1-1 0,-1 1-1,1-1 1,-1 1 0,1-1-1,-1 1 1,0 0 0,1-1-1,-1 1 1,1 0 0,-1 0-1,0-1 1,1 1 0,-1 0 0,0 0-1,1 0 1,-1 0 0,0 0-1,1 0 1,-1 0 0,0 0-1,1 0 1,-1 0 0,0 0-1,1 0 1,-1 0 0,0 1 0,1-1-1,-1 0 1,0 0 0,1 1-1,-1-1 1,1 0 0,-1 1-1,1-1 1,-2 2 0,-20 14-2,18-13-2,1 0 0,0 0 0,0 1 0,1-1 1,-1 1-1,1 0 0,-1 0 0,1-1 0,-2 8 0,3-9 4,1 0-1,-1 0 0,1 0 1,0 0-1,-1 0 1,1 0-1,0 0 0,0 0 1,0 0-1,1 0 1,-1 0-1,0 0 0,1 0 1,-1 0-1,1 0 0,0-1 1,-1 1-1,1 0 1,0 0-1,0-1 0,0 1 1,1 0-1,-1-1 1,2 3-1,4 2 16,-1 1-1,1-1 1,1-1 0,-1 1 0,1-1 0,8 4-1,-11-7-7,-1-1 0,1 1 0,-1-1 1,1 1-1,0-1 0,-1-1 0,1 1 0,0-1 0,0 1 0,-1-1 0,1-1 0,0 1 0,7-2 0,-6 1-59,-1 0 1,1 0-1,-1 1 1,1 0-1,0 0 1,7 2-1,5 2-3483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44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12424,'0'0'232,"72"-20"-1496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46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160 740 4312,'0'0'7230,"-11"-3"-6847,-66-14 706,73 17-996,0 0 0,0 0-1,1 0 1,-1 0-1,0 1 1,1-1 0,-1 1-1,1 0 1,-1 0-1,1 1 1,-1-1 0,1 1-1,0-1 1,-4 3-1,6-3-60,0 0-1,0-1 0,0 1 0,0 0 0,0 0 0,0 0 0,0-1 0,1 1 0,-1 0 0,0 0 0,1 0 0,-1 0 0,0 0 0,1 0 0,-1 1 0,1-1 0,-1 0 0,1 0 0,0 0 0,0 0 0,-1 1 0,1-1 1,0 0-1,0 0 0,0 1 0,0-1 0,1 0 0,-1 0 0,0 0 0,0 1 0,1-1 0,-1 0 0,1 0 0,-1 0 0,1 0 0,-1 0 0,1 0 0,-1 0 0,1 0 0,0 0 0,0 0 0,0 0 0,0 0 0,-1 0 0,2 0 1,7 6 64,0 0 0,1 0 0,0-1 0,0 0 0,0-1 0,0 0-1,1-1 1,0 0 0,0 0 0,0-1 0,0-1 0,16 2 0,-24-4-63,0 1-1,-1-1 0,1 0 0,0 0 0,0 0 1,-1 0-1,1-1 0,0 1 0,-1-1 0,1 1 0,0-1 1,-1 0-1,1 0 0,-1 0 0,1-1 0,-1 1 0,0 0 1,1-1-1,-1 0 0,0 1 0,0-1 0,0 0 0,0 0 1,2-3-1,-2 1-2,0 0 0,-1 1 1,1-1-1,-1 0 0,0 0 1,0 0-1,0 0 0,0 0 1,-1 0-1,1 0 0,-1-1 1,0 1-1,-1 0 0,1 0 0,-2-6 1,0-3 37,-2 1 0,1-1 0,-2 1 0,-6-14 0,9 20-29,-1 1 1,0-1 0,-1 1 0,1 0-1,-1 0 1,0 0 0,-1 1 0,1-1 0,-1 1-1,-10-7 1,11 9-23,0 0-1,0 1 1,0-1 0,0 1-1,0 0 1,0 1-1,0-1 1,-1 0 0,1 1-1,0 0 1,0 0 0,-1 1-1,1-1 1,0 1-1,0 0 1,-8 2 0,7-1-11,0 0 0,0 0 0,1 0 0,-1 0 0,0 1 0,1-1 0,0 1 0,-1 1 0,1-1 0,0 0 0,1 1 0,-1 0 0,-5 7 0,9-11-6,-1 1 0,1 0 1,-1 0-1,0-1 0,1 1 1,-1 0-1,1 0 0,0 0 1,-1 0-1,1-1 0,0 1 1,-1 0-1,1 0 1,0 0-1,0 0 0,0 0 1,0 0-1,0 0 0,0 0 1,0 0-1,0 0 0,0 0 1,0 0-1,0 0 0,1 0 1,-1-1-1,0 1 0,1 0 1,-1 0-1,1 0 0,-1 0 1,1-1-1,-1 1 0,1 0 1,0 0-1,-1-1 0,1 1 1,0 0-1,-1-1 0,1 1 1,0-1-1,0 1 0,1 0 1,1 0-5,0 0 0,1 0 0,-1 0 0,0-1 0,1 1 0,-1-1 0,0 0 0,1 0 0,-1 0-1,0 0 1,5-1 0,0-2 4,1 1 0,-1-1 0,0-1 0,0 0 0,-1 0 0,1 0 0,-1-1 0,0 0 0,0-1 0,0 1 0,-1-1-1,0-1 1,6-6 0,9-14 50,35-57 0,-48 71-42,24-45 104,24-64-1,-30 63 52,41-67-1,-44 86-65,-15 24-10,0 2 0,1-1 1,1 1-1,15-16 0,-13 23 107,-6 13-71,-3 25-28,-3-23-92,0 123 105,-25 172-1,23-279-94,-52 382 180,-38-10 9,87-381-193,4-8-2,-1 0-1,0 0 1,-1-1 0,1 1-1,-1-1 1,0 0 0,-1 0-1,0 0 1,-5 7 0,9-12-6,-1-1 0,0 1 0,0-1 0,1 1 0,-1-1 0,0 1 0,0-1 0,0 0 0,1 1 0,-1-1 0,0 0 0,0 0 0,0 0 0,0 0-1,0 0 1,0 1 0,0-2 0,1 1 0,-1 0 0,0 0 0,0 0 0,0 0 0,0 0 0,0-1 0,0 1 0,1 0 0,-1-1 0,0 1 0,0-1 0,0 1 0,1-1 0,-1 1 0,0-1 0,1 1 0,-1-1 0,0 0 0,1 1 0,-1-1 0,1 0 0,-1 0 0,1 1 0,-1-2 0,-2-3 8,0 0-1,0 0 1,0 0-1,0 0 1,-2-10-1,2 2 5,0-1-1,1 0 1,0 1-1,1-1 1,1 0-1,0 0 1,1 0-1,1 1 1,0-1 0,1 0-1,0 1 1,1 0-1,0 0 1,1 0-1,1 0 1,0 1-1,1-1 1,14-19 0,-9 16 18,0 0 0,1 2 0,1-1 1,0 2-1,0 0 0,2 0 1,-1 2-1,2 0 0,-1 0 0,2 2 1,-1 0-1,34-11 0,-29 14 68,-1 2 0,31-2-1,-16 1 62,-18 4-105,0 1-1,1 0 1,26 4-1,13 1-3324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1 570 5320,'0'0'5208,"9"2"-4915,-1-1-224,-4 1-33,0-2 0,0 1 0,1 0 0,-1-1 0,0 0 0,0 0 0,0 0 0,1 0 0,-1-1 0,0 1 0,0-1 0,0 0 0,8-3 0,3-4 116,0-1-1,-1 0 0,0-1 0,-1 0 1,0-1-1,14-15 0,64-81 721,40-72 593,-115 153-1037,-1 0 0,-1-1 0,-1-1 0,-1 0 0,9-37 0,-69 160 996,40-73-1370,-36 103 196,41-112-216,0 0 0,1 0 1,0 0-1,1 0 0,1 0 0,0 1 0,3 25 0,-2-37-28,-1 1-1,1-1 1,-1 1-1,1-1 1,0 1-1,0-1 1,0 1-1,0-1 1,0 0-1,0 0 1,1 1-1,-1-1 1,1 0-1,0 0 1,-1 0-1,1-1 1,0 1-1,4 2 1,-4-3-1,0 0 0,1 0 0,-1 0 1,0-1-1,1 1 0,-1-1 1,1 0-1,-1 0 0,0 0 0,1 0 1,-1 0-1,1 0 0,-1-1 0,0 1 1,1-1-1,2-1 0,5-2 17,0 0 0,-1-1 0,0 0 0,0-1 0,0 0 0,0-1 0,11-11 0,2-4 60,0-2 1,-2 0 0,-1-1-1,-1-1 1,-1-1 0,-2 0-1,20-46 1,-28 58-17,-6 12-38,1 1 0,-1-1 0,0 0-1,0 0 1,0 0 0,0 0 0,0 0-1,-1 0 1,1-3 0,-1 5 47,-2 5 46,-3 10-81,0 0 0,1 0 0,1 0 0,0 0 0,-1 20 0,4-24-19,-1 0 0,1 1 0,1-1 1,0 0-1,0 1 0,1-1 0,1 0 0,4 15 1,-6-22-4,1 0 0,-1 0 0,1 0 0,0-1 0,0 1 0,0 0-1,0-1 1,0 1 0,1-1 0,-1 1 0,1-1 0,-1 0 0,1 0 0,0-1 0,0 1 0,0 0 0,0-1 0,0 0 0,0 1 0,0-1 0,0-1 0,1 1 0,-1 0 0,0-1 0,1 0 0,4 1 0,1-2 51,0 0-1,0 0 1,0-1 0,0 0 0,0 0-1,-1-1 1,1 0 0,12-7 0,62-32 785,-69 36-622,1-1-72,-8-4-3024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03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 3712,'0'0'1279,"10"-11"-1093,70-69 1043,-70 71-101,-2-1 0,1 0 0,7-13 0,-16 23-1015,0 0 0,0 0 0,0 0-1,0-1 1,0 1 0,0 0 0,0 0-1,0 0 1,0 0 0,0-1 0,0 1-1,1 0 1,-1 0 0,0 0 0,0 0-1,0-1 1,0 1 0,0 0 0,0 0-1,1 0 1,-1 0 0,0 0 0,0-1-1,0 1 1,0 0 0,0 0-1,1 0 1,-1 0 0,0 0 0,0 0-1,0 0 1,1 0 0,-1 0 0,0 0-1,0 0 1,0 0 0,0 0 0,1 0-1,-1 0 1,0 0 0,0 0 0,0 0-1,1 0 1,-1 0 0,0 0 0,2 12 2285,-4 35-1798,0-18 232,-10 281 2847,12-223-604,0-86-2771,-1 4-891,-1 2 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5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189 212 5720,'0'0'6537,"-12"6"-6333,3-1-153,-7 4 85,-1 1 0,-25 21 0,26-19 8,3-2-12,1 0-1,-13 14 1,22-21-88,1 0 1,-1-1 0,1 1-1,0 1 1,0-1 0,0 0 0,0 0-1,1 1 1,-1-1 0,1 1-1,0 0 1,0-1 0,0 1-1,0 6 1,0-7-27,1-1 0,1 0 0,-1 0 0,0 0 0,0 0 0,1 0 0,-1 0 0,1 0 0,0 0 0,0 0 0,-1 0 0,1 0 0,1-1 0,-1 1 0,0 0 0,0 0 0,0-1 0,1 1 0,-1-1 0,4 3 0,-2-2 5,0-1-1,0 1 1,0-1-1,0 1 1,0-1-1,1 0 1,-1-1-1,0 1 1,1 0-1,-1-1 1,7 0-1,-3 0 16,0 0 0,1-1 1,-1 0-1,0 0 0,0-1 0,0 0 0,0 0 0,0-1 0,0 1 0,-1-2 0,10-5 0,-7 2 39,-1-1 1,0 0-1,-1-1 0,0 0 0,0 0 0,-1-1 1,0 1-1,-1-1 0,0 0 0,0-1 1,-1 0-1,-1 1 0,1-1 0,-2 0 0,0 0 1,0-1-1,-1 1 0,0 0 0,-1-1 0,0 1 1,-1 0-1,-4-23 0,5 35-68,0-1 1,-1 0-1,1 0 0,0 0 1,0 0-1,0 0 0,0 0 1,0 0-1,0 0 0,0 0 1,0 0-1,-1 0 0,1 0 1,0 0-1,0 0 0,0 0 1,0 0-1,0 0 0,0 0 1,0 0-1,-1 0 0,1 0 1,0 0-1,0 0 0,0 0 1,0 0-1,0 0 0,0 0 1,0 0-1,0 0 0,-1 0 1,1 0-1,0 0 0,0-1 1,0 1-1,0 0 0,0 0 1,0 0-1,0 0 0,0 0 1,0 0-1,0 0 0,0 0 1,0 0-1,0-1 0,0 1 1,-1 0-1,1 0 0,0 0 1,0 0-1,0 0 1,0 0-1,0 0 0,0-1 1,0 1-1,0 0 0,0 0 1,0 0-1,1 0 0,-1 0 1,0 0-1,0 0 0,0-1 1,0 1-1,0 0 0,0 0 1,0 0-1,0 0 0,-4 12 211,-1 21-105,-9 178 307,-11 97-64,15-231-93,-40 148 0,50-223-243,-1 1-1,0-1 0,0 1 0,0-1 0,0 0 1,0 1-1,0-1 0,-1 0 0,1 0 0,-1 0 1,1 0-1,-1 0 0,0 0 0,0 0 0,0-1 1,0 1-1,0-1 0,0 1 0,-1-1 0,1 0 1,0 0-1,-5 2 0,5-3-5,0 0 0,0 0 0,0 0 0,-1 0 0,1 0 0,0-1 0,0 1 0,0-1 0,0 1 0,-1-1 0,1 0 0,0 0 0,0 0 0,1 0 0,-1 0 0,0 0 0,0-1 0,0 1 0,1-1 0,-1 1 0,1-1 0,-1 1 0,1-1 0,0 0 0,-1 0 0,0-3 0,-2-1 12,0 0 0,1-1 0,-1 0 0,2 1 0,-1-1-1,1 0 1,0 0 0,0 0 0,1-1 0,0 1 0,0 0-1,1-1 1,1-8 0,0 7-6,1 0 0,0-1 1,0 1-1,1 0 0,0 0 0,1 1 1,0-1-1,0 1 0,11-16 0,24-33 58,64-89 78,-82 121-128,1 0 1,1 1 0,36-30-1,92-81 104,-134 118-125,68-74 87,-70 72-76,12-13 22,37-60 0,-64 92-41,0 0 1,0 0-1,0 0 1,0 0-1,0 0 1,0 0-1,0 1 0,0-1 1,0 0-1,0 0 1,0 0-1,0 0 1,0 0-1,0 0 0,0 0 1,0 0-1,0 0 1,1 0-1,-1 0 0,0 0 1,0 0-1,0 0 1,0 0-1,0 0 1,0 0-1,0 0 0,0 0 1,0 0-1,0 0 1,0 0-1,0 0 1,0 0-1,0 0 0,1 0 1,-1 0-1,0 0 1,0 0-1,0 0 1,0 0-1,0 0 0,0 0 1,0 0-1,0 0 1,-1 13 26,-6 20-12,1-5 16,2 1 0,0 0 0,2-1 1,3 51-1,-1-77-20,0 1 0,1 0 1,-1 0-1,1-1 0,0 1 0,0 0 0,0-1 0,0 1 1,0 0-1,0-1 0,1 0 0,-1 1 0,1-1 1,0 0-1,-1 0 0,1 0 0,3 3 0,-3-4-2,0 0 1,-1 0-1,1 0 0,0 0 0,0-1 0,0 1 0,0-1 0,0 1 1,0-1-1,0 0 0,0 1 0,1-1 0,-1 0 0,0 0 0,0-1 1,0 1-1,0 0 0,0-1 0,0 1 0,0-1 0,0 0 0,0 0 1,1 0-1,9-5 16,-1 0 0,0-1 0,0 0-1,-1-1 1,0 0 0,17-17 0,-2-3 80,21-33 0,-35 46-53,8-21 39,-17 30-61,0 0 1,1 1 0,0 0 0,0-1-1,0 1 1,8-8 0,-14 21 6,1 1 1,0-1 0,1 1-1,-1 17 1,0-4-19,-3 6-13,3-20-5,0 0-1,1 1 1,0-1 0,1 0 0,0 0 0,0 1 0,0-1 0,1 0-1,3 11 1,-4-19-1,0 1 0,0 0 0,0-1-1,1 1 1,-1 0 0,0-1 0,1 1-1,-1-1 1,0 1 0,1 0 0,-1-1-1,1 1 1,-1-1 0,1 1 0,-1-1-1,1 1 1,-1-1 0,1 0 0,0 1-1,-1-1 1,1 0 0,-1 1 0,1-1 0,0 0-1,-1 0 1,1 1 0,0-1 0,0 0-1,1 0 4,0-1 1,-1 1-1,1 0 0,0-1 0,-1 1 0,1-1 0,0 1 1,-1-1-1,1 0 0,-1 0 0,2-1 0,3-2 14,0-1-1,0 0 1,-1 0 0,6-7-1,13-21 57,21-38 0,-15 22 17,-27 44-70,0 1-1,0-1 1,1 1 0,-1 0 0,1 0-1,5-5 1,-8 8-17,0 1-1,0-1 1,0 1-1,0-1 1,0 1 0,1-1-1,-1 1 1,0-1-1,0 1 1,0 0 0,1 0-1,-1 0 1,0 0 0,0 0-1,0 0 1,1 0-1,-1 0 1,0 0 0,0 0-1,0 1 1,1-1 0,-1 0-1,0 1 1,0-1-1,0 1 1,0 0 0,0-1-1,0 1 1,0 0-1,0-1 1,0 1 0,0 0-1,0 1 1,9 7-3,-3-2 2,-1-1 0,1 0 0,0-1 0,1 1 0,-1-1 0,1-1 0,0 0 0,0 0 0,9 3 0,-11-6 0,-1 0 0,1 0 1,-1-1-1,0 0 0,1 0 1,-1 0-1,1-1 0,-1 0 1,0 0-1,1 0 0,-1 0 1,0-1-1,0 0 0,0 0 1,0-1-1,0 1 0,5-5 1,-1 1 24,0-1-1,0 1 1,0-2 0,-1 1 0,-1-1 0,1 0-1,10-17 1,-15 20-10,0-1 0,-1 1 0,0-1 0,0 0 0,1-8 0,-3 12-8,1 0 0,-1 0-1,0-1 1,0 1 0,0 0 0,0 0 0,0 0 0,-1-4 0,0 6-6,1-1-1,0 0 1,0 1 0,0-1 0,-1 1 0,1-1 0,0 1 0,-1-1 0,1 1 0,-1-1 0,1 1 0,0 0 0,-1-1 0,1 1 0,-1 0 0,1-1 0,-1 1 0,1 0 0,-1-1-1,1 1 1,-1 0 0,0 0 0,1 0 0,-1-1 0,1 1 0,-1 0 0,0 0 0,1 0 0,-2 0 0,1 0 0,-1 1 1,0-1-1,0 1 0,0-1 1,1 1-1,-1-1 0,0 1 1,1 0-1,-1 0 0,1 0 1,-1 0-1,1 0 0,-1 0 1,1 1-1,-1-1 0,-1 3 1,-18 26 16,17-25-17,-1 3-8,1-1 1,0 1 0,0 0 0,1 0 0,0 0 0,0 1-1,1-1 1,0 1 0,1 0 0,-1-1 0,1 11-1,1-13 2,1 0-1,-1 0 0,1 0 1,0 0-1,0-1 0,1 1 1,0 0-1,0-1 0,0 1 0,1-1 1,-1 0-1,1 0 0,1 0 1,-1 0-1,1 0 0,-1-1 1,7 6-1,-4-4-2,0-1 1,0 0-1,1 0 0,-1-1 1,1 0-1,0 0 1,1 0-1,-1-1 0,0 0 1,1-1-1,14 4 1,-17-6 5,1 1 1,-1-1-1,1-1 1,-1 1-1,1-1 1,-1 0 0,1 0-1,-1 0 1,1-1-1,-1 0 1,0 0 0,0 0-1,0-1 1,0 1-1,0-1 1,-1 0-1,1-1 1,3-3 0,6-6 18,0-1 1,0-1-1,-2 0 1,0-1-1,12-20 1,43-91 161,-44 80-103,-23 46-77,1-1 6,0 0-1,0 0 0,0 0 1,0 1-1,0-1 1,0 0-1,0 0 0,1 1 1,-1-1-1,1 1 0,-1-1 1,1 1-1,-1-1 1,3 0-1,-3 2-4,-1 1 1,0-1-1,1 1 0,-1-1 0,0 1 1,0-1-1,1 1 0,-1-1 1,0 1-1,0-1 0,0 1 1,0 0-1,0-1 0,1 1 0,-1-1 1,0 1-1,0-1 0,0 1 1,-1 0-1,1-1 0,0 1 1,0-1-1,0 1 0,0 2 7,-5 34 14,-1 0-1,-2 0 1,-2 0-1,-15 38 1,-6 24 21,31-95-36,-1-1 0,0 1-1,0-1 1,-1 0 0,1 0 0,-1 0 0,1 0 0,-1 0-1,0 0 1,0 0 0,0 0 0,-1-1 0,1 1 0,-1-1-1,-2 3 1,5-5-7,0 0-1,0 0 1,-1 0 0,1 0-1,0 0 1,0 0 0,0 0-1,0 1 1,-1-1-1,1 0 1,0 0 0,0 0-1,0 0 1,-1 0 0,1 0-1,0 0 1,0 0-1,0 0 1,-1 0 0,1 0-1,0 0 1,0 0-1,0 0 1,0 0 0,-1 0-1,1 0 1,0 0 0,0-1-1,0 1 1,-1 0-1,1 0 1,0 0 0,0 0-1,0 0 1,0 0 0,0 0-1,-1-1 1,1 1-1,0 0 1,0 0 0,0 0-1,0 0 1,0-1-1,0 1 1,0 0 0,-1 0-1,1 0 1,0 0 0,0-1-1,0 1 1,0 0-1,0 0 1,0 0 0,0-1-1,0 1 1,0 0 0,0 0-1,0 0 1,0-1-1,0 1 1,0 0 0,1 0-1,-1 0 1,0 0-1,0-1 1,8-11 79,-4 9-71,0 1-1,1-1 0,0 1 1,0 0-1,-1 0 0,1 1 1,0 0-1,0-1 0,0 2 1,1-1-1,7 0 0,9 1 14,31 5 0,-22-2-6,44 3 2,-24-1-68,72-2 0,-104-7-371,-13 3-2648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7:5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344 876 6224,'0'0'4518,"-10"1"-4187,-14 2-28,1 1 0,0 1 0,0 1 0,0 0-1,-29 14 1,32-10 40,0 2-1,-37 26 0,50-33-254,1 1-1,0-1 1,0 1 0,1 1-1,-1-1 1,1 0-1,1 1 1,-1 0-1,1 1 1,1-1-1,-7 16 1,10-21-68,-1 0 1,1 0 0,0 0-1,-1 0 1,1 0 0,0 0-1,0 0 1,0 0 0,0 0-1,1 0 1,-1 0 0,0 0-1,1 0 1,0 0 0,-1-1-1,1 1 1,0 0 0,0 0 0,0 0-1,0-1 1,0 1 0,1 0-1,-1-1 1,0 1 0,1-1-1,-1 1 1,1-1 0,-1 0-1,1 0 1,0 0 0,0 0-1,-1 0 1,1 0 0,0 0-1,3 0 1,1 1 16,0 0 0,0 0 0,0-1 0,0 0 0,0 0 0,0-1 0,0 0-1,0 0 1,0 0 0,12-3 0,-7 0 9,-1 0 0,0-1-1,0-1 1,-1 0 0,1 0-1,-1 0 1,0-1 0,-1-1 0,1 0-1,-1 0 1,-1 0 0,1-1-1,11-16 1,-13 15 3,0 1-1,0-1 1,-1 0-1,-1-1 1,0 1-1,0-1 1,0 0-1,-1 0 1,-1 0-1,0 0 1,0-1 0,-1 1-1,0 0 1,-2-16-1,-5-1 222,1 21-31,-2 17-35,3 1-142,1 0 0,0 0 0,1 1 0,0-1-1,0 20 1,2-26-40,0 0 0,1 0 0,0 0-1,0 1 1,0-1 0,1 0 0,0-1 0,0 1-1,0 0 1,1 0 0,-1-1 0,2 1 0,4 6-1,-4-8 3,-1-1 0,1 0 0,0 0 0,0 0 0,0 0 0,0-1 0,0 1 0,1-1 0,-1 0 0,1-1 0,-1 1 0,1-1-1,0 0 1,0 0 0,0 0 0,-1-1 0,1 1 0,0-1 0,0-1 0,0 1 0,7-2 0,6-1 60,0-1 1,0 0 0,0-2-1,21-9 1,76-42 366,-52 24-166,-40 20-186,-15 8-36,0 1 1,0-1 0,1 2-1,0-1 1,0 1-1,9-2 1,-16 4-50,0 1 0,0 0 0,1 0 0,-1 0 1,0 0-1,0 0 0,0 1 0,0-1 0,0 1 0,0-1 1,0 1-1,0 0 0,0 0 0,-1-1 0,1 1 0,0 1 0,0-1 1,-1 0-1,1 0 0,0 1 0,-1-1 0,0 1 0,1-1 0,-1 1 1,0-1-1,0 1 0,0 0 0,0 0 0,0 0 0,0 0 1,0 0-1,0-1 0,0 4 0,2 6 56,-1 1-1,0 0 1,0 1 0,-1-1-1,-1 0 1,-1 15 0,1-5 118,0-22-183,0 1 0,0-1 0,0 0-1,0 0 1,0 0 0,0 0 0,0 0 0,0 0 0,0 0 0,0 1-1,1-1 1,-1 0 0,0 0 0,0 0 0,0 0 0,0 0 0,0 0-1,0 0 1,0 0 0,0 1 0,0-1 0,0 0 0,1 0 0,-1 0-1,0 0 1,0 0 0,0 0 0,0 0 0,0 0 0,0 0 0,1 0-1,-1 0 1,0 0 0,0 0 0,0 0 0,0 0 0,0 0 0,0 0-1,1 0 1,-1 0 0,0 0 0,0 0 0,0 0 0,0 0 0,0 0-1,0 0 1,0 0 0,1 0 0,-1 0 0,0-1 0,0 1 0,11-6 130,10-11-3,11-14 17,-9 7 13,2 2 0,46-34 0,-59 47-126,-7 6-12,-1-1 0,0 1 1,1 0-1,0 1 0,0-1 0,7-1 1,-11 3-22,0 1 1,0 0 0,0 0-1,0 0 1,0 0 0,0 0 0,0 0-1,1 0 1,-1 0 0,0 0 0,0 1-1,0-1 1,0 0 0,0 1-1,0-1 1,0 1 0,0-1 0,0 1-1,0 0 1,0-1 0,0 1 0,0 0-1,-1-1 1,1 1 0,0 0 0,0 0-1,-1 0 1,1 0 0,-1 0-1,1 0 1,-1 0 0,1 0 0,-1 0-1,1 0 1,-1 0 0,0 2 0,3 6 12,-2 0 1,1 1-1,-1-1 1,-1 0-1,1 1 1,-2-1 0,1 0-1,-3 10 1,0 38 56,4-56-69,-1 0 0,0 0 0,0 0 0,0 0 1,1 0-1,-1 0 0,0 0 0,1 0 0,-1 0 0,1 0 0,-1-1 0,1 1 0,-1 0 0,1 0 0,0 0 0,-1-1 0,1 1 0,0 0 0,0-1 0,-1 1 0,1-1 1,0 1-1,0-1 0,0 1 0,0-1 0,0 1 0,0-1 0,0 0 0,0 0 0,0 1 0,0-1 0,0 0 0,0 0 0,0 0 0,0 0 0,1 0 0,5-1 17,0 1-1,0-1 1,1-1-1,6-1 1,-10 2-10,31-11 80,-1-1 0,-1-1 0,39-24 0,-35 19-1,-13 5 45,40-29 1,-19 10 122,-45 33-254,0 0-1,0 0 1,0 1-1,0-1 1,0 0 0,0 0-1,0 0 1,0 0 0,0 0-1,0 0 1,0 0-1,0 0 1,0 0 0,0 0-1,0 1 1,0-1-1,0 0 1,0 0 0,0 0-1,0 0 1,0 0 0,0 0-1,0 0 1,0 0-1,0 0 1,0 0 0,0 1-1,0-1 1,0 0 0,0 0-1,0 0 1,0 0-1,1 0 1,-1 0 0,0 0-1,0 0 1,0 0 0,0 0-1,0 0 1,0 0-1,0 0 1,0 0 0,0 0-1,0 0 1,1 0 0,-1 0-1,0 0 1,0 0-1,0 0 1,0 0 0,0 0-1,0 0 1,0 0 0,0 0-1,0 0 1,1 0-1,-1 0 1,0 0 0,0 0-1,0 0 1,0 0 0,0 0-1,0 0 1,0 0-1,-4 13 57,-9 15-51,8-20-4,1 1 0,0-1 0,0 1 0,1 0 0,-4 18 0,6-25-5,1 1 0,0-1 0,0 1 0,0-1 1,0 1-1,0-1 0,1 1 0,-1-1 0,1 1 0,0-1 0,-1 0 0,1 1 0,0-1 1,0 0-1,1 0 0,-1 0 0,0 0 0,1 0 0,-1 0 0,1 0 0,0 0 1,-1 0-1,1-1 0,0 1 0,0-1 0,0 1 0,3 1 0,-3-2 4,1 0 0,-1 0 0,0-1 0,1 1 0,-1 0 0,1-1-1,-1 0 1,0 1 0,1-1 0,-1 0 0,1 0 0,-1 0 0,1 0 0,-1-1 0,1 1-1,-1-1 1,0 0 0,1 1 0,-1-1 0,0 0 0,1 0 0,-1 0 0,0-1 0,0 1-1,0-1 1,0 1 0,0-1 0,0 1 0,-1-1 0,1 0 0,-1 0 0,1 0 0,-1 0-1,1 0 1,-1 0 0,0-1 0,0 1 0,0 0 0,0 0 0,-1-1 0,1 1 0,-1-1-1,1 1 1,-1-1 0,0 1 0,0 0 0,0-1 0,0 1 0,0-1 0,-1 1 0,1-1-1,-1 1 1,1-1 0,-1 1 0,0 0 0,0 0 0,0-1 0,0 1 0,-3-3 0,0 0 7,-1 1 1,0 1-1,0-1 1,0 1-1,0-1 1,0 1-1,-1 1 1,1-1 0,-1 1-1,0 0 1,0 0-1,0 1 1,0 0-1,-7-1 1,2 2-6,11 0-6,-1-1 0,1 1 1,0 0-1,0 0 0,-1 0 0,1 0 0,0 0 0,-1 0 1,1 0-1,0 0 0,0 0 0,-1 0 0,1 0 0,0 0 1,0 1-1,-1-1 0,1 0 0,0 0 0,0 0 0,-1 0 1,1 0-1,0 0 0,0 1 0,-1-1 0,1 0 0,0 0 1,0 0-1,0 1 0,0-1 0,-1 0 0,1 0 0,0 0 1,0 1-1,0-1 0,0 0 0,0 0 0,0 1 0,-1-1 1,1 0-1,0 1 0,0-1 0,0 1 0,2 0-5,0 0-1,0 0 0,0 1 0,0-1 1,0 0-1,1-1 0,-1 1 1,0 0-1,0-1 0,1 1 1,-1-1-1,3 1 0,1 0-4,2 0 9,0 1 0,0-1 1,0-1-1,0 0 0,0 0 0,0 0 0,1-1 0,-1 0 0,0-1 0,0 1 0,9-5 0,-5 1 0,0 0-1,0-1 0,0-1 0,-1 0 0,0 0 0,12-12 0,7-9-2,-2-1 0,-1-2 0,32-47 0,-43 55 4,142-216 0,-29-26 90,-124 250-65,-17 35-18,-17 29-28,3 2 1,2 0 0,-30 96-1,6 62-33,43-183 40,2 0 0,2 0 1,0 1-1,1-1 0,2 0 0,5 29 1,-6-49 10,0-1 1,1 1-1,0-1 1,0 0-1,0 1 1,1-1-1,-1 0 1,8 8-1,-9-11 0,1 0 1,0 0-1,-1 0 0,1-1 0,0 1 1,0-1-1,0 0 0,0 1 0,0-1 1,0 0-1,1 0 0,-1 0 1,0-1-1,1 1 0,-1 0 0,0-1 1,1 0-1,-1 1 0,0-1 0,1 0 1,-1 0-1,1 0 0,3-1 1,4-2-3,-1 0 1,1 0 0,0-1 0,-1-1 0,0 1-1,0-1 1,0-1 0,-1 0 0,0 0 0,0 0 0,0-1-1,-1-1 1,11-13 0,7-12 11,-1 0 0,20-39 0,-37 59-3,71-125 82,-6-3-1,65-183 0,-119 260-51,-14 45-17,1 1 0,15-35 1,-46 116-65,-19 75 0,9-26 2,-79 245-12,-32 87-1,143-432 67,-6 16 75,10-26-59,1-4-2,7-17 12,15-34 122,44-72-1,-53 102-99,1 2-1,1-1 1,0 2-1,2 0 1,32-28-1,-50 48-55,3-3 10,0 1 0,0-1-1,1 1 1,-1 0 0,0 0 0,7-2 0,-9 3-9,0 1-1,0 0 1,0 0 0,0 0 0,0 0 0,0 0 0,0 0-1,0 0 1,0 0 0,0 0 0,0 1 0,0-1 0,0 0-1,0 1 1,0-1 0,0 1 0,0-1 0,0 1 0,0-1-1,0 1 1,0-1 0,-1 1 0,1 0 0,0 0 0,0-1-1,-1 1 1,1 0 0,-1 0 0,1 0 0,0 1 0,8 14-6,-1 1 0,0 0 1,9 34-1,-11-31-19,2 0 1,14 31-1,-19-46 21,0-1 1,0 1 0,0 0-1,0-1 1,1 0-1,0 0 1,0 0 0,0 0-1,0-1 1,1 1-1,-1-1 1,1 0 0,6 2-1,-7-3 5,0-1 1,0 0-1,0 0 0,0 0 0,0-1 0,1 1 1,-1-1-1,0 0 0,0 0 0,0 0 1,1-1-1,-1 0 0,0 0 0,0 0 0,0 0 1,0 0-1,0-1 0,4-2 0,4-3 19,0 0-1,-1-1 1,0 0-1,-1-1 1,1 0-1,-2-1 1,1 0-1,-1 0 1,-1-1-1,0 0 0,-1-1 1,0 1-1,0-1 1,-2-1-1,1 1 1,-1-1-1,3-16 1,-7 28-16,-1 0-1,1 0 1,-1-1 0,0 1 0,1 0 0,-1-1-1,0 1 1,0 0 0,0 0 0,0-1 0,0 1-1,0 0 1,0-1 0,0 1 0,-1 0 0,1-1-1,0 1 1,-1 0 0,1 0 0,-1 0 0,1-1-1,-1 1 1,0 0 0,0 0 0,1 0 0,-2-1-1,1 2-2,-1-1-1,1 1 1,0 0-1,-1 0 1,1 0-1,0-1 1,0 2-1,-1-1 1,1 0-1,0 0 1,-1 0-1,1 0 1,0 1-1,0-1 1,-1 1-1,1-1 1,0 1-1,0-1 1,0 1-1,0 0 1,0 0-1,0-1 1,0 1-1,0 0 1,0 0-1,-1 1 1,-6 5 0,1 0 1,1 0-1,-1 0 0,1 1 1,0 0-1,1 0 1,0 0-1,0 1 0,-7 17 1,10-19-4,0-1 0,1 0 0,0 1 0,0-1 0,0 1 0,1-1 0,0 1 0,0-1 0,1 1-1,0-1 1,0 1 0,0-1 0,1 0 0,0 0 0,0 1 0,3 5 0,-3-8-4,0 0-1,0 0 0,1 0 0,-1-1 1,1 1-1,-1-1 0,1 1 1,0-1-1,1 0 0,-1 0 1,0-1-1,1 1 0,0-1 1,6 4-1,-4-4 6,-1 0 0,1 0-1,0-1 1,0 0 0,1 0 0,-1-1 0,0 1-1,0-1 1,0-1 0,8 0 0,6-3 5,-1-1 1,0-1-1,0 0 1,-1-1-1,1-1 1,-2-1-1,25-16 1,36-16 62,-74 39-65,-1 0 0,0 1 0,0 0 1,0 0-1,1 0 0,-1 0 0,0 0 0,1 1 0,-1-1 0,7 1 0,-8 1-2,1 0 0,0 0 0,-1-1 0,1 2 0,-1-1 0,1 0-1,-1 0 1,0 1 0,0 0 0,0-1 0,1 1 0,-1 0 0,-1 0 0,3 2-1,25 28 7,-19-18-7,2-2 0,0 0 0,0 0 0,1-1 0,0 0 0,16 9 0,-23-17-5,54 28 48,-54-29-43,-1 0 0,1 0 0,0 0 0,0-1 0,0 0 0,0 0-1,0 0 1,12-1 0,-3-5-192,-13 0-3487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0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6128,'0'0'15937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4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364 474 4416,'0'0'8262,"-7"11"-8043,-8 12-5,-2-1-1,0-1 1,-36 35 0,30-35-49,13-11-10,-1-1-1,0 0 0,-20 13 1,28-20-120,0-1 1,0 1 0,0-1 0,0 0 0,-1 0-1,1 0 1,0 0 0,-1 0 0,1-1-1,0 1 1,-1-1 0,1 0 0,-1 0 0,1 0-1,-1-1 1,1 1 0,0-1 0,-1 0 0,1 0-1,-4-1 1,2-1 1,-1 0 0,1 0 0,0 0-1,0-1 1,1 0 0,-1 1 0,1-2 0,0 1 0,0 0-1,0-1 1,0 0 0,1 0 0,0 0 0,0 0 0,0-1-1,1 1 1,0-1 0,-2-7 0,-1-9 68,0 0 0,2 0-1,-2-35 1,4 33-7,0-20 86,2 0 0,1 0 0,3 0-1,15-65 1,-20 107-167,1 1 0,-1-1 0,0 0 0,1 1 0,-1-1 0,1 1 0,0-1 0,-1 1 1,1-1-1,0 1 0,0 0 0,0-1 0,0 1 0,0 0 0,0 0 0,3-3 0,-3 4-7,0-1 0,0 1 0,0 0 0,0-1 0,0 1 0,1 0 0,-1 0 0,0-1 0,0 1 0,0 0 0,1 0 0,-1 0 0,0 1 0,0-1 0,0 0 0,0 0 0,1 1 0,0-1-1,6 4 21,-1 0 0,1 0-1,-1 1 1,0-1 0,9 9-1,-1-1-1,-1-2-1,-1 2-1,0 0 1,-1 0-1,0 1 0,-1 1 1,-1 0-1,0 0 1,8 17-1,-1 2 107,-1 0 0,20 64-1,-32-81-79,-1 1 1,0-1-1,-1 0 0,0 32 0,-10 70 178,3-56-126,-2 35 234,-28 134 0,30-198-189,4-23-67,-1 0 0,0-1 1,-4 13-1,5-19-49,-1 1 0,0 0 0,0-1 0,0 1 0,0-1 0,0 0 0,-1 0 0,0 0 0,1 0 0,-1 0 0,-5 3 0,7-6-28,1 0 0,0 0 0,0 0 0,-1 0 0,1 0 0,0-1 0,-1 1 0,1 0 0,0 0 0,0 0 0,-1-1 0,1 1 0,0 0 0,0 0 0,0-1 0,-1 1-1,1 0 1,0-1 0,0 1 0,0 0 0,0-1 0,0 1 0,0 0 0,0 0 0,-1-1 0,1 1 0,0 0 0,0-1 0,0 1 0,0 0 0,0-1 0,1 1 0,-1 0 0,0-1 0,0 1 0,0 0 0,0-1 0,0 1 0,0-22 8,0 22-8,6-67 53,2 1 0,3 0 0,3 0 0,36-105 0,-28 113 44,2 0-1,3 1 1,2 2 0,54-76-1,-79 125-86,1-2 8,1 0 1,-1 1-1,2 0 1,-1 0-1,1 0 1,15-11-1,-21 17-20,-1 1 0,1-1 0,0 1-1,0-1 1,0 1 0,0 0 0,0-1 0,1 1 0,-1 0-1,0 0 1,0-1 0,0 1 0,0 0 0,0 0 0,0 0 0,0 0-1,0 1 1,0-1 0,0 0 0,1 0 0,-1 1 0,0-1 0,2 1-1,-2 1 1,1-1-1,-1 0 0,0 1 1,1-1-1,-1 1 0,0-1 1,0 1-1,0 0 0,0-1 1,0 1-1,0 0 1,0 2-1,3 7 6,-2 0 0,1 0 0,0 20 0,-2-24 2,4 57-33,-5 94 1,-18 64 63,15-190-25,1-5-5,2-16 19,-1 0 1,0 0 0,-1 0-1,0 0 1,0 0-1,-9 20 1,7-24 90,4-13-13,5-15-8,-5 21-101,13-48 97,-1 0-11,2 0 1,34-76-1,195-323 174,-235 431-257,7-12 1,-14 27-4,-1-1 0,1 1 0,0 0 1,0 0-1,0 0 0,0 0 0,0 0 0,0 0 0,0 0 0,1 0 1,-1 0-1,0 0 0,0 1 0,1-1 0,-1 1 0,2-1 0,-3 1 0,1 0 0,-1 0 0,1 0 0,-1 0 0,1 0 0,-1 0 0,1 0 0,-1 1 0,1-1 0,-1 0 0,0 0 0,1 0 0,-1 1 0,1-1 0,-1 0 0,1 1 0,-1-1 0,0 0 0,1 1 0,-1-1 0,0 1 0,0-1 0,1 1 0,-1-1 0,0 0 0,0 1 0,1-1 0,-1 1 0,0-1 0,0 1 0,0-1 0,0 1 0,0-1 0,0 1 0,0-1 0,0 1 0,0 0 0,1 23 0,-2-21 0,-19 222 31,-2 21 21,20-205-9,1-12 3,2 41 1,0-55-27,2 11 70,10 51 1,-11-69-71,1 0 0,0 0 0,0 0 0,0-1 0,1 1 0,1-1 0,-1 0 0,1 0 0,0-1 0,7 8 0,-10-12-11,0 1-1,1-1 1,-1 0 0,0 0-1,1 0 1,-1 0-1,1-1 1,0 1 0,0-1-1,-1 0 1,1 1-1,0-1 1,0 0-1,0-1 1,0 1 0,0-1-1,1 1 1,-1-1-1,0 0 1,0 0-1,0 0 1,0 0 0,0-1-1,0 1 1,0-1-1,0 0 1,0 0 0,0 0-1,0 0 1,0-1-1,0 1 1,-1-1-1,1 1 1,0-1 0,-1 0-1,0 0 1,1 0-1,2-5 1,7-6 16,-1 0 1,-1-1 0,0-1-1,-1 0 1,8-17-1,29-83 141,-33 77-28,35-67 1,-40 86-101,5-6 20,-12 24-56,0 0 0,-1 0 0,1 0-1,0 0 1,0 1 0,0-1 0,0 0 0,0 0 0,1 1 0,-1-1 0,0 1 0,0-1 0,0 1 0,1 0 0,-1-1 0,0 1 0,0 0 0,0 0 0,3 0 0,1 0-2,0 1 1,-1-1 0,1 1 0,0 1 0,-1-1 0,1 1-1,-1-1 1,1 1 0,-1 1 0,0-1 0,7 6 0,5 4 4,22 22 1,-24-21-5,6 10-34,-17-19 24,0-1 1,0 1-1,0-1 1,0 0-1,0 1 1,1-1-1,0-1 1,-1 1 0,1 0-1,7 2 1,-11-5 8,0 0 1,0 1 0,0-1 0,0 0-1,0 0 1,0 0 0,0 0 0,0 0-1,0 0 1,0 0 0,1 0 0,-1 0-1,0 0 1,0 0 0,0 0 0,0 0-1,0 0 1,0 0 0,0 0 0,1 0-1,-1 0 1,0 0 0,0 0 0,0 0-1,0 0 1,0 0 0,0 0 0,0 0-1,0 0 1,1 0 0,-1 0 0,0 0-1,0 0 1,0 0 0,0 0 0,0 0-1,0-1 1,0 1 0,0 0 0,0 0-1,0 0 1,1 0 0,-1 0 0,0 0-1,0 0 1,0 0 0,0 0 0,0-1-1,0 1 1,0 0 0,0 0 0,0 0-1,0 0 1,0 0 0,0 0 0,0 0-1,0-1 1,0 1 0,0 0 0,0 0-1,-5-10 22,-11-10 8,5 9-4,6 6-14,-1 0 1,1 0-1,-1 1 1,0-1-1,-6-2 1,9 5-11,0 1 1,0 0 0,0 0 0,0 1-1,-1-1 1,1 1 0,0-1-1,0 1 1,0 0 0,-1 0-1,1 0 1,0 1 0,0-1 0,-6 2-1,0 1-1,1 0-1,-1 0 1,1 1 0,0 0-1,1 0 1,-1 0-1,1 1 1,0 1-1,0-1 1,0 1 0,1 0-1,0 1 1,-9 10-1,2 2-21,1 1 0,1 0 0,0 1 0,-7 23 0,14-34 9,1 1 0,1 0 0,-1-1 0,2 1 0,0 0 0,0 22 0,1-26 6,0 0 1,1 1-1,0-1 0,0 0 1,0 0-1,1 0 1,1 0-1,-1 0 1,1-1-1,0 1 1,7 11-1,-9-17 7,0 0-1,0 0 0,0 0 1,0 0-1,1 0 0,-1-1 1,0 1-1,0 0 1,1 0-1,-1-1 0,0 1 1,1-1-1,-1 1 1,1-1-1,-1 0 0,1 0 1,-1 1-1,0-1 0,1 0 1,-1 0-1,1 0 1,-1-1-1,1 1 0,-1 0 1,1-1-1,-1 1 0,1 0 1,-1-1-1,0 0 1,1 1-1,-1-1 0,0 0 1,0 0-1,1 1 0,-1-1 1,1-2-1,6-3 5,-1 0 1,-1 0-1,1-1 0,8-10 0,3-11 31,0-1 0,-2 0 0,-1-1 0,14-41 1,-7 17 54,-21 53-89,6-18 44,-7 18-42,0 0 0,1 1 0,-1-1 0,0 0 0,0 1 0,0-1 0,0 0 0,0 0 0,0 1 0,0-1 0,0 0 0,0 1 0,0-1 0,0 0 0,0 0 0,0 1 0,0-1 0,-1 0 0,1 1 0,0-1 0,-1 0 0,1 1 0,-1-2 0,1 2-3,-1 0 1,1 0-1,0 0 0,0 0 1,-1 0-1,1 0 0,0 1 0,0-1 1,-1 0-1,1 0 0,0 0 0,0 0 1,0 0-1,-1 0 0,1 0 0,0 1 1,0-1-1,0 0 0,-1 0 0,1 0 1,0 0-1,0 1 0,0-1 1,0 0-1,-1 0 0,1 1 0,0-1 1,0 0-1,0 0 0,0 1 0,0-1 1,0 0-1,0 0 0,0 1 0,0-1 1,0 0-1,0 1 0,-3 11 14,1 0-12,1-1 1,0 1-1,1-1 0,1 1 1,0-1-1,4 22 1,0-12 1,1 0 1,17 37 0,-21-53-6,1 1-1,0-1 0,0 0 1,0 0-1,1 0 1,0 0-1,0-1 1,0 1-1,1-1 0,-1 0 1,1-1-1,0 1 1,0-1-1,1 0 0,-1 0 1,0 0-1,1-1 1,0 0-1,-1 0 1,1 0-1,0-1 0,0 0 1,0 0-1,12 0 1,-7-1-1,1-1 1,0 0-1,-1-1 0,1 0 1,-1 0-1,0-2 1,0 1-1,0-1 1,0-1-1,0 0 1,-1-1-1,12-7 1,12-15 37,-1-1 0,-1-1 1,-1-2-1,36-48 0,-48 56-10,5-7 17,31-51-1,-53 74-41,-9 8 2,-13 12-1,-11 11-3,1 1-1,0 2 0,2 1 1,1 2-1,-24 32 0,46-53-7,0-1-1,0 2 1,1-1 0,0 0-1,1 1 1,-1 0-1,-3 17 1,7-23 6,-1-1 1,1 1 0,-1-1-1,1 1 1,0 0-1,0-1 1,0 1-1,0-1 1,1 1-1,-1-1 1,1 1-1,-1-1 1,1 1-1,0-1 1,0 1-1,0-1 1,0 0-1,0 0 1,1 1-1,-1-1 1,1 0 0,0 0-1,-1 0 1,1-1-1,0 1 1,0 0-1,0-1 1,0 1-1,0-1 1,0 1-1,1-1 1,-1 0-1,5 1 1,-4-1 1,1 0-1,-1-1 1,1 0 0,0 1-1,-1-2 1,1 1 0,-1 0-1,1-1 1,-1 1 0,1-1-1,0 0 1,-1 0 0,0 0-1,1-1 1,-1 1 0,0-1 0,0 0-1,0 0 1,0 0 0,0 0-1,0-1 1,-1 1 0,5-6-1,2-1 2,-1 0 0,-1-1-1,0 0 1,0 0-1,9-21 1,-1-7 24,-1-1 0,-2 0 0,11-67 0,-22 102-19,0 0 0,0 0 0,-1 1 0,0-1 0,1 0 0,-1 0 0,-1 0 0,1 0-1,-1 0 1,1 0 0,-1 0 0,0 0 0,-1 0 0,-2-6 0,4 10-6,0 0 1,0 0-1,0 0 0,0 0 0,0 0 0,-1 0 1,1 0-1,0 0 0,0 0 0,0 0 0,0 0 1,-1 0-1,1 0 0,0 0 0,0 0 0,0 0 1,0 0-1,-1 0 0,1 0 0,0 0 0,0 0 1,0 0-1,0 0 0,0 0 0,-1 0 0,1 0 1,0 0-1,0 1 0,0-1 0,0 0 1,0 0-1,0 0 0,0 0 0,-1 0 0,1 0 1,0 1-1,0-1 0,0 0 0,0 0 0,0 0 1,0 0-1,0 0 0,0 1 0,0-1 0,0 0 1,0 0-1,0 0 0,0 0 0,0 1 0,-5 12-9,3-9 8,-4 13-10,1-1 1,1 1-1,1 0 0,0 1 0,-1 20 0,4 92-63,1-64 37,3 102-64,-1-60-36,-14 159-1,10-252 136,-2-1-1,1 1 1,-2-1-1,0 0 1,-1 0-1,-10 22 1,13-32 5,0 0 0,-1 0 0,1-1 0,-1 1 0,0-1 1,0 0-1,0 0 0,0 0 0,-1 0 0,1 0 0,-1-1 0,1 1 1,-1-1-1,0 0 0,0 0 0,0 0 0,0-1 0,0 0 0,-1 1 0,1-1 1,0-1-1,-1 1 0,1-1 0,0 1 0,-9-2 0,3 1 12,0-1-1,0 0 1,0-1-1,1 0 1,-1-1-1,0 0 1,1 0-1,0-1 1,0 0-1,0-1 0,0 0 1,1 0-1,-11-9 1,12 9 4,1-1 1,-1-1-1,1 1 0,1-1 0,-1 0 1,-7-14-1,11 16-15,0 1 1,0-1-1,1 1 0,0-1 0,0 0 0,0 0 1,1 0-1,-1 0 0,1 1 0,0-1 1,0 0-1,1 0 0,0 0 0,1-6 1,1 2 4,0 0 1,0 0 0,1 1 0,0-1-1,0 1 1,1 0 0,0 1 0,1-1 0,10-11-1,8-5 14,37-29 0,-9 9-14,-4 1 14,-19 18 13,43-48-1,40-66-5,78-90-118,-181 219 84,0 2 1,0-1 0,1 1 0,15-10-1,-20 15-2,-1 0-1,1 1 1,0-1-1,0 1 1,0 1-1,1-1 1,-1 1-1,0 0 0,1 0 1,-1 0-1,1 1 1,8 0-1,-12 0 5,1 1 0,-1 0-1,1-1 1,-1 1 0,0 0-1,1 1 1,-1-1 0,0 0 0,0 1-1,0-1 1,0 1 0,0 0-1,0-1 1,0 1 0,-1 0 0,1 0-1,-1 0 1,1 0 0,-1 1-1,0-1 1,0 0 0,0 1 0,0-1-1,0 0 1,0 1 0,-1-1-1,1 5 1,2 5-9,-1 0-1,-1 1 1,0-1-1,-1 15 1,-1-8-3,0 0 1,-1 0-1,-2 0 0,1-1 1,-2 1-1,-1-1 0,-13 32 1,102-176 325,-73 112-263,1-1 1,25-23-1,-31 33-39,0 0 0,0 1 0,1-1 0,0 1 0,-1 1-1,2-1 1,-1 1 0,0 0 0,1 1 0,9-4 0,-15 6-13,1 0 0,0 0 0,-1 0 0,1 0 0,0 0 0,-1 0 0,1 0 0,-1 1 0,1-1 0,0 0 0,-1 1 0,1-1 0,-1 1 0,1 0 0,-1-1 0,0 1 0,1 0 0,-1 0 0,0 0 0,1 0 0,-1 0 0,0 0 0,0 1 0,0-1 0,0 0 0,2 3 1,1 3-13,0 1 1,0 0-1,-1-1 1,3 10 0,2 4-18,5 11 6,-5-11 9,15 26 0,-21-42 17,1 0-1,0-1 1,1 1 0,-1-1 0,1 0-1,0 1 1,0-2 0,0 1 0,1 0-1,6 4 1,-8-7 5,1 0 0,-1 0 0,1 0-1,-1 0 1,1-1 0,-1 1 0,1-1-1,-1 0 1,1 0 0,0 0 0,-1-1-1,1 1 1,-1-1 0,1 0 0,-1 0-1,1 0 1,-1 0 0,0-1 0,6-2-1,3-3 18,-1 0-1,0 0 0,21-18 0,-20 15 8,0-1 0,-1-1 0,0 0-1,-1 0 1,0-1 0,-1-1 0,-1 1 0,0-1-1,9-23 1,-16 35-19,-1 0 0,1-1 0,-1 1 0,0 0 0,1-1 0,-1 1 0,0-1 0,-1 1 0,1 0 0,0-1 0,-1-3 0,0 6-9,1-1 1,0 1 0,-1-1 0,1 0-1,0 1 1,-1-1 0,1 1-1,0-1 1,-1 1 0,1-1-1,-1 1 1,1-1 0,-1 1-1,1-1 1,-1 1 0,0-1-1,1 1 1,-1 0 0,1 0-1,-1-1 1,0 1 0,1 0 0,-1 0-1,0 0 1,1-1 0,-1 1-1,0 0 1,1 0 0,-1 0-1,0 0 1,0 0 0,1 1-1,-1-1 1,0 0 0,1 0-1,-1 0 1,0 0 0,1 1-1,-1-1 1,1 0 0,-1 1-1,-1 0 1,-8 5 2,0 0 0,0 1-1,0 0 1,1 0 0,0 1-1,1 1 1,0-1 0,0 1-1,0 1 1,1-1 0,1 1-1,-6 12 1,10-19-6,0 0 1,1 0-1,-1 0 0,1 0 1,0 0-1,0 0 0,0 1 0,0-1 1,1 1-1,-1-1 0,1 0 0,0 1 1,0-1-1,0 1 0,0-1 0,1 1 1,-1-1-1,1 0 0,0 1 1,0-1-1,0 0 0,0 0 0,1 0 1,-1 1-1,1-1 0,0-1 0,0 1 1,0 0-1,4 4 0,-2-4 0,-1 0 0,1 0 0,-1 0 1,1 0-1,0-1 0,0 0 0,0 0 0,0 0 0,1 0 0,-1-1 0,0 1 0,1-1 0,-1 0 0,1 0 0,0-1 1,-1 0-1,1 1 0,-1-1 0,1-1 0,0 1 0,-1-1 0,6-1 0,0-2 7,0 0 1,0 0-1,0-1 0,-1 0 1,0-1-1,9-7 0,1-2 11,28-28 1,-19 13 1,-2-1 1,38-62 0,33-77 70,-96 168-88,31-63 41,-3-2 0,-3 0 0,17-74 0,-11 1 25,-7 26-15,-24 111-53,0 0 0,0 0 0,0 0 1,-1 0-1,1 0 0,-1 0 0,0 0 0,0-1 1,0 1-1,0 0 0,-1 0 0,1 0 0,-1 0 1,-1-4-1,2 7 0,-1 0 0,1 0 0,0 0 0,-1 0 0,1-1 1,0 1-1,0 0 0,-1 0 0,1 0 0,0 0 0,-1 0 0,1 0 0,0 0 1,-1 0-1,1 0 0,0 0 0,-1 0 0,1 0 0,0 0 0,-1 0 0,1 1 1,0-1-1,-1 0 0,1 0 0,0 0 0,0 0 0,-1 0 0,1 1 0,0-1 1,0 0-1,-1 0 0,1 1 0,0-1 0,0 0 0,-1 0 0,1 1 0,0-1 1,0 0-1,0 1 0,0-1 0,-11 15-14,11-14 14,-23 38-36,2 1 0,1 1 0,2 1-1,2 0 1,2 2 0,2-1 0,2 2 0,2-1 0,1 1 0,0 66 0,7-48-78,12 97 1,-6-113 71,-5-34 33,0 1 0,1 0 0,0-1 0,1 1 0,1-1 0,0 0 0,12 23 0,-15-34 10,0 0-1,0 0 1,0-1 0,1 1 0,-1-1-1,1 1 1,-1-1 0,1 1 0,-1-1-1,1 0 1,0 0 0,0 0-1,0 0 1,-1 0 0,1 0 0,0 0-1,0 0 1,4 0 0,-3-1 0,1 0-1,-1 0 1,1 0-1,-1 0 1,1 0 0,-1-1-1,1 0 1,-1 0-1,0 0 1,6-2 0,-2 0 5,1-1 1,-1 0 0,0-1 0,0 0-1,-1 0 1,1 0 0,-1-1 0,9-10 0,82-125 207,-63 90-150,-31 47-55,-2 3-3,0-1-1,0 1 1,0 0-1,0 0 0,0 0 1,-1-1-1,1 1 1,0 0-1,-1-1 1,1 1-1,-1-1 0,1 1 1,-1-1-1,0 1 1,0-1-1,0-2 1,0 4-5,0 0 0,0 0 0,-1 0 0,1 0 1,0 0-1,-1 0 0,1 0 0,0 0 0,-1 0 1,1 0-1,0 0 0,0 0 0,-1 1 0,1-1 1,0 0-1,-1 0 0,1 0 0,0 0 0,0 0 1,-1 1-1,1-1 0,0 0 0,0 0 0,0 0 1,-1 1-1,1-1 0,0 0 0,0 0 0,0 1 1,0-1-1,0 0 0,-1 1 0,1-1 0,0 0 1,0 1-1,-10 14 7,8-14-7,-4 10 0,0 0-1,0 0 0,1 0 1,1 1-1,0 0 0,0 0 1,1 0-1,-1 13 1,1 0-2,1 0 1,2 50 0,0-73 2,0 0-1,0 0 1,0 1 0,0-1 0,1 0-1,-1 0 1,1 0 0,0 0 0,-1 1 0,1-1-1,0 0 1,0 0 0,1 0 0,-1-1-1,0 1 1,1 0 0,2 3 0,-2-4-3,0 0 1,-1 0-1,1 0 1,0-1 0,-1 1-1,1-1 1,0 1-1,0-1 1,0 1 0,0-1-1,0 0 1,-1 0-1,1 0 1,0 0 0,0 0-1,0 0 1,2-1-1,3-1 1,0 0 0,0-1-1,0 0 1,0 0-1,0-1 1,-1 1 0,1-1-1,-1-1 1,9-7 0,146-128 113,-146 128-96,0 0 0,1 1 0,1 1 0,-1 1 0,2 0 0,-1 1 1,1 1-1,25-7 0,-27 11-10,-1 1 1,1 0-1,29 2 0,-27 0-70,-18 0 63,1 1 1,-1-1-1,0 0 0,0 0 1,0 1-1,0-1 0,0 0 0,0 0 1,0 1-1,0-1 0,0 0 0,0 0 1,0 0-1,0 1 0,0-1 1,0 0-1,0 0 0,-1 1 0,1-1 1,0 0-1,0 0 0,0 1 1,0-1-1,0 0 0,0 0 0,-1 0 1,1 1-1,0-1 0,0 0 0,0 0 1,-1 0-1,1 0 0,0 0 1,0 1-1,0-1 0,-1 0 0,1 0 1,-9 9-3,-121 63 1,121-66 2,-1 1 0,2-1 0,-1 1 0,1 1 0,0 0 0,0 0 0,1 0 0,-11 17 0,17-22 2,0-1 0,0 0-1,1 0 1,-1 1 0,0-1-1,1 0 1,-1 1 0,1-1 0,0 0-1,0 1 1,0-1 0,0 1-1,0-1 1,1 0 0,-1 1-1,1-1 1,-1 0 0,1 1 0,0-1-1,0 0 1,0 0 0,0 0-1,0 0 1,1 0 0,-1 0 0,1 0-1,-1 0 1,4 3 0,3 2 9,1-1 0,-1 0 0,1-1 0,0 0 0,12 5 0,-8-3-7,-3-2 19,1-1 0,0 0-1,12 3 1,-18-5-25,-1-1 0,1-1 0,-1 1 0,1-1 0,0 0 0,-1 0-1,1 0 1,-1 0 0,1-1 0,5-1 0,-4 1-234,0-1-328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42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13464,'0'0'2648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43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9440,'0'0'1760,"114"-12"-1312,-29 6-176,26-7 8,10-3-24,-4 4 16,-8 4 96,-17-2 0,-1-6-72,-12 2 0,-7-2-56,-15 2 16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46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1088 6424,'0'0'6508,"7"-15"-6127,92-234 930,-92 232-1219,110-329 1608,-106 305-1540,3-7 166,-3-1 0,-1 0 0,6-96-1,-16 137-218,0 1 0,0 0 0,-1-1 0,0 1 0,-1 0-1,1 0 1,-6-12 0,7 19-103,0 0 1,0 0-1,0 0 1,0 0-1,0-1 0,0 1 1,0 0-1,0 0 0,0 0 1,0 0-1,0 0 0,0 0 1,-1 0-1,1 0 1,0 0-1,0 0 0,0 0 1,0 0-1,0 0 0,0 0 1,0 0-1,0 0 0,-1-1 1,1 1-1,0 0 1,0 0-1,0 0 0,0 0 1,0 0-1,0 1 0,0-1 1,0 0-1,-1 0 1,1 0-1,0 0 0,0 0 1,0 0-1,0 0 0,0 0 1,0 0-1,0 0 0,0 0 1,-1 0-1,1 0 1,0 0-1,0 0 0,0 0 1,0 0-1,0 1 0,0-1 1,0 0-1,0 0 0,0 0 1,0 0-1,0 0 1,0 0-1,0 1 0,-6 10 102,-3 15-17,-83 431 328,51-217-301,1 29 75,0 1 65,36-245-209,-1-1-1,-1-1 1,-1 1 0,-1-1-1,-1 0 1,-14 25 0,21-46-35,1-1 0,0 1 0,0 0 1,-1 0-1,1-1 0,-1 1 0,1-1 1,-1 0-1,0 1 0,0-1 0,1 0 1,-1 0-1,0 0 0,0 0 0,0 0 0,0 0 1,0-1-1,0 1 0,-1-1 0,1 0 1,0 1-1,0-1 0,0 0 0,0 0 1,-1 0-1,1 0 0,0-1 0,0 1 1,0-1-1,0 1 0,0-1 0,0 0 0,0 0 1,0 1-1,0-2 0,0 1 0,0 0 1,1 0-1,-1 0 0,0-1 0,1 1 1,-1-1-1,1 1 0,-3-5 0,-5-7 78,-5-12 94,14 23-176,-1 1 0,1-1 1,0 1-1,0-1 0,0 1 1,0-1-1,0 1 0,0 0 1,0-1-1,1 1 0,-1-1 1,0 1-1,1-1 1,-1 1-1,1 0 0,0-1 1,-1 1-1,3-2 0,10-19 57,-9 15-47,0 0-1,1-1 0,0 2 0,1-1 0,11-11 0,7 0 69,46-26-1,14-9-1,1-10-11,-33 26 7,85-78 0,-70 48 32,88-113 0,-89 97-29,-42 55-33,0-1 0,-3-1 0,27-48 0,-23 23-8,-2 0 1,-3-2-1,-2-1 1,-2 0-1,-4 0 1,8-75-1,-19 124-37,0 1-1,-1-1 0,0 1 1,0 0-1,-1-1 0,0 1 1,-3-10-1,4 18-3,0-1-1,0 1 1,0 0-1,0-1 1,0 1-1,-1 0 1,1-1 0,0 1-1,0 0 1,0-1-1,-1 1 1,1 0 0,0 0-1,0-1 1,-1 1-1,1 0 1,0 0-1,-1 0 1,1-1 0,0 1-1,0 0 1,-1 0-1,1 0 1,-1 0 0,1 0-1,0-1 1,-1 1-1,1 0 1,0 0-1,-1 0 1,1 0 0,0 0-1,-1 0 1,1 0-1,0 0 1,-1 1 0,1-1-1,-1 0 1,1 0-1,0 0 1,-1 0-1,1 0 1,0 1 0,0-1-1,-1 0 1,1 0-1,0 0 1,-1 1-1,1-1 1,0 0 0,0 0-1,-1 1 1,-15 16 28,16-16-29,-16 20-12,1 1 0,2 1 0,0 0 0,-9 25 0,-34 104-93,36-93 69,6-16-2,1 0 0,3 1 1,1 0-1,2 1 1,3 0-1,1 0 0,2 0 1,8 75-1,-2-88 15,13 50 0,-14-70 54,1 0 0,-1-1 0,2 0 0,-1 0 0,2 0 0,14 19 0,-20-29-24,0 0 1,0 0 0,0 0 0,0 0-1,0 0 1,0 0 0,1 0 0,-1 0-1,0 0 1,1 0 0,-1-1 0,0 1-1,1-1 1,-1 1 0,1-1 0,-1 1-1,1-1 1,-1 0 0,1 0 0,-1 0-1,1 0 1,1 0 0,0 0 5,0-1 1,0 0-1,0 0 1,0 0-1,0-1 1,0 1-1,-1 0 1,1-1-1,-1 0 1,5-3-1,3-5 38,0 0-1,-1-1 1,14-20-1,-21 29-44,153-247 475,-124 195-375,3-1 95,-43 70-177,0 0 0,2 0 0,0 0 0,0 1 0,2 0 1,-5 20-1,7-25-13,0 0 1,1 0 0,1 0 0,0 0 0,0 1 0,1-1 0,0 0 0,1 0-1,0 0 1,1 0 0,1 0 0,4 16 0,-6-26-8,-1 0 0,1 0 0,-1 0 0,1 0 0,-1 0 0,1 0 0,0 0 0,-1 0 0,1 0 0,0 0 0,0-1-1,0 1 1,-1 0 0,1 0 0,0-1 0,0 1 0,0 0 0,0-1 0,1 1 0,-1-1 0,0 0 0,0 1 0,0-1 0,0 0 0,0 0 0,2 1 0,-1-2 1,1 1 1,-1-1-1,1 1 0,-1-1 1,0 0-1,1 0 0,-1 0 1,0 0-1,0 0 0,0 0 1,4-4-1,4-3 17,0-1 1,-1 0 0,12-16-1,74-100 240,-71 87-124,-20 29-77,2 1 0,-1-1 0,13-14 0,-20 26-55,1 1 0,-1-1 0,1 1 1,0-1-1,-1 1 0,1-1 0,1 1 0,-1-1 0,1 1 0,-1 0 0,1 7 0,0-1-14,0 0 0,1 1 0,4 18 1,-4-22-1,1-1 1,0 0 0,1 0-1,-1 1 1,1-2 0,1 1-1,-1 0 1,1-1 0,4 6 0,-6-9 9,0 0 0,0-1 0,0 1 1,0 0-1,0-1 0,0 1 1,1-1-1,-1 0 0,0 1 0,1-1 1,-1-1-1,1 1 0,0 0 0,-1 0 1,1-1-1,0 0 0,-1 1 1,1-1-1,0 0 0,-1 0 0,1-1 1,0 1-1,-1 0 0,5-2 1,6-4 25,0 0 0,-1 0 0,1-1 0,-1-1 0,-1 0 1,0 0-1,0-1 0,9-11 0,14-9 32,-12 10-2,-1-2-1,22-28 1,-27 30-30,2 0 1,0 0-1,28-21 1,-45 39-29,0 0 0,0 0 0,0 0 0,0 1 0,1-1 1,-1 1-1,0-1 0,0 0 0,1 1 0,-1 0 0,0-1 0,1 1 1,-1 0-1,1 0 0,-1 0 0,2 0 0,-2 0 1,-1 0-1,1 0 0,0 1 0,0-1 0,-1 0 1,1 1-1,0-1 0,0 1 0,-1-1 0,1 1 1,0-1-1,-1 1 0,1 0 0,-1-1 0,1 1 1,-1 0-1,1-1 0,-1 1 0,1 1 0,1 4 2,0 1-1,0-1 0,0 1 0,-1 0 0,0 9 0,1 0 0,1 5 18,0 0 0,1 1-1,2-1 1,0-1 0,1 1-1,1-1 1,1 0 0,14 23-1,-17-34-25,-3-4 64,0 0 0,1-1 0,-1 1 0,1-1 0,8 8 0,-11-11-42,1-1 0,-1 1 0,0 0 0,1 0-1,0-1 1,-1 1 0,1 0 0,-1-1 0,1 0-1,0 1 1,-1-1 0,1 0 0,0 0 0,-1 0-1,1 0 1,0 0 0,0 0 0,-1 0 0,1-1-1,0 1 1,-1-1 0,1 1 0,-1-1 0,3-1 0,0 0-108,-1 0 0,1 0 1,-1 0-1,1-1 1,-1 0-1,0 1 1,4-6-1,2-3-3586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46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737 0 11448,'0'0'1456,"-16"12"-1046,-204 136 612,131-95-620,24-16 185,-69 55 1,-59 66 1810,191-157-2323,0 0-1,1 1 1,-1-1-1,1 1 1,0-1-1,-1 1 1,1 0-1,0-1 1,0 1-1,0 0 1,-1 3-1,0 6-2162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51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1681 4912,'0'0'5513,"14"-7"-5068,-9 5-397,10-6 81,0 1-1,0-2 1,-1 0-1,-1-1 0,23-20 1,35-45 976,96-131 1,-131 153-557,-2-1-1,-3-1 1,45-108-1,-46 79 55,-3-2 0,-3-1 0,19-153 0,-43 226-378,-3 10 65,-11 24-86,0 9-191,0 0 1,2 1 0,-11 45 0,-16 99-69,24-102 1,4 2 0,-3 83 0,15-139 40,1 1 0,1-1 0,0 0 0,8 22-1,-10-37 14,-1-2 3,1 1 0,-1 0 0,1 0 0,-1-1-1,1 1 1,0 0 0,0-1 0,0 1-1,0-1 1,0 1 0,0-1 0,0 1 0,0-1-1,1 0 1,-1 1 0,0-1 0,1 0 0,-1 0-1,1 0 1,0 0 0,-1 0 0,1-1-1,0 1 1,-1 0 0,1-1 0,0 1 0,0-1-1,-1 0 1,1 1 0,0-1 0,0 0-1,0 0 1,0 0 0,-1 0 0,1-1 0,0 1-1,0 0 1,0-1 0,-1 1 0,3-2 0,5-1 27,0-1 1,0 0 0,-1-1 0,0 0-1,0 0 1,11-10 0,6-6 58,-1-2 1,-2-1-1,31-42 0,47-87 149,95-241 206,-159 307-231,-3-2 1,25-112-1,-51 170-163,0 4-1,-1 1 0,-2-1 1,2-36-1,-8 52-23,-4 15-23,-5 19-23,-53 166-63,16-41 12,-97 401 23,93-321 105,20-41 49,18-90 59,12-90-155,-1 18 216,3-25-223,0 0 0,0 0 0,0 0 1,0 0-1,0 0 0,0 0 1,0 0-1,0 1 0,0-1 0,0 0 1,0 0-1,0 0 0,0 0 1,0 0-1,0 0 0,0 0 0,0 0 1,0 0-1,0 1 0,0-1 1,0 0-1,0 0 0,0 0 0,0 0 1,0 0-1,0 0 0,0 0 1,0 0-1,0 0 0,0 0 0,1 0 1,-1 0-1,0 0 0,0 1 1,0-1-1,0 0 0,0 0 1,0 0-1,0 0 0,0 0 0,0 0 1,0 0-1,1 0 0,-1 0 1,0 0-1,0 0 0,0 0 0,0 0 1,0 0-1,0 0 0,0 0 1,0 0-1,0 0 0,0 0 0,1 0 1,-1 0-1,0 0 0,9-12 76,25-45 229,78-95 0,-5 16 133,2-3 262,-100 132-471,-4 9-82,-3 21-24,-11 35-103,9-55-5,-21 85 22,13-58-11,1 0 0,1 0 0,-2 51 0,7-64-25,1-12 5,-1 0 0,1 0 0,0 0 0,0 0 0,0 0 0,1 0-1,-1-1 1,1 1 0,1 0 0,-1 0 0,1-1 0,-1 1 0,1-1-1,4 7 1,-5-10-5,0 0 0,1 0 1,-1-1-1,0 1 0,0 0 0,0-1 0,0 1 0,1-1 0,-1 1 0,0-1 0,0 0 1,1 1-1,-1-1 0,0 0 0,1 0 0,-1 0 0,0 0 0,0 0 0,1 0 0,-1 0 0,0-1 1,1 1-1,-1 0 0,2-2 0,3 0 12,-1 0 0,1 0-1,-1-1 1,7-5 0,10-10 46,-1-1-1,-1-1 1,-1 0-1,25-34 1,-27 28-8,0 0 0,-1-1 0,-2-1 1,-1 0-1,-1-1 0,-1 0 0,12-59 0,-22 80-37,3-16 26,-4 24-42,0-1 1,0 1-1,0 0 1,0-1-1,0 1 1,0 0-1,1-1 0,-1 1 1,0 0-1,0-1 1,0 1-1,0 0 0,1 0 1,-1-1-1,0 1 1,0 0-1,1 0 1,-1-1-1,0 1 0,0 0 1,1 0-1,-1 0 1,0-1-1,1 1 0,-1 0 1,0 0-1,1 0 1,-1 0-1,0 0 1,1 0-1,-1 0 0,0 0 1,1-1-1,-1 1 1,0 0-1,1 1 1,-1-1-1,0 0 0,1 0 1,-1 0-1,0 0 1,1 0-1,-1 0 0,0 0 1,1 0-1,-1 1 1,0-1-1,1 0 1,-1 0-1,0 0 0,0 1 1,1-1-1,11 11-2,-1-1 0,-1 2 0,1 0-1,-2 0 1,0 1 0,0 0 0,-1 0 0,-1 1 0,0 0-1,-1 0 1,0 1 0,-1 0 0,5 25 0,-9-25-16,-1 0 1,0 0-1,-4 29 1,2-31 10,1 1 0,0-1 0,1 0 0,1 1 0,2 13 0,-3-26 7,0 0 1,0 1-1,0-1 1,0 0-1,1 1 1,-1-1-1,1 0 1,-1 0 0,1 0-1,-1 1 1,1-1-1,0 0 1,-1 0-1,1 0 1,0 0-1,0 0 1,0 0 0,0 0-1,0-1 1,0 1-1,0 0 1,0 0-1,0-1 1,0 1-1,1 0 1,-1-1 0,0 0-1,0 1 1,1-1-1,-1 0 1,0 1-1,0-1 1,1 0-1,-1 0 1,0 0 0,1 0-1,-1 0 1,0 0-1,1-1 1,1 0-1,5-1 13,0-1 0,0 0 0,0-1 0,0 0 0,7-5 0,-3 2 4,-1 1-7,19-10 64,50-36-1,-49 25-37,-16 14 20,0 1 0,25-15 0,-40 27-54,0-1-1,1 1 0,-1 0 0,0 0 1,0 0-1,0 0 0,1-1 1,-1 1-1,0 0 0,0 0 0,1 0 1,-1 0-1,0 0 0,0 0 1,1 0-1,-1 0 0,0 0 0,1 0 1,-1 0-1,0 0 0,0 0 1,1 0-1,-1 0 0,0 0 0,0 0 1,1 0-1,-1 0 0,0 0 1,1 0-1,-1 0 0,0 0 0,0 0 1,1 1-1,-2 9 20,-15 21-26,12-23-5,2-4 3,1 1 1,-1 0 0,1 0 0,0 0 0,0 0-1,0 0 1,1 0 0,-1 0 0,1 0 0,1 0 0,0 8-1,0-10 7,-1-1-1,0 0 0,1 0 0,0 1 0,0-1 0,-1 0 0,1 0 1,0 0-1,1 0 0,-1 0 0,0 0 0,1 0 0,-1 0 0,1 0 1,-1-1-1,1 1 0,0-1 0,0 1 0,-1-1 0,1 0 0,0 1 1,0-1-1,1 0 0,-1 0 0,0-1 0,4 2 0,-3-2 2,0 0 1,-1 0-1,1 0 0,0-1 0,-1 1 0,1-1 0,0 1 0,-1-1 0,1 0 1,-1 0-1,1 0 0,-1-1 0,1 1 0,-1 0 0,0-1 0,0 0 1,0 1-1,0-1 0,0 0 0,0 0 0,2-3 0,2-2 17,0-1 0,0-1-1,-1 1 1,7-14 0,-11 18-11,1 1 0,-1 0 0,0-1 0,0 0 0,0 1 0,-1-1 0,0 0 0,1 1 0,-1-1 0,0 0 0,-1 1 1,1-1-1,0 0 0,-1 1 0,0-1 0,0 0 0,0 1 0,-1 0 0,1-1 0,-1 1 0,0 0 0,0-1 0,0 1 1,-4-5-1,3 5-1,-1-1 0,1 0-1,-1 1 1,0 0 0,0 0 0,0 0 0,0 0 0,-1 1 0,1-1 0,-1 1 0,0 1 0,1-1 0,-1 0 0,0 1 0,0 0 0,0 0 0,-8 0 0,7 1-5,0 0 0,0 0 1,0 0-1,0 1 1,0 0-1,0 0 1,0 0-1,0 1 1,-10 5-1,15-7-2,1 0 0,0 0-1,-1 0 1,1 1-1,0-1 1,-1 0 0,1 1-1,0-1 1,0 0 0,-1 0-1,1 1 1,0-1 0,0 0-1,0 1 1,-1-1 0,1 0-1,0 1 1,0-1 0,0 1-1,0-1 1,0 0 0,0 1-1,0-1 1,0 1 0,0-1-1,0 0 1,0 1 0,0-1-1,0 1 1,0-1-1,0 0 1,0 1 0,0-1-1,1 0 1,-1 1 0,0-1-1,0 0 1,0 1 0,1-1-1,-1 0 1,0 1 0,0-1-1,1 0 1,-1 0 0,0 1-1,1-1 1,-1 0 0,0 0-1,1 1 1,-1-1 0,0 0-1,1 0 1,21 11-26,-7-6 25,0-1 1,0-1-1,1-1 1,-1 0-1,1-1 1,-1-1 0,1 0-1,0-1 1,-1-1-1,30-7 1,-17 2-1,-1-2 1,0-2-1,-1 0 0,0-2 1,27-17-1,122-77 41,-173 105-34,0 1 0,0 0 0,1-1 0,-1 1 0,1 0 0,-1 0 1,1 0-1,-1 0 0,1 1 0,4-2 0,-6 2-4,-1 0 0,1 0 0,-1 0 0,1 1 0,-1-1 0,1 0 0,-1 0 0,1 0 0,-1 0 0,0 1 0,1-1 0,-1 0 0,1 0 0,-1 1 0,0-1 0,1 0-1,-1 1 1,1-1 0,-1 0 0,0 1 0,1-1 0,-1 1 0,1 1 0,-1-1-1,1 1 0,-1-1 1,0 0-1,1 1 0,-1-1 1,0 1-1,0-1 0,0 1 1,0-1-1,-1 3 1,-21 126 3,3-26-2,19-103 1,0 0 0,-1 0 0,1 0 0,0 1 0,0-1 0,0 0 0,0 0 0,0 0 0,0 0 0,0 0 0,0 0-1,0 0 1,0 0 0,1 0 0,-1 0 0,0 0 0,1 0 0,-1 0 0,1 0 0,-1 0 0,1 0 0,-1 0 0,1 0 0,0 0 0,-1 0 0,1-1 0,0 1-1,0 0 1,0-1 0,-1 1 0,1 0 0,0-1 0,0 1 0,0-1 0,0 1 0,2 0 0,0-1 7,-1 0 1,1 0-1,0 0 0,0 0 1,-1-1-1,1 1 0,0-1 1,0 1-1,-1-1 0,1 0 1,-1 0-1,1 0 0,2-3 1,17-9 85,-2-2 1,0 0-1,0-1 1,-2-1-1,0-1 1,30-40 0,-46 56-79,0-1 0,0 1 0,0 0 0,1 0 0,-1 0 1,6-4-1,-8 6-17,0 0 1,0 0-1,0 0 1,1 0-1,-1 0 1,0 0-1,0 0 1,0 0-1,0 0 1,1 0-1,-1-1 1,0 1-1,0 0 1,0 0-1,1 0 0,-1 0 1,0 1-1,0-1 1,0 0-1,1 0 1,-1 0-1,0 0 1,0 0-1,0 0 1,0 0-1,1 0 1,-1 0-1,0 0 1,0 0-1,0 0 1,0 1-1,0-1 1,1 0-1,-1 0 1,0 0-1,0 1 0,0 13 22,-2-3-22,1-1 0,0 1 0,1 0 0,0-1 0,1 1 0,0 0 0,0-1 0,1 1 0,1-1 0,3 12 0,-5-18-1,1 0 0,0 1 1,0-1-1,0 0 0,0 0 0,1 0 1,-1 0-1,1-1 0,0 1 1,0-1-1,0 1 0,1-1 0,-1 0 1,1 0-1,0-1 0,0 1 0,0-1 1,0 0-1,0 0 0,0 0 1,0 0-1,1-1 0,-1 0 0,1 0 1,-1 0-1,7 0 0,5-1 5,-1-1 0,1-1 0,0 0 0,-1-1 0,0-1 0,1 0 0,-1-1 0,19-10 1,3-3 11,0-2 1,34-25 0,-38 21 12,0-3 0,31-32 1,-60 55-23,1-1 0,-1 1 1,0-1-1,0 0 0,-1 0 1,6-9-1,-9 14-7,0-1-1,0 1 1,0 0-1,0 0 0,0 0 1,0 0-1,-1-1 1,1 1-1,0 0 1,0 0-1,0 0 1,0-1-1,0 1 1,0 0-1,0 0 1,0 0-1,0 0 1,0 0-1,-1-1 1,1 1-1,0 0 0,0 0 1,0 0-1,0 0 1,0 0-1,-1 0 1,1 0-1,0 0 1,0-1-1,0 1 1,0 0-1,-1 0 1,1 0-1,0 0 1,0 0-1,0 0 0,-1 0 1,1 0-1,0 0 1,0 0-1,0 0 1,0 0-1,-1 0 1,1 0-1,0 0 1,0 0-1,0 1 1,0-1-1,-1 0 0,-12 3 1,11-2 1,-14 6-8,1 0 0,0 1 0,0 0 1,0 1-1,1 1 0,0 0 0,1 1 1,0 1-1,1 0 0,0 0 0,1 1 1,-14 22-1,22-30 2,1-1 1,-1 1-1,1 0 1,0 0-1,1 0 1,-1 0-1,1 0 1,0 0-1,1 1 1,-1-1-1,1 0 1,0 0-1,0 1 1,0-1-1,3 9 1,-3-11 1,1-1 0,0 0 0,0 1 0,-1-1 0,1 0 1,1 0-1,-1 0 0,0 0 0,1 0 0,-1 0 0,1 0 0,-1 0 0,1 0 1,0-1-1,0 1 0,0-1 0,0 1 0,0-1 0,0 0 0,0 0 0,0 0 1,0 0-1,1 0 0,-1 0 0,0-1 0,1 1 0,-1-1 0,0 1 0,1-1 1,-1 0-1,1 0 0,-1 0 0,0 0 0,1-1 0,-1 1 0,3-1 1,0-1 7,0 0 0,0 0 1,-1 0-1,1 0 1,0-1-1,-1 1 0,0-1 1,0 0-1,0-1 1,0 1-1,0-1 1,-1 1-1,1-1 0,-1 0 1,5-8-1,0-1 23,0-1 0,-1 0 0,11-29 0,-9 17-6,-3 13 6,-1-1 0,-1 0 0,0 0 0,-1 0 0,3-25 1,-8 34-52,-2 16-1,-3 19-15,-10 212-168,-5 44 8,-12-98 113,25-154 95,-1-1-1,-1 0 1,-24 47-1,32-76-1,0 1-1,1-1 1,-2 1-1,1-1 1,0 0-1,-1 0 1,0-1-1,0 1 1,0-1-1,0 0 1,0 0-1,-1 0 1,1 0-1,-1-1 1,-8 3-1,9-4 1,1 0-1,0 0 0,-1 0 1,1-1-1,0 0 1,-1 0-1,1 0 0,0 0 1,-1 0-1,1-1 0,0 1 1,-1-1-1,1 0 1,0 0-1,0 0 0,-1 0 1,1-1-1,0 1 1,0-1-1,1 0 0,-1 0 1,0 0-1,1 0 0,-1 0 1,-2-4-1,-5-6 38,1 1-1,1-1 1,0 0-1,0-1 1,1 0-1,1 0 1,0-1-1,-7-27 1,8 17 35,0 0 1,2 0-1,1 0 0,1-40 1,1 58-75,0 1 0,1 0 0,0 0 0,0 0 0,0-1 0,0 1 0,1 0 0,-1 0 0,1 1 0,1-1 0,-1 0 1,1 1-1,0-1 0,0 1 0,0 0 0,0 0 0,1 0 0,-1 0 0,1 1 0,0-1 0,0 1 0,1 0 0,-1 0 0,1 1 0,-1-1 0,1 1 0,0 0 0,0 0 1,0 1-1,0-1 0,0 1 0,10-1 0,69-6 25,-52 6-36,-1-1 0,32-7 1,-52 7-4,0 0 1,-1-1 0,1 0 0,-1-1-1,0 0 1,0 0 0,-1-1-1,1 0 1,13-13 0,-2-2 6,-1-1 0,-1 0 0,-1-2 0,0-1 1,-2 0-1,-1-1 0,16-38 0,1-15 30,28-107 1,15-151 88,-42 199-129,0 0-107,-106 513-352,-25 163 38,94-511 418,0 2-7,0 33-1,4-62 23,0 0-1,0 1 1,0-1-1,0 0 1,0 0-1,0 0 1,0 0-1,0 1 0,0-1 1,0 0-1,0 0 1,0 0-1,0 0 1,0 0-1,0 1 1,0-1-1,0 0 0,0 0 1,0 0-1,0 0 1,0 0-1,1 1 1,-1-1-1,0 0 0,0 0 1,0 0-1,0 0 1,0 0-1,0 0 1,1 0-1,-1 0 1,0 0-1,0 1 0,0-1 1,0 0-1,0 0 1,1 0-1,-1 0 1,0 0-1,0 0 1,0 0-1,0 0 0,1 0 1,-1 0-1,0 0 1,10-5 23,7-9 13,94-109 166,-70 74-160,3 3 0,51-44 0,-94 89-43,0 0 1,1-1-1,-1 1 0,1 0 1,-1 0-1,1 1 0,0-1 1,-1 0-1,1 0 1,0 1-1,0-1 0,-1 1 1,1 0-1,2-1 0,-3 1 1,0 0-1,0 1 0,0-1 0,0 0 0,-1 1 0,1-1 0,0 1 0,0-1 1,-1 1-1,1-1 0,0 1 0,-1-1 0,1 1 0,-1-1 0,1 1 0,-1 0 1,1 0-1,-1-1 0,1 1 0,-1 0 0,1 0 0,-1-1 0,0 1 0,0 0 0,1 0 1,-1 0-1,0 0 0,0-1 0,0 1 0,0 1 0,2 15-10,-1-1-1,-1 0 1,-2 24-1,0-22-4,1 1-1,3 29 0,-1-38 16,1 0 0,0-1 0,0 1-1,1-1 1,5 14 0,-7-21 7,0 0 0,0 0 0,1 0 0,-1 0 0,0 0 0,1 0 0,-1 0 0,1 0 0,0-1 0,0 1 0,-1-1 0,1 1 0,0-1 1,0 0-1,1 1 0,-1-1 0,0 0 0,0 0 0,0-1 0,1 1 0,-1 0 0,0-1 0,1 0 0,-1 1 0,1-1 0,-1 0 0,5 0 0,6-2 32,-1-1 1,1 0 0,-1 0-1,0-2 1,20-8 0,57-36 227,-80 44-235,12-8 48,0-2-1,0 0 1,19-20-1,-3-3-3841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52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8032,'0'0'1462,"14"-7"-915,11-5-327,1 2-1,0 0 1,1 2 0,28-5 0,257-24 1100,8 22-58,-154 9-548,258-39 803,-349 34-1374,87-17-2050,-149 24-8226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03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9144,'0'0'5240,"11"-1"-4552,265-18 2705,-97 8-1645,-151 9-1073,0 2 0,27 2 0,-11 7-2974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8:54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56 5920,'0'0'6846,"-5"-9"-6606,-19-29-8,23 37-217,0 0 0,0 1-1,-1-1 1,1 0-1,-1 0 1,1 1 0,-1-1-1,1 1 1,-1-1-1,1 1 1,-1-1 0,1 1-1,-1 0 1,1 0 0,-1 0-1,0 0 1,1 0-1,-1 0 1,1 1 0,-1-1-1,1 0 1,-1 1-1,1-1 1,-1 1 0,1-1-1,-3 2 1,-2 0 48,-6 1 52,0 1 0,1 0 0,-1 0 1,1 1-1,0 0 0,0 1 1,1 0-1,-1 1 0,1 0 0,1 1 1,0 0-1,0 1 0,0 0 1,1 0-1,0 0 0,-11 20 1,16-25-61,1 0 1,0 0-1,0 0 1,1 0-1,-1 1 1,1-1-1,0 0 1,0 1-1,0-1 1,1 1-1,0-1 1,0 1-1,0-1 1,1 7-1,-1-8-25,1-1 1,0 1-1,0-1 0,0 1 0,0-1 0,1 1 0,-1-1 0,1 0 0,-1 0 0,1 0 0,0 0 0,-1 0 0,1 0 0,0 0 0,0-1 0,1 1 1,-1-1-1,0 1 0,0-1 0,1 0 0,-1 0 0,1 0 0,-1 0 0,1 0 0,4 0 0,-1 0 16,1 0-1,0-1 1,-1 1 0,1-1-1,0-1 1,0 1 0,-1-1-1,1 0 1,-1-1 0,1 0-1,-1 0 1,1 0 0,-1-1-1,0 0 1,0 0 0,0 0-1,-1-1 1,1 0 0,-1 0-1,0 0 1,0-1-1,8-9 1,-8 9 1,0-1 0,-1-1 0,1 1-1,-1 0 1,-1-1 0,1 0 0,-1 0 0,0 0 0,-1 0-1,0-1 1,0 1 0,0-1 0,-1 1 0,0-1 0,-1 0-1,1 1 1,-1-1 0,-1 0 0,-2-12 0,3 19-37,0 1 1,0-1-1,0 0 1,0 1 0,0-1-1,-1 1 1,1-1-1,0 1 1,0-1-1,0 1 1,-1-1 0,1 1-1,0-1 1,-1 1-1,1-1 1,0 1-1,-1-1 1,1 1 0,-1 0-1,1-1 1,-1 1-1,0-1 1,-6 8 178,-2 20-24,9-19-143,0 0-1,0 1 0,1-1 1,0 0-1,0 0 1,1 1-1,0-1 1,1-1-1,-1 1 1,2 0-1,-1 0 1,1-1-1,0 0 1,0 0-1,1 0 1,0 0-1,0-1 1,1 0-1,0 0 1,0 0-1,0-1 1,1 0-1,0 0 0,0-1 1,0 1-1,0-2 1,8 4-1,-3-3 59,0 0-1,0-1 1,0 0-1,1-1 1,-1-1-1,0 0 1,1-1-1,-1 0 1,1-1-1,23-4 1,-29 4-188,-1-1 1,1 0-1,-1 0 0,1 0 1,-1-1-1,0 0 0,0-1 1,0 1-1,-1-1 0,1 0 1,-1 0-1,0-1 0,0 0 0,0 0 1,-1 0-1,0 0 0,0-1 1,0 1-1,0-1 0,4-11 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02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131 792 6016,'0'0'8918,"-12"6"-8579,-36 18 1,42-21-261,1 1 1,0-1-1,1 1 1,-1 0-1,0 1 0,1-1 1,0 1-1,0 0 1,1 0-1,-1 0 0,1 0 1,0 1-1,0-1 1,1 1-1,0 0 1,0-1-1,0 1 0,1 0 1,0 0-1,0 1 1,0-1-1,0 7 0,2-7-9,0 1-1,0 0 0,1-1 0,0 1 1,0-1-1,0 1 0,1-1 0,0 0 1,0 0-1,0 0 0,1-1 0,0 1 1,0-1-1,0 0 0,1 0 0,0 0 1,0 0-1,0-1 0,1 0 0,-1 0 1,1-1-1,0 1 0,0-1 0,0 0 1,0-1-1,1 0 0,-1 0 0,1 0 0,10 1 1,-7-3 10,-1-1 1,1 0-1,-1 0 0,0-1 1,1 0-1,-1 0 0,0-1 1,0-1-1,0 0 1,-1 0-1,1 0 0,-1-1 1,0 0-1,-1-1 1,1 0-1,-1 0 0,11-12 1,-14 13-42,0 1 0,0-1 0,0 0 0,-1-1 0,0 1 0,0 0 0,0-1 1,-1 0-1,0 0 0,0 0 0,0 0 0,-1 0 0,0 0 0,0 0 0,-1 0 0,1 0 1,-1 0-1,-1-1 0,1 1 0,-1 0 0,0 0 0,0 0 0,-1 0 0,0 0 1,0 0-1,0 0 0,-1 1 0,-3-7 0,3 8 8,0 0 0,0 1 1,0-1-1,0 1 0,-1-1 0,1 1 0,-1 0 0,0 1 1,0-1-1,0 1 0,0-1 0,0 1 0,-1 1 1,1-1-1,-1 0 0,1 1 0,-1 0 0,1 0 1,-1 1-1,0-1 0,0 1 0,-7 0 0,12 0 43,1 1-64,1 0 0,0 0 0,0-1 0,0 1 1,0-1-1,0 1 0,0-1 0,0 0 0,0 0 0,4 0 1,116-28 140,-40 7-36,12-5 86,-49 14 56,45-8 0,-85 19-215,-1 0 1,0 0-1,1 1 0,-1 0 0,0 0 1,1 0-1,-1 1 0,5 0 1,-7 0-33,0 0 1,0 0-1,0 0 1,-1 0 0,1 0-1,-1 0 1,1 1-1,-1-1 1,1 1-1,-1-1 1,0 1-1,0-1 1,1 1 0,-1 0-1,-1-1 1,1 1-1,0 0 1,0 0-1,-1 0 1,2 2 0,20 78 419,-17-60-306,1 1 0,1-1-1,13 30 1,-12-35-57,-5-10-29,1 0-1,0 0 0,0 0 1,0 0-1,6 6 0,-7-10-27,-1-1-1,0 0 0,0-1 0,1 1 1,-1 0-1,1-1 0,0 1 0,-1-1 0,1 0 1,0 0-1,0 0 0,0 0 0,0 0 0,0-1 1,0 0-1,0 1 0,5-1 0,-1 0 29,1-1-1,-1 0 1,0 0 0,0 0-1,0-1 1,1 0-1,-2 0 1,1-1 0,11-6-1,-3 3 167,-13 6-214,0 0 1,-1-1-1,1 1 0,0-1 0,-1 0 0,1 1 1,-1-1-1,1 0 0,-1 0 0,1 0 1,-1 0-1,0 0 0,0 0 0,2-2 0,35-26 21,-37 27-16,0 0 1,1 1-1,-1-1 0,1 1 0,0-1 0,-1 1 1,1 0-1,0 0 0,0 0 0,0 0 1,2-1-1,-4 2-37,6-22 12,-6 17-24,0 4 44,0-1-1,0 0 1,0 1 0,0-1 0,0 0 0,0 0 0,0 1-1,-1-1 1,1 1 0,-1-1 0,0-2 0,-3-4-14,8 8-29,-2 0 12,-5-4 13,3 3 10,-1-1 0,1 0-1,0 0 1,0 1-1,0-1 1,0 0-1,0 0 1,0 1-1,0-1 1,0 0 0,0 0-1,1 1 1,-1-1-1,1 0 1,0 1-1,-1-1 1,2-2-1,19-41 35,-16 33-21,6-11-2,157-379 181,-159 374-192,0-1 1,-3 1-1,0-1 1,-2-1-1,0 1 1,-3-1-1,0 1 1,-5-44-1,3 59-20,1-4-27,0 17 46,0 1 0,0-1 0,0 1 0,0 0 0,0-1 0,0 1 0,0 0 0,0-1 0,0 1-1,0 0 1,0-1 0,-1 1 0,1 0 0,0-1 0,0 1 0,0 0 0,0-1 0,-1 1 0,1 0 0,0-1 0,0 1 0,-1 0 0,1 0 0,0-1 0,-1 1 0,1 0 0,0 0 0,-1 0 0,1 0 0,-1-1 0,1 2-2,-1-1-1,1 0 1,-1 1 0,1-1-1,-1 1 1,1-1 0,-1 1-1,1-1 1,0 1-1,-1-1 1,1 1 0,0-1-1,-1 1 1,1-1 0,0 1-1,0 0 1,-1-1-1,1 1 1,0 0 0,0-1-1,0 1 1,0 0 0,-3 21-40,2-18 29,-21 318-275,17-226 227,-1 194-122,6-262 179,1 0-1,1 0 1,2-1 0,7 28 0,-11-53 12,1 0-1,-1-1 1,1 1 0,-1 0 0,1 0 0,0 0 0,0-1-1,0 1 1,0 0 0,0-1 0,0 1 0,0-1 0,1 1-1,-1-1 1,0 0 0,1 1 0,-1-1 0,1 0 0,0 0-1,-1 0 1,1 0 0,0 0 0,-1-1 0,1 1 0,0 0-1,0-1 1,0 1 0,0-1 0,0 0 0,-1 0 0,1 1-1,0-1 1,0-1 0,0 1 0,0 0 0,0 0 0,0-1-1,0 1 1,0-1 0,-1 1 0,4-2 0,5-3 23,1 1 0,-1-2 0,0 1 0,0-2 1,14-11-1,-15 11-16,0 1 13,0-1-1,0 0 1,0 0 0,-1-1-1,-1 0 1,1 0-1,-1-1 1,-1 0-1,0 0 1,9-18-1,-12 19-10,3-12 12,-6 19-3,5 1-7,1 1-1,0 0 0,0 0 1,-1 0-1,12 5 1,-12-4-25,0-1 1,1 1-1,-1-1 1,1 1 0,-1-2-1,1 1 1,10-1-1,1-1 15,0-1 0,0 0 0,0-2 0,-1 0 0,1-1-1,-1-1 1,0 0 0,0-1 0,-1-1 0,0 0-1,0-1 1,-1 0 0,23-21 0,-38 30-6,1 0 0,0 1 0,0-1 0,0 0 0,0 0 0,0 0 0,0 1 1,0-1-1,1 0 0,-1 0 0,0 0 0,0 1 0,0-1 0,0 0 0,0 0 0,0 0 0,0 0 0,0 1 1,0-1-1,0 0 0,1 0 0,-1 0 0,0 0 0,0 1 0,0-1 0,0 0 0,1 0 0,-1 0 0,0 0 1,0 0-1,0 0 0,0 0 0,1 0 0,-1 0 0,0 0 0,0 1 0,0-1 0,1 0 0,-1 0 0,0 0 1,0 0-1,0 0 0,1 0 0,-1 0 0,0-1 0,0 1 0,0 0 0,1 0 0,-1 0 0,0 0 0,0 0 1,0 0-1,0 0 0,1 0 0,-1 0 0,0 0 0,0-1 0,-4 23-40,4-20 33,-4 15-21,2-1 0,-2 29-1,4-40 28,0 1-1,0-1 0,1 1 0,0-1 0,-1 0 0,2 1 0,-1-1 0,1 0 1,-1 0-1,2 0 0,-1 0 0,5 7 0,-6-10 9,1-1-1,0 1 0,0-1 1,0 1-1,0-1 1,0 0-1,1 1 0,-1-1 1,0-1-1,1 1 1,-1 0-1,0 0 0,1-1 1,-1 1-1,1-1 1,-1 0-1,1 0 1,-1 0-1,1 0 0,-1 0 1,4-1-1,3-1 18,0 0 0,-1 0 0,1 0-1,13-7 1,-2-1 18,0-1 0,-1-1 0,-1-1 0,0-1 0,-1 0 0,0-1-1,27-32 1,-6-1 51,52-86 0,57-113 74,-133 222-168,-2-1-1,-1-1 1,-1 0 0,10-47-1,-20 74 2,0 0 0,0 0-1,0 0 1,0 0 0,0 1-1,0-1 1,-1 0-1,1 0 1,0 0 0,0 0-1,0 0 1,0 0 0,0 0-1,0 0 1,-1 0 0,1 0-1,0 0 1,0 0-1,0 0 1,0 0 0,0 0-1,-1 0 1,1 0 0,0 0-1,0 0 1,0 0-1,0 0 1,0 0 0,0 0-1,-1 0 1,1-1 0,0 1-1,0 0 1,0 0 0,0 0-1,0 0 1,0 0-1,0 0 1,0 0 0,0 0-1,-1-1 1,1 1 0,0 0-1,0 0 1,0 0-1,0 0 1,0 0 0,0 0-1,0-1 1,0 1 0,0 0-1,0 0 1,0 0 0,0 0-1,0 0 1,0 0-1,0-1 1,0 1 0,0 0-1,0 0 1,-10 10-11,1 2 1,1 1-1,1-1 1,1 1-1,-1 1 1,-6 24-1,-15 74-89,18-55 54,2 0 0,2 0-1,3 1 1,3-1-1,9 80 1,-7-123 53,0 0 0,7 18 1,-8-28-2,0 0 0,1 0 1,-1 0-1,1 0 1,0-1-1,0 1 1,1-1-1,-1 1 0,1-1 1,0 0-1,-1 0 1,7 4-1,-8-6-96,1-1 0,0 1-1,-1-1 1,1 1 0,0-1 0,0 0-1,0 1 1,0-1 0,-1 0 0,1-1-1,2 1 1,2 0-3351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0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14872,'0'0'1337,"13"-2"-885,272-30 1214,-220 28-1170,1 4 0,102 12 0,-157-10-424,23 2 543,40 2 0,-73-6-637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12256,'0'0'1432,"62"-6"-1304,-26 6-288,11-4 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0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1 460 7632,'0'0'7406,"10"-6"-6978,10-6-138,0-1-1,-1-1 0,27-25 0,5-15 377,-2-1 0,-3-2-1,46-76 1,-88 127-511,0 0 0,0 0 0,-1-1 0,0 1 0,-1-1 0,1 0 1,-1 0-1,0 0 0,1-11 0,-14 26 503,2 6-538,0 0 0,1 1 0,1 0 0,0 1 0,-8 27 0,12-34-74,1 1 1,0 1-1,1-1 1,0 0-1,0 0 1,1 1-1,0-1 1,1 0-1,0 0 1,4 18-1,-3-24-27,-1 0-1,1 0 1,0 0-1,0 0 1,1-1-1,-1 1 1,1 0 0,-1-1-1,1 0 1,0 0-1,1 0 1,-1 0-1,0 0 1,1 0 0,0-1-1,-1 0 1,1 0-1,0 0 1,0 0-1,0 0 1,0-1 0,1 0-1,-1 0 1,0 0-1,1 0 1,4 0-1,1-1 29,1 0-1,0 0 0,-1 0 0,0-2 0,1 1 0,-1-1 1,0-1-1,0 0 0,0 0 0,10-5 0,-1-2 76,-1-1 0,-1 0-1,0-1 1,0-1 0,-2 0 0,1-1-1,-2-1 1,0-1 0,-1 0-1,0 0 1,-1-1 0,-1-1 0,16-34-1,-17 35 51,-8 15-125,0 0-1,-1 0 0,1 0 0,-1-1 1,1 1-1,-1-1 0,0 1 0,0-1 1,1-2-1,-2 4 78,0 24 95,-1 19-195,-1 0 1,-3 1 0,-1-1 0,-2-1 0,-16 51 0,22-84-20,-5 11-13,2-17 22,-2-13 31,5 6-29,0 1 1,0 0-1,1-1 1,0 0-1,0 1 1,-1-7-1,2 10-13,0 0-1,0 0 1,0 0-1,0 0 1,1 0-1,-1 0 1,0 0-1,0 0 1,1 0-1,-1 0 1,0 0 0,1 0-1,-1 0 1,1 0-1,0 0 1,-1 0-1,1 1 1,-1-1-1,1 0 1,0 0-1,0 1 1,0-1 0,-1 0-1,1 1 1,0-1-1,0 1 1,0-1-1,0 1 1,0 0-1,0-1 1,0 1-1,0 0 1,0-1 0,0 1-1,0 0 1,1 0-1,17-1-8,-1 1 0,1 0 0,-1 1-1,0 2 1,31 6 0,-3 0-59,-44-9 29,1 1 1,-1-1-1,1 0 1,-1 0-1,1-1 0,0 1 1,-1 0-1,1-1 1,-1 1-1,1-1 1,-1 0-1,0 0 1,1 0-1,-1 0 1,0 0-1,4-3 1,4-11-3768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05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14168,'0'0'1744,"62"16"-1976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1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355 885 6632,'0'0'8330,"-12"-2"-7832,4 1-454,-24-5 650,-43 0 0,65 5-504,-1 1 0,1 0 0,-1 1 1,1 1-1,0-1 0,0 2 0,0-1 0,0 1 0,-15 7 0,16-5-28,-1 1 0,1 0 1,1 0-1,0 0 1,-1 1-1,2 0 0,-11 12 1,14-13-82,0-1 1,1 1 0,0 0-1,0 0 1,0 0-1,0 0 1,1 1 0,0-1-1,0 1 1,1-1-1,0 1 1,-1 12 0,2-13-37,0 0 0,0 0 0,1 0 1,0 0-1,0 0 0,0-1 0,1 1 1,-1 0-1,2-1 0,-1 1 0,0-1 1,1 1-1,0-1 0,0 0 1,1 0-1,0 0 0,-1-1 0,1 1 1,1-1-1,-1 0 0,1 0 0,-1-1 1,1 1-1,0-1 0,1 0 0,-1 0 1,0-1-1,1 0 0,6 2 0,2 1 26,1-1 0,0-1 0,0-1 0,0 0 0,1-1 0,-1-1 0,0 0 0,0-1 0,1 0 0,20-6 0,19-5 113,0-3-1,-1-2 0,-1-3 0,-1-2 0,0-2 1,61-39-1,-90 49-68,-15 9 9,-1 1 0,1-1 0,13-12 0,-34 14 145,9 3-252,-1 1 1,1 0-1,-1 0 0,1 0 1,-1 0-1,1 1 1,0-1-1,0 1 0,0 0 1,0 1-1,-7 4 0,-1 2 11,0 1-1,-11 12 1,20-20-25,1 1 0,0 0 0,0-1 1,0 1-1,0 0 0,0 0 1,0 0-1,1 0 0,-1 0 0,1 0 1,0 0-1,0 1 0,0-1 0,1 0 1,-1 1-1,1-1 0,0 1 1,0-1-1,0 0 0,0 1 0,0-1 1,1 1-1,0-1 0,-1 0 1,4 7-1,-2-6-2,0 1 0,0-1 0,1 1 1,0-1-1,0 0 0,0 0 0,1-1 0,-1 1 1,1-1-1,0 1 0,0-1 0,0 0 0,0 0 0,0-1 1,1 1-1,-1-1 0,7 2 0,-6-3 7,0 0 1,1 0-1,-1 0 0,0-1 0,1 0 0,-1 0 0,0 0 0,1-1 1,-1 0-1,0 0 0,0 0 0,0 0 0,1-1 0,-1 0 1,-1 0-1,1-1 0,0 1 0,0-1 0,-1 0 0,0 0 1,5-4-1,-4 3 4,-1 0 1,0 0-1,0 0 1,0 0-1,0-1 1,-1 1-1,1-1 1,-1 0-1,0 0 1,-1 0-1,1-1 1,-1 1-1,0-1 1,-1 1-1,1-1 1,-1 0-1,0 1 1,0-1-1,-1-8 1,0 9-6,0 0 0,-1 1 1,1-1-1,-1 0 0,0 1 1,0-1-1,-1 1 1,0-1-1,1 1 0,-1 0 1,-1-1-1,1 1 1,-1 0-1,1 0 0,-1 1 1,0-1-1,-1 1 0,1-1 1,0 1-1,-1 0 1,0 0-1,0 0 0,0 1 1,0 0-1,-5-3 1,1 1-2,0 0 0,-1 1 0,1 0 0,0 0 0,-1 1 0,0 0 0,1 1 0,-1-1 0,0 2 0,0-1 1,0 1-1,1 1 0,-15 2 0,141-31 4,137-36-5,-111 29 64,-119 30-27,0 2 0,0 1 0,45 1 0,-68 1-35,0 0 0,0 0 1,0 0-1,0 1 0,0-1 1,0 1-1,0-1 0,0 1 0,0 0 1,0 0-1,0-1 0,-1 1 1,1 1-1,0-1 0,-1 0 1,1 0-1,-1 1 0,1-1 0,-1 1 1,1-1-1,-1 1 0,0-1 1,0 1-1,0 0 0,0 0 0,0-1 1,0 1-1,0 0 0,-1 0 1,1 0-1,-1 0 0,1 0 1,-1 0-1,0 0 0,0 0 0,0 0 1,0 0-1,0 0 0,0 0 1,-1 3-1,-1 6 23,0 1-1,-1-1 1,0 0 0,-1 1-1,-7 13 1,1-7 14,0 0-1,-12 16 1,12-21 16,1 1 0,1-1 1,0 2-1,-7 18 0,15-32-55,0-1-1,0 0 0,0 0 1,-1 0-1,1 0 1,0 0-1,0 1 1,0-1-1,0 0 0,0 0 1,0 0-1,0 0 1,0 0-1,0 1 1,0-1-1,0 0 0,0 0 1,0 0-1,0 0 1,0 1-1,0-1 0,0 0 1,0 0-1,0 0 1,0 0-1,0 1 1,0-1-1,0 0 0,0 0 1,0 0-1,0 0 1,0 1-1,0-1 1,0 0-1,1 0 0,-1 0 1,0 0-1,0 0 1,0 0-1,0 1 1,0-1-1,0 0 0,1 0 1,-1 0-1,0 0 1,0 0-1,0 0 0,0 0 1,1 0-1,-1 0 1,0 0-1,0 0 1,1 0-1,12-6 122,24-20-25,-29 20-63,74-59 162,-48 36-81,1 1 0,2 2 0,42-23 0,-78 49-118,-1 0 1,0 0-1,1 0 0,-1 0 0,0-1 1,1 1-1,-1 0 0,1 0 1,-1 0-1,0 0 0,1 0 0,-1 0 1,1 0-1,-1 0 0,0 0 0,1 0 1,-1 0-1,1 0 0,-1 0 1,0 1-1,1-1 0,-1 0 0,0 0 1,1 0-1,-1 0 0,0 1 0,1-1 1,-1 0-1,0 0 0,1 1 0,-1-1 1,0 0-1,0 1 0,1-1 1,-1 0-1,0 1 0,0-1 0,0 0 1,1 1-1,-1-1 0,0 0 0,0 1 1,0-1-1,0 1 0,0-1 1,0 0-1,0 1 0,0-1 0,0 1 1,0-1-1,0 0 0,0 1 0,0-1 1,0 1-1,0-1 0,0 1 1,-4 30 13,3-24-11,-1 9 9,0-4-21,0 0 1,1 1 0,1-1 0,0 0-1,3 20 1,-3-29 5,1 0 0,0-1 0,0 1-1,0-1 1,0 1 0,0-1 0,0 1-1,1-1 1,-1 0 0,1 0 0,-1 1-1,1-1 1,0 0 0,0-1 0,0 1-1,0 0 1,0 0 0,0-1 0,1 1-1,-1-1 1,1 0 0,-1 0 0,1 0-1,-1 0 1,1 0 0,-1 0 0,1-1-1,0 1 1,-1-1 0,1 0 0,4 0-1,5 0 9,1-1-1,-1-1 0,0 0 1,0 0-1,0-1 0,0-1 0,0 0 1,0 0-1,-1-1 0,0-1 1,0 0-1,16-12 0,-1-1 7,0-2-1,-2-1 1,34-39-1,75-95 212,-132 155-221,-1 1-1,1-1 1,-1 0 0,0 1 0,1-1 0,0 0 0,-1 1-1,1-1 1,-1 1 0,1-1 0,0 1 0,-1-1 0,1 1-1,0-1 1,-1 1 0,1-1 0,0 1 0,0 0-1,-1 0 1,1-1 0,0 1 0,0 0 0,0 0 0,0 0-1,1 0 1,-1 1-1,-1-1-1,1 1 0,0 0 1,-1-1-1,1 1 0,-1 0 1,1 0-1,-1-1 0,1 1 1,-1 0-1,1 0 0,-1 0 1,0 0-1,1 0 0,-1 0 1,0-1-1,0 1 0,0 2 1,1 8-13,0 1 0,-2 18 0,1-28 10,-1 8-10,-1 35-49,-1 1 0,-3-1 0,-18 71 0,23-113 57,1-1 0,-1 0 1,0 1-1,0-1 0,0 0 1,0 1-1,0-1 0,-1 0 1,1 0-1,-1 0 0,1 0 1,-1-1-1,0 1 0,0 0 0,1 0 1,-1-1-1,-1 0 0,1 1 1,0-1-1,0 0 0,-4 2 1,2-3 5,0 1 1,0-1-1,0 0 1,0 0-1,0 0 1,0 0 0,0-1-1,0 1 1,0-1-1,0 0 1,1 0-1,-7-3 1,-20-10 30,-19-6-4,34 18-21,15 3-8,0-1-1,0 0 1,0 0 0,0 0-1,0 0 1,0 0 0,0 0 0,-1 1-1,1-1 1,0 0 0,0 0 0,0 0-1,0 0 1,0 1 0,0-1-1,0 0 1,0 0 0,0 0 0,0 0-1,0 0 1,0 1 0,0-1 0,0 0-1,1 0 1,-1 0 0,0 0-1,0 0 1,0 1 0,0-1 0,0 0-1,0 0 1,0 0 0,0 0 0,0 0-1,1 0 1,-1 1 0,0-1-1,0 0 1,0 0 0,0 0 0,0 0-1,1 0 1,23 17-37,-3-7 28,-1-2 1,2 0-1,-1-1 0,1-2 1,0 0-1,0-1 0,33 1 1,-43-4 14,1-2 0,-1 1 1,1-1-1,-1-1 0,1-1 0,-1 1 1,0-2-1,22-8 0,-18 4 4,0-1 0,0 0 0,-1-1 0,0-1 0,20-18 0,-6-1 9,-1-1 1,-1-1 0,-2-1 0,34-61-1,15-45 2,63-169 0,-118 258-44,-3-1-1,-1 0 1,-3-1 0,7-63 0,-19 110 26,0 1-1,0 0 1,0 0 0,0 0 0,-1 0 0,0 0-1,0 0 1,0 0 0,-3-6 0,4 10-4,-1 0-1,0-1 1,1 1 0,-1 0 0,0 0 0,0 0-1,1 0 1,-1 0 0,0 0 0,1 0 0,-1 0 0,0 1-1,0-1 1,1 0 0,-1 0 0,0 0 0,1 1-1,-1-1 1,1 0 0,-1 1 0,0-1 0,1 1-1,-1-1 1,1 1 0,-1-1 0,1 1 0,-1-1 0,1 1-1,-1 0 1,-19 18-38,5 2 16,0 0 0,2 1 0,1 0 0,0 1-1,-9 29 1,3-10-14,-8 16-30,4 2 0,1 0 0,4 1-1,-17 107 1,12 96-138,21-253 213,0-1 1,0 1 0,1 0-1,1-1 1,0 1-1,1-1 1,0 1-1,0-1 1,1 1 0,0-1-1,1 0 1,0-1-1,1 1 1,0-1 0,12 18-1,-16-26-3,1 1 1,0-1-1,0 0 1,0 0-1,-1 0 0,1 0 1,0 0-1,0 0 0,0 0 1,1-1-1,-1 1 0,0-1 1,0 1-1,0-1 0,0 0 1,0 0-1,1 0 1,-1 0-1,0 0 0,0-1 1,0 1-1,2-1 0,50-14 58,-53 15-61,17-7 46,0-1 1,-1 0-1,20-13 0,-27 15-20,-1-1-1,0 0 0,0 0 0,-1-1 1,0 0-1,13-17 0,-16 17-10,81-107 170,-84 113-186,0 0-1,-1 0 1,1 0-1,0 0 1,1 0-1,-1 0 1,0 0 0,0 1-1,1-1 1,-1 1-1,1 0 1,-1 0-1,1 0 1,0 0-1,-1 0 1,1 0 0,0 1-1,5-1 1,-5 1-13,1 1 1,-1 0 0,1 0-1,-1 1 1,1-1 0,-1 1-1,0-1 1,1 1 0,-1 0-1,0 0 1,0 1 0,-1-1-1,6 5 1,68 76-180,-79-86 193,-2-3 10,-1 0 1,0 1-1,-1-1 0,1 1 1,-1 0-1,0 1 0,-1 0 1,1 0-1,0 0 0,-12-3 1,13 6-18,0 0 0,0 1 0,0 0-1,0 0 1,0 0 0,0 1 0,0 0 0,0 0 0,0 0 0,0 1 0,0 0 0,1 0 0,-7 4 0,8-4 1,0 0 1,0 0-1,0 0 1,1 1 0,-1 0-1,1 0 1,0 0-1,0 0 1,0 0-1,0 0 1,1 1-1,-1-1 1,1 1-1,0 0 1,0 0 0,0 0-1,1 0 1,-1 0-1,0 5 1,1-1 4,0 0 1,0 0-1,1 0 1,1 0-1,-1 0 1,1 0 0,0-1-1,1 1 1,0 0-1,0-1 1,1 1-1,0-1 1,0 1-1,1-1 1,-1 0-1,2-1 1,-1 1-1,1-1 1,7 8-1,-10-12 3,0-1 0,0 1 0,0-1 0,0 0 0,0 1 0,0-1 0,0 0 0,1 0 0,-1-1 0,0 1 0,1 0 0,-1-1 0,0 1-1,1-1 1,-1 0 0,1 0 0,-1 0 0,1 0 0,-1 0 0,0-1 0,1 1 0,-1-1 0,0 1 0,1-1 0,-1 0 0,0 0 0,0 0-1,4-2 1,2-1 17,-1-1 0,1 0-1,-1 0 1,0 0 0,0-1-1,10-10 1,-11 8 4,0 0 0,-1 0-1,1 0 1,-2-1 0,1 1-1,3-12 1,-6 16-18,-1 0 1,1 0-1,-1-1 0,0 1 0,0 0 1,-1 0-1,1-1 0,-1 1 0,0 0 0,0-1 1,-1 1-1,1 0 0,-1-1 0,0 1 1,0 0-1,-2-4 0,3 7-7,0 1 1,0 0-1,0 0 1,0-1-1,0 1 0,0 0 1,0 0-1,0 0 0,0-1 1,0 1-1,-1 0 0,1 0 1,0 0-1,0-1 0,0 1 1,0 0-1,-1 0 0,1 0 1,0 0-1,0 0 0,0-1 1,0 1-1,-1 0 1,1 0-1,0 0 0,0 0 1,-1 0-1,1 0 0,0 0 1,0 0-1,0 0 0,-1 0 1,1 0-1,0 0 0,0 0 1,-1 0-1,1 0 0,0 0 1,0 0-1,-1 0 0,-6 10 3,0 12-4,6-16 1,0-1 0,0 1 0,1 0 0,0 0 0,0 0 0,1 0 0,0 0 0,0 0 0,0 0 0,0-1 0,1 1 0,0 0 0,0-1 0,1 0 0,3 7 0,-4-9 0,-1 0 0,1-1 0,0 0 0,0 1 0,0-1 0,0 0 0,0 0 0,1 0 0,-1 0 0,0-1 0,1 1 0,0-1 0,-1 1 0,1-1 0,0 0 0,-1 0 0,1 0 0,0 0 0,0-1 0,0 1 0,0-1 0,0 0 0,0 1 0,0-1 0,0-1 0,0 1 0,0 0 0,0-1 0,0 1 0,0-1 0,5-2 0,3-2 7,-1 0-1,1-1 0,-1 0 1,0 0-1,0-1 1,-1-1-1,0 1 1,9-12-1,7-8 29,26-40-1,-26 32-22,-17 25 8,-4 3-6,1 0-1,1 0 1,-1 0-1,1 1 1,1 0-1,8-7 0,-14 13-13,0-1 0,0 1 0,0-1 0,0 1 0,0 0 0,0 0 0,0 0 0,0-1 0,0 1-1,0 0 1,0 0 0,0 0 0,0 0 0,0 1 0,0-1 0,0 0 0,0 0 0,0 1 0,0-1 0,0 0-1,0 1 1,0-1 0,0 1 0,0-1 0,0 1 0,-1 0 0,1-1 0,0 1 0,0 0 0,-1 0-1,1-1 1,0 1 0,-1 0 0,1 0 0,-1 0 0,1 0 0,-1 0 0,1 0 0,-1 0 0,1 2 0,2 3-11,-1 1 0,0 0 0,0 1 1,2 10-1,-3-3-6,-1 1-1,0-1 1,-3 23-1,0 18 27,3-56-8,-1 0 0,1 1 0,0-1 0,0 1 0,0-1 0,0 1-1,0-1 1,1 0 0,-1 1 0,0-1 0,0 1 0,0-1 0,0 0 0,0 1 0,0-1 0,1 1 0,-1-1 0,0 0 0,0 1 0,1-1 0,-1 0 0,0 1 0,1-1 0,-1 0 0,0 1 0,1-1 0,-1 0 0,0 0 0,1 0 0,0 1-1,12-4 37,17-18 33,-27 18-60,101-89 226,-45 37-18,-44 47-164,-14 8-53,-1 0 0,0 0 1,1 0-1,-1 0 1,0 0-1,1 0 0,-1 0 1,0 0-1,1 0 1,-1 0-1,0 1 1,1-1-1,-1 0 0,0 0 1,1 0-1,-1 1 1,0-1-1,0 0 1,1 0-1,-1 1 0,0-1 1,0 0-1,0 1 1,1-1-1,-1 0 1,0 0-1,0 1 0,1 3 3,0 0-1,0-1 0,-1 1 0,1 0 1,-1 0-1,0 4 0,0 5-22,2 18 0,-1-7-29,6 34 0,-6-53 38,0 1 1,0 0-1,1-1 0,0 1 1,0-1-1,1 0 1,-1 1-1,1-1 0,0 0 1,1-1-1,4 7 0,-6-9 13,0-1-1,0 0 0,1 0 1,-1 1-1,0-1 0,1 0 1,-1-1-1,0 1 0,1 0 1,-1-1-1,1 0 0,-1 1 1,1-1-1,-1 0 0,1 0 1,-1 0-1,1-1 0,-1 1 1,1 0-1,-1-1 0,1 0 1,-1 0-1,1 1 0,-1-1 1,0-1-1,4-1 0,3-2 13,1-1-1,-1 1 0,0-2 1,14-13-1,-7 4 7,0-2 1,-2 0-1,0-1 0,-1 0 0,20-42 1,38-115 54,-35 83-52,0 7 25,32-85 34,-58 139-64,8-28 74,-19 49-75,-6 12-23,-9 15-8,7-4 9,1 1 0,1 0 0,0 0 1,1 1-1,0 0 0,1 0 0,1 0 0,0 1 0,-2 15 0,-1 24-5,-1 62-1,6-71-5,2-35 9,-5 160-44,7-140 66,0-1 1,1 1-1,14 49 0,-16-75-1,0 0 0,1 0 0,0 0 0,0 0 0,0-1 0,0 1 0,1 0 0,-1-1-1,1 0 1,0 1 0,0-1 0,0 0 0,0-1 0,1 1 0,-1-1 0,1 1 0,-1-1 0,1 0 0,0 0 0,0 0 0,0-1 0,0 0 0,0 1 0,0-1-1,1-1 1,7 2 0,6-1 41,0-1 0,1-1-1,-1 0 1,33-7-1,-40 5-196,0 0-1,0-1 1,-1 0-1,0 0 0,0-1 1,14-9-1,-20 11-907,0 0 0,0 0 0,1-1-1,5-7 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10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15976,'0'0'353,"16"-3"5,230-38 853,183-1 1516,-414 41-2551,19-1 591,-32 1-527,-21 0-329,-4 0-2740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10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12864,'0'0'352,"83"12"16,19-8 72,21 2 16,12 0 296,11-2 8,-1-4-97,-4-4 9,-12 0-136,-10-2 0,-21 0-184,-13-6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9:1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389 625 3712,'0'0'9016,"10"0"-8714,31 1-4,-39 0-267,0-1 1,0 1 0,1 0-1,-1 1 1,0-1 0,0 0-1,0 0 1,-1 1 0,1-1 0,0 1-1,0 0 1,-1-1 0,1 1-1,-1 0 1,0 0 0,1 0-1,-1 0 1,0 0 0,0 0 0,0 1-1,1 3 1,1 1 96,17 42 719,24 89 1,-27-79-434,16 66-98,-6 0 0,-5 2 0,8 188 0,-15-84-5,8 334 566,-29-466-638,-29 152 0,28-215-176,-12 48 202,-3-1-1,-47 111 1,56-159-91,10-28-103,1 3 111,17-5-123,8-3-57,-1-1 0,1-1 0,42-5 0,-19 1-2,93-11-18,20-1-17,595 10-56,-308 4 90,-2 1 21,372 7 88,-689-9-107,738-27 7,33-47-86,73 12 199,-943 63-116,676-15 137,-412 12-108,222 0-56,446-18-52,-774 14 77,174-15 20,393-31 185,-589 52-1,290 33 0,-262-15-4,-13-2-38,160 11 101,-205-17-182,179 4 78,-111-5-56,428 9 390,-182-21-121,-70 0-45,125-15 113,-165 3-175,172-17 70,-20 0-46,289 29 132,-294 27-226,182 9-28,51-29-31,-1-43 12,-344 17-105,199-2 44,-300 15-60,-34-5-8,73-2-10,414 13-6,295-6 2,10 9 43,-944 4-47,183 9 22,83 0-32,365-1 6,821 27 148,-936-50-96,970-32 225,-1324 26-263,69-2 68,-263 22-36,0-3-1,-1-1 0,68-16 1,-12-14-13,-70 21-36,-36 11-6,0 1 1,0 0-1,0-1 0,0 0 1,0 0-1,0 0 0,-1 0 0,1 0 1,-1 0-1,0-1 0,1 1 1,-1-1-1,0 0 0,0 0 0,-1 0 1,1 1-1,1-5 0,2-7-39,0 1 0,5-27 0,3-7-29,-3 20 48,-2 0 1,0 0 0,-2-1-1,-1 0 1,-1 0 0,-1 0-1,-2-41 1,-23-318-78,10 209 24,-3 8-52,-45-208 0,-78-158-279,68 274 82,55 200 228,6 37-15,0 0 0,-1 1 0,-2 0-1,-14-23 1,15 27-19,9 18 107,1 0-1,-1-1 0,0 1 1,1 0-1,-1 0 1,0 0-1,-1 0 1,1 0-1,0 0 0,-1 1 1,1-1-1,0 1 1,-1 0-1,0-1 0,1 1 1,-1 0-1,0 1 1,0-1-1,1 0 1,-5 1-1,-6-1-84,1 1 1,-1 0-1,-19 3 0,-10 1 19,-147-18-207,58 2 117,-102 6-15,59 3 107,-467 3-149,295-1 177,98-3 30,-537 29-4,378-8 30,-180 1-8,-426 17-20,617-10 54,-83 2-9,-142 7 12,145 24 53,214-19-67,43-10-20,-271 31 17,313-38 22,-75 7-10,-285 27 10,23-1-48,228-27 34,-59-6 42,33-4 10,-16-5-50,81-13-20,-80-4 102,-339-16 249,-126-7 99,652 18-358,-292-11 189,-27-4-83,218 8-81,-138 23 13,292-2-91,-232 31 68,183-17-46,-329 26 19,342-35-93,-198-4-77,190-8 43,-341-2-33,223-4 86,-213 4 2,445 5 0,-588 20 0,429-21 1,-1126-12 1,637-2-118,-294-4 47,304 6-10,-1093-21-180,1224 20 238,-429-7-14,27 63-166,407 4 101,496-45 93,-425 12-166,-295-13 145,-197 98 500,655-51-2159,-338 104-1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0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272 708 6520,'0'0'6190,"-10"16"-5635,-22 40 288,-33 83 1,-57 223 2119,110-314-2563,9-32-76,-1 0-1,-1 0 0,-10 24 1,12-25 432,5-16-207,1-9-264,11-41 119,12-45 229,16-113 1,-3-27 182,-30 197-558,2 0 1,1 1-1,35-71 0,-45 104-218,1 0 1,0 0-1,0 1 0,0-1 0,0 1 0,1 0 0,0 0 1,0 0-1,0 1 0,0-1 0,1 1 0,0 0 0,-1 0 1,10-3-1,-11 4-16,1 1 0,0 0-1,0 1 1,0-1 0,0 1 0,0-1 0,-1 1 0,1 1 0,0-1 0,0 0-1,0 1 1,0 0 0,0 0 0,-1 0 0,1 0 0,0 1 0,-1-1 0,1 1 0,-1 0-1,1 0 1,3 3 0,2 2 30,0 0 0,-1 0 0,0 0 0,0 1 0,-1 1 0,0-1 0,0 1 0,-1 1 0,0-1 0,6 13 0,-9-14-13,0-1-1,-1 1 0,0-1 1,0 1-1,-1 0 0,0-1 0,0 1 1,-1 0-1,0 0 0,0 0 0,-1 0 1,0 0-1,0-1 0,-1 1 1,-4 12-1,1-9 30,0 1-1,0-1 1,-1 0 0,-1-1-1,0 1 1,0-1 0,-1-1 0,0 1-1,-15 12 1,19-18-29,0-1 0,0 0 0,-1 0 0,1-1-1,-1 1 1,0-1 0,1 0 0,-1 0 0,0-1 0,0 1 0,-6 0 0,7-2-9,0 0 0,0 0 1,0 0-1,0-1 1,0 1-1,0-1 0,0 0 1,0 0-1,1 0 1,-1-1-1,0 1 0,1-1 1,-1 0-1,1 0 1,0 0-1,-5-4 0,4 2 35,-1-1-1,1 0 0,0 0 0,0 0 1,1 0-1,0-1 0,0 1 0,-3-9 0,6 14-57,0-1-1,0 1 0,0-1 1,0 0-1,0 1 0,0-1 0,1 1 1,-1-1-1,0 1 0,0-1 1,1 0-1,-1 1 0,0-1 0,1 1 1,-1-1-1,0 1 0,1 0 1,-1-1-1,1 1 0,-1-1 0,1 1 1,-1 0-1,1-1 0,-1 1 1,1 0-1,0-1 0,19-9 52,-18 9-46,38-17-8,0 3 0,77-19 0,88-5-49,71-18-108,-168 23 89,-101 31 97,-9 5-2,-8 6-21,-15 11 25,0-1 0,-29 15-1,24-15 13,-36 28 0,55-37-31,-18 15 43,-31 31-1,53-48-34,0 1-1,1 0 0,0 0 0,0 0 0,1 1 0,0 0 1,0 0-1,1 1 0,-4 12 0,7-20-17,1-1 1,-1 1-1,1-1 0,-1 1 0,1 0 1,0 0-1,0-1 0,0 1 0,0 0 1,0-1-1,0 1 0,0 0 0,1-1 1,-1 1-1,0 0 0,1-1 0,0 1 1,-1 0-1,1-1 0,0 1 0,0-1 1,0 1-1,0-1 0,0 0 0,0 1 1,0-1-1,0 0 0,0 0 0,1 0 1,-1 0-1,1 0 0,-1 0 0,1 0 1,-1 0-1,4 1 0,-1-1 4,1 0-1,-1 0 1,1 0-1,0-1 1,0 0-1,0 1 1,-1-2-1,1 1 1,0 0-1,0-1 1,-1 0-1,6-2 1,-1 0-2,0-1 1,0 0-1,0 0 1,-1-1-1,1 0 1,-1-1-1,0 0 1,11-11-1,5-8 41,24-32 0,-25 29-5,-4 2 48,-1-2 0,-2 1 0,-1-2 0,21-54 0,-35 80-84,3-11 89,-7 15 20,-12 22 14,10-10-96,0 1 1,1 0-1,0 0 0,1 0 1,1 1-1,0-1 0,1 0 1,1 1-1,0-1 0,1 1 1,1-1-1,0 0 0,0 1 1,8 20-1,-9-33-31,0 1-1,0 0 1,0-1 0,0 1-1,1-1 1,-1 0-1,1 1 1,0-1 0,0 0-1,-1 0 1,1 0 0,0 0-1,1 0 1,-1-1 0,0 1-1,1-1 1,3 3 0,-3-3 5,0-1 0,-1 1 0,1-1 0,0 0 0,-1 1 0,1-1 0,0 0 0,-1-1 0,1 1 0,0 0 0,-1-1 0,1 0 0,0 1 0,-1-1 0,3-2 0,5-2 19,-1 0 1,1-1-1,-1 0 0,-1-1 0,1 0 1,-1 0-1,11-13 0,4-8-30,-1-1 0,-2-1 0,-1-1 0,26-56 0,-43 82 0,1-1 0,-1 1 0,1 1 0,0-1 0,0 0 0,0 1 0,6-6 0,-8 9 0,0 0 0,1 0 0,-1 0 0,1 0 0,-1 1 0,1-1 0,-1 0 0,1 1 0,-1-1 0,1 1 0,0 0 0,-1-1 0,1 1 0,-1 0 0,1 0 0,0 0 0,-1 0 0,1 0 0,0 1 0,-1-1 0,1 0 0,0 1 0,-1-1 0,1 1 0,-1-1 0,1 1 0,-1 0 0,3 2 0,0-1 0,-2 0 0,1 0 0,0 0 0,0 0 0,-1 1 0,1 0 0,-1-1 0,1 1 0,-1 0 0,0 0 0,-1 0 0,1 0 0,0 1 0,-1-1 0,0 0 0,1 1 0,-1-1 0,1 7 0,-1 6 0,1 0 0,-2 0 0,-1 19 0,1 23 0,0-57 0,9 59 0,-8-54 0,1 1 0,-1-1 0,1 0 0,0 0 0,1 0 0,0-1 0,4 8 0,-5-11 0,0 0 0,1 0 0,-1 0 0,1 0 0,-1-1 0,1 1 0,0-1 0,0 0 0,-1 1 0,1-1 0,0-1 0,0 1 0,0 0 0,0-1 0,0 1 0,0-1 0,0 0 0,0 0 0,1 0 0,-1-1 0,4 0 0,21-9 0,-1-2 0,0 0 0,0-2 0,44-31 0,-35 17 0,0-2 0,44-48 0,-50 43 0,-1-1 0,-3-2 0,0-1 0,-3-1 0,-1-1 0,20-55 0,-28 59 0,-2-2 0,14-76 0,-25 105 0,0 0 0,0-1 0,-2-19 0,1 28 0,0 0 0,-1 1 0,1-1 0,0 1 0,-1-1 0,1 1 0,-1-1 0,0 0 0,1 1 0,-1 0 0,0-1 0,0 1 0,0 0 0,-2-2 0,3 2 0,-1 1 0,0-1 0,0 1 0,0 0 0,0-1 0,1 1 0,-1 0 0,0 0 0,0 0 0,0 0 0,0 0 0,0 0 0,0 0 0,0 0 0,0 0 0,0 0 0,0 0 0,0 0 0,1 1 0,-1-1 0,0 0 0,0 1 0,0-1 0,0 1 0,1-1 0,-1 1 0,-1 0 0,-8 6 0,0 1 0,1 0 0,0 0 0,0 1 0,1 0 0,0 0 0,1 1 0,0 0 0,0 0 0,1 1 0,-9 22 0,1 4 0,1 1 0,-10 53 0,13-34 0,-7 106 0,16-138 0,1 0 0,1 0 0,1 0 0,2 0 0,7 28 0,-10-50 0,0 0 0,0 0 0,0 0 0,0-1 0,1 1 0,-1 0 0,1-1 0,-1 1 0,1-1 0,0 1 0,0-1 0,0 0 0,1 0 0,3 3 0,-4-4 0,0 0 0,0 0 0,0-1 0,0 1 0,0 0 0,0-1 0,0 1 0,0-1 0,1 0 0,-1 0 0,0 0 0,0 0 0,0 0 0,1 0 0,-1 0 0,0-1 0,0 1 0,0-1 0,0 0 0,3-1 0,25-13 0,-1-1 0,0-1 0,-1-2 0,-2-1 0,0-1 0,39-41 0,-27 15 0,-31 37 0,0 1 0,0 0 0,1 0 0,0 0 0,9-7 0,-11 12 0,-6 4 0,-9 12 0,1 0 0,-35 68 0,38-70 0,1 1 0,0 0 0,0 1 0,1-1 0,-2 19 0,4-28 0,1-1 0,0 1 0,0 0 0,0-1 0,0 1 0,0 0 0,0-1 0,0 1 0,0 0 0,1-1 0,-1 1 0,1 0 0,-1-1 0,1 1 0,0-1 0,-1 1 0,1-1 0,0 1 0,0-1 0,0 0 0,0 1 0,0-1 0,2 2 0,-1-2 0,0 0 0,1 0 0,-1-1 0,0 1 0,0 0 0,1-1 0,-1 1 0,0-1 0,0 0 0,1 0 0,-1 0 0,0 0 0,1 0 0,3-1 0,5-1 0,0-1 0,0-1 0,0 0 0,0 0 0,14-9 0,14-11 0,65-55 0,-65 48 0,-24 18 0,0 0 0,17-19 0,-25 26 0,-6 6 0,-1 0 0,1 0 0,0-1 0,-1 1 0,1 0 0,-1-1 0,1 1 0,-1-1 0,1 1 0,-1-1 0,1 1 0,-1-1 0,1 1 0,-1-1 0,0 0 0,1 1 0,-1-1 0,0 0 0,-26 29 0,-57 56 0,74-73 0,1 0 0,0 0 0,0 1 0,2 0 0,-1 0 0,-6 21 0,12-32 0,1-1 0,-1 1 0,1 0 0,0 0 0,-1-1 0,1 1 0,0 0 0,0 0 0,0-1 0,0 1 0,0 0 0,0 0 0,0-1 0,0 1 0,0 0 0,0 0 0,0 0 0,0-1 0,0 1 0,1 0 0,-1 0 0,0-1 0,1 1 0,-1 0 0,0-1 0,1 1 0,-1 0 0,1-1 0,-1 1 0,1-1 0,-1 1 0,1 0 0,0-1 0,-1 1 0,1-1 0,0 0 0,-1 1 0,1-1 0,0 0 0,-1 1 0,1-1 0,0 0 0,0 0 0,-1 1 0,1-1 0,0 0 0,0 0 0,0 0 0,1 0 0,6 0 0,0-1 0,0 0 0,0 0 0,9-3 0,-1 1 0,4-1 0,-1-1 0,0 0 0,0-2 0,26-13 0,18-6 0,16-7 0,-68 30 0,0 0 0,19-2 0,-6 1 0,-15 1 0,0 1 0,0-1 0,13-7 0,10-4 0,-4 8 0,-23 5 0,0 0 0,1 0 0,-1 0 0,0-1 0,0 0 0,-1 0 0,6-3 0,2 0 0,-8 3 0,0 1 0,-1-1 0,1 1 0,-1-1 0,1-1 0,4-2 0,-6 2 0,-2 3 0,0-1 0,1 0 0,-1 1 0,1-1 0,-1 1 0,1-1 0,-1 1 0,1-1 0,0 1 0,-1-1 0,1 1 0,0-1 0,-1 1 0,1 0 0,0-1 0,-1 1 0,1 0 0,1 0 0,-5 9 0,-2-3 0,-1 0 0,0-1 0,-13 10 0,-15 14 0,17-11 0,1 2 0,-16 24 0,27-37 0,1 1 0,1-1 0,-1 1 0,1-1 0,0 1 0,1 0 0,0 0 0,0 0 0,1 0 0,-1 16 0,2-16 0,-1-4 0,1 0 0,0 0 0,0 0 0,1-1 0,-1 1 0,1 0 0,1 5 0,-1-8 0,-1 0 0,1 0 0,0 0 0,-1 0 0,1 0 0,0-1 0,0 1 0,0 0 0,0 0 0,-1-1 0,1 1 0,0 0 0,0-1 0,0 1 0,0-1 0,1 1 0,-1-1 0,0 0 0,0 1 0,0-1 0,0 0 0,0 0 0,0 0 0,0 0 0,1 0 0,-1 0 0,0 0 0,0 0 0,0 0 0,2-1 0,12-3 0,-1 0 0,-1-1 0,1-1 0,-1 0 0,23-13 0,-1 0 0,37-25 0,-5 3 0,23-12 0,-54 26 0,-36 27 0,1-1 0,-1 1 0,0 0 0,0 0 0,0 0 0,0 0 0,0 0 0,0 0 0,0 0 0,1 0 0,-1 0 0,0 0 0,0 0 0,0 0 0,0 0 0,0 0 0,0 0 0,1 0 0,-1 0 0,0 0 0,0 0 0,0 0 0,0 0 0,0 0 0,0 0 0,1 0 0,-1 0 0,0 0 0,0 0 0,0 0 0,0 0 0,0 0 0,0 1 0,0-1 0,0 0 0,1 0 0,-1 0 0,0 0 0,0 0 0,0 0 0,0 0 0,0 0 0,0 1 0,0-1 0,0 0 0,0 9 0,-4 9 0,4-17 0,-3 10 0,-2 4 0,1 0 0,-1 21 0,4-32 0,1 0 0,0-1 0,0 1 0,0 0 0,0 0 0,1 0 0,-1-1 0,1 1 0,0 0 0,0 0 0,1-1 0,-1 1 0,1-1 0,3 7 0,-4-10 0,0 0 0,-1 1 0,1-1 0,0 0 0,-1 1 0,1-1 0,0 0 0,-1 0 0,1 1 0,0-1 0,0 0 0,-1 0 0,1 0 0,0 0 0,0 0 0,-1 0 0,1 0 0,0 0 0,0-1 0,-1 1 0,1 0 0,0 0 0,-1-1 0,2 1 0,19-10 0,-19 9 0,8-5 0,0 0 0,-1 0 0,0-1 0,14-15 0,-1 3 0,1-4 0,0-1 0,20-26 0,23-26 0,-51 59 0,0-1 0,14-22 0,18-22 0,-40 54 0,-5 7 0,-1 0 0,1-1 0,-1 1 0,1-1 0,-1 1 0,0-1 0,0 0 0,0 0 0,0 1 0,0-1 0,0 0 0,-1 0 0,1 0 0,0 0 0,-1 0 0,0 0 0,1 0 0,-1-2 0,0 2 0,1 0 0,-1 0 0,0 0 0,1 0 0,0 0 0,-1 0 0,1 0 0,0 0 0,0 1 0,0-1 0,0 0 0,0 1 0,2-3 0,4-6 0,21-54 0,32-110 0,-24 64 0,-33 102 0,-2 4 0,1 0 0,-1 0 0,1 0 0,-1 0 0,-1 0 0,1-1 0,0 1 0,-1-7 0,0 11 0,0 0 0,0-1 0,0 1 0,0 0 0,-1 0 0,1 0 0,0 0 0,0-1 0,0 1 0,0 0 0,0 0 0,0 0 0,-1 0 0,1 0 0,0-1 0,0 1 0,0 0 0,0 0 0,-1 0 0,1 0 0,0 0 0,0 0 0,0 0 0,-1 0 0,1 0 0,0 0 0,0 0 0,0 0 0,-1 0 0,1 0 0,0 0 0,0 0 0,0 0 0,-1 0 0,1 0 0,0 0 0,0 0 0,0 0 0,0 0 0,-1 0 0,1 0 0,0 0 0,0 1 0,0-1 0,0 0 0,-1 0 0,1 0 0,0 0 0,-11 8 0,11-8 0,-17 15 0,1 1 0,1 0 0,0 2 0,1-1 0,-16 29 0,7-6 0,-31 71 0,30-49 0,3 1 0,2 1 0,3 0 0,-13 117 0,26-162 0,2-10 0,-1 0 0,2-1 0,-1 1 0,1 0 0,2 15 0,-1-22 0,-1 0 0,1-1 0,-1 1 0,1-1 0,-1 1 0,1-1 0,0 1 0,0-1 0,0 1 0,0-1 0,0 0 0,0 1 0,0-1 0,0 0 0,1 0 0,-1 0 0,0 0 0,1 0 0,-1 0 0,1 0 0,-1-1 0,1 1 0,-1-1 0,1 1 0,0-1 0,-1 1 0,1-1 0,0 0 0,-1 1 0,1-1 0,0 0 0,-1 0 0,1-1 0,0 1 0,2-1 0,11-2 0,0 0 0,0-1 0,-1-1 0,0-1 0,26-13 0,-9 4 0,-11 5 0,0-1 0,-1 0 0,-1-2 0,21-17 0,62-66 0,-90 86 0,6-5 0,-13 14 0,-10 11 0,-24 28 0,16-21 0,0 0 0,-15 27 0,23-34 0,1 1 0,0 0 0,0 1 0,1-1 0,1 1 0,0 0 0,0 0 0,-1 23 0,4-34 0,0 0 0,0 0 0,0-1 0,-1 1 0,2 0 0,-1 0 0,0-1 0,0 1 0,0 0 0,0 0 0,0-1 0,1 1 0,-1 0 0,0-1 0,0 1 0,1 0 0,-1-1 0,1 1 0,-1 0 0,1-1 0,-1 1 0,1-1 0,-1 1 0,1-1 0,-1 1 0,1-1 0,-1 1 0,1-1 0,0 0 0,-1 1 0,1-1 0,0 0 0,0 1 0,-1-1 0,1 0 0,0 0 0,-1 0 0,1 0 0,0 0 0,0 0 0,-1 0 0,1 0 0,0 0 0,0 0 0,-1 0 0,1 0 0,0 0 0,0-1 0,-1 1 0,1 0 0,0-1 0,-1 1 0,1 0 0,0-1 0,0 0 0,6-2 0,-1-1 0,1 1 0,11-10 0,-6 3 0,-1-1 0,0 0 0,0-1 0,14-20 0,30-57 0,-33 52 0,-15 25 0,-7 15 0,-12 24 0,5-12 0,4-10 0,1 1 0,1-1 0,-1 1 0,1 0 0,0 0 0,0-1 0,0 8 0,1-12 0,0 0 0,1 0 0,-1 0 0,0 0 0,0 1 0,1-1 0,-1 0 0,0 0 0,1 0 0,-1 0 0,1 0 0,-1 0 0,1-1 0,0 1 0,-1 0 0,1 0 0,0 0 0,1 0 0,-1 0 0,1 0 0,0 0 0,-1 0 0,1-1 0,0 1 0,0-1 0,-1 1 0,1-1 0,0 0 0,0 0 0,0 0 0,0 0 0,-1 0 0,4 0 0,12-4 0,0 0 0,0 0 0,0-2 0,-1 0 0,0-1 0,19-11 0,-12 7 0,45-17 0,-65 27 0,1 0 0,-1 1 0,0-1 0,1 1 0,-1-1 0,0 1 0,1 0 0,-1 0 0,1 0 0,-1 1 0,0 0 0,1-1 0,-1 1 0,0 0 0,0 0 0,0 1 0,6 2 0,-1 2 0,0 0 0,0 0 0,-1 0 0,11 14 0,-9-11 0,0 1 0,15 11 0,2-2 0,-6-4 0,1 0 0,25 12 0,-41-24-4007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0:5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0 436 5016,'0'0'12157,"1"-13"-11856,2-13-47,0 0-1,11-38 1,-11 53-121,0 1-1,1-1 1,0 1 0,1-1-1,0 1 1,1 1 0,0-1-1,0 1 1,1 0-1,8-9 1,-10 13 11,0 0 0,0 1 0,1-1 1,-1 1-1,1 1 0,0-1 0,0 1 0,0 0 0,11-4 0,-15 6-95,1 0 0,-1 0-1,0 0 1,1 0 0,0 0-1,-1 1 1,1-1 0,-1 1-1,1 0 1,0 0 0,-1 0-1,1 0 1,-1 0 0,1 1-1,0-1 1,-1 1 0,1-1-1,-1 1 1,1 0 0,-1 0-1,0 0 1,1 1 0,-1-1-1,0 0 1,0 1 0,0-1-1,0 1 1,0 0 0,0 0-1,0 0 1,2 3 0,3 7 30,-1-1 0,0 1 0,-1 0 0,0 0 1,-1 0-1,-1 1 0,0 0 0,2 13 0,-1-7 27,13 83 413,-14-71-342,2-1 0,1 0 0,1 0 0,17 42 0,-20-64-101,0 1 0,1-1 0,10 14 0,-13-19-51,0-1 0,0 0 0,0 1 0,0-1 0,1 0 1,-1 0-1,0-1 0,1 1 0,-1 0 0,1-1 0,0 0 0,0 1 0,-1-1 1,1 0-1,0 0 0,3 0 0,5 0 63,-1 0 0,0-1-1,0 0 1,1-1 0,15-2 0,-22 2-71,0-1 1,0 1-1,-1-1 1,1 0-1,0 1 1,-1-1-1,0-1 1,1 1-1,-1-1 0,0 1 1,0-1-1,-1 0 1,1 0-1,0 0 1,-1 0-1,0-1 1,4-5-1,4-8 20,-1 0 0,-1-1 0,0 1 0,-1-2 0,-1 1 0,-1-1 0,3-22 0,-3-82 125,-3 28-69,-1 53-42,-2 31-32,1 1 0,1 0 0,-1-1 0,2 1 0,-1 0 0,1 0 0,6-16-1,4-5 47,-11 27-59,0 0 0,0 0 1,0 0-1,1 0 0,-1 0 0,1 0 0,0 0 1,1 1-1,-1-1 0,1 1 0,-1-1 0,1 1 1,0 0-1,0 0 0,0 0 0,1 1 0,6-5 0,-7 6 0,1 0-1,0 0 0,0 0 0,0 1 0,-1 0 0,1-1 0,0 1 0,0 0 1,0 1-1,0-1 0,0 1 0,0 0 0,-1 0 0,1 0 0,0 0 0,-1 1 1,1-1-1,5 4 0,1 1 36,1 0-1,-1 1 1,-1 0 0,18 16 0,-26-22-20,-1-1 0,1 1 1,-1-1-1,1 1 0,-1 0 1,1 0-1,-1-1 0,1 1 1,-1 0-1,0 0 0,1-1 1,-1 1-1,0 0 0,0 0 1,1 1-1,-1 4-2861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0:5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5920,'0'0'17033,"9"12"-16776,27 39 3,-33-47-217,-1 1 0,1 0 1,-2-1-1,1 1 0,0 0 0,-1 0 0,0 0 0,0 0 1,0 0-1,-1 0 0,0 11 0,1 4 104,10 116 1217,-11-111-1071,0-21-218,0 0 0,0 1-1,0-1 1,0 0 0,1 0-1,-1 0 1,1 1 0,0-1-1,2 5 1,0 0 391,-8-6-151,-14-9-53,8 3-285,0 1 38,0 0-1,0 1 1,0 1-1,0 0 1,0 0-1,0 1 1,1 1-1,-1 0 1,-12 3-1,-3 2 90,289-23 1287,-63 3-262,-188 10-927,0-1-390,-3 6-3773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01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2208,'0'0'9952,"5"-11"-9582,19-31 14,-21 37-154,0 1-1,0-1 0,1 1 1,-1 0-1,6-4 0,-8 7-107,1 0-1,-1 0 1,0-1-1,0 1 1,0 0-1,0 0 0,0 0 1,0-1-1,0 1 1,0-1-1,0 1 1,-1 0-1,1-1 1,-1 1-1,1-1 1,-1 0-1,0 1 0,1-1 1,-1 1-1,0-4 1,5 6 929,-5-1-964,1 0 0,0 1-1,-1-1 1,1 0 0,-1 0 0,1 0-1,0 1 1,-1-1 0,1 0 0,0 0-1,-1 0 1,1 0 0,-1 0 0,1 0-1,0-1 1,-1 1 0,1 0 0,0 0-1,-1 0 1,1-1 0,-1 1 0,1 0-1,0-1 1,0 8 104,0 1-1,1-1 1,-1 0 0,1 0-1,6 12 1,5 23 154,10 80 463,-10-56-101,6 73 1,-19-134-607,1 1 1,0 0-1,-1 0 1,2 0-1,-1 0 1,1-1-1,2 7 1,-4-12-93,0 0 0,0 0 0,0 0-1,0 0 1,-1 0 0,1 0 0,0 0 0,0 0 0,0 0 0,0 0 0,0 0 0,0 0-1,-1 0 1,1 0 0,0 1 0,0-1 0,0 0 0,0 0 0,0 0 0,0 0-1,0 0 1,-1 0 0,1 0 0,0 0 0,0 1 0,0-1 0,0 0 0,0 0 0,0 0-1,0 0 1,0 0 0,0 0 0,0 1 0,0-1 0,0 0 0,0 0 0,0 0-1,0 0 1,0 0 0,0 1 0,0-1 0,0 0 0,0 0 0,0 0 0,0 0 0,0 0-1,0 1 1,0-1 0,0 0 0,0 0 0,0 0 0,1 0 0,-1 0 0,0 0-1,0 0-15,-1 0-1,1 0 1,0 0-1,0-1 0,0 1 1,0 0-1,-1 0 0,1 0 1,0-1-1,0 1 1,0 0-1,0 0 0,0-1 1,0 1-1,0 0 0,-1-1 1,1 1-1,0 0 0,0 0 1,0-1-1,0 1 1,0 0-1,0-1 0,1 1 1,-1 0-1,0 0 0,0-1 1,0 1-1,0 0 0,0 0 1,0-1-1,0 1 1,0 0-1,1 0 0,-1-1 1,0 1-1,0 0 0,0 0 1,1 0-1,-1-1 1,0 1-1,0 0 0,0 0 1,1 0-1,-1 0 0,0-1 1,1 1-1,-1 0 0,0 0 1,0 0-1,1 0 1,-1 0-1,13-7-3820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02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7832,'0'0'8585,"10"-4"-8233,-6 3-317,11-5 191,0 0 1,1 2 0,24-5 0,62-5 587,-22 2-137,106-2 0,-103 10-143,-52 2-149,-1 1 0,60 5-1,-71-2-111,0-1-1,28-2 1,-4 0 204,-3-5 27,-37 4-313,2 0-3637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0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84 7024,'0'0'6841,"-10"-2"-6345,-31-6 1,31 6-18,14 2 457,21-5-73,41-14 1,-3 1-219,-16 9 333,90-7 0,-116 14-671,-11 1-42,1 0 0,18 1 0,-27 0-204,1 1 0,0-1 0,-1 1 0,1-1 0,0 1 0,-1 0 0,1 0 0,-1 0 0,1 0 0,-1 1 0,1-1 0,-1 1 0,0-1 0,0 1 0,3 3 0,-4-4-32,0 1 0,0 0 0,0 0 0,0 0 0,-1 0-1,1-1 1,-1 1 0,1 0 0,-1 0 0,0 0 0,1 0 0,-1 0-1,0 0 1,-1 0 0,1 0 0,0 0 0,-1 3 0,-10 34 245,7-30-234,0-1 0,-1 1 0,0-1 0,0 0 1,-1 0-1,0 0 0,-1-1 0,1 0 0,-1 0 1,-10 6-1,-14 10 161,-43 24 0,19-13 156,146-50 220,-44 7-461,18-4 296,83-6 0,-91 12 246,-56 5-402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 4912,'0'0'10556,"5"12"-10224,7 15-3,-2-1 1,-1 2 0,-1-1 0,8 56 0,-12-47 161,-2-27-213,0 0 1,-1 0 0,-1 0-1,0 1 1,0-1-1,-2 14 1,17-77 640,-9 7-668,2-1 0,2 2-1,2-1 1,22-55 0,-32 97-226,0 1 0,0-1 0,1 1-1,0 0 1,0 0 0,0 0 0,6-5-1,-8 8-14,1-1-1,-1 1 0,1 0 1,-1 0-1,1 0 0,0 0 1,-1 0-1,1 0 0,0 1 0,0-1 1,-1 0-1,1 1 0,0-1 1,0 1-1,0 0 0,0 0 0,0 0 1,0 0-1,-1 0 0,1 0 1,2 0-1,-1 1 1,0 0 1,0 0-1,0 0 0,0 1 1,0-1-1,0 1 0,-1 0 1,1-1-1,-1 1 0,1 0 0,-1 0 1,0 1-1,1-1 0,-1 0 1,0 1-1,-1-1 0,1 1 1,0 0-1,-1 0 0,0 0 1,1-1-1,-1 1 0,0 0 1,-1 0-1,2 7 0,0 4 34,-2 0-1,0 1 1,0-1-1,-4 23 1,0 10 197,1-29-108,3-17-108,-1 1 0,1 0 1,-1-1-1,1 1 0,-1-1 0,1 1 0,0 0 1,0-1-1,0 1 0,0 0 0,0-1 0,0 1 1,0 0-1,1-1 0,-1 1 0,0 0 1,1-1-1,0 1 0,-1-1 0,1 1 0,1 2 1,23-16 370,-13 2-339,0 0 1,0-1 0,-1 0 0,-1-1 0,10-13 0,14-15 79,-25 30-105,20-19 103,-28 28-119,0-1 0,1 1 0,-1 0 0,1 0 0,-1 0 0,1 0 0,0 1 0,-1-1 0,1 0 0,0 1-1,-1-1 1,1 1 0,0-1 0,0 1 0,-1 0 0,1 0 0,3 0 0,-4 0-9,1 1 0,-1 0-1,0 0 1,0 0 0,1 0 0,-1 0-1,0 0 1,0 0 0,0 0 0,0 1-1,0-1 1,0 0 0,-1 1 0,1-1-1,1 3 1,9 25 42,-10-27-44,17 69 92,-15-52-55,2 0-1,11 32 1,-3-14 29,-10-27-4,0-1-1,0 1 0,1-1 1,6 10-1,-10-19-60,0 1 0,0-1 0,0 0 0,0 0-1,0 0 1,0 0 0,0 0 0,0 1 0,0-1 0,0 0 0,1 0 0,-1 0 0,0 0 0,0 0 0,0 0-1,0 0 1,0 0 0,0 1 0,0-1 0,1 0 0,-1 0 0,0 0 0,0 0 0,0 0 0,0 0 0,0 0-1,1 0 1,-1 0 0,0 0 0,0 0 0,0 0 0,0 0 0,0 0 0,1 0 0,-1 0 0,0 0 0,0 0-1,0 0 1,0 0 0,0 0 0,1 0 0,-1 0 0,0 0 0,0-1 0,0 1 0,0 0 0,0 0 0,5-8-1425,-3 4-1047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1 172 5416,'0'0'10290,"7"-13"-9803,23-39-6,-26 46-290,0-1-1,1 1 1,0 0-1,0 0 0,1 1 1,-1-1-1,11-6 1,-4 2 378,-12 9-504,1 0 0,0 1 0,0-1 0,0 0 0,-1 1 0,1-1 0,0 1 0,0-1 0,0 1-1,0-1 1,0 1 0,0-1 0,0 1 0,0 0 0,1 0 0,-1 0 0,0-1 0,0 1-1,0 0 1,2 1 0,-2-1-14,-1 1 0,1-1 0,0 1 0,0-1 1,0 1-1,-1-1 0,1 1 0,0 0 0,-1-1 0,1 1 0,-1 0 0,1 0 0,-1-1 0,1 1 0,-1 0 0,1 0 0,-1 0 0,1 1 0,1 6 95,-1 0 0,1 0 0,-2 0 0,1 11-1,-1-16-156,2 28 160,-1-14-16,0 0 1,-3 22-1,1-23 4,0 0 0,1 0 1,1 0-1,0-1 0,1 1 0,1 0 0,1-1 0,0 0 0,8 20 0,-12-34-118,1 1-1,0-1 1,0 0-1,0 0 1,0 1 0,0-1-1,0 0 1,0 0-1,1 0 1,-1 0 0,0 0-1,0-1 1,1 1-1,-1 0 1,1 0 0,-1-1-1,1 1 1,-1-1-1,1 0 1,-1 1 0,1-1-1,-1 0 1,1 0-1,-1 0 1,1 0 0,-1 0-1,1 0 1,-1 0-1,1 0 1,-1-1 0,1 1-1,-1-1 1,4-1-1,2 0 26,0-1 1,-1 0-1,1 0 0,0-1 0,9-7 0,2-3 36,-1-2 0,0 0 0,-2-1-1,17-20 1,47-80 307,-23 26 98,-46 71-363,-9 18-104,-1 0 0,1 0 0,0 0 0,0 0 0,0 0 0,0 1 0,0-1 0,1 0 0,-1 1 0,0-1 0,1 1 0,-1-1 0,1 1 0,0 0-1,-1-1 1,1 1 0,0 0 0,0 0 0,4-1 0,-1-1-3,-2 2-6,0 0-1,0-1 1,0 1 0,0 0 0,0 1-1,0-1 1,0 0 0,1 1 0,-1 0-1,0 0 1,0 0 0,1 0 0,-1 0-1,0 0 1,5 2 0,-7-2-8,1 0 1,0 1-1,0-1 1,-1 1-1,1-1 1,0 1-1,-1 0 1,1-1-1,0 1 1,-1 0-1,1 0 1,-1 0-1,0 0 1,1 1-1,-1-1 1,2 2-1,0 1-13,-2-4 5,-1 0 1,0 1-1,1-1 0,-1 0 0,0 1 0,1-1 0,-1 1 1,0-1-1,0 0 0,1 1 0,-1-1 0,0 1 0,0-1 0,0 1 1,0-1-1,1 1 0,-1-1 0,0 0 0,0 1 0,0-1 1,0 1-1,0 0 0,-2 22-3853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6520,'0'0'8808,"-6"11"-8300,-1 0-358,3-4-47,0 0 0,0 1 0,0 0-1,1 0 1,0 0 0,0 0 0,-1 9 0,-12 89 1725,4-18-164,11-82-1453,0 0 1,1 0-1,0 0 1,0 1-1,0-1 1,1 0 0,0 0-1,2 8 1,-3-13-156,0-1 1,0 1 0,1 0-1,-1-1 1,0 1-1,0-1 1,0 1 0,0 0-1,0-1 1,-1 1-1,1-1 1,0 1 0,0 0-1,0-1 1,0 1 0,-1-1-1,1 1 1,0-1-1,0 1 1,-1-1 0,1 1-1,0-1 1,-1 1-1,1-1 1,-1 1 0,1-1-1,-1 0 1,1 1 0,-1-1-1,1 0 1,-1 1-1,1-1 1,-1 0 0,0 1-1,-24 5 906,13-3-1085,-134 25 732,135-24-479,14-4-43,24-4 32,7-2 2,-1 2 0,40 0 0,3 0 81,-49 2-107,1 2 0,-1 1-1,37 5 1,-58-5-71,-1-1 1,0 0-1,1 0 0,-1 0 1,1-1-1,-1 0 1,0 0-1,0 0 0,11-4 1,-16 4-20,1 1-8,-1 0 1,1 0-1,-1 0 1,0 0-1,1 0 1,-1 0-1,1 0 1,-1 0-1,0 0 1,1 0-1,-1 0 1,1 0-1,-1-1 1,0 1-1,1 0 1,-1 0-1,0 0 1,1-1-1,-1 1 1,0 0-1,0 0 1,1-1-1,-1 1 1,0 0-1,0-1 1,1 1-1,-1 0 1,0-1-1,0 1 1,0 0-1,0-1 1,1 1-1,-1-1 1,0 1-1,0 0 1,0-1-1,0 1 1,0-1-1,1-10-320,2 1-3225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6632,'0'0'8958,"11"-9"-8555,2-2-223,0 2 0,0 0 0,1 0 0,1 1 0,17-7 0,-27 13-73,0 0 1,1 0-1,-1 1 1,1 0-1,-1 0 1,1 0-1,-1 0 1,1 1-1,5 1 1,-9-1-68,0 0 0,-1 1 0,1-1 0,-1 1 0,1-1 1,0 1-1,-1 0 0,1 0 0,-1 0 0,0-1 0,1 1 0,-1 1 1,0-1-1,0 0 0,1 0 0,-1 0 0,0 1 0,0-1 0,0 1 1,0-1-1,-1 0 0,1 1 0,0 0 0,-1-1 0,1 1 0,-1-1 1,1 1-1,-1 0 0,0-1 0,0 1 0,1 0 0,-1-1 0,-1 1 1,1 3-1,-1 10 61,-1 0 0,0 1 0,-2-1 0,1 0 1,-2-1-1,0 1 0,-9 17 0,9-24-29,0-1 0,-1 1 0,0-1 0,0 0 0,-1-1 0,0 1-1,-12 8 1,2-1 97,-45 35 895,62-47-766,7 0-110,14-2-31,-15 0-136,16 0 85,1 1-1,0 1 1,-1 1-1,42 12 1,31 4 379,-80-15-450,9 3-3122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7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0 167 4416,'0'0'8282,"12"-2"-7800,90-19 1731,-65 16-1449,109-17 769,-83 13-992,-35 5-161,40-9 0,-37 6-61,0 1 0,0 2-1,38 0 1,6-3 250,20 0-114,13-1 66,1 0-27,115 0 492,-169 5-819,-32 2-71,39 1 0,4 1 16,-44-1-45,36 3-1,6 0 54,-47-4-62,29 5 0,-26-2 2,33 0 0,0-1 22,-33 0-65,0-2 1,33-4 0,18-1 2,-15 7-1,60-3 83,-32-7-57,55-2 32,-70 16-42,-50-3 1,0 0 0,36-2-1,137-17 325,-178 16-297,0 0 0,0 0 0,0 2 0,15 1 0,17-3 456,-25-1-710,-18 3-895,-7 1-1012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13464,'0'0'3543,"60"-54"-3367,-58 54 8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12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1 904 9248,'0'0'5814,"14"-8"-5192,-1 0-448,-5 4-72,0 0 0,0-1 0,0 0 0,-1 0 0,0-1 0,0 0 0,0 0 0,-1-1 0,8-9 0,102-170 2399,-54 80-1394,-3 9 584,-58 95-1599,0 0 0,0 1 1,0-1-1,0 0 1,1 1-1,-1-1 1,0 1-1,1-1 0,-1 1 1,1-1-1,-1 1 1,1 0-1,3-2 1,-4 3-56,0 0 1,-1 0-1,1 0 1,0 0 0,0 0-1,0 0 1,-1 0 0,1 1-1,0-1 1,0 0 0,-1 0-1,1 1 1,0-1 0,0 0-1,-1 1 1,1-1-1,0 1 1,-1-1 0,1 1-1,-1-1 1,1 1 0,-1-1-1,1 1 1,-1 0 0,1-1-1,-1 1 1,1 0-1,-1-1 1,0 1 0,1 0-1,-1 0 1,0-1 0,0 1-1,0 0 1,1 0 0,-1 1-1,4 14 141,0 0 0,0 0 0,-2 1 0,0-1 0,-1 1 0,0 0 0,-3 24 0,-2-3 133,-2 0-1,-13 42 1,12-54-42,-1 0-1,-21 45 1,24-62-150,0-1 0,0 1 0,0 0 0,-1-1 0,-1 0 0,1-1 0,-1 1 0,0-1 0,-1-1 0,-15 12 0,21-17-93,1 0 0,0 0 0,0-1 1,-1 1-1,1 0 0,0 0 0,-1-1 0,1 1 1,-1-1-1,1 1 0,0-1 0,-1 0 1,1 1-1,-1-1 0,0 0 0,1 0 0,-1 0 1,1 0-1,-1 0 0,1-1 0,-1 1 0,1 0 1,-1-1-1,1 1 0,0-1 0,-1 1 0,1-1 1,-1 0-1,1 0 0,0 0 0,0 1 1,0-1-1,-1 0 0,1 0 0,0-1 0,0 1 1,-1-1-1,0-2 13,0-1 0,0 1 0,0-1 0,1 1 1,0-1-1,-1 1 0,2-1 0,-1 0 0,0 1 0,1-9 0,0 3-15,0 0-1,1 1 0,0-1 1,0 1-1,1-1 0,4-13 0,-3 18-28,0-1 0,-1 1 0,2-1 0,-1 1 0,1 0 0,-1 1-1,2-1 1,-1 0 0,0 1 0,1 0 0,6-4 0,1 0-13,0 2 1,0 0 0,0 0 0,1 1 0,0 1-1,26-6 1,4-2-13,21-4-110,104-13-1,-145 26 101,2 0-84,34 2 1,-58 1 121,-1 0-1,1 0 1,-1 0-1,1 0 1,-1 0-1,0 0 1,1 0 0,-1 0-1,1 0 1,-1 0-1,1 0 1,-1 0-1,0 1 1,1-1 0,-1 0-1,0 0 1,1 0-1,-1 1 1,1-1-1,-1 0 1,0 1-1,0-1 1,1 0 0,-1 1-1,0-1 1,0 0-1,1 1 1,-1-1-1,0 1 1,-1 14-29,-14 15 44,14-28-10,-22 32 34,14-21-1,0 1 1,-9 19-1,15-28-18,1 1-1,1-1 1,-1 0-1,1 1 1,-1-1-1,1 1 1,1-1-1,-1 1 1,1 0-1,1 9 1,-1-14-15,0 0 0,1 0 0,-1-1 0,0 1 0,1 0 0,-1 0-1,0-1 1,1 1 0,-1 0 0,1-1 0,-1 1 0,1 0 0,-1-1 0,1 1 0,0-1 0,-1 1 0,1-1 0,0 1 0,-1-1 0,1 1 0,0-1 0,0 0 0,-1 0 0,1 1 0,0-1 0,0 0 0,-1 0 0,1 0 0,0 0 0,0 0-1,0 0 1,0 0 0,-1 0 0,1 0 0,0 0 0,0 0 0,0 0 0,-1 0 0,1-1 0,0 1 0,1-1 0,3-1 4,0 1-1,1-1 1,-1-1-1,8-4 1,-7 2-5,-1 1-1,1-1 1,-1-1-1,0 1 1,0-1 0,-1 0-1,0 0 1,0 0-1,0 0 1,-1-1 0,0 1-1,0-1 1,0 0-1,-1 0 1,0 0 0,-1-1-1,0 1 1,0 0-1,0-1 1,-1 1 0,0 0-1,0-1 1,-1 1-1,-2-12 1,2 17 1,0 0 0,0 0 1,-1 0-1,1 0 0,0 1 0,-1-1 1,1 0-1,-1 0 0,0 1 0,0-1 0,1 1 1,-1 0-1,0-1 0,0 1 0,0 0 1,-1 0-1,1 0 0,-4-1 0,-1 0 10,0 1 0,1-1-1,-1 1 1,0 0 0,-7 1-1,8 2-11,13 4-30,15 4-32,-8-8 47,-1-1 1,1 0-1,0-1 1,0 0-1,0-1 0,0 0 1,0-2-1,-1 1 1,1-2-1,-1 1 0,0-2 1,0 0-1,22-12 0,-8 2-11,0-2 0,-1 0-1,-1-2 1,0 0 0,23-26-1,-31 26 20,0 0-1,-1-1 0,-2-1 0,0 0 0,-1-1 0,12-26 0,-11 15 33,-1-1 0,-2 0-1,11-61 1,-20 86-11,0-1-1,-1 1 1,0 0 0,-1-1-1,0 1 1,-1 0 0,0-1-1,0 1 1,-1 0 0,-5-17-1,7 25-10,-1 0-1,1 0 0,-1 0 0,1 0 0,-1 1 1,1-1-1,-1 0 0,0 0 0,0 1 0,1-1 1,-1 1-1,0-1 0,0 0 0,0 1 0,1 0 1,-1-1-1,0 1 0,0-1 0,0 1 0,0 0 1,0 0-1,-1-1 0,-1 1-1,1 0 0,0 0 0,-1 1 0,1-1 0,0 0 0,0 1 0,-1 0 0,1-1 0,-3 3 1,-3 1 1,-1 1 1,1 0 0,-13 10 0,3 2 10,0 1 0,1 0 0,0 2 1,2 0-1,0 0 0,1 2 0,2 0 0,0 0 1,-12 32-1,14-28 25,2 1 1,0 0-1,2 1 0,-4 34 1,8-41 25,0 0 1,2 0-1,0 0 1,2 0 0,0 0-1,8 28 1,-9-42-37,1-1 1,1 1 0,-1 0-1,1-1 1,0 0 0,1 1-1,-1-1 1,1-1 0,0 1-1,1-1 1,7 8 0,-8-10-1,0 0 1,0 0 0,1 0 0,-1 0 0,1-1 0,0 0 0,-1 0 0,1 0 0,0-1 0,0 0 0,0 0-1,1 0 1,-1 0 0,0-1 0,0 0 0,6 0 0,-2-1-7,1 0 1,-1-1-1,0 0 1,0-1-1,0 1 0,14-8 1,52-30 165,-22 11-131,-48 26-59,-1 1 0,0-1 0,0 2 0,0-1 0,1 0 0,6-1 0,-11 3 0,1 0 0,0 0 0,0 0 0,-1 0 0,1 0 0,0 0 0,0 0 0,-1 0 0,1 0 0,0 0 0,-1 1 0,1-1 0,0 0 0,-1 0 0,1 1 0,0-1 0,-1 0 0,1 1 0,0-1 0,-1 1 0,1-1 0,-1 1 0,1-1 0,-1 1 0,1-1 0,-1 1 0,1 0 0,-1-1 0,0 1 0,1 0 0,-1-1 0,0 1 0,0 0 0,1-1 0,-1 1 0,0 0 0,0-1 0,0 1 0,0 0 0,0 0 0,0-1 0,0 2 0,0 8 0,0 1 0,-1-1 0,0 1 0,-6 18 0,5-17 0,-1 1 0,-1 25 0,4-38 0,0 1 0,0-1 0,0 0 0,0 1 0,0-1 0,0 1 0,0-1 0,0 0 0,0 1 0,0-1 0,0 0 0,0 1 0,1-1 0,-1 0 0,0 1 0,0-1 0,0 0 0,0 1 0,1-1 0,-1 0 0,0 1 0,0-1 0,1 0 0,-1 0 0,0 1 0,1-1 0,-1 0 0,0 0 0,1 0 0,-1 1 0,0-1 0,1 0 0,-1 0 0,15-4 0,20-19 0,-26 16 0,10-6 0,-8 5 0,1 0 0,0 1 0,0 1 0,24-10 0,-34 15 0,1 0 0,0 1 0,0 0 0,-1-1 0,1 1 0,0 0 0,-1 0 0,1 1 0,0-1 0,0 0 0,-1 1 0,1 0 0,0-1 0,-1 1 0,1 0 0,-1 1 0,1-1 0,-1 0 0,0 1 0,0-1 0,1 1 0,-1 0 0,3 3 0,3 4 0,0 1 0,0 0 0,-1 1 0,6 12 0,17 21 0,-4-13 850,-12-13-5635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1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8136,'0'0'7074,"9"12"-6604,-2-4-381,0-1-7,-1 1 0,0 0 1,-1 0-1,1 1 1,-1-1-1,-1 1 1,0 0-1,0 1 0,3 11 1,6 53 1165,6 132 0,-15-142-480,-4-38-200,-2 33 1,-2 1 2070,4-60-2397,-6-11 657,0-8-682,0 0 0,1-1 0,2 1 1,-4-37-1,6 10 128,5-45 0,-5 55-142,0 29-130,0 0 0,1 0 0,0-1 0,1 1 0,1-8 0,4-17 160,-6 26-199,1-1-1,0 1 1,1 0-1,0 0 1,0 0-1,0 0 1,0 0-1,7-10 1,2 2 15,1 0 0,0 1 0,0 1 0,2 0 1,-1 1-1,21-13 0,-26 19-14,0 1 0,0 0-1,14-4 1,7-4 60,-26 11-81,0 1-1,0-1 0,0 0 1,0 1-1,0-1 0,0 1 0,1 0 1,-1 0-1,0 0 0,0 1 0,0-1 1,0 1-1,0-1 0,5 3 0,46 19 137,-35-12-107,-12-7-28,0 0 0,0 1-1,-1 0 1,0 0-1,0 0 1,0 1-1,0 0 1,-1 0-1,0 0 1,0 1-1,0 0 1,-1 0-1,0 0 1,0 1-1,5 10 1,-8-13-5,1 0-1,-1 1 1,0-1 0,0 1-1,0-1 1,-1 1 0,1 0 0,-1-1-1,0 1 1,-1-1 0,1 1-1,-1 0 1,0-1 0,0 1 0,0-1-1,-1 0 1,0 1 0,1-1-1,-1 0 1,-1 0 0,1 0 0,-1 0-1,1 0 1,-1-1 0,0 1-1,-4 2 1,-2 2 14,0 0 0,-1-1 0,0 0-1,-1 0 1,-18 7 0,4-2 29,-36 9 0,44-17-4,0 0 1,-1-1-1,0-1 0,-17 0 0,30 0 76,16-4-58,10-8-50,1 2 1,1 0-1,-1 2 0,1 0 1,0 1-1,1 2 1,-1 0-1,36 1 1,-44 3-11,1 0 0,-1 1 0,0 1 0,0 0 0,0 1 0,0 0 1,-1 1-1,0 1 0,0 1 0,0 0 0,-1 0 0,0 2 0,0-1 1,11 12-1,-19-16-12,-1 1 1,0 0-1,0 0 1,0 0-1,-1 1 1,0-1-1,0 1 1,0 0 0,-1 0-1,0 0 1,0 0-1,-1 0 1,1 0-1,-1 0 1,0 8-1,0-9-1,-1 0 0,0 0-1,0-1 1,-1 1-1,1 0 1,-1 0 0,0-1-1,0 1 1,-1 0 0,1-1-1,-1 0 1,0 1-1,0-1 1,0 0 0,-1 0-1,0 0 1,0 0 0,0 0-1,0-1 1,-6 6-1,-1-2 13,-1-1 0,0 0 0,0 0 0,0-1 0,0-1 0,-1 0 0,0 0 0,0-1 0,-23 2 0,3-2 30,0-2 0,-52-4 0,62 1-4,1-2 0,0 0 0,0-1-1,0-2 1,1 0 0,-27-13 0,15 4 2,1-2 1,0-1-1,-27-23 0,54 39-7,1 0-1,0 0 0,0 0 1,0 0-1,0 0 1,-2-4-1,4 5-277,0 1-1,0 0 1,1-1-1,-1 1 1,1 0 0,-1-1-1,1 1 1,0-1 0,-1 1-1,1-1 1,0 1 0,0-1-1,0 1 1,0-1 0,0 1-1,0-1 1,1-2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23 696 5120,'0'0'8586,"5"-10"-8254,16-29-5,-21 39-267,0 1 1,1-1 0,-1 0-1,1 0 1,-1 1-1,0-1 1,1 0 0,-1 1-1,0-1 1,1 0-1,-1 1 1,0-1 0,0 1-1,1-1 1,-1 0-1,0 1 1,0-1 0,0 1-1,1-1 1,-1 1-1,0-1 1,0 0 0,0 1-1,0-1 1,0 1-1,0-1 1,0 1 0,0-1-1,0 1 1,0 0-1,4 23 103,-4 14 91,-2 0 0,-2-1 0,-9 46 0,4-34-10,1-7-17,4-25 6,1 1 0,-2 30-1,5-41-34,-1 0-1,-1 1 1,1-1-1,-4 7 0,3-9 593,10-26-499,81-198 170,-62 161-253,58-90-1,-83 145-185,-1 1-1,0 0 1,0 0-1,1 0 0,-1 0 1,1 0-1,0 0 1,0 1-1,0-1 0,0 0 1,0 1-1,0 0 1,0-1-1,0 1 0,0 0 1,1 0-1,-1 0 1,4-1-1,-5 2-11,0 1 1,0-1-1,-1 0 0,1 1 1,0-1-1,-1 0 1,1 1-1,0-1 0,-1 1 1,1-1-1,-1 1 0,1-1 1,0 1-1,-1 0 0,1-1 1,-1 1-1,0 0 1,1-1-1,-1 1 0,0 0 1,1 0-1,-1-1 0,0 2 1,6 19 92,-2 26 69,-2 0-1,-7 79 1,5-110-131,-1-8-21,0-5-4,1 1 0,0-1 0,0 1 0,0-1 0,0 1 0,0-1 0,2 5 0,-1-9-1,1 1 1,0-1-1,0 0 0,-1 0 1,1 0-1,0 0 0,-1 0 1,1 0-1,1-2 0,20-23 87,-1-1 0,19-29 0,-25 31-12,1 2 0,1 0 0,37-36 0,-50 56-66,-1 0 0,0 0 1,1 0-1,-1 0 0,1 1 1,0-1-1,6-1 0,-10 4-18,1-1-1,-1 1 1,0 0-1,0-1 1,1 1-1,-1 0 1,0 0 0,1 0-1,-1 0 1,0 0-1,1 0 1,-1 0-1,0 0 1,0 1-1,1-1 1,-1 0-1,0 1 1,0-1-1,1 1 1,-1-1-1,0 1 1,0 0-1,0-1 1,0 1-1,0 0 1,0 0-1,0 0 1,0 0-1,0 0 1,0 0 0,-1 0-1,1 0 1,0 0-1,0 2 1,2 4-1,-1 1 1,0-1 0,0 1 0,-1-1 0,0 1-1,0 0 1,-1 9 0,-5 57 5,2-43-8,-14 141 75,16-169-72,1-1-1,0 1 0,0-1 1,0 1-1,0 0 0,1-1 1,-1 1-1,1-1 1,0 1-1,-1-1 0,1 1 1,0-1-1,0 0 0,3 5 1,-3-6-1,0 0 1,0 0-1,1-1 0,-1 1 1,0 0-1,0 0 0,1-1 1,-1 1-1,1 0 0,-1-1 1,0 1-1,1-1 1,-1 0-1,1 0 0,-1 1 1,1-1-1,-1 0 0,1 0 1,-1 0-1,1-1 0,-1 1 1,1 0-1,-1 0 1,1-1-1,-1 1 0,2-2 1,6-1 14,1-1 0,-1 0 0,0-1 0,-1 0 0,1-1 0,-1 1 0,0-1 0,0-1 0,-1 0 0,0 0 0,0 0 0,10-16 0,5-10 84,34-69 0,-32 55-4,-12 25 28,19-26 1,-31 48-127,0 0-1,0 0 1,0 0 0,0 1 0,0-1 0,0 0-1,0 0 1,0 0 0,1 0 0,-1 0-1,0 0 1,0 0 0,0 1 0,0-1 0,0 0-1,0 0 1,0 0 0,0 0 0,0 0-1,0 0 1,0 0 0,1 0 0,-1 0 0,0 1-1,0-1 1,0 0 0,0 0 0,0 0-1,0 0 1,1 0 0,-1 0 0,0 0 0,0 0-1,0 0 1,0 0 0,0 0 0,0 0-1,1 0 1,-1 0 0,0 0 0,0 0 0,0 0-1,0 0 1,0 0 0,0 0 0,1 0-1,-1 0 1,0 0 0,0-1 0,0 1 0,0 0-1,-2 15-6,2-13 5,-16 196-48,15-183 47,2 0 1,2 20-1,-3-30 1,1-1 0,0 1 0,0-1 0,1 1 0,-1-1 0,1 1 0,0-1 0,0 0 0,1 0 0,-1 0 0,6 7 0,-6-10 2,0 0-1,0 0 1,0 0-1,0 0 1,0 0-1,0 0 1,0-1-1,0 1 1,0-1-1,0 1 1,0-1-1,0 0 1,0 0 0,0 0-1,0 0 1,1 0-1,-1 0 1,0-1-1,0 1 1,0-1-1,0 0 1,0 1-1,0-1 1,0 0-1,0 0 1,1-1-1,9-4 13,-1-1 0,19-14 0,-4 0 43,-1-1 0,-1-1 0,36-46 0,51-88 296,-102 144-325,-7 8-12,1 0-1,0 1 0,0-1 0,1 1 0,-1 0 1,7-6-1,-9 12-12,-1 0 0,0-1 0,1 1 0,-1 0-1,0 0 1,0 0 0,0 0 0,0-1 0,-1 1 0,0 2 0,-2 23 2,0 0 0,2 0 0,3 51 0,0-61-11,1 0 1,1-1-1,0 1 0,1-1 1,0 0-1,2-1 0,11 22 1,-17-34 6,0-1 0,1 1 0,-1-1 0,1 0 1,0 1-1,-1-1 0,1 0 0,0 0 1,0 0-1,0-1 0,0 1 0,1 0 1,-1-1-1,0 1 0,1-1 0,-1 0 1,1 0-1,0 0 0,-1 0 0,1 0 0,0-1 1,-1 1-1,1-1 0,0 1 0,-1-1 1,1 0-1,0 0 0,0-1 0,0 1 1,-1 0-1,1-1 0,0 0 0,-1 0 1,1 1-1,-1-2 0,1 1 0,3-2 0,3-2 12,0-1-1,-1 0 1,0 0-1,0-1 1,-1 0-1,0 0 1,0-1-1,0 0 1,5-9 0,123-203 273,-103 159-205,-23 42-30,1 0 0,21-29 0,-31 48-50,0 0 0,0-1 0,0 1 0,1-1 0,-1 1 1,0 0-1,0-1 0,0 1 0,1 0 0,-1 0 0,0-1 0,1 1 1,-1 0-1,0-1 0,1 1 0,-1 0 0,0 0 0,1 0 1,-1-1-1,0 1 0,1 0 0,-1 0 0,1 0 0,-1 0 1,0 0-1,1 0 0,-1 0 0,1 0 0,-1 0 0,0 0 1,1 0-1,-1 0 0,1 0 0,-1 0 0,0 0 0,1 0 1,0 1-1,6 15 11,-3 27-7,-3 23-11,-3 0-1,-3 0 1,-19 98 0,22-155 9,2-5 3,-1 0-1,0 0 1,0 0-1,0 0 0,0 0 1,0-1-1,-1 1 1,0 0-1,0-1 1,0 1-1,0-1 1,-4 5-1,5-8-1,1 1 0,-1-1 0,1 0 0,-1 0 0,1 0 0,-1 0 0,0 0 0,1 0 0,-1-1 0,1 1 0,-1 0 0,1 0 0,-1 0 0,1 0 0,-1 0 0,1-1 0,-1 1 0,1 0 0,-1-1 0,1 1 0,0 0 0,-1-1 0,1 1 0,-1 0 0,1-1 0,0 1 0,-1-1 0,1 1 1,0-1-1,0 1 0,-1 0 0,1-1 0,0 1 0,0-1 0,0 0 0,-1 0 0,-10-27 80,8 21-53,-8-32 126,-2-2 82,15 39-161,5 3-46,6 5-15,-6-2-22,1 0 1,0 0-1,-1-1 1,1 0-1,1 0 1,-1-1-1,0 0 0,1 0 1,-1-1-1,1 0 1,-1-1-1,1 0 1,-1 0-1,1-1 1,-1 0-1,1 0 1,-1-1-1,0 0 1,1-1-1,-1 0 0,0 0 1,-1 0-1,1-1 1,-1 0-1,1-1 1,9-8-1,8-9 1,-2-1-1,0-1 1,-2-1-1,36-52 0,-57 76 6,181-302 19,-156 252-16,-1-1-1,-3-1 1,-2-1-1,14-65 1,-23 80-4,-6 25 0,0 0 0,-1 0 0,-1 0 0,0 0 0,0-23 0,-2 37 0,0-1 0,0 1 0,0 0 0,0 0-1,0 0 1,0-1 0,0 1 0,0 0 0,0 0 0,0 0-1,0-1 1,0 1 0,0 0 0,-1 0 0,1 0 0,0 0 0,0-1-1,0 1 1,0 0 0,0 0 0,0 0 0,0 0 0,0-1-1,-1 1 1,1 0 0,0 0 0,0 0 0,0 0 0,0 0 0,0 0-1,-1 0 1,1-1 0,0 1 0,0 0 0,0 0 0,-1 0-1,1 0 1,0 0 0,-7 5-15,-7 15-24,-1 12-9,1 0 1,1 1-1,2 0 0,-9 45 0,9-25-23,3 0 0,-1 63 0,8-39 10,3-1 0,24 143 1,-23-208 65,-1 0 1,1 0-1,1 0 1,0 0-1,0-1 1,1 1-1,0-1 1,11 14-1,-13-20-4,0 0-1,0-1 0,0 0 0,0 0 1,0 1-1,1-2 0,0 1 0,-1 0 1,1-1-1,0 0 0,0 0 0,1 0 1,-1 0-1,0-1 0,1 1 0,-1-1 1,0 0-1,1 0 0,-1-1 0,1 0 1,0 0-1,-1 0 0,7-1 1,3 0-233,9-2 26,-10-1-3614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12664,'0'0'1210,"16"-2"-852,261-22 696,377-46 2065,-613 68-2767,-25 1-111,-1 0 0,1 0 0,-1-2 0,18-4 0,-27 4-2609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0 918 4416,'0'0'8822,"7"-16"-8435,107-217 1186,-23-16-230,-62 160-933,-17 53-224,31-103 619,-40 125-692,0-1 1,-1 1-1,0-1 1,-2 1 0,0-1-1,0 0 1,-4-21-1,-2 20 99,6 16-206,-1 0 0,1-1 1,0 1-1,0 0 0,-1 0 0,1 0 0,0 0 0,0 0 0,-1-1 0,1 1 1,0 0-1,0 0 0,-1 0 0,1 0 0,0 0 0,0 0 0,-1 0 0,1 0 1,0 0-1,-1 0 0,1 0 0,0 0 0,0 0 0,-1 0 0,1 0 0,0 0 1,0 1-1,-1-1 0,1 0 0,0 0 0,-1 0 0,-1 3 28,-1-1 0,0 1-1,1 0 1,0-1 0,0 1 0,-3 5-1,-4 4-40,-6 10 24,0 1 0,1 1 0,2 0 0,0 1 0,1 0 0,2 1 0,1 0 0,1 1 0,1 0 0,1 0 0,1 0 0,2 0 0,1 0 0,1 1 0,1-1 0,1 1 0,11 47 0,-11-66-4,1 0 1,-1 0-1,2 0 0,-1-1 1,1 1-1,1-1 0,0 0 1,0 0-1,0-1 1,12 13-1,-14-16-3,1-1 1,-1 0-1,1-1 0,-1 1 1,1-1-1,0 1 0,0-1 0,0 0 1,0-1-1,0 1 0,1-1 1,-1 0-1,0 0 0,1 0 1,-1 0-1,1-1 0,-1 0 1,1 0-1,-1 0 0,1 0 0,-1-1 1,1 0-1,8-2 0,0-2 37,1-1 0,0 0 0,-1-1 0,23-17 0,46-40 132,-68 52-146,76-73 327,-81 76-251,-21 23-9,1 0 1,0 1-1,-9 18 0,9-15-61,2-5-21,1 0 0,1 1 0,0 0-1,-7 21 1,13-31-14,0 0 1,0 0-1,0 0 0,1 0 0,-1 0 0,1 0 0,0 0 0,0 0 0,1 0 1,-1 0-1,1 0 0,0 0 0,0 0 0,0 0 0,0 0 0,1 0 1,0-1-1,0 1 0,0 0 0,0-1 0,0 0 0,3 4 0,-3-6 0,-1 0 0,0 0 0,1 0-1,-1 0 1,1 0 0,-1 0 0,1-1-1,-1 1 1,1 0 0,-1-1 0,1 1-1,0-1 1,-1 0 0,1 0 0,0 1-1,-1-1 1,1 0 0,0 0 0,-1-1-1,1 1 1,0 0 0,1-1 0,0 1 4,-1-1 0,0 0 1,0 1-1,0-1 1,1 0-1,-1 0 1,0 0-1,0-1 1,0 1-1,0 0 0,-1-1 1,1 1-1,0-1 1,-1 0-1,3-2 1,-1-1 15,-1 0 0,1 0 1,-1-1-1,0 1 0,-1 0 1,1-1-1,-1 1 0,0-1 1,-1 1-1,1-1 0,-1 0 1,0 1-1,0-1 0,-1 1 1,0-1-1,0 1 0,0-1 1,-1 1-1,1-1 0,-1 1 1,-1 0-1,1 0 0,-1 0 1,0 0-1,0 0 0,0 1 1,-1-1-1,1 1 0,-1 0 1,0 0-1,0 0 0,-1 1 1,1 0-1,-1-1 0,-8-3 1,-15-15 100,65 14-101,191-5 75,-214 12-77,-9 1-8,1 0 1,-1 0-1,1-1 0,-1 0 0,1 0 0,-1 0 0,6-3 1,-11 4-19,0 0 1,1 0 0,-1 0-1,0 0 1,0 0 0,0 0-1,0-1 1,0 1 0,1 0-1,-1 0 1,0 0 0,0 0-1,0 0 1,0 0 0,0-1-1,0 1 1,0 0 0,0 0-1,0 0 1,0 0 0,1-1-1,-1 1 1,0 0 0,0 0 0,0 0-1,0 0 1,0-1 0,0 1-1,0 0 1,0 0 0,0 0-1,0 0 1,0-1 0,-1 1-1,1 0 1,0 0 0,0 0-1,0 0 1,0-1 0,0 1-1,0 0 1,0 0 0,0 0-1,0 0 1,-1-1 0,-9-6-210,-16-4-120,-20-2-310,28 9-2253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11256,'0'0'562,"20"-5"-364,276-60 803,-89 28-208,85-11 998,-242 41-1321,-26 3-1099,38-1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6928,'0'0'7914,"-12"10"-7604,6-4-263,-1 0 3,0 0 0,0 1 1,1 0-1,0 0 1,0 0-1,1 1 0,0 0 1,0 0-1,1 0 0,-5 12 1,-4 26 372,2 0 1,-10 84-1,7-31 41,1 44 233,12-102-186,-2 0 1,-11 49-1,8-55 557,6-34-695,-6-18 414,6 10-736,0 1-1,0-1 1,0 0 0,1 0-1,0 1 1,1-1 0,-1 0 0,1 1-1,0 0 1,4-8 0,1-7 80,0 5-77,0 0 0,1 1 0,1 0 0,0 0 0,1 1 0,1 0-1,0 0 1,1 2 0,14-14 0,-6 8 25,22-17 0,-36 30-57,0 1 1,1 0-1,-1 0 0,1 0 0,0 1 0,0 0 0,0 1 0,13-4 0,-19 6-18,0 0-1,1 0 1,-1 0-1,0 0 1,0 0-1,0 0 1,0 0-1,0 0 1,0 0-1,0 1 1,0-1-1,0 0 1,0 1-1,0-1 1,0 1-1,0-1 1,0 1-1,0-1 1,0 1-1,0-1 1,-1 1-1,1 0 1,0 0-1,0-1 1,0 3-1,1-1 1,-1 1 0,0-1 0,0 1 0,0 0 0,0-1 0,0 1 0,-1 0 0,1 0 0,-1 5 0,0 2 0,0 0-1,0 1 1,-2-1 0,-3 18 0,2-16-3,-1 0 0,-1 0 0,0-1 0,0 1 0,-1-1 0,-15 20 1,19-28 0,0 0 0,-1 0 1,0 0-1,0 0 1,0 0-1,0 0 0,0-1 1,0 1-1,-1-1 1,1 0-1,-1 0 1,0-1-1,1 1 0,-1-1 1,0 1-1,0-1 1,0 0-1,0-1 0,0 1 1,0-1-1,0 0 1,0 0-1,-1 0 0,1 0 1,-7-2-1,20 8 278,19 15-235,42 24 0,-61-41-34,0 0 0,0 0 0,0-1 0,1 0 0,-1-1 0,1 1 0,0-2 0,0 0 0,0 0 0,0-1 0,-1 0 0,1 0 0,0-1 0,0-1 0,0 1 0,-1-2 0,1 1 0,-1-1 0,1-1 0,-1 0 0,0 0 0,-1-1 0,11-7 0,-7 3 23,0 0 0,-1-1 0,0 0 1,18-25-1,-26 32-22,0-1 0,-1 0 0,1 0 0,-1 0 0,0 0 0,0 0 0,-1 0 0,1-1 0,-1 1 0,0-1-1,0 1 1,0-1 0,-1 1 0,1-1 0,-1 0 0,0 1 0,-1-1 0,1 1 0,-1-1 0,-1-6 0,1 9-7,1 0 1,-1 1-1,1-1 0,-1 0 0,0 0 1,0 0-1,0 1 0,0-1 0,0 0 0,0 1 1,0-1-1,-1 1 0,1 0 0,0-1 1,-1 1-1,0 0 0,1 0 0,-1 0 0,1 0 1,-1 0-1,0 0 0,0 0 0,0 1 1,1-1-1,-1 0 0,0 1 0,0 0 0,0-1 1,0 1-1,0 0 0,0 0 0,0 0 1,0 0-1,0 1 0,0-1 0,0 0 0,1 1 1,-1-1-1,0 1 0,0 0 0,0 0 1,1 0-1,-3 1 0,-3 1 5,1 1 0,0 0 0,0 1 0,0 0 0,0 0 0,1 0 0,-1 0 0,1 1 0,1 0 0,-5 6 0,4-4 0,1 0 0,0 0 0,1 1 0,0-1 0,0 1 0,1-1-1,-2 12 1,4-16-5,-1-1 0,1 0-1,0 1 1,0-1 0,0 1 0,0-1-1,1 1 1,0-1 0,-1 0-1,1 1 1,0-1 0,0 0 0,1 0-1,-1 0 1,1 0 0,0 0-1,0 0 1,0 0 0,0 0-1,0-1 1,5 6 0,0-3 0,0 0 0,1 0 0,0 0 0,0-1 0,0 0 0,0-1 0,0 0 0,1 0 0,-1-1 0,1 0 0,13 1 0,-11-2-2,1-1-1,0 0 1,0-1-1,0 0 1,-1-1-1,1-1 1,21-6-1,-14 1 30,0 0 0,-1-2-1,0 0 1,0 0 0,-1-2-1,-1 0 1,0-1 0,-1-1 0,24-26-1,-37 37-20,0 1 0,0-1-1,-1 0 1,1 0 0,-1 1-1,1-1 1,-1 0 0,0 0-1,0-1 1,-1 1 0,1 0-1,-1 0 1,1 0 0,-1-5-1,0 7-5,0 0-1,0 0 1,0 0-1,-1 0 0,1 0 1,0 0-1,0 0 1,-1 0-1,1 0 1,-1 1-1,1-1 1,-1 0-1,1 0 0,-1 0 1,0 1-1,1-1 1,-1 0-1,0 0 1,-1 0-1,1 0-1,0 1-1,-1-1 0,1 1 0,-1-1 1,1 1-1,-1 0 0,1 0 1,-1-1-1,1 1 0,-1 0 0,1 0 1,-1 1-1,1-1 0,-1 0 1,1 0-1,-3 2 0,-1-1-2,0 1-1,0 0 1,1 0 0,-1 1-1,1-1 1,-1 1-1,1 0 1,0 0 0,0 1-1,0-1 1,1 1-1,-1 0 1,1 0 0,0 0-1,0 0 1,0 1-1,1-1 1,-1 1 0,-2 7-1,4-9 1,0 0 0,1 0 0,-1-1-1,1 1 1,-1 0 0,1 0 0,0 0-1,0 0 1,0-1 0,0 1 0,1 0 0,-1 0-1,1 0 1,0-1 0,-1 1 0,1 0 0,1-1-1,-1 1 1,0 0 0,1-1 0,-1 0-1,1 1 1,-1-1 0,1 0 0,0 0 0,0 0-1,0 0 1,1 0 0,-1 0 0,0-1-1,1 1 1,-1-1 0,1 1 0,-1-1 0,1 0-1,4 1 1,2 1 2,0-1-1,0 0 0,0 0 1,0-1-1,0 0 1,0-1-1,0 0 0,11-1 1,11-3 11,32-9 1,-27 6-3,-34 6-5,0 1 1,0-1-1,0 1 1,0 0-1,1-1 0,-1 1 1,0 0-1,0 1 1,0-1-1,0 0 1,0 0-1,0 1 0,0 0 1,1-1-1,-1 1 1,-1 0-1,1 0 1,3 2-1,-3-2 0,-1 1-1,0 0 1,0-1-1,1 1 1,-1 0-1,0 0 0,-1 0 1,1-1-1,0 1 1,-1 0-1,1 0 1,-1 0-1,1 1 1,-1-1-1,0 0 1,0 0-1,0 0 1,0 0-1,-1 3 1,-6 57 97,-26 101 0,-5 30 12,34-170-93,1-4 19,3-19-34,0 0 0,0 0 0,0 0-1,0 0 1,0 0 0,0 0 0,0 0 0,0 0-1,0 0 1,0 0 0,1 0 0,-1 0 0,0 0 0,0 0-1,0 0 1,0 0 0,0 0 0,0 0 0,0 0 0,0 0-1,0 0 1,0 0 0,1 1 0,55-149 241,-17 59-120,127-260 221,-158 335-332,0 0 0,1 0 0,0 1 0,1 1 0,0 0 0,23-20 0,-31 30-14,-1 1 0,1 0 0,0 0 0,0 0 0,-1 0 0,1 0 0,0 0 0,0 0 0,0 1 0,0-1 0,0 1 1,0 0-1,0-1 0,0 1 0,1 0 0,-1 0 0,0 0 0,0 0 0,0 1 0,2 0 0,-1 0-2,0 0-1,-1 0 1,1 1 0,-1-1-1,1 1 1,-1 0-1,0 0 1,0 0 0,0 0-1,0 0 1,0 0 0,3 5-1,0 0-2,-1 0 0,-1 1 0,1 0 0,-1-1 0,0 1 0,-1 0 0,0 0 0,2 16 0,-3-17 2,-1-1 0,-1 1 0,1 0 0,-1-1 0,0 1 0,0-1-1,-1 0 1,0 1 0,0-1 0,0 0 0,-1 0 0,0 0-1,0 0 1,0-1 0,-1 1 0,0-1 0,-5 5 0,-5 5 2,-1-2 1,-1 0-1,-1 0 1,-17 9-1,16-10 6,13-9-278,-17 13 807,9-6-4399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3712,'0'0'7648,"10"-6"-7195,-8 5-422,7-4 100,0-1-1,-1 1 0,1-2 1,-1 1-1,-1-1 1,14-15-1,26-34 670,21-29 343,-48 57-783,34-49 1226,45-86 1,-87 142-1110,-9 18-261,0-1 0,-1 0 0,0 0 0,0 0-1,0 0 1,0 0 0,-1 0 0,1 0 0,-1-1 0,1-8 0,-15 44 348,0-4-408,5-11-26,-11 29 0,17-40-107,1 0-1,-1 0 1,1 0-1,1 0 1,-1 0-1,1 0 1,0 1-1,0-1 1,0 0-1,2 9 1,-1-13-16,-1 0 1,0 0 0,1 0 0,-1 0 0,0 0 0,1 0-1,-1 0 1,1 0 0,0 0 0,-1 0 0,1 0 0,0 0-1,0 0 1,-1 0 0,1-1 0,0 1 0,0 0-1,0-1 1,0 1 0,0-1 0,0 1 0,0-1 0,1 1-1,1 0 6,-1-1-1,1 0 0,-1 1 0,1-1 0,0 0 0,-1 0 0,1-1 0,-1 1 0,1 0 1,2-2-1,5-1 21,-1 0 0,1-1 1,-1 0-1,13-9 1,-8 3 10,0 0 0,0-2 0,-1 1 0,0-2 0,-1 0 0,11-15 0,2-7 114,27-49 0,-49 79-130,-1-1 0,0 1 0,0-1 0,0 1 0,-1-1 0,1 0 0,-1 0 1,-1 0-1,1 0 0,-1 0 0,-1-8 0,1 4 51,-1 8-14,-2 5-24,-2 6-5,-4 16 6,3-10-8,1 0 0,-5 19-1,9-27-23,0-1-1,1 0 0,-1 1 0,2-1 0,-1 0 0,0 1 0,1-1 0,0 0 0,2 7 0,-1-10-4,-1 0 0,1 0 0,0 0 0,0 0 0,0-1 0,0 1 0,1 0 0,-1-1 0,1 0 0,0 1 0,-1-1 0,1 0 0,6 3 0,-3-1 15,1-1 0,1 1 0,-1-1 0,0 0 0,9 1 0,-1 0 27,0-2 0,0 0 0,0 0 0,1-2 0,-1 0 0,0-1 0,27-4 0,-37 3-172,0 0-1,0 0 0,0-1 1,0 0-1,-1 0 0,1 0 1,-1 0-1,0-1 1,0 0-1,0 0 0,-1 0 1,5-6-1,-4 6-1287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5320,'0'0'9416,"12"-3"-9114,-10 3-295,91-20 533,-75 17-334,1 0 0,0 2 0,33 1 0,-34 1 152,0 2-1,34 8 1,-44-6 1052,-16-3-642,-20-2-2447,25 0 407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2:56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7832,'0'0'3856,"11"-1"-3274,61-10 300,-1 0 759,91-2 0,-136 13-1370,-7 1-16,1-1-1,-1-1 0,0-1 0,1 0 0,26-8 0,-33 3-2464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3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0 520 5224,'0'0'7753,"12"-11"-7402,7-8 59,1 1 1,45-31 0,57-32 1468,-104 66-1480,0-1 0,-1 0 0,-1-1 0,18-23 0,-24 26-182,7-8 376,-2 0-1,22-41 1,-28 47-282,-7 13-191,0-1 0,0 0 0,0 0 0,0 0 0,0 0 0,-1 0 0,0 0 1,0-1-1,1-5 0,-2 9 45,-1 1-122,0 0 0,0 1-1,1-1 1,-1 0 0,0 0 0,0 0 0,1 1 0,-1-1-1,0 0 1,0 1 0,1-1 0,-1 0 0,0 1 0,1-1-1,-2 2 1,-4 7 0,0 1-1,1 0 0,0 0 0,0 1 1,1-1-1,-4 18 0,2-8-15,2-9-7,1 0 1,1 1 0,0-1-1,1 1 1,0 0-1,0-1 1,1 1-1,1 0 1,0 0-1,1-1 1,0 1-1,1-1 1,5 16-1,-6-22-3,0 1-1,1-1 1,-1 1-1,1-1 1,1 0-1,-1 0 1,1-1 0,-1 1-1,1-1 1,1 0-1,-1 0 1,1 0-1,-1 0 1,1-1-1,0 0 1,0 0 0,1 0-1,-1 0 1,1-1-1,-1 0 1,1 0-1,-1-1 1,1 1-1,0-1 1,0-1-1,0 1 1,12-1 0,-9-1 7,1 0 0,-1-1 1,1 0-1,-1 0 0,0-1 1,0-1-1,0 1 1,0-1-1,0-1 0,-1 0 1,15-11-1,3-5 40,-1-1 1,23-27-1,-39 40-45,35-45 105,-34 39-14,2 0 1,0 1 0,19-17-1,-31 31-104,1 0 0,-1-1 0,1 1 0,-1 0 0,1-1 0,-1 1 0,1 0 0,-1 0 0,1-1 0,-1 1 0,1 0 0,0 0 0,-1 0 0,1 0 0,-1 0 0,1 0 0,0 0 0,-1 0 0,1 0 1,-1 0-1,1 0 0,-1 0 0,1 0 0,0 0 0,-1 0 0,1 1 0,-1-1 0,1 0 0,0 1 0,1 0 7,-1 1 1,1-1 0,-1 1-1,1-1 1,-1 1-1,0-1 1,1 1 0,1 3-1,0 2 26,0 0-1,0-1 1,-1 1 0,3 10-1,-3-1 31,-1 0-1,-1 0 1,-1 27-1,-1-26 18,2-1 0,0 0 1,3 26-1,-3-42-80,0 1 1,0 0-1,0 0 0,1-1 0,-1 1 1,0 0-1,0 0 0,1-1 1,-1 1-1,0 0 0,1-1 1,-1 1-1,1-1 0,-1 1 1,1 0-1,-1-1 0,1 1 1,-1-1-1,1 1 0,-1-1 1,1 0-1,0 1 0,-1-1 1,1 1-1,1-1 0,-1 0 3,1 1-1,-1-1 0,1 0 1,-1 0-1,1 0 0,-1-1 1,0 1-1,1 0 0,-1 0 1,1-1-1,-1 1 1,2-2-1,6-2 19,-2 0 0,1-1 0,10-8 0,-14 10-17,39-31 133,43-47 1,-32 30 2,-51 48-128,0 0 1,1 0-1,-1 0 0,1 1 1,-1-1-1,1 1 0,0 0 1,0 0-1,0 0 0,0 0 1,8-2-1,-7 3-1,-2 1 5,-2 10-12,-1-5-10,1 0 0,0 0 0,1 0 0,-1 0 0,1 0 0,4 8 0,3 8 0,-9-18 3,1-1 0,0 1 0,0-1-1,0 0 1,1 1 0,-1-1 0,1 0 0,-1 0 0,1 0-1,0 0 1,-1 0 0,1 0 0,0 0 0,0-1-1,0 1 1,1-1 0,-1 1 0,4 1 0,-2-2 7,0 0 1,0 0 0,0 0 0,0-1 0,1 1-1,-1-1 1,0 0 0,0 0 0,0 0-1,8-2 1,3-2 19,0-1 0,0 0 0,-1-1 0,1 0 0,16-11 0,14-13 0,-36 23-19,0 0 1,0 1-1,0 1 0,1-1 0,-1 2 1,1-1-1,0 1 0,1 1 1,12-3-1,-2 3 4,-9 0-13,-1 2 0,0 0-1,1 0 1,-1 1 0,0 0 0,1 1-1,19 4 1,-17-2 31,0-1-1,0 0 1,29 0 0,-40-4-2,-9-3 9,-10-3 17,6 5-46,0 0 1,0 1-1,0 0 0,0 1 1,0 1-1,0-1 0,0 1 1,0 1-1,0 0 1,0 0-1,0 1 0,0 1 1,0-1-1,1 1 0,-1 1 1,-14 7-1,20-8-7,1 1-1,-1-1 1,0 0 0,1 1-1,0 0 1,0 0 0,0 0-1,0 0 1,0 0 0,1 1-1,0-1 1,0 1-1,0-1 1,1 1 0,-1 0-1,1 0 1,0 0 0,0 0-1,1 0 1,0 8 0,0-8 0,0 0 0,0 0 1,1-1-1,-1 1 1,1 0-1,1 0 1,-1 0-1,1 0 0,-1-1 1,1 1-1,1-1 1,-1 1-1,1-1 1,-1 0-1,1 0 0,0 0 1,1 0-1,-1-1 1,1 1-1,6 4 0,-3-4 8,-1-1-1,1 0 0,0-1 0,0 1 1,0-1-1,0-1 0,0 1 0,0-1 0,0 0 1,1-1-1,-1 0 0,0 0 0,0 0 0,1-1 1,-1 0-1,13-4 0,1-1 15,-1 0-1,0-1 1,-1-2-1,0 0 1,0 0 0,24-18-1,-7 1-8,-2-1 1,33-33-1,-32 28-9,-20 19-4,0 0-1,-2-1 0,17-21 0,-26 31 10,-1 0-1,1-1 0,0 1 1,8-5-1,4-5 42,-16 14-54,0-1 0,0 1 0,0 0 1,0 0-1,1 0 0,-1 0 0,0 0 0,0 0 0,0 0 0,0 0 0,1 0 1,-1 0-1,0 0 0,0 0 0,0 0 0,0-1 0,1 1 0,-1 0 0,0 0 0,0 0 1,0 1-1,0-1 0,1 0 0,-1 0 0,0 0 0,0 0 0,0 0 0,0 0 0,1 0 1,-1 0-1,0 0 0,0 0 0,0 0 0,0 0 0,0 0 0,0 1 0,1-1 1,-1 0-1,0 0 0,0 0 0,6 10 5,0 10 1,6 35-6,-6-28 0,0-1 0,2 1 0,17 40 0,-21-60-5,0 0 0,0 0 0,1-1 0,0 1 0,0-1 0,1 0 0,-1-1 0,12 9 0,-13-11 2,0 0 1,0-1-1,0 1 1,1-1-1,-1 0 1,1 0-1,-1 0 1,1-1-1,0 0 1,0 0-1,-1 0 1,1 0-1,0-1 1,10 0-1,108-18 158,-108 14-148,0-1 0,-1 0 0,1-1 0,-1-1 0,0 0 1,0-1-1,-1 0 0,0-1 0,19-18 0,-26 22-7,0-1 0,0 0 0,0 0 0,-1-1 0,0 0 0,0 1 1,-1-2-1,0 1 0,0-1 0,-1 1 0,0-1 0,4-12 0,-7 18 2,1 1-1,-1-1 1,0 0 0,0 0-1,1 1 1,-1-1-1,0 0 1,-1 0 0,1 0-1,0 1 1,0-1 0,-1 0-1,1 1 1,-1-1-1,1 0 1,-1 1 0,0-1-1,0 0 1,0 1-1,0-1 1,0 1 0,0 0-1,0-1 1,0 1 0,0 0-1,-1 0 1,1 0-1,-1-1 1,1 2 0,-1-1-1,1 0 1,-1 0-1,1 0 1,-1 1 0,0-1-1,1 1 1,-1-1 0,0 1-1,0-1 1,-3 1-1,-1 0 6,0-1-1,0 1 0,0 1 0,0-1 1,0 1-1,0 0 0,0 1 0,0-1 0,0 1 1,-9 5-1,10-5-6,0 1 1,1 0-1,-1 0 0,1 0 1,0 1-1,0 0 1,0 0-1,0 0 0,1 0 1,-1 0-1,1 1 1,0-1-1,-3 8 0,4-8 1,1 0-1,0 0 0,0-1 0,0 1 0,0 0 1,1 0-1,-1 0 0,1 0 0,0 0 0,1 0 1,-1 0-1,0 0 0,1 0 0,0 0 0,0 0 1,0-1-1,1 1 0,3 7 0,-2-5-4,0 0 0,0 0 0,1-1 0,-1 1 0,2-1 0,-1 1 0,0-1 0,1-1 0,0 1 0,0-1 0,1 1 0,-1-2 0,1 1 0,0 0 0,0-1 0,0 0 0,0-1 0,0 1 0,1-1 0,-1-1 0,1 1 0,0-1 0,-1 0 0,1 0 0,0-1 0,0 0 0,7-1 0,2 0 8,0 0 1,-1-1-1,1-1 0,0-1 0,-1 0 1,0-1-1,0-1 0,0 0 1,17-10-1,237-138-16,-229 123 77,-40 31-65,0 0 0,0 0 1,0 0-1,-1 0 0,1 0 0,0 0 0,0 0 1,0 0-1,0 0 0,0 0 0,0 0 0,0 0 0,0 0 1,-1 0-1,1 0 0,0 0 0,0 0 0,0 0 0,0 0 1,0 0-1,0 0 0,0 0 0,0 0 0,0 0 1,-1 0-1,1 0 0,0 0 0,0 0 0,0 0 0,0-1 1,0 1-1,0 0 0,0 0 0,0 0 0,0 0 0,0 0 1,0 0-1,0 0 0,0 0 0,0 0 0,0-1 0,0 1 1,0 0-1,0 0 0,0 0 0,0 0 0,0 0 1,0 0-1,0 0 0,0 0 0,0-1 0,0 1 0,0 0 1,0 0-1,0 0 0,0 0 0,0 0 0,0 0 0,0 0 1,0-1-1,-9 3 9,-3 3 4,-15 5 24,0 1 0,-33 20 0,52-27-28,2 1 0,-1 0 0,0 0 0,1 0 0,0 1 0,0 0 0,1 0 0,-1 0 0,1 1 0,1 0 0,-1 0 1,1 0-1,-3 9 0,6-15-9,0 1 1,1-1 0,-1 1 0,1 0-1,0-1 1,-1 1 0,1 0-1,0-1 1,0 1 0,0 0-1,0-1 1,1 1 0,-1 0-1,0-1 1,1 1 0,-1 0-1,1-1 1,-1 1 0,1-1-1,0 1 1,0-1 0,-1 1 0,1-1-1,0 0 1,1 1 0,-1-1-1,0 0 1,0 0 0,0 0-1,1 0 1,-1 0 0,0 0-1,1 0 1,-1 0 0,1 0-1,-1-1 1,1 1 0,3 0 0,0 1 4,0-1 1,0 1-1,1-1 1,-1 0-1,1-1 1,-1 1-1,1-1 1,-1 0 0,1-1-1,9-1 1,-3-2 7,0 0 1,-1-1-1,0 0 1,0-1-1,0 0 1,17-14-1,-2-1 145,29-30-1,-54 74-47,1 0 0,8 35-1,-8-50-99,1 0-1,0 0 0,0 0 0,1 0 0,8 13 0,-10-18-5,0-1 0,0 1 0,0-1 0,0 0 0,0 0 0,0 1 0,1-1 0,-1-1 0,1 1 0,-1 0 0,1-1 0,0 1 0,0-1 0,-1 0 0,1 0 0,0 0 0,0 0 0,0 0 0,4 0 0,2-1 9,1-1-1,0 0 0,-1 0 1,1-1-1,-1 0 1,1-1-1,-1 0 1,0-1-1,0 1 0,0-2 1,-1 1-1,1-1 1,11-10-1,5-5 35,-1-1 0,39-45 0,60-95 125,-76 96-36,-43 58-119,-1 3-4,-1 1 0,1-1 1,0 0-1,0 1 0,6-5 0,-8 7-10,-1 1-1,1-1 0,-1 1 0,1 0 0,0-1 1,-1 1-1,1 0 0,0 0 0,-1 0 0,1-1 1,0 1-1,-1 0 0,1 0 0,0 0 0,-1 0 0,1 0 1,0 0-1,-1 0 0,1 0 0,0 1 0,-1-1 1,1 0-1,0 0 0,-1 1 0,1-1 0,-1 0 1,1 0-1,0 1 0,-1-1 0,1 1 0,-1-1 0,1 1 1,-1-1-1,1 1 0,-1-1 0,1 1 0,-1-1 1,0 1-1,1-1 0,-1 1 0,0 0 0,0-1 0,1 1 1,-1 0-1,0 0 0,4 7 4,-1 0 1,-1 0-1,0 1 1,0-1-1,0 0 1,-1 1-1,0-1 1,-1 1-1,0-1 0,0 1 1,-1-1-1,0 1 1,-3 11-1,-1 2 7,-2-1-1,0 1 1,-20 36-1,24-52 4,0 0 0,0 0 1,-1 0-1,0-1 0,0 1 0,0-1 1,-1 0-1,0-1 0,0 1 0,0-1 0,0 0 1,-1 0-1,0-1 0,0 1 0,0-1 0,0 0 1,0-1-1,0 0 0,-1 0 0,1 0 0,-1-1 1,0 0-1,1 0 0,-1 0 0,0-1 0,0 0 1,1 0-1,-1-1 0,0 0 0,1 0 1,-9-3-1,2-1 11,9 4-42,0-1 0,0 1 0,1 0-1,-1 0 1,0 0 0,-5 0 0,9 1 2,5-2 26,74-33 92,-43 18-63,0 1 0,2 1-1,-1 3 1,59-13-1,-93 25-35,0-1-1,0 1 0,0 0 0,0 0 0,0 0 0,0 1 1,0-1-1,0 1 0,0-1 0,0 1 0,0 0 0,0 0 1,-1 0-1,1 1 0,0-1 0,2 2 0,1 2 17,0 0 0,-1 0-1,0 1 1,9 11 0,15 17 45,-6-14-48,8 9 58,1-2-1,39 26 1,-62-47-65,0-1 0,0 0 0,1 0 0,0 0-1,0-1 1,0-1 0,1 0 0,-1 0 0,1-1 0,-1 0-1,1-1 1,0 0 0,15-1 0,-18-2 114,0 1 1,-1-1-1,1-1 1,-1 1-1,0-1 0,9-5 1,15-10-5108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19.3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756 0 4416,'0'0'12030,"-9"19"-11550,-128 239 815,-91 190 301,211-411-1485,-190 440 1532,165-366-868,6 2-1,-31 161 1,61-232-308,2-1 0,2 82-1,2-121-445,-1-1 0,1 1 0,1-1 0,-1 1 0,0 0-1,0-1 1,1 1 0,-1-1 0,1 1 0,-1-1 0,1 1 0,1 1 0,-2-3-15,0 1 1,0-1 0,1 0 0,-1 0 0,0 0 0,1 0 0,-1 0 0,0 0-1,1 1 1,-1-1 0,0 0 0,0 0 0,1 0 0,-1 0 0,0 0 0,1 0-1,-1 0 1,0 0 0,1 0 0,-1-1 0,0 1 0,1 0 0,-1 0 0,0 0 0,0 0-1,1 0 1,-1 0 0,0-1 0,0 1 0,1 0 0,-1 0 0,0 0 0,0-1-1,1 1 1,-1-1 0,4-3 13,0-1 0,0-1 0,-1 1 0,6-11 0,49-101-519,-40 77-2741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3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149 270 8032,'0'0'4680,"13"-7"-3928,15-7-78,49-33 1,-68 41-503,-1 0 0,1-1 0,-1 0 0,0-1-1,-1 1 1,1-2 0,-2 1 0,1-1 0,-1 0 0,9-18-1,-13 22-72,-1 1 0,1 0 0,-1-1 0,0 0 0,0 1 0,-1-1 0,1 0 0,-1 1 0,0-1 0,0 0 0,-2-5 0,2 8-56,-1 0 1,0 0-1,1 0 1,-1 0-1,0 1 1,-1-1-1,1 0 1,0 0-1,0 1 1,-1-1 0,1 0-1,-1 1 1,0-1-1,1 1 1,-1 0-1,0 0 1,0 0-1,1 0 1,-1 0-1,0 0 1,0 0-1,0 0 1,0 1-1,-1-1 1,1 1 0,-3-1-1,-7 0 57,0 0 0,1 1 1,-1 1-1,1 0 0,-1 0 0,1 1 0,0 0 1,-1 1-1,1 1 0,0 0 0,1 0 0,-1 1 1,1 0-1,-16 11 0,6-3-502,0 2 1,2 0-1,0 1 1,0 0-1,-26 34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1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21103,'0'0'2810,"-2"-14"-2757,-8-65-68,8 44-2941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7:5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1264 5416,'0'0'6986,"13"0"-6744,-3 1-186,-7-1-38,0 1 1,1-1-1,-1 1 0,1-1 0,-1 0 1,1-1-1,-1 1 0,1-1 1,-1 1-1,0-1 0,1 0 0,-1 0 1,0-1-1,0 1 0,0-1 1,0 1-1,0-1 0,0 0 0,0 0 1,0 0-1,4-5 0,26-35 286,-2-1 0,-2-1 0,30-61-1,58-151 700,-41 82 69,-74 169-1013,4-5 137,-2-1-1,1 1 1,-1 0 0,-1-1-1,0 0 1,3-22 0,-14 58 85,3-12-240,2-4-26,-51 187 152,50-174-161,1-1 0,0 0 0,2 1 1,1-1-1,0 1 0,2-1 0,5 32 0,-5-45-4,1 1 0,-1-1 0,2 1 0,-1-1 0,1 0 0,0 0 0,0-1 1,1 1-1,11 11 0,-14-16 6,1 0 1,0 0-1,0-1 1,0 1-1,0-1 1,1 0-1,-1 0 1,1 0-1,-1-1 1,1 1-1,0-1 1,0 0 0,0 1-1,-1-2 1,1 1-1,0 0 1,0-1-1,0 0 1,0 0-1,0 0 1,0-1-1,0 1 1,6-2-1,3-2 27,-1-1 0,1 0 0,-1-1 0,-1 0 0,1 0 0,-1-2-1,0 1 1,0-1 0,-1-1 0,15-16 0,-5 3 41,-1-1-1,-2 0 1,27-46 0,25-78 143,-14 29-70,-31 71-72,-2-1 1,-2-1-1,-2 0 0,18-84 1,-25 85-8,-6 26 0,6-42 1,-11 57-45,0 0-1,0 0 0,0 0 1,-1 0-1,0 0 0,0 0 1,-1 0-1,0 0 1,0 1-1,-4-10 0,6 16-22,-1-1-1,1 1 1,0 0-1,0-1 0,-1 1 1,1 0-1,0-1 0,-1 1 1,1 0-1,0-1 1,-1 1-1,1 0 0,0 0 1,-1-1-1,1 1 0,-1 0 1,1 0-1,-1 0 1,1-1-1,-1 1 0,1 0 1,0 0-1,-1 0 0,1 0 1,-1 0-1,1 0 1,-1 0-1,1 0 0,-1 0 1,1 0-1,-1 0 0,1 1 1,-1-1-1,1 0 1,0 0-1,-1 0 0,1 1 1,-1-1-1,1 0 1,0 0-1,-1 1 0,1-1 1,0 0-1,-1 1 0,1-1 1,0 0-1,-1 1 1,1-1-1,0 1 0,-20 23 39,17-18-30,-18 24 14,2 1 0,1 2 0,1-1-1,2 2 1,2 0 0,1 1 0,-10 49 0,-28 259 67,37-230-28,8-20 9,4-61-22,-1 0-1,-7 35 1,6-44 154,3-17 86,1-18-51,4-24-117,1 0-1,2 0 1,2 0 0,26-63-1,-33 93-108,0 0-1,0 1 1,0-1-1,0 1 1,1 0-1,0 0 1,0 0-1,1 1 1,-1 0-1,1-1 1,0 1-1,9-6 1,-11 9-8,-1 0 0,1 0 1,0 0-1,-1 0 0,1 0 0,0 0 1,-1 1-1,1-1 0,0 1 0,0 0 1,-1 0-1,1 0 0,0 0 0,0 0 1,-1 1-1,1-1 0,0 1 0,0 0 1,-1 0-1,1 0 0,-1 0 0,1 0 1,-1 0-1,1 1 0,-1-1 0,0 1 1,0 0-1,1-1 0,-1 1 0,2 4 1,10 10-10,-2 1 1,21 34-1,-26-38-11,1 1 0,1-1 0,0 0 0,1-1 0,0 0 0,1-1 0,13 12 0,-21-20 12,1-1 0,-1 1 1,1 0-1,0-1 1,0 0-1,0 0 0,0 0 1,0 0-1,0-1 0,0 0 1,1 0-1,-1 0 1,1 0-1,-1-1 0,0 1 1,1-1-1,-1 0 0,1-1 1,-1 1-1,1-1 1,-1 0-1,8-2 0,-4 1 22,0-1-1,0-1 1,-1 1 0,1-1-1,-1 0 1,1-1-1,-1 0 1,-1 0-1,1-1 1,-1 1-1,0-2 1,0 1 0,0 0-1,-1-1 1,0 0-1,-1 0 1,0-1-1,0 1 1,0-1-1,-1 0 1,0 0-1,0 0 1,2-16 0,-4 20-7,-1 0 0,0 0 1,0-1-1,0 1 1,-1 0-1,1 0 1,-1 0-1,0 0 0,0 0 1,0 0-1,-1 0 1,-2-6-1,3 9-8,0 0-1,0-1 1,0 1-1,0 0 1,0 0-1,-1 0 1,1-1-1,0 1 1,0 1 0,-1-1-1,1 0 1,-1 0-1,1 0 1,-1 1-1,1-1 1,-1 1-1,1-1 1,-1 1-1,0-1 1,1 1-1,-1 0 1,1 0 0,-1 0-1,0 0 1,1 0-1,-1 0 1,0 1-1,1-1 1,-1 0-1,1 1 1,-1-1-1,1 1 1,-1 0-1,-1 0 1,-1 2-4,-1-1-1,1 1 1,0 0 0,0 0 0,0 0 0,0 1-1,0 0 1,1 0 0,-1 0 0,1 0-1,0 0 1,0 0 0,1 1 0,0-1-1,-1 1 1,1 0 0,-1 7 0,-3 8-45,0 1 1,-3 37 0,9-56 40,-1 3-2,1 1-1,-1 0 0,1-1 0,0 1 0,1-1 1,-1 1-1,1 0 0,0-1 0,1 0 0,-1 1 1,1-1-1,0 0 0,0 1 0,1-1 0,-1-1 1,1 1-1,1 0 0,-1-1 0,0 1 1,1-1-1,0 0 0,0 0 0,0 0 0,1-1 1,-1 1-1,1-1 0,0 0 0,0-1 0,0 1 1,0-1-1,0 0 0,0 0 0,1-1 0,-1 1 1,1-1-1,-1 0 0,1-1 0,-1 1 1,1-1-1,0-1 0,-1 1 0,1-1 0,7-1 1,6-3 25,-1 0 1,-1-1-1,1-1 1,-1-1-1,0 0 1,16-12-1,89-70 91,-115 85-94,0-2-1,0 1 0,0-1 1,-1 0-1,0 0 1,9-16-1,-16 23-15,1 0 0,0 0 0,0-1 1,0 1-1,0 0 0,-1 0 0,1 0 0,0 0 0,0-1 0,-1 1 1,1 0-1,0 0 0,0 0 0,-1 0 0,1 0 0,0 0 0,0-1 1,-1 1-1,1 0 0,0 0 0,0 0 0,-1 0 0,1 0 0,0 0 1,-1 0-1,1 0 0,0 0 0,0 1 0,-1-1 0,1 0 0,0 0 1,0 0-1,-1 0 0,1 0 0,0 0 0,-13 3 22,5 1-15,0 1 0,1 0 1,-1 0-1,1 0 0,1 1 0,-1 0 0,1 0 1,0 1-1,-8 11 0,11-15-11,0 1-1,1 1 1,-1-1 0,1 0-1,0 0 1,0 1-1,1 0 1,-1-1 0,1 1-1,0 0 1,0-1 0,0 1-1,1 0 1,0 0-1,0 0 1,0 0 0,0-1-1,1 1 1,1 6 0,-1-8 2,1 0 1,-1 0-1,1 0 1,0-1-1,0 1 1,0 0-1,0-1 1,1 0-1,-1 1 1,1-1 0,-1 0-1,1 0 1,0 0-1,0-1 1,-1 1-1,1-1 1,0 1-1,1-1 1,-1 0-1,0 0 1,0-1 0,0 1-1,1-1 1,-1 1-1,5-1 1,3 0 9,-1 0 0,0 0 0,1-1 0,-1 0 0,0-1 1,1 0-1,9-4 0,-15 4-1,0-1 0,0 1 1,0-1-1,0 0 0,-1 0 0,1-1 0,-1 1 1,0-1-1,0 0 0,0 0 0,5-8 0,-7 9 5,0 1 0,0-1 0,0 0 0,-1 0 0,1-1 1,-1 1-1,0 0 0,0 0 0,0-1 0,0 1 0,-1 0 0,1-1 0,-1 1 0,0-1 0,0 1 0,0 0 0,0-1 0,-1 1 0,0-1 0,-1-3 0,1 3 0,0 1-3,0 0 0,0 0 0,0 0 0,-1 0 0,0 0 0,1 1 0,-1-1 0,-4-4 0,6 7-11,0 0 0,0 0 0,0 0 0,0 0 0,-1 0 1,1-1-1,0 1 0,0 0 0,0 0 0,0 0 1,0 0-1,0-1 0,0 1 0,-1 0 0,1 0 0,0 0 1,0-1-1,0 1 0,0 0 0,0 0 0,0 0 0,0-1 1,0 1-1,0 0 0,0 0 0,0-1 0,0 1 0,0 0 1,0 0-1,0 0 0,1 0 0,-1-1 0,0 1 1,0 0-1,0 0 0,0 0 0,0-1 0,0 1 0,0 0 1,1 0-1,10-6-1,17 1 17,-26 5-17,66-7-17,-47 6 16,1-1 1,-1-1-1,1-1 0,30-10 0,-35 6 117,-14 7-107,-1 0-1,0-1 1,0 1 0,1 0-1,-1 0 1,1 1 0,-1-1-1,1 1 1,-1-1 0,1 1 0,-1 0-1,1 0 1,4 0 0,-2 1-2,0 0 0,1 0 0,-1 1 0,0-1 0,0 1 0,0 1 1,0-1-1,0 1 0,-1 0 0,1 0 0,-1 0 0,0 0 0,1 1 1,-2 0-1,1 0 0,0 0 0,-1 0 0,0 1 0,0-1 0,0 1 1,4 9-1,3 8 4,-1 1 0,-2 0 1,8 36-1,-13-52-9,2 5 0,0-1 0,0 1 0,7 10 0,-2-2 4,-8-18 0,1 0-1,-1 0 1,1 0-1,-1 0 1,1 0 0,0 0-1,-1-1 1,1 1-1,0-1 1,0 1-1,0-1 1,0 0-1,1 0 1,-1 0 0,0 0-1,0 0 1,1 0-1,-1 0 1,0-1-1,1 1 1,-1-1-1,1 0 1,-1 0 0,1 0-1,-1 0 1,0 0-1,1-1 1,3 0-1,6-1 14,1 0 0,-1-2 0,24-8 0,-10 1 1,0-1-1,0-1 1,-1-2 0,-1 0 0,43-36 0,-62 46-10,-1 0 0,0 1 0,0-1 1,0-1-1,-1 1 0,1 0 1,2-9-1,-5 12-3,0 0 0,0-1 0,0 1 0,0 0 0,-1-1 0,1 1-1,-1 0 1,0-1 0,0 1 0,0 0 0,0-1 0,0 1 0,0-1 0,-1 1 0,1 0 0,-1-1 0,1 1 0,-1 0 0,0-1 0,0 1 0,0 0 0,-2-2 0,2 3-3,0 0 1,0 0-1,0 0 1,0 0 0,0 0-1,0 0 1,-1 0-1,1 0 1,0 1 0,-1-1-1,1 1 1,0-1-1,-1 1 1,1-1 0,-1 1-1,1 0 1,-1 0-1,1 0 1,-1 0 0,1 0-1,-1 0 1,1 0-1,-1 0 1,1 0 0,0 1-1,-1-1 1,1 1-1,-1-1 1,1 1 0,-3 1-1,1-1 0,-1 1 1,1 0-1,0 0 0,0 0 0,0 1 0,0-1 0,0 1 0,0 0 0,1-1 0,-5 7 1,4-3-3,0 1 0,1-1 0,-1 1 0,1 0 1,1 0-1,-1 0 0,1 0 0,0 0 0,1 1 1,0-1-1,0 0 0,0 0 0,1 0 0,0 1 1,0-1-1,1 0 0,0 0 0,0-1 0,1 1 1,0 0-1,7 11 0,-7-13 4,0 0-1,0 0 0,0 0 1,1-1-1,-1 1 1,1-1-1,0 0 1,1 0-1,-1 0 1,1-1-1,-1 0 1,1 0-1,0 0 0,0 0 1,0-1-1,1 0 1,-1 0-1,1 0 1,-1-1-1,1 1 1,-1-1-1,1-1 1,0 1-1,0-1 1,-1 0-1,1 0 0,11-3 1,-3-1 21,-1 0 1,1-2-1,-1 1 0,1-2 1,-2 0-1,1 0 0,17-14 1,77-74 244,-61 51-179,-36 35-71,0 0 0,1 1 1,0 0-1,0 1 0,1 0 1,0 1-1,0 0 0,26-8 1,-36 13-19,-1 1 0,0 0 1,1 0-1,-1 0 0,1 0 1,-1 0-1,1 0 0,-1 0 1,0 0-1,1 0 0,-1 1 1,1-1-1,-1 1 0,0-1 1,0 1-1,1-1 0,-1 1 1,0 0-1,0 0 0,1-1 1,-1 1-1,0 0 0,0 0 1,0 0-1,0 0 0,0 1 1,-1-1-1,1 0 0,0 0 1,0 0-1,-1 1 0,1-1 1,-1 0-1,1 1 0,-1-1 1,0 0-1,1 1 0,-1-1 1,0 1-1,0-1 0,0 3 1,1 7 19,-1 0 0,0 1 0,-1-1 0,-2 12 1,2-16-3,-2 15 79,0 0 0,-1 0 0,-10 27 0,13-49-97,-1 7 124,7-11-7,-1 0-122,24-22 75,-11 10-28,-1 1 0,2 0 0,0 1 0,38-21 0,-55 34-41,0 1 1,0-1-1,0 1 1,0-1-1,0 1 1,0-1 0,1 1-1,-1 0 1,0 0-1,0-1 1,1 1-1,-1 0 1,0 0-1,0 0 1,1 1-1,-1-1 1,0 0-1,0 0 1,0 0-1,1 1 1,-1-1-1,2 2 1,-2-1 0,1 0 1,-1 0-1,0 1 0,1-1 1,-1 1-1,0-1 1,0 1-1,0-1 0,0 1 1,-1-1-1,1 1 0,0 0 1,0 3-1,1 3 11,0 0 0,-1 0-1,0 1 1,0-1 0,-2 12 0,0-3-5,0-8 0,0-1-1,1 1 0,0 0 1,2 10-1,-2-19-9,0 0 1,0 0-1,0 1 1,1-1-1,-1 0 1,0 0-1,0 1 1,0-1-1,0 0 1,1 0-1,-1 1 0,0-1 1,0 0-1,1 0 1,-1 0-1,0 1 1,0-1-1,1 0 1,-1 0-1,0 0 1,0 0-1,1 0 1,-1 0-1,0 0 1,1 0-1,-1 0 0,0 1 1,1-1-1,-1 0 1,0 0-1,0-1 1,1 1-1,-1 0 1,0 0-1,1 0 1,-1 0-1,0 0 1,0 0-1,1 0 1,-1 0-1,0-1 1,1 1-1,-1 0 0,0 0 1,0 0-1,0 0 1,1-1-1,14-11 43,2-2-3,1 1 1,0 0-1,37-19 0,-50 29-36,1 1-1,-1 0 1,1 0-1,0 0 0,0 1 1,0 0-1,0 0 0,0 1 1,0-1-1,0 1 0,0 1 1,0-1-1,0 1 0,0 0 1,-1 0-1,1 1 0,0-1 1,0 1-1,-1 1 1,7 2-1,2 3-3,0 1 1,-1 0 0,0 1-1,0 1 1,-1 0 0,12 14-1,-21-22 6,-1 0 0,1 0 0,0 0 0,0-1 0,1 1 0,-1-1 0,0 0 0,1 0 0,0 0 0,-1 0 0,1-1 0,0 1 0,0-1 0,0 0 0,0 0 0,0-1 0,0 1 1,0-1-1,0 0 0,4 0 0,-1-1 2,0-1 0,0 0 0,-1 0 0,1 0 0,-1-1 0,1 0 0,-1 0 0,0-1 0,0 1 0,9-9 0,0-1-36,0 0 1,-1-1-1,17-21 0,-6 0-3814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7:5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1 353 10152,'0'0'1632,"13"-4"-999,344-123 2712,-21 6-1721,6 29-73,-321 88-1446,0 2 0,1 0 0,0 1 0,-1 1 0,24 4 0,10 6-2411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0.5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 5224,'0'0'7200,"-11"1"-6935,-34 5 2,41-5-225,1 0 1,-1 0-1,1 1 0,0 0 1,-1-1-1,1 1 1,0 1-1,0-1 1,0 0-1,0 1 1,1-1-1,-1 1 0,-4 5 1,-4 5 111,-2 0 60,1 1 0,1 0 1,0 1-1,1 0 1,-11 24-1,15-23-12,1 1-1,1-1 0,0 1 0,1 1 1,0-1-1,1 25 0,-1-4 130,3-34-294,-1 0 0,1 0 0,0 0 1,1 1-1,-1-1 0,1 0 0,0 0 0,0 0 0,0 0 0,0-1 0,1 1 0,-1 0 0,1 0 0,0-1 1,0 1-1,1-1 0,-1 1 0,1-1 0,-1 0 0,1 0 0,0 0 0,0-1 0,1 1 0,-1-1 0,5 3 1,-3-2-14,0-1 0,-1 0 0,1 0 0,0-1 1,0 0-1,0 1 0,0-2 0,0 1 1,0-1-1,0 1 0,0-1 0,0-1 1,0 1-1,0-1 0,0 0 0,0 0 1,0 0-1,0 0 0,0-1 0,5-3 0,-2 0 12,1 0-1,-1-1 0,0-1 0,0 1 0,-1-1 0,1 0 0,10-15 0,-8 7 84,0 1 0,0-1 1,11-27-1,-16 15 272,-6 23-158,-1 17-121,1-2-90,1 1 0,1-1-1,0 1 1,0-1 0,1 0 0,5 16 0,-6-20-13,2-1 0,-1 1 0,1-1 1,0 1-1,0-1 0,1 0 0,0 0 0,0-1 0,1 1 0,-1-1 0,9 8 0,-6-9 26,-1 0-1,1-1 0,0 0 0,0 0 1,0 0-1,0-1 0,0 0 0,0 0 1,1-1-1,-1 0 0,1 0 0,-1-1 0,0 0 1,1 0-1,-1-1 0,1 0 0,-1 0 1,1-1-1,-1 0 0,0 0 0,0-1 1,0 0-1,0 0 0,7-5 0,-2 0 15,-1-1 0,1 0 0,-2-1 0,1 0 0,-1-1 0,-1 0 0,0 0 0,0-1 0,-1-1-1,-1 1 1,0-1 0,6-16 0,-6 9 39,0 0-1,-1-1 1,-2 1-1,0-1 1,-1 0-1,-1 0 1,-1-40-1,-1 53-27,-1 0 1,0 0-1,0 1 0,-4-13 0,5 18-43,-1 0-1,0 0 1,0 0 0,0 0-1,0 0 1,0 0 0,0 0-1,-1 1 1,1-1 0,-1 0-1,1 1 1,-1-1 0,1 1-1,-1-1 1,0 1 0,0 0-1,0 0 1,0 0 0,0 0-1,-3-1 1,0 2-14,0 1 1,0-1 0,0 1-1,0 1 1,0-1-1,1 1 1,-1 0-1,1 0 1,-1 0-1,-7 6 1,11-7-50,0 0 0,1 0 0,-1 0 0,1 0 1,-1 1-1,1-1 0,-1 0 0,1 0 1,0 1-1,0-1 0,0 0 0,0 1 0,0-1 1,0 0-1,0 2 0,1 3-3083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1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171 1 5224,'0'0'6457,"-11"0"-6120,6 0-303,-11-1 131,-1 1-1,1 1 1,-16 3-1,28-4-102,0 1 0,0-1 1,1 1-1,-1 0 0,1 0 0,-1 1 0,1-1 1,-1 1-1,1-1 0,0 1 0,-1 0 0,1 0 0,0 1 1,1-1-1,-1 1 0,0-1 0,1 1 0,-1 0 1,1 0-1,0 0 0,-3 6 0,4-8-32,1 0-1,0 0 1,-1 0 0,1 1-1,0-1 1,0 0-1,0 0 1,0 0 0,0 0-1,0 0 1,0 1 0,0-1-1,1 0 1,-1 0-1,0 0 1,1 0 0,-1 0-1,1 0 1,-1 0-1,1 0 1,0 1 0,1 1 22,0-1 1,0 0 0,1 0 0,-1 0-1,0 0 1,1 0 0,4 3 0,2-1 49,-1 0 0,1 0 0,0-1 0,12 3 0,30 7 312,-22-5-29,35 5-1,-55-12-218,0 0 0,0 0-1,0-1 1,0-1 0,0 1 0,-1-1-1,1-1 1,12-3 0,-20 5-110,0-1 0,0 1 0,0-1 1,0 1-1,0-1 0,0 0 0,0 1 1,0-1-1,0 0 0,-1 0 0,1 1 1,0-1-1,-1 0 0,2-1 0,-1-4-2379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2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87 4416,'0'0'6365,"6"15"-5920,-1-2-328,2 4 73,-1-1 1,-1 1-1,6 34 1,-6-17 326,2-1 1,1 0-1,16 45 0,-13-50-151,-6-13 144,1-1 1,0 1-1,13 20 0,-16-35 182,-2-7-384,-2-13-55,-19-110 636,-9-40-106,21 117-456,4 19-111,4 32-198,0-1 0,-1 0 1,1 0-1,1 0 0,-1 0 0,0 0 1,0 0-1,1 0 0,0 1 0,0-1 1,0 0-1,0 0 0,0 1 1,0-1-1,0 1 0,1-1 0,0 1 1,-1-1-1,1 1 0,0 0 0,0 0 1,0 0-1,0 0 0,1 0 1,-1 0-1,4-1 0,-1 0-1,-1 1 0,1-1 1,0 1-1,0 1 0,0-1 0,0 1 0,0 0 0,0 0 0,0 0 0,0 1 1,1-1-1,-1 1 0,9 1 0,9 4 80,0 1 0,0 0 0,-1 2 0,0 0 0,-1 2 0,27 15 0,-21-13 533,-26-11-752,0-1 0,0 0 1,0 0-1,0 0 0,0 0 0,0 0 0,0 0 0,0 0 0,0 0 0,1 0 0,-1 0 0,0 0 0,0-1 1,0 1-1,0 0 0,0-1 0,0 1 0,-1-1 0,1 1 0,0-1 0,0 0 0,1 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3.8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5120,'0'0'9922,"0"13"-9586,6 137 908,4-15 291,-8-118-1308,-2-14-133,0 0 0,0 1 0,1-1-1,-1 0 1,1 0 0,0 0 0,-1 0 0,1 0 0,1 0-1,-1 0 1,0 0 0,1 0 0,-1-1 0,5 6-1,-5-7-41,1 0 0,-1 0 0,1-1 0,-1 1 0,1 0 0,-1-1 0,1 1 0,-1-1 0,1 1 0,0-1 0,-1 0 0,1 0 0,0 0 0,-1 0 0,4 0 0,29-5 166,-24 4-129,13-1 80,1 1-1,-1 1 0,33 4 1,-11 0 50,-40-4-174,0 0 0,0 0-1,0 0 1,0 0 0,0-1-1,0 0 1,0 0-1,-1 0 1,1-1 0,0 0-1,0 0 1,-1 0 0,6-3-1,13-16-3039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5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48 6016,'0'0'10539,"12"2"-10192,-6-1-297,12 2 143,0-1-1,35 0 0,11 0 691,106 16-1,-155-16-761,18 2 987,46-2 0,-79-2-1090,1 0-1,-1 0 0,0 0 0,1 0 0,-1-1 0,1 1 1,-1 0-1,0 0 0,1-1 0,-1 1 0,0 0 1,1-1-1,-1 1 0,0 0 0,0-1 0,1 1 1,-1 0-1,0-1 0,0 1 0,0-1 0,1 1 0,-1 0 1,0-1-1,0 1 0,0-1 0,0 1 0,0-1 1,0 1-1,0 0 0,0-1 0,0 0 0,-1-16 101,-3 0-333,-3-8-78,0 10-3149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5.5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 8240,'0'0'1750,"14"-2"-1251,74-9 768,92 2-1,-142 11-454,0 2-1,58 14 1,-89-17-544,0 0 1,0-1-1,1 0 0,-1 0 1,7-1-1,9 0-1467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20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566 1 6928,'0'0'8282,"-13"7"-7723,4-3-462,-14 8 225,-1 1 1,-28 21-1,-195 166 2295,214-170-2136,-34 40-1,8-6 446,20-9 816,39-55-1480,0-2-191,0 1-1,0-1 1,1 0 0,-1 0 0,0 1 0,1-1 0,-1 0 0,1 0 0,0 1 0,-1-1 0,1 1 0,0-1 0,0 1 0,2-3 0,0-1 27,26-43 177,3 1-1,1 1 0,60-61 1,-42 48-67,56-55 472,-105 113-637,0-1 1,-1 1 0,1-1 0,0 1 0,0-1 0,0 1 0,0 0 0,0 0-1,0 0 1,0 0 0,0 0 0,0 0 0,0 1 0,3-1 0,-5 1-23,1 0 1,0 0 0,-1 0 0,1 0 0,-1 1-1,1-1 1,-1 0 0,1 0 0,-1 1-1,1-1 1,-1 0 0,1 1 0,-1-1-1,1 0 1,-1 1 0,0-1 0,1 1 0,-1-1-1,1 1 1,-1 0 0,7 20 165,4 159 407,-4-42-172,-6-124-362,4 25 166,-3 0 0,-4 79-1,2-117-211,0 0-1,0 0 0,0 0 1,0 0-1,-1 1 1,1-1-1,0 0 0,0 0 1,-1 0-1,1 0 0,0 0 1,-1 0-1,1 0 0,-1 0 1,0 0-1,1 0 0,-1 0 1,0 0-1,1-1 1,-1 1-1,0 0 0,0 0 1,0-1-1,0 1 0,-1 0 1,0-1 2,0 0 1,0 0-1,0 0 1,-1 0-1,1-1 0,0 1 1,0-1-1,0 0 1,0 0-1,0 1 1,0-1-1,-3-2 1,-18-10 60,1 0 1,-21-17-1,20 13 6,-32-17-1,-79-38 342,133 72-506,-35-16 628,35 16-614,0 0-1,0-1 1,0 1-1,0 0 1,0 0 0,-1 0-1,1 0 1,0 0 0,0 0-1,0 0 1,0 0-1,-3 1 1,4-1-111,-1 1 0,1-1-1,-1 1 1,1-1 0,-1 0 0,1 1 0,0-1 0,-1 1-1,1-1 1,0 1 0,-1-1 0,1 1 0,0-1-1,-1 1 1,1-1 0,0 1 0,0 0 0,0-1-1,-1 1 1,1-1 0,0 1 0,0 0 0,0-1 0,0 1-1,0 1 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6.8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0 359 4912,'0'0'7306,"11"-10"-6755,-3 2-428,9-8 273,-1 1 1,2 1-1,25-17 0,-39 29-245,4-3 233,-1 1 0,1 0 0,-1 0 1,1 1-1,0 0 0,0 0 0,17-3 0,-23 6-324,-1 1 0,0-1 0,1 1 0,-1-1 0,1 1 0,-1 0 0,0 0 0,1-1 0,-1 1 0,0 0 0,0 0 1,0 0-1,0 0 0,0 0 0,0 1 0,0-1 0,0 0 0,0 0 0,0 1 0,-1-1 0,1 0 0,0 1 0,-1-1 0,1 1 0,-1 1 0,12 44 531,-11-39-507,32 206 1548,-31-203-1521,2 0 0,-1 0 1,1 0-1,8 15 1,-10-22-63,0-1 1,-1 1-1,1-1 0,1 0 1,-1 0-1,0 0 1,1 0-1,0 0 1,-1 0-1,1-1 0,0 1 1,1-1-1,-1 0 1,0 0-1,1 0 1,5 2-1,-7-4-19,1 0 1,-1 0-1,1 0 0,-1 0 1,1 0-1,-1-1 0,1 1 1,-1-1-1,0 0 0,1 0 1,-1 0-1,0 0 0,1 0 1,-1 0-1,0-1 0,0 1 1,0-1-1,0 1 0,2-3 1,5-5 55,0 0 0,10-15 0,-7 7-17,-1-2 0,-1 1 0,0-1 0,-2 0 0,0-1-1,-1 0 1,5-25 0,22-150 336,-29 125-238,-4 47-56,0 0 1,2 0 0,6-24 0,-9 46-102,1-1 1,0 0-1,0 0 1,0 1-1,0-1 1,0 1-1,0-1 1,0 1-1,0-1 1,1 1-1,-1 0 1,0 0-1,1 0 1,-1-1-1,1 1 1,-1 1-1,1-1 1,0 0-1,-1 0 1,1 0-1,0 1 1,0-1-1,0 1 1,-1 0-1,1-1 1,0 1-1,0 0 1,0 0-1,0 0 1,3 1-1,7 0 19,0 0 1,0 1-1,18 6 0,-19-5-1,142 43 174,-145-43-180,-1 0 1,0 0-1,-1 1 1,1 1 0,-1-1-1,10 9 1,10 7 168,-26-20-186,0 0 1,0 0-1,0 0 0,0 1 1,0-1-1,0 0 0,0 0 1,0 0-1,1 0 1,-1 0-1,0 0 0,0 0 1,0 0-1,0 1 0,0-1 1,0 0-1,0 0 0,0 0 1,1 0-1,-1 0 1,0 0-1,0 0 0,0 0 1,0 0-1,0 0 0,0 0 1,1 0-1,-1 0 0,0 0 1,0 0-1,0 0 1,0 0-1,0 0 0,0 0 1,1 0-1,-1 0 0,0 0 1,0 0-1,0 0 0,0 0 1,0 0-1,0 0 1,1 0-1,-1 0 0,0-1 1,0 1-1,0 0 0,0 0 1,0 0-1,0 0 0,0 0 1,0 0-1,-3-9-97,-8-11-472,4 12-2923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29.0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72 0 4512,'0'0'12062,"7"10"-11701,-3-4-300,1 1 18,0 0 0,-1 1-1,0 0 1,0 0 0,-1 0 0,0 0-1,4 16 1,4 31 511,16 116 1519,-26-157-1828,-2-13-219,1 1 0,0-1 0,0 1 0,0-1 0,0 1 0,0-1-1,1 1 1,-1-1 0,0 1 0,1-1 0,-1 1 0,1-1 0,-1 0 0,1 1 0,1 1 0,-3-2 34,0 0 0,-1 0 0,1 0 0,-1 0 0,1-1 0,-1 1 0,1-1 0,-1 1 0,1-1 0,-1 0 1,0 1-1,1-1 0,-1 0 0,-2 0 0,-21 4 32,-3 5 12,20-8-115,1 1 1,-1 0 0,1 0-1,0 1 1,0 0-1,0 1 1,0-1 0,0 1-1,-8 7 1,15-11-20,0 0 0,-1 0 1,1 0-1,0 0 0,0 0 0,0 1 0,0-1 0,-1 0 1,1 0-1,0 0 0,0 0 0,0 0 0,0 0 0,0 0 1,0 1-1,-1-1 0,1 0 0,0 0 0,0 0 1,0 0-1,0 0 0,0 1 0,0-1 0,0 0 0,0 0 1,0 0-1,0 0 0,0 1 0,0-1 0,0 0 1,0 0-1,0 0 0,0 0 0,0 1 0,0-1 0,0 0 1,0 0-1,0 0 0,0 0 0,0 1 0,0-1 1,0 0-1,0 0 0,0 0 0,0 0 0,0 1 0,1-1 1,-1 0-1,0 0 0,0 0 0,0 0 0,0 0 1,0 0-1,0 0 0,1 1 0,-1-1 0,15 0 174,21-7 71,-19 3-119,0 2 0,0 0 0,0 1 1,31 1-1,70 13 281,-78-7-207,45 9 370,-83-15-531,1 0 1,-1 0-1,1 0 1,-1 0-1,0 0 1,1-1-1,-1 1 1,1-1-1,-1 1 1,0-1-1,1 0 1,2-2-1,-4 3-223,0-1 0,0 1 0,0-1 0,0 0 0,1 1 0,-1-1 0,0 0 0,-1 0 0,1 0 0,0 0 0,0 0 0,0 0 0,0 0 0,-1 0 0,1 0 0,-1 0 0,1-1 0,-1 1 0,1 0 0,-1 0 0,1-1 0,-1-1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3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1 163 4008,'0'0'12921,"10"6"-12632,-7-5-271,7 4 55,1 0 0,0 0 0,0-1 0,1-1 0,-1 0 0,13 2 0,210 11 1199,-87-9-554,-126-6-485,1-1-1,-1-1 1,0 0 0,28-7 0,-39 7-48,21-7 499,-30 8-665,-1-1 1,1 1-1,-1 0 0,1-1 1,0 1-1,-1 0 0,0-1 1,1 1-1,-1-1 0,1 1 1,-1-1-1,1 1 1,-1-1-1,0 1 0,0-1 1,1 1-1,-1-1 0,0 1 1,0-1-1,1 0 0,-1 1 1,0-1-1,0 1 0,0-1 1,0 0-1,0 1 0,0-1 1,0 0-1,0 1 0,0-1 1,0 1-1,0-1 0,-1 0 1,1 1-1,0-1 1,0 1-1,-1-1 0,1 1 1,0-1-1,-1 0 0,1 1 1,0 0-1,-1-1 0,0 0 1,-8-12 26,0 1 0,-2 0 0,1 1 0,-1 0 0,-1 1 0,0 0 0,-1 0 1,0 2-1,0-1 0,0 2 0,-22-9 0,-32-22 253,67 38-296,0 0 1,-1 0-1,1 0 1,0 0 0,0 0-1,-1 0 1,1 0-1,0 0 1,0 0-1,0 0 1,-1-1 0,1 1-1,0 0 1,0 0-1,0 0 1,-1 0 0,1-1-1,0 1 1,0 0-1,0 0 1,0 0-1,-1-1 1,1 1 0,0 0-1,0 0 1,0-1-1,0 1 1,0 0 0,0 0-1,0-1 1,0 1-1,0 0 1,0 0-1,0-1 1,0 1 0,0 0-1,0 0 1,0-1-1,0 1 1,0 0 0,0 0-1,0-1 1,0 1-1,0 0 1,1 0-1,-1-1 1,0 1 0,0 0-1,0 0 1,0 0-1,1-1 1,-1 1 0,0 0-1,1-1 5,0 1 0,0-1 0,0 1 0,0 0 0,0-1 0,0 1 0,0 0 0,0 0 0,0 0 0,0 0 0,0 0 0,0 0 0,0 0 0,2 0 0,39 9 89,-1 2 1,0 1-1,48 22 0,-76-28-69,0 1 1,0 0-1,0 0 0,-1 2 0,0-1 0,0 2 0,10 10 1,-18-16-17,-1-1 1,1 1-1,-1 0 1,0 0 0,0 1-1,0-1 1,-1 1 0,1-1-1,-1 1 1,0 0-1,0 0 1,-1 0 0,0 0-1,0 0 1,0 0-1,0 0 1,-1 0 0,0 0-1,0 1 1,0-1-1,0 0 1,-1 0 0,-2 7-1,0-2 16,-1 0-1,-1-1 0,0 1 1,0-1-1,-9 11 1,11-16 2,0 0 0,0 0 0,-1 0 0,1 0 1,-1 0-1,0-1 0,0 0 0,0 0 1,-1 0-1,1 0 0,-1-1 0,-8 4 1,11-6-20,1 1 1,0-1-1,-1 0 1,1 0-1,0 0 1,0-1 0,-1 1-1,1 0 1,0 0-1,-1-1 1,1 1-1,0-1 1,0 1 0,0-1-1,-1 1 1,1-1-1,0 0 1,0 0-1,0 1 1,0-1 0,0 0-1,0 0 1,0 0-1,1 0 1,-1 0-1,0 0 1,0 0 0,1 0-1,-1-1 1,1 1-1,-1 0 1,1 0-1,-1-1 1,1 0 0,-2-4 14,0 0 1,1 0 0,0 0 0,0 0 0,0-9 0,1-10 51,1 17-51,0 1 1,-1-1 0,0 0 0,0 0-1,-1 0 1,0 1 0,-1-1 0,0 1-1,0-1 1,-4-9 0,-2 9 250,1 0-4147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35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22 4512,'0'0'7674,"-3"12"-7187,3-12-483,-3 10 139,0 1 0,1-1 0,1 0 0,0 1 0,0-1 0,1 1 0,0-1 0,1 1 1,2 12-1,14 55 948,-13-53-629,1 1 1,17 46-1,-11-43 135,9 44-1,0 0 458,-20-72-996,0 0-1,0 0 1,1 0 0,-1 0 0,1 0 0,-1 0-1,1 0 1,-1 0 0,1 0 0,-1 0 0,1 0-1,0 0 1,0 0 0,-1-1 0,1 1 0,0 0-1,0 0 1,0-1 0,2 2 0,-3-2-23,1-1 0,-1 1 0,1 0 0,-1-1 0,1 1 0,-1 0-1,1-1 1,-1 1 0,1-1 0,-1 1 0,1-1 0,-1 1 0,0-1 0,1 1 0,-1-1 0,0 0 0,1 1 0,-1-1 0,0 1 0,0-1 0,0 0-1,0 1 1,1-1 0,-1 0 0,0 1 0,0-1 0,0 1 0,0-1 0,0 0 0,-1 1 0,1-1 0,0 0 0,0 0 0,-16-301 1874,15 288-1775,1 1 0,0 0 0,1-1 0,0 1-1,1-1 1,5-19 0,-5 28-90,0 1 1,1-1-1,-1 1 0,1 0 0,0 0 0,0 0 0,0 0 1,0 0-1,1 1 0,-1 0 0,1-1 0,0 1 0,0 1 1,6-4-1,22-18 180,-28 21-196,0 0 0,0 0 1,0 0-1,1 1 0,-1-1 0,1 1 0,0 0 1,-1 1-1,1-1 0,0 1 0,0 0 1,0 0-1,0 1 0,1-1 0,-1 1 0,0 0 1,0 0-1,0 1 0,0 0 0,0 0 1,0 0-1,0 0 0,0 1 0,5 2 0,2 1 27,0 1 0,0 0 0,0 1 0,-1 0 0,0 0 0,-1 2 0,1-1 0,9 12 0,-16-16-32,49 48 466,-47-47-423,-2-3 184,-1-13-125,2-23-334,-4 20-3524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36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6328,'0'0'9361,"4"14"-8865,4 14-34,-2 1 0,-1-1 0,3 50 0,-3-6 757,0-29-193,1-1 282,-6-41-1273,0-1 0,0 0 0,-1 1 0,1-1 0,1 1 0,-1-1 0,0 1 0,0-1 0,0 1 0,0-1 0,0 0 0,0 1 0,0-1 0,1 1 0,-1-1 0,0 0 0,0 1 0,0-1 0,1 0 0,-1 1 0,0-1 0,1 0 0,-1 1 0,0-1 0,1 0 0,-1 0 0,0 1 0,1-1 0,-1 0 0,1 0 0,-1 0 0,0 1 0,1-1 0,-1 0 0,1 0 0,-1 0 0,1 0 0,-1 0 0,0 0 0,1 0 0,-1 0 0,1 0 0,-1 0 0,1 0 0,-1 0 0,0 0 0,1 0-1,-1-1 1,1 1 1,28-13 249,-16 6-145,5 2-31,1 1 1,-1 1-1,0 1 0,1 0 1,0 2-1,23 1 1,-2 0 173,-32 2-98,-8-3-265,1 0-1,-1 1 0,0-1 0,0 0 0,0 0 0,1 0 0,-1 0 0,0 0 0,0 1 0,0-1 0,1 0 0,-1 0 0,0 0 1,1 0-1,-1 0 0,0 0 0,0 0 0,1 0 0,-1 0 0,0 0 0,0 0 0,1 0 0,-1 0 0,0 0 0,0 0 0,1 0 1,-1 0-1,0 0 0,0 0 0,1 0 0,-1-1 0,0 1 0,0 0 0,1 0 0,-1 0 0,0 0 0,0-1 0,0 1 0,1 0 0,-1 0 1,0-1-1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1.8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84 4720,'0'0'11120,"15"-4"-10880,-1 0-178,14-4 144,52-6 0,-28 8 69,176-24 1177,-192 27-1077,-29 3-272,-1-1 1,1 1 0,-1-1 0,0 0 0,1 0-1,6-3 1,14-2 547,-16 6-283,-12 0-369,1 0 1,0 0-1,0 0 1,0 0-1,0 0 1,0 0 0,0 0-1,0 0 1,0 0-1,0 0 1,0 0-1,0 0 1,0 0 0,-1 0-1,1 0 1,0 0-1,0 0 1,0 0-1,0 0 1,0 0 0,0 0-1,0 0 1,0 0-1,0 1 1,0-1-1,0 0 1,0 0-1,0 0 1,0 0 0,0 0-1,0 0 1,0 0-1,0 0 1,0 0-1,0 0 1,0 0 0,0 0-1,0 0 1,0 1-1,0-1 1,0 0-1,0 0 1,0 0 0,0 0-1,0 0 1,0 0-1,0 0 1,0 0-1,0 0 1,0 0-1,0 0 1,0 0 0,0 1-1,0-1 1,0 0-1,0 0 1,0 0-1,-25 14-3232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2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24 6928,'0'0'6113,"11"0"-5676,-8 0-394,555-12 6973,-541 6-6259,-14 1-3622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4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1 212 4720,'0'0'10258,"9"-12"-9866,-8 10-378,14-17 256,0 0-1,1 2 1,28-24-1,-34 33-64,0 1 1,1 1-1,0 0 0,0 1 0,1 0 0,-1 0 1,1 1-1,0 1 0,17-3 0,-28 6-175,0 0 1,0 0-1,1 0 1,-1 0-1,0 0 0,0 0 1,0 0-1,0 1 0,1-1 1,-1 0-1,0 1 1,0-1-1,0 1 0,0-1 1,0 1-1,0 0 0,0-1 1,0 1-1,0 0 1,-1 0-1,1 0 0,0 0 1,0 0-1,-1-1 0,1 1 1,0 0-1,-1 1 1,1-1-1,-1 0 0,1 0 1,-1 0-1,0 0 0,1 0 1,-1 0-1,0 1 1,0 0-1,1 8 54,1-1 0,-2 0 1,0 16-1,0-14 4,9 216 873,-5-188-696,3 0-1,0-1 1,24 67-1,-30-103-237,-1 0 0,1 0 0,0 0 1,0 0-1,0 0 0,0 0 0,1 0 0,-1-1 0,0 1 1,1-1-1,-1 1 0,4 1 0,-5-2-11,1 0 0,0-1 0,0 0 1,0 1-1,0-1 0,0 1 0,0-1 0,0 0 0,1 0 0,-1 0 1,0 0-1,0 0 0,0 0 0,0 0 0,0 0 0,0 0 0,0 0 1,2-1-1,0 0 3,0-1 0,0 0 0,0 0 1,0 0-1,-1 0 0,1 0 1,-1 0-1,1-1 0,-1 1 0,0-1 1,0 0-1,0 1 0,0-1 0,0 0 1,1-4-1,20-43 240,31-101 1,-17-28 185,-18 77-182,-17 87-223,0 7 17,-1 0 0,1 0 0,0 0 0,5-9 0,-6 15-39,-1 1-1,1-1 1,0 1-1,0-1 1,0 1-1,1-1 1,-1 1-1,0-1 1,0 1-1,1 0 1,-1 0-1,1 0 1,-1 0-1,1 0 1,0 0-1,-1 0 0,1 0 1,0 1-1,-1-1 1,1 1-1,0-1 1,0 1-1,2-1 1,6 2 28,0-1-1,0 2 1,0-1 0,0 1-1,0 1 1,0 0 0,15 7 0,10 2 117,-33-12-140,1 1 0,-1 0 0,0-1 0,0 1 0,0 0-1,0 0 1,0 0 0,0 1 0,0-1 0,-1 0 0,3 3 0,3 6-3946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5.4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7528,'0'0'6409,"5"10"-5798,2 5-265,-1 0 0,-1 0 1,-1 1-1,6 30 1,-5 19 834,-3-34-153,1 1 1,11 48-1,-11-58-305,-3-20-616,0 1 1,0-1-1,0 0 0,1 0 1,-1 1-1,1-1 1,-1 0-1,1 0 0,0 0 1,1 3-1,-2-5-76,0 1 0,0-1 0,0 0 0,0 0 0,0 1 1,0-1-1,0 0 0,0 1 0,0-1 0,0 0 0,0 0 0,0 1 0,-1-1 0,1 0 0,0 0 1,0 0-1,0 1 0,0-1 0,0 0 0,-1 0 0,1 1 0,0-1 0,0 0 0,0 0 0,-1 0 1,1 0-1,0 0 0,0 1 0,-1-1 0,1 0 0,0 0 0,0 0 0,-1 0 0,1 0 0,0 0 1,0 0-1,-1 0 0,1 0 0,0 0 0,0 0 0,-1 0 0,1 0 0,0 0 0,0 0 0,-1 0 1,1 0-1,0 0 0,-1 0 0,1 0 0,-21 0-50,17 0 138,-100 6 794,445-28 344,-311 19-1035,34 3 0,-33 0 25,-23 1 307,-20-5-4607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6.8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0 140 4312,'0'0'7328,"11"-1"-6903,156-14 2764,-110 10-2253,-31 3-439,1 0 0,27 3 0,116 7 811,227-16 805,-257-10-1346,-98 11-421,77-4 0,174 5 372,-91-5-317,-36 1-106,80-4-5,49-1 343,-75 13 719,-220 2-1349,1 0 1,-1 0-1,0 0 1,0 0-1,1 0 1,-1 0-1,0 0 1,0 0-1,0 0 1,1 0 0,-1 0-1,0 0 1,0 0-1,1-1 1,-1 1-1,0 0 1,0 0-1,1 0 1,-1 0-1,0 0 1,0 0-1,0 0 1,0-1-1,1 1 1,-1 0-1,0 0 1,0 0-1,0-1 1,0 1-1,1 0 1,-1 0-1,0 0 1,0-1-1,0 1 1,0 0-1,0 0 1,0 0-1,0-1 1,0 1-1,0 0 1,0 0-1,0-1 1,0 1-1,0 0 1,0 0-1,0-1 1,0 1 0,0 0-1,0 0 1,0-1-1,0 1 1,0 0-1,0 0 1,0 0-1,-1-1 1,1 1-1,0 0 1,0 0-1,0 0 1,0-1-1,0 1 1,-1 0-1,1 0 1,0 0-1,-1-1 1,-10-10-4241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29.5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249 925 3808,'0'0'7886,"-1"-10"-7475,-8-33 5,9 41-360,-1 0 1,0 0-1,0 0 1,0 1-1,-1-1 1,1 0-1,0 1 0,-1-1 1,1 1-1,-1 0 1,1-1-1,-1 1 1,0 0-1,0 0 0,1 0 1,-1 0-1,0 0 1,0 0-1,0 1 1,0-1-1,0 1 0,0-1 1,0 1-1,0 0 1,0-1-1,0 1 1,-4 1-1,4-1 9,-20-1 454,0 1 0,0 1-1,0 2 1,-40 8-1,60-11-471,0 1 0,1 0 0,-1-1 0,0 1 0,0 0 0,1 0 0,-1 0 0,1 0 0,-1 0 0,1 0 0,-1 0 0,1 0 0,-1 1 0,1-1 0,0 1 0,0-1 0,0 1 0,-1 1 0,0 0 45,1 1 0,0-1 0,-1 1 0,2-1 1,-1 1-1,0 0 0,1-1 0,-1 8 0,2 2 109,0 0 1,1 0-1,0 0 0,5 16 0,-3-17-99,1 0-1,0-1 0,0 1 1,1-1-1,1 0 1,0 0-1,0-1 0,1 0 1,11 11-1,-12-14 12,0 0 1,0-1-1,1 0 0,-1 0 1,1-1-1,0 0 0,1-1 0,-1 1 1,1-1-1,0-1 0,0 0 1,0 0-1,13 1 0,-20-4-81,1 1-1,-1-2 0,0 1 1,1 0-1,-1 0 0,0-1 1,1 1-1,-1-1 0,0 1 1,0-1-1,0 0 0,1 0 1,-1 0-1,0-1 0,3-1 0,-1-1 14,0 0 0,0 1-1,0-1 1,-1 0-1,0-1 1,5-7 0,0-4 73,0-1 1,-1 1 0,5-19-1,-9 27-44,-1-1 0,-1 1 0,1-1 0,-1 1-1,-1-1 1,0 1 0,0-1 0,0 0 0,-1 1 0,0-1-1,-1 1 1,0-1 0,0 1 0,-1 0 0,0 0-1,-1 0 1,1 0 0,-8-10 0,9 16-47,0 0 1,1 0 0,-1 1-1,0-1 1,0 1-1,0-1 1,0 1-1,0 0 1,0-1 0,0 1-1,0 0 1,-1 1-1,-4-2 1,7 1-23,-1 1 1,1 0 0,-1 0-1,1 0 1,-1 0 0,1-1-1,-1 1 1,1 0 0,-1 0-1,1 0 1,-1 0 0,0 0-1,1 0 1,-1 0-1,1 0 1,-1 1 0,1-1-1,-1 0 1,1 0 0,-1 0-1,1 0 1,-1 1 0,1-1-1,-1 0 1,1 1 0,-1-1-1,1 0 1,-1 1-1,1-1 1,0 1 0,-1-1-1,1 0 1,0 1 0,-1-1-1,1 1 1,0-1 0,0 1-1,-1-1 1,1 1-1,0-1 1,0 1 0,0-1-1,0 1 1,0 0 0,-1-1-1,1 1 1,0-1 0,0 1-1,1-1 1,-1 1 0,0-1-1,0 1 1,0 0-1,0-1 1,0 1 0,1-1-1,-1 1 1,0-1 0,0 1-1,1-1 1,-1 0 0,1 2-1,2 3 20,-1 0-1,1 0 1,1 0-1,-1 0 1,1 0-1,0-1 1,0 1-1,0-1 1,1 0-1,8 5 1,0 0 42,0 0 1,28 12-1,-36-19-39,0 0-1,0 0 0,1-1 0,-1 0 1,1 0-1,-1 0 0,1 0 1,0-1-1,-1 0 0,1 0 1,-1-1-1,1 1 0,-1-1 1,1-1-1,-1 1 0,11-4 1,-9 1 10,-1 1 0,1-1 0,-1 0 0,0 0 0,0-1 0,0 0 0,-1 0 0,1 0 0,-1-1 0,0 1 0,-1-1 0,5-8 0,44-92 411,-24 44-92,-28 61-339,-1 0-1,0 0 1,1 0-1,0 0 1,-1-1-1,1 1 0,0 0 1,0 0-1,-1 1 1,1-1-1,0 0 0,0 0 1,0 0-1,0 0 1,0 1-1,0-1 0,0 1 1,3-2-1,-3 2-5,-1 0 1,1 0-1,0 0 0,0 0 0,0 0 0,-1 1 0,1-1 0,0 0 0,0 0 1,0 1-1,-1-1 0,1 0 0,0 1 0,0-1 0,-1 1 0,1-1 0,0 1 1,-1-1-1,1 1 0,0 1 0,3 3 13,-1-1 1,1 1-1,-1 1 0,-1-1 0,1 0 1,2 8-1,5 16 16,-1 0-1,-1 0 0,-2 1 1,-1 0-1,-1 0 1,-2 0-1,0 0 1,-6 57-1,3-80-35,-5 25 74,6-31-76,0-1 0,-1 1 0,1-1 0,0 1 0,0-1 0,0 1 0,-1-1 0,1 0 0,0 1 0,-1-1 0,1 0 0,0 1 0,-1-1 0,1 0 0,-1 1 0,1-1 0,0 0 0,-1 0 0,1 1 1,-1-1-1,1 0 0,-1 0 0,0 0 1,0 0 1,0 0 0,1 0-1,-1 0 1,0-1-1,0 1 1,1 0 0,-1-1-1,0 1 1,0 0 0,1-1-1,-1 1 1,1-1-1,-1 1 1,0-1 0,1 1-1,-1-1 1,0-1-1,-46-58 100,33 40-14,-31-34 0,38 47-52,-26-22 127,29 24-137,-4-3 21,8 8-49,0 0-1,0 0 1,0 0-1,0 0 0,0 0 1,0 0-1,0 0 1,0 0-1,0 0 1,0 1-1,0-1 1,0 0-1,0 0 1,0 0-1,0 0 1,0 0-1,0 0 1,0 0-1,0 0 1,0 0-1,-1 0 1,1 0-1,0 0 1,0 0-1,0 1 1,0-1-1,0 0 1,0 0-1,0 0 1,0 0-1,0 0 1,0 0-1,0 0 1,0 0-1,0 0 1,0 0-1,-1 0 1,1 0-1,0 0 1,0 0-1,0 0 0,0 0 1,0 0-1,0 0 1,0 0-1,3 5-8,0 0-1,0 1 0,0-1 0,1-1 0,0 1 0,0 0 0,0-1 1,1 0-1,-1 0 0,1 0 0,9 4 0,8 9-14,-14-9 16,1-1 1,0 0-1,0-1 1,1 0-1,0-1 1,18 8 0,-22-11 5,0 0 0,0-1 1,1 0-1,-1 0 1,0 0-1,1-1 0,-1 0 1,0 0-1,1 0 1,-1-1-1,0 0 0,0 0 1,10-4-1,34-15 32,0-3 0,-2-2 0,55-37 0,-101 60-30,30-19 69,33-30-1,-56 46-19,-8 5-47,0 0 0,0 0 1,-1-1-1,1 1 0,0 0 0,-1-1 1,1 1-1,0 0 0,-1-1 0,1 1 1,0-1-1,-1 1 0,1-1 0,-1 1 1,1-1-1,0-1 0,-1 2 2,0 0-1,1-1 1,-1 1-1,0 0 1,1 0-1,-1-1 1,0 1-1,1 0 1,-1 0-1,0 0 1,1-1-1,-1 1 1,1 0-1,-1 0 1,0 0-1,1 0 1,-1 0-1,1 0 1,-1 0-1,0 0 1,1 0 0,-1 0-1,1 0 1,-1 0-1,0 0 1,1 0-1,-1 1 1,0-1-1,1 0 1,-1 0-1,1 0 1,-1 0-1,0 1 1,1-1-1,17 13-46,-17-11 40,1-1 0,0 0 0,0 1 0,-1-1 0,1 0 0,0 0 0,0 0 0,0 0-1,3 1 1,10-5 20,-13 1-1,-8 3 13,-19 6-18,0 1 1,0 1 0,0 0 0,-32 20-1,54-27-14,1 0 0,0-1 0,0 1 0,-1 1 0,1-1-1,1 0 1,-1 0 0,0 1 0,0-1 0,1 1-1,0-1 1,-1 1 0,1 0 0,0-1 0,0 1 0,1 0-1,-1 0 1,0 5 0,0 5 2,0 0 0,2 27 0,1-23 15,-2-7-1,1-1-1,0 0 1,1 0 0,0 0-1,0 0 1,1 0-1,0-1 1,1 1 0,-1-1-1,2 0 1,-1 0 0,1 0-1,1 0 1,-1-1 0,1 0-1,9 9 1,-12-14 6,0 1 0,1 0 0,-1-1 0,0 0 0,1 1 0,-1-1 0,1-1 0,0 1 0,-1-1 0,1 1 0,0-1 0,0 0 0,0 0 0,0-1 0,0 1 0,0-1 1,0 0-1,0 0 0,1 0 0,3-1 0,-1 0 3,-1 0 1,1-1-1,-1 0 1,1 0 0,6-3-1,-11 4-15,37-14 216,-34 12-207,-1 0 0,1 0-1,-1 0 1,0 0 0,0-1-1,0 0 1,0 0 0,5-7 0,22-41 34,-14 24-30,81-147 12,-67 119 39,-13 23 2,-18 32-64,-1 2-7,0 0 0,1 0 0,-1 0 0,0 0 0,1 0 0,-1 0 0,1 0 0,-1 0 0,1 0 0,-1 0 0,1 0 0,0 0 0,-1 0 0,1 0 0,0 0 0,0 0 0,0 0 0,0 0 0,0 2-1,-1 1 7,-5 37 34,-1-3-14,-3 75-1,10-101-14,-1 6-23,1 0 1,2 0-1,-1 0 0,6 20 0,-6-34 7,0 0 1,0-1-1,0 1 0,1 0 0,-1-1 0,1 0 1,0 1-1,0-1 0,0 0 0,0 0 0,1 0 1,-1 0-1,1 0 0,0-1 0,-1 1 0,1-1 1,0 0-1,1 0 0,-1 0 0,0 0 0,1 0 0,-1-1 1,1 1-1,-1-1 0,1 0 0,4 0 0,-4 0 3,0-1 1,0 0-1,0 0 0,1 0 0,-1-1 0,0 1 0,0-1 0,0 0 0,0-1 1,0 1-1,0 0 0,0-1 0,0 0 0,0 0 0,4-4 0,5-3 8,0-2 1,19-19-1,-14 12 4,40-42 68,102-132 0,-126 142-50,-2-1 1,-3-1-1,-2-1 1,21-58-1,-15 16 5,35-155-1,-66 221-30,-2 29-4,0 0 0,0-1 0,0 1 0,0 0 0,0 0 0,0-1 0,0 1 0,0 0 0,0-1 0,0 1 0,0 0 0,0 0 0,-1-1 0,1 1 0,0 0 0,0 0 0,0 0-1,0-1 1,-1 1 0,1 0 0,0 0 0,0 0 0,0-1 0,-1 1 0,1 0 0,0 0 0,0 0 0,-1 0 0,1 0 0,-13 7 0,3 3-5,2 1-1,-1 0 1,1 0-1,1 1 1,-7 15-1,-2 1-16,-7 14-18,2 2 0,2 1 0,1 0 0,3 1 0,2 0 0,1 1 0,3 1 0,-5 75 0,13-91 15,2 1-1,1-1 1,2 1-1,14 58 0,-18-89 24,11 28-5,-10-29 5,-1 0 1,1 0-1,-1 0 1,1 0 0,0 0-1,-1 0 1,1-1-1,0 1 1,0 0 0,-1 0-1,1-1 1,0 1-1,0 0 1,0-1-1,0 1 1,0-1 0,0 0-1,0 1 1,0-1-1,0 0 1,0 1 0,0-1-1,0 0 1,0 0-1,0 0 1,0 0-1,2 0 1,3-2-4,0 0 0,-1 0 0,1 0 1,0-1-1,-1 1 0,0-1 0,0-1 0,0 1 0,0-1 0,0 0 0,6-7 0,7-8 12,21-28-1,-30 34-1,34-42 5,-3-1 1,-3-2 0,34-70-1,44-135-1,-91 196-6,32-141 0,-55 204-2,3-28 18,-4 31-18,0 0 0,-1 1-1,1-1 1,0 0 0,0 1-1,0-1 1,0 0 0,0 1-1,-1-1 1,1 0 0,0 1-1,-1-1 1,1 1 0,0-1-1,-1 1 1,1-1 0,-1 0 0,1 1-1,-1 0 1,1-1 0,-1 1-1,1-1 1,-1 1 0,0 0-1,1-1 1,-1 1 0,1 0-1,-1-1 1,0 1 0,1 0-1,-1 0 1,0 0 0,1 0-1,-1 0 1,0-1 0,1 1-1,-1 1 1,0-1 0,1 0-1,-2 0 1,-3 1 5,-1 1 0,1 0-1,0 0 1,0 0 0,0 0 0,0 1-1,0 0 1,1 0 0,-9 8 0,-38 37 45,30-24-31,2 0-1,0 1 1,2 1-1,1 0 1,1 1-1,1 1 1,1 1-1,2 0 1,-12 47-1,15-44 8,2 1 1,1-1-1,2 1 0,1 0 0,1 0 0,2 0 0,2-1 0,12 65 0,-13-91-13,-1 0-1,1 0 1,0-1 0,1 1 0,-1-1-1,1 0 1,0 0 0,0 0 0,0 0-1,1 0 1,0 0 0,0-1-1,0 0 1,1 0 0,5 4 0,-6-5 3,0-1 1,0 0-1,1 0 1,-1 0-1,0-1 1,1 0 0,-1 1-1,1-2 1,-1 1-1,1 0 1,0-1-1,-1 0 1,1 0-1,0 0 1,-1-1-1,1 0 1,-1 1 0,1-2-1,7-2 1,14-6 105,40-25-1,-39 21-32,35-15 0,-41 21-90,1 1 0,0 0 0,0 2 0,1 1 0,-1 1 0,45-1 0,-85 4 0,0 2 0,0 0 0,0 0 0,0 2 0,0 0 0,1 2 0,0-1 0,0 2 0,-28 15 0,40-19 0,-1 1 0,2 0 0,-1 0 0,0 1 0,1-1 0,-1 1 0,2 0 0,-1 0 0,0 0 0,1 1 0,0-1 0,0 1 0,0 0 0,1 0 0,0 0 0,-2 10 0,2-9 0,1 0 0,0 0 0,0 0 0,1 0 0,0 0 0,0 0 0,1 0 0,-1 1 0,2-1 0,-1 0 0,1 0 0,0-1 0,0 1 0,5 9 0,-6-14 0,0 0 0,0-1 0,0 1 0,0-1 0,0 1 0,0-1 0,1 1 0,-1-1 0,0 0 0,1 0 0,-1 1 0,1-1 0,-1 0 0,1 0 0,0-1 0,-1 1 0,1 0 0,0 0 0,-1-1 0,1 1 0,0-1 0,3 1 0,-2-2 0,1 1 0,-1 0 0,1-1 0,-1 0 0,0 0 0,0 0 0,1 0 0,-1 0 0,0-1 0,0 1 0,5-4 0,2-2 0,-1-1 0,1 0 0,-1 0 0,0-1 0,14-19 0,-17 18 0,1 1 0,1 0 0,0 0 0,0 1 0,13-12 0,-20 20 0,-1 0 0,0 0 0,0 0 0,0 0 0,0 0 0,1 0 0,-1 0 0,0 0 0,0 0 0,0 0 0,1 0 0,-1 0 0,0 0 0,0 0 0,0 0 0,1 0 0,-1 0 0,0 0 0,0 0 0,0 0 0,1 0 0,-1 0 0,0 0 0,0 0 0,0 0 0,1 0 0,-1 0 0,0 0 0,0 0 0,0 1 0,0-1 0,0 0 0,1 0 0,-1 0 0,0 0 0,0 0 0,0 1 0,0-1 0,0 0 0,0 0 0,0 0 0,1 1 0,4 14 0,0 22 0,-4-33 0,1 12 0,0 1 0,1-1 0,1 0 0,7 20 0,-9-33 0,-1 0 0,1 0 0,-1 0 0,1 0 0,0 0 0,0 0 0,0-1 0,1 1 0,-1 0 0,0-1 0,1 0 0,3 3 0,-4-4 0,0 0 0,0 0 0,0-1 0,1 1 0,-1-1 0,0 1 0,0-1 0,0 0 0,0 0 0,0 1 0,1-2 0,-1 1 0,0 0 0,0 0 0,0-1 0,0 1 0,0-1 0,1 0 0,-1 1 0,0-1 0,3-2 0,12-7 0,-1 0 0,0-1 0,0-1 0,-1 0 0,0-2 0,-2 1 0,19-23 0,-6 2 0,-1-2 0,27-50 0,3-23 0,-6-2 0,-4-2 0,45-176 0,-83 263 0,17-78 0,-21 91 0,-2 0 0,0 0 0,0 0 0,-1-1 0,-4-24 0,4 38 0,0-1 0,0 0 0,0 1 0,0-1 0,0 0 0,0 1 0,0-1 0,0 0 0,-1 1 0,1-1 0,0 0 0,0 1 0,-1-1 0,1 1 0,0-1 0,-1 1 0,1-1 0,-1 1 0,1-1 0,-1 1 0,1-1 0,-1 1 0,1-1 0,-1 1 0,1 0 0,-1-1 0,1 1 0,-1 0 0,0-1 0,1 1 0,-1 0 0,0 0 0,1 0 0,-1 0 0,0-1 0,1 1 0,-1 0 0,0 0 0,1 0 0,-1 0 0,0 1 0,1-1 0,-1 0 0,0 0 0,1 0 0,-1 0 0,0 1 0,1-1 0,-1 0 0,1 1 0,-1-1 0,1 0 0,-1 1 0,0-1 0,1 1 0,0-1 0,-1 1 0,0 0 0,-6 5 0,0 1 0,1-1 0,-8 11 0,13-16 0,-16 22 0,2 0 0,0 0 0,2 1 0,-13 32 0,-32 108 0,46-118 0,2 1 0,3 0 0,1 1 0,3 0 0,1 0 0,3 0 0,2-1 0,2 1 0,19 82 0,-23-125 0,1 0 0,-1-1 0,1 1 0,0-1 0,0 1 0,0-1 0,0 0 0,1 0 0,0 0 0,0 0 0,0 0 0,6 5 0,-6-7 0,-1 0 0,1 0 0,-1-1 0,1 1 0,0-1 0,0 1 0,0-1 0,0 0 0,0-1 0,0 1 0,0 0 0,0-1 0,0 0 0,0 1 0,0-1 0,0 0 0,0-1 0,0 1 0,0 0 0,0-1 0,4-1 0,2-1 0,0-1 0,0 1 0,0-2 0,-1 1 0,0-1 0,0-1 0,0 1 0,0-1 0,-1-1 0,0 0 0,8-9 0,6-11 0,34-55 0,-23 30 0,-19 36 0,-14 29 0,-2 3 0,-15 133 0,18-147 0,-1 1 0,1-1 0,0 0 0,0 0 0,0 0 0,0 0 0,0 1 0,1-1 0,-1 0 0,0 0 0,1 0 0,0 0 0,-1 0 0,1 0 0,0 0 0,0 0 0,0 0 0,1 0 0,-1 0 0,0 0 0,1-1 0,-1 1 0,1-1 0,-1 1 0,1-1 0,0 1 0,0-1 0,-1 0 0,1 0 0,0 0 0,3 1 0,-2-1 0,1 0 0,0-1 0,0 1 0,-1-1 0,1 0 0,0 0 0,0 0 0,-1-1 0,1 1 0,0-1 0,0 0 0,-1 0 0,1 0 0,-1 0 0,1-1 0,-1 0 0,5-2 0,4-4 0,0-1 0,0 0 0,-1-1 0,16-17 0,35-51 0,-35 43 0,7-20 0,-49 128 0,12-62 0,1 1 0,0-1 0,1 1 0,0-1 0,2 21 0,-1-29 0,0-1 0,0 1 0,1 0 0,-1 0 0,1-1 0,-1 1 0,1 0 0,0-1 0,0 1 0,0-1 0,1 1 0,-1-1 0,1 1 0,-1-1 0,1 0 0,0 0 0,-1 0 0,1 0 0,0 0 0,1 0 0,-1 0 0,0-1 0,0 1 0,1-1 0,-1 0 0,1 0 0,-1 1 0,1-1 0,4 1 0,-4-2 0,-1 0 0,0 0 0,1-1 0,-1 1 0,1 0 0,-1-1 0,1 0 0,-1 1 0,0-1 0,1 0 0,-1 0 0,0 0 0,0 0 0,0-1 0,0 1 0,0-1 0,0 1 0,0-1 0,0 0 0,-1 1 0,1-1 0,-1 0 0,1 0 0,-1 0 0,0 0 0,1-1 0,0-1 0,0-2 0,1 1 0,0-1 0,-1 0 0,0 0 0,-1 0 0,1 0 0,-1 0 0,-1 0 0,1-12 0,-1 13 0,0 0 0,-1 0 0,0 0 0,0 1 0,0-1 0,-1 0 0,1 1 0,-1-1 0,0 1 0,0-1 0,-5-5 0,5 8 0,0-1 0,0 1 0,0 0 0,-1 0 0,1 0 0,0 1 0,-1-1 0,0 0 0,1 1 0,-1 0 0,0 0 0,1-1 0,-1 2 0,0-1 0,0 0 0,0 1 0,0-1 0,0 1 0,-5 0 0,3 0 0,1 0 0,0 0 0,-1 0 0,1 1 0,0 0 0,0 0 0,0 0 0,-1 0 0,1 1 0,0 0 0,-6 3 0,10-5 0,0 0 0,0 0 0,0 0 0,0 0 0,0 0 0,0 0 0,1 0 0,-1 0 0,0 0 0,0 0 0,0 0 0,0 0 0,0 0 0,0 0 0,0 0 0,0 0 0,0 0 0,0 0 0,0 0 0,0 1 0,0-1 0,0 0 0,1 0 0,-1 0 0,0 0 0,0 0 0,0 0 0,0 0 0,0 0 0,0 0 0,0 0 0,0 0 0,0 0 0,0 0 0,0 0 0,0 1 0,0-1 0,0 0 0,0 0 0,0 0 0,0 0 0,0 0 0,0 0 0,0 0 0,0 0 0,0 0 0,0 0 0,0 0 0,0 0 0,0 0 0,0 1 0,0-1 0,0 0 0,0 0 0,0 0 0,0 0 0,-1 0 0,1 0 0,0 0 0,0 0 0,0 0 0,0 0 0,0 0 0,0 0 0,0 0 0,0 0 0,11 2 0,17-1 0,7-1 0,9-1 0,0 2 0,76 12 0,-117-13 0,0 1 0,0 0 0,0-1 0,0 1 0,0 1 0,-1-1 0,1 0 0,0 1 0,0-1 0,-1 1 0,1 0 0,-1 0 0,0 0 0,1 0 0,-1 0 0,0 1 0,0-1 0,-1 1 0,1-1 0,0 1 0,1 3 0,0 3 0,-1-1 0,0 1 0,0 0 0,0 0 0,-1 16 0,2-1 0,-3-23 0,-1 0 0,1 0 0,0 0 0,1 0 0,-1 0 0,0-1 0,0 1 0,0 0 0,0 0 0,1 0 0,-1 0 0,0-1 0,1 1 0,-1 0 0,1 0 0,-1-1 0,1 1 0,-1 0 0,1-1 0,-1 1 0,1 0 0,0-1 0,-1 1 0,1-1 0,0 1 0,-1-1 0,1 1 0,0-1 0,0 0 0,0 1 0,-1-1 0,1 0 0,0 1 0,0-1 0,0 0 0,0 0 0,0 0 0,-1 0 0,1 0 0,0 0 0,0 0 0,0 0 0,0 0 0,0-1 0,-1 1 0,3-1 0,3-1 0,1-1 0,-1 0 0,1-1 0,9-7 0,-6 5 0,46-34 0,-37 26 0,42-24 0,-61 37 0,1 1 0,0 0 0,-1 0 0,1 0 0,0 0 0,-1 0 0,1 0 0,0 0 0,-1 0 0,1 0 0,0 1 0,-1-1 0,1 0 0,-1 0 0,1 1 0,0-1 0,-1 0 0,1 1 0,-1-1 0,1 0 0,-1 1 0,1-1 0,-1 1 0,1-1 0,-1 1 0,1-1 0,-1 1 0,0-1 0,1 2 0,13 21 0,-9-15 0,1 2 0,0-1 0,1 0 0,0 0 0,1 0 0,-1-1 0,14 10 0,-19-17 0,1 1 0,0 0 0,0-1 0,0 1 0,1-1 0,-1 0 0,0 0 0,0 0 0,1 0 0,-1-1 0,0 1 0,1-1 0,-1 0 0,1 0 0,-1 0 0,1 0 0,-1-1 0,0 0 0,1 1 0,-1-1 0,0 0 0,0-1 0,0 1 0,0 0 0,0-1 0,3-2 0,17-11 0,-1 0 0,-1-2 0,31-32 0,-42 36 0,1 1 0,16-29 0,12-14 0,-26 32 0,-13 20 0,2 0 0,-1 0 0,0 1 0,0-1 0,1 1 0,0-1 0,-1 1 0,1 0 0,3-3 0,-5 4 0,1 1 0,-1 0 0,1-1 0,-1 1 0,1 0 0,-1 0 0,1-1 0,-1 1 0,1 0 0,-1 0 0,1 0 0,-1 0 0,1 0 0,-1 0 0,1 0 0,0 0 0,-1 0 0,1 0 0,-1 0 0,1 0 0,-1 0 0,1 0 0,-1 0 0,1 1 0,-1-1 0,1 0 0,-1 0 0,1 1 0,-1-1 0,1 0 0,-1 1 0,1-1 0,-1 0 0,1 2 0,11 18 0,-4-5 0,-4-8 0,0 0 0,-1-1 0,0 1 0,0 0 0,0 1 0,-1-1 0,0 0 0,-1 1 0,0-1 0,1 15 0,4 19 0,-4-32 0,-1 0 0,-1 1 0,1-1 0,-2 0 0,1 1 0,-1-1 0,0 0 0,-1 0 0,0 0 0,-1 0 0,0 0 0,-6 12 0,8-19 0,0-1 0,0 1 0,0 0 0,-1 0 0,1-1 0,-1 1 0,1-1 0,-1 1 0,0-1 0,0 0 0,1 1 0,-1-1 0,0 0 0,0 0 0,0 0 0,0-1 0,0 1 0,0 0 0,0-1 0,-1 1 0,1-1 0,0 0 0,0 0 0,0 0 0,0 0 0,-1 0 0,-2-1 0,-3 0 0,0 0 0,1 0 0,-1-1 0,1 0 0,-1-1 0,-9-4 0,9 3 0,6 3 0,0 1 0,0-1 0,0 0 0,0 0 0,0 0 0,0 0 0,0 0 0,0-1 0,1 1 0,-1 0 0,0-1 0,1 1 0,-3-3 0,5 3 0,-1 1 0,1 0 0,-1 0 0,1 0 0,-1 0 0,1 0 0,-1 0 0,0 0 0,1 0 0,-1 0 0,1 0 0,-1 0 0,1 0 0,-1 0 0,1 0 0,-1 1 0,1-1 0,-1 0 0,0 0 0,1 0 0,-1 1 0,1-1 0,-1 0 0,0 0 0,1 1 0,-1-1 0,1 1 0,21 12 0,-15-8 0,18 7 0,0-1 0,1-1 0,0-1 0,43 7 0,-58-13 0,0-2 0,-1 1 0,1-2 0,20 0 0,-25 0 0,-1-1 0,1 0 0,0 0 0,-1 0 0,1-1 0,-1 1 0,1-1 0,-1-1 0,0 1 0,7-5 0,-11 7 28,-1-1 0,0 1 0,0 0 0,1 0-1,-1-1 1,0 1 0,0 0 0,0-1 0,1 1 0,-1-1 0,0 1 0,0 0-1,0-1 1,0 1 0,0 0 0,0-1 0,0 1 0,0-1 0,0 1 0,0 0 0,0-1-1,0 1 1,0-1 0,0 1 0,0 0 0,-1-1 0,1 1 0,0 0 0,0-1-1,0 1 1,0 0 0,-1-1 0,-3-5-3418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49.7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32 4416,'0'0'5068,"-13"1"-4752,-6 3-8,0 0 1,-35 13-1,48-15-210,-7 3 214,0 1-1,-22 12 0,32-16-197,0 0-1,0 0 0,0 0 0,0 1 0,0-1 0,1 1 0,-1 0 1,1 0-1,0-1 0,0 2 0,0-1 0,0 0 0,1 0 0,-1 0 1,1 1-1,-1 3 0,2-5-42,0 0 0,0 0 0,0 0 0,1 0 0,-1 0 0,1 0 0,0 0 1,-1 0-1,1 0 0,0 0 0,0-1 0,0 1 0,0 0 0,0-1 0,1 1 0,-1-1 0,0 1 0,1-1 0,-1 1 0,1-1 0,3 2 1,2 2 102,0 0 0,0 0 0,15 6 0,-18-9-118,0-1 0,1 0 0,-1 0 0,0 0 0,0 0 0,1 0 0,-1-1 0,1 0 0,-1 0 0,0 0 0,1 0 0,-1-1 0,0 0 1,1 0-1,-1 0 0,0 0 0,0-1 0,0 0 0,0 1 0,4-4 0,-1 1 68,-1-1-1,0 0 1,0 0 0,0 0 0,-1-1 0,0 0-1,0 0 1,0-1 0,-1 1 0,5-10-1,-4 5 16,0 0 0,-1 0 0,-1 0 0,0-1 0,2-14 0,1 1 63,-6 23-160,0 1 0,0-1 0,1 1 0,-1-1-1,0 1 1,1-1 0,-1 1 0,1 0 0,0-1 0,0 1-1,-1 0 1,2-2 0,-1 3-30,-1 0 1,0 0-1,1 0 1,-1 0-1,0 0 1,0 0-1,1 0 0,-1 0 1,0 0-1,1 0 1,-1 1-1,0-1 1,0 0-1,1 0 0,-1 0 1,0 0-1,0 0 1,0 1-1,1-1 1,-1 0-1,0 0 0,0 0 1,0 1-1,0-1 1,1 0-1,-1 0 1,0 1-1,0-1 0,0 0 1,0 0-1,0 1 1,0-1-1,0 0 1,0 1-1,1-1 0,8 41 357,-8-37-394,18 180 646,-9-69-315,-6-70-164,1 5 252,15 64 0,-11-72-2,-9-42-334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50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4216,'0'0'3008,"2"10"-2634,8 42-11,32 188 1286,-10 82 822,-25-232-419,5-105-3428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51.1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5224,'0'0'3345,"9"11"-2866,0-3-364,-3-3-34,-1 1 1,1 0-1,-1 1 1,0-1-1,0 1 0,-1 0 1,0 0-1,0 1 1,-1-1-1,4 11 0,54 269 2810,-23-96-675,-34-151-1168,-4-40-1042,1 0 0,-1 0-1,0 0 1,0 0 0,0 1 0,0-1 0,0 0 0,0 0 0,0 0-1,1 0 1,-1 0 0,0 0 0,0 1 0,0-1 0,0 0 0,1 0-1,-1 0 1,0 0 0,0 0 0,0 0 0,0 0 0,1 0 0,-1 0-1,0 0 1,0 0 0,0 0 0,0 0 0,1 0 0,-1 0 0,0 0 0,0 0-1,0 0 1,1 0 0,-1 0 0,0 0 0,0 0 0,0 0 0,0 0-1,1 0 1,-1-1 0,0 1 0,0 0 0,0 0 0,0 0 0,0 0-1,0 0 1,1 0 0,-1-1 0,0 1 0,0 0 0,0 0 0,0 0-1,0 0 1,0-1 0,0 1 0,0 0 0,0 0 0,0 0 0,0 0-1,0-1 1,0 1 0,0 0 0,0 0 0,0 0 0,0-1 0,7-12 3,12-36-2201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52.3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5120,'0'0'3608,"4"12"-3015,7 27 356,8 56 1,-2 42 858,15 107 1221,-29-210-2565,-2-26-246,0 1 0,0 0 0,0 0-1,1-1 1,0 1 0,4 8 0,-6-17-185,0 1-1,0-1 1,1 0-1,-1 1 1,0-1 0,0 0-1,0 0 1,0 0-1,0 1 1,0-1-1,0 0 1,1 0 0,-1 1-1,0-1 1,0 0-1,0 0 1,0 0-1,1 1 1,-1-1 0,0 0-1,0 0 1,0 0-1,1 0 1,-1 0-1,0 0 1,0 1-1,1-1 1,-1 0 0,0 0-1,0 0 1,1 0-1,-1 0 1,0 0-1,1 0 1,-1 0 0,0 0-1,6-10 414,1-26-425,-6 27 114,6-46 60,-2 0 1,-3 1 0,-2-1 0,-14-104-1,-7 51 23,17 91-173,-1 1 0,-1 1 1,0-1-1,-13-21 0,19 36-39,-1 0 1,0 0-1,0 0 0,1 0 0,-1 0 0,0 0 0,1-1 0,-1 1 0,1 0 0,0 0 1,-1 0-1,1-1 0,0 1 0,0 0 0,-1-1 0,1 1 0,0 0 0,1 0 0,-1-1 0,0 1 1,0 0-1,0-1 0,1 1 0,-1 0 0,1 0 0,-1 0 0,1-1 0,-1 1 0,1 0 1,0 0-1,-1 0 0,1 0 0,0 0 0,1-1 0,0 1 10,1-1 0,-1 1 0,1 0 0,0 0 0,-1 0 0,1 0 0,0 0 0,0 1 0,-1-1 0,1 1 0,0 0 0,0 0 0,0 0 0,5 0 0,10 2 48,1 1 1,-1 1-1,0 0 1,20 8-1,-32-10-41,0 0 0,-1 1 0,1 0-1,0 0 1,-1 0 0,0 0 0,0 1-1,0 0 1,0 0 0,0 0 0,-1 1-1,0 0 1,0 0 0,0 0 0,5 9-1,-8-9 0,1 0 0,-1-1 0,-1 1 0,1 0 1,-1 0-1,1 0 0,-1-1 0,-1 1 0,1 0 0,-1 0 0,0-1 0,0 1 0,0 0 0,-1-1 0,-3 9 0,-2 2 42,0 0 0,-1 0-1,-11 14 1,9-15-9,1-1 37,0-1 0,1 1-1,1 1 1,-10 21 0,17-34-85,0 0 0,0-1 1,0 1-1,0 0 1,0 0-1,0 0 0,0 0 1,0 0-1,0 0 1,1 0-1,-1 0 0,0 0 1,0 0-1,1 0 1,-1-1-1,1 1 0,-1 0 1,1 0-1,-1 0 1,1-1-1,-1 1 0,2 1 1,20 16 91,-16-14-74,30 21 57,2-2 0,73 33 0,-49-26 34,-58-28-100,0 0 1,-1 0 0,0 1-1,1-1 1,-1 1 0,0-1 0,4 5-1,-7-6-9,1 0-1,0 0 1,-1-1-1,1 1 1,-1 0-1,1 0 1,-1 0-1,1 0 1,-1-1-1,0 1 1,1 0-1,-1 0 1,0 0-1,0 0 1,0 0-1,0 0 1,0 0-1,0 0 1,0 0-1,0 0 1,0 0-1,0 0 1,0 0-1,0 0 1,-1 0 0,1 0-1,0 0 1,-1 0-1,1 0 1,-1 0-1,1-1 1,-1 1-1,0 0 1,1 0-1,-2 0 1,-4 5 26,-1 0 1,0-1-1,0 0 1,0-1-1,0 0 1,-1 0 0,0 0-1,0-1 1,0 0-1,0-1 1,-11 2-1,-12 1 149,-56 2 0,45-5-100,23 0-74,2 0-97,0-1-1,0-1 0,0 0 0,-28-5 1,42 4 12,1 0 0,-1 0 0,1 0 1,0 0-1,-1 0 0,1-1 0,0 1 1,0-1-1,0 1 0,-3-4 1,-3-4-3256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8:53.7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 5824,'0'0'4921,"5"15"-4276,86 287 2698,-80-268-2882,-4-13 205,-1 1 1,5 34-1,-9-44-240,1 2 117,-3-13-96,-3-7 199,1-3-556,1 0 0,0 0 0,0 0-1,1-1 1,0 1 0,1-12-1,1-10 53,-2 12-64,-1-27 166,1 0-1,3 1 1,2-1-1,12-51 1,-15 92-191,0 0 0,0 0 0,0 0 1,0 0-1,1 1 0,0-1 0,0 0 1,0 1-1,7-7 0,-9 10-39,0 0 0,0 0 0,0 0 0,0 0 0,1 0 0,-1 0 0,0 0 0,1 1 0,-1-1 0,0 0 0,1 1 0,-1-1 0,1 1 0,-1 0 0,1-1 0,-1 1 0,1 0 0,-1 0-1,1 0 1,0 0 0,-1 0 0,1 0 0,-1 0 0,1 1 0,-1-1 0,1 1 0,-1-1 0,1 1 0,-1-1 0,0 1 0,1 0 0,-1 0 0,0-1 0,1 1 0,-1 0 0,2 2 0,4 5 29,0 0 1,0 0-1,-1 1 0,0 0 0,-1 0 1,1 0-1,-2 1 0,1 0 1,-2 0-1,5 17 0,0 6 131,6 66 0,-7-33 274,-7-65-444,0-1 1,0 0-1,0 0 1,0 1-1,0-1 0,0 0 1,0 0-1,0 1 1,0-1-1,0 0 0,0 0 1,0 1-1,0-1 1,0 0-1,0 0 0,1 0 1,-1 1-1,0-1 1,0 0-1,0 0 0,0 0 1,0 1-1,1-1 1,-1 0-1,0 0 0,0 0 1,1 0-1,-1 0 1,0 1-1,0-1 0,0 0 1,1 0-1,-1 0 1,0 0-1,0 0 0,1 0 1,-1 0-1,0 0 1,0 0-1,1 0 0,-1 0 1,0 0-1,0 0 1,1 0-1,-1 0 0,0 0 1,0 0-1,1 0 1,-1-1-1,0 1 0,0 0 1,1 0-1,-1 0 1,0 0-1,0 0 0,0-1 1,0 1-1,1 0 1,-1 0-1,0 0 0,0-1 1,0 1-1,0 0 1,0 0-1,1 0 0,-1-1 1,0 1-1,0-1 1,14-17 138,22-43 52,21-33 29,-48 82-161,0 1 0,1-1 0,0 1 0,1 1 0,15-13 0,-23 21-43,-1 1 0,1-1 0,0 0 0,0 1 0,0-1 0,0 1 0,0 0 1,0 0-1,0 0 0,0 0 0,1 0 0,4 0 0,-6 2-10,0-1 1,0 0-1,0 0 1,0 1-1,0 0 1,0-1-1,0 1 0,0 0 1,0 0-1,-1 0 1,1 0-1,0 0 1,-1 0-1,1 0 0,0 0 1,-1 1-1,1-1 1,-1 1-1,0-1 1,0 1-1,2 2 1,7 13 51,-1 0 0,0 0 0,-1 1 0,9 34 0,12 78 253,-23-106-171,12 33 0,-12-39-49,-6-18-90,0 1 0,0 0 1,1 0-1,-1-1 0,0 1 1,1 0-1,-1-1 0,1 1 1,-1 0-1,1-1 0,-1 1 1,1-1-1,-1 1 1,1-1-1,-1 1 0,1-1 1,0 1-1,-1-1 0,1 0 1,0 1-1,0-1 0,-1 0 1,1 1-1,0-1 0,0 0 1,-1 0-1,1 0 1,0 0-1,0 0 0,0 0 1,-1 0-1,1 0 0,0 0 1,0 0-1,-1 0 0,1 0 1,1-1-1,8-3-3410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04.3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591 1 3112,'0'0'7641,"-11"7"-7248,4-3-315,-9 7 160,0 0-1,-25 22 1,17-10 99,-7 6 80,0 0 0,-2-3 0,-1 0-1,-41 22 1,63-41-265,0-1 0,-1-1 0,1 0 0,-1 0-1,0-2 1,0 1 0,-17 1 0,25-5-102,0 0 0,0 0 0,0 0 0,0 0-1,0-1 1,0 0 0,0 0 0,1 0 0,-1 0 0,0-1 0,1 0 0,-1 0-1,1 0 1,0-1 0,0 1 0,0-1 0,0 0 0,0 0 0,0-1 0,1 1 0,-1-1-1,1 1 1,-3-6 0,0 0 43,-2-1 101,1-1 0,-10-19 0,15 27-138,1 0 0,0-1 0,0 1 0,0 0 1,0-1-1,0 1 0,1 0 0,0-1 0,-1 1 0,1-1 1,0 1-1,1-1 0,-1 1 0,1-1 0,1-3 0,-1 5-29,0 0 0,0 0 0,0 0 0,1 0 0,-1 0 0,1 0 0,0 1 0,-1-1 0,1 0 0,0 1 0,0 0 0,0-1 0,0 1 0,0 0 0,0 0 0,0 0-1,1 0 1,-1 1 0,0-1 0,0 0 0,1 1 0,-1 0 0,0-1 0,4 1 0,6 0 41,0 0-1,0 0 1,18 3-1,-4 2 67,0 1-1,-1 1 1,0 1-1,0 1 1,-1 1 0,36 21-1,4 4 955,92 35 0,-153-69-977,0-1-1,1 1 1,-1 0-1,1-1 1,-1 0 0,8 0-1,-10 0-198,0 0-1,-1 0 0,1 0 0,0 0 1,0 0-1,0 0 0,0 0 1,-1 0-1,1 0 0,0-1 0,0 1 1,-1 0-1,1 0 0,0-1 1,0 1-1,-1-1 0,1 1 0,0-1 1,-1 1-1,1-1 0,0 1 1,-1-1-1,1 0 0,-1 1 0,1-1 1,-1 0-1,0 1 0,1-1 1,-1 0-1,1 1 0,-1-1 0,0-1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06.7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1 530 4616,'0'0'12018,"10"-5"-11690,31-19-4,-39 23-283,0 0 0,-1 0 0,1 0 0,0 0 0,-1 1 0,1-1 0,0 0 0,0 1 0,0-1 0,-1 1 0,1 0 0,0 0 0,0-1 0,0 1 0,0 0 0,0 1 0,0-1 0,0 0 0,0 0 1,-1 1-1,1 0 0,0-1 0,0 1 0,0 0 0,-1-1 0,1 1 0,0 0 0,-1 0 0,1 1 0,-1-1 0,1 0 0,-1 0 0,0 1 0,1-1 0,0 3 0,2 3 37,0 0 0,0 0 0,-1 0 0,-1 1 1,1-1-1,2 12 0,-3-9-2,38 166 713,-26-106-482,-7-24-68,-5-34-137,-1-1 0,1 1-1,1 0 1,0 0 0,1-1 0,0 1 0,10 19-1,-13-31-85,-1 1 0,0 0 0,1-1 0,-1 1 0,1 0-1,-1-1 1,1 1 0,-1-1 0,1 1 0,-1-1 0,1 1-1,0-1 1,-1 1 0,1-1 0,0 0 0,-1 1 0,1-1-1,0 0 1,-1 0 0,1 1 0,0-1 0,0 0 0,-1 0-1,1 0 1,0 0 0,0 0 0,-1 0 0,1 0 0,1 0-1,-1-1 10,1 0 0,0 0 0,-1 0 0,1 0 0,-1 0-1,1 0 1,-1 0 0,0 0 0,1-1 0,-1 1 0,2-3-1,3-5 42,-1 0-1,0 0 1,5-12-1,3-15 40,-3-1 0,-1-1 0,-1 0 0,3-57 0,-8 69-57,11-200 343,-12 183-327,-1 22 8,-1-1 0,-1 0 0,-1 0 0,-1 1 0,-1-1 0,0 1 0,-2 0 0,-1 1 0,-9-21 0,15 38-62,0 1 13,0 0 1,1 1-1,-1-1 1,0 0 0,0 0-1,1 0 1,-1 0-1,1-5 1,0 7-18,0-1 0,0 0 0,1 1 0,-1-1 0,1 0 0,-1 1 0,0-1 0,1 0 0,-1 1-1,1-1 1,-1 1 0,1-1 0,-1 1 0,1-1 0,0 1 0,-1-1 0,1 1 0,0 0 0,-1-1 0,1 1 0,0 0 0,0-1 0,-1 1 0,1 0 0,0 0 0,0 0 0,1 0 0,291-53 291,-174 35-115,-58 7-78,12-1 205,134-8 1,-175 18-177,-26 1-79,-1 1-1,1 0 1,0-1-1,-1 2 1,1-1-1,0 1 0,5 1 1,-3-1 40,-8-1-81,1 0 1,-1 0-1,0 0 0,1 0 0,-1 0 0,1 0 0,-1 0 0,1 0 1,-1 0-1,1 0 0,-1 0 0,0 0 0,1 1 0,-1-1 0,1 0 1,-1 0-1,0 0 0,1 1 0,-1-1 0,0 0 0,1 1 0,-1-1 1,0 0-1,1 1 0,-1-1 0,0 1 0,1-1 127,-20-17-1016,15 16-2721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07.7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65 8336,'0'0'3953,"-1"15"-3297,0 102 655,24 200 3200,-19-273-2803,-4-37-388,-4-31-840,1-2-274,-34-206 1020,37 229-1213,-6-19 144,2 1 1,0-1-1,2 0 0,0 0 0,3-43 0,0 60-135,1 0 0,-1 1 0,1-1 0,0 1 0,1-1 0,-1 1 1,1 0-1,0 0 0,0 0 0,0 0 0,0 0 0,1 1 0,-1 0 0,1 0 0,0 0 0,0 0 0,0 0 0,9-4 0,-3 2 10,-1 1 1,1 0-1,0 1 0,0 0 1,1 0-1,-1 1 0,20-2 1,-21 4-1,0 0 0,-1 0 0,1 1 0,-1 0 0,1 1 0,-1-1 0,1 2 0,-1-1 0,0 1 0,0 1 0,0-1 1,-1 1-1,1 1 0,-1-1 0,0 1 0,12 11 0,-17-13-20,0-1 0,-1 0 0,1 1 0,-1-1 0,1 1 0,-1-1 0,0 1 0,0 0 0,0-1 0,0 1 0,-1 0 0,1 0 0,-1 0 0,1 0 0,-1-1 0,0 1 0,0 0 0,-1 0 0,1 0 0,0 0 0,-1 0 0,0-1 0,0 1 0,0 0 0,0 0 0,0-1 0,0 1 0,-1-1 0,-1 3 0,-4 7 48,-1-1-1,-1 0 0,1-1 1,-18 16-1,7-10 37,-19 18 154,36-32-211,0 0 0,0 0 1,1 0-1,-1 0 0,1 1 0,-1-1 1,1 0-1,0 1 0,0-1 1,0 0-1,0 1 0,0 0 0,1-1 1,-1 4-1,1-5-25,0 0 1,1 1 0,-1-1-1,1 0 1,0 0-1,-1 0 1,1 0-1,0 0 1,-1 0-1,1-1 1,0 1 0,0 0-1,0 0 1,0 0-1,0-1 1,0 1-1,0-1 1,0 1 0,0-1-1,0 1 1,2 0-1,4 2 21,119 63 176,-26-14-151,-93-49-48,0 1-1,0 1 0,0 0 0,0 0 1,10 10-1,-16-14-9,0 0 0,0 0 0,0 0 0,0 1 1,-1-1-1,1 0 0,0 0 0,-1 1 0,1-1 0,-1 0 0,1 1 1,-1-1-1,0 0 0,1 1 0,-1-1 0,0 0 0,0 1 0,0-1 1,0 1-1,0-1 0,-1 0 0,1 1 0,0-1 0,-1 0 0,1 1 1,0-1-1,-1 0 0,0 1 0,1-1 0,-1 0 0,0 0 0,0 0 1,1 0-1,-1 0 0,0 1 0,0-2 0,0 1 0,0 0 0,-1 0 1,1 0-1,-2 1 0,-16 11 42,0-1 0,0 0 0,-1-2 0,-1 0 0,0-1 0,0-1 0,-1-1 0,0-1 0,0-1 0,0-1 0,-1-1 0,1-1 0,-1-1 0,0-1 0,-37-4 0,28-1 68,4 0-1001,10 3-3602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08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0 165 5624,'0'0'5377,"13"-9"-4737,-12 9-620,8-7 105,1 0-1,0 1 0,0 1 1,0-1-1,1 2 0,-1-1 1,1 2-1,0-1 1,20-2-1,697-45 3955,-495 41-3074,74 2 747,-233 1-1095,14 0 1656,-87 7-2065,-1-1-211,0 1-1,-1-1 0,1 0 1,0 0-1,-1 1 0,1-1 0,-1 0 1,1 1-1,-1-1 0,1 0 1,-1 1-1,1-1 0,-1 1 1,0-1-1,1 1 0,-1-1 0,0 1 1,1-1-1,-1 1 0,-1-1 1,-15-6-3493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73 5120,'0'0'9086,"2"12"-8564,52 185 1508,0-14 131,-50-167-1701,-1 0-1,0 1 0,-1-1 0,-1 1 0,-1 22 0,0-28 84,0-11-538,0 0 0,0 0 0,0 0 0,0 0 0,0 0 0,0 0 0,0 1 0,0-1 0,0 0 0,0 0 1,0 0-1,0 0 0,0 0 0,0 0 0,0 0 0,0 0 0,0 0 0,0 0 0,0 1 0,0-1 0,0 0 0,0 0 1,0 0-1,0 0 0,0 0 0,0 0 0,0 0 0,0 0 0,0 0 0,0 0 0,-1 0 0,1 1 0,0-1 0,0 0 0,0 0 1,0 0-1,0 0 0,0 0 0,0 0 0,0 0 0,0 0 0,0 0 0,0 0 0,0 0 0,-1 0 0,1 0 0,0 0 1,0 0-1,0 0 0,0 0 0,0 0 0,0 0 0,0 0 0,0 0 0,0 0 0,0 0 0,-1 0 0,1 0 0,0 0 0,0 0 1,-5-6 200,-6-11 12,-4-11-109,1 0-1,2-1 1,0-1-1,2 0 0,-6-35 1,11 42-12,2 1 0,0-1 0,1 0 0,2 0 0,0 0 0,2 0 0,8-43 0,-8 58-51,1-1 1,0 1 0,1 0-1,-1 0 1,2 1-1,-1-1 1,1 1-1,0 0 1,0 0-1,1 1 1,0-1-1,0 1 1,1 1-1,0-1 1,10-6-1,-12 9-19,0 0-1,0 1 0,0-1 1,0 1-1,0 0 0,1 0 0,-1 1 1,1 0-1,-1 0 0,1 0 1,-1 0-1,1 1 0,0 0 0,-1 0 1,1 1-1,-1 0 0,1 0 1,-1 0-1,1 0 0,-1 1 0,0 0 1,1 0-1,-1 0 0,0 1 1,4 3-1,-3-3 9,0 2 0,-1-1-1,0 0 1,0 1 0,0 0 0,0 0 0,-1 1-1,0-1 1,0 1 0,-1 0 0,1 0 0,-1 0 0,0 1-1,-1-1 1,0 0 0,0 1 0,1 7 0,-1-5 27,-2-1 0,0 0 0,0 1 1,0-1-1,-1 1 0,0-1 1,-1 0-1,1 1 0,-2-1 0,1 0 1,-1 0-1,-1 0 0,-6 12 0,8-18-20,1 0-1,0 0 0,0 0 1,0 0-1,0 0 0,0 0 1,0 0-1,1 1 0,-1-1 0,1 0 1,-1 1-1,1 3 0,0-4-15,1-1-1,0 1 1,0 0-1,0-1 1,0 1-1,0 0 0,0-1 1,0 1-1,1-1 1,-1 0-1,0 1 1,1-1-1,-1 0 1,1 0-1,2 2 0,18 11 27,0-1-1,1-1 0,0-1 1,36 12-1,-18-7-20,-30-12-14,0 1 0,-1 0-1,1 0 1,-1 1-1,0 0 1,15 14-1,-24-19-14,0 0 0,-1 0-1,1-1 1,0 1-1,-1 0 1,1 0 0,-1 0-1,1 0 1,-1 0-1,1 0 1,-1 0-1,0 0 1,0 0 0,1 0-1,-1 0 1,0 0-1,0 0 1,0 1 0,0-1-1,0 0 1,-1 1-1,1 1 2,-1-1-1,0 1 0,0-1 1,0 1-1,0-1 0,0 0 0,-1 0 1,-2 4-1,-2 0 7,1 0 1,-1-1-1,0 0 1,0 0-1,-9 6 0,4-5 19,-1-1-1,0 0 1,0 0-1,0-1 1,0-1 0,-1 0-1,1-1 1,-1 0-1,0-1 1,-24 0-1,0-4 29,0-1-1,-53-12 1,55 11-479,21 5-3739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29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13864,'0'0'4583,"61"-42"-4143,-49 36 0,-2 2-272,-2 4 8,-4 0-264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2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37 6224,'0'0'12210,"15"-1"-11861,57-8 76,118-11 988,-153 16-1064,-31 3-199,0 0 0,1 1-1,-1-1 1,1 1 0,-1 0-1,11 2 1,-7 0 640,-8-2 155,-6-2-827,-5 1-1376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2.7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17 10656,'0'0'2073,"12"-1"-1402,56-1 699,0 2 0,114 17 0,-144-10-822,-19-2-61,0-2 0,22 1-1,-36-4-343,0 0-1,-1 0 1,1 0-1,0-1 1,-1 1-1,1-1 0,0 0 1,-1-1-1,1 1 1,-1-1-1,0 0 1,0 0-1,8-5 1,5-14-43,-11 12-2904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3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 5720,'0'0'6497,"0"16"-5898,-5 265 2031,4-27 293,1-139 917,0-114-3574,4-14 116,-3 4-3858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4.0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1 105 11856,'0'0'1382,"16"-1"-1007,225-26 786,-192 18-891,239-38 1226,-192 36-376,98 1 1,-45 10 2195,-158 14-2838,-27 41-1589,28-43-1322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5.2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1 442 6016,'0'0'6094,"11"9"-5468,2 2-426,0 0 0,-1 1 0,0 0 0,-1 1 1,16 24-1,137 251 3384,-152-264-3075,12 20 720,-22-41-1074,0-1 0,0 1-1,0-1 1,0 1 0,0-1-1,1 0 1,-1 0 0,1 0-1,-1 0 1,1 0 0,0-1-1,4 3 1,-6-4-127,0 0 0,-1 0 0,1 0 0,-1 0 0,1 0 1,0 0-1,-1-1 0,1 1 0,-1 0 0,1 0 0,-1 0 0,1-1 0,-1 1 0,1 0 0,-1 0 0,1-1 1,-1 1-1,1 0 0,-1-1 0,1 1 0,-1-1 0,1 1 0,-1-1 0,0 1 0,1-1 0,-1 1 0,0-1 1,1 1-1,-1-1 0,0 1 0,0-1 0,0 1 0,1-1 0,-1 0 0,0 0 0,6-28 251,-5 22-166,7-39 159,-3 1 0,-2-87 1,-18-95 59,11 188-265,-4-60 215,-32-148 1,33 228-209,6 17-51,0-1 0,0 1 0,0-1 0,0 0 0,0 1-1,1-1 1,-1-5 0,-1 4 121,7 9 30,13 3-128,1-1 1,0 0 0,0-1 0,1-2 0,0 1-1,35 1 1,-23-2-2,65 6 130,0-6 1,1-3 0,110-14-1,-170 10 47,0-2 0,64-18 0,-99 22-176,-1 0 1,0 0 0,1 1-1,-1-1 1,1 1 0,-1 0-1,1 0 1,-1 0 0,1 0-1,-1 0 1,1 0 0,3 1-1,-6 0-39,0-1-1,1 0 1,-1 0 0,0 0-1,1 0 1,-1 1-1,0-1 1,1 0-1,-1 0 1,0 1-1,0-1 1,0 0 0,1 0-1,-1 1 1,0-1-1,0 0 1,0 1-1,1-1 1,-1 0-1,0 1 1,0-1 0,0 0-1,0 1 1,0-1-1,0 1 1,0-1-1,0 0 1,0 1-1,0-1 1,-9 18-528,1-8-200,5-4-2675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16.3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65 90 9944,'0'0'3758,"4"14"-3371,70 268 1773,-70-266-1994,13 60 1307,12 113 1,-25-165-360,-3-17 238,-6-22-614,-17-61-71,1 3-31,-16-94 0,33 143-536,0-1 65,1-1 0,0 1 0,2 0 0,3-35 0,-1 52-130,0 1-1,0-1 0,1 1 0,0 0 0,1 0 0,0 0 0,0 0 0,0 0 0,1 0 0,0 1 1,0 0-1,1 0 0,-1 0 0,2 0 0,-1 1 0,0 0 0,1 0 0,0 0 0,9-5 1,-2 2-2,0 2 1,1-1 0,-1 2 0,1 0 0,0 0 0,1 1 0,28-3 0,-36 6-5,0 0 1,0 1-1,0 0 0,0 0 1,-1 0-1,1 1 1,0 0-1,0 1 0,0-1 1,0 1-1,-1 1 0,1-1 1,-1 1-1,0 0 0,0 0 1,0 1-1,0 0 0,0 0 1,6 7-1,-10-9-8,0 1-1,-1-1 0,1 1 1,-1 0-1,0-1 1,0 1-1,1 0 0,-2 0 1,1 0-1,0 0 1,-1 0-1,1 0 0,-1 0 1,0 0-1,0 0 1,0 0-1,0 0 0,-1 0 1,1 0-1,-1 0 1,0 0-1,0-1 1,0 1-1,-1 3 0,-5 9 62,1-1 0,-2-1 0,-11 18 0,15-26-44,-12 19 111,-2 0 0,0-2 0,-2 0 0,-33 29 0,51-49-131,-2 1 17,0 1 1,0-1 0,0 0-1,1 1 1,-1 0 0,1 0 0,0 0-1,0 0 1,0 0 0,1 1-1,0-1 1,-3 6 0,6-8-24,-1 0 0,1 0-1,-1-1 1,1 1 0,-1 0 0,1-1 0,0 1 0,0-1 0,0 1 0,0-1 0,0 1-1,0-1 1,0 0 0,1 1 0,-1-1 0,0 0 0,1 0 0,-1 0 0,1 0 0,1 1-1,0 0 6,29 20 101,67 35-1,7 4 10,-102-58-107,-1 0 0,1-1 0,0 1 0,-1 0 0,0 1 0,1-1 1,-1 0-1,3 6 0,-6-8-10,1 0 0,-1 1 1,1-1-1,-1 0 1,1 1-1,-1-1 0,0 0 1,0 0-1,0 1 0,0-1 1,0 0-1,0 1 0,0-1 1,0 0-1,0 1 0,0-1 1,-1 0-1,1 1 0,-1-1 1,1 0-1,-1 0 1,1 0-1,-1 1 0,0-1 1,0 0-1,1 0 0,-1 0 1,0 0-1,0 0 0,0 0 1,0 0-1,-2 0 0,-5 5 37,0-1-1,-1 0 0,0 0 1,0-1-1,0 0 0,0-1 1,-1 0-1,-14 3 0,4-1 37,-3 0 18,-2 0 0,1-2-1,0-1 1,-1-1 0,1-1-1,-1-1 1,1-1 0,0-2-1,0 0 1,0-1 0,-31-11-1,43 11-232,0-1 0,0 0 1,1-1-1,-17-11 0,2-4-4483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25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240 683 7616,'0'0'6430,"-12"2"-6139,5-1-259,-10 1 226,0 1 1,0 1-1,-19 7 0,24-7-79,1 1 0,-1 1 0,1 0 0,0 1 0,0 0 0,1 1 0,-16 14 0,23-19-144,0 0 0,1 0-1,-1 0 1,1 1 0,-1-1 0,1 1-1,0 0 1,1-1 0,-1 1-1,0 0 1,1 0 0,0 0 0,0 0-1,0 0 1,1 0 0,0 0-1,-1 1 1,1-1 0,1 0-1,-1 0 1,0 0 0,1 0 0,0 0-1,0 0 1,0 0 0,1 0-1,1 5 1,1-2 26,0 1-1,1-1 0,-1 0 1,1-1-1,0 1 1,1-1-1,-1 0 0,2 0 1,-1-1-1,0 0 1,1 0-1,0 0 0,0-1 1,0 0-1,1 0 1,-1-1-1,1 0 1,0-1-1,14 4 0,-15-5 1,0 0-1,0 0 1,0-1-1,0 0 1,-1 0-1,1 0 1,0-1-1,0 0 1,0-1-1,-1 1 0,1-1 1,-1-1-1,1 1 1,-1-1-1,0 0 1,0 0-1,0-1 1,0 0-1,-1 0 1,1 0-1,-1-1 1,0 0-1,-1 0 1,5-6-1,-4 5-11,-1-1 0,0 0 0,0-1 0,-1 1 0,0-1 0,-1 1 0,1-1 0,-1 0 1,-1 0-1,0 0 0,0 0 0,0 0 0,-1 0 0,0 0 0,-1 0 0,0 0 0,-2-10 0,2 11-13,-1 0 1,0 0-1,0 1 0,-1-1 0,0 0 1,0 1-1,-1 0 0,1-1 0,-1 2 1,-1-1-1,1 0 0,-1 1 0,0 0 1,0 0-1,0 0 0,-1 0 0,0 1 1,0 0-1,-10-5 0,9 7 2,1-1 0,-1 2 0,0-1-1,1 1 1,-1 0 0,0 0 0,0 1 0,1 0 0,-1 0 0,0 1 0,0 0-1,1 0 1,-1 0 0,-8 4 0,15-5-36,0 0 1,0 0 0,0 0-1,0 1 1,-1-1-1,1 0 1,0 0-1,0 1 1,0-1-1,0 0 1,0 0-1,0 1 1,-1-1-1,1 0 1,0 1-1,0-1 1,0 0-1,0 0 1,0 1-1,0-1 1,0 0-1,0 1 1,0-1-1,1 0 1,-1 0-1,0 1 1,0-1-1,0 0 1,0 0-1,0 1 1,0-1 0,1 0-1,-1 0 1,0 1-1,0-1 1,0 0-1,0 0 1,1 0-1,-1 1 1,0-1-1,0 0 1,1 0-1,-1 0 1,0 0-1,0 0 1,1 0-1,-1 1 1,1-1-1,12 8 60,-2-5-25,0 0 0,0 0 0,0-1-1,0-1 1,0 0 0,1-1 0,-1 0-1,0 0 1,0-1 0,1-1 0,-1 0-1,19-6 1,-10 1 114,-1-1-1,0-2 1,0 1-1,-1-2 1,0-1 0,17-14-1,-31 23-64,1-1 0,0 0 1,-1 0-1,0-1 0,0 1 0,6-9 0,-9 12-53,0 0 0,0 0 0,0 0 0,0 1 0,0-1 0,0 0 0,1 1 0,-1-1 0,0 1 0,0-1-1,1 1 1,-1 0 0,0-1 0,1 1 0,-1 0 0,0 0 0,1 0 0,-1 0 0,0 0 0,3 1 0,33 4 166,-26-3-151,-6-2-26,-1 1 1,1 0-1,0 0 1,-1 0-1,1 1 1,-1-1-1,1 1 1,6 5-1,-8-6-13,-1 1 0,0 0-1,0 0 1,0 0 0,0 0-1,-1 0 1,1 1 0,-1-1 0,1 0-1,-1 1 1,0-1 0,0 1-1,0 0 1,0-1 0,0 1-1,0 5 1,10 76 116,-9-57-68,2 0 0,0 0 0,2-1 0,12 36 0,-16-58-39,0 1 0,0-1 0,0 1 0,1-1 0,-1 0 0,1 0 0,7 8 0,-9-11-11,1 0 0,0 1 1,-1-1-1,1 0 0,0 0 0,0 0 0,-1 0 1,1-1-1,0 1 0,0 0 0,0-1 0,0 1 1,0-1-1,0 0 0,0 0 0,0 0 0,0 0 1,0 0-1,0 0 0,0 0 0,0-1 0,0 1 1,2-1-1,4-2 9,-1 0 1,1-1-1,-1 0 1,0 0-1,0 0 1,9-8-1,35-35 90,-37 32-78,-1-1 1,-1 0-1,-1-1 0,0 0 0,-1 0 1,-1-1-1,-1 0 0,-1-1 0,0 0 0,-1 0 1,-1-1-1,5-38 0,-5-1 52,-2-1-1,-3 0 1,-7-60-1,3 92 1,0 0 0,-15-46-1,17 64-51,3 9-25,-1 0-1,0-1 1,-1 1 0,1 0 0,0 0 0,0-1 0,0 1-1,-1 0 1,1 0 0,0 0 0,-1 0 0,1-1 0,-1 1-1,0 0 1,1 0 0,-1 0 0,-1-2 0,1 4-3,1-1 0,-1 0 0,1 1 0,-1-1 0,0 1 1,1-1-1,0 0 0,-1 1 0,1-1 0,-1 1 0,1-1 0,-1 1 1,1-1-1,0 1 0,0 0 0,-1-1 0,1 1 0,0-1 0,0 1 1,0 0-1,-1-1 0,1 1 0,0 0 0,0-1 0,0 1 0,0 1 1,-3 23-29,3-23 29,-3 32-22,2 0-1,6 60 1,18 69-4,-11-88-18,-11-69 44,19 101 0,-16-93 13,0 0-1,1-1 1,0 1-1,1-1 0,11 18 1,-14-27-1,0 1 0,0-1 0,0 0-1,0 0 1,1 0 0,-1 0 0,1-1 0,7 6 0,-8-8-6,-1 0 1,1 0-1,0 0 1,-1 0-1,1-1 1,0 1-1,0-1 0,-1 0 1,1 0-1,0 0 1,0 0-1,0 0 1,-1 0-1,1-1 0,0 0 1,-1 1-1,1-1 1,2-1-1,2-1 9,0-1 0,-1 0-1,1 0 1,-1 0 0,0 0-1,0-1 1,-1 0 0,1 0-1,-1-1 1,0 0 0,-1 1 0,1-2-1,-1 1 1,0 0 0,-1-1-1,4-8 1,-2 5 8,-1-1 0,-1 1 0,1-1-1,-2 0 1,1 0 0,-1 0 0,-1 0 0,0 0 0,-1 0 0,-1-16-1,-1 16 58,2 10-72,-1 0 0,1 0 0,0 0 1,0 0-1,-1 0 0,1 0 0,0 0 0,0 0 1,0 0-1,0 0 0,0 0 0,1 0 0,-1 0 1,0-1-1,1 2-9,0-1 0,0 1 0,-1-1 1,1 1-1,0-1 0,0 1 0,0 0 0,0-1 1,0 1-1,0 0 0,-1 0 0,1 0 0,0 0 1,0 0-1,0 0 0,0 0 0,0 0 1,0 0-1,0 0 0,1 1 0,39 5-31,-31-4 16,-1-1 0,1 0 0,0 0 0,0 0 0,0-2-1,0 1 1,14-3 0,55-19-9,-76 21 24,0 1 0,1-1 0,-1 1 0,0-1 0,0 1 0,0 0 0,0 1 0,4 0-1,-6-1 2,0 0-1,-1 0 0,1 0 0,0 1 0,-1-1 0,1 0 0,-1 1 0,1-1 0,0 1 0,-1-1 0,1 1 0,-1-1 1,1 1-1,-1-1 0,0 1 0,1-1 0,-1 1 0,0 0 0,1-1 0,-1 1 0,0-1 0,1 1 0,-1 0 0,0-1 0,0 1 1,0 0-1,0-1 0,0 1 0,0 0 0,0 0 0,0-1 0,0 1 0,0 0 0,0-1 0,0 1 0,0 0 0,-1-1 1,1 1-1,0 0 0,-1 0 0,-1 9 5,1 1 0,1-1 0,-1 0 0,2 1 0,-1-1 0,1 0 0,1 1 0,0-1 0,0 0 0,1 0 1,1 0-1,-1-1 0,2 1 0,9 16 0,-14-25-3,1 1 1,0-1-1,1 1 1,-1-1-1,0 1 1,0-1-1,0 0 1,1 0-1,-1 0 0,1 0 1,-1 0-1,1 0 1,-1 0-1,1 0 1,-1 0-1,1-1 1,0 1-1,0 0 1,-1-1-1,1 0 1,0 1-1,0-1 1,-1 0-1,1 0 0,0 0 1,0 0-1,0 0 1,2-1-1,3-2 9,-1 1-1,0-1 1,0 0-1,0 0 1,-1 0 0,10-8-1,4-4 16,-1 0-1,-1-2 1,0 0-1,25-34 1,-19 18-9,-1-1 0,18-39 0,-15 16 24,-3-1 0,-2 0 0,-3-2 0,-2 0 0,7-71 0,-21 110-69,-1 21 27,0-1 0,-1 0 0,1 0-1,0 1 1,0-1 0,0 0-1,0 0 1,-1 1 0,1-1 0,0 0-1,-1 1 1,1-1 0,0 0 0,-1 1-1,1-1 1,-1 1 0,1-1-1,-1 0 1,1 1 0,-1-1 0,0 1-1,1 0 1,-2-1 0,1 1 0,0 0 0,1 0 0,-1 1 0,0-1-1,0 0 1,1 1 0,-1-1 0,0 0 0,0 1 0,1-1 0,-1 1 0,0 0 0,1-1 0,-1 1 0,1-1 0,-1 1 0,1 0 0,-1-1 0,0 2 0,-10 15-1,-2 9-6,2 0-1,0 0 1,2 1 0,1 0-1,1 0 1,1 1 0,-4 54-1,9-33-9,1 0 0,2 0-1,16 86 1,-12-106 59,18 55 0,-20-74-11,0 0 1,0 0-1,1 0 1,1-1-1,0 1 1,0-1-1,1 0 1,12 12-1,-17-20-21,0 1 0,0-1 1,0 0-1,0 0 0,0 0 0,0 0 0,0 0 0,1 0 1,-1 0-1,0-1 0,1 1 0,-1-1 0,0 0 1,1 0-1,-1 0 0,1 0 0,-1 0 0,0 0 0,1-1 1,-1 1-1,0-1 0,1 0 0,-1 1 0,0-1 0,0 0 1,1 0-1,-1 0 0,0-1 0,3-1 0,6-5 33,-1 0-1,0-1 0,17-17 0,-27 26-40,29-33 104,32-48-1,-3 3 121,-57 76-219,0 1 0,0 0 0,0-1 0,1 1 1,-1 0-1,0 0 0,0 0 0,1 0 0,-1 0 1,1 0-1,-1 0 0,1 0 0,-1 1 0,1-1 1,0 0-1,-1 1 0,1-1 0,0 1 0,-1 0 0,1 0 1,0 0-1,1 0 0,-2 0-1,1 0-1,-1 1 1,0 0-1,0-1 1,1 1 0,-1 0-1,0 0 1,0-1-1,0 1 1,0 0-1,0 0 1,0 0 0,0 0-1,0 1 1,-1-1-1,1 0 1,0 0 0,-1 0-1,1 1 1,-1-1-1,1 0 1,-1 1-1,1-1 1,-1 0 0,0 1-1,0-1 1,0 2-1,2 11 22,0 0-1,-1-1 1,-1 1-1,-1 0 1,0 0-1,-3 19 1,2-27-16,1 0 1,-1 0-1,0 0 0,0 0 1,0-1-1,-1 1 0,0-1 1,0 0-1,0 0 1,-1 0-1,0 0 0,0 0 1,0-1-1,0 0 0,-1 0 1,-8 7-1,11-11-2,0 1-1,0 0 1,0-1 0,1 0-1,-1 1 1,0-1 0,0 0 0,0 0-1,0 0 1,1 0 0,-1 0-1,0 0 1,0-1 0,0 1-1,0-1 1,-2 0 0,0 0 24,0-1 0,0 0 0,0 1 0,1-2 0,-7-3 0,9 6-31,1-1 1,0 1-1,-1 0 0,1-1 1,0 1-1,-1 0 1,1-1-1,0 1 0,0 0 1,0-1-1,-1 1 1,1 0-1,0-1 0,0 1 1,0-1-1,0 1 1,0-1-1,0 1 0,-1-1 1,1 1-1,0 0 1,0-1-1,0 1 0,1-1 1,-1 1-1,0-1 1,0 1-1,0 0 0,0-1 1,0 1-1,0-1 1,1 1-1,-1 0 1,0-1-1,0 1 0,1-1 1,-1 1-1,0 0 1,0-1-1,1 1 0,-1 0 1,0 0-1,1-1 1,-1 1-1,1 0 0,-1 0 1,0-1-1,1 1 1,-1 0-1,1 0 0,-1 0 1,0 0-1,2 0 1,24-10 11,3 6-7,1 1 0,0 2 0,30 1-1,91 13 76,-116-9-40,43-3-265,-90-11-1841,3 8-2211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26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0 116 12760,'0'0'1033,"11"-7"-657,11-6-165,2 1 0,0 1 0,0 0 0,36-9 0,-8 10 268,80-6 1,-16 4 474,-109 10-828,1 2 0,0-1 0,-1 1 0,1 0 0,0 1 0,-1-1 0,1 1 0,-1 1 0,1 0 0,-1 0 0,10 4 0,-17-6-134,0 0-1,-1 0 1,1 0 0,0 0 0,0 0-1,0 0 1,-1 1 0,1-1 0,0 0 0,0 0-1,0 0 1,-1 0 0,1 0 0,0 0 0,0 1-1,0-1 1,0 0 0,-1 0 0,1 0-1,0 1 1,0-1 0,0 0 0,0 0 0,0 0-1,0 1 1,0-1 0,-1 0 0,1 0 0,0 0-1,0 1 1,0-1 0,0 0 0,0 0-1,0 1 1,0-1 0,0 0 0,0 0 0,0 1-1,0-1 1,1 0 0,-1 0 0,0 0 0,0 1-1,0-1 1,0 0 0,0 0 0,0 0-1,0 1 1,1-1 0,-1 0 0,0 0 0,0 0-1,0 0 1,0 1 0,1-1 0,-1 0 0,0 0-1,0 0 1,0 0 0,1 0 0,-1 0-1,0 0 1,0 0 0,0 1 0,1-1 0,-1 0-1,1 0 1,-4 1-1634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26.40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 11048,'0'0'1888,"80"-4"-1904,-27 14 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29.8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1012 6928,'0'0'4902,"10"-9"-4379,22-18 0,-1-2 1,-1-1-1,38-51 0,127-227 3661,-170 247-3062,-19 44-450,1 1 0,13-25-1,-18 38-481,0-1-1,0 1 0,-1-1 1,1 0-1,-1 1 0,0-1 1,0 0-1,0-5 0,11 27 1006,-5 9-1049,-2-1 0,0 1 0,-2 0 0,0 27 0,-4-4 57,-7 65 0,5-95-111,-10 39 1,11-53-69,1 0 1,-2 0-1,1 0 0,-1-1 1,0 1-1,0-1 1,0 1-1,-1-1 0,0 0 1,-8 8-1,10-12-11,0 1 0,0-1-1,0 0 1,0 0 0,0 0 0,0 0-1,0 0 1,0 0 0,0 0 0,0-1-1,-1 1 1,1-1 0,0 0 0,-1 1-1,1-1 1,-5-1 0,3 1 3,-1-1 1,1-1-1,0 1 0,-1 0 1,1-1-1,0 0 1,0 0-1,-4-3 0,-5-3 41,1-2 0,1 1 0,-21-22 0,29 27-28,-1 0-1,1 0 1,-1 0-1,1-1 1,-4-7 0,7 12-26,-1-1 0,1 1 0,0-1 0,0 1 0,0-1-1,0 1 1,0 0 0,0-1 0,0 1 0,-1-1 0,1 1 0,1-1 0,-1 1 0,0-1 0,0 1 0,0 0 0,0-1 0,0 1 0,0-1 0,0 1 0,0-1 0,1 1 0,-1 0 0,0-1 0,0 1 0,1-1 0,-1 1 0,1-1 0,0 1-1,0-1-1,1 1 0,-1-1 1,0 1-1,1-1 1,-1 1-1,0 0 1,1 0-1,-1-1 1,1 1-1,-1 0 1,1 0-1,-1 1 1,2-1-1,69 8 3,-32-2 0,49-1 0,-74-5-3,0-1-1,0-1 1,-1 0-1,1-1 1,-1-1-1,0 0 1,15-6-1,-12 1 8,0 0 0,0-1 0,-1-1 0,-1-1 0,0 0 0,0-1 0,-1 0 0,-1-1 0,0-1 0,-1 0 0,0 0 0,-2-2 0,17-32 0,-12 18 7,-2 0 0,-1 0 0,-2-1 0,-1 0 0,-2-1 0,-1 0 0,3-40 0,-7 8 17,6-52 116,-11 80 36,-6 76-96,-8 64-13,-8 56 1,18-84-29,1-3 69,-29 135-1,31-192 21,1 0-1,-2 29 0,29-56 193,-1-5-230,0-1 0,-1 0-1,-1-2 1,25-29 0,-28 29-3,36-28 1,-6-1-46,-38 39-42,1 2-10,-10 8 3,0 1 0,-1-1 1,1 0-1,0 1 0,-1 0 1,1-1-1,-1 1 0,1-1 1,-1 1-1,1 0 0,-1-1 1,1 1-1,-1 0 0,0-1 1,1 1-1,-1 0 0,0 0 1,0-1-1,0 1 0,1 0 1,-1 0-1,0-1 0,0 2 1,3 17 19,0 0 1,-1 1-1,-1 25 1,-1-27 34,1 1 0,1 0 0,7 35 0,-9-52-45,0-1 0,0 1-1,1 0 1,-1-1-1,1 1 1,0 0-1,-1-1 1,1 1 0,0-1-1,0 1 1,0-1-1,0 1 1,0-1 0,0 0-1,0 0 1,1 1-1,-1-1 1,0 0-1,1 0 1,-1 0 0,1 0-1,-1 0 1,1-1-1,0 1 1,-1 0 0,1-1-1,0 1 1,-1-1-1,1 0 1,0 1 0,-1-1-1,1 0 1,0 0-1,0 0 1,-1 0-1,1-1 1,0 1 0,0 0-1,-1-1 1,1 1-1,0-1 1,-1 1 0,1-1-1,1-1 1,3-1 14,0 0 0,0-1 1,0 1-1,-1-1 0,0-1 1,0 1-1,0-1 0,0 1 0,-1-1 1,7-9-1,76-111 512,-84 120-519,1 1-1,0 0 1,0 0-1,0 0 1,0 0-1,1 1 1,0-1-1,-1 1 1,1 0-1,0 1 1,0-1-1,1 1 1,-1 0-1,10-2 1,-12 4-21,-1-1 0,1 1 0,-1-1 1,1 1-1,-1 0 0,1 0 0,-1 0 0,1 0 0,-1 1 1,1-1-1,-1 1 0,0 0 0,1-1 0,-1 1 0,0 0 0,1 0 1,-1 1-1,0-1 0,0 0 0,0 1 0,0-1 0,0 1 1,0 0-1,0-1 0,-1 1 0,1 0 0,-1 0 0,1 0 0,-1 0 1,0 1-1,1-1 0,-1 0 0,-1 0 0,1 1 0,0-1 1,0 4-1,7 47-36,-7-43 47,0 0 0,0-1 1,1 1-1,0-1 1,0 1-1,1-1 0,5 10 1,-7-16-3,1 0 1,0-1 0,-1 1 0,1-1 0,0 1-1,0-1 1,1 0 0,-1 0 0,0 0-1,1 0 1,-1 0 0,1-1 0,0 1 0,-1-1-1,1 0 1,0 1 0,0-1 0,4 0-1,-2 0 4,0 0-1,0-1 0,-1 0 0,1 0 0,0-1 0,0 1 0,0-1 0,0 0 0,0-1 0,6-2 1,7-4 24,0-1-1,-1 0 1,0-2 0,21-16 0,-25 17 10,-1-1-1,-1-1 1,16-19-1,10-10 135,-26 31-117,5-6 86,-15 16-144,-1-1-1,0 1 0,0 0 1,0 0-1,0 0 1,0-1-1,0 1 0,1 0 1,-1 0-1,0 0 1,0 0-1,0 0 0,0-1 1,1 1-1,-1 0 1,0 0-1,0 0 0,0 0 1,1 0-1,-1 0 0,0 0 1,0 0-1,0 0 1,1 0-1,-1 0 0,0 0 1,0 0-1,0 0 1,1 0-1,-1 0 0,0 0 1,0 0-1,0 0 0,1 0 1,-1 0-1,0 0 1,0 0-1,0 0 0,1 0 1,-1 1-1,0-1 1,0 0-1,0 0 0,0 0 1,1 0-1,-1 0 1,0 1-1,0-1 0,0 0 1,0 0-1,0 0 0,0 0 1,1 1-1,-1-1 1,0 0-1,0 0 0,0 0 1,0 1-1,0-1 1,0 0-1,0 0 0,0 1 1,0-1-1,0 0 0,0 0 1,5 18 50,-5-17-38,26 109 14,-25-109-29,-1 1 0,1-1 0,-1 0 0,1 0 0,-1 1 0,1-1 0,0 0 0,-1 0 0,1 0 0,0 0 0,0 0 0,0 0 0,0 0 0,0 0 0,0 0 0,0-1 0,0 1 0,0 0 0,0-1 0,0 1 0,1 0 0,-1-1 0,0 0 0,2 1 0,0 0 0,0-1 0,1 0 0,-1 0 0,0 0 0,0-1 0,0 1 0,1-1 0,-1 1 0,5-3 0,5-2 0,-1-1 0,0 0 0,20-14 0,-16 9 0,-9 6 0,-1 0 0,1 0 0,0 1 0,0 0 0,1 0 0,-1 1 0,1 0 0,0 0 0,8-1 0,-15 3 0,-1 1 0,1 0 0,-1 0 0,1 0 0,-1 0 0,1 0 0,-1 0 0,1 1 0,-1-1 0,1 0 0,-1 0 0,1 0 0,-1 0 0,1 1 0,-1-1 0,1 0 0,-1 0 0,1 1 0,-1-1 0,1 0 0,-1 1 0,0-1 0,1 1 0,-1-1 0,0 0 0,1 1 0,-1-1 0,0 1 0,1-1 0,-1 1 0,0-1 0,0 1 0,0-1 0,0 1 0,1-1 0,-1 1 0,0-1 0,0 2 0,-1 28 0,0-27 0,1-1 0,0 1 0,-1-1 0,1 1 0,0 0 0,0-1 0,1 1 0,-1-1 0,0 1 0,2 4 0,-1-6 0,0-1 0,-1 0 0,1 1 0,0-1 0,0 0 0,-1 1 0,1-1 0,0 0 0,0 0 0,0 0 0,-1 1 0,1-1 0,0 0 0,0 0 0,0 0 0,0-1 0,-1 1 0,1 0 0,0 0 0,0 0 0,0-1 0,-1 1 0,1 0 0,0-1 0,0 1 0,0-1 0,24-12 0,-21 10 0,9-4 0,34-19 0,-44 25 0,0-1 0,1 1 0,-1 0 0,1 0 0,-1 0 0,1 0 0,-1 1 0,1-1 0,0 1 0,-1 0 0,7 1 0,-8 0 0,0-1 0,0 1 0,0 0 0,-1 0 0,1 0 0,0 0 0,-1 1 0,1-1 0,-1 0 0,1 1 0,-1-1 0,0 1 0,1-1 0,-1 1 0,0 0 0,0-1 0,0 1 0,-1 0 0,1 0 0,1 1 0,11 47 0,-7-27 0,-5-18 0,0-1 0,1 0 0,-1 1 0,1-1 0,0 0 0,0 0 0,1 0 0,-1-1 0,1 1 0,0-1 0,0 1 0,0-1 0,1 0 0,-1 0 0,1 0 0,6 3 0,-6-4 0,1 0 0,0 0 0,0-1 0,0 1 0,0-1 0,0-1 0,0 1 0,0-1 0,1 0 0,-1 0 0,0 0 0,0 0 0,0-1 0,6-2 0,2 0 0,-1-1 0,0-1 0,1 0 0,-2 0 0,1-1 0,-1-1 0,0 0 0,0-1 0,-1 0 0,0 0 0,0-1 0,-1 0 0,0-1 0,9-13 0,0-2 0,-2-1 0,0-1 0,-2 0 0,21-57 0,-6-11 0,23-130 0,-41 173 0,-10 48 0,0 2 0,-1-1 0,1 0 0,-1 0 0,1 1 0,-1-1 0,0 0 0,0 0 0,0 0 0,0 1 0,0-1 0,-1 0 0,0 0 0,0-3 0,0 6 0,1 0 0,0-1 0,0 1 0,-1 0 0,1 0 0,0 0 0,0 0 0,-1 0 0,1 0 0,0 0 0,-1 0 0,1 0 0,0 0 0,0 0 0,-1 0 0,1 0 0,0 0 0,-1 0 0,1 0 0,0 0 0,0 0 0,-1 0 0,1 0 0,0 0 0,0 0 0,-1 0 0,1 1 0,0-1 0,0 0 0,-1 0 0,1 0 0,0 0 0,0 1 0,0-1 0,-1 0 0,1 0 0,0 1 0,0-1 0,0 0 0,0 0 0,0 1 0,-1-1 0,1 0 0,0 0 0,0 1 0,0-1 0,0 1 0,-11 17 0,-6 20 0,1 1 0,2 1 0,-13 57 0,-13 130 0,32-181 0,-4 80 0,12-125 0,0 0 0,0-1 0,0 1 0,0 0 0,0 0 0,0-1 0,0 1 0,0 0 0,0 0 0,0-1 0,0 1 0,0 0 0,0-1 0,1 1 0,-1 0 0,0-1 0,0 1 0,1 0 0,0 0 0,-1-1 0,0 0 0,1 0 0,-1 0 0,0 0 0,1 0 0,-1 0 0,0 0 0,1 0 0,-1 0 0,0 0 0,1-1 0,-1 1 0,0 0 0,1 0 0,-1 0 0,0 0 0,1 0 0,-1-1 0,0 1 0,0 0 0,1 0 0,-1 0 0,0-1 0,1 1 0,-1-1 0,25-27 0,-16 16 0,8-7 0,9-10 0,35-30 0,-53 52 0,1 0 0,-1 1 0,1 0 0,0 0 0,0 1 0,1 1 0,0 0 0,-1 0 0,16-4 0,-24 8 0,0 0 0,-1-1 0,1 1 0,0 0 0,0 0 0,-1-1 0,1 1 0,0 0 0,0 0 0,0 0 0,-1 0 0,1 0 0,0 0 0,0 0 0,-1 0 0,1 1 0,0-1 0,0 0 0,-1 0 0,1 1 0,0-1 0,-1 0 0,1 1 0,0-1 0,-1 1 0,1-1 0,0 1 0,-1-1 0,1 1 0,-1-1 0,1 1 0,-1-1 0,1 1 0,-1 0 0,1-1 0,-1 1 0,0 0 0,0-1 0,1 1 0,-1 0 0,0 0 0,0-1 0,0 1 0,1 0 0,-1 0 0,0 0 0,0-1 0,0 1 0,0 0 0,-1 0 0,1-1 0,0 1 0,0 0 0,-1 0 0,0 4 0,0 0 0,-1 0 0,1 0 0,-1 0 0,-1-1 0,-3 8 0,-2 1 0,0 0 0,1 1 0,1 0 0,0 1 0,1-1 0,0 1 0,2 0 0,-3 17 0,4-25 0,1 0 0,1 0 0,-1 0 0,1 0 0,1 0 0,-1 0 0,1 0 0,1 0 0,-1 0 0,1 0 0,0-1 0,0 1 0,1 0 0,0-1 0,0 0 0,1 0 0,0 0 0,0 0 0,0-1 0,6 7 0,-7-9 0,1 0 0,0 0 0,0-1 0,-1 1 0,1-1 0,1 0 0,-1 0 0,0 0 0,1 0 0,-1-1 0,0 0 0,1 0 0,5 0 0,-10-1-19,0 1 0,0-1 0,1 0 1,-1 0-1,0 0 0,0 0 0,0 0 0,0 0 0,0 0 1,0 0-1,0 0 0,0 0 0,1 0 0,-1 0 0,0 0 1,0 0-1,0 0 0,0 0 0,0 0 0,0 0 0,0 0 1,0-1-1,1 1 0,-1 0 0,0 0 0,0 0 0,0 0 1,0 0-1,0 0 0,0 0 0,0 0 0,0 0 0,0 0 1,0 0-1,0 0 0,0-1 0,0 1 0,0 0 0,1 0 1,-1 0-1,0 0 0,0 0 0,0 0 0,0 0 0,0 0 0,0-1 1,0 1-1,0 0 0,0 0 0,0 0 0,0 0 0,0 0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30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1 174 11256,'0'0'801,"13"-5"-462,45-13 353,86-17 1,78-1 678,-76 13-381,-23 5-85,92-19 1661,-204 36-2169,-16 4-958,-1 0-1402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30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15576,'0'0'1583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32.1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367 138 6824,'0'0'6864,"-11"0"-6346,4 0-437,-2 0 37,0 0 1,0 0-1,0 1 1,0 0-1,1 1 0,-1 0 1,-14 5-1,-5 6 333,1 0-1,0 2 1,-33 24-1,45-27-147,1 0-1,0 0 0,1 1 1,1 1-1,0 0 0,-18 28 1,28-39-238,1 0 1,-1 1-1,1-1 1,-1 1-1,1 0 1,0-1-1,1 1 1,-1 0-1,1 0 0,-1-1 1,1 1-1,0 0 1,0 0-1,1 0 1,-1 0-1,1-1 1,0 1-1,0 0 1,0-1-1,0 1 1,1-1-1,0 1 1,-1-1-1,1 0 1,0 1-1,1-1 0,2 4 1,-3-5-26,0 0 0,1 0 0,-1 0 0,0-1 1,0 1-1,1 0 0,-1-1 0,1 1 0,0-1 0,-1 0 1,1 0-1,0 0 0,0 0 0,0-1 0,-1 1 0,1-1 0,0 0 1,0 1-1,0-1 0,0-1 0,0 1 0,0 0 0,0-1 0,0 1 1,-1-1-1,1 0 0,0 0 0,0 0 0,-1 0 0,1-1 0,-1 1 1,1-1-1,-1 1 0,1-1 0,-1 0 0,3-3 0,3-3 49,0 0 1,-1 0-1,0-1 0,-1 0 0,0 0 0,6-12 0,26-64 435,-22 48-278,-11 24-82,0 0 0,-1 0 0,0-1 0,-1 0 0,-1 1 1,0-1-1,0-20 0,-10 73 456,8-26-570,1 0 0,0 0 1,1 1-1,1-1 0,0 0 0,0-1 1,1 1-1,1-1 0,11 22 1,-12-29-19,-1 0 0,1-1 0,0 1 0,0-1 0,0 0 0,1 0 1,-1-1-1,1 1 0,0-1 0,0 0 0,0 0 0,0-1 1,1 1-1,-1-1 0,1 0 0,8 1 0,-11-3-11,0 1 0,0-1 0,1 0 0,-1-1 0,0 1 0,0-1-1,0 1 1,0-1 0,0 0 0,0 0 0,0 0 0,0 0 0,4-4 0,35-24 206,-41 28-217,15-14 67,-1-1 1,-1-1 0,0 0 0,-1-1 0,15-27 0,-17 27-30,0-2 41,24-30 0,-20 31-44,1 1-1,1 0 1,1 1 0,22-16 0,-37 31-35,1-1 0,-1 1 0,1 0 0,0 0 0,0 0 0,0 0-1,5-1 1,-7 3-8,-1 0 0,0 0-1,1-1 1,-1 1 0,0 0-1,1 1 1,-1-1-1,0 0 1,1 0 0,-1 1-1,0-1 1,1 0 0,-1 1-1,0-1 1,1 1 0,-1 0-1,0-1 1,0 1-1,0 0 1,0 0 0,0 0-1,0 0 1,0 0 0,0 0-1,0 0 1,0 0 0,0 1-1,7 11 18,-1 0 1,0 0-1,-1 0 1,0 0-1,-1 1 0,6 27 1,-5-4 74,4 56 0,-10-86-68,0 1 1,0-1-1,0 0 0,-1 1 0,0-1 1,-1 0-1,-3 11 0,4-16-14,1 0-1,-1 0 1,0-1-1,0 1 1,0 0-1,0-1 1,0 1 0,0-1-1,0 1 1,0-1-1,0 0 1,-1 1-1,1-1 1,-1 0-1,1 0 1,-1 0-1,1 0 1,-1 0-1,0 0 1,0-1-1,1 1 1,-1 0 0,0-1-1,0 1 1,0-1-1,1 0 1,-1 0-1,0 0 1,0 0-1,0 0 1,0 0-1,0 0 1,1 0-1,-1-1 1,-2 0-1,-8-3 22,2-1-1,-1 0 1,0-1-1,1 0 1,0 0-1,1-1 1,-1-1-1,1 1 1,1-1-1,-1-1 1,1 0-1,1 0 1,0-1-1,0 1 1,-10-22-1,16 30-24,1 0 0,-1 0-1,1 0 1,-1 0-1,1 0 1,0 0 0,-1 0-1,1 0 1,0 0-1,0 0 1,0-1-1,0 1 1,0 0 0,0 0-1,0 0 1,0 0-1,1-2 1,-1 2-5,0 1-1,1-1 1,-1 1-1,1 0 1,-1-1 0,1 1-1,-1 0 1,1 0-1,-1-1 1,1 1-1,-1 0 1,1 0 0,-1-1-1,1 1 1,-1 0-1,1 0 1,-1 0 0,1 0-1,-1 0 1,1 0-1,0 0 1,-1 0-1,1 0 1,0 0 0,7 2 3,-1 0 0,1 0 1,13 7-1,-8-3 6,45 14 199,-2 4-1,69 37 1,-121-59-195,1 0-1,-1 0 1,1 0-1,-1-1 1,1 0-1,0 0 1,0 0-1,8 0 1,8-3-4354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34.4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 7024,'0'0'7384,"3"16"-6823,23 171 924,11 69 731,-30-225-1848,26 107 1688,-31-132-520,-4-10-989,-4-15-307,-27-152 645,-5-27-45,30 140-611,4 42-120,1 0 0,1-1 0,1 1 0,0-1-1,1 0 1,0 1 0,5-25 0,-3 35-80,0 1-1,1 1 1,-1-1 0,1 0-1,0 1 1,0-1 0,0 1-1,1 0 1,-1 0 0,1 0-1,0 0 1,0 1 0,1-1-1,-1 1 1,1 0 0,5-2-1,6-3 6,-1 1-1,2 0 1,26-6-1,-20 7 8,0 1 0,0 2-1,36-2 1,-48 4-26,0 1 1,0 1-1,0 0 1,-1 0-1,1 1 1,0 1-1,-1 0 1,1 0-1,17 9 1,-25-11-4,1 1 0,-1 0 0,0 0 0,0 1 0,0-1 0,0 1 0,-1-1 0,1 1 0,0 0 0,-1 0 0,0 0 0,0 0 0,0 0 0,0 1 0,-1-1 0,1 1 0,-1-1 0,0 1 1,0-1-1,0 1 0,0 0 0,-1-1 0,1 1 0,-1 0 0,0 0 0,0 0 0,0-1 0,-1 1 0,1 0 0,-1-1 0,0 1 0,-2 5 0,-2 4 14,-1 0 0,0 1 1,-1-2-1,0 1 0,-1-1 0,-1 0 0,-10 11 0,-11 10 98,-2-1-1,-65 49 1,91-77-96,1 0 0,0 1 0,1 0 0,-1-1 1,1 1-1,0 1 0,-6 8 0,10-14-24,0 0-1,0 0 0,0 1 1,0-1-1,0 0 0,0 0 1,0 1-1,0-1 1,0 0-1,1 0 0,-1 1 1,0-1-1,0 0 1,0 0-1,0 1 0,0-1 1,0 0-1,0 0 1,1 0-1,-1 1 0,0-1 1,0 0-1,0 0 1,1 0-1,-1 0 0,0 1 1,0-1-1,0 0 0,1 0 1,-1 0-1,0 0 1,0 0-1,1 0 0,-1 0 1,0 1-1,0-1 1,1 0-1,-1 0 0,0 0 1,0 0-1,1 0 1,-1 0-1,0 0 0,21 3 39,-13-2-26,48 8 31,143 28 68,-160-28-98,53 17 22,-83-23-34,-1 0-1,1 1 1,-1 1-1,0 0 1,0 0-1,0 0 1,13 12-1,-20-15-3,1 0-1,-1 0 1,1-1-1,-1 1 1,0 0-1,0 0 1,1 1-1,-2-1 1,1 0-1,0 0 0,0 0 1,-1 1-1,1-1 1,-1 0-1,1 1 1,-1-1-1,0 0 1,0 1-1,0-1 1,0 1-1,-1-1 0,1 0 1,-1 0-1,1 1 1,-1-1-1,0 0 1,0 0-1,0 1 1,0-1-1,0 0 0,-1 0 1,1 0-1,0-1 1,-3 4-1,-2 1 4,1 0 0,-1 0-1,0 0 1,-1-1 0,1 0 0,-1 0-1,0-1 1,-13 7 0,-1-3 26,0-1 1,0-1-1,0-1 1,-1 0 0,0-2-1,-37 2 1,27-5 50,-1-2 1,0 0-1,-59-14 1,69 11-55,14 3-7,1 1 0,-1-1 1,1 0-1,0-1 1,0 0-1,0-1 0,0 1 1,0-1-1,-9-8 0,17 12-29,-1 0 0,1-1-1,0 1 1,0-1 0,0 1-1,0-1 1,0 1 0,0-1-1,-1 1 1,1-1 0,0 0 0,0 1-1,0-1 1,1 1 0,-1-1-1,0 1 1,0-1 0,0 1-1,0-1 1,0 1 0,1-1-1,-1 1 1,0-1 0,0 1-1,1 0 1,-1-1 0,0 1-1,1-1 1,-1 1 0,0 0-1,1-1 1,0 1 0,15-16-233,43-22-1164,-46 30-1461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39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1 596 5224,'0'0'5824,"12"-8"-5179,-4 3-526,4-2 55,-1-1 0,1 0 0,-1-1 0,-1 0 0,1-1 0,8-11 0,78-117 1796,-74 105-1225,0-1 0,-2 0 0,-2-2 0,26-64 0,-42 82-320,4-4 818,-8 22-1198,0 0-1,1 0 1,-1 0 0,0 0 0,1 0 0,-1 0-1,0 0 1,0 0 0,1 0 0,-1 0 0,0 0 0,1 0-1,-1 0 1,0 1 0,1-1 0,-1 0 0,1 1 0,-1-1-1,0 0 1,1 1 0,-1-1 0,1 1 0,-1-1 0,1 1-1,-1-1 1,1 1 0,-1-1 0,0 1 0,-6 16 65,-1-1-1,2 1 1,0 0 0,1 0 0,0 0 0,2 1 0,0 0 0,1-1-1,0 32 1,2-33-24,1 0-1,0 0 0,1 0 1,1-1-1,0 1 0,1-1 1,1 0-1,0 0 0,1 0 1,1 0-1,0-1 0,1-1 1,13 18-1,-20-29-67,0-1-1,0 1 1,0-1-1,1 0 1,-1 0-1,1 0 1,-1 0 0,1 0-1,-1 0 1,1 0-1,-1 0 1,1-1 0,0 1-1,-1 0 1,1-1-1,0 0 1,0 1-1,2-1 1,0 0 5,-1 0-1,0 0 1,1-1-1,-1 0 1,0 1-1,1-1 1,-1 0-1,0-1 1,4-1-1,3-2 17,-1-1-1,-1 0 1,1-1-1,-1 1 1,12-14 0,-5 3 23,-2-1 0,17-28 1,7-10 67,70-96 665,-104 148-734,0 1 0,0-1 1,0 1-1,1 0 0,0 0 1,-1 0-1,1 1 0,0 0 0,5-3 1,-8 5-50,0-1 1,0 1-1,0-1 1,0 1-1,0 0 1,0-1 0,0 1-1,0 0 1,0 0-1,0 0 1,0 0-1,0 0 1,0 0-1,0 0 1,1 0-1,-1 0 1,0 0-1,0 1 1,0-1 0,0 0-1,0 1 1,0-1-1,0 1 1,0-1-1,0 1 1,0 0-1,0-1 1,-1 1-1,1 0 1,0-1-1,0 1 1,-1 0-1,1 0 1,0 0 0,-1 0-1,1 0 1,-1 0-1,1 0 1,-1 0-1,1 0 1,-1 0-1,0 0 1,0 0-1,1 1 1,1 10 33,1 0 0,-2 0-1,0 0 1,0 0 0,-1 0 0,-3 22 0,-19 70 240,12-60-45,11-38 216,6-10-268,10-13-93,-17 16-90,46-59 129,-33 43-94,-1-1 1,2 2 0,1 0 0,0 0-1,21-16 1,-27 25-21,-7 6-6,0-1-1,0 0 1,0 1-1,0 0 1,0-1-1,0 1 1,0 0 0,3-1-1,-4 2-10,-1 0 0,1 0 0,-1 0-1,1 0 1,0 1 0,-1-1 0,1 0 0,-1 0 0,1 1-1,0-1 1,-1 0 0,1 0 0,-1 1 0,1-1 0,-1 1-1,1-1 1,-1 0 0,0 1 0,1-1 0,-1 1-1,1-1 1,-1 1 0,0-1 0,0 1 0,1 0 0,-1-1-1,0 1 1,0-1 0,1 1 0,-1-1 0,0 1 0,0 0-1,0-1 1,0 1 0,0 0 0,0-1 0,0 1 0,0 0-1,1 15 19,0-1-1,-1 25 0,-1-24-8,1 0-1,2 18 1,-1-33-12,0 8 11,0 1-1,1-1 1,0 0 0,1 0-1,5 13 1,-7-19-8,1-1 1,-1 0-1,0 0 1,1 0-1,-1 0 1,1-1-1,0 1 0,0 0 1,0-1-1,-1 1 1,1-1-1,1 1 0,-1-1 1,0 0-1,0 0 1,0 0-1,1 0 1,-1-1-1,0 1 0,1 0 1,-1-1-1,1 0 1,-1 0-1,1 1 1,-1-2-1,4 1 0,-1-1 0,1 0 0,0 0 0,0-1 0,-1 1 0,1-1-1,0-1 1,-1 1 0,0-1 0,7-4 0,45-35 16,-39 27-16,98-61 8,0 1 72,-113 73-75,-1 0 1,1 1-1,-1-1 0,1 1 1,0 0-1,0 0 0,0 0 0,0 0 1,0 0-1,0 1 0,0-1 0,0 1 1,0 0-1,0 0 0,6 0 1,-3 1 15,1 0 1,-1 1 0,0 0-1,0 0 1,1 0-1,5 4 1,-5-6 87,-14-3-3,0 2-102,-1 0 0,1 1 0,0 0 1,-1 0-1,1 1 0,0 0 0,0 0 1,0 1-1,-9 3 0,11-4-10,1 1-1,0 0 1,-1 0 0,1 0-1,0 0 1,0 1 0,0 0 0,1 0-1,-1 0 1,1 0 0,-1 1-1,1-1 1,0 1 0,1 0-1,-5 5 1,5-3 4,-1 0-1,1-1 0,0 1 1,0 0-1,0 0 1,1 0-1,0 0 1,0 0-1,1 0 1,0 0-1,0 0 0,0 1 1,1-1-1,-1 0 1,2 0-1,-1 0 1,1 0-1,0 0 1,0-1-1,0 1 0,1 0 1,0-1-1,6 9 1,-3-7 1,0-1 1,0 1 0,1-1 0,0-1-1,0 1 1,0-1 0,1-1 0,0 1-1,0-1 1,0-1 0,0 1 0,1-1-1,-1-1 1,1 0 0,0 0-1,0 0 1,0-1 0,0-1 0,12 0-1,-5 0 14,0-1 0,0-1 0,0 0-1,-1-1 1,1-1 0,0-1-1,-1 0 1,0-1 0,0 0 0,13-9-1,5-7 41,35-30 0,-39 28-2,40-24 0,-60 43-30,-1-1 0,0 0 0,0 0 0,0-1 0,-1 1-1,0-2 1,0 1 0,0-1 0,-1 0 0,-1 0 0,1-1 0,-1 0-1,-1 0 1,1 0 0,-2 0 0,1-1 0,-1 1 0,-1-1-1,0 0 1,0 0 0,0-14 0,-2 23 4,7 13 138,-4-5-159,0 0 0,0 0 1,1 0-1,0 0 0,1 0 0,9 11 0,5 8 0,-12-16-2,-2-3 4,0 1-1,0-1 1,-1 1-1,0 0 0,0 0 1,-1 0-1,0 1 1,-1-1-1,2 10 0,-3-16-9,1 20 31,2 0 1,0 0-1,2 0 0,14 37 0,-19-56-28,1-1-1,0 1 0,0 0 0,0-1 0,0 0 0,0 0 0,0 1 1,1-1-1,-1-1 0,1 1 0,-1 0 0,1 0 0,0-1 1,0 0-1,0 1 0,-1-1 0,1 0 0,0-1 0,1 1 1,-1 0-1,0-1 0,0 0 0,0 0 0,0 0 0,0 0 0,0 0 1,5-1-1,6-1-14,-1-1 0,0-1 0,0 0 0,0 0 1,13-7-1,-7 1 10,0-1 1,0 0-1,-1-2 1,-1 0 0,0-1-1,-1-1 1,-1 0-1,0-2 1,-1 1-1,0-2 1,-2 1 0,0-2-1,-1 0 1,16-37-1,-25 52 5,0 0-1,-1 0 1,1-1-1,-1 1 1,0 0-1,0 0 1,0-1-1,-1 1 1,1 0-1,-1-1 0,0 1 1,-1 0-1,1-1 1,-1 1-1,0 0 1,0 0-1,0-1 1,0 1-1,-1 0 1,1 0-1,-1 0 0,0 0 1,-1 1-1,1-1 1,-3-3-1,3 6 2,0-1-1,0 1 0,1 0 1,-1 0-1,0 0 0,0 0 1,0 0-1,0 1 0,0-1 1,0 1-1,-1-1 0,1 1 1,0 0-1,0-1 0,0 1 1,0 0-1,-1 1 0,1-1 1,0 0-1,0 1 0,0-1 1,0 1-1,-3 1 0,1-1 5,0 0-1,1 1 0,-1 0 0,1 0 1,-1 0-1,1 0 0,0 0 1,0 1-1,0-1 0,0 1 0,0 0 1,-2 4-1,1-1-7,0 1 0,0-1 0,1 1-1,0 0 1,1 1 0,-1-1 0,1 0 0,1 1 0,-1-1 0,1 1-1,1 0 1,-1-1 0,1 1 0,1-1 0,0 1 0,0 0-1,3 13 1,-2-15-5,0-1-1,0 0 0,1 1 0,-1-1 1,1 0-1,0 0 0,0 0 0,1-1 0,0 1 1,0-1-1,0 0 0,0 0 0,0 0 1,1-1-1,0 1 0,-1-1 0,1 0 1,1 0-1,-1-1 0,0 0 0,1 0 1,-1 0-1,1 0 0,7 0 0,9 1-5,0-1-1,1-1 0,-1-1 0,0-2 1,0 0-1,36-8 0,127-44-54,-168 49 65,10-7 24,1 0-1,-2-2 1,37-25-1,-7 5 15,-52 32-30,0 0-1,-1 0 1,1 0 0,-1 0 0,1-1 0,-1 0-1,0 1 1,0-1 0,0 0 0,-1 0 0,1-1-1,-1 1 1,0 0 0,1-1 0,-2 0 0,1 1 0,3-9-1,-5 11-5,0 0 0,0 1-1,0-1 1,0 0 0,-1 0-1,1 0 1,0 0-1,0 0 1,0 0 0,-1 1-1,1-1 1,0 0 0,-1 0-1,1 0 1,-1 1 0,1-1-1,-1 0 1,1 0-1,-1 1 1,0-1 0,1 1-1,-1-1 1,0 0 0,1 1-1,-1-1 1,0 1 0,0 0-1,1-1 1,-1 1 0,0 0-1,0-1 1,-1 1-1,-1-1 4,1 0 0,-1 0 0,0 0 1,0 0-1,0 0 0,0 1 0,0 0 0,0-1 0,-3 1 0,0 2 2,0-1 0,0 1 0,0 0 0,0 1 0,1-1 0,-1 1 0,1 0 0,-8 6 0,-39 33 35,50-39-38,-7 4 3,2 0-1,-1 1 0,1 1 1,0-1-1,1 1 0,0 0 1,-5 10-1,9-14-7,0 0 0,0 0 0,0 1-1,0-1 1,1 0 0,0 1 0,0-1 0,1 1 0,-1-1-1,1 1 1,0-1 0,1 1 0,0-1 0,-1 1 0,4 10-1,-1-9-4,0 1 0,0-1 0,1 0-1,0 1 1,0-2 0,0 1 0,1 0-1,0-1 1,0 0 0,1 0 0,12 10-1,-14-13 3,0-1 1,0 1-1,0-1 0,1 0 0,-1 0 0,1 0 0,-1-1 1,1 1-1,0-1 0,-1 0 0,1-1 0,0 1 1,0-1-1,-1 0 0,1 0 0,0 0 0,0-1 0,0 0 1,-1 0-1,1 0 0,5-2 0,-1-1 4,-1 0-1,1 0 1,-1-1-1,0 0 1,-1 0-1,1-1 1,-1 0-1,0 0 1,0-1-1,-1 0 1,0 0-1,0 0 1,-1-1-1,0 0 1,0 0-1,6-16 1,-2 2 11,-1-1 0,-1 0 0,-2 0 0,0 0 0,2-34 0,-6 55-3,-1 0 0,0 0 1,0 0-1,0 0 0,0 0 1,0 0-1,-1 0 1,1 0-1,0 0 0,-1 1 1,0-1-1,1 0 0,-1 0 1,0 0-1,0 0 0,0 1 1,0-1-1,-3-3 1,4 5-2,-1 0 0,1-1 1,-1 1-1,1 0 0,-1 0 1,1-1-1,-1 1 0,1 0 1,-1 0-1,0 0 0,1-1 1,-1 1-1,1 0 1,-1 0-1,0 0 0,1 0 1,-1 0-1,1 0 0,-1 0 1,1 1-1,-1-1 0,0 0 1,0 0-1,0 1 5,-1 0-1,1 0 1,-1 0 0,1 0-1,0 0 1,-1 0 0,1 0-1,0 1 1,0-1-1,0 0 1,-2 4 0,0 0-5,1 1 0,-1-1 0,1 1 0,0 0-1,0 0 1,1 0 0,0 1 0,0-1 0,0 0 0,1 8 0,0 3-6,1-1-1,5 27 1,-4-37-4,0 0-1,0 0 1,1 0 0,0 0 0,0 0 0,1-1 0,-1 1-1,1-1 1,0 0 0,0 0 0,1-1 0,0 1 0,0-1-1,0 0 1,0 0 0,10 5 0,-12-8 0,1 0-1,-1 0 1,1 0-1,-1 0 1,1-1-1,-1 1 1,1-1 0,-1 0-1,1 0 1,0-1-1,-1 1 1,1-1-1,6-1 1,-2 0 0,1-1 0,-1 0 0,0 0 1,13-7-1,-9 2 3,-1 0 0,0-1 0,0-1 0,18-20 0,36-52 52,-34 40-23,-10 12 22,32-61-1,-28 44 11,-8 28-26,-8 14-24,-9 5-10,1 0 0,-1 0 1,0 0-1,0 0 0,0 0 0,1 0 0,-1 0 0,0 0 0,0 1 0,0-1 0,1 0 0,-1 0 1,0 0-1,0 0 0,0 1 0,0-1 0,1 0 0,-1 0 0,0 0 0,0 1 0,0-1 0,0 0 1,0 0-1,0 1 0,0-1 0,0 0 0,1 0 0,-1 1 0,0-1 0,0 0 0,0 0 0,0 0 1,0 1-1,0-1 0,-1 0 0,1 0 0,0 1 0,7 82 0,-4-59 0,-1-1 0,-1 39 0,-1-62 0,-2 22 0,-7 39 0,7-54 0,0 0 0,-1 0 0,1 0 0,-1-1 0,0 1 0,-1-1 0,0 1 0,0-1 0,-6 7 0,8-11 0,1 0 0,-1 0 0,0-1 0,0 1 0,1 0 0,-1-1 0,0 1 0,0-1 0,-1 0 0,1 0 0,0 0 0,-3 1 0,2-1 0,0-1 0,0 0 0,0 0 0,0 0 0,0-1 0,0 1 0,0-1 0,0 1 0,0-1 0,-3-1 0,-12-6 0,-18-6 0,34 14 0,1-1 0,0 1 0,0 0 0,-1-1 0,1 1 0,0 0 0,0 0 0,-1 0 0,1 0 0,0 0 0,-1 0 0,1 0 0,0 1 0,-1-1 0,1 0 0,0 1 0,0-1 0,0 1 0,-1-1 0,1 1 0,-1 0 0,2 0 0,-1-1 0,1 1 0,0-1 0,0 1 0,0-1 0,0 1 0,0-1 0,0 1 0,0-1 0,0 1 0,0-1 0,0 1 0,0-1 0,0 1 0,0-1 0,0 1 0,1-1 0,-1 1 0,0-1 0,0 0 0,0 1 0,1-1 0,-1 1 0,0-1 0,1 1 0,-1-1 0,0 0 0,1 1 0,-1-1 0,0 0 0,1 1 0,0-1 0,15 14 0,-15-13 0,13 9-16,-1-1-1,1 0 1,1 0-1,-1-1 1,2-1-1,-1-1 1,1 0-1,0-1 1,0 0-1,0-2 1,1 0-1,-1-1 1,1 0-1,-1-1 1,1-1-1,0-1 1,-1 0-1,31-7 1,-30 4 12,0-1 1,0-1 0,-1 0 0,32-17-1,54-44 10,-76 50-3,-20 12-2,0 0 0,0-1 0,-1 1 1,0-1-1,0 0 0,0 0 0,-1-1 0,1 0 1,-1 1-1,-1-1 0,0 0 0,0-1 1,0 1-1,-1-1 0,0 1 0,0-1 0,0-8 1,-1 12 2,-1 0 1,0-1 0,0 1 0,0 0 0,0 0-1,-1 0 1,0 0 0,0 0 0,0-1 0,0 1 0,0 1-1,-1-1 1,0 0 0,0 0 0,0 1 0,0-1-1,-1 1 1,1-1 0,-1 1 0,0 0 0,0 0-1,0 0 1,0 0 0,0 1 0,-1 0 0,1-1-1,-1 1 1,0 0 0,0 0 0,1 1 0,-1-1-1,0 1 1,-5-1 0,5 1-3,1 0-1,0 1 1,-1-1 0,1 1 0,0 0-1,-1 0 1,1 0 0,0 0-1,-1 1 1,1 0 0,0-1 0,0 1-1,-1 0 1,1 0 0,0 1-1,0-1 1,0 1 0,-5 3 0,4-2 1,0 1 1,0 0 0,0 0 0,1 0-1,0 0 1,-1 1 0,2-1 0,-1 1 0,0-1-1,1 1 1,-2 6 0,1-3 0,1 1-1,-1-1 1,2 0 0,-1 0-1,1 1 1,0-1-1,1 1 1,0-1 0,1 1-1,-1-1 1,2 1 0,-1-1-1,1 0 1,0 0-1,5 11 1,-3-13-4,0 1 0,0-1 0,1-1 0,0 1 0,0-1 0,1 0 0,-1 0 0,1 0 0,0-1 0,0 0 0,1 0 0,-1 0 0,1-1 0,0 0 0,0 0 0,0-1 0,0 0 0,0 0 0,13 1 0,-8-2 0,1 0 0,-1 0 0,0-1 0,0-1 0,1 0 0,-1 0 0,0-1 0,0-1 0,0 0 0,-1-1 0,15-6 0,-13 4 0,-1 0 0,0 0 0,0-1 0,-1 0 0,0-1 0,0-1 0,-1 0 0,0 0 0,-1-1 0,14-17 0,6-13 0,-19 28 0,-1 0 0,0-1 0,12-24 0,6-17 0,-20 47 0,-4 14 0,-2 19 0,-21 256 0,19-274 0,0 0 0,-1-1 0,0 1 0,-5 13 0,6-18 0,0-1 0,-1 1 0,0 0 0,1 0 0,-1-1 0,0 1 0,0-1 0,-1 1 0,1-1 0,0 0 0,-1 0 0,1 0 0,-1 0 0,-3 1 0,5-3 0,0 1 0,0-1 0,0 0 0,0 0 0,0 0 0,0 0 0,0 0 0,0 0 0,1 0 0,-1 0 0,0 0 0,0-1 0,0 1 0,0 0 0,0 0 0,0-1 0,0 1 0,1-1 0,-1 1 0,0-1 0,-1 0 0,-18-17 0,12 11 0,-8-2 0,15 8 0,0 1 0,-1-1 0,1 1 0,0-1 0,-1 0 0,1 0 0,0 0 0,0 0 0,0 0 0,0 0 0,0 0 0,0 0 0,0 0 0,0 0 0,0 0 0,0-1 0,0-1 0,-2-4 0,2 5 0,0 0 0,0 1 0,0-1 0,1 0 0,-1 0 0,1 0 0,0 0 0,-1 0 0,1 0 0,0-3 0,-2 1 0,1 2 0,5 3 0,7 4 0,-1 0 0,0 0 0,-1 1 0,0 0 0,16 14 0,23 14 0,-11-11 0,-24-14 0,0-1 0,26 12 0,-33-18 0,-1 0 0,1 0 0,-1-1 0,1 0 0,0 0 0,-1-1 0,1 1 0,0-1 0,-1 0 0,1-1 0,9-1 0,-5-1 87,-1 1 0,0-2-1,0 1 1,0-1 0,0-1 0,0 0 0,-1 0 0,0 0-1,14-12 1,-14 9-1064,0 0-1,0-1 0,-1 1 1,7-12-1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09:40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235 222 6728,'0'0'6769,"-14"5"-6281,-9 1-52,2 2 0,-1 1 0,1 1 0,0 0 0,1 2 0,-31 22 0,47-30-72,-1 1-1,1-1 1,0 1 0,0 0 0,0 0 0,0 1 0,1-1 0,-3 8-1,2-1 1278,4-12-1621,0 0-1,0 1 1,0-1-1,0 0 1,1 0-1,-1 1 1,0-1-1,0 0 1,0 0-1,0 0 1,0 1-1,1-1 1,-1 0-1,0 0 1,0 0-1,0 0 1,1 1-1,-1-1 1,0 0-1,0 0 1,0 0-1,1 0 1,-1 0-1,0 0 1,0 0-1,1 0 1,-1 0-1,0 0 1,0 0-1,1 0 1,-1 0-1,0 0 1,0 0-1,1 0 1,-1 0-1,0 0 1,0 0-1,1 0 1,-1 0-1,0 0 1,0 0-1,0 0 1,1 0-1,-1-1 1,0 1-1,0 0 1,0 0-1,1 0 1,-1-1-1,7-2 97,-1-1 0,1-1-1,-1 1 1,0-1-1,0 0 1,0-1 0,8-10-1,2-1 71,-1 3-29,19-20 223,-32 32-335,0 0 1,-1 0 0,1-1 0,-1 1-1,1 0 1,-1-1 0,0 1 0,0-1-1,0 0 1,0 1 0,0-1 0,0 0-1,-1-3 1,0 6-30,0-1-1,0 1 1,0 0-1,0 0 1,-1-1-1,1 1 1,0 0-1,0 0 1,-1-1-1,1 1 1,0 0-1,0 0 0,-1 0 1,1 0-1,0-1 1,-1 1-1,1 0 1,0 0-1,-1 0 1,1 0-1,0 0 1,0 0-1,-1 0 1,1 0-1,0 0 1,-1 0-1,1 0 1,0 0-1,-1 0 1,1 0-1,0 0 1,-1 0-1,1 0 0,0 0 1,-1 1-1,1-1 1,0 0-1,0 0 1,-1 0-1,1 1 1,-1-1-1,-13 7 241,13-5-216,-1-1 1,1 1-1,0-1 1,0 1-1,0-1 1,0 1-1,0 0 1,0 0 0,0-1-1,0 1 1,1 0-1,-1 0 1,1 0-1,-1 0 1,1 0-1,0 0 1,0 0 0,0 3-1,0-4-13,0 0 0,1 0 0,-1 1 0,0-1 0,1 0 0,-1 0 0,1 1 0,0-1 0,-1 0 0,1 0 0,0 0 0,0 0 0,0 0-1,0 0 1,0 0 0,0 0 0,0-1 0,0 1 0,0 0 0,0 0 0,0-1 0,0 1 0,1-1 0,-1 1 0,0-1 0,0 0 0,3 1 0,-3-1-9,1 0 1,-1 0-1,1 0 1,-1 0 0,1 0-1,-1-1 1,1 1-1,-1-1 1,0 1-1,1-1 1,-1 1-1,1-1 1,-1 0-1,0 0 1,0 1-1,0-1 1,1 0-1,-1 0 1,0 0 0,0 0-1,0-1 1,-1 1-1,1 0 1,0 0-1,1-2 1,16-34 199,-14 26-161,0-1 0,-1 0 0,0 0 0,-1 0-1,0 0 1,-1 0 0,0 0 0,-1 0 0,-1-15 0,1 17-71,0 0 0,1 0 0,0 0 0,1 0 0,0 0 0,4-11 0,3-6-3733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3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440 175 4816,'0'0'11490,"-7"11"-11243,-19 30 2,23-36-165,-1 0 0,1-1-1,-1 0 1,0 0 0,-1 0 0,1-1 0,-1 1-1,1-1 1,-1 0 0,-6 3 0,-7 4 159,13-7-170,0 0-1,0 0 1,-1-1-1,1 1 1,-1-1-1,1-1 1,-1 1-1,0-1 1,1 0-1,-1 0 1,0-1-1,0 0 1,0 0-1,0 0 1,1 0-1,-1-1 1,0 0-1,0-1 1,1 1-1,-8-4 1,1 0 25,1 0 1,1-1 0,-1 0-1,1 0 1,0-1-1,0-1 1,1 0-1,-15-17 1,18 19-26,-1 1 1,1-1-1,-11-5 0,11 7-23,0 0 0,1-1 0,-1 0 0,-9-10-1,7 6 18,5 6-30,0-1 0,0 1-1,1-1 1,-1 0 0,1 0-1,-3-5 1,5 8-31,0 0 0,-1 0 0,1 0 0,0 0 0,0-1 0,0 1 0,0 0 0,0 0-1,0 0 1,0 0 0,0 0 0,0 0 0,1 0 0,-1 0 0,0 0 0,1-1 0,-1 1 0,1 0 0,-1 1 0,1-1 0,0 0-1,-1 0 1,1 0 0,0 0 0,-1 0 0,1 1 0,0-1 0,0 0 0,0 0 0,0 1 0,1-2 0,22-13 166,0 1 1,43-19 0,-57 29-116,1 0 0,1 0 0,-1 1 0,0 1 0,1-1 0,-1 2 0,1 0 0,0 0 0,14 2 0,-21 0-28,0 0 1,1 1 0,-1-1-1,0 1 1,0 1-1,0-1 1,0 1 0,6 4-1,35 29 193,-41-32-192,5 6 56,1 1 0,-2 0 0,15 22 0,3 3 200,-22-30-244,1 1-1,0-1 1,1 0 0,-1-1 0,1 1 0,0-1 0,0-1 0,1 1 0,-1-1 0,1 0 0,14 4 0,-11-5 1,1-1 0,-1 0 0,1 0 0,0-1 0,0-1 0,-1 0 0,1-1 0,14-2 0,87-6 408,-92 6-222,0 1 1,0 0 0,0 1-1,34 4 1,-55-3-225,1 0 0,-1 0 0,1 0 0,-1 0 1,1 0-1,-1 0 0,0 0 0,1 0 0,-1 0 0,1 0 0,-1 0 0,1 0 1,-1 0-1,0 0 0,1 0 0,-1 0 0,0 1 0,1-1 0,-1 0 0,1 0 1,-1 1-1,0-1 0,1 0 0,-1 0 0,0 1 0,0-1 0,1 0 0,-1 1 1,0-1-1,0 0 0,1 1 0,-1-1 0,0 1 0,0-1 0,0 0 1,0 1-1,1-1 0,-1 1 0,0-1 0,0 0 0,0 1 0,0-1 0,0 1 1,0-1-1,0 0 0,0 1 0,0-1 0,-1 1 0,1-1 0,0 1 0,0 0 1,-2-1-12,1 1 0,0 0 0,-1 0 0,1-1 0,-1 1 0,0-1 0,1 1 0,-1-1 0,1 0 0,-1 0 0,0 1 0,1-1 0,-1 0 0,1-1 0,-1 1 0,-3-1 0,-3 1-126,-24 5-150,15-2-3501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38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67 7432,'0'0'3692,"3"-10"-3231,13-29 16,-16 38-336,0 0 0,0 0-1,0 0 1,0 0-1,0 0 1,1 1 0,-1-1-1,0 0 1,1 0 0,-1 1-1,1-1 1,-1 0-1,0 0 1,1 1 0,0-1-1,-1 0 1,1 1 0,-1-1-1,1 1 1,0-1-1,-1 1 1,1-1 0,1 0-1,2 16 2699,-2-4-3082,47 198 2459,-2-2-63,-44-198-1972,-1 0 0,0 0 0,0 0 1,-1 0-1,0 18 0,-1-25-154,0 0 1,0 0-1,0-1 0,-1 1 0,1 0 1,0 0-1,-1 0 0,1 0 1,-1 0-1,0-1 0,0 1 1,0 0-1,0-1 0,0 1 1,0-1-1,0 1 0,0-1 0,-1 1 1,1-1-1,0 0 0,-1 1 1,1-1-1,-1 0 0,1 0 1,-1 0-1,0 0 0,0-1 0,1 1 1,-1 0-1,0-1 0,0 1 1,0-1-1,0 1 0,-3-1 1,-89-1 484,-5 1 81,45 6-238,51-6-334,0 1 1,0-1 0,0 1 0,1 0 0,-1 0 0,0 1-1,1-1 1,-4 2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3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6928,'0'0'8913,"14"2"-8538,-9-2-331,14 2 127,0-1 0,1-1 1,29-3-1,-22 0 34,55-8 672,85-1 1,-146 12-442,0-2 1,0 0 0,0-1-1,0-1 1,26-9 0,-51 16-352,1 1 0,-1-1 0,1 0 0,0 1 0,0 0 0,0 0 0,-3 7 0,-2 1-100,-10 12-2849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0 848 13816,'0'0'-48,"11"-9"-71,8-6 173,23-18 409,51-53 1,55-88 811,-126 147-1072,0-1 0,-2-1 0,-1 0 1,24-51-1,-32 54-40,0 0 1,-2 0-1,-1-1 1,-1 0-1,-1-1 0,2-35 1,-7 56-109,-1 1 1,-1 0 0,1 0-1,-1 0 1,0 0 0,0 0-1,-1 0 1,0 0 0,0 0-1,0 1 1,-1-1 0,-6-10-1,8 14-32,0 0-1,-1 0 0,0 0 0,0 1 0,1-1 0,-1 0 1,0 1-1,0-1 0,0 1 0,-1-1 0,1 1 0,0 0 1,0 0-1,-1 0 0,1 0 0,-1 1 0,1-1 0,-1 1 1,1-1-1,-1 1 0,1 0 0,-1 0 0,1 0 0,-1 0 1,1 0-1,-1 1 0,1-1 0,-1 1 0,1 0 0,-1 0 1,1 0-1,0 0 0,-5 2 0,2 1-3,-1-1 0,1 1 0,-1 1 0,1-1 0,0 1 0,1 0 0,-1 0 0,1 0 0,0 1 0,0 0 0,1-1 0,-4 8 0,-4 12 65,-15 42-1,23-56-62,-5 17 54,2 2 0,1-1 0,1 0 1,0 45-1,0 4 58,2-33 14,4 51-1,0-14 110,-1-74-213,-1 0-1,1 0 0,1 0 1,-1 0-1,4 9 0,-4-14-8,1 0 1,-1 1-1,0-1 0,1 0 0,-1 0 0,1 0 0,0 0 0,0-1 0,0 1 0,0 0 0,1-1 0,-1 1 0,1-1 1,4 4-1,-2-5-4,0 1 0,0 0 0,0-1 0,0 0 0,0 0 0,0-1 0,0 1 0,0-1 0,0 0 0,0-1 0,0 1 0,0-1 0,0 0 0,0 0 0,0 0 0,0-1 0,8-4 0,5-2 44,0-1-1,-2-1 1,21-16-1,-25 18-3,-1-2 1,1 0-1,-2 0 0,16-18 0,-22 23-40,-1 0 0,1-1 0,-1 1 1,0-1-1,0 0 0,0 0 0,-1 0 0,0 0 1,0 0-1,-1 0 0,1 0 0,-1-1 0,0-6 1,-1 7-7,0 3-5,1 0-1,-1 1 1,0-1 0,0 1-1,0-1 1,0 0 0,-1 1-1,1-1 1,-1 1-1,0-1 1,1 1 0,-1-1-1,0 1 1,0-1 0,-1 1-1,1 0 1,-3-4 0,4 6-18,-1 0 1,1-1-1,-1 1 1,1 0 0,-1 0-1,1 0 1,0 0-1,-1 0 1,1 0 0,-1 0-1,1 0 1,-1 0-1,1 0 1,0 0 0,-1 0-1,1 0 1,-1 1-1,1-1 1,-1 0 0,1 0-1,0 0 1,-1 1-1,1-1 1,0 0 0,-1 0-1,1 1 1,0-1-1,-1 0 1,1 1 0,0-1-1,0 0 1,-1 1-1,1-1 1,0 0 0,0 1-1,-1 0 1,-8 17-39,7-14 31,-4 12-9,0 1 1,1-1-1,1 1 1,-4 33 0,7-42 17,1 1 0,0 0 0,1-1 0,0 1-1,0 0 1,1-1 0,0 1 0,0-1 0,1 0 0,0 0 0,1 0 0,7 14 0,-9-20 9,1 1 0,-1-1 0,0 1 0,1-1 0,-1 0 0,1 0 0,0 0 0,-1 0-1,1 0 1,0 0 0,0-1 0,0 0 0,1 1 0,-1-1 0,6 1 0,-4-2 7,1 1-1,-1-1 1,0 0 0,1 0 0,-1-1 0,0 0-1,0 0 1,1 0 0,5-2 0,2-2 34,-1-1 1,0 0 0,0 0-1,-1-1 1,0-1 0,0 0 0,10-9-1,22-26 130,-25 24 7,35-28 0,-28 24-59,-25 23-131,0 0 1,0 0-1,1 0 0,-1 0 1,0 0-1,0 0 1,1 0-1,-1 0 1,0 0-1,0 0 1,1 0-1,-1 0 1,0 0-1,0 0 1,1 0-1,-1 0 1,0 1-1,0-1 1,0 0-1,1 0 1,-1 0-1,0 0 1,0 0-1,0 1 0,1-1 1,-1 0-1,0 0 1,0 0-1,0 0 1,0 1-1,1-1 1,-1 0-1,0 0 1,0 1-1,0-1 1,0 0-1,0 0 1,0 0-1,0 1 1,0-1-1,0 0 1,0 0-1,0 1 1,0-1-1,0 0 0,0 0 1,0 1-1,0-1 1,0 0-1,0 1 1,1 25 15,3 5 68,-4-30-77,1 0 1,-1 0 0,1 0 0,-1 0-1,0 0 1,0 0 0,0 0 0,1 1-1,-1-1 1,0 0 0,0 0 0,0 0 0,0 0-1,-1 0 1,1 0 0,0 0 0,0 0-1,-1 0 1,1 0 0,0 0 0,-1 0-1,1 0 1,-1 0 0,0 0 0,1 0 0,-1-1-1,0 1 1,-1 1 0,2-1 144,-1-2-131,-1 1 0,1 0-1,-1 0 1,1 0 0,-1 0 0,1 1 0,0-1 0,-1 0 0,1 1-1,-1-1 1,1 1 0,0-1 0,-3 2 0,4-1-19,-2 1 9,1 0-1,0 0 1,0 0 0,-1 0-1,1 1 1,1-1 0,-1 0-1,0 0 1,0 5 0,1-6-8,0 0 1,1 0-1,-1 0 1,0-1-1,1 1 1,-1 0-1,1 0 1,-1 0 0,1 0-1,0 0 1,-1-1-1,1 1 1,0 0-1,0 0 1,-1-1-1,1 1 1,0-1-1,0 1 1,0 0 0,0-1-1,0 0 1,0 1-1,-1-1 1,1 0-1,0 1 1,0-1-1,2 0 1,0 1-3,0-1 1,0 0-1,1 0 0,-1 0 1,0 0-1,0 0 0,0-1 1,0 1-1,0-1 0,6-2 1,32-13 8,-38 14-10,5-3 14,0 0 0,-1 0 0,1-1 0,-1 0-1,-1-1 1,1 1 0,-1-1 0,0-1 0,-1 1 0,5-9-1,0 2 23,20-22-1,-29 34-34,1 0 0,0 0 0,0 0 1,1 0-1,-1 1 0,0-1 0,1 1 1,-1 0-1,0-1 0,1 1 0,0 0 0,-1 0 1,1 1-1,0-1 0,-1 1 0,1-1 0,0 1 1,0 0-1,-1 0 0,1 0 0,0 0 0,0 0 1,-1 1-1,1-1 0,0 1 0,-1 0 1,1 0-1,0 0 0,-1 0 0,1 0 0,-1 0 1,0 1-1,3 2 0,1 0-9,-1 1 0,0 0 1,0 0-1,0 0 0,0 0 0,-1 1 1,0 0-1,0 0 0,-1 0 0,0 1 0,0-1 1,3 9-1,2 11 6,-4-10 45,1 1 0,0-2 1,1 1-1,1-1 0,1 0 1,18 28-1,-25-42-22,1 1-1,0 0 1,-1-1-1,1 0 1,0 1 0,0-1-1,0 0 1,0 0-1,0 0 1,0 0-1,1 0 1,-1-1-1,0 1 1,0 0 0,1-1-1,-1 0 1,0 0-1,1 0 1,3 0-1,-5 0-39,0 0-1,1 0 1,-1 0-1,0-1 1,0 1-1,1-1 1,-1 1-1,0-1 1,0 1-1,1-1 1,-1 1-1,0-1 1,0 0-1,0 0 1,0 0-1,0 0 1,0 0-1,0 0 1,-1 0-1,1 0 0,0 0 1,0 0-1,-1 0 1,1 0-1,-1 0 1,1-1-1,-1 1 1,1 0-1,-1 0 1,0-1-1,1 1 1,-1 0-1,0-1 1,0-1-1,1-16-955,1 12-2652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2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0 11048,'0'0'1356,"-15"12"-1016,-107 81 414,115-88-687,-81 58 1614,-96 88 0,127-93-329,34-30-657,11-11-3024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5:30.9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0 112 6224,'0'0'10085,"4"11"-9304,17 39-1,-21-48-667,1 0 0,1 0-1,-1 1 1,0-1 0,0 0-1,1 0 1,0 0 0,-1 0 0,1 0-1,0-1 1,0 1 0,0 0-1,0-1 1,0 1 0,0-1-1,0 0 1,0 0 0,1 0 0,-1 0-1,0 0 1,1 0 0,2 0-1,-3-1-15,0 0 0,-1-1-1,1 1 1,0 0 0,-1-1-1,1 1 1,-1-1-1,1 0 1,-1 0 0,1 1-1,-1-1 1,1 0 0,-1 0-1,0 0 1,1-1-1,-1 1 1,0 0 0,0 0-1,0-1 1,0 1 0,0 0-1,0-1 1,0 1-1,-1-1 1,1 1 0,-1-1-1,1 0 1,0-1 0,1-8 161,0 1 0,0-1 0,-1 0 1,0 0-1,-2-14 0,1 10 46,3-32 0,4 10-3305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310 298 5120,'0'0'6748,"-11"-6"-6258,-37-22-2,43 26-346,-1 0 0,1 0 0,-1 0 1,0 1-1,1-1 0,-1 1 0,0 1 0,0-1 0,0 1 0,0 0 0,0 1 0,1-1 0,-1 1 0,0 0 0,0 1 0,1-1 0,-8 4 0,5-3 21,-1 1 22,0 0 0,0 0 0,0 1 1,1 0-1,-1 1 0,1 0 0,0 0 0,-11 10 0,15-11-90,0 0-1,0 1 1,0-1 0,1 1-1,-1-1 1,1 1-1,0 0 1,1 1 0,-1-1-1,1 0 1,0 1 0,0-1-1,1 1 1,0 0-1,-1 7 1,1-1 3,2 0 1,-1 0-1,1 0 0,1 0 1,0-1-1,1 1 0,0-1 1,1 0-1,0 1 0,1-2 0,7 14 1,-5-10 33,2-1 1,0 1-1,1-1 1,0-1-1,1 0 1,1 0-1,20 16 1,-24-23-54,1 0 1,0 0-1,0-1 0,0 0 1,0 0-1,18 3 0,-8-2 83,1-2-1,26 2 1,-29-6-60,0 0-1,1-1 1,-1 0-1,-1-2 1,1 0 0,0-1-1,-1 0 1,0-2 0,0 1-1,-1-2 1,0 0-1,0-1 1,26-22 0,-35 27-69,-1-1 0,1 0 0,-1 0 0,0 0 0,-1 0-1,1-1 1,-1 0 0,-1 0 0,1 0 0,-1-1 0,0 1 0,0-1 0,0 1 0,-1-1 0,0 0 0,-1 0 0,0 0 0,0 0 0,0 0 0,-1 0 0,0-1 0,0 1 0,-1 0 0,0 0 0,0 0 0,-1 0 0,1 0 0,-2 0 0,-3-9 0,1 6 8,0 0-1,-1 1 1,0 0 0,-1 0-1,0 1 1,0-1 0,-1 2-1,1-1 1,-2 1 0,1 0-1,-19-11 1,17 12 9,-3-4 42,0 1 0,-1 1 0,1 1-1,-28-11 1,-37-10 300,64 19-309,14 9-86,0 0-1,0-1 1,0 1-1,1 0 0,-1 0 1,0-1-1,0 1 1,1 0-1,-1 0 1,0-1-1,1 1 1,-1 0-1,0 0 1,1 0-1,-1-1 1,0 1-1,1 0 0,-1 0 1,0 0-1,1 0 1,-1 0-1,0 0 1,1 0-1,-1 0 1,1 0-1,-1 0 1,0 0-1,1 0 1,-1 0-1,0 0 1,1 0-1,-1 0 0,1 1 1,0-1-1,0 0 0,-1 0 0,1 0 0,0 1 0,0-1 0,0 0 0,0 0-1,0 0 1,-1 0 0,1-1 0,0 1 0,0 0 0,0 0 0,0 0 0,-1-1 0,1 1 0,0 0 0,0-1 0,0 1 0,-1-1 0,1 1 0,0-1 0,-1 1 0,1-1 0,-1 0 0,1 1 0,0-1 0,-1 0-1,1 1 1,-1-1 0,1 0 0,-1 0 0,0 1 0,1-1 0,-1 0 0,0 0 0,0 0 0,1 1 0,-1-1 0,0 0 0,0 0 0,0 0 0,0 0 0,0 0 0,0 1 0,0-1 0,-1 0 0,1-2-1,0-6 5,6-99 62,0 40 35,-6 67-78,-1 8 3,0-1 1,0 1-1,1 0 1,0 0 0,2 8-1,-1 9-4,16 463 429,-13-451-391,13 174 302,-17-115 226,-2-97-546,0 1-1,0-1 1,-1 1 0,1 0-1,0-1 1,-1 1 0,1 0-1,-1 1 1,1-1-1,-4 0 1,3-1 9,-7-1-14,1 1 0,-1-1 0,1 2 0,-1-1 0,0 1 0,0 1 0,0-1 0,-15 3-1,2 4-5,23-6-27,0 0 0,-1 1 0,1-1 0,0 0 0,0 0 0,0 0 0,0 0 0,0 1 0,0-1 0,1 0 0,-1 0 0,0 0 0,0 0 0,0 1 0,0-1 0,0 0 0,0 0 0,0 0 0,0 0 0,0 0 0,0 1 0,0-1 0,1 0 0,-1 0 0,0 0 0,0 0 0,0 0 0,0 0 0,0 1 0,0-1 0,1 0 0,-1 0 0,0 0 0,0 0 0,0 0 0,0 0 0,1 0 0,-1 0 0,0 0 0,0 0 0,0 0 0,0 0 0,1 0 0,-1 0 0,0 0 0,0 0 0,0 0 0,1 0 0,10 2 0,93-19 17,-70 10-2,48-5 1,-62 9 6,12-1 18,-31 4-50,0 0 0,1 0 1,-1 0-1,0 0 0,0 1 1,1-1-1,-1 0 0,0 0 1,0 1-1,0-1 0,0 1 1,0-1-1,1 1 0,-1 0 1,0-1-1,0 1 0,0 0 1,0 0-1,-1 0 0,3 1 1,-6 9-712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8432,'0'0'5361,"17"-3"-4718,62-7 1095,152 1-1,-189 11-1240,-6-1 172,-1 1 1,0 2-1,43 11 1,-67-13-748,-7-1 289,0 0 0,-1 0-1,1 0 1,0 1 0,-1-1 0,5 3-1,-8-4-290,1 1 0,0-1 0,-1 1 0,1 0 0,0-1 0,-1 1 0,1 0 0,-1 0 0,1-1 0,-1 1 0,1 0 0,-1 0 0,0 0 0,1-1 0,-1 1 0,0 0 0,0 0 0,1 0 0,-1 0 0,0 0 0,0 0 0,0-1 0,0 1 0,0 0 0,0 0 0,-1 0 0,1 0 0,0 0 0,0 0 0,-1 0 0,1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6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 6224,'0'0'9904,"12"-9"-9479,39-26-24,-47 33-322,-1 0 1,0 0-1,1 0 0,0 1 0,-1-1 0,1 1 1,0 0-1,0 0 0,0 0 0,0 1 0,0-1 1,0 1-1,0 0 0,6 1 0,12-1 316,55-9 561,-31 3-32,48 0 0,-81 8-183,-4 0-760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4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8840,'0'0'6288,"11"2"-5718,16 2-247,-4 1 281,0-2 0,43 1 0,-24-8 198,1-2 1,64-17 0,-86 18-726,-13 4-2532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1 139 14528,'0'0'1536,"2"12"-1156,40 216 1655,-36-201-1692,-1 0 0,1 34-1,0-14 185,-3-33-233,-1-1 1,0 18 0,4 0 216,-3-20 41,-5-19 340,-13-104-336,3 19-199,5 49-68,1 0 1,3-1-1,2-56 0,2 89-210,1 0 1,1 1-1,0-1 0,1 1 0,0 0 0,1 0 1,0 0-1,1 1 0,9-14 0,-11 19-46,0 0 0,0 1 1,0-1-1,1 1 0,0 0 0,0 0 0,0 0 0,0 0 0,1 1 0,-1 0 0,10-3 0,-6 2 17,0 1 0,1 0 0,-1 1 0,1 0 0,0 0 0,17 0 0,-22 2-35,0 1 0,0-1-1,0 1 1,0 0 0,0 0 0,-1 1 0,1-1 0,0 1-1,0 0 1,-1 0 0,1 0 0,-1 1 0,0 0 0,0 0 0,0 0-1,0 0 1,0 1 0,-1-1 0,1 1 0,-1 0 0,3 4 0,-5-5-6,1 0 0,-1 0 0,0 0 0,1-1 0,-1 1 0,-1 0 0,1 0 0,0 0 0,-1 1 0,1-1 0,-1 0 1,0 0-1,0 0 0,-1 0 0,1 0 0,0 0 0,-1 0 0,-1 5 0,-1 2 11,-1 1 0,1-1 1,-2-1-1,-6 12 0,3-8 9,0 0 1,-1-1-1,-1 0 0,-13 12 1,18-18 21,-2-1 0,1 1 0,0-1 0,-1-1 0,0 1 0,0-1 0,0-1 0,-1 1 0,-11 3 0,19-7-46,0 0 0,0 0-1,0 0 1,0 0 0,0 0 0,0 0 0,1 0-1,-1 1 1,0-1 0,0 0 0,0 0 0,0 0-1,0 0 1,0 0 0,0 0 0,0 0-1,0 0 1,0 0 0,0 0 0,0 1 0,0-1-1,0 0 1,0 0 0,0 0 0,0 0-1,0 0 1,0 0 0,0 0 0,0 0 0,0 0-1,0 1 1,0-1 0,0 0 0,0 0-1,0 0 1,0 0 0,0 0 0,0 0 0,0 0-1,-1 0 1,1 0 0,0 0 0,0 0 0,0 1-1,0-1 1,0 0 0,0 0 0,0 0-1,0 0 1,0 0 0,10 3 102,-9-3-126,17 6 19,1 1 0,-1 1 0,-1 0 0,1 2 0,-1 0 0,21 16 0,-24-16-6,0 1-1,-1 0 1,-1 1 0,20 22-1,-26-26 5,0 0-1,-1 0 1,0 0 0,-1 0-1,1 1 1,-2 0-1,1 0 1,-1 0 0,3 18-1,-5-24 3,-1 0 0,0-1 0,0 1 1,0 0-1,0 0 0,0-1 0,-1 1 0,1 0 0,-1 0 0,0-1 0,0 1 1,0 0-1,0-1 0,0 1 0,0-1 0,-1 0 0,-1 3 0,0-1 1,-1 0 0,0-1 0,1 1-1,-1-1 1,0 0 0,-1 0 0,1-1 0,-8 5-1,-3-1 7,-1-1 0,1 0-1,-1-1 1,-26 4 0,-14-1 168,-42 7 220,86-11-502,-1 0 0,1 1 0,0 0 0,0 1 0,-17 10 0,20-8-48,9-7 87,0 0 1,0 0-1,0 0 1,0 0-1,0 0 1,-1 0-1,1 0 1,0 0-1,0 0 1,0 0-1,0 0 1,0 0-1,0 0 1,0 0-1,0 1 1,0-1-1,-1 0 1,1 0-1,0 0 1,0 0-1,0 0 1,0 0-1,0 0 0,0 0 1,0 0-1,0 0 1,0 1-1,0-1 1,0 0-1,0 0 1,0 0-1,0 0 1,0 0-1,0 0 1,0 0-1,0 1 1,0-1-1,0 0 1,0 0-1,0 0 1,0 0-1,0 0 1,0 0-1,0 0 1,0 1-1,0-1 1,0 0-1,0 0 1,0 0-1,0 0 1,0 0-1,0 0 1,0 0-1,0 0 1,0 0-1,1 0 0,-1 1 1,0-1-1,0 0 1,0 0-1,0 0 1,0 0-1,0 0 1,0 0-1,0 0 1,1 0-1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2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5120,'0'0'15391,"-2"11"-15173,-3 8-35,1 1 1,1 0 0,-1 28-1,4-24 74,2 0 1,0 0-1,1 0 0,1-1 0,2 1 0,13 37 0,-18-53 37,-1-8-283,0 0 0,0 0 0,0 0 1,0 0-1,0 1 0,0-1 1,0 0-1,0 0 0,0 0 0,0 0 1,0 1-1,0-1 0,0 0 0,0 0 1,0 0-1,0 0 0,0 1 0,0-1 1,0 0-1,0 0 0,0 0 1,0 0-1,1 0 0,-1 1 0,0-1 1,0 0-1,0 0 0,0 0 0,0 0 1,0 0-1,1 0 0,-1 0 0,0 1 1,0-1-1,0 0 0,0 0 1,1 0-1,-1 0 0,0 0 0,0 0 1,0 0-1,0 0 0,1 0 0,-1 0 1,0 0-1,0 0 0,0 0 1,0 0-1,1 0 0,-1 0 0,1 0 261,-5-10-1758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7632,'0'0'9478,"-5"11"-8949,-15 35-19,18-41-380,0 0 1,1 1 0,0-1-1,0 1 1,0-1-1,1 0 1,0 10-1,-1 2 166,1-1 68,1 0 1,4 32 0,1 18 635,-3-46-417,-3-19-534,0 0 1,0-1 0,0 1 0,1 0 0,-1 0 0,0-1 0,0 1 0,0 0-1,1-1 1,-1 1 0,1 0 0,-1-1 0,0 1 0,1-1 0,-1 1 0,1-1-1,-1 1 1,1-1 0,-1 1 0,1-1 0,0 1 0,0 0 0,9-24 163,-5 11-816,-2 0-1,5-19 1,-7 25-1063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 5416,'0'0'4050,"10"2"-3375,32 6-7,-39-8-539,0 0-1,-1 0 1,1 0 0,0 0-1,0 0 1,-1-1 0,1 1-1,0-1 1,0 0 0,-1 0 0,1 0-1,-1 0 1,1 0 0,-1-1-1,1 1 1,-1-1 0,0 0-1,0 1 1,0-1 0,0 0-1,2-3 1,8-6 240,22-17 468,-26 20-519,1 0 0,0 1 1,0 0-1,1 0 0,0 1 0,17-8 0,-24 13-228,-1 0 1,1 1-1,0-1 0,-1 1 1,1 0-1,0-1 1,-1 1-1,1 0 0,0 1 1,0-1-1,-1 0 1,1 1-1,0-1 0,-1 1 1,1 0-1,-1 0 1,1 0-1,-1 0 0,1 1 1,-1-1-1,0 1 1,4 2-1,3 4 73,-1 1 0,1 0 0,-2 0 0,8 10 0,12 15 461,-25-32-574,0-1 0,0 1 0,0 0 0,0-1-1,1 0 1,-1 1 0,0-1 0,1 0 0,0 0 0,-1 0-1,1-1 1,-1 1 0,1 0 0,0-1 0,-1 0 0,1 0-1,0 0 1,-1 0 0,1 0 0,0 0 0,-1-1-1,1 1 1,0-1 0,3-1 0,-3 1 29,0 0 1,0-1-1,1 0 0,-1 1 1,0-1-1,-1 0 0,1 0 1,0-1-1,0 1 0,-1-1 1,0 1-1,1-1 1,-1 0-1,0 0 0,0 0 1,-1 0-1,1 0 0,2-5 1,-4-6-219,0 11-2521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5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1 200 5016,'0'0'13437,"7"10"-13065,23 33-16,-29-41-306,1 1 1,-1 0-1,0-1 1,0 1-1,0 0 1,0 0-1,0 0 1,-1 0 0,1 0-1,-1 0 1,0-1-1,0 5 1,1 6 214,2 23 418,-3-29-447,0-1 0,0 0 1,1 0-1,3 13 0,-4-16-345,3-9 3377,23-94-3167,-17 61-56,2 0 0,1 0 0,29-61 0,-38 93-18,1 1 0,0 0 0,-1 0 0,2 0 1,-1 0-1,1 1 0,0-1 0,0 1 0,6-4 0,-9 8-9,-1 0 1,1 1-1,0-1 0,0 1 1,-1 0-1,1 0 0,0-1 1,0 1-1,0 0 0,-1 0 1,1 1-1,0-1 0,0 0 1,-1 1-1,1-1 1,0 1-1,0-1 0,-1 1 1,1 0-1,-1-1 0,3 3 1,32 20 376,-34-21-358,-1-1-71,-1 0 1,1 0-1,-1 0 1,1 0-1,-1 0 1,0 0-1,0 0 1,1 0-1,-1 0 1,0 0-1,0 0 1,0 0-1,0 0 1,0 0-1,-1 2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0:56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5824,'0'0'17598,"2"10"-17509,3 8-10,-2 1-1,0 0 0,0 26 1,-2-18 34,0-19-57,-1 0 1,0-1 0,0 1 0,0-1 0,-1 1-1,-4 13 1,3 9 523,2-29-393,14-10 161,37-12-137,-43 17-181,0 0-1,1 0 1,-1 1-1,1 0 0,0 0 1,0 1-1,15-2 1,-16 4 12,0 0 1,-1 0 0,1 1-1,0 0 1,0 0 0,0 1-1,-1 0 1,9 3 0,-15-5-30,-1 1 0,1-1 1,0 1-1,-1-1 0,1 0 1,0 1-1,-1-1 0,1 0 1,0 0-1,-1 0 0,1 0 1,0 1-1,0-1 1,-1 0-1,1 0 0,0 0 1,0 0-1,-1 0 0,1-1 1,0 1-1,0 0 0,0-1 1,0-12-1479,-2 6-833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4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0 356 5320,'0'0'12769,"6"-12"-12335,4-8-179,1 1-1,0 0 0,1 0 1,1 2-1,1-1 0,27-25 0,-31 35-46,-5 3-34,0 1 0,0 0 0,0 0 0,1 0 0,7-3 0,-12 7-137,0-1 1,0 1 0,0-1-1,0 1 1,0 0-1,0 0 1,0-1 0,0 1-1,0 0 1,0 0 0,0 0-1,0 0 1,0 1-1,0-1 1,1 0 0,-1 0-1,0 0 1,0 1 0,0-1-1,0 1 1,-1-1-1,1 1 1,0-1 0,0 1-1,0-1 1,0 1 0,0 0-1,-1 0 1,1-1-1,0 1 1,0 0 0,-1 0-1,1 0 1,-1 0-1,1 0 1,-1 0 0,1-1-1,0 3 1,5 15 198,-1 0-1,-1 0 1,0 0-1,2 34 1,-1-15-2,0-4-26,1 0 0,2 0 0,1-1 0,1 0 1,2-1-1,2 0 0,0 0 0,23 33 0,-32-57-156,0-1-1,0 0 0,1 0 1,-1 0-1,1-1 1,0 0-1,1 0 1,-1 0-1,9 3 0,-13-6-26,1-1 0,-1 1-1,1-1 1,0 0 0,-1 0-1,1-1 1,0 1 0,0 0-1,-1-1 1,1 0-1,0 0 1,0 0 0,0 0-1,0 0 1,-1 0 0,1-1-1,0 1 1,0-1 0,-1 0-1,1 0 1,0 0-1,-1 0 1,1 0 0,-1-1-1,1 1 1,-1-1 0,0 1-1,1-1 1,2-3-1,4-6 27,-1 0-1,1-1 1,-2-1-1,1 1 1,-2-1-1,0 0 0,6-19 1,24-104 299,-29 93-216,-2 0-1,-1-54 1,2-31 213,-5 115-273,6-25 113,-6 36-178,0 0 1,0 0-1,0 0 0,0 0 0,1 0 1,-1 0-1,1 0 0,-1 1 0,1-1 1,0 0-1,0 1 0,0-1 0,-1 1 1,4-2-1,9-5 13,1 0-1,0 1 1,0 1 0,0 0-1,1 2 1,0-1 0,0 2 0,0 0-1,0 1 1,1 0 0,-1 1 0,25 3-1,-37-2 6,-1 0-1,1 1 0,-1-1 1,1 1-1,-1 0 1,1 1-1,-1-1 0,6 3 1,-8-3-23,0 0 1,0-1-1,0 1 1,0 0-1,0 0 1,0-1 0,-1 1-1,1 0 1,0 0-1,0 0 1,-1 0-1,1 0 1,-1 0 0,1 0-1,-1 0 1,1 0-1,-1 0 1,0 1 0,1-1-1,-1 0 1,0 0-1,0 0 1,0 0-1,0 1 1,0-1 0,0 0-1,-1 2 1,1 7-1489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0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4216,'0'0'19117,"12"-6"-18953,5-3-94,-11 5-26,0 1 0,1 0-1,-1 0 1,1 0 0,0 1-1,0 0 1,0 0 0,10-1 0,-14 3 7,0 0 1,1-1 0,-1 1 0,0 1 0,0-1 0,0 0-1,1 1 1,-1-1 0,0 1 0,0 0 0,0 0-1,0 0 1,0 1 0,0-1 0,0 1 0,-1-1 0,1 1-1,0 0 1,-1 0 0,1 0 0,-1 1 0,3 3 0,-3-2-12,-1 0 0,1 0 0,-1 0 1,-1 0-1,1 0 0,0 1 1,-1-1-1,0 0 0,0 1 1,0-1-1,0 0 0,-1 0 1,-2 9-1,0 18 76,2-20-91,0 0 0,0-1 0,-1 1 0,0-1 0,-1 0 0,0 0 1,0 0-1,-1 0 0,-1 0 0,0-1 0,0 0 0,-1 0 0,-11 15 1,10-16-5,-6 8 71,-28 26 0,21-20 780,31-26-831,-1 1 0,1 0 0,0 1 0,1 1 0,-1-1 1,0 2-1,13 0 0,85 10 220,-49-2-37,60-4 620,-96-8-932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09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 4416,'0'0'7536,"-3"10"-7190,-16 50 320,18-31 2940,2-17-1433,21 0-1142,-11-8-893,0-1 0,0-1 0,1 0 0,-1-1 1,1 0-1,-1 0 0,1-1 0,13-2 0,-6 1 8,35 3 1,12 8 143,-36-4 38,1-2 0,31 1-1,-61-5-298,0 0-1,0 0 1,-1-1 0,1 1-1,0 0 1,0 0-1,0 0 1,0 0-1,-1 1 1,1-1 0,0 0-1,0 0 1,-1 0-1,1 1 1,0-1-1,0 0 1,-1 1-1,1-1 1,0 0 0,-1 1-1,1-1 1,0 1-1,-1-1 1,1 1-1,-1 0 1,1-1 0,-1 1-1,1 0 1,-1-1-1,1 1 1,-1 0-1,1 1 1,-1-2 38,-25 19-626,16-15-2550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0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8240,'0'0'7033,"12"1"-6646,-11-1-374,29 1 525,37-2 1,81-6 654,-92 6-686,-1 2 0,1 2-1,65 12 1,-120-14-580,27 4 856,-27-5-918,0 0 0,0 1 0,1-1 0,-1 0-1,0 0 1,0 1 0,0-1 0,0 1 0,0-1-1,1 1 1,-1 0 0,0-1 0,0 1 0,0 0 0,-1 0-1,3 1 1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12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5416,'0'0'10370,"2"11"-9966,16 165 1097,7 44 247,-14-135-1213,-9-53-135,3-1-1,8 32 1,-10-57 753,-4-21-832,-5-26-226,-13-63 132,7 47-109,3 1-1,2-2 1,1-74-1,13 73-6,-6 53-82,1 1 0,-1 0 0,1-1 0,0 1 0,0 0 0,1 0 0,0 0 0,4-7 0,-5 11-15,-1 0 0,1 0 0,0 0 0,0 0 0,0 0 0,-1 0 0,1 1 0,0-1 0,0 1 0,0-1-1,0 1 1,0 0 0,0 0 0,0-1 0,0 2 0,3-1 0,1 0 5,-1 1 0,1 0-1,-1 0 1,1 0 0,5 2 0,-1 2-4,-1 0 1,0 0-1,0 1 1,-1 0-1,0 0 1,0 1-1,14 14 1,-18-17-3,-1 0 1,1 1-1,-1-1 1,0 1-1,0 0 0,0 0 1,0 0-1,-1 0 0,0 0 1,0 1-1,-1-1 1,1 0-1,-1 1 0,-1 0 1,1-1-1,0 8 1,-2-4 10,0-1 0,0 1 0,-1 0 0,0 0 0,-1 0 0,0-1 1,0 1-1,-1-1 0,0 0 0,0 0 0,-1 0 0,0-1 0,0 0 1,-1 0-1,0 0 0,0 0 0,-11 8 0,-3 10 262,82-18-158,-45-6-118,1 0 0,18 6 0,-24-4-8,0-1 4,1 2 0,19 8-1,-27-10-3,0 1-1,-1 0 0,1 0 1,-1 0-1,0 0 0,0 1 0,0 0 1,0 0-1,4 6 0,-6-8 3,-1 0 0,1 1-1,-1-1 1,1 0-1,-1 1 1,0-1 0,0 1-1,0-1 1,-1 1 0,1-1-1,0 1 1,-1-1 0,0 1-1,1 0 1,-1-1-1,0 1 1,-1 0 0,1 0-1,0-1 1,-2 4 0,1-1 9,-1-1 1,0 0-1,0 0 1,0-1-1,-1 1 1,0 0-1,1-1 1,-1 1-1,0-1 1,-1 0-1,-5 5 1,0-2 15,1 0-1,-1-1 1,-1 0 0,1 0-1,-1-1 1,0-1 0,0 1 0,0-1-1,0-1 1,0 0 0,-1-1-1,-10 1 1,3-1 25,-1-2 0,0 0-1,1-1 1,0 0 0,-36-11 0,53 13-56,0 0 0,0-1-1,0 1 1,0 0 0,0 0 0,0-1 0,0 1-1,1 0 1,-1-1 0,0 1 0,0-1 0,1 1 0,-1-1-1,0 0 1,0 1 0,1-1 0,-2 0 0,3 0-173,-1 1 1,0-1 0,1 1-1,-1 0 1,1-1-1,-1 1 1,1 0 0,-1 0-1,1-1 1,-1 1 0,1 0-1,-1 0 1,1 0 0,-1 0-1,1 0 1,-1 0 0,1 0-1,0 0 1,-1 0-1,1 0 1,-1 0 0,1 0-1,0 0 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13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75 5016,'0'0'13758,"-1"-11"-13461,-3-3-146,2 7 188,1 1 0,-1 0-1,1-1 1,1 1 0,-1-12 0,1 18-307,-1 0-1,1 0 1,-1 0 0,1 0-1,-1 1 1,1-1-1,0 0 1,-1 0-1,1 0 1,-1 0-1,1 0 1,-1 1 0,1-1-1,0 0 1,-1 0-1,1 1 1,0-1-1,-1 0 1,1 1-1,0-1 1,-1 0 0,1 1-1,-1 0 1,-2 10 84,-1 0 0,1 1 1,1 0-1,0 0 0,0 0 0,1 19 1,2-8 120,2 1 1,6 32-1,7-2 479,-16-52-667,0 0 0,1 0-1,-1 0 1,0 0 0,1 0 0,0 0-1,-1 0 1,1-1 0,0 1-1,0 0 1,0-1 0,0 1-1,0 0 1,2 1 0,-2-4-164,0 1-1,1-1 1,-1 1 0,0-1 0,0 1 0,0-1-1,0 0 1,0 0 0,0 1 0,0-1 0,0 0-1,-1 0 1,1 0 0,0 0 0,0 0-1,-1 0 1,2-2 0,3-3-2566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1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7024,'0'0'8313,"-1"12"-7704,-20 93 1014,18-88-1271,1-1-1,0 1 1,2-1 0,0 1-1,0-1 1,2 1 0,0 0 0,7 27-1,3 24 809,-12-61-958,0-7-187,0 0 0,0 0 0,0 1 0,0-1-1,0 0 1,0 0 0,0 1 0,0-1-1,0 0 1,0 0 0,0 1 0,0-1 0,0 0-1,0 0 1,0 1 0,0-1 0,0 0 0,0 0-1,0 1 1,0-1 0,0 0 0,0 0-1,1 0 1,-1 1 0,0-1 0,0 0 0,0 0-1,0 0 1,1 0 0,-1 1 0,0-1 0,0 0-1,0 0 1,1 0 0,-1 0 0,0 0-1,0 0 1,1 1 0,-1-1 0,0 0 0,0 0-1,0 0 1,1 0 0,-1 0 0,0 0 0,1 0-1,-1-12-211,0 7-2703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1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7656,'0'0'8434,"10"-10"-8026,-5 4-360,3-4 150,1 0 1,1 0-1,0 1 0,0 1 0,1-1 1,15-8-1,-18 13-88,0 1 1,1 0-1,-1 1 0,1-1 1,-1 2-1,1-1 0,-1 1 1,1 1-1,0-1 0,0 1 1,-1 1-1,1 0 0,16 3 1,-12 0 55,-1 0 0,1 0 0,-1 1 1,0 1-1,0 0 0,-1 0 1,0 1-1,17 14 0,-24-18-99,0 0-1,0 0 0,0-1 1,0 1-1,0-1 0,1 0 0,-1 0 1,1-1-1,0 1 0,-1-1 1,1 0-1,0 0 0,0-1 0,-1 1 1,1-1-1,0 0 0,0 0 1,0-1-1,8-1 0,-4-1 47,0 0-1,0 0 1,-1-1-1,0 0 1,0 0-1,0-1 0,0 0 1,-1 0-1,12-11 1,12-10 297,-22 19-247,0 0 0,0-1-1,0 0 1,-1-1 0,12-16 0,6-7 587,-9 14-4380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0 351 4720,'0'0'8840,"10"-10"-8480,32-34-6,-34 35-129,0-1 0,-1 1 0,0-1 0,6-12 0,13-18 566,-19 32-504,1-1 1,-1 1-1,2 1 0,15-12 0,-17 13-167,-5 5 2,-1 0 0,1-1-1,0 1 1,0 0-1,-1 0 1,1 0-1,0 1 1,0-1-1,2-1 1,-3 3-95,-1-1 0,1 0 0,0 0 0,0 0 0,-1 0 0,1 1 0,-1-1 0,1 0 0,0 1 0,-1-1 0,1 0 0,-1 1 0,1-1 0,-1 1 0,1-1 0,-1 1 0,1-1 0,-1 1 0,1-1 0,-1 1 0,0 0 0,1-1 0,-1 1 0,0-1 0,1 1 1,-1 0-1,0-1 0,0 1 0,0 0 0,0-1 0,0 1 0,0 0 0,0 1 0,3 14 173,-2 0 0,0 0 0,0 0 0,-5 30 0,2-23 153,2 38 0,1-54-273,-1 0 0,2 0 0,-1-1 0,1 1 0,0 0-1,0-1 1,1 1 0,-1-1 0,8 11 0,-9-15-56,0-1 0,1 1 1,-1-1-1,0 0 0,1 0 0,-1 1 0,1-1 1,0 0-1,-1 0 0,1 0 0,0 0 0,0-1 1,-1 1-1,1 0 0,4 0 0,-1 0 17,0-1-1,1 1 0,-1-1 0,0 0 1,10-2-1,-5 1 11,0-1 1,0-1-1,-1 0 1,1 0-1,-1 0 1,10-7-1,-8 4-5,-1 0 1,0-1-1,0-1 0,0 1 0,10-13 0,-16 15-31,0 0 1,0 0-1,-1 0 0,0 0 0,0-1 0,0 1 1,-1-1-1,0 0 0,0 0 0,0 0 1,-1 0-1,2-9 0,-1-73 132,-3 69-92,1 1 1,1-1-1,0 1 0,2-1 0,0 1 1,1 0-1,6-18 0,-10 34-43,1 1-1,0-1 0,0 1 1,0 0-1,0-1 1,0 1-1,0 0 0,0 0 1,0 0-1,0 0 1,1 0-1,-1 0 0,0 0 1,1 0-1,-1 0 1,1 1-1,-1-1 0,1 0 1,-1 1-1,1 0 1,-1-1-1,1 1 0,0 0 1,-1 0-1,1-1 1,-1 1-1,1 1 0,2-1 1,5 1 35,0 1 0,1-1 1,15 7-1,-13-4 9,-2-1 5,-1 1 0,1 0 0,-1 1 0,0 0 0,12 10 0,26 13 332,-37-26-131,2 1-530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 6424,'0'0'9348,"-1"11"-8822,0 32 461,5 56 1,-1-76-566,-1-1 451,1 0 1,10 40-1,-12-62-832,-1 1-1,0-1 1,0 1-1,0-1 1,1 1-1,-1-1 1,0 1-1,0 0 1,0-1-1,0 1 1,0-1-1,0 1 0,0-1 1,0 1-1,0-1 1,-1 1-1,1-1 1,0 1-1,0-1 1,0 1-1,0-1 1,-1 1-1,1-1 1,0 1-1,-1-1 1,1 1-1,0-1 1,-1 0-1,1 1 1,0-1-1,-1 0 0,1 1 1,-1-1-1,1 0 1,-1 1-1,1-1 1,-1 0-1,1 0 1,-1 0-1,1 1 1,-1-1-1,1 0 1,-1 0-1,1 0 1,-1 0-1,1 0 1,-1 0-1,1 0 0,-1 0 1,1 0-1,-1 0 1,1 0-1,-1 0 1,0-1-1,-40-8-44,28 5 228,-19 4-34,31 0-172,0 0 14,-6 0 62,11-4-51,46-12 35,0 1-1,1 3 1,1 2-1,56-3 1,-104 12-66,0 1 0,0 0 0,0 0 0,0 0 0,0 1 1,0-1-1,0 1 0,0 0 0,0 0 0,0 0 0,3 2 0,-6-2 3,-1-1-42,-1 1 1,1-1 0,-1 1-1,1 0 1,-1-1-1,1 1 1,-1-1-1,0 0 1,1 1-1,-1-1 1,1 1-1,-1-1 1,0 0 0,0 1-1,1-1 1,-1 0-1,0 0 1,0 1-1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2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5016,'0'0'10589,"11"-4"-10217,-1-1-282,1-1 101,1 0 1,-1 2 0,1-1-1,0 1 1,25-4 0,-35 8-145,1 0 0,-1-1 0,1 1 0,-1 1 0,1-1 0,-1 0 0,1 0 0,-1 1 0,1 0 1,-1-1-1,1 1 0,-1 0 0,0 0 0,1 0 0,-1 1 0,0-1 0,0 0 0,3 3 0,-4-2-8,0 0 1,1 0-1,-1 0 0,0 0 0,0 0 0,0 1 1,0-1-1,-1 0 0,1 1 0,-1-1 0,1 0 1,-1 1-1,0-1 0,0 0 0,0 1 1,0-1-1,0 1 0,0-1 0,-2 5 0,0 1 30,0 0 0,0 0-1,-1 0 1,0-1 0,0 1-1,-1-1 1,0 1 0,-8 9-1,-3 2 284,-29 27 0,44-45-344,-10 11 530,20-7-18,0-1-546,24 9 285,0-2 0,36 7 0,-43-12 156,-27-6-226,-3 5-224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5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5520,'0'0'14903,"7"-10"-14484,23-31-15,-30 40-368,1 0 0,-1 1-1,1-1 1,0 0 0,-1 0 0,1 1-1,0-1 1,-1 0 0,1 1 0,0-1-1,0 0 1,0 1 0,0-1 0,0 1-1,0 0 1,-1-1 0,1 1 0,0 0-1,0-1 1,0 1 0,0 0 0,0 0 0,0 0-1,0 0 1,0 0 0,0 0 0,0 0-1,0 0 1,0 1 0,0-1 0,0 0-1,0 0 1,0 1 0,0-1 0,1 1-1,1 1 75,0 1 0,0-1 0,-1 1 0,1-1 0,-1 1 0,0 0 1,3 3-1,-1 0 3,7 10 239,-2-1-1,0 1 1,0 1-1,11 33 1,-17-41-240,12 27 267,19 56 1243,-33-89-1651,8 22 824,-9-24-794,1-1-1,-1 1 1,0-1-1,0 1 1,1-1 0,-1 0-1,0 1 1,1-1-1,-1 0 1,0 1-1,1-1 1,-1 0 0,1 1-1,-1-1 1,1 0-1,-1 1 1,0-1-1,1 0 1,-1 0 0,1 0-1,-1 0 1,1 0-1,-1 1 1,1-1 0,-1 0-1,1 0 1,-1 0-1,1 0 1,-1 0-1,1 0 1,-1-1 0,1 1-1,-1 0 1,1 0-1,-1 0 1,1 0-1,-1-1 1,1 1 0,0-1-1,13-8-2031,-9 5-1846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3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5016,'0'0'8625,"10"-1"-8281,37-6 433,91 0 1,71 16-23,478 9 821,-501-24-400,-211 11-966,11-1-2889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165 101 5520,'0'0'11609,"-10"6"-11208,2-2-352,-3 2 159,1 0 1,0 1 0,0 0-1,0 1 1,1 0 0,-9 10-1,8-7 60,1 1-1,1 1 0,0-1 1,1 1-1,-8 20 0,12-26-186,1 0 0,0 1 0,1-1 0,-1 1-1,2-1 1,-1 1 0,1 0 0,0-1 0,0 1 0,1 0-1,0-1 1,3 10 0,-3-11-47,1 0 1,0 0-1,1-1 1,-1 1-1,1-1 1,0 0-1,1 0 1,-1 0-1,1 0 1,0 0-1,0-1 0,0 0 1,1 0-1,-1 0 1,1 0-1,0-1 1,0 0-1,1 0 1,-1 0-1,1-1 0,-1 1 1,1-1-1,0-1 1,0 1-1,-1-1 1,1 0-1,0 0 1,0-1-1,0 1 1,1-1-1,-1-1 0,0 1 1,0-1-1,-1 0 1,1-1-1,11-3 1,-3-2-13,0-1 1,-1 0 0,0 0-1,-1-2 1,1 1 0,-2-2-1,0 1 1,0-2 0,-1 1-1,0-1 1,-1-1 0,0 0-1,-1 0 1,-1-1 0,0 0-1,7-20 1,-11 25 7,0 0 0,-1-1 1,0 1-1,-1-1 0,1-13 0,-2 22-21,0 1-1,0-1 0,0 1 1,1-1-1,-1 1 0,0-1 0,-1 1 1,1-1-1,0 1 0,0-1 1,0 1-1,0-1 0,0 1 1,0-1-1,-1 1 0,1-1 0,0 1 1,0-1-1,-1 1 0,1 0 1,0-1-1,0 1 0,-1-1 1,1 1-1,-1 0 0,1-1 1,0 1-1,-1 0 0,1 0 0,-1-1 1,0 1-5,1 1 0,0-1 0,-1 0 0,1 1 0,0-1 0,-1 1 0,1-1 0,0 1 0,-1-1 0,1 1 0,0-1 0,0 1 0,0-1 0,-1 1 0,1-1 0,0 1 0,0-1 0,0 1 0,0-1 0,0 1 1,0-1-1,0 1 0,0-1 0,0 1 0,0-1 0,0 1 0,1-1 0,-1 1 0,0-1 0,0 1 0,1 0 0,0 7 10,1-1-1,1 1 1,-1-1-1,1 0 1,0 0-1,1 0 1,0 0 0,0 0-1,1-1 1,-1 0-1,1 0 1,0 0 0,1 0-1,0-1 1,0 0-1,0 0 1,0-1 0,1 1-1,-1-2 1,14 7-1,-17-9-3,1 0-1,-1 0 1,1 0-1,0 0 1,-1 0-1,1-1 0,0 0 1,0 0-1,-1 0 1,1 0-1,0 0 1,-1-1-1,1 0 1,0 1-1,-1-2 0,1 1 1,-1 0-1,1-1 1,3-1-1,6-5 42,-1 0 0,0-1 0,17-15 0,-20 16-16,-1 1 5,0-1-1,-1 0 1,-1 0-1,1-1 1,-1 0-1,-1 0 0,0 0 1,8-20-1,-9 21 2,-1-1-1,-1 1 0,0-1 1,0 0-1,-1 0 0,0 0 0,0 0 1,-1 0-1,0 0 0,0 0 1,-3-9-1,2 15-20,0 1 0,0-1 0,0 1 0,0-1 0,0 1 0,-1-1 0,1 1 0,-1 0 0,0 0 0,0 0 0,0 0 0,0 0 0,0 0 0,0 1 0,0-1 0,-1 0 0,1 1 0,-5-2 0,4 1-19,-1 1 0,0-1 1,1 1-1,-1 0 0,0 0 0,0 0 1,1 1-1,-1 0 0,0-1 0,0 1 0,0 0 1,-6 2-1,6-2-82,-1 1-1,1 1 1,0-1 0,-1 1 0,1-1-1,0 1 1,-7 4 0,0 8-3974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5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9 5720,'0'0'7138,"-11"-2"-6603,-1 0-358,8 1-118,-1 0-1,1 0 1,0 0-1,0 1 1,-1 0-1,1 0 1,0 0-1,0 0 1,-1 1-1,1 0 1,0-1-1,0 2 1,0-1-1,-4 2 1,-9 4 318,11-5-192,0 0 0,-1 1 0,1 0 0,1 0 0,-1 0 0,0 1 0,1 0 1,0 0-1,-1 0 0,-6 9 0,8-9-32,1 1 1,0-1-1,0 0 0,1 1 1,0 0-1,-1-1 1,-1 8-1,4-10-102,-1 0-1,1 0 1,0 0 0,-1 0-1,1 0 1,0-1 0,0 1 0,0 0-1,1 0 1,-1 0 0,0 0-1,1 0 1,-1 0 0,1 0-1,0 0 1,-1-1 0,1 1 0,0 0-1,0-1 1,0 1 0,1 0-1,-1-1 1,2 2 0,5 6 104,1-1 0,0 0-1,0-1 1,1 0 0,0-1 0,0 1 0,0-2 0,1 0 0,0 0 0,12 3 0,18 7 283,15 4 136,-53-19-549,1 0 0,-1-1 0,1 1 0,-1 0 0,1-1-1,-1 0 1,0 0 0,1 0 0,-1-1 0,0 1 0,0-1 0,5-2 0,7-6-2916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26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5120,'0'0'10481,"11"-6"-10184,34-21-21,-44 26-240,1 0 0,-1 0 0,1 1 1,0-1-1,-1 1 0,1-1 0,0 1 0,0 0 0,0-1 0,-1 1 0,1 0 0,0 0 0,0 0 1,-1 0-1,1 1 0,0-1 0,0 0 0,-1 1 0,1 0 0,0-1 0,-1 1 0,1 0 0,0 0 1,-1-1-1,1 1 0,-1 0 0,1 1 0,-1-1 0,2 2 0,6 4 217,-8-6-224,0 0 0,0 0 0,0 0 0,0 0 0,0 0 0,0 0 0,-1 1 0,1-1 0,0 0 0,-1 1 0,1-1 0,-1 0 0,1 1 0,-1-1 0,0 1 0,0-1 0,0 1 0,0-1 0,0 0 0,0 1 0,0-1 0,0 1 0,-1 1 0,-6 34 262,5-30-211,-1-1 0,1 1-1,-1-1 1,0 1 0,-1-1 0,1 0 0,-1-1 0,0 1 0,-1-1 0,-7 8-1,10-11-42,1-1 0,-1 0 0,1 0-1,0 1 1,0-1 0,0 0 0,0 1 0,0-1-1,0 1 1,0-1 0,0 1 0,0-1 0,1 1-1,-1 0 1,0-1 0,1 3 0,72-16 857,-63 11-832,1 0 0,-1 1 0,0 0 0,0 0 0,0 1 0,0 1 0,1-1 0,15 6-1,14 12-2962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48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14872,'0'0'6049,"11"0"-5919,-6 0-117,25 1 130,39 4 0,4-1 170,-18-2-145,-27 1-16,1-2 0,38-2 0,-49 1-39,-1 0-1,1 1 0,25 5 1,-38-6-73,0 0 0,-1 0 1,1 0-1,0-1 1,-1 1-1,9-3 0,19-2 151,-7 7-23,-21-1-120,-1 0-1,0 0 1,1-1 0,-1 0 0,1 0-1,-1 0 1,0 0 0,1 0 0,-1-1-1,6-1 1,-2 0 94,-5 1 25,-4-4-540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4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4912,'0'0'14206,"9"0"-14067,1 0-105,0 1 66,1-1 0,-1-1 0,0 0 0,18-3 0,-19 2 23,1 0 0,-1 0-1,1 1 1,0 1-1,15 0 1,-9 0 21,1 3 17,-14-2-138,0-1 0,-1 1 0,1-1 0,0 0 0,0 0 0,-1 0 0,1 0 0,5-1 0,1 0 31,1-1 0,0 2 0,0 0 0,0 0 0,13 2 0,16 0 198,18 4 83,-44-5-289,-7 0-21,0 0-1,-1-1 1,1 1 0,0-1 0,9-2 0,-9 2 2,0 0 0,0 0 0,0 0 0,9 3 0,12 0 66,21-7 14,-40 2-106,0 1 0,1 0 0,0 1-1,-1 0 1,1 0 0,-1 1 0,1 0 0,8 2-1,0 1-224,1 0-376,-8 2-2552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5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83 6160,'0'0'13282,"-6"10"-13083,2-3-164,0-2-5,0 1 0,1 0 0,0 0-1,0 0 1,1 0 0,0 0-1,0 1 1,0-1 0,1 1-1,0-1 1,0 11 0,0 51 333,3 93 393,0-128-399,1-1 1,15 60 0,-15-77 447,-1 0-1,1 25 1,-4-60-699,-1-1 0,-8-33-1,5 33-21,2 0 0,-2-37-1,-9-98 413,10 8 152,7 88-309,-2 54-296,0 1-1,0-1 0,0 1 1,0 0-1,1-1 0,0 1 1,0 0-1,5-8 0,-4 11-27,-1-1-1,1 1 0,-1 0 1,1 0-1,0 0 1,0 0-1,0 1 0,0-1 1,0 1-1,0 0 1,0 0-1,0 0 0,1 0 1,-1 0-1,0 1 1,1 0-1,-1-1 1,0 1-1,1 0 0,-1 1 1,0-1-1,1 1 1,-1-1-1,7 3 0,-5-2-2,1 1 0,-1 0 0,1 0 0,-1 0-1,0 1 1,0 0 0,0 0 0,0 0 0,0 0-1,-1 1 1,0 0 0,1 0 0,6 8-1,-7-5-2,1 1-1,-1-1 1,0 1-1,-1 0 1,0 0-1,0 0 0,-1 1 1,0-1-1,2 14 1,-4-15-10,0 0 1,0 0-1,-1 0 1,0 0 0,0-1-1,-1 1 1,0 0-1,0-1 1,0 1-1,-1-1 1,0 1 0,-6 8-1,1-2 32,1-1 1,-1 0-1,-1-1 0,0 0 1,-1 0-1,0-1 0,-19 15 1,18-17 34,9-6-57,0-1 0,1 1 0,-1-1 0,0 0 0,0 1 0,0-1 0,0 0 0,-1 0 0,1 0 0,0 0 0,0-1 0,-1 1 0,-1 0 0,3-1 1,20-6 13,-7 3-30,1 0 0,-1 0 0,1 1 0,23 0-1,-30 2 6,1 1 0,-1-1-1,1 1 1,-1 0-1,1 0 1,-1 1-1,0 0 1,0 0-1,0 1 1,0-1-1,8 6 1,-11-6 3,9 6 8,1 1 1,-2 0-1,0 0 0,15 17 1,-23-22-9,0-1 0,-1 1 0,1 0 0,-1 0 0,0 0 0,0 0 0,0 0 0,-1 0 0,0 1 0,0-1 0,0 0 1,0 1-1,0-1 0,-1 1 0,0-1 0,0 1 0,0-1 0,-1 1 0,-1 5 0,2-6 7,-1 0 1,0 0-1,0 0 0,0 0 0,-1 0 1,0 0-1,1 0 0,-1 0 0,-1-1 1,1 1-1,0-1 0,-1 1 0,0-1 1,0 0-1,0 0 0,0 0 0,0-1 0,-1 1 1,1-1-1,-1 1 0,-5 1 0,2 0 9,-1 0 0,0-1 0,1 0-1,-1 0 1,-1-1 0,1 0 0,0-1-1,-12 1 1,-70-2 154,43-1-158,30 4 189,4 0-4916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5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72 3616,'0'0'7648,"1"-10"-7026,4-31-6,-5 40-525,1 0 0,-1 0 0,0 0 0,0 0 0,0 0-1,0 0 1,0 0 0,-1 0 0,1 0 0,0 0 0,0 0-1,-1 0 1,1 1 0,0-1 0,-1 0 0,1 0 0,-1 0 0,0-1-1,1 2-54,0 0 0,-1 0-1,1-1 1,0 1-1,0 0 1,0 0 0,0 0-1,0 0 1,0 0 0,-1 0-1,1 0 1,0 0-1,0 0 1,0 0 0,0 0-1,0 0 1,-1 0-1,1 0 1,0 0 0,0 0-1,0 0 1,0 0 0,0 0-1,-1 0 1,1 0-1,0 0 1,0 0 0,0 0-1,0 0 1,0 0-1,-1 0 1,1 0 0,0 0-1,0 0 1,0 0-1,0 1 1,0-1 0,0 0-1,-1 0 1,1 0 0,0 0-1,0 0 1,0 0-1,0 1 1,0-1 0,0 0-1,0 0 1,0 0-1,0 0 1,0 0 0,0 1-1,0-1 1,0 0 0,0 0-1,0 0 1,0 0-1,0 0 1,0 1 0,0-1-1,0 0 1,-12 4 3264,8 8-3050,1 0 0,0 1 0,1-1 0,0 0 0,1 1 0,0-1 0,2 25 0,0-14 27,5 204 2146,-4-214-1665,-2-13-739,5-7-892,26-15 29,-16 11-2571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5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8640,'0'0'8577,"-6"12"-8064,-5 9-36,2 1 0,-14 46 0,16-38 431,1 0 0,1 1 0,-1 48 0,17-87-2265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1:59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6520,'0'0'10758,"13"-6"-10267,-8 4-430,23-10 652,49-30-1,-72 39-563,1 0-1,-1 0 0,1 0 0,-1 1 0,1 0 0,0 0 1,0 0-1,0 1 0,0 0 0,1 0 0,-1 1 0,0-1 1,0 1-1,0 1 0,0-1 0,1 1 0,-1 0 0,0 0 1,0 1-1,0 0 0,0 0 0,5 3 0,4 4 174,-1 0 222,1 0 1,28 11-1,-38-18-416,0-1 0,0 0 0,0 0 0,0 0 0,0 0 0,0-1-1,1 0 1,-1 0 0,0 0 0,0 0 0,0-1 0,0 0 0,8-2 0,-8 0 6,1 1 1,-1-1 0,0 0 0,0-1 0,0 1 0,0-1 0,4-4 0,13-9-4046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5.9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591 0 8840,'0'0'4840,"-14"12"-3959,6-4-749,-131 127 2210,17-14-483,-14 18-172,-27 52 1853,162-190-3502,0 0 1,0 0-1,1 0 1,-1 0 0,0 0-1,1 0 1,-1 1 0,1-1-1,-1 0 1,1 0-1,0 0 1,-1 0 0,1 1-1,0 1 1,0-2-132,0-1-1,0 1 1,0-1-1,0 0 1,0 1 0,0-1-1,0 1 1,1-1-1,-1 0 1,0 1 0,0-1-1,1 1 1,-1-1 0,0 0-1,0 1 1,1-1-1,-1 0 1,0 1 0,1-1-1,-1 0 1,0 0-1,1 1 1,-1-1 0,1 0-1,-1 0 1,0 0 0,1 1-1,-1-1 1,1 0-1,-1 0 1,1 0 0,-1 0-1,1 0 1,-1 0-1,0 0 1,1 0 0,0 0-1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03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4816,'0'0'11149,"6"10"-10777,19 34-3,-22-36-242,0 0 0,0 0 0,0 0 0,-1 1-1,-1-1 1,0 0 0,0 1 0,0 0 0,-1-1 0,-1 12 0,1-8 127,0-1 0,2 20 1,1-10 255,-2 0 1,-1 31 0,0-21 606,0-31-998,0-2-82,0 0 0,0-1 0,1 1 1,-1-1-1,0 1 0,1-1 0,0 1 1,0 0-1,0-1 0,0 1 0,0 0 1,0 0-1,2-3 0,4-9 10,14-60 96,-13 41-73,18-42 0,-23 66-27,2 0 0,-1 0 1,1 1-1,1-1 0,-1 1 0,1 0 0,1 1 0,0-1 0,7-6 0,-13 14-21,0-1 1,-1 0-1,1 1 0,0-1 0,0 0 0,0 1 1,0-1-1,-1 1 0,1 0 0,0-1 0,0 1 1,0 0-1,0-1 0,0 1 0,0 0 0,0 0 1,0 0-1,0 0 0,0 0 0,0 0 0,1 0 1,-1 0-1,1 1 0,0 0 3,-1 0 1,1 0-1,-1 0 0,1 0 0,-1 0 1,0 0-1,0 0 0,0 0 1,1 1-1,-1-1 0,0 1 0,-1-1 1,2 2-1,2 6 84,0 1 1,0-1-1,3 19 0,-6-25-77,1 8 73,0 1 0,-1 0-1,-1 0 1,0 0 0,-2 17 0,0 13 684,24-64-468,-12 9-298,1 1-1,0 0 1,1 1-1,18-13 1,-24 19-20,2 0-2,0 0 1,0 1-1,0 0 0,0 0 1,1 1-1,12-3 0,-20 6 1,0 0 0,1-1-1,-1 1 1,0 0 0,0 0-1,0 1 1,0-1 0,0 0 0,0 0-1,1 0 1,-1 1 0,0-1-1,0 1 1,0-1 0,0 1 0,0-1-1,0 1 1,0-1 0,0 1-1,-1 0 1,1 0 0,0-1 0,0 1-1,0 0 1,-1 0 0,1 0-1,-1 0 1,2 1 0,-1 1 4,1-1 0,-1 1 0,0 0 1,0-1-1,0 1 0,0 0 0,0 0 0,0 3 1,-3 101 266,-4-12 87,2-58-313,10-45-675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0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 5320,'0'0'8249,"-1"-10"-7740,-1-30-35,2 38-404,0 1 1,0 0 0,1-1 0,-1 1 0,0 0 0,0-1-1,1 1 1,-1 0 0,1 0 0,-1-1 0,1 1-1,0 0 1,-1 0 0,1 0 0,0 0 0,0 0 0,0 0-1,0 0 1,0 0 0,0 0 0,0 0 0,0 0 0,0 0-1,2 0 1,27-8 1405,-26 9-1341,-2-1-83,0 1 0,0 0 0,0 0 0,0 0 0,-1 1 0,1-1 1,0 0-1,0 1 0,0-1 0,0 1 0,0 0 0,0 0 0,-1 0 0,1-1 0,0 2 0,-1-1 1,1 0-1,-1 0 0,1 0 0,-1 1 0,1-1 0,-1 1 0,0-1 0,0 1 0,0-1 0,2 4 1,-1-2 17,0 1-1,-1 0 1,1-1 0,-1 1 0,1 0 0,-1 0 0,0 0 0,-1 0 0,1 0 0,-1 0 0,0 0 0,0 4 0,-2 7 82,0-1-1,-2 0 1,1 0 0,-2 0 0,0 0 0,-1-1 0,0 0 0,-1 0 0,0 0-1,-10 11 1,10-17 4,5-6-120,1 0-1,0 0 0,0-1 1,1 1-1,-1 0 0,0 0 1,0 0-1,0 0 0,0 0 1,1 0-1,-1 0 0,1 0 1,-2 2-1,2-2 77,19 0 375,16 4 52,59 1 0,-59-5-337,-20-2-1098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05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74 291 4512,'0'0'5656,"-11"2"-5258,-33 6 29,44-8-401,0 0 0,-1 1 0,1-1 1,-1 0-1,0 0 0,1 0 0,-1 1 0,1-1 0,-1 0 1,1 0-1,-1 0 0,1 0 0,-1 0 0,1 0 0,-1 0 0,1-1 1,-1 1-1,0 0 0,1 0 0,-1 0 0,1 0 0,-1-1 1,1 1-1,0 0 0,-1 0 0,1-1 0,-1 1 0,1 0 0,-1-1 1,1 1-1,0-1 0,-1 1 0,1 0 0,0-1 0,-1 1 1,1-1-1,0 1 0,0-1 0,-1 1 0,1-1 0,0 1 0,0-1 1,0 1-1,0-1 0,0 1 0,0-1 0,0 0 0,0 1 1,0-1-1,0 1 0,0-2 0,9-20 954,-9 21-935,14-19 588,1 0 0,0 1 0,1 0-1,22-19 1,-30 32-404,0-1-1,1 1 1,0 0 0,1 0-1,-1 1 1,1 1-1,0-1 1,0 2 0,0-1-1,11-1 1,-20 5-183,0 0 1,0 0 0,0 0 0,0 0-1,0 0 1,0 0 0,0 1-1,0-1 1,0 0 0,0 0-1,0 1 1,0-1 0,0 1 0,0-1-1,0 1 1,0-1 0,0 1-1,-1 0 1,1-1 0,0 1 0,0 0-1,-1 0 1,1-1 0,0 1-1,-1 0 1,1 0 0,-1 0-1,1 0 1,-1 0 0,0 0 0,1 0-1,-1 0 1,0 0 0,1 1-1,0 5 104,0-1-1,0 1 1,0 13-1,-1-15-111,-5 90 650,3-74-522,0-1 1,1 1-1,1-1 1,1 1 0,0-1-1,6 22 1,-6-37-90,1 0 0,0 0 1,0 0-1,0-1 0,1 1 0,0-1 1,0 1-1,0-1 0,6 7 1,-8-10-61,1 0 0,-1 0 1,0 0-1,0 0 1,0 0-1,1 0 0,-1 0 1,1-1-1,-1 1 0,1 0 1,-1-1-1,1 0 1,-1 1-1,1-1 0,-1 0 1,1 1-1,-1-1 0,1 0 1,-1 0-1,1 0 1,0-1-1,-1 1 0,1 0 1,-1 0-1,1-1 0,-1 1 1,1-1-1,-1 0 1,1 1-1,-1-1 0,0 0 1,1 0-1,-1 0 0,0 0 1,0 0-1,2-1 1,2-4 12,0-1 0,-1 1 0,0-1 0,0 0 0,0 0 0,-1 0 0,0-1 0,4-13 0,-2 5 12,5-18 55,-1 0 0,8-69 0,0-1 182,-14 86-158,-2 9-57,1 0 0,0 0 0,6-15 0,-7 22-55,0 0 0,0 0 0,0 0 0,0 0-1,1 1 1,-1-1 0,0 0 0,1 1 0,-1-1-1,1 1 1,0-1 0,-1 1 0,1 0 0,0 0-1,0 0 1,0 0 0,0 0 0,0 0-1,0 0 1,0 0 0,2 0 0,15 0 32,-1 0 0,1 0 1,-1 2-1,1 0 0,-1 2 0,25 5 1,4 0 110,-46-8-166,-1 0 0,0 0 0,1 0 0,-1 0 0,0 0 0,1 0 0,-1 0 0,1 0 0,-1 0 0,0 0 0,1 0 0,-1 0 0,0 0 0,1 0 0,-1 1 0,0-1 0,1 0 0,-1 0 0,0 0 0,1 1 0,-1-1 0,0 0 0,0 0 0,1 1 0,-1-1 0,0 0 0,0 1 0,0-1 0,1 0 0,-1 0 0,0 1 0,0-1 0,0 1 0,0-1 0,0 0 0,1 1 0,-1-1 0,0 0 0,0 1 0,0-1 0,0 0 0,0 1 0,0-1 0,0 1 0,-1-1 0,1 1 0,0 4-2922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0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6016,'0'0'9662,"-4"12"-9102,-28 93 987,26-80-816,2 0 0,-3 29 0,2-16 400,-1 10 1023,4-47-2124,1-1-1,-1 1 0,1-1 1,0 1-1,-1-1 1,1 1-1,-1-1 0,0 0 1,1 1-1,-1-1 1,1 0-1,-1 0 0,1 0 1,-1 0-1,-2-1 1,-8 1 75,-28 1 163,24-1-36,14 0-131,4 0-14,28-1 1,108-12 5,-43 4-26,-81 8-56,0-1 30,0 1 0,0 0 0,0 1 1,0 1-1,0 1 0,18 3 0,-23-3-245,2 2 582,-3 2-4083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0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6632,'0'0'12519,"10"6"-12167,47 26 350,-56-31-652,0 0 1,0 1-1,1-1 1,-1 0-1,0 0 1,0 1-1,0-1 1,0 0-1,0 1 1,-1-1-1,1 1 1,0-1-1,-1 1 1,1 0-1,-1-1 1,0 1-1,1-1 1,-1 1-1,0 0 1,0-1-1,0 1 1,0 0-1,-1 3 1,1 2 26,-1 0 0,0 0 0,-1 0 0,-3 11 0,-3 1 86,-1 0 0,-1-1 0,-22 34 0,31-51-126,-1 1 1,1 0-1,0 0 1,0-1-1,0 1 1,0 0-1,1 0 1,-1 0-1,0 4 1,1-5-24,0 0 0,0 0 0,0-1 0,0 1 0,1 0 0,-1-1 1,0 1-1,1 0 0,-1-1 0,0 1 0,1-1 0,-1 1 0,1-1 0,-1 1 0,1 0 0,-1-1 1,1 0-1,-1 1 0,1-1 0,-1 1 0,1-1 0,0 0 0,-1 1 0,1-1 0,0 0 0,-1 0 1,1 1-1,0-1 0,0 0 0,1 0 0,9 3 56,0-1-1,1 0 1,0-1 0,-1-1-1,1 1 1,-1-2-1,1 0 1,0 0 0,-1-1-1,1 0 1,-1-1 0,15-6-1,-13 0-411,-9 6-2486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1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4816,'0'0'8402,"11"-5"-8004,2 0-260,-8 3-64,1 0 0,-1 0 0,0 0 0,0-1 0,-1 0 0,1 0 0,0 0 0,6-7 0,-6 7 174,0 0 0,0 0 1,0 0-1,0 1 1,1 0-1,-1 0 1,1 0-1,9-1 1,-8 1 83,0 0 0,0 0 0,0 0 0,0-1 1,9-6-1,8 3 415,-3 0-289,-12 2-257,0 1 0,1 0 0,-1 0-1,1 1 1,-1 0 0,11 0 0,61-1 521,60 9 146,-51-9-417,-42 0-162,-17 1-128,-17 0-60,-1 2-1,1-1 1,-1 2-1,24 3 1,-14-1 80,37 2 1,-2 0 16,91 10 218,-133-14-357,1 0 0,-1-1 0,1 0 1,30-7-1,-23 4 22,29-1 0,-9 2 79,73-13 1,28-2 110,-86 9-126,-47 6-102,0 0-1,0 0 1,0 1 0,23 2-1,-8 1 70,1 0-1,46-3 1,48 4 75,-109-4-176,29-2 28,64-13 0,22-6 52,-12 2 46,-101 18-89,0 0-1,0 1 1,0 0 0,27 3 0,58 14 355,-63-6-193,-37-10-211,1 0 1,-1 1 0,0-1-1,1 0 1,-1 1-1,0-1 1,0 0 0,0 1-1,1-1 1,-1 0-1,0 1 1,0-1-1,0 0 1,0 1 0,0-1-1,0 1 1,1-1-1,-1 0 1,0 1 0,0-1-1,0 1 1,0-1-1,-1 0 1,1 1-1,0-1 1,0 1 0,0-1-1,0 0 1,0 1-1,0-1 1,-1 0 0,1 1-1,-6 13-164,2-9-46,0-1-1,-1 0 1,1 0 0,-1 0-1,0 0 1,0-1-1,0 0 1,-8 4 0,7-4-1952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16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86 4720,'0'0'8384,"3"-10"-8032,10-32 12,-12 41-318,-1 1-1,0-1 1,1 0 0,-1 0 0,0 0 0,1 0 0,-1 0 0,0 0 0,0 0 0,0 0 0,0 0 0,0 0 0,0 0 0,0 0 0,-1 0 0,1 0 0,0 0 0,0 0 0,-1 0 0,1 0 0,-1 0 0,1 0 0,-1 0 0,1 1-1,-1-1 1,1 0 0,-1 0 0,0 1 0,0-1 0,1 0 0,-1 1 0,0-1 0,0 0 0,0 1 0,1-1 0,-1 1 0,0 0 0,0-1 0,0 1 0,0 0 0,0-1 0,0 1 0,0 0 0,0 0 0,0 0 0,0 0-1,-1 0 1,-4 0 112,1 0-1,0 1 0,-1-1 0,1 1 1,0 0-1,-6 2 0,0 3 23,0-1 0,0 1 0,1 1-1,0 0 1,0 0 0,-15 16 0,-9 5 348,27-21-411,1 0 0,0 1 0,0-1 0,1 1 0,-1 0 0,2 0 0,-1 1 0,-4 12 0,-4 6 195,12-24-257,-1 0 1,0 0-1,1 1 0,0-1 1,0 0-1,0 1 1,0-1-1,0 1 0,1 0 1,0-1-1,-1 1 0,1-1 1,1 1-1,-1 0 0,0-1 1,1 1-1,0-1 0,0 1 1,0-1-1,3 7 0,1-1 110,1 0 0,1 0 0,-1-1 0,1 0 0,12 11 0,-12-13-122,-4-3-17,0 0 1,1-1 0,0 1 0,-1-1-1,1 0 1,0 0 0,0 0 0,0 0-1,1-1 1,-1 1 0,0-1 0,0 0-1,1-1 1,-1 1 0,1-1 0,-1 0-1,0 0 1,8-1 0,6-1 61,0-2-1,-1 0 1,22-8 0,-11 3 77,-19 6-101,-1 1 1,1-2-1,-1 1 0,0-1 1,0-1-1,0 1 1,-1-1-1,0-1 1,0 1-1,0-1 1,0-1-1,-1 1 1,0-1-1,-1 0 1,1 0-1,-1-1 1,-1 1-1,1-1 0,3-11 1,-2-1 86,-1 1 1,-1-1-1,2-34 0,-10 14 188,4 40-316,-28-12 217,4-5-2,24 17-235,-1 0 0,1 0 1,-1 0-1,1 0 0,0 0 0,-1 0 0,1 0 0,-1 0 0,1 0 0,0 1 0,-1-1 1,1 0-1,-1 0 0,1 0 0,0 1 0,-1-1 0,1 0 0,0 0 0,-1 1 0,1-1 1,0 0-1,0 1 0,-1-1 0,1 0 0,0 1 0,0-1 0,-1 0 0,1 1 0,0-1 1,0 0-1,0 1 0,0-1 0,0 1 0,0-1 0,0 0 0,-1 1 0,1 0 0,-3 21 5,2-16 2,-6 53 97,1 0 0,4 0 0,1 0 0,12 84 0,7 16 414,-10-76 26,-8-83-548,0 0 0,0 0 0,0 1 1,-1-1-1,1 0 0,0 0 0,0 0 1,0 0-1,0 0 0,0 1 0,0-1 0,0 0 1,0 0-1,0 0 0,0 0 0,0 1 0,0-1 1,0 0-1,0 0 0,0 0 0,0 0 0,1 0 1,-1 1-1,0-1 0,0 0 0,0 0 1,0 0-1,0 0 0,0 0 0,0 0 0,0 1 1,0-1-1,1 0 0,-1 0 0,0 0 0,0 0 1,0 0-1,0 0 0,0 0 0,1 0 1,-1 0-1,0 0 0,0 0 0,0 0 0,1 1 1,5-8 103,5-12-3112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17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3408,'0'0'9665,"3"-9"-9160,-1 2-412,0-1 74,1-1 0,0 1 1,0 0-1,1 0 0,0 0 0,0 0 1,6-7-1,-4 7 133,0 0-80,1 0 0,-1 1 1,1 0-1,0 0 0,1 0 0,0 1 1,0 0-1,0 1 0,11-6 0,-14 9-76,-1 1-1,1 0 1,-1 0-1,1 1 0,0-1 1,-1 1-1,9 1 1,-11-1-91,0 0 1,0 0 0,0 0 0,0 1 0,0-1 0,0 0 0,0 1 0,0 0 0,-1-1 0,1 1 0,0 0-1,0 0 1,-1 0 0,1 0 0,-1 0 0,1 0 0,-1 1 0,1-1 0,1 3 0,-2-2-19,1 1-1,-1 0 1,0-1 0,0 1 0,-1 0-1,1 0 1,0-1 0,-1 1 0,0 0-1,0 0 1,0 0 0,0 0 0,0-1 0,0 1-1,-1 0 1,1 0 0,-1 0 0,0-1-1,0 1 1,0 0 0,0-1 0,0 1 0,-2 2-1,-3 9 107,-1 1 0,0-1-1,-1-1 1,0 0 0,-1 0-1,-1-1 1,-21 22 0,-65 67 1247,97-101-1381,-1 0 0,0 0 0,0 0 0,0 0 0,1 0 0,-1 0 0,0 0 0,0 0 0,0 0 0,1 0 0,-1 0 0,0 0 1,0 0-1,0 0 0,1 0 0,-1 0 0,0 0 0,0 1 0,0-1 0,0 0 0,1 0 0,-1 0 0,0 0 0,0 0 0,0 0 1,0 1-1,0-1 0,1 0 0,-1 0 0,0 0 0,0 0 0,0 1 0,0-1 0,0 0 0,0 0 0,0 0 0,0 1 0,0-1 0,0 0 1,0 0-1,0 0 0,0 1 0,0-1 0,0 0 0,0 0 0,0 0 0,0 1 0,0-1 0,0 0 0,0 0 0,0 0 0,0 1 0,0-1 1,0 0-1,0 0 0,0 0 0,-1 0 0,1 1 0,0-1 0,0 0 0,0 0 0,0 0 0,-1 1 0,21-4 134,-18 3-149,129-11 287,-34 4 58,-89 5-288,20-1 103,-27 3-140,0 0 0,0 1 0,0-1 0,-1 0 0,1 0 0,0 0 0,0 0 0,0 1 0,0-1 0,0 0 0,-1 1 0,1-1 0,0 1 0,0-1-1,-1 1 1,1-1 0,0 1 0,-1-1 0,1 1 0,0 0 0,-1-1 0,1 1 0,-1 0 0,1 0 0,-1-1 0,1 3 0,-4 9 333,-2 3-4291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19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35 258 6520,'0'0'8489,"5"12"-7822,2 8-218,0 1 0,-1-1 0,5 42 1,-2 1 762,-5-35-563,0 1-1,-2 0 1,-2 39-1,-3-39 340,4 55 0,-1-79-855,0-1 0,1 1-1,0-1 1,0 1 0,0-1-1,3 6 1,-4-10-124,0 0-1,0 0 0,0 0 1,0 0-1,0 0 1,0 0-1,0 0 1,0 0-1,0-1 1,0 1-1,0 0 1,0 0-1,0 0 1,0 0-1,0 0 1,0 0-1,0 0 1,0 0-1,0 0 1,0-1-1,0 1 0,0 0 1,0 0-1,0 0 1,0 0-1,0 0 1,0 0-1,0 0 1,1 0-1,-1 0 1,0 0-1,0 0 1,0-1-1,0 1 1,0 0-1,0 0 1,0 0-1,0 0 1,0 0-1,0 0 0,0 0 1,1 0-1,-1 0 1,0 0-1,0 0 1,0 0-1,0 0 1,0 0-1,0 0 1,0 0-1,0 0 1,0 0-1,1 0 1,-1 0-1,0 0 1,0 0-1,0 0 1,0 0-1,0 0 0,0 0 1,-1-26 135,-8-40 232,-29-113 1,28 146-238,2 0-1,-5-42 1,9 42-46,2 21-50,0-1 0,1 1 1,1 0-1,0-1 0,0 1 1,3-15-1,-2 23-36,0-4 11,1 0 0,-1 1 0,1-1-1,1 1 1,-1-1 0,1 1 0,1 0 0,-1 0-1,8-10 1,10-11 26,-18 22-30,1 0 0,1 0 0,-1 0 0,1 1 0,0-1 0,0 1 0,1 1 0,-1-1 0,12-6 0,-6 5 8,-1 1-1,1 0 1,0 1-1,0 0 1,0 1-1,1 1 1,0-1-1,13 0 1,-21 3-17,0 0 0,0 0 0,1 0 0,-1 1 1,0 0-1,0-1 0,0 1 0,0 1 0,0-1 1,0 1-1,0-1 0,-1 1 0,1 0 0,0 0 0,-1 1 1,0-1-1,1 1 0,-1 0 0,0 0 0,0 0 0,-1 0 1,1 0-1,0 0 0,-1 1 0,0 0 0,2 4 1,0-1 1,-1 0 1,-1 1 0,1-1 0,-1 0 0,0 1-1,-1-1 1,0 1 0,0-1 0,-1 1 0,0 0 0,0-1-1,-1 1 1,-1 10 0,-1-9 1,1-1 1,-1 1-1,-1 0 1,0-1-1,0 0 1,-1 0-1,0 0 0,0 0 1,0-1-1,-13 13 1,8-10 21,-10 11 63,0 0 0,-2-2 1,-24 17-1,24-18 89,22-17-171,-1-1-1,1 0 1,-1 1-1,0-1 1,1 1-1,0-1 1,-1 0-1,1 1 1,-1-1-1,1 1 1,0-1-1,-1 1 1,1 0-1,0-1 1,-1 1-1,1-1 1,0 1-1,0-1 1,0 1-1,-1 0 1,1-1-1,0 1 1,0 0-1,0-1 1,0 1-1,0-1 1,0 2-1,36 15 13,-19-10-39,72 28-28,-61-26 22,0 1 1,44 25-1,-61-27 7,-1 0 0,0 1 0,-1 0 0,0 1 0,-1 0 0,0 0 0,13 21 0,-20-29 10,1 0 0,-1 0 0,0 0 0,0 0 1,0 0-1,-1 0 0,1 0 0,0 0 0,-1 1 0,1-1 0,-1 0 0,0 0 0,0 1 0,0-1 0,0 0 0,0 0 1,0 0-1,0 1 0,-1-1 0,1 0 0,-2 3 0,0-2 4,1 0 1,-1 0-1,-1 1 1,1-1-1,0-1 1,-1 1-1,1 0 1,-1 0-1,0-1 1,0 0-1,-5 4 1,-4 1 22,-1-1 0,1 0 0,-1-1 0,0-1-1,-26 7 1,-127 8 346,114-15-393,-91 18-1,142-22 2,1 0 0,-1 0 0,0 1-1,1-1 1,-1 0 0,1 0-1,-1 0 1,1 1 0,-1-1 0,0 0-1,1 0 1,-1 1 0,1-1-1,-1 1 1,1-1 0,-1 0 0,1 1-1,0-1 1,-1 1 0,0 0-1,2-1-96,-1 0-1,0 1 0,0-1 1,0 0-1,1 0 0,-1 0 1,0 0-1,0 0 0,0 1 1,1-1-1,-1 0 0,0 0 0,0 0 1,1 0-1,-1 0 0,0 0 1,0 0-1,1 0 0,-1 0 1,0 0-1,0 0 0,1 0 1,-1 0-1,0 0 0,0 0 1,1 0-1,-1-1 0,0 1 1,0 0-1,1 0 0,-1 0 0,0 0 1,0 0-1,0 0 0,1-1 1,-1 1-1,0 0 0,0 0 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5016,'0'0'16221,"12"-7"-15923,37-23-8,-46 29-247,0-1 0,1 1 1,-1 0-1,0 0 1,1 0-1,-1 0 0,0 1 1,1 0-1,-1-1 0,1 1 1,-1 0-1,1 1 1,-1-1-1,6 1 0,-2 2 82,0-1 1,0 1-1,0 0 0,9 6 0,0 0 103,-15-8-204,0-1-1,0 1 1,0 0 0,0 0 0,0 0 0,0 0 0,0 0 0,-1 1 0,1-1 0,0 0-1,-1 0 1,1 0 0,-1 1 0,1-1 0,-1 0 0,0 0 0,1 1 0,-1-1 0,0 1 0,0-1-1,0 0 1,0 1 0,0-1 0,0 0 0,0 1 0,0-1 0,-1 0 0,1 1 0,-1 1 0,-1 4 31,-1-1 0,1 1 0,-1-1 1,-5 10-1,1-6 22,-2 1-1,1-1 1,-1 0 0,0-1-1,-1 0 1,0-1 0,-1 0-1,0 0 1,-12 5 0,8 1 109,14-14-178,1 0 0,0 0-1,0 0 1,0 0-1,-1 0 1,1 1 0,0-1-1,0 0 1,0 0-1,-1 0 1,1 0 0,0 0-1,0 0 1,0 1-1,0-1 1,-1 0 0,1 0-1,0 0 1,0 1-1,0-1 1,0 0 0,0 0-1,0 0 1,0 1-1,0-1 1,0 0 0,0 0-1,-1 1 1,1-1-1,0 0 1,0 0 0,0 0-1,0 1 1,1-1-1,-1 0 1,0 0 0,0 1-1,0-1 1,0 0-1,0 0 1,0 0 0,0 1-1,0-1 1,0 0-1,0 0 1,1 1 0,30-3 205,1-2 0,60-14 0,-43 8 41,-29 8 265,-20 3-687,0-1 0,1 1 1,-1 0-1,0-1 0,0 1 0,0 0 0,0 0 0,0-1 1,1 1-1,-1 0 0,-1-1 0,1 1 0,0 0 0,0 0 0,0-1 1,0 1-1,0 0 0,-1-1 0,1 2 0,0-1-223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12456,'0'0'1169,"12"0"-768,430 36 1602,24 2-10,-406-41-1574,115-18 1,-83 2-2564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7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51 4312,'0'0'10822,"-10"-5"-10250,-30-16 0,22 13 6408,30 7-6029,105-9 200,0 4 0,162 14 0,-188-7 539,-90-5-2808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24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5576 7328,'0'0'2137,"12"7"-1472,-3-1-558,15 8 331,1-1 1,0 0-1,34 10 0,-21-14-140,0-2 0,1-1 0,-1-3 1,1-1-1,0-1 0,0-3 0,0-1 0,52-11 0,-52 5 113,69-27 1,-69 21 170,66-16 1,-103 31-516,-1 0-1,1-1 1,-1 1 0,1-1 0,-1 1-1,1-1 1,-1 0 0,1 1 0,-1-1 0,1 0-1,-1 0 1,0 0 0,0 0 0,1 0-1,-1-1 1,0 1 0,0 0 0,0-1 0,0 1-1,-1 0 1,1-1 0,0 1 0,0-1-1,-1 1 1,1-1 0,0-1 0,0-5 127,0 1 1,-1 0-1,0-1 1,-1-13-1,0 5-316,3-207 595,1 53-251,-11-571 424,-17-176-54,2 386-333,-27 108-21,0 12-16,38 185-135,-14-199 91,19 263 115,31-321 0,-19 436-270,11-155-31,-14 151-93,-11-100 0,5 115-7,1 9-104,-8-34 0,6 42 161,3 13 59,0 0 0,0-1 0,1 1 0,-1-11 0,2 16 0,18-6 404,15 6-357,0 1 0,0 1-1,57 9 1,-19-1 18,4-2 1,193 12 276,-177-13-195,-54-3-73,-1-1 1,52-5-1,-60-1-36,3 0 23,0 0 0,0 3 0,0 0 0,56 6 1,-2 4 256,-58-5-38,-23-3-209,0 0 0,1-1 0,-1 1 0,0-1 0,1 0-1,5 0 1,1-1 97,-11 1-130,-13-9 112,-5-5-99,-27-25 0,-5-5 29,30 31 6,-1 1 0,-43-20 0,52 27-40,1 1-10,1 0 238,23 3-108,-1 2-161,172 18 132,-161-14-118,-1 0 0,0 1-1,-1 1 1,0 1 0,0 0 0,25 16 0,-44-23-22,0 0 0,0 1 0,0 0 0,0 0 0,0-1 0,0 1 0,-1 0 0,1 0 0,0 1 0,-1-1 0,0 0 0,1 0 0,-1 1 0,0-1 0,0 1 0,-1-1 0,1 1 0,0-1 1,-1 1-1,0-1 0,1 1 0,-1 0 0,0-1 0,0 1 0,-1 0 0,1-1 0,0 1 0,-1-1 0,0 1 0,1-1 0,-1 1 0,0-1 0,-2 4 0,-1 3 12,-1 0 1,1-1-1,-2 0 1,1 0-1,-1 0 1,0 0-1,-14 12 1,4-6 37,-1-1 0,-29 18 0,37-26-22,-1 0-1,1 0 1,-1-1 0,0 0-1,0-1 1,-1 0 0,-13 2-1,20-5-18,0 1-1,1-1 1,-1 0-1,0-1 0,0 1 1,1 0-1,-1-1 0,0 0 1,1 0-1,-1 0 0,1 0 1,-1-1-1,1 0 0,0 1 1,-1-1-1,1 0 1,0 0-1,0-1 0,-3-3 1,2 2 7,1 1 0,0-1 0,1-1 0,-1 1 0,1 0 0,0 0 0,0-1 0,0 1 0,0-1 0,1 0 0,0 0 0,0 1 0,0-1 0,0-9 0,7-141 666,-6 151-560,-1 5-84,2 13-89,2 21-55,-1 40 1,-2-27-3710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2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5920,'0'0'13881,"10"-6"-13475,-3 1-406,8-4 360,1 0-1,0 1 1,0 0-1,34-10 1,-5 11 48,1 1 0,0 3 0,55 2 1,36-2 143,-66-4-250,49-2 879,-120 9-1176,0 0 1,0 0 0,0 0-1,0 0 1,0 0-1,0 0 1,0 0 0,0 0-1,0 0 1,0 0 0,0 0-1,1 0 1,-1 0 0,0 0-1,0-1 1,0 1 0,0 0-1,0 0 1,0 1 0,0-1-1,0 0 1,0 0 0,1 0-1,-1 0 1,0 0 0,0 0-1,0 0 1,0 0-1,0 0 1,0 0 0,0 0-1,0 0 1,0 0 0,0 0-1,0 0 1,0 0 0,1 0-1,-1 0 1,0 0 0,0 0-1,0 1 1,0-1 0,0 0-1,0 0 1,0 0 0,0 0-1,0 0 1,0 0 0,0 0-1,0 0 1,0 0-1,0 0 1,0 1 0,0-1-1,0 0 1,0 0 0,0 0-1,0 0 1,0 0 0,0 0-1,0 0 1,0 0 0,0 0-1,0 0 1,0 1 0,0-1-1,-8 6 183,-12 4-188,10-7-772,-1 1-1,1 1 0,-15 9 1,21-12-702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26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9504,'0'0'6262,"9"4"-5603,9 2-184,0 1 1,1-2-1,-1-1 1,24 3-1,246 1 2246,-195-9-2043,9-4 488,-2 0-2512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5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 3808,'0'0'13847,"10"-2"-13597,-2 1-172,-1-1-1,1 0 1,0 0 0,-1-1 0,0 0 0,0 0-1,0-1 1,0 0 0,0 0 0,6-6 0,4-6 468,-9 8-252,0 0 0,16-11-1,-23 17-239,1 1-1,0 0 1,0 0-1,0 0 0,0 0 1,0 0-1,0 0 1,0 1-1,1-1 1,-1 1-1,0-1 0,0 1 1,0 0-1,1 0 1,-1 0-1,0 0 0,0 0 1,1 1-1,2 0 1,-2 2 16,0 0 0,0 0 1,0 1-1,0 0 0,-1-1 0,0 1 1,1 0-1,-1 0 0,0 1 1,1 4-1,-1-3-38,-1 0-1,1 0 1,-1 0 0,0 0-1,-1 1 1,0-1 0,0 0-1,0 0 1,-2 9 0,-1 1 55,0 0-1,-8 22 1,-5 0 98,-1 0-1,-33 51 1,-46 58 295,78-130-376,16-17-69,3-1-5,12-6-1,26-19 3,-30 20-16,1-1 0,0 1 0,0 1-1,0 0 1,12-4 0,-12 5 15,0 2 1,0-1-1,0 1 1,0 1-1,0 0 1,1 0-1,17 2 0,-23-1-5,0 1-1,1 1 0,-1-1 1,0 1-1,0 0 0,0 0 0,0 0 1,0 1-1,-1-1 0,1 1 1,-1 0-1,0 1 0,0-1 0,0 1 1,0 0-1,4 5 0,2 3 45,-3-5-4,-2 0-1,1 0 1,5 9 0,-10-14-52,0 0 0,0 0 0,0 0 0,0 1 0,-1-1 0,1 0 0,-1 0 0,1 1 0,-1-1 0,0 0 0,0 0 0,0 1-1,0-1 1,0 0 0,0 1 0,-1-1 0,0 3 0,-5-2-264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55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4912,'0'0'11425,"-5"11"-10995,2-4-355,-5 9 205,1 1-1,1 0 1,-5 24 0,7 3 861,2 57 1,2-68 47,3-43-4143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56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4912,'0'0'16137,"4"11"-15980,-1-2-117,0-3-14,0 0 1,-1 1-1,0-1 0,-1 0 1,0 1-1,1-1 1,-2 1-1,1-1 1,-1 13-1,-13 117 949,12-121-839,1-7-23,-1 1-1,0-1 1,0 0 0,-1 0 0,0 1 0,0-1-1,-6 11 1,8-19-110,0 0 0,0 0 0,0 0-1,0 0 1,0 0 0,0 0 0,0 0 0,0-1-1,0 1 1,0 0 0,0 0 0,0 0 0,0 0-1,0 0 1,0 0 0,0 0 0,0 0 0,0 0-1,0 0 1,0 0 0,0 0 0,0-1-1,0 1 1,0 0 0,0 0 0,0 0 0,0 0-1,-1 0 1,1 0 0,0 0 0,0 0 0,0 0-1,0 0 1,0 0 0,0 0 0,0 0 0,0 0-1,0 0 1,0 0 0,0 0 0,0 0-1,-1 0 1,1 0 0,0 0 0,0 0 0,0 0-1,0 0 1,0 0 0,0 0 0,0 0 0,0 0-1,0 0 1,0 0 0,0 0 0,0 0 0,-1 0-1,1 0 1,0 0 0,0 0 0,0 0 0,0 1-1,0-1 1,0 0 0,0 0 0,0 0-1,-2-13-217,2-17-385,0 28 589,0-15-3129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57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7136,'0'0'2258,"11"-8"-1820,73-50 1935,-45 29-41,-26 19-1698,0 1 1,0 0-1,1 0 0,21-8 1,-26 13-416,0 1-1,0 0 1,1 0 0,-1 1 0,0 0 0,1 1-1,0 0 1,-1 0 0,1 1 0,0 0 0,-1 1-1,1 0 1,-1 1 0,1 0 0,-1 0 0,1 1 0,13 6-1,-15-6 32,0-1 0,1 0 0,16 2 0,15 2 748,-39-5-943,1 0 0,-1-1 0,1 0 1,0 1-1,0-1 0,-1 0 0,1 0 1,0 0-1,-1 0 0,1 0 0,0 0 1,0 0-1,-1-1 0,1 1 0,0 0 1,-1-1-1,1 0 0,0 1 0,-1-1 1,1 0-1,-1 0 0,1 0 0,-1 0 1,0 0-1,1 0 0,-1 0 0,0-1 1,0 1-1,0 0 0,0-1 0,0 1 1,0-1-1,0 1 0,0-1 0,-1 1 1,2-4-1,1-4 51,-1-1 0,0 0 0,0 1 0,-1-1 0,0-11 0,0 6-510,0 5-3064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2:5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5824,'0'0'8442,"-1"11"-8012,-4 36 28,-9 102 1758,10-49 2377,22-112-4250,-6-2-233,-2-1 0,0-1 0,-1 0-1,9-20 1,16-28 212,-32 61-280,0 1 1,0-1 0,1 0-1,0 1 1,-1-1 0,1 1-1,0 0 1,0 0-1,0 0 1,0 0 0,1 1-1,4-3 1,-6 3-14,0 1-1,0-1 1,0 1-1,-1-1 1,1 1-1,0 0 1,0-1 0,0 1-1,0 0 1,0 0-1,0 0 1,0 1-1,0-1 1,-1 0 0,1 1-1,0-1 1,0 1-1,0 0 1,0 0-1,-1-1 1,1 1-1,0 0 1,2 3 0,-1-1 11,-1 0 1,1 1 0,-1-1 0,0 1 0,0 0 0,0-1-1,-1 1 1,1 0 0,-1 0 0,0 0 0,0 0 0,1 5-1,1 52 466,-3-55-422,0-6-70,0 1 1,-1 0 0,1-1-1,0 1 1,0-1 0,0 1-1,0 0 1,0-1 0,0 1-1,1-1 1,-1 1 0,0 0-1,0-1 1,0 1 0,1-1-1,-1 1 1,0 0 0,0-1-1,1 1 1,-1-1 0,0 1-1,1-1 1,-1 1 0,1-1-1,-1 1 1,1-1 0,-1 0-1,1 1 1,-1-1 0,1 0-1,-1 1 1,1-1 0,-1 0-1,1 0 1,0 0 0,-1 1-1,1-1 1,-1 0 0,1 0-1,0 0 1,-1 0 0,1 0-1,0 0 1,-1 0 0,1 0-1,-1 0 1,1 0 0,0 0-1,-1-1 1,1 1 0,-1 0-1,1 0 1,1-1 0,1-1 6,0 1-1,0-1 1,0 0 0,-1 1 0,1-2 0,0 1 0,-1 0 0,1 0 0,2-4 0,23-33 50,-11 15-46,1 0 0,1 1 1,25-23-1,-42 44-25,1-1 1,0 1-1,0 0 0,1 0 1,-1 0-1,0 0 0,1 0 1,-1 1-1,1-1 0,-1 1 1,1 0-1,0 0 0,-1 1 1,1-1-1,0 1 0,0-1 1,0 1-1,4 1 1,-7 0 2,0-1 1,0 1 0,1 0 0,-1-1-1,0 1 1,0 0 0,-1 0 0,1 0 0,0 0-1,0 0 1,0 0 0,-1 0 0,1 0 0,0 1-1,-1-1 1,1 0 0,-1 0 0,1 1 0,-1-1-1,0 0 1,0 0 0,1 3 0,2 31 66,-19 145 372,7-110-20,9-69-412,0 0 1,0 0-1,0-1 1,0 1 0,0 0-1,-1 0 1,1 0-1,0-1 1,-1 1-1,1 0 1,0 0 0,-1 0-1,1-1 1,-1 1-1,1 0 1,-1-1-1,0 1 1,1-1-1,-1 1 1,1 0 0,-1-1-1,0 1 1,0-1-1,-8 2-4179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1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4912,'0'0'11424,"11"1"-10947,36 3-11,-42-4-305,0 0 0,0 0 0,0 0 0,0-1 0,0 0 0,0 0 0,8-3 0,4 0 231,258-44 2744,-234 45-2937,0 1-1,1 2 0,63 9 0,40 1 233,70-6 148,321-56 162,-314 24-346,-200 26-348,-1 1-1,1 1 1,-1 1-1,39 7 1,82 27 209,-112-27-180,-11-5-47,-11-4-109,-10-4-210,-9-9-175,-1 1-2998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2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67 5520,'0'0'5888,"-9"-3"-5219,0-1-470,4 2-106,1 0 0,-1 0 0,0 1 0,1-1 0,-1 1 0,0 0 0,0 1 0,0-1 1,0 1-1,0 0 0,-5 0 0,0 1 141,0 0 1,0 1-1,0 0 0,1 0 1,-1 1-1,1 1 0,0-1 1,-1 1-1,1 1 0,1 0 1,-1 0-1,1 1 0,0 0 0,0 0 1,1 1-1,0 0 0,0 0 1,0 1-1,-5 8 0,10-13-140,-1 1 0,1 0 0,0-1-1,0 1 1,0 0 0,1 0 0,-1 0-1,1 1 1,-1 3 0,2-5-33,0 0-1,0 0 1,1 1 0,-1-1 0,1 0-1,-1 0 1,1 0 0,0 0 0,0 0-1,1 0 1,-1-1 0,0 1 0,4 4-1,-3-3 11,1 0-1,0 0 0,0 0 0,0 0 1,0-1-1,1 1 0,-1-1 0,1 0 0,0 0 1,0 0-1,1 0 0,-1-1 0,0 0 1,1 1-1,-1-2 0,1 1 0,6 1 0,-5-2-10,1 0 0,-1-1 0,1 0 0,-1 0 0,1 0 0,0-1 0,-1 0 0,0 0-1,1-1 1,-1 0 0,0 0 0,9-4 0,-7 1-20,0 1 0,0-1 0,0 0 1,-1 0-1,0-1 0,0 0 0,0-1 0,-1 1 0,0-1 0,0 0 1,-1-1-1,0 1 0,0-1 0,-1 0 0,0-1 0,0 1 0,-1-1 0,0 1 1,0-1-1,-1 0 0,0 0 0,-1 0 0,0 0 0,0 0 0,-1-1 1,-1 1-1,1 0 0,-4-17 0,3 22-19,-7-22 96,7 25-108,1 0-1,0 1 0,0-1 0,0 1 0,-1-1 0,1 0 1,0 1-1,-1-1 0,1 1 0,-1-1 0,1 1 0,-1-1 1,1 1-1,-1-1 0,1 1 0,-1 0 0,1-1 0,-1 1 1,1 0-1,-1-1 0,1 1 0,-1 0 0,0 0 0,1-1 1,-1 1-1,0 0 0,1 0 0,-1 0 0,0 0 0,1 0 0,-1 0 1,0 0-1,0 0 0,0 1 0,0 0 0,0 1 1,0-1-1,0 0 0,0 1 0,0-1 0,1 0 1,-1 1-1,0-1 0,1 1 0,-1-1 0,1 1 0,0-1 1,-1 1-1,1 2 0,-4 27 68,2 15 15,3 0 1,7 47-1,0 42 67,-9 11 31,3 155 268,4-202-169,-3-72-26,1-20-78,1-18-327,-1 1-79,0 1 0,0-1 0,1 1-1,10-15 1,-7 11-2499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8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9944,'0'0'9346,"15"2"-8717,3 1-482,45 7 1150,123 4-1,-143-15-845,0 0 344,-1-2 0,71-13 0,-111 16-853,31-7 983,-20 6-4162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6928,'0'0'5808,"11"-10"-5259,33-31-10,-35 33-286,0 1 1,0 0 0,0 1-1,1 0 1,0 1 0,0 0 0,1 0-1,-1 1 1,19-5 0,-26 8-144,1 0 0,-1 0 0,0 1 0,1-1 0,-1 1 1,0 0-1,1 0 0,-1 0 0,0 0 0,1 1 0,-1-1 0,0 1 0,1 0 1,-1 0-1,5 2 0,-6-1-51,0-1 1,0 1-1,0-1 1,0 1-1,-1 0 1,1 0-1,0 0 1,-1 0-1,0 0 1,1 0-1,-1 1 1,0-1-1,0 0 1,0 0-1,0 1 1,0-1-1,-1 1 0,1-1 1,-1 1-1,0-1 1,0 4-1,1 4 47,-1 1-1,-1 0 0,0 0 0,0-1 0,-1 1 0,-1-1 1,1 1-1,-2-1 0,1 0 0,-9 15 0,-3 3 249,-2-1 0,-25 31 0,32-50-44,19-12 132,11-5-299,0 2-1,0 0 1,1 2 0,-1 0-1,1 1 1,35-1 0,-3-1 518,-33 2-3574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4312,'0'0'8774,"1"-10"-8450,4-75 3925,-5 86-4192,1 0-1,0 0 0,-1 0 1,1 0-1,-1 0 0,1 0 1,-1-1-1,0 1 0,1 0 1,-1 0-1,0 0 0,0 1 1,0-1-1,0 0 0,0 1 1,5 305 2682,-5-220-1600,0-85-1093,0-1 0,0 1-1,0 0 1,0-1-1,0 1 1,0 0 0,-1-1-1,1 1 1,-1 0 0,1-1-1,-1 1 1,1-1-1,-1 1 1,0-1 0,0 1-1,0-1 1,-2 3 0,3-4-42,-5 0 58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8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7328,'0'0'7282,"12"0"-6768,58-5 191,64-2 715,-47 3-742,-54 2-332,-1 1-1,1 1 0,43 7 1,-58-5-184,29 6 329,-45-8-438,0 1-1,0-1 1,0 1-1,-1-1 1,1 1 0,0 0-1,-1 0 1,1 0-1,0 0 1,-1 0 0,1 0-1,-1 0 1,0 1-1,1-1 1,-1 1 0,0-1-1,0 1 1,0-1-1,2 4 1,0-2 284,0 1 255,-11-3-745,-6-1-3082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0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14232,'0'0'37,"13"-5"286,3 0-210,11-5 411,44-10 0,-62 19-254,1-1 0,0 2 0,0-1 0,0 2 0,19 2 0,-26-3-220,-1 0-1,1 0 1,-1 1 0,0-1 0,1 1 0,-1 0-1,0 0 1,0 0 0,0 0 0,1 0 0,-1 0-1,0 0 1,0 1 0,-1-1 0,1 1 0,0 0-1,0-1 1,-1 1 0,1 0 0,-1 0 0,1 0 0,-1 0-1,0 0 1,0 0 0,0 0 0,0 1 0,0-1-1,-1 0 1,1 0 0,0 4 0,-1 4 43,0 0 0,0 1 0,-2-1 0,1 0 0,-1 0 0,0 0 0,-1 0 0,0 0 0,-1 0 0,0-1 0,-10 17 0,-3 0 228,-2 0-1,-32 35 0,26-33-24,21-23-203,-1 0 1,0 0-1,0 0 1,0-1-1,0 0 1,-1 0-1,0 0 1,-9 4-1,200-54 639,-169 42-696,0 2 0,0 0 0,0 1 0,0 1 0,0 0 0,0 2 0,0-1-1,0 2 1,0 0 0,0 1 0,17 7 0,-26-6 188,-7-5-264,0 0 0,0 0 1,0-1-1,0 1 0,0 0 0,0 0 1,0 0-1,0 0 0,0 0 0,0 0 1,0 0-1,0 0 0,0 0 0,0 0 1,0 0-1,0 0 0,0 0 0,0 0 1,0 0-1,0 0 0,0-1 0,0 1 1,1 0-1,-1 0 0,0 0-556,0 0 556,0 0 0,0 0 1,0 0-1,1 0 0,-1 0 0,0 0 1,0 0-1,0 0 0,0-3-1656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1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4912,'0'0'10641,"0"12"-10145,-1 1-362,4 79 1088,7 55 924,-2-80-576,-8-67-1553,-1 0 1,1 1-1,0-1 1,0 0-1,0 0 1,0 0-1,0 0 1,0 1 0,0-1-1,0 0 1,0 0-1,0 0 1,0 0-1,0 1 1,0-1-1,-1 0 1,1 0-1,1 0 1,-1 1-1,0-1 1,0 0-1,0 0 1,0 0 0,0 0-1,0 1 1,0-1-1,0 0 1,0 0-1,0 0 1,0 0-1,0 1 1,0-1-1,1 0 1,-1 0-1,0 0 1,0 0-1,0 0 1,0 0 0,0 1-1,1-1 1,-1 0-1,0 0 1,0 0-1,0 0 1,0 0-1,1 0 1,-1 0-1,0 0 1,0 0-1,0 0 1,0 0-1,1 0 1,7-11 295,5-21-190,-5 6-13,5-40 0,5-19 107,-15 75-172,0 1 1,1 0 0,0-1 0,0 1 0,1 0-1,7-10 1,-11 18-41,0 0 0,-1 0-1,1 0 1,0 0 0,-1 0-1,1 0 1,0 0-1,0 0 1,0 0 0,0 0-1,0 1 1,0-1 0,0 0-1,0 1 1,0-1 0,0 1-1,0-1 1,1 1 0,-1-1-1,0 1 1,0 0 0,1-1-1,-1 1 1,0 0 0,0 0-1,1 0 1,-1 0-1,0 0 1,0 0 0,1 1-1,-1-1 1,0 0 0,0 1-1,0-1 1,0 1 0,1-1-1,-1 1 1,0-1 0,0 1-1,0 0 1,0 0 0,0-1-1,0 1 1,0 0-1,0 0 1,-1 0 0,1 0-1,0 0 1,-1 0 0,2 2-1,4 5 38,-1 1-1,-1 0 0,1 0 1,5 19-1,3 9 55,-4-14 22,11 47-1,-19-58-69,1 1 234,-2-13-276,1 0 0,-1 0 0,1 0 0,-1 0 0,1 0 0,-1-1 0,0 1 0,1 0 0,-1 0 0,1-1 0,-1 1 0,1 0 0,-1 0 0,0-1 0,1 1 0,-1-1 0,0 1 0,1 0 0,-1-1 0,0 1 0,0-1 0,1 1 0,-1 0 0,0-1 0,0 1 1,0-1-1,0 1 0,1-1 0,-1 0 0,33-62 143,-22 41-125,0 1 0,1 0-1,1 0 1,1 1 0,19-20 0,-29 36-19,0 0 1,0 0 0,1 1 0,-1 0-1,1 0 1,0 0 0,0 0-1,0 1 1,0 0 0,10-3 0,-13 4-2,1 1 0,-1 0 0,1-1 1,-1 1-1,1 0 0,0 0 0,-1 1 1,1-1-1,-1 0 0,1 1 0,-1 0 1,1-1-1,-1 1 0,1 0 0,-1 0 1,0 1-1,0-1 0,1 0 0,-1 1 1,0-1-1,0 1 0,0 0 0,-1 0 1,4 3-1,5 10 66,0 0 0,-1 1 0,-1 0 1,-1 0-1,0 1 0,-1 0 0,-1 0 0,0 0 1,-2 1-1,3 18 0,-1 11 541,-5-47-630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2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0 208 4720,'0'0'8876,"10"-8"-8399,2-4-286,-6 6-29,0 0 0,1 0-1,0 1 1,0 0 0,0 0 0,14-7 0,-10 7 125,1 1 1,-1 0 0,1 1-1,0 0 1,0 1 0,16-1-1,-26 3-229,1 0 0,-1 1 0,1-1 1,-1 1-1,1-1 0,-1 1 0,1 0 0,-1 0 0,0 0 0,0 0 0,1 1 0,-1-1 1,0 0-1,0 1 0,0 0 0,0-1 0,-1 1 0,1 0 0,0 0 0,-1 0 0,1 0 1,-1 0-1,0 0 0,0 1 0,0-1 0,0 0 0,0 1 0,0-1 0,0 3 0,3 9 152,-2 0 0,1 0-1,-1 28 1,-1-37-164,-1 12 135,2 0-1,0 0 1,1-1 0,5 19-1,-6-30-120,-1 0 0,1 0 0,0 0 0,1 0-1,-1-1 1,1 1 0,0-1 0,0 0 0,0 1-1,1-1 1,-1-1 0,1 1 0,0 0 0,0-1 0,0 0-1,1 0 1,7 4 0,-8-5-25,1 0 0,-1-1 0,1 1-1,0-1 1,-1 0 0,1 0 0,0 0 0,0-1 0,0 0-1,0 0 1,0 0 0,0 0 0,-1-1 0,1 0 0,0 0-1,0 0 1,-1-1 0,1 1 0,0-1 0,-1 0 0,0-1 0,1 1-1,-1-1 1,0 0 0,0 0 0,-1 0 0,1 0 0,0 0-1,-1-1 1,4-5 0,1-2 26,0-1 1,-1 0-1,0 0 0,-1-1 1,0 1-1,-1-1 0,-1 0 1,0-1-1,4-22 0,-6 23 7,0-1-1,-2 0 1,1 0-1,-1 0 1,-1 0-1,-1 0 1,0 0-1,0 0 1,-2 1-1,0-1 1,0 1 0,-1 0-1,-9-17 1,5 19 86,8 11-137,0-1 1,0 0-1,0 0 0,0 0 0,1 0 0,-1 0 0,0 0 1,0 0-1,1 0 0,-1-1 0,1 1 0,-1 0 1,1 0-1,0 0 0,-1-1 0,1-1 0,2-8 214,14 10-116,23 7 4,-1 2 1,37 12-1,-75-20-119,14 4 80,-5-2 55,-1 1 0,1-1 1,0 2-1,11 5 0,-16-6 115,0 0-534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7736,'0'0'6542,"3"10"-5892,3 23 218,0-1 1,-2 1-1,-1 35 1,-3 33 3584,-22-99-3886,13 3-480,0-1 1,-1-1-1,1 1 1,-1-1-1,0-1 1,0 0-1,-13 1 1,55-11 288,-23 5-335,-1 0 1,1 1-1,-1 0 0,13 0 1,6 1 71,28-6 0,-30 4-15,30-1 0,-41 4-3,-1 1 0,1 0-1,21 5 1,-28-2-5,-13-1 338,5-3-632,1 0 0,-1 0-1,1 0 1,-1 1 0,1-1-1,-1 0 1,0 0 0,1 1-1,-1-1 1,1 0 0,-1 1 0,1-1-1,0 1 1,-1-1 0,1 0-1,-1 1 1,1-1 0,0 1 0,-1-1-1,1 2 1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4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6424,'0'0'10583,"11"1"-10161,68 5 638,-76-6-937,1 0 0,0 1 0,-1-1 0,1 1 0,0 0 0,-1 1-1,1-1 1,-1 0 0,0 1 0,1 0 0,2 2 0,-4-3-87,-1 1-1,0-1 1,0 0-1,0 0 1,0 1 0,0-1-1,0 1 1,0-1-1,-1 1 1,1-1-1,0 1 1,-1 0-1,1-1 1,-1 1 0,0 0-1,1-1 1,-1 1-1,0 0 1,0-1-1,0 1 1,0 0-1,0-1 1,-1 1 0,1 0-1,-1 1 1,-2 7 91,-1 0 1,0-1-1,0 0 1,-8 13-1,3-6 9,-30 41 656,39-56-780,-1-1-1,1 0 1,0 1 0,0-1 0,-1 1-1,1-1 1,0 0 0,0 1-1,0-1 1,0 1 0,0-1 0,0 1-1,-1-1 1,1 1 0,0-1-1,0 1 1,0-1 0,1 0-1,-1 1 1,0-1 0,0 1 0,0-1-1,0 1 1,0-1 0,0 1-1,1-1 1,-1 0 0,0 1 0,0-1-1,1 1 1,-1-1 0,0 0-1,1 1 1,-1-1 0,0 0 0,1 1-1,21 7 245,32-5 80,-52-3-297,19 2 96,-18-1-115,0 0-1,0-1 0,-1 0 1,1 1-1,0-1 0,-1 0 1,1 0-1,0-1 0,0 1 1,3-1-1,-2 0 28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4216,'0'0'8576,"11"0"-8119,69 0 1967,-79 1-2303,1-1 1,0 0-1,-1 1 0,1-1 1,0 1-1,-1-1 1,1 1-1,-1 0 0,1 0 1,2 2-1,-3-2-39,1 0 0,0 0-1,0 0 1,0 0 0,0 0 0,0 0 0,0 0-1,0-1 1,3 1 0,45 7 737,-31-5-570,-1 0 1,22 0 0,524-22 1087,-437 13-1154,223-21 238,-277 23-346,203-1 172,-83 18-103,114 5 89,-202-17-24,160-19 0,100-40 514,-339 56-618,-16 2-23,-10 0-77,0 0 0,0 0-1,0 0 1,0 0 0,0 0 0,0 0-1,0 0 1,0 0 0,0 0 0,0 0-1,0 0 1,0 0 0,0 0-1,0 0 1,0 0 0,-6 2-568,1 0-1,-1 0 1,1 0-1,-10 6 1,14-8 121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1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29 294 6632,'0'0'5296,"5"14"-4732,-2-5-467,2 2 27,-1 0 0,0 1 1,-1-1-1,-1 1 0,1 0 0,-2 0 0,1 14 0,-4 100 1274,2 93 993,2-195-2014,-1-18-173,0 1 0,-1 0 0,0 0-1,-2 11 1,-1-3 678,3-26 67,1-9-872,-3-91 442,-4 1 1,-34-183-1,30 196-85,10 87-348,0 0 1,1-1-1,0 1 0,0 0 0,1 0 0,1 0 1,0 1-1,0-1 0,0 0 0,8-11 0,-8 15-40,1 0 0,1 0 0,-1 1 0,1-1 0,0 1 0,0 0 0,1 1 0,-1-1 0,1 1 0,0 0 0,0 0-1,1 1 1,-1 0 0,1 0 0,0 1 0,10-3 0,1 0 36,1 2 1,0 0-1,1 1 0,36 1 0,-45 2-41,0 0 0,-1 1 1,1 0-1,-1 0 0,1 1 0,-1 1 0,15 6 0,-18-6-7,0 0 0,0 0 0,0 0 0,-1 1 1,0-1-1,0 2 0,0-1 0,-1 1 0,1 0 0,7 12 0,-11-15-15,0 1-1,-1-1 1,1 1-1,-1-1 0,0 1 1,0-1-1,0 1 1,-1 0-1,1-1 1,-1 1-1,0 0 1,0-1-1,0 1 0,0 0 1,-1-1-1,-1 8 1,0-5 7,0-1 0,0 0 0,-1 0 0,1 1 1,-1-2-1,0 1 0,-1 0 0,1 0 0,-1-1 0,-4 5 1,-5 2 31,-1 0 1,0 0 0,-1-2 0,-22 12-1,-69 27 235,90-41-226,-25 6 90,16-5-60,19-5-50,9-2-3,78 1-138,131 20 0,-196-19 72,1 1 0,-1 0 0,0 1-1,-1 1 1,25 12 0,-34-15 17,0 1 0,1 0 1,-2 0-1,1 0 0,0 1 0,-1-1 1,0 2-1,0-1 0,0 0 0,-1 1 1,0 0-1,0 0 0,0 0 0,-1 1 1,4 7-1,-6-11 12,-1 1-1,1 0 1,-1 0 0,0 0-1,0 0 1,0 0 0,0 0 0,0-1-1,-1 1 1,0 0 0,0 0-1,0 0 1,0-1 0,-1 1-1,1-1 1,-1 1 0,0-1 0,0 1-1,0-1 1,-1 0 0,1 0-1,-5 4 1,0 1 11,-1-1 0,0 0-1,0 0 1,-1-1 0,0 0 0,-19 9 0,13-8-2,-1 0 0,-1-2 0,1 0 0,-1-1 0,1 0 0,-1-2 0,0 0 0,-1 0 0,1-2 0,0 0 0,0-1 0,0-1 0,-21-5 0,16 2-8,-124-23-682,130 25-2911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19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1 331 5520,'0'0'8948,"3"-10"-8319,0-3-356,1 0 1,1 1-1,1 0 1,-1 0-1,2 0 1,13-19-1,-3 10 324,1 0-1,0 2 1,2 0-1,0 1 1,26-18-1,-44 35-545,-1 0 0,0 1 0,1-1 0,-1 1 0,0-1 0,1 1 0,-1-1 0,0 1 0,1 0 0,-1 0 0,1 0 0,-1 0 0,1 0-1,-1 0 1,1 0 0,-1 0 0,0 0 0,1 1 0,-1-1 0,1 0 0,-1 1 0,0 0 0,1-1 0,-1 1 0,0 0 0,0-1 0,0 1 0,1 0 0,-1 0 0,0 0 0,0 0 0,0 0 0,0 0 0,-1 0 0,1 1 0,0-1 0,0 0-1,-1 0 1,1 1 0,0 1 0,3 4 123,-1 1 0,0 0 0,0 0-1,-1 0 1,3 13 0,-3 7 141,-1 0 1,0 0-1,-2 0 1,-6 34-1,3-35-32,1-1 0,2 1 0,0 0 0,2-1 0,5 31 0,-2-37-138,-2-5 46,1-1-1,6 19 1,-7-29-142,-1-1 0,0 1-1,1-1 1,0 0 0,0 1 0,0-1-1,0 0 1,1 0 0,-1 0 0,1-1 0,-1 1-1,1-1 1,0 1 0,4 2 0,-1-2 11,0-1 1,0 1 0,0-1 0,0 0-1,0 0 1,0 0 0,1-1-1,-1 0 1,1-1 0,-1 1-1,1-1 1,8-1 0,-5-1-2,0 0 0,0 0 1,0-1-1,-1 0 1,1 0-1,-1-1 0,12-8 1,-4 2 17,-1-1 0,0-1 1,-1-1-1,0 0 0,-1-1 1,0 0-1,19-28 0,-26 31-15,0 0-1,-1 0 1,0-1-1,-1 0 1,0 0-1,-1 0 1,0-1-1,-1 1 1,1-16-1,-1 4 143,-2 0 0,-1-1 0,-6-46 0,0 36-114,4 21 2,-1-1 0,2 1-1,0-1 1,0 1 0,3-19-1,-1 29-76,-1 0-1,1 0 0,0 1 1,1-1-1,-1 0 1,1 1-1,-1-1 0,1 0 1,0 1-1,1 0 1,-1 0-1,1-1 0,-1 1 1,1 1-1,0-1 1,0 0-1,0 1 0,0-1 1,0 1-1,1 0 0,-1 0 1,1 0-1,0 1 1,3-2-1,9-2-14,-1 1 0,0 1 0,1 0 0,0 1 0,0 1 0,-1 0 0,1 1 0,0 1 0,0 1 0,0 0 0,-1 1 0,1 0 0,-1 1 0,0 1 0,0 1 0,-1 0 0,26 14 0,-39-19 13,-1-1 0,1 1 0,0-1 1,0 1-1,-1-1 0,1 1 0,0-1 0,-1 1 0,1 0 0,-1-1 0,1 1 1,-1 0-1,1 0 0,-1-1 0,1 1 0,-1 0 0,0 0 0,1 0 1,-1 0-1,0-1 0,0 1 0,0 0 0,0 0 0,0 1 0,-6 20-1331,0-4-3317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5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316 690 4720,'0'0'5690,"-14"8"-5212,3-1-346,-65 43 712,33-22-10,28-19-350,0 1 1,1 1 0,0 0-1,-22 22 1,25-19-170,0 0 0,1 0 0,-11 22 0,17-28-215,0 0 0,1 0 0,0 0 0,0 1 1,1-1-1,0 1 0,1-1 0,-1 15 0,1-21-66,1 0 0,0 1-1,0-1 1,0 0 0,1 1-1,-1-1 1,0 0 0,1 1-1,0-1 1,-1 0 0,1 0-1,0 0 1,0 0 0,0 1-1,1-1 1,-1-1 0,0 1-1,1 0 1,-1 0 0,1 0 0,0-1-1,-1 1 1,1-1 0,0 1-1,0-1 1,0 0 0,0 0-1,0 0 1,0 0 0,0 0-1,1 0 1,3 0 0,-2 0 13,1-1 0,0 0 1,-1 0-1,1 0 0,0-1 0,-1 1 1,1-1-1,-1 0 0,1-1 0,-1 1 1,0-1-1,1 1 0,-1-1 1,0-1-1,5-3 0,4-4 38,-2 0 0,1-1 0,-2 0 0,1 0 0,-2-2 0,1 1 0,-2-1 0,0 0 0,13-28 0,-8 8 76,0-1 0,-2 0 1,7-41-1,-15 39 291,-11 50 101,1 11-439,2 0 1,1 1-1,-1 29 0,5-45-71,0 1-1,1 0 1,0 0-1,0 0 1,2 0-1,-1-1 1,1 1 0,1-1-1,0 0 1,7 14-1,-8-19-10,0 0 1,1-1-1,-1 1 0,1-1 0,0 0 0,1 0 0,-1 0 0,1 0 0,0-1 0,0 0 1,0 0-1,0 0 0,0-1 0,0 1 0,1-1 0,0-1 0,-1 1 0,1-1 0,0 0 1,-1 0-1,11 0 0,-6-1 1,1 0 0,0-1 0,-1 0 0,1-1 0,-1 0 0,1 0 1,-1-1-1,0 0 0,0-1 0,18-10 0,-11 2-5,0 1 0,-2-2 0,1-1 0,-2 0 0,0 0 0,21-29 0,-6 3 40,38-73 1,-41 59-13,-3-2 1,-1 0-1,-3-2 0,-3 0 0,-3-1 0,8-69 1,-17 105-37,-2-2 0,0 1 0,-2 0 0,0 0 0,-2 0 0,-7-38 0,9 61-19,0 1 1,0-1-1,0 1 1,0-1 0,0 1-1,0-1 1,-1 1-1,1 0 1,0-1 0,0 1-1,-1-1 1,1 1-1,0-1 1,0 1 0,-1 0-1,1-1 1,-1 1-1,1 0 1,0-1 0,-1 1-1,1 0 1,-1 0 0,1-1-1,0 1 1,-1 0-1,1 0 1,-1 0 0,1-1-1,-1 1 1,1 0-1,-1 0 1,1 0 0,-1 0-1,1 0 1,-1 0-1,1 0 1,-1 0 0,1 0-1,-1 0 1,1 1-1,-1-1 1,1 0 0,-1 0-1,1 0 1,-1 0-1,1 1 1,-1-1 0,1 0-1,0 1 1,-1-1-1,1 0 1,0 1 0,-1-1-1,1 0 1,-1 1 0,-24 27 36,14-11-29,0 1 0,2 0 0,-1 1 1,-11 37-1,-18 86 23,28-94-41,2 0 0,3 0 0,-2 75 0,9-97 4,0 0 0,2 0 1,0 0-1,2 0 0,1-1 0,1 1 0,2-1 0,13 29 0,-18-45 5,1 0 1,0-1-1,0 0 0,1 0 0,0-1 0,0 0 1,1 0-1,0 0 0,0-1 0,14 10 0,-16-13 4,-1-1-1,0 1 1,1-1-1,-1-1 1,1 1-1,0-1 1,0 0-1,0 0 1,-1 0-1,1 0 1,0-1-1,0 0 0,0 0 1,0 0-1,0-1 1,0 0-1,0 0 1,-1 0-1,1 0 1,0-1-1,-1 1 1,1-1-1,4-3 1,9-5 3,0-1 1,-1-1 0,-1 0 0,0-2 0,0 0 0,-1 0 0,-1-1 0,-1-1-1,0 0 1,14-24 0,-8 8 10,14-19 15,-2-2-1,46-112 1,-19-33 46,-49 159-61,-2-1 0,-2 1 1,0-47-1,-5 73-4,0 0-1,-5-21 1,5 32-11,0 0 1,0 0 0,-1 0 0,1 0 0,-1 0 0,1 0-1,-1 0 1,0 0 0,0 0 0,0 0 0,0 0 0,0 1-1,0-1 1,0 0 0,-1 1 0,1-1 0,0 1-1,-1 0 1,0-1 0,1 1 0,-1 0 0,0 0 0,1 0-1,-4-2 1,2 3 1,1 1-1,0-1 1,0 0-1,0 0 1,0 1-1,0-1 1,0 1-1,1 0 1,-1 0-1,0 0 1,0 0-1,0 0 1,1 0-1,-1 0 1,0 0-1,-1 2 1,-24 24 24,15-11-16,0 0 1,1 1-1,0 0 0,2 1 1,0 0-1,1 1 1,1-1-1,-8 34 1,5-6 44,2 1 0,-4 73 1,11-94-10,1-1 1,1 0 0,1 0-1,1 0 1,2 0 0,0-1-1,2 1 1,14 35 0,-16-49-11,0 0 1,0-1-1,1 1 0,1-1 1,-1 0-1,2-1 1,-1 0-1,1 0 1,1-1-1,0 0 1,0 0-1,0-1 0,1 0 1,0 0-1,0-1 1,1-1-1,0 0 1,0 0-1,22 5 1,-17-8-77,0 0 1,0-2 0,-1 0 0,1-1 0,25-4 0,-11 1-94,10 0-3351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5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1085 5824,'0'0'5554,"8"-11"-5055,12-21-94,-2-1-1,-1-1 1,-2 0-1,-1-1 1,-2 0-1,15-74 1,-7-2 932,6-128 0,-21 152-711,12-114 1294,-16 186-1564,0-8 435,1 23-192,0 12 173,29 254 262,0 148-173,-31-345-697,-4 1 1,-2-1-1,-4 0 0,-18 68 0,21-110-88,-1 0-1,-1-1 1,-21 39-1,25-55-39,-1-1 0,0 0 0,0 0 1,-1 0-1,0-1 0,-1 0 0,0 0 0,0-1 0,0 0 0,-1 0 0,0-1 0,-11 5 0,18-10-24,-1 1 1,0-1-1,0 0 0,1 0 1,-1-1-1,0 1 0,0 0 1,0-1-1,0 0 0,0 0 1,0 0-1,0 0 0,0 0 1,0-1-1,0 1 0,0-1 1,0 0-1,0 1 0,0-2 1,1 1-1,-1 0 0,0 0 1,1-1-1,-1 0 0,1 1 1,-1-1-1,1 0 0,0 0 1,0 0-1,0 0 0,0-1 1,0 1-1,0-1 0,1 1 1,-1-1-1,-1-3 0,1 2-5,-1-1 1,1 0-1,0 0 0,0 0 0,1 0 0,0 0 0,0 0 0,0 0 0,0-1 0,1 1 1,0 0-1,0 0 0,0-1 0,0 1 0,1 0 0,0 0 0,0-1 0,1 1 0,3-9 1,3 3-6,0 1 1,1 0-1,0 0 1,1 1 0,0 0-1,0 0 1,16-8-1,-11 6-1,97-66-46,37-27 1,54-49 58,-29 17-20,-161 126 23,0 1 1,1 0-1,0 1 1,22-9 0,-33 17-10,-1 0 0,0 1 0,0-1 0,1 0 1,-1 1-1,0 0 0,0-1 0,0 1 0,0 0 1,1 0-1,-1 0 0,0 0 0,-1 0 1,1 1-1,0-1 0,0 1 0,-1-1 0,1 1 1,2 2-1,11 9 26,-7-7-15,0 0-1,-1 0 0,0 1 1,0 0-1,-1 0 1,0 1-1,9 14 1,-6-9 63,0 0 0,15 14 0,-21-19 79,-3-8-158,0 0 0,0 0-1,0 0 1,0 0 0,0 0-1,0 0 1,0 0 0,0 0 0,0 0-1,0 1 1,0-1 0,0 0-1,0 0 1,0 0 0,0 0-1,0 0 1,0 0 0,0 0 0,0 0-1,0 0 1,0 0 0,0 0-1,0 1 1,0-1 0,0 0-1,0 0 1,0 0 0,0 0-1,0 0 1,-1 0 0,1 0 0,0 0-1,0 0 1,0 0 0,0 0-1,0 0 1,0 0 0,0 0-1,0 0 1,0 0 0,0 0 0,-1 0-1,1 0 1,0 0 0,0 0-1,0 0 1,0 0 0,0 0-1,0 0 1,0 0 0,0 0 0,0 0-1,0 0 1,-1 0 0,1 0-1,0 0 1,0 0 0,0 0-1,0 0 1,0 0 0,0 0 0,0 0-1,0-1 1,0 1 0,0 0-1,0 0 1,0 0 0,0 0-1,0 0 1,-6-3 34,0 0-1,0 0 0,1 0 1,-13-2-1,5 0-2,-9-3 33,-1 0 1,0 2-1,0 0 0,-29-3 1,47 8-56,-1 1 1,0 0 0,0 0-1,0 0 1,0 0-1,0 1 1,0 0 0,1 1-1,-1-1 1,0 1-1,1 0 1,-1 0 0,1 1-1,0 0 1,0 0 0,0 0-1,0 0 1,0 1-1,1 0 1,0 0 0,-1 0-1,-5 8 1,6-5 0,0 0 0,1-1 0,0 1-1,1 0 1,-1 1 0,1-1 0,1 0 0,-1 1 0,1-1 0,1 0 0,-1 1 0,1 0 0,1-1 0,-1 1 0,3 11 0,-1-9 0,0 0 0,1 0 0,0-1 0,0 1 0,1-1 0,0 1-1,1-1 1,0-1 0,1 1 0,-1-1 0,8 9 0,-6-10-2,-3-3-2,0 1 0,0-1 1,1 0-1,-1 0 0,1-1 0,7 5 0,-10-7-5,0 0 1,0-1-1,-1 1 0,1-1 0,0 1 0,0-1 0,0 0 0,0 0 1,-1 0-1,1 0 0,0 0 0,0 0 0,0 0 0,0-1 0,-1 1 1,1-1-1,0 1 0,0-1 0,-1 0 0,1 0 0,0 0 0,-1 0 1,1 0-1,-1 0 0,1 0 0,1-2 0,5-4 11,-1-1 0,0 0-1,-1 0 1,0 0 0,0-1-1,0 0 1,5-14 0,27-72 82,-37 92-92,9-31 90,9-48 0,2-13 175,-21 95-266,0-1 1,0 1-1,0 0 0,0-1 1,0 1-1,0 0 0,0 0 0,0-1 1,0 1-1,0 0 0,0-1 1,0 1-1,0 0 0,0 0 1,1-1-1,-1 1 0,0 0 0,0 0 1,0-1-1,0 1 0,1 0 1,-1 0-1,0-1 0,0 1 1,0 0-1,1 0 0,-1 0 0,0 0 1,0-1-1,1 1 0,-1 0 1,0 0-1,0 0 0,1 0 0,-1 0 1,0 0-1,1 0 0,-1 0 1,0 0-1,0 0 0,1 0 1,-1 0-1,0 0 0,1 0 0,-1 0 1,0 0-1,0 0 0,1 0 1,-1 0-1,0 0 0,1 0 1,-1 0-1,0 1 0,0-1 0,1 0 1,-1 0-1,0 0 0,0 0 1,0 1-1,1-1 0,-1 0 0,0 0 1,0 1-1,0-1 0,1 0 1,12 23 63,-10-16-47,137 231 246,-137-234-259,0-1 0,-1 1 1,1 0-1,1-1 0,-1 0 0,0 0 0,1 0 1,-1 0-1,6 3 0,-7-5-4,0-1 0,0 1-1,0 0 1,0 0 0,0-1 0,0 1-1,0-1 1,0 0 0,0 1-1,0-1 1,0 0 0,0 0 0,0 0-1,1-1 1,-1 1 0,0 0 0,0-1-1,0 0 1,0 1 0,0-1 0,-1 0-1,5-2 1,14-12 9,0 0 1,0-2-1,32-35 0,-9 8 15,13-17 22,10-8 2,-65 68-51,0 0 0,0 0 1,0 0-1,1 0 0,-1 0 1,0 0-1,0 1 0,1-1 1,-1 1-1,0-1 0,1 1 1,-1-1-1,0 1 0,1-1 1,-1 1-1,1 0 0,-1 0 1,3 0-1,-4 1 1,0-1 0,0 1 0,0-1 1,0 1-1,-1 0 0,1-1 0,0 1 0,0-1 0,-1 1 0,1-1 1,0 1-1,-1-1 0,1 1 0,-1-1 0,1 1 0,-1-1 0,1 1 1,-1-1-1,1 0 0,-1 1 0,1-1 0,-1 0 0,1 1 0,-1-1 1,1 0-1,-1 0 0,0 0 0,1 0 0,-1 1 0,-1-1 0,-24 10 19,8-5-1,1 0 0,1 2-1,-1 0 1,1 1 0,0 1 0,-23 16 0,33-20 1,0 0-1,0 0 1,1 1-1,-1 0 1,1 0-1,0 0 1,-7 14-1,10-16-8,0 0 1,0 1-1,1-1 1,0 0-1,-1 1 0,1-1 1,1 1-1,-1-1 1,1 1-1,0 0 0,0-1 1,0 1-1,1-1 1,1 8-1,0-3-1,0 0 1,1 0-1,0 0 0,1 0 0,7 12 1,-9-17-8,1 0 0,0 0 0,1-1 1,-1 1-1,1-1 0,-1 0 0,1 1 1,0-2-1,0 1 0,0 0 0,0-1 0,7 3 1,9 3 12,1-1 0,-1 0 1,1-2-1,0 0 0,23 2 1,-30-6-20,1-1 1,-1 0 0,0-1-1,1-1 1,-1 0 0,0-1-1,0 0 1,23-9 0,-12 0 2,-2-1 0,0-1 1,0-1-1,-1-1 1,-1-1-1,19-20 0,-8 9 7,-14 12-4,-1-1 1,-1-1-1,-1 0 0,-1 0 1,0-2-1,-1 0 1,10-23-1,-9 14-1,-1-2 1,-2 1-1,-2-2 1,10-50-1,-11 25-2,-3-1 0,-2 0-1,-3 0 1,-2 0-1,-14-81 1,14 125-1,0 1 0,-1-1 0,-1 0 0,0 1 0,-1 0 0,0 0 0,-1 1 0,-8-14 0,14 25 0,-1 1 0,1 0 0,0 0 0,-1-1-1,1 1 1,-1 0 0,1 0 0,0-1 0,-1 1 0,1 0 0,-1 0 0,1 0 0,-1 0 0,1 0-1,-1 0 1,1 0 0,-1 0 0,1 0 0,-1 0 0,1 0 0,-1 0 0,1 0 0,-1 0-1,1 0 1,0 0 0,-1 1 0,1-1 0,-1 0 0,1 0 0,-1 1 0,1-1 0,0 0-1,-1 0 1,1 1 0,0-1 0,-1 0 0,1 1 0,0-1 0,-1 1 0,1-1 0,0 1-1,-17 19-25,9-7 19,0 1 0,1 0-1,0 0 1,1 0 0,1 1-1,0 0 1,1 0-1,-3 20 1,0 18-7,0 59 1,6-84 10,-1 32 1,2 0 0,3 0-1,18 105 1,-17-148 1,3 21 17,2-1 0,1 0 0,2-1 0,21 46 0,-31-78-14,0-1 0,0 0 0,0 1 0,0-1 0,1 0 0,-1 0 0,1-1 0,0 1 0,0-1 0,0 1 0,0-1 0,0 0 0,0 0 0,1 0 0,-1 0 0,1-1 0,-1 1 0,1-1 0,0 0 0,-1 0 0,1-1 0,0 1 0,0-1 0,-1 1 0,1-1 0,0 0 0,0-1 0,0 1 0,3-2 0,12-4 7,-2-2-1,1 0 1,-1-1 0,0-1 0,-1-1 0,0 0 0,20-19-1,-29 24-11,0-1-1,-1 0 1,0-1-1,0 1 1,-1-1-1,0 0 0,0 0 1,-1-1-1,0 0 1,0 1-1,-1-1 1,0 0-1,-1-1 1,0 1-1,0 0 0,-1-1 1,0-14-1,-1 23 5,0 0-1,0 0 1,0 1-1,0-1 1,0 0 0,0 0-1,-1 0 1,1 1-1,0-1 1,0 0-1,-1 0 1,1 1-1,0-1 1,-1 0-1,1 0 1,-1 1-1,1-1 1,-1 0-1,1 1 1,-1-1 0,1 1-1,-1-1 1,0 1-1,1-1 1,-1 1-1,0-1 1,0 1-1,-1-1 1,1 1 1,-1 0 1,0 0 0,0 0-1,1 0 1,-1 0-1,0 1 1,0-1 0,1 1-1,-1-1 1,0 1 0,1-1-1,-4 3 1,-5 2 12,0 1 1,1 1 0,-10 8-1,13-10-7,0 0 0,0 1 0,1 0-1,0 0 1,0 0 0,1 0 0,0 1 0,0-1-1,0 1 1,1 0 0,0 0 0,-4 13-1,6-14-8,0 0-1,0 1 1,1-1-1,0 0 0,0 0 1,0 1-1,1-1 0,0 0 1,0 0-1,0 0 1,1 0-1,0 0 0,0 0 1,0 0-1,1-1 0,5 9 1,-3-7-5,0 0 1,1-1 0,0 1 0,0-1-1,0 0 1,1-1 0,0 1 0,0-1-1,0-1 1,1 1 0,0-1 0,-1-1-1,1 1 1,1-1 0,-1-1 0,14 3-1,-20-5 11,0 1 0,1-1 0,-1-1 0,0 1-1,1 0 1,-1 0 0,0-1 0,1 1 0,-1-1-1,0 0 1,1 0 0,-1 0 0,0 0 0,0 0-1,0 0 1,0-1 0,0 1 0,0 0 0,-1-1 0,1 0-1,0 1 1,-1-1 0,1 0 0,-1 0 0,1 0-1,-1 0 1,1-3 0,2-2 10,0-1 0,0 0 0,-1-1 0,0 1-1,3-15 1,-6 16-11,1-1 0,-1 1 0,0 0 0,0-1 0,-1 1 0,0 0 0,0 0 0,-1 0 0,1 0 0,-2 0-1,1 0 1,-1 0 0,0 1 0,0-1 0,-1 1 0,-8-11 0,4 7 1,0 0 0,0 1 0,-1 0 0,0 1 0,-1 0 0,0 0 0,0 1 1,-1 0-1,-12-5 0,19 10 1,0 1 1,-1-1-1,0 1 1,1 0-1,-1 0 0,0 0 1,0 1-1,1 0 1,-1 0-1,-8 1 1,11-1-5,0 0 1,0 0 0,0 1-1,0-1 1,0 1-1,0-1 1,0 1 0,0 0-1,1 0 1,-1 0-1,0 0 1,1 0 0,-1 0-1,0 0 1,1 1-1,-1-1 1,1 0 0,0 1-1,-1-1 1,1 1-1,0 0 1,0-1 0,0 1-1,0 0 1,1 0-1,-1 0 1,-1 3 0,2-5-5,0 1 0,1-1 1,-1 1-1,0-1 0,0 1 1,0 0-1,0-1 0,1 1 1,-1-1-1,0 1 0,1-1 1,-1 0-1,0 1 0,1-1 1,-1 1-1,0-1 0,1 1 1,-1-1-1,1 0 0,-1 1 1,1-1-1,-1 0 1,1 0-1,-1 1 0,1-1 1,-1 0-1,1 0 0,0 1 1,19 4-32,-18-4 34,6 0-11,0 0 1,-1 0 0,1-1-1,0 0 1,0 0 0,-1-1 0,1 0-1,0 0 1,-1-1 0,1 0-1,11-4 1,7-6-7,46-26 1,-33 16 31,-15 9-4,0-1 0,31-25 0,-7 13 89,-45 25-90,-1-1-1,1 0 0,0 1 0,0-1 0,0 1 1,0 0-1,1 0 0,-1 0 0,0 1 1,0-1-1,0 1 0,1 0 0,-1-1 0,0 2 1,1-1-1,-1 0 0,0 1 0,0-1 1,1 1-1,-1 0 0,0 0 0,0 0 0,0 0 1,0 1-1,0-1 0,0 1 0,-1 0 1,1 0-1,0 0 0,-1 0 0,1 0 0,-1 1 1,0-1-1,0 1 0,2 3 0,1 1 10,-1 1-1,-1-1 0,1 1 0,-1 0 0,-1 1 0,3 13 1,4 55 177,-2-13-114,-1-25-83,-3-17 0,7 30 0,-9-50 0,0 0 0,-1 0 0,1-1 0,0 1 0,0-1 0,0 1 0,0-1 0,1 1 0,-1-1 0,0 0 0,1 1 0,-1-1 0,1 0 0,-1 0 0,1 0 0,-1 0 0,1 0 0,0 0 0,-1-1 0,1 1 0,0-1 0,0 1 0,0-1 0,-1 1 0,1-1 0,0 0 0,0 0 0,3 0 0,-1 0 0,0 0 0,1-1 0,-1 1 0,0-1 0,0 0 0,1 0 0,-1 0 0,0-1 0,0 0 0,0 1 0,6-5 0,6-6 0,0-1 0,-1-1 0,0 0 0,-1-1 0,0 0 0,-2-1 0,0-1 0,0 0 0,-2 0 0,0-1 0,-1 0 0,-1-1 0,-1 0 0,0 0 0,6-38 0,-6 22 0,-4 15 0,9-31 0,-10 52 0,0 0 0,-1 0 0,1 1 0,-1-1 0,1 1 0,-1-1 0,0 1 0,1-1 0,0 4 0,7 9 0,0 0 0,-1 1 0,-1 0 0,-1 1 0,0-1 0,4 18 0,-3-1 0,-1 0 0,3 38 0,-9-62 0,0 0 0,0 0 0,-1-1 0,0 1 0,0-1 0,0 1 0,-1-1 0,0 1 0,-1-1 0,0 0 0,0 0 0,0 0 0,-1 0 0,0-1 0,0 1 0,-1-1 0,-6 7 0,9-12 0,1 1 0,-1-1 0,1 0 0,-1 0 0,0 1 0,1-1 0,-1 0 0,0-1 0,0 1 0,0 0 0,0 0 0,0-1 0,0 1 0,0-1 0,0 0 0,0 0 0,0 1 0,0-1 0,0-1 0,0 1 0,0 0 0,0 0 0,0-1 0,0 1 0,0-1 0,-2 0 0,-5-3 0,-1-1 0,1 0 0,0 0 0,-9-7 0,-2-1 0,11 8 0,5 3 0,0 0 0,-1 0 0,2 0 0,-1-1 0,0 1 0,0-1 0,1 0 0,0 0 0,-1 0 0,1-1 0,0 1 0,1-1 0,-1 0 0,-2-4 0,5 8 0,0 0 0,0-1 0,0 1 0,0 0 0,0-1 0,0 1 0,0-1 0,0 1 0,0 0 0,0-1 0,0 1 0,0 0 0,0-1 0,0 1 0,0 0 0,0-1 0,0 1 0,0 0 0,1-1 0,-1 1 0,0 0 0,0 0 0,0-1 0,1 1 0,-1 0 0,0 0 0,0-1 0,1 1 0,-1 0 0,0 0 0,1 0 0,-1-1 0,0 1 0,1 0 0,-1 0 0,0 0 0,1 0 0,16-4 0,-11 3 0,59-7 0,1 3 0,108 6 0,-71-2 0,20 2 0,-67 1 0,-34 15-583,-17-13-3231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58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89 255 7328,'0'0'2120,"-11"-4"-1599,-57-17 430,59 15-70,14 0-49,21-4 143,34-4 67,111-10 1,-33 6-187,-92 11-590,203-40 1199,-204 36-953,-1-3 0,0-1 0,60-30-1,-101 44-476,-1-1 0,0 1 0,1-1 0,0 1 0,-1 0 0,1 0 0,0 0-1,-1 0 1,1 1 0,0-1 0,0 1 0,0 0 0,0 0 0,0 0 0,-1 0-1,1 0 1,0 0 0,0 1 0,0-1 0,0 1 0,-1 0 0,1 0 0,0 0-1,-1 0 1,1 0 0,-1 1 0,1-1 0,-1 1 0,1 0 0,3 3 0,9 11-2629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59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501 189 6728,'0'0'4025,"-10"-3"-3425,-6-2-222,0 1 0,0 0 0,-1 2 0,1 0-1,0 0 1,-33 3 0,17 4 300,1 2-1,1 1 0,-53 20 1,69-22-423,-1 1 0,1 1-1,0 0 1,1 0 0,0 2 0,1-1 0,-1 2 0,2 0 0,-17 19 0,26-27-189,-1-1 0,1 1 1,0 0-1,0 0 0,1 1 1,-1-1-1,1 0 1,-1 1-1,1-1 0,0 1 1,0-1-1,1 1 0,-1-1 1,1 1-1,0 0 0,0-1 1,0 1-1,0 0 0,0-1 1,1 1-1,0-1 0,1 6 1,0-6-11,0 1 1,0 0-1,0-1 1,1 0-1,-1 1 1,1-1-1,0 0 1,0 0-1,0-1 1,0 1-1,1-1 1,-1 1-1,1-1 1,0 0-1,-1 0 1,1-1-1,0 1 1,0-1-1,7 2 1,-1-1-2,1 0 0,-1 0 0,1-1 0,-1 0 1,1-1-1,0 0 0,-1-1 0,1 0 0,-1-1 0,1 0 1,-1-1-1,0 0 0,0 0 0,0-1 0,0 0 0,-1-1 1,1 0-1,-1-1 0,-1 0 0,1 0 0,-1-1 0,14-14 1,-9 7 0,-1 0 1,0-2 0,-2 1 0,1-1-1,-2-1 1,0 0 0,-1 0 0,-1-1-1,-1 1 1,0-2 0,-1 1 0,2-20-1,3-38 198,-10 67-149,-5 8 46,-5 13 43,6-4-161,1 1 1,1-1-1,-1 1 0,1 0 0,1 0 0,0 0 0,0 0 1,1 0-1,0 0 0,1 0 0,-1 0 0,2 0 0,-1 0 1,1 0-1,1 0 0,5 13 0,-4-11-3,1 1 0,1-1 0,0 0-1,0-1 1,1 0 0,0 0 0,1 0-1,0-1 1,1 0 0,-1 0 0,18 12 0,-21-18-17,-1-1 0,1 1 0,0-1 1,0 0-1,0-1 0,0 1 0,0-1 1,0 0-1,0 0 0,0 0 0,1-1 1,-1 0-1,0 0 0,0 0 0,1-1 0,-1 0 1,0 0-1,0 0 0,0-1 0,0 1 1,0-1-1,0 0 0,-1-1 0,7-3 1,3-2 22,-1-1 0,-1-1-1,1 0 1,-2-1 0,1 0 0,16-22 0,-12 12 16,0-1-1,-2 0 0,-1-1 1,-1 0-1,-1-1 1,9-27-1,-11 2 109,-9 46-142,1 0-1,-1-1 0,0 1 1,0 0-1,-1 0 0,1 0 1,0-1-1,-1 1 0,0 0 1,0 0-1,0 0 0,-2-5 1,2 8-14,1 0 1,0 0 0,0 0 0,0-1 0,0 1-1,0 0 1,0 0 0,0 0 0,-1 0-1,1 0 1,0 0 0,0 0 0,0 0 0,0 0-1,0 0 1,-1-1 0,1 1 0,0 0 0,0 0-1,0 0 1,0 0 0,0 0 0,-1 0 0,1 0-1,0 0 1,0 0 0,0 0 0,0 0 0,-1 0-1,1 1 1,0-1 0,0 0 0,0 0 0,0 0-1,0 0 1,-1 0 0,1 0 0,0 0 0,0 0-1,0 0 1,0 0 0,0 1 0,0-1 0,0 0-1,0 0 1,-1 0 0,1 0 0,0 0 0,0 0-1,0 1 1,0-1 0,0 0 0,0 0 0,0 0-1,0 0 1,0 1 0,0-1 0,-6 17 99,0 24-45,6-25-35,0 0 1,0-1 0,1 1-1,1 0 1,1-1 0,0 1-1,1-1 1,1 0 0,0 0-1,1-1 1,9 17 0,-10-23-11,0-1-1,0 0 1,0 0 0,1 0-1,0-1 1,1 0 0,-1 0 0,1 0-1,0-1 1,0 0 0,1 0-1,0-1 1,0 0 0,0 0 0,0-1-1,0 0 1,1 0 0,-1-1 0,1 0-1,0-1 1,0 0 0,-1 0-1,13-1 1,-6-1-9,1 0 0,-1-1-1,1 0 1,-1-1 0,0-1-1,0 0 1,-1-1 0,1-1 0,-1 0-1,0-1 1,-1-1 0,18-12-1,-24 15-3,1-1-1,-2 0 1,1-1-1,-1 0 1,0 0-1,0 0 0,0-1 1,-1 1-1,-1-1 1,5-10-1,-7 13-4,0 0 0,-1-1 1,1 1-1,-1 0 0,0-1 0,0 0 0,-1 1 0,0-1 0,0 1 0,0-1 0,-1 0 0,0 1 1,0-1-1,0 1 0,-1 0 0,1-1 0,-5-8 0,4 11 1,0 0 1,0-1-1,0 1 0,0 0 0,0 0 0,0 1 1,-1-1-1,1 0 0,-1 1 0,0 0 0,0-1 1,0 1-1,0 0 0,0 1 0,-5-3 0,6 3 2,-1 0 0,1 1 0,-1-1 0,1 1 0,-1-1 0,0 1 0,1 0 0,-1 0 0,1 0 0,-1 1 0,1-1 0,-1 0 0,1 1 0,-1 0 0,1 0 0,-1-1 0,1 1 0,0 1 0,0-1 0,-1 0 0,1 1 0,-3 2 0,-2 2-3,0 0-1,1 1 1,0 0-1,0 0 1,0 0-1,1 1 1,0 0-1,1 0 1,0 0-1,0 1 1,0-1 0,1 1-1,1 0 1,-1 0-1,-1 14 1,4-17 14,-1 1 1,1-1-1,0 0 0,0 0 1,1 0-1,0 1 1,0-1-1,0 0 1,1 0-1,0 0 0,0-1 1,0 1-1,1 0 1,0-1-1,0 1 1,1-1-1,-1 0 0,1 0 1,0 0-1,0-1 1,1 0-1,-1 1 1,1-1-1,8 4 0,-7-4 11,1 0 0,0-1 0,1 0 0,-1 0 0,0-1 0,1 0 0,0-1 0,-1 1 0,1-1 0,0-1-1,0 1 1,-1-1 0,14-2 0,4-2 64,1-1 0,40-14 0,-46 13 106,-6 2-1144,-6 1-2540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05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409 899 4008,'0'0'4434,"-4"-11"-4118,-9-19 332,-22-38 0,32 63-508,0 0-1,-1 1 0,0-1 0,1 0 1,-2 1-1,1 0 0,-1 0 0,1 0 1,-1 1-1,0 0 0,0-1 0,0 2 1,-1-1-1,1 1 0,-1-1 0,0 2 1,1-1-1,-1 1 0,0-1 0,0 1 1,0 1-1,0 0 0,0-1 0,-8 2 1,4 0-14,0 1 0,1 0 1,-1 0-1,1 1 0,0 0 0,-1 1 1,1 0-1,1 0 0,-1 1 1,1 0-1,0 0 0,0 1 1,0 0-1,-8 9 0,-50 44 761,64-56-844,0-1 1,0 0 0,1 1-1,-1-1 1,1 1-1,0 0 1,0-1 0,0 1-1,0 0 1,0 0 0,0 0-1,1 0 1,0 0-1,-1 0 1,1-1 0,0 1-1,0 0 1,1 0-1,-1 0 1,1 0 0,-1 0-1,1 0 1,0 0-1,0-1 1,2 5 0,0 0 50,1 0 1,0 0 0,0 0 0,1 0-1,-1-1 1,2 1 0,9 9 0,-5-8 3,1 0 0,0-1 1,0 0-1,1-1 0,0 0 0,0 0 1,0-2-1,1 1 0,0-2 1,-1 0-1,1 0 0,1-1 0,-1 0 1,0-2-1,0 1 0,0-2 1,1 1-1,-1-2 0,0 0 0,0-1 1,0 0-1,0 0 0,-1-2 1,0 1-1,1-2 0,-2 0 0,18-11 1,-5 1 101,18-14 55,-39 28-220,0-1 0,0 0 0,0 0 0,-1 0 0,1 0 0,-1 0 0,0-1 0,0 1 0,0-1 0,1-4 0,-1 0 120,-3 9 76,-5 16-59,5-8-150,0 1-1,1 0 1,0 0-1,1 0 1,0 0 0,1 0-1,0-1 1,0 1-1,1-1 1,0 1-1,1-1 1,0 0-1,0 0 1,1 0-1,0-1 1,1 0-1,0 0 1,0 0-1,8 7 1,-12-13-15,-1-1 0,1 0 0,0 1 0,0-1-1,0 0 1,-1 0 0,1-1 0,0 1 0,0 0 0,0 0 0,0-1 0,0 0 0,1 1-1,-1-1 1,0 0 0,0 0 0,0 0 0,0 0 0,0 0 0,0 0 0,0-1 0,0 1 0,0-1-1,0 0 1,0 1 0,0-1 0,0 0 0,2-1 0,-2 0-1,1 1 0,-1-1 0,0 1 1,0-1-1,0 0 0,0 0 0,0 0 0,-1 0 1,1 0-1,-1 0 0,1-1 0,-1 1 0,0 0 0,0-1 1,0 1-1,0-1 0,0 1 0,-1-1 0,1 0 1,-1 1-1,1-4 0,-2-12 14,0 1-1,-1-1 1,-1 0 0,-1 1 0,-10-28-1,3 15 25,-2 1-1,-19-34 0,28 58-33,1 0 1,-1 1-1,0-1 0,0 0 0,0 1 1,0 0-1,-1 0 0,-8-5 1,11 7-5,-1 1 0,1-1 0,0 1 0,-1 0 0,1 0 0,0 0 0,-1 0 0,0 0 0,1 1 0,-1-1 0,1 1 0,-1-1 0,0 1 0,1 0 0,-1 0 0,0 1 0,1-1 0,-1 0 0,1 1 0,-1-1 0,-3 3 0,4-3-3,1 1 0,0 0-1,0-1 1,0 1 0,0 0-1,0 0 1,0 0 0,1 0-1,-1 0 1,0 0 0,0 0 0,1 0-1,-1 0 1,0 1 0,1-1-1,0 0 1,-1 0 0,1 1-1,-1-1 1,1 0 0,0 0-1,0 1 1,0-1 0,0 0-1,0 1 1,0-1 0,0 0 0,0 0-1,1 1 1,-1-1 0,0 0-1,1 0 1,0 2 0,-1-1 0,1 0 0,0 0 0,0-1 1,0 1-1,0 0 0,0 0 1,0-1-1,0 1 0,1 0 0,-1-1 1,1 1-1,-1-1 0,1 0 0,-1 0 1,1 1-1,0-1 0,0 0 0,0 0 1,-1 0-1,4 0 0,8 0 12,-1 0 0,1-1 0,-1 0 1,1-1-1,-1 0 0,1-1 0,-1-1 0,0 0 0,20-8 0,30-17 18,43-17 51,-100 43-72,-1 0 1,1 1-1,0 0 0,-1 0 0,1 0 0,6 0 1,-9 1-7,0 0 0,0 0 1,0 1-1,0-1 1,0 1-1,-1 0 0,1-1 1,0 1-1,0 0 0,0 0 1,-1 0-1,1 0 1,-1 1-1,1-1 0,-1 0 1,1 1-1,-1-1 1,2 3-1,8 9 42,-7-9-29,0 0-1,0 1 1,-1 0 0,0-1 0,1 1 0,-2 1-1,1-1 1,-1 0 0,1 1 0,-1-1-1,1 7 1,4 17 88,5 28 57,-12-53-131,1 0-1,-1 1 1,0-1-1,0 0 1,0 0-1,-1 0 0,1 0 1,-1 0-1,0 0 1,-3 7-1,3-4 468,9-11-297,9-12-148,21-34-1,13-14-56,-45 57-11,0 2 0,0-1 0,0 1 0,1 0 0,0 0 1,0 0-1,11-4 0,-16 8 9,-1 1 1,1 0-1,-1-1 0,1 1 1,0 0-1,-1 0 0,1 0 1,-1 0-1,1 1 0,-1-1 1,1 0-1,-1 1 0,1-1 1,-1 1-1,1-1 0,-1 1 1,0 0-1,1-1 0,-1 1 1,0 0-1,0 0 0,1 0 1,-1 0-1,0 0 0,0 0 1,0 0-1,0 1 0,0-1 1,-1 0-1,1 1 0,0-1 1,1 3-1,3 5 13,-1 1 0,0 0 1,4 12-1,-2-1 12,-4-13 7,0 1 0,1-1 0,0 0 0,5 8 0,-4-16-21,-1 0 0,1-1 0,-1 1 0,1-1 0,-1 0 0,0 0 0,1-1 0,5-2 0,-5 1-5,1 1 1,-1-1-1,0 0 0,0 0 1,0-1-1,0 1 0,-1-1 1,1 0-1,-1 0 0,0 0 1,0 0-1,0-1 0,-1 1 1,0-1-1,0 1 1,3-9-1,-1 4 9,1 1 1,0 0-1,7-9 1,-7 10-5,1-1 0,-2 1 0,7-13 1,-2 2 4,16-26 1,1-2-5,-25 44-14,0 0 0,0 0 0,0 0 0,0 0 0,1 0 0,-1 0 0,1 0 0,-1 1 0,1-1 0,0 1 0,0-1 0,2-1 0,-4 3 6,0 0 0,1 0 0,-1 0 1,1 0-1,-1 0 0,0 0 0,1-1 0,-1 1 0,0 0 0,1 0 0,-1 0 1,1 0-1,-1 1 0,0-1 0,1 0 0,-1 0 0,1 0 0,-1 0 1,0 0-1,1 0 0,-1 1 0,0-1 0,1 0 0,-1 0 0,0 0 0,1 1 1,0 0 4,0 0 0,0 1 1,-1-1-1,1 0 1,0 1-1,-1-1 0,1 0 1,-1 1-1,1-1 1,-1 1-1,1 1 1,3 25 38,-2 0 1,0 0 0,-2 0 0,0 1-1,-2-1 1,-10 48 0,11-76-42,1 3 15,0 0 0,-1 0 0,1 0 0,-1-1 0,0 1 0,0 0 0,0 0 0,0-1 0,0 1 0,-1-1 0,1 1 0,-1-1 0,1 0 0,-3 3 0,1-2 64,-3-6-48,3 1-43,1 1 0,0 0 1,-1-1-1,1 0 0,0 1 0,0-1 0,0 0 0,0 0 0,0 0 0,-2-4 0,-6-6-111,7 10-13,1 0 53,6 2 29,-3 0 13,2 13-59,0-10 89,0 1 0,1-1 0,-1 0 0,0 0 0,1-1 0,0 1 0,-1-1 1,1 1-1,0-1 0,0 0 0,0-1 0,1 1 0,-1-1 0,0 0 0,1 0 0,-1 0 0,1 0 0,5-1 0,6 1-1,0-1-1,0-1 0,29-6 1,-36 5 8,-1 0 0,1-1 0,-1-1 0,0 1 1,0-1-1,0-1 0,-1 1 0,1-2 0,-1 1 0,0-1 1,7-7-1,3-5-2,0-1 1,24-35-1,-31 38-1,-1 0 0,0-1 0,-2 0 0,0 0 0,6-22 0,18-94-33,-26 107 33,4-26-66,-1 0 0,-3 0 1,-2-1-1,-3 1 0,-10-95 0,8 134 26,2 1 0,0 0 0,2-22 1,1-8-168,-3 41 179,-1 3 13,0 1 1,-1-1 0,1 1 0,0-1-1,0 1 1,1-1 0,-1 1 0,0 2 0,-40 189 51,7-42 55,28-106-37,0 58-1,6-96-40,1 21 53,0-1 1,10 43 0,-4-26 7,-4-32-40,0-1 1,1 1-1,0-1 0,1 0 0,0 0 1,13 19-1,-15-24-15,13 18 97,-16-24-110,1 0 1,0 0-1,0 0 1,0 0 0,0 0-1,0 0 1,0 0-1,0 0 1,1-1 0,-1 1-1,0 0 1,0-1 0,1 1-1,-1-1 1,0 1-1,1-1 1,-1 0 0,3 1-1,-1-2 7,0 0 0,1 0-1,-1 0 1,0 0 0,0 0-1,0-1 1,0 0 0,0 1-1,0-1 1,0 0 0,-1 0 0,5-4-1,17-12 4,-18 15-22,0 0 0,-1-1 0,0 0 0,0 0 0,0 0 0,7-9 0,5-4-40,-9 8 31,0 0-1,-1-1 1,-1 1 0,0-1-1,0 0 1,7-18 0,10-16 3,-18 35 19,-1 1-18,0 1 0,1-1 1,0 1-1,0 0 1,0 0-1,1 0 1,0 1-1,1 0 1,12-10-1,-17 16 5,1 1-1,-1-1 1,0 1-1,0-1 0,0 1 1,0-1-1,1 1 1,-1 0-1,0 0 1,0 0-1,2 2 1,-1 0 5,0 0 1,0 0 0,0 0-1,0 0 1,0 0 0,-1 1 0,1-1-1,-1 1 1,0 0 0,0-1-1,-1 1 1,1 0 0,1 7 0,7 15-1,-9-24 5,0-1 4,0 1 0,-1-1-1,1 1 1,0-1 0,-1 1 0,1-1-1,-1 1 1,0 0 0,1-1 0,-1 1-1,0 0 1,0 2 0,0-4 22,-7-13-37,6 9 11,-1 0-1,-1 0 1,1 0-1,0 0 1,-1 1-1,0-1 1,0 1-1,0 0 0,0 0 1,0 0-1,-1 0 1,0 0-1,1 1 1,-1-1-1,0 1 1,-8-3-1,8 3 3,0 0-1,1 0 1,-1 1-1,0 0 1,0-1-1,-1 2 1,1-1-1,-5 0 1,7 1-2,0 0 1,-1 1-1,1-1 0,-1 1 1,1 0-1,0 0 0,0 0 1,-1 0-1,1 0 0,0 0 1,0 0-1,0 1 0,0-1 1,0 1-1,1 0 0,-3 2 1,-2 3-2,0 0 0,1 0 0,0 1 1,0 0-1,1 0 0,0 0 1,0 1-1,1-1 0,-4 18 0,3-12 0,2 0 0,0 0 0,1 0 0,0 0 0,2 26 0,0-36 4,0-1 1,-1 1-1,2 0 0,-1-1 1,0 1-1,1-1 0,-1 0 0,1 1 1,0-1-1,0 0 0,1 0 1,-1 0-1,1 0 0,-1-1 0,7 6 1,-7-7-3,-1 0 0,1 1 0,0-1 0,0 0 1,0 0-1,0 0 0,0 0 0,0-1 0,0 1 0,0 0 1,0-1-1,1 1 0,-1-1 0,0 0 0,0 0 0,0 0 1,1 0-1,-1 0 0,0-1 0,0 1 0,0 0 1,0-1-1,0 0 0,1 1 0,-1-1 0,0 0 0,2-2 1,2-1-9,-1 0 0,0-1 0,-1 0 1,1 0-1,-1 0 0,0 0 1,0-1-1,0 0 0,-1 0 0,0 0 1,0 0-1,3-10 0,-1 2-1,-1 0-1,-1-1 1,0 1-1,0-26 1,-3 37-3,0-1 0,0 1 0,-1-1 1,1 1-1,-1-1 0,0 1 0,0 0 1,0-1-1,-1 1 0,-2-6 0,4 9 5,-1-1 0,1 1 0,0-1 0,-1 1-1,1-1 1,-1 1 0,1-1 0,-1 1 0,1-1 0,-1 1-1,0-1 1,1 1 0,-1 0 0,1-1 0,-1 1-1,0 0 1,1 0 0,-1-1 0,0 1 0,1 0 0,-1 0-1,-1 0 1,1 0 2,0 1 1,0-1-1,0 0 0,0 1 0,0-1 1,0 1-1,0 0 0,1-1 0,-1 1 1,0 0-1,0-1 0,0 1 0,0 0 1,1 0-1,-1 0 0,1 0 0,-1 0 1,0 0-1,0 1 0,0 1-2,0 0-1,0 0 1,0 0-1,0 0 1,0 0-1,1 0 1,-1 1-1,1-1 1,0 0-1,0 6 1,6 36-6,-4-30 17,1-2 1,0 0-1,1 0 1,1 0 0,0-1 0,9 16-1,-2-4 53,-11-22-58,0 0 1,0-1 0,0 1 0,0-1 0,0 0 0,0 1-1,1-1 1,-1 0 0,1 0 0,-1 0 0,1 0 0,-1 0-1,1 0 1,0 0 0,-1 0 0,1-1 0,0 1 0,0 0-1,-1-1 1,1 0 0,0 1 0,0-1 0,0 0 0,-1 0-1,1 0 1,0 0 0,0 0 0,0-1 0,0 1 0,-1-1-1,1 1 1,0-1 0,0 1 0,-1-1 0,1 0 0,0 0-1,-1 0 1,1 0 0,1-2 0,25-31 4,33-54 1,-26 35-7,-30 44 2,0 1-1,-1-1 1,5-13-1,-7 15 9,0 0 0,1 0 0,0 0 0,1 1 1,0-1-1,0 1 0,6-8 0,-10 14-9,1 0 0,-1-1 0,0 1 0,0 0 0,1-1 0,-1 1 0,1 0 0,-1 0 0,0-1 0,1 1 0,-1 0 0,1 0 0,-1 0 0,0-1 0,1 1 1,-1 0-1,1 0 0,-1 0 0,1 0 0,-1 0 0,1 0 0,-1 0 0,0 0 0,1 0 0,-1 0 0,1 0 0,-1 0 0,1 0 0,-1 1 0,1-1 0,-1 0 0,0 0 0,1 0 0,-1 1 0,1-1 0,-1 0 0,0 0 0,1 1 0,-1-1 0,0 0 0,1 1 1,-1-1-1,0 0 0,0 1 0,1-1 0,-1 1 0,0-1 0,0 0 0,0 1 0,1 0 0,6 23 3,-7-24-4,5 28 17,-1 1 0,-2 0-1,-3 45 1,1-28 38,0-46-50,0 0 1,-1 1 0,1-1 0,0 0-1,0 1 1,0-1 0,0 1 0,0-1-1,0 0 1,0 1 0,0-1 0,0 0-1,0 1 1,0-1 0,0 0-1,0 1 1,0-1 0,1 0 0,-1 1-1,0-1 1,0 0 0,0 1 0,0-1-1,1 0 1,-1 1 0,0-1 0,0 0-1,0 0 1,1 1 0,-1-1 0,0 0-1,1 0 1,-1 0 0,0 1 0,0-1-1,1 0 1,-1 0 0,0 0 0,1 0-1,12-11 97,18-36-76,-25 35-14,-3 8-12,10-18-18,1 1-1,1 0 1,28-30 0,-41 49 9,1 0 0,-1 1 0,0-1 1,0 0-1,1 1 0,-1-1 1,1 1-1,0 0 0,-1 0 1,1 0-1,0 0 0,0 0 1,-1 0-1,1 1 0,5-1 1,-7 1 4,1 1 1,-1-1 0,0 0 0,1 1 0,-1-1-1,0 1 1,1-1 0,-1 1 0,0-1 0,1 1-1,-1 0 1,0 0 0,0 0 0,0 0 0,0 0-1,0 0 1,0 0 0,0 0 0,0 0 0,0 0-1,-1 0 1,1 1 0,0-1 0,-1 0 0,1 0-1,-1 1 1,1-1 0,-1 1 0,0-1 0,1 0-1,-1 3 1,2 20 43,-1 0 0,-1 0 0,-1 1 0,-1-1 0,-1 0 0,-9 34 0,12-57-28,0 1 0,0-1 0,0 0 0,0 0 0,0 0 0,0 0 0,0 0 0,0 0 0,0 0 0,0 0 0,1 0 0,-1 0 0,0 0 0,1 0 0,-1 0 0,1 0 0,-1 0 0,1-1-1,0 1 1,-1 0 0,1 0 0,0 0 0,-1-1 0,1 1 0,0 0 0,0-1 0,0 1 0,0-1 0,0 1 0,0-1 0,0 1 0,0-1 0,0 0 0,0 1 0,1-1 0,1 1 6,1 0 1,0 0-1,0-1 0,-1 1 1,1-1-1,0 0 0,0 0 1,4-1-1,0-1-11,-1 0 0,1 0 0,-1 0 0,1-1 0,-1 0 1,0-1-1,0 0 0,-1 0 0,1 0 0,11-11 0,-7 5-11,-1-1 1,0-1-1,0 0 1,12-22-1,-4 3-15,-2-1 1,-1-1-1,-2 0 0,18-70 0,-14 22-46,7-87 0,-22 130 58,-2-1 0,-1 1 1,-3-1-1,-1 1 0,-10-39 0,14 71 7,1 4 1,0 1-1,0 0 0,0-1 0,-1 1 1,1 0-1,0-1 0,-1 1 1,1 0-1,-1-1 0,1 1 0,-1 0 1,1 0-1,-1 0 0,0 0 0,0-1 1,0 1-1,-2-1 0,0 7-68,-3 26 73,0 0 0,2 1-1,1 0 1,2 39 0,0-22 6,0-16 3,-1 17 30,1 0 1,3 0-1,11 66 1,-10-98-9,1-1 1,1 0-1,0 0 1,1 0 0,1 0-1,1-1 1,0-1-1,1 1 1,20 24-1,-24-35-12,0-1-1,1 1 0,-1-2 1,1 1-1,0-1 0,8 4 1,23 15 84,-33-19-88,0 0-1,-1 0 0,1-1 1,0 1-1,1-1 1,-1 0-1,0 0 0,1 0 1,6 1-1,-1-1 55,1-1 0,20-1 0,-27 0-58,65-4 561,-66 4-509,0 0-345,-4 2-343,-13 9-277,-5 13-192,13-16-2086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06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40 123 4216,'0'0'5825,"-6"-11"-5297,-20-30 39,25 41-496,1-1 0,-1 0 0,0 1 0,1-1 0,-1 0 0,1 0 0,-1 0 0,1 0 0,0 1 0,-1-1 0,1 0 0,0 0 0,-1 0 0,1 0 0,0 0 0,0 0 0,0 0 0,0 0 0,0 0 0,0 0 0,0 0 0,0 0 0,0 0 0,1 0 0,-1 0 0,0 0 0,1 0 0,-1 1 0,0-1 0,1 0 0,-1 0 0,1 0 0,0 0 0,-1 1 0,1-1 0,0 0 0,-1 1 0,1-1 0,0 0 0,0 1 0,-1-1 0,1 1 0,0-1 0,0 1 0,0-1 0,0 1 0,0 0 0,0 0 0,0-1 0,-1 1 0,1 0 0,2 0 0,4-3 268,8-2-60,0 0-1,1 1 1,0 1-1,0 0 1,30 0-1,-9 0 66,17-1 384,71 6-1,7-1 362,-10 2 1131,-122-2-2271,1 0 0,-1 0-1,-1 1 1,1-1 0,0 0 0,0 0 0,0 1 0,-1-1 0,1 0 0,-1 0 0,1 0 0,-1 1 0,0 0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0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0 146 4216,'0'0'6057,"18"-7"-5282,29-10-3,57-12 1,24-3 531,-53 12-45,84-11-1,-120 26-768,1 2 1,0 2-1,55 5 0,-40 2-2386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37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387 252 3208,'0'0'12017,"-11"-5"-11729,2 0-237,0-1 69,-1 1 0,0 0-1,0 1 1,0 0 0,0 0 0,-1 1-1,-12-2 1,13 4 37,1 1 1,-1 0-1,1 0 0,0 1 1,-1 1-1,1-1 0,0 1 1,-1 1-1,1 0 0,-14 6 1,12-4 52,1 0-1,0 1 1,0-1 0,1 2-1,-1 0 1,1 0 0,1 0 0,-1 1-1,-9 13 1,11-11-65,1-1-1,0 2 1,0-1 0,1 1-1,1-1 1,0 2-1,0-1 1,1 0 0,1 1-1,-1-1 1,2 1-1,0 0 1,0 11 0,1-7 10,1-1 0,1 1 1,0-1-1,1 0 0,1 1 0,0-1 1,1-1-1,0 1 0,12 20 0,-13-28-47,1 1 0,-1-2 1,1 1-1,1 0 0,-1-1 0,1 0 0,0-1 0,1 1 0,-1-1 0,1 0 0,11 5 1,-14-8-64,0-1 1,1 1 0,-1-1 0,1-1 0,-1 1 0,1-1 0,-1 1-1,1-1 1,5-1 0,43-8 253,-14-4-94,0-2-1,-1-1 1,52-31 0,-49 25-66,-16 9-43,-1 0 1,-1-2 0,0 0-1,20-20 1,-35 29-79,5-5 68,-1-1-1,0 0 0,-1 0 1,14-21-1,-22 29-58,-1 0 0,1 0 1,-1-1-1,0 1 0,-1-1 0,1 0 0,-1 1 1,0-1-1,0 0 0,0 0 0,-1 0 0,1 0 1,-1 0-1,-1 0 0,1 0 0,-1 1 0,1-1 1,-1 0-1,-1 0 0,-1-6 0,-5-7 29,0 0 0,-1 0 0,0 1 0,-2 0-1,0 0 1,-19-21 0,20 27-24,-1 1 0,0 0 0,0 0 1,-1 1-1,-1 1 0,1 0 0,-1 0 0,0 2 0,-17-7 0,13 7 10,-1 0 0,1 2 1,-1 0-1,0 1 0,-1 1 0,1 0 0,-27 2 0,38 1-34,0 0 0,0 0-1,0 1 1,0 0 0,1 0-1,-1 1 1,0 0 0,1 0-1,-7 4 1,9-5-1,1 1 0,-1-1-1,0 1 1,1 0 0,-1 0 0,1 0 0,0 0-1,0 0 1,0 1 0,0 0 0,1-1 0,0 1-1,0 0 1,0 0 0,-2 5 0,4-8-5,0 1 1,0-1-1,0 0 1,0 1-1,0-1 1,0 1-1,0-1 1,1 1-1,-1-1 1,0 0-1,1 1 1,-1-1-1,1 1 1,0-1-1,-1 0 1,1 0-1,0 1 1,0-1-1,0 0 1,0 0-1,0 0 1,0 0-1,0 0 1,1 1-1,0-1 10,0 1-1,1-1 1,-1 1-1,0-1 1,0 0-1,0 0 1,1 0-1,-1 0 1,1 0-1,-1-1 1,1 1-1,3 0 1,0-3-16,-1 1 0,1-1 0,-1 0 0,1 0 0,-1-1 0,0 1 0,1-1 0,-1-1 0,6-4 0,3-1-59,-12 7 57,0 1-1,0-1 1,0 0 0,-1 0 0,1 0-1,-1 0 1,1 0 0,-1 0-1,0 0 1,0 0 0,1-1 0,-2 1-1,1 0 1,0-1 0,0 1-1,-1 0 1,1-6 0,1-47-59,-2 40 52,0-21-59,9 95 95,34 441 361,-38-441-131,13 62 1,-17-116-225,0 1 1,-1 0 0,0 0 0,0 0-1,0 0 1,-1 0 0,-2 10 0,2-12-18,0 0 1,0 0-1,0 0 1,-1-1-1,0 1 1,1 0 0,-1-1-1,0 0 1,-1 1-1,1-1 1,-1 0-1,-3 4 1,-10 4 75,0-1 0,-26 11 0,1 0-21,21-14-62,19-7-6,1 0 0,0 0 0,-1 0 0,1 1 1,-1-1-1,1 0 0,0 0 0,-1 0 0,1 0 0,0 0 0,-1-1 0,1 1 0,0 0 0,-1 0 0,1 0 0,0 0 0,-1 0 0,1 0 0,0-1 1,-1 1-1,1 0 0,0 0 0,0 0 0,-1-1 0,1 1 0,0 0 0,0 0 0,-1-1 0,1 1 0,0 0 0,0-1 0,0 1 0,-1 0 1,1 0-1,0-1 0,0 1 0,0 0 0,0-1 0,0 1 0,0-1 0,0 1 0,0 0 0,0-1 0,0 1 0,0 0 0,0-1 0,0 1 1,0 0-1,0-1 0,0 1 0,0 0 0,0-1 0,0 1 0,1 0 0,-1-1 0,2-1-2,1 1 0,-1-1 1,0 1-1,1 0 0,-1-1 0,1 1 0,-1 0 0,1 1 0,3-2 1,4-1-10,15-4-5,-1 0 0,1 2-1,0 1 1,33-2 0,-45 5 15,4-1 8,57-2 90,-68 4-89,0 1 1,0-1 0,0 1-1,0 1 1,0-1-1,0 1 1,0 0-1,0 0 1,7 5-1,-12-7-35,-1 0-1,0 0 1,0 0-1,1 1 0,-1-1 1,0 0-1,1 0 0,-1 0 1,0 0-1,1 0 1,-1 1-1,1-1 0,-1 0 1,0 0-1,1 0 0,-1 0 1,0 0-1,1 0 1,-1 0-1,1 0 0,-1-1 1,0 1-1,1 0 0,-1 0 1,0 0-1,1 0 1,-1 0-1,0 0 0,1-1 1,-1 1-1,0 0 0,1 0 1,-1-1-1,0 1 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3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347 382 6824,'0'0'6584,"-5"-14"-6136,-12-35 390,-15-71 0,21 74-286,7 27-175,0 1 0,1-1 1,-2-24-1,6 41-286,-1 0 0,-1 0 0,1 0 0,0 0 0,0 0 0,-1 0 0,1 0 0,-1 0 0,0 0 0,0 0 0,1 0 0,-1 1 0,0-1 0,-1 0 0,1 1 0,0-1 0,0 0 0,-1 1 0,1-1 0,-1 1 0,1 0 0,-3-2 0,2 3 9,0 1 0,0-1 0,1 1 0,-1-1 1,0 1-1,1 0 0,-1 0 0,0 0 0,1 0 0,-1 0 0,1 0 0,0 0 0,-1 1 1,1-1-1,0 0 0,-2 4 0,-7 4 199,-4 1-132,-1-1-1,0-1 1,-1 0-1,0-1 1,0 0 0,0-2-1,-1 0 1,0 0-1,-31 3 1,32-9 602,20-5-333,30-10-130,-24 12-243,21-10 92,1 3-1,1 0 0,62-11 1,105-3 338,-97 24-50,-65 1-169,-35 0-237,0 1 0,0-1-1,-1 0 1,1 1-1,0 0 1,-1 0 0,1 0-1,0 0 1,-1 0 0,1 0-1,-1 1 1,0-1 0,1 1-1,-1-1 1,0 1 0,0 0-1,0 0 1,0 0 0,0 0-1,2 4 1,17 15-4244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39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86 5120,'0'0'7096,"-11"0"-6512,-33 0-14,43 0-446,0 0-1,0 0 1,0-1-1,0 1 1,0 0-1,0 0 0,-1 1 1,1-1-1,0 0 1,0 0-1,0 0 1,0 1-1,0-1 1,0 1-1,0-1 1,0 1-1,-1 0 1,2-1-39,1 0 0,-1 0 0,0 1 0,1-1 0,-1 0 0,1 0 0,-1 0 0,1 0 0,-1 0 0,0 0 0,1 0 0,-1 0 0,1 0 0,-1 0-1,1 0 1,-1 0 0,0 0 0,1 0 0,-1 0 0,1 0 0,-1 0 0,0-1 0,1 1 0,-1 0 0,1 0 0,-1-1 0,29-14 767,-14 7-549,0 0 0,28-10 1,-6 10 227,0 0 0,48-2 0,-3 0 364,-66 8-648,0 1 0,1 1 0,-1 0 0,26 5 0,-25-3 118,-15-2-302,-1 0 0,1 0 1,0 1-1,-1-1 1,1 1-1,0-1 1,-1 1-1,1 0 0,-1-1 1,1 1-1,-1 0 1,1 0-1,-1 0 1,0 0-1,1 0 1,-1 1-1,0-1 0,0 0 1,0 0-1,0 1 1,0-1-1,0 1 1,0-1-1,-1 1 0,1-1 1,0 1-1,-1 0 1,1-1-1,-1 3 1,1-3-67,-1 0 0,0 0 0,0 0 0,0 0 0,-1 0 0,1 0 0,0 0 0,0 0 0,0 0 0,-1 0 0,1 1 0,-1-1 0,1-1 0,-1 1 0,1 0 0,-1 0 0,1 0 0,-2 1 0,1-1-220,0 0 1,0 0-1,-1 0 1,1-1-1,0 1 1,-1 0-1,1-1 1,0 1 0,-1-1-1,1 1 1,0-1-1,-1 0 1,1 1-1,-1-1 1,1 0-1,-3 0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1.1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94 4416,'0'0'15958,"0"-10"-15445,-1 1-306,0 1 133,0 0-1,1 0 1,0 0 0,0 0 0,1 0 0,1-9 0,4 7 730,-3 15 493,0 20-517,-4 47-404,0-3 349,12 118 0,-8-136-197,1-42-286,-4-8-481,0-1 0,0 0 0,0 1 0,1-1 0,-1 0-1,0 0 1,0 1 0,0-1 0,0 0 0,0 1 0,0-1-1,0 0 1,0 1 0,0-1 0,0 0 0,0 1 0,0-1 0,0 0-1,0 1 1,0-1 0,0 0 0,0 1 0,0-1 0,0 0-1,-1 1 1,1-1 0,0 0 0,0 1 0,0-1 0,0 0-1,-1 0 1,1 1 0,-1-1 0,1 3 256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3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9240,'0'0'3293,"11"-3"-2802,-9 3-481,23-8 544,1 2 0,-1 1 0,44-3 0,-14 9 447,-18 0 17,40-4-1,-62 3-797,-1 1 0,1 0-1,0 1 1,-1 1 0,1 0 0,18 7-1,-12-4-2020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0 211 4008,'0'0'10888,"3"-12"-10384,-1 4-382,1-1 1,0 1 0,0-1 0,1 1-1,0 0 1,0 0 0,1 0 0,0 1 0,0 0-1,10-10 1,-5 7 73,1 0 0,0 1-1,1 0 1,0 1 0,0 0-1,0 1 1,1 1 0,25-10-1,-27 12-81,-3 1 24,0 0-1,0 1 0,0 0 0,12-2 1,-17 4-87,-1 0 1,1 0 0,-1 0 0,1 0-1,0 1 1,-1-1 0,1 1-1,-1-1 1,1 1 0,-1 0-1,0 0 1,1 0 0,-1 1 0,0-1-1,0 0 1,1 1 0,-1-1-1,3 4 1,-2 0 12,1-1 0,-1 1 0,0 0 0,0-1 0,0 1-1,-1 1 1,0-1 0,0 0 0,0 0 0,-1 1 0,1-1 0,-1 1 0,-1 0 0,1-1 0,-1 1-1,0 0 1,-1 9 0,-2 9 74,-1 0 0,-12 40 0,13-56-101,-4 16 82,-2-1-1,0-1 0,-2 0 1,-1 0-1,-20 29 1,6-16 82,-1-1 0,-37 35 0,51-57-122,10-11-43,1 1 1,-1-1-1,1 1 1,0 0 0,0 0-1,0 0 1,0 1-1,0-1 1,0 0 0,0 1-1,1-1 1,-3 6-1,4-8-28,1-1 0,-1 1-1,1-1 1,-1 1-1,1-1 1,-1 1 0,1-1-1,0 1 1,-1 0 0,1-1-1,-1 1 1,1 0-1,0-1 1,-1 1 0,1 0-1,0 0 1,0 0 0,-1 0-1,1 0 1,1 0-1,20-3-4,-20 3 8,98-15 48,-64 9 18,1 1 1,-1 1 0,1 2 0,42 3 0,-55-1 33,-22-1-71,0 1 0,0 0 0,0 0 0,0-1 0,0 1 0,0 0 0,0 1 0,0-1 0,0 0 0,0 1 0,0-1 1,0 1-1,0-1 0,0 1 0,0 0 0,-1 0 0,4 1 0,-5-1-17,0 0 1,0 0-1,1 0 1,-1 0 0,0-1-1,0 1 1,0 0-1,0 0 1,0 0-1,0 0 1,0 0 0,-1 0-1,1-1 1,0 1-1,0 0 1,-1 0 0,1 0-1,0 0 1,-1-1-1,1 1 1,-1 0 0,1 0-1,-1-1 1,1 1-1,-1 0 1,-16 18 41,13-14-109,-2 1-407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7328,'0'0'8377,"5"9"-7820,2 3-371,-5-8-109,1 1 0,0-1 1,-1 1-1,0 0 0,0 0 1,0 0-1,-1 1 0,0-1 1,0 0-1,0 6 0,3 26 654,-2 0 0,-1 0 0,-2 0 0,-7 48 0,4-56-200,4-22-384,0-1 0,-1 0 0,0 0 0,0 0-1,0 0 1,-1 0 0,0 0 0,0 0 0,-6 10 0,-16 27 669,22-39-844,6-7-265,4-6-2948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8536,'0'0'2801,"1"13"-2213,8 155 2608,-13 66 850,3-228-3660,0 0-1,0 0 1,0 0-1,-5 11 1,4-9 354,2-8-670,0 1-1,-1 0 0,1 0 1,0 0-1,-1-1 0,1 1 1,0 0-1,-1 0 0,1-1 1,-1 1-1,1 0 0,-1-1 1,1 1-1,-1 0 0,0-1 1,1 1-1,-1-1 0,0 1 1,1-1-1,-2 1 0,1-1-49,1-5-3341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1 405 6824,'0'0'3001,"12"-12"-2417,136-133 1751,-146 143-2291,75-64 1190,-66 57-932,1 1 0,0 0 0,0 1-1,1 0 1,13-4 0,-23 9-222,0 2 1,-1-1-1,1 0 0,0 1 1,0-1-1,0 1 0,-1 0 1,1-1-1,0 2 1,0-1-1,0 0 0,0 0 1,-1 1-1,1 0 0,0-1 1,-1 1-1,1 0 1,0 0-1,-1 1 0,5 1 1,-1 3 183,1-1 1,-1 1 0,-1 0-1,1 1 1,6 9-1,-8-10-99,0-1 0,0 1 0,0-1 0,1 0 0,0-1 0,0 1 0,0-1 0,0 0 0,11 6 0,-14-9-111,1-1 0,-1 1 1,0-1-1,1 1 0,-1-1 0,0 0 1,1 0-1,-1 0 0,0 0 0,1-1 1,-1 1-1,0-1 0,1 1 0,-1-1 0,0 0 1,0 0-1,0 0 0,4-2 0,5-3 182,-1-1-1,15-13 0,-1 1 145,-12 10-168,0 0 0,0 0 1,-1-1-1,0 0 0,-1-1 0,10-14 0,-6 5 85,-6 9-128,0-1 0,1 2 1,0-1-1,11-9 0,-17 19-267,-1-1 0,0 1 1,1 0-1,-1 0 0,1 1 0,-1-1 0,1 0 1,-1 1-1,6-1 0,-2 0-2572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4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7632,'0'0'3722,"8"12"-3114,-1 0-431,-1-4-38,-1-1-1,-1 2 1,1-1-1,-1 0 1,-1 1 0,0 0-1,4 16 1,0 19 1169,-3 0 0,-2 75 1,-2-81-313,2-15 259,2-18-218,2-13-271,10-31-140,14-59 0,-3 7-146,-21 73-291,14-27-1,-17 40-142,-1 1 0,1-1 1,0 0-1,0 1 0,1 0 0,-1 0 1,1 0-1,0 0 0,0 1 0,7-5 1,-11 7-36,1 1 0,0-1 0,0 1 0,0-1 0,0 1 1,0-1-1,0 1 0,0 0 0,0 0 0,0-1 0,0 1 0,0 0 1,0 0-1,0 0 0,0 0 0,0 0 0,0 0 0,0 0 1,0 1-1,0-1 0,0 0 0,0 0 0,0 1 0,0-1 0,0 1 1,0-1-1,0 1 0,0-1 0,-1 1 0,1 0 0,0-1 1,0 1-1,0 0 0,-1-1 0,1 1 0,-1 0 0,1 0 1,0 0-1,-1 0 0,1 0 0,-1 0 0,0 0 0,1 0 0,-1 1 1,3 8 29,0-1 1,-2 0-1,1 1 1,0 10-1,0-2 52,2 19 59,-4-27-31,1-1 0,0 1 0,5 17 0,-6-26-112,0-1 1,0 0-1,1 0 0,-1 1 0,0-1 0,0 0 1,0 0-1,0 1 0,1-1 0,-1 0 1,0 0-1,0 1 0,1-1 0,-1 0 0,0 0 1,0 0-1,1 0 0,-1 1 0,0-1 0,0 0 1,1 0-1,-1 0 0,0 0 0,1 0 0,-1 0 1,0 0-1,1 0 0,-1 0 0,0 0 0,0 0 1,1 0-1,-1 0 0,0 0 0,1 0 1,-1 0-1,0 0 0,1 0 0,-1 0 0,0-1 1,0 1-1,1 0 0,-1 0 0,0 0 0,0 0 1,1-1-1,-1 1 0,0 0 0,0 0 0,0-1 1,1 1-1,15-16 65,-12 12-30,120-127 262,-112 119-268,1 1 1,1 0 0,0 1-1,18-10 1,-31 19-34,0 1 0,0-1-1,1 0 1,-1 1 0,0-1 0,1 1 0,-1 0 0,0-1-1,1 1 1,-1 0 0,1 0 0,-1 0 0,0 0 0,1 0 0,-1 0-1,1 1 1,-1-1 0,0 0 0,1 1 0,-1-1 0,0 1 0,1-1-1,-1 1 1,0-1 0,0 1 0,1 0 0,-1 0 0,0 0-1,0 0 1,0 0 0,0 0 0,0 0 0,0 0 0,-1 0 0,1 0-1,0 0 1,0 1 0,-1-1 0,2 2 0,2 7 19,0-1 0,0 0 0,-1 1 0,3 10 0,-6-18-21,6 21 70,5 41 0,-10-55-14,-1-1 1,0 1 0,0-1-1,-1 1 1,0 0 0,-1-1-1,0 0 1,-4 13 0,6-20-46,-3 9 130,12-9-216,-3-1-15,4 0-3472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5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4816,'0'0'9453,"12"0"-8993,185 9 1874,-75-10-1498,221-32 0,-39 1-56,-197 28-316,-1 5-1,1 4 1,-1 5-1,130 29 1,-215-33-91,0 0 1,25 12 0,-29-13-122,-3-18-411,-9 5-2819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61 4512,'0'0'7288,"-10"3"-6762,-98 19 1037,94-19-1324,1 1 0,0 0 0,0 0 0,0 1 0,1 1-1,0 0 1,0 1 0,0 0 0,1 1 0,0 0 0,1 1 0,0 0 0,0 1 0,-13 16 0,22-24-196,-1 0 1,1 0 0,-1 1 0,1-1-1,0 0 1,0 1 0,0-1-1,0 1 1,0 0 0,1-1-1,-1 1 1,1-1 0,-1 1-1,1 0 1,0 0 0,0-1-1,0 1 1,1 0 0,-1-1-1,1 1 1,-1 0 0,1-1-1,0 1 1,0-1 0,0 1-1,0-1 1,1 0 0,-1 1-1,1-1 1,-1 0 0,4 4 0,3 1 82,-1 1 0,1-2 0,0 1 0,0-1 0,1 0 0,17 8 0,-22-12-91,0 0 0,0 0 1,0 0-1,0-1 0,1 0 1,-1 0-1,0 0 0,1 0 0,-1-1 1,0 1-1,1-1 0,-1 0 1,1-1-1,-1 1 0,0-1 1,1 0-1,-1 0 0,0 0 1,0 0-1,0-1 0,0 0 0,0 0 1,0 0-1,0 0 0,0 0 1,-1-1-1,1 0 0,-1 0 1,0 0-1,3-3 0,1-2 9,-1 0 0,0-1 0,-1 0 0,0 1 0,0-2 0,-1 1 0,0 0-1,-1-1 1,0 0 0,-1 0 0,0 0 0,1-11 0,1-112 278,-4 99-109,7 20-28,-2 10-119,-3 6 19,10 87 19,-18 212 110,0-56 44,19-7 350,-13-234-550,1 0 1,-1 1 0,1-1 0,0 0 0,1 1-1,-1-1 1,1 0 0,-1 0 0,1 0-1,4 6 1,-6-10 69,4-10-110,9-54-741,-9 44-2085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3:4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 7024,'0'0'6385,"14"-9"-5836,-3 1-414,5-3 178,1 0-1,1 2 0,0 0 0,28-11 0,-36 17-99,0 1 0,-1 0 0,1 0 1,0 1-1,1 0 0,12 1 0,-19 1-76,1-1 0,0 1 0,-1 0 0,1 0 0,0 0-1,-1 1 1,1 0 0,-1 0 0,0 0 0,0 0 0,1 0 0,-1 1 0,-1 0 0,1 0 0,6 7 0,-7-7-58,-1 1 1,0-1-1,0 1 1,-1 0-1,1 0 1,-1 0-1,0 0 1,0 0-1,0 0 1,0 0 0,-1 0-1,1 0 1,-1 0-1,0 0 1,-1 0-1,1 0 1,-1 0-1,1 0 1,-1 0-1,-3 8 1,-1 1 54,0 1 1,0-1-1,-1-1 1,-15 24-1,12-24-40,0-1 0,-1-1-1,0 0 1,-1 0 0,0-1 0,-22 14-1,5-4 451,30-21-530,0 1 0,0 0-1,1-1 1,-1 1-1,1 0 1,-1 1 0,1-1-1,-1 0 1,1 1 0,3-1-1,7-2 0,2-2 34,2 0 0,-1 1 0,0 0 0,1 2 0,0 0 0,0 0 0,-1 2 0,1 0 0,0 1 0,17 3 0,-29-2 22,-1-1-1,1 1 1,0 0-1,-1 0 1,0 0-1,1 1 0,6 5 1,5 6-3011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22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0 830 4720,'0'0'10854,"10"-12"-10446,16-20 190,21-38 0,148-299 2849,-167 305-2970,19-36 467,-1-6 705,-45 95-1048,0 7-103,5 8-286,-6-4-108,-6-66 859,0 186-914,6-102-55,3 121-56,-1-111 50,2 0 0,12 51 0,-15-73 19,0-1 0,1 0 0,0 1 1,1-1-1,-1 0 0,1 0 0,0 0 0,0-1 1,5 7-1,-6-9-5,0-1 0,0 1 0,0-1 0,0 1 0,0-1 0,0 0 0,1 0 0,-1 0 0,0 0 0,1-1 0,-1 1 1,1 0-1,-1-1 0,1 0 0,-1 1 0,1-1 0,-1 0 0,0-1 0,1 1 0,-1 0 0,1-1 0,-1 1 0,4-2 0,6-2 19,-1 0 0,1-1-1,-1-1 1,0 0 0,-1 0 0,15-11-1,55-52 137,-61 50-101,-1-1 1,0-1 0,-2 0 0,0-2 0,-1 0 0,-2 0-1,16-37 1,-16 33 24,-10 21-60,1 0 1,-1-1-1,-1 1 1,1-1-1,-1 1 1,0-1-1,-1 0 1,0 0 0,1-8-1,2-2 40,-5 18-34,-2 9-19,-2 1-8,0 1 1,1-1-1,1 1 0,0 0 0,0 0 1,1 0-1,1 0 0,0 0 0,1 0 1,0 1-1,1-1 0,0 0 0,1 0 0,0 0 1,1 0-1,6 17 0,1-8 43,19 33-1,-24-47-28,0-1 1,0 1-1,0-1 0,1 0 0,0-1 1,0 1-1,0-1 0,11 6 0,-4-3-295,30 19 909,-18-7-4364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1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40 8432,'0'0'13591,"11"1"-13013,-5-1-485,6 2 117,0-2-1,1 1 1,-1-2-1,21-2 1,-17 0 59,238-34 2803,-241 37-2815,1 1 0,0 0-1,-1 1 1,17 4 0,-19-4-86,0 1 1,0-2 0,0 1-1,0-2 1,0 1 0,18-3-1,-24 1-3965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3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365 297 2904,'0'0'10130,"-11"-1"-9710,6 0-372,-4 0 162,1-1 1,-1 2-1,1-1 0,-1 1 0,1 0 1,-1 1-1,1 0 0,-17 4 0,12 0 108,4-2-56,0 1-1,0 0 1,1 1 0,-1 0-1,-13 10 1,13-7-45,-4 1-25,1 1 1,1 0-1,0 1 0,0 0 1,1 1-1,0 0 1,-14 25-1,11-11 176,2 1-1,-18 56 1,25-66-210,1-1 0,1 1 0,0 0 0,1 0 0,1 0 0,3 28 0,-1-29 14,1 0 0,0-1 0,1 1 0,1-1 0,1 1 0,13 25 0,-16-35-110,1 0 1,0 0-1,0 0 0,0 0 0,1-1 0,0 0 0,0 0 0,1 0 1,-1 0-1,1-1 0,0 0 0,0 0 0,0 0 0,1-1 1,-1 0-1,1-1 0,12 4 0,-6-3 31,1-2 0,-1 1 0,1-2 0,0 0 0,-1 0 0,1-2 0,-1 1 0,1-2 0,-1 0 0,0 0 0,20-9 0,6-5 134,0-2 1,46-32 0,-72 43-166,2-2 14,0-1 0,0-1 0,-2 0 0,1 0 0,-1-1 0,-1-1 0,-1 0 0,16-24 0,-21 28-43,-1 0-1,0 0 1,0 0-1,-1-1 1,0 1 0,0-1-1,-1 0 1,-1 0 0,0-1-1,-1 1 1,0 0 0,0-1-1,-1 1 1,-3-21 0,-1 14-5,0 0 0,-1 1 0,-1-1 0,0 1 1,-1 0-1,-1 1 0,-1 0 0,0 0 1,-1 0-1,-1 2 0,-13-16 0,9 16 51,0 1 0,0 0-1,-2 1 1,1 1-1,-2 1 1,-28-14 0,43 23-60,0-1 0,0 1 0,0 0 1,0 0-1,0 0 0,0 0 0,0 1 1,0-1-1,0 1 0,0-1 0,0 1 0,0 0 1,-1 1-1,1-1 0,0 0 0,-6 3 0,8-3-21,0 1-1,0-1 0,-1 0 1,1 1-1,0-1 0,0 0 0,-1 0 1,1 0-1,0 0 0,-1 0 1,1 0-1,0 0 0,-2 0 0,3-1-5,0 0-1,0 0 0,0 1 1,0-1-1,0 0 0,0 1 0,0-1 1,0 0-1,0 0 0,0 1 1,0-1-1,0 0 0,1 1 1,-1-1-1,0 0 0,1 1 0,-1-1 1,1 0-1,6-19 30,-4 6-25,-1 0 0,0-1 0,-1 1 0,-1-1 0,0 0 0,-4-24 0,2 20 29,2 17-21,0 0-1,0 0 1,0 0-1,0 1 1,-1-1-1,1 0 1,-1 1 0,1-1-1,-1 0 1,1 1-1,-1-1 1,0 1-1,0-1 1,0 1-1,0-1 1,0 1 0,0 0-1,-1-1 1,1 1-1,-3-2 1,-2 46 5,4 39-9,16 147 0,-4-114 0,12 81 55,-8-82-18,7 15 95,-10-68-3,-10-54-67,0-5-39,0 0 1,-1 1-1,1-1 0,-1 0 1,1 1-1,-1-1 1,0 1-1,0-1 1,0 0-1,0 1 1,-1-1-1,1 0 1,0 1-1,-1-1 1,0 0-1,1 0 0,-1 1 1,0-1-1,0 0 1,-1 0-1,1 0 1,0 0-1,-1 0 1,1 0-1,-1 0 1,-3 2-1,-4 3 15,-1 0 0,-1-1 0,1 0 0,-1-1 0,-22 8 0,-15 7 70,35-13-50,-1-1 0,-23 6-1,37-12-55,-2 5 7,1-4-2,59 1 115,97-22-42,-115 14-17,-1 2-1,1 1 0,54 4 0,-27 1 56,-62-2-100,36 1 67,-39 0-67,1-1 0,-1 0 0,1 1 0,-1 0 0,1 0 0,-1-1 0,0 1 0,1 1 0,-1-1-1,0 0 1,0 0 0,3 3 0,-2-2 83,-3-4-576,0-6-4469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33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6520,'0'0'4518,"14"5"-3872,-5-2-505,6 3 130,-1-2-1,1 0 1,0-1 0,27 3-1,2-3 535,-1-1-1,0-2 1,1-3-1,68-11 1,-78 6-74,1 1 0,0 2 0,0 2 1,40 1-1,-53-3-91,-21 4-607,0 1 1,-1-1-1,1 1 0,0-1 1,0 1-1,0-1 0,0 1 1,0 0-1,0 0 1,0-1-1,0 1 0,0 0 1,0 0-1,0 0 0,0 0 1,0 0-1,0 0 1,0 0-1,0 1 0,-1-1 1,1 0-1,0 0 0,0 1 1,0-1-1,0 1 1,2 0-1,0 3-48,1-1 1,0 0-1,0 0 0,0 0 0,1-1 1,-1 1-1,9 3 0,-2-1-2550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3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0 193 5920,'0'0'7961,"10"-7"-7338,13-8-185,0 0 0,1 2 0,0 0 0,30-10 0,22-3 627,-36 12-373,1 1 1,0 2-1,60-8 1,-84 18-126,0-2 1,0 0 0,-1-1 0,26-9-1,-42 13-551,0 0 0,0 0-1,0 0 1,0 0 0,0 0-1,0 1 1,0-1-1,0 0 1,0 0 0,0 0-1,0 0 1,0 0 0,0 0-1,0 0 1,-1 0 0,1 0-1,0 0 1,0 0 0,0 0-1,0 0 1,0 0-1,0 0 1,0 1 0,0-1-1,0 0 1,0 0 0,0 0-1,0 0 1,0 0 0,0 0-1,0 0 1,0 0 0,0 0-1,0 0 1,0 0 0,0 0-1,0 1 1,0-1-1,0 0 1,0 0 0,0 0-1,1 0 1,-1 0 0,0 0-1,0 0 1,0 0 0,0 0-1,0 0 1,0 0 0,0 0-1,0 0 1,0 0 0,0 0-1,0 0 1,0 0-1,0 0 1,0 1 0,0-1-1,1 0 1,-1 0 0,0 0-1,0 0 1,0 0 0,0 0-1,0 0 1,0 0 0,-7 11 465,-10 13-3726,16-22 2067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3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8032,'0'0'3150,"11"-1"-2724,77-13 1492,-70 12-1466,1 1 0,-1 1 0,0 0-1,33 5 1,18 1 373,-1-5 635,125-16 0,-187 14-1348,1 0 1,-1-1-1,0 1 0,0-1 1,0 0-1,0-1 0,0 0 1,8-5-1,8-10-2523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4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1033 4720,'0'0'3498,"-4"-12"-3083,0 2-272,0 0-1,0 0 1,-1 1 0,0 0-1,0 0 1,-1 0 0,0 1-1,-10-11 1,9 13 103,0 0 0,0 0 0,-1 0-1,1 1 1,-1 0 0,0 1 0,-1-1 0,-13-4 0,17 8-85,-1-1 1,1 1-1,0 0 0,-1 0 1,1 0-1,-1 1 0,1 0 1,-1 0-1,0 0 0,1 1 1,-1 0-1,1 0 0,0 0 1,-1 1-1,-6 2 1,2 1-3,1 1 1,0-1 0,1 2 0,0-1 0,0 1-1,0 0 1,1 1 0,0-1 0,0 1 0,1 1-1,0 0 1,0-1 0,1 2 0,0-1 0,1 0-1,0 1 1,1 0 0,-1 0 0,2 0 0,0 1-1,-2 13 1,3-10-48,0-1 0,0 1 1,2 0-1,-1 0 0,2 0 0,0 0 0,1-1 0,0 1 0,1-1 0,0 0 0,1 0 0,1 0 0,0 0 1,0-1-1,14 19 0,-15-26-43,0 1 0,0-1 0,0 0 0,1 0 0,0 0 0,0-1 1,0 0-1,0 0 0,1 0 0,-1-1 0,14 4 0,-9-4-10,0 0 0,0-1 0,0 0 0,0-1-1,0-1 1,0 0 0,12-1 0,10-4 36,-1-1 0,-1-1 0,1-2 1,39-17-1,-18 3 72,0-4 1,52-34 0,-96 55-133,1 0 3,-1-1 0,1 0 0,-1-1-1,-1 0 1,0 0 0,8-10-1,1-5 149,18-32-1,-47 63 101,-9 11-247,13-7-15,-1-1 0,2 1 0,-1 0 0,-5 16 1,9-21-11,2 0 1,-1 1-1,1-1 1,0 1-1,0-1 1,1 1-1,0 0 1,0 0-1,1 8 1,0-13-6,0 0-1,1 1 1,0-1 0,0 0 0,0 0 0,0 0 0,0 0 0,0 0 0,1 0 0,-1 0 0,1 0-1,0 0 1,0-1 0,0 1 0,0-1 0,3 3 0,-1-2 5,0 0 0,0 0 0,1-1-1,-1 0 1,0 1 0,1-2 0,0 1 0,-1 0 0,10 1 0,-2-1 29,0-1 1,1 0-1,0-1 1,-1 0 0,1-1-1,-1-1 1,19-4-1,-27 5-25,0-1-1,0 0 1,0 0-1,-1 0 0,1 0 1,0-1-1,-1 1 1,0-1-1,1 0 0,-1 0 1,0 0-1,-1 0 1,1-1-1,3-5 0,-3 4-1,0 1 0,0-1-1,-1-1 1,0 1-1,0 0 1,0 0-1,0-1 1,-1 1-1,0-1 1,1-8-1,-3 11-7,0-1 0,0 1 1,0-1-1,0 1 0,-1 0 0,1-1 0,-1 1 0,0 0 0,0 0 0,0 0 0,0 0 0,0 0 1,-1 1-1,1-1 0,-6-3 0,1-1 7,-1 1 1,0 1-1,0-1 0,-14-6 1,22 12-16,-9-5 17,0 1 0,-1 0 0,1 1 0,-1 0-1,0 0 1,0 1 0,0 0 0,-10 0 0,7 0 39,16-2-10,25-6-49,107-37-37,-88 29 59,1 2 0,1 2 1,72-12-1,-101 25 1,0 0 1,0 0-1,33 5 0,-49-3-10,-1 0-1,0 0 0,0 0 0,-1 1 1,1-1-1,0 1 0,0-1 0,-1 1 1,1 0-1,-1 0 0,1 0 1,-1 0-1,0 0 0,0 1 0,0-1 1,0 1-1,0 0 0,0-1 0,-1 1 1,1 0-1,-1 0 0,0 0 1,0 0-1,1 5 0,0 2 21,0-1 0,0 0 0,-1 1 0,0-1 0,-1 1 0,0-1 0,-1 10 0,-3-1 50,1-1 0,-2 0 0,-1 0 0,0 0 0,-1-1 0,0 0 0,-1 0 0,-16 21 0,55-84 23,2 1 0,1 2-1,67-66 1,-95 105-114,1 0 1,-1 1-1,1 0 0,-1 0 0,1 0 1,0 1-1,1 0 0,-1 0 1,0 1-1,11-2 0,-15 3 9,1 0 0,-1 1 0,1 0 0,-1 0 0,1 0-1,-1 0 1,1 0 0,0 1 0,-1-1 0,1 1-1,-1 0 1,0 0 0,1 0 0,-1 1 0,0-1 0,1 1-1,-1 0 1,0 0 0,0 0 0,-1 0 0,1 0-1,0 1 1,-1-1 0,3 4 0,6 10 24,0 2 1,11 25-1,-15-27 10,0-1 0,1-1 1,1 1-1,13 14 0,-21-27-24,1 0 0,0 0 1,0 0-1,0-1 0,0 1 0,0-1 1,0 1-1,1-1 0,-1 0 0,0 0 1,1 0-1,-1 0 0,1 0 1,-1-1-1,1 1 0,0-1 0,-1 0 1,1 1-1,-1-1 0,1 0 0,-1-1 1,1 1-1,0 0 0,-1-1 0,1 1 1,-1-1-1,1 0 0,-1 0 0,4-2 1,5-3 22,-1 1 1,0-2-1,-1 0 1,18-15-1,-18 14-12,0-2 0,-1 1 0,0-1 1,-1 0-1,0 0 0,0-1 0,-1 0 0,0 0 0,7-23 0,-3 2 46,-2 0 0,6-49-1,-14 78-43,1-1 0,0 1 0,-1-1 0,2 1 0,-1 0 0,0-1 0,1 1 0,3-6 0,-5 9-13,1-1-1,-1 1 0,0-1 0,1 1 0,-1-1 0,1 1 1,-1 0-1,1-1 0,-1 1 0,1 0 0,-1-1 1,1 1-1,0 0 0,-1 0 0,1-1 0,-1 1 1,1 0-1,0 0 0,-1 0 0,1 0 0,-1 0 0,2 0 1,-1 0-4,0 1 1,0-1-1,0 1 1,1-1-1,-1 1 1,0 0-1,0-1 1,0 1-1,0 0 1,0 0-1,-1-1 1,1 1-1,0 0 1,0 0-1,-1 0 1,2 2-1,13 20 30,-2 2 1,0 0-1,-2 1 0,0 0 1,-2 0-1,-1 1 0,-1 0 1,-1 1-1,-2-1 0,2 44 0,-6-64-12,1-1-1,-1 1 0,-1-1 1,0 1-1,0-1 1,-2 11-1,2-16-17,1 1 1,-1-1-1,1 0 1,-1 0-1,0 0 0,1 0 1,-1 0-1,0 0 1,0 0-1,0 0 0,0 0 1,0 0-1,0-1 1,0 1-1,0 0 1,0 0-1,0-1 0,0 1 1,0-1-1,0 1 1,-1-1-1,1 0 1,0 1-1,0-1 0,-1 0 1,1 0-1,0 0 1,0 0-1,-1 0 0,1 0 1,0 0-1,0 0 1,-1 0-1,1-1 1,0 1-1,0-1 0,-3 0 1,-12-6-5,0 0 0,0-2 0,0 0 0,1 0 0,0-2 0,-18-16 1,-23-15-86,44 30-22,23 22-29,3 4 107,0-1-1,1-1 0,1 0 1,0-1-1,1 0 1,0-1-1,0-1 0,1-1 1,25 8-1,-34-13 26,-1-1 0,1 0 0,-1-1 0,1 0 0,0 0 0,0-1-1,-1 0 1,1 0 0,0-1 0,0 0 0,-1-1 0,1 0 0,-1 0 0,1-1 0,-1 0 0,0 0-1,0-1 1,0 0 0,7-5 0,7-6-8,0-1-1,0-1 1,-2-1 0,35-38-1,9-23-1,88-141-1,-144 208 13,6-13-7,0 0 0,-2-1-1,-1-1 1,-1 0-1,-2 0 1,0-1-1,-2 0 1,4-38-1,-4-4-7,-3 0-1,-9-89 0,5 138 3,-2 1 0,0-1 0,-7-23 0,8 37 11,-1 0 0,1-1-1,-1 1 1,-1 0 0,1 1 0,-1-1-1,0 0 1,-1 1 0,1 0 0,-1 0-1,-11-10 1,13 14 2,0 1 0,-1-1 0,1 0-1,-1 1 1,1 0 0,-1 0 0,1 0 0,-1 0-1,0 0 1,1 1 0,-1 0 0,0 0 0,1 0-1,-1 0 1,0 0 0,1 1 0,-1 0 0,0-1 0,1 1-1,-1 1 1,1-1 0,-1 0 0,1 1 0,0 0-1,0 0 1,-1 0 0,-4 4 0,2 1-6,0 1 0,0-1 0,0 1 0,1 1 0,0-1 0,0 1 0,1 0 0,0 0 0,1 0 0,-4 15 0,-1 13-8,-5 53-1,11-70 23,-4 33-3,-15 208-69,24-215 74,1 1 0,16 69-1,-11-74 1,43 152 151,-50-188-146,1 3 2,1-1 0,0 1-1,0-1 1,1 0 0,0-1 0,0 1-1,1-1 1,0 0 0,0 0 0,1-1-1,0 0 1,0 0 0,0-1 0,1 1-1,14 6 1,-11-5 17,-5-3-7,1-1 0,0 1 0,0-1 0,14 5-1,-19-8-22,0 1 0,0-1 0,0 0 0,1 0 0,-1 0 0,0 0 0,0 0 0,0 0 0,1-1 0,-1 1 0,0-1 0,0 1 0,0-1 0,0 0 0,0 0 0,0 0 0,0 0 0,0 0 0,0 0 0,0-1 0,2-2 0,16-15-21,-1-2-1,0 0 1,-2-1-1,-1-1 1,0 0 0,15-34-1,-24 39-2,10-33 0,-14 39 13,0 1 1,1-1-1,1 0 1,0 1-1,0 0 1,11-16-1,-15 26 7,-1 0 0,1 0 0,0 0 0,0 0 0,-1 0 0,1 1 0,0-1 0,0 0 0,0 0 0,0 0 0,0 1 1,0-1-1,0 1 0,0-1 0,0 1 0,0-1 0,0 1 0,1-1 0,-1 1 0,0 0 0,0 0 0,0 0 0,1-1 0,-1 1 0,0 0 0,0 1 0,0-1 0,1 0 0,-1 0 0,0 0 0,0 1 0,0-1 0,2 1 0,2 2-7,0 1-1,0-1 1,-1 1 0,0 0-1,0 0 1,4 5-1,2 1 10,18 21-17,34 50 1,-46-59 14,0 7 21,-24-42-8,1 0-1,-2 0 1,0 1 0,0 0 0,-20-18-1,23 24-5,-1 0 0,0 0 0,-1 1 0,1-1-1,-1 2 1,0-1 0,0 1 0,0 0 0,-1 1-1,-17-5 1,23 8-5,-1 0 0,0 1 0,0-1 0,1 1 0,-1-1 0,0 1 0,1 1 0,-1-1 0,0 0 0,1 1 0,0 0 0,-1 0 0,-4 4 0,-4 1 0,0-1 7,1 0-1,0 1 1,1 1-1,0 0 1,0 1-1,-13 13 1,18-15-3,0-1 0,1 1 1,-1 0-1,1 0 0,1 1 1,-1-1-1,1 1 0,0 0 1,1 0-1,0 0 0,-1 9 0,0 0 14,1-3 0,0 1 0,0 27 0,2-38-11,1 0 1,-1 0-1,1 0 1,0 0-1,0-1 1,0 1-1,0 0 0,1 0 1,-1 0-1,1-1 1,0 1-1,0-1 1,0 0-1,1 1 1,2 2-1,3 2 17,-1-1-1,1-1 1,0 1 0,0-1-1,1-1 1,-1 1 0,17 6-1,-22-11-13,1 0-1,-1 0 1,1 0 0,0 0-1,-1-1 1,1 1-1,0-1 1,-1 0-1,1 0 1,0 0 0,0-1-1,-1 1 1,1-1-1,0 0 1,-1 0-1,1 0 1,-1-1-1,1 1 1,-1-1 0,0 0-1,1 0 1,-1 0-1,5-5 1,0 0 2,-1 0 0,1-1 0,-2 0 0,1-1 0,-1 1 0,-1-1 0,0-1 0,0 1 1,0 0-1,3-13 0,-4 9 2,0-1 0,-1 0 0,-1 0 1,0 0-1,-1 0 0,0 0 0,-2-16 0,1 29-12,0 0 0,0 0-1,0 0 1,-1 0 0,1 0-1,0-1 1,0 1 0,-1 0-1,1 0 1,-1 0 0,1 0-1,-1 0 1,1 0-1,-1 1 1,-1-3 0,2 3-2,-1 0 1,1 0-1,-1 0 0,1 0 1,0 0-1,-1 0 1,1 0-1,0 0 0,-1 0 1,1 0-1,0 0 1,-1 0-1,1 0 0,0 0 1,-1 0-1,1 0 0,0 1 1,-1-1-1,1 0 1,0 0-1,0 0 0,-1 1 1,1-1-1,0 0 1,-1 0-1,1 1 0,0-1 1,0 0-1,0 0 1,-1 1-1,1-1 0,0 0 1,0 1-1,0-1 1,0 0-1,0 1 0,0-1 1,-1 0-1,1 1 1,0-1-1,0 0 0,0 1 1,0-1-1,0 0 1,0 1-1,0-1 0,1 1 1,-7 17-1,-1 9 1,-6 36-1,12-53 0,0 1 0,1 0 0,0-1 0,0 1 0,2-1 0,3 21 0,-2-20 6,1 0 0,0 0 0,0-1 0,1 1 0,0-1 1,1 0-1,0 0 0,7 8 0,-11-16-1,0 0 0,0-1 0,0 0 0,0 1 0,0-1 0,0 0 0,0 0 0,0 0 0,1 0 0,-1-1 0,0 1 0,0 0 0,1-1 0,-1 0 0,1 0 0,-1 1 0,0-1 0,1-1 0,-1 1 0,0 0 0,1 0 0,-1-1 0,0 0 0,1 1 0,-1-1 0,0 0 0,4-2 0,4-2 16,0 0 1,0-1 0,0 0-1,11-10 1,-1-2 8,-1-1 1,-1 0 0,-1-2-1,20-31 1,33-39 26,-5 9 11,-30 35-24,-7 14 1,-26 32-43,-1-1 0,0 1 0,0 0-1,1 0 1,-1-1 0,1 1 0,-1 0-1,1 0 1,-1 0 0,1 1 0,0-1-1,-1 0 1,1 1 0,0-1 0,0 1-1,-1-1 1,1 1 0,0 0 0,3-1-1,-4 2 2,0 0-1,0-1 0,0 1 0,0 0 0,-1 0 0,1 0 1,0-1-1,0 1 0,-1 0 0,1 0 0,-1 0 0,1 0 0,-1 0 1,1 0-1,-1 0 0,0 0 0,1 0 0,-1 1 0,0-1 1,0 0-1,0 2 0,0 26 29,-1-5-11,-21 165 345,16-129-67,6-60-295,0 0 0,1 0 0,-1 0 0,0 0 0,0 0 0,0-1 0,0 1 0,0 0 0,1 0 0,-1 0 0,0 0-1,0 0 1,0 0 0,0 0 0,1 0 0,-1 0 0,0 0 0,0 0 0,0 0 0,0 0 0,1 0 0,-1 0 0,0 0 0,0 0 0,0 0 0,0 0 0,1 0 0,-1 0 0,0 0 0,0 0 0,0 0 0,0 0 0,1 0 0,-1 0 0,0 0 0,0 0 0,0 1 0,0-1 0,0 0 0,1 0 0,-1 0 0,0 0 0,0 0 0,0 1 0,0-1 0,0 0 0,0 0 0,0 0 0,0 0 0,0 1 0,0-1 0,1 0 0,-1 0 0,0 0 0,0 0 0,0 1 0,0-1-1,0 0 1,0 0 0,0 0 0,0 0 0,-1 1 0,1-1 0,12-10 52,6-15-56,0 0-1,21-42 1,-21 34-28,24-32 1,-40 63 20,0-1 1,0 1 0,1 0-1,-1 0 1,0 0 0,1 0 0,0 0-1,-1 0 1,1 1 0,4-3-1,8-4-41,-15 8 48,1-1-1,-1 1 0,1 0 0,-1-1 0,1 1 0,-1 0 0,1 0 0,-1 0 0,1-1 1,-1 1-1,1 0 0,-1 0 0,1 0 0,-1 0 0,1 0 0,-1 0 0,1 0 0,-1 0 1,1 0-1,-1 0 0,1 0 0,-1 0 0,1 1 0,-1-1 0,1 0 0,-1 0 1,1 0-1,-1 1 0,1-1 0,0 1 0,0 0 2,0 0-1,0 1 1,0-1-1,0 0 1,0 1-1,0-1 1,-1 1 0,1-1-1,0 1 1,0 1-1,7 45 46,-8-45-43,2 18 24,0 3 42,8 39-1,-8-57-50,0 1 1,0 0 0,1-1-1,-1 1 1,2-1-1,-1 0 1,1 0-1,-1 0 1,2 0-1,5 7 1,-7-11-14,1 0 1,-1 1 0,0-1-1,1 0 1,-1-1 0,1 1-1,-1 0 1,1-1-1,0 0 1,0 0 0,0 0-1,0-1 1,0 1 0,-1-1-1,1 0 1,0 0 0,0 0-1,0 0 1,5-2-1,2 0 9,0 0-1,0-1 0,0-1 0,0 0 0,15-7 0,-16 4-12,0 0 0,0 0 0,-1-1 0,0 0 0,0 0 0,-1-1 1,11-14-1,18-20-5,-20 26-14,-1-2-1,-1 0 1,0 0-1,-2-2 1,0 0-1,-1 0 1,-2-1-1,0 0 1,12-40-1,6-24-54,-10 38-7,-3-1-1,17-97 1,-28 99-42,-1-73 1,-4 94 63,-2 1 0,0-1 0,-2 1 0,-10-34 0,14 55 40,-1 0 0,1 1 0,-1-1 0,0 0 0,0 1 0,0-1 0,0 1 0,-1 0 0,1 0 0,-1 0 0,0 0 0,0 0 0,-5-3 0,6 5 11,1 1 0,0-1 0,-1 0 0,1 1 1,-1-1-1,1 1 0,-1 0 0,1-1 0,-1 1 0,1 0 1,-1 0-1,0 0 0,1 0 0,-1 0 0,1 0 0,-1 0 1,1 1-1,-1-1 0,1 1 0,-1-1 0,1 1 0,-1-1 1,1 1-1,0 0 0,-1 0 0,1 0 0,0 0 0,-1 0 1,1 0-1,0 0 0,0 0 0,0 0 0,0 0 0,0 1 1,-1 0-1,-5 11-3,0-1 0,1 1 0,1 1 1,0-1-1,0 1 0,1 0 0,-3 23 0,2-16 7,-1 14 4,1 1-1,2-1 1,2 62 0,18 111 60,-9-140-30,1-4 97,31 111 0,-33-154-74,1 0 0,1-1 0,1-1 0,23 34 0,-24-42 10,0-1 0,0-1 0,1 0 0,0 0 0,1 0 0,0-2 0,23 13 0,-23-15-33,0-1 0,0 0 0,0-1 0,1 0 0,-1-1 1,19 2-1,-24-3-20,9 0-40,0 2 0,-1 0-1,1 0 1,18 8 0,-28-8-96,0-1 1,0 0-1,0 1 0,-1 0 1,1 0-1,-1 0 1,0 1-1,0 0 1,0-1-1,0 1 1,-1 1-1,1-1 1,-1 0-1,5 10 1,-1 4-3888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41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85 6824,'0'0'2106,"-10"-2"-1600,-3-1-266,7 1-3,0 1 0,0-1 0,0 1 0,-1 1 0,1-1 1,-6 1-1,12 0-199,0 0 0,0 0 0,0 0 0,0 0 0,0 0 0,0-1 0,0 1 0,0 0 0,0 0 0,0 0 0,0 0 0,0 0 0,0-1 0,0 1 0,1 0 0,-1 0 0,0 0 0,0 0 0,0 0 0,-1-1 0,1 1 0,0 0 0,0 0 0,0 0 0,0 0 0,0 0 0,0-1 0,0 1 0,0 0 0,0 0 0,0 0 0,0 0 0,0 0 0,0 0 0,0 0 0,-1-1 0,1 1 0,0 0 0,0 0 0,0 0 0,0 0 0,0 0 0,0 0 0,0 0 0,-1 0 0,1 0 0,0 0 0,0 0 0,0 0 0,0 0 0,0 0 0,-1 0 0,1 0 0,0 0 0,0 0 0,13-7 1392,90-15 727,204-14-1,-269 34-1642,1 1-1,-1 3 0,1 1 1,66 13-1,-26 3 1210,-70-14-848,-2-1-322,-7-4-618,1 0 0,-1 0 0,0 0 0,0 0 0,0 0 0,0 0 0,0 0 1,0 0-1,0 0 0,1 0 0,-1 0 0,0 0 0,0 0 0,0 0 0,0 0 0,0 0 0,0 0 0,0 0 0,1 0 0,-1 0 0,0 0 0,0 0 0,0 0 0,0-1 0,0 1 0,0 0 0,0 0 1,0 0-1,0 0 0,0 0 0,0 0 0,0 0 0,0 0 0,1 0 0,-1-1 0,0 1 0,0 0 0,0 0 0,0 0 0,0 0 0,0 0 0,0 0 0,0 0 0,0-1 0,0 1 0,0 0 1,0 0-1,0 0 0,0 0 0,-1 0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4:41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0 165 4312,'0'0'10938,"12"-8"-10310,1-2-446,-4 3-35,1 0-1,0 1 1,0 0 0,0 0 0,1 1 0,16-6-1,15 0 504,0 2 0,66-5-1,-73 10-406,291-13 1585,-26 3 96,-219 0-1095,-58 9-1524,1 0 0,38-1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11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1067 4312,'0'0'14773,"12"-2"-14451,41-7-4,-49 8-274,-1 0 1,0 0 0,1 0-1,-1-1 1,0 0 0,1 1 0,-1-1-1,0 0 1,0-1 0,-1 1-1,1 0 1,0-1 0,-1 0-1,1 1 1,2-6 0,8-7 162,13-5 148,-20 16-220,-1 0-1,0 0 1,1-1 0,-1 0-1,8-9 1,59-73 1128,-68 81-1178,-1 3-31,-1 0 0,1 0 0,-1 0 0,0-1-1,-1 1 1,1 0 0,0-1 0,-1 1 0,0-1 0,0 0 0,0 1 0,0-1 0,0-5 0,2-18 183,-2 20-174,0 1 0,-1 0 0,1-1 0,-1 1 0,-1-1 0,1 1 0,-1 0 0,-2-11 0,-1 0 113,2 9 227,-1 22-209,-3 17-136,2 1 0,1 0 1,2 1-1,1-1 0,2 0 1,6 40-1,-7-68-46,0 0 0,0 0 1,1 1-1,-1-1 0,1 0 0,0 0 1,0-1-1,0 1 0,1 0 0,-1-1 1,1 1-1,0-1 0,0 0 0,0 0 1,0 0-1,0 0 0,1-1 0,0 1 0,-1-1 1,1 0-1,4 2 0,-6-4-4,0 0 0,0 0 0,-1 0 0,1 0 0,0-1 0,0 1 0,-1 0 0,1-1-1,0 1 1,-1-1 0,1 0 0,0 1 0,-1-1 0,1 0 0,-1 0 0,3-2 0,24-20 50,-25 21-48,21-20 10,0-2 0,-2 0 1,-1-1-1,0-1 0,-2-1 1,-1-1-1,-2 0 0,19-44 1,-8 6 10,-2-1 0,-4-2 0,19-98 0,-40 164-32,11-63 39,-3-1 0,-1-91 0,-15 97 71,8 61-95,0 0-12,0 0 0,0 0-1,-1 0 1,1 0 0,0 0 0,0 0-1,-1 0 1,1 0 0,0 0 0,0 0 0,-1 0-1,1 0 1,0 0 0,0 0 0,0 0-1,-1 0 1,1 1 0,0-1 0,0 0 0,0 0-1,0 0 1,-1 0 0,1 1 0,0-1-1,0 0 1,0 0 0,0 0 0,0 1 0,-1-1-1,1 0 1,0 0 0,0 0 0,0 1-1,0-1 1,-12 47 70,-13 93-1,9 54 14,2-26 3,7-98-54,-4 38 16,-4-1 0,-30 109 0,38-192-17,0-1-1,-2 1 1,-14 27 0,21-49-24,2 0-2,-1 0 0,0-1 0,0 1 1,0-1-1,0 1 0,0-1 1,0 1-1,0-1 0,-1 0 0,1 0 1,0 1-1,-1-1 0,1 0 1,-1 0-1,-3 1 0,-22 26 204,27-28-211,0 0 0,0 0 0,0 0 0,0 0 0,-1 1 0,1-1 0,0 0 1,0 0-1,0 0 0,0 0 0,-1 0 0,1 0 0,0 0 0,0 0 0,0 1 0,-1-1 0,1 0 0,0 0 0,0 0 1,0 0-1,-1 0 0,1 0 0,0 0 0,0 0 0,-1 0 0,1 0 0,0 0 0,0 0 0,0-1 0,-1 1 1,1 0-1,0 0 0,0 0 0,0 0 0,-1 0 0,1 0 0,0 0 0,0 0 0,0-1 0,0 1 0,0 0 1,-1 0-1,1 0 0,0 0 0,0-1 0,0 1 0,0 0 0,0 0 0,0 0 0,0-1 0,0 1 0,-1 0 0,1 0 1,0 0-1,0-1 0,0 1 0,0 0 0,0 0 0,0-1 0,-2-24-27,2 14 17,0 0 0,2 0 0,2-14 0,0 16 10,0 1-1,0-1 0,1 1 1,1 0-1,-1 0 0,1 0 1,1 1-1,-1 0 0,1 0 1,1 0-1,-1 1 0,1 0 1,0 1-1,0 0 0,12-6 0,4-1 18,0 2 0,1 0 0,0 1 0,38-7 0,-2 6 47,-38 7-6,-1-1 0,26-7 0,-40 8 26,0 0 0,1 1 0,-1 0 0,0 1 0,17-1 0,-25 2-78,0 0 0,0 0 0,0 0-1,1 0 1,-1 0 0,0 0 0,0 0-1,0 0 1,0 0 0,1 0 0,-1 0-1,0 0 1,0 0 0,0 0 0,0 0-1,1 0 1,-1 0 0,0 0 0,0 1-1,0-1 1,0 0 0,0 0-1,0 0 1,1 0 0,-1 0 0,0 0-1,0 1 1,0-1 0,0 0 0,0 0-1,0 0 1,0 0 0,0 1 0,0-1-1,0 0 1,0 0 0,0 0 0,0 0-1,0 1 1,0-1 0,0 0 0,-4 12 129,-10 10-64,7-14-135,1 1 0,-9 18 0,6-6-4078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11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21 149 13056,'0'0'952,"-12"-76"-592,10 48 360,-2 9 0,2 5-57,2 4 9,0 8 504,2 4-680,8 8-8,10 2-224,10 1-8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13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1 880 4720,'0'0'11385,"9"-14"-10921,61-93 422,-55 78-402,21-59 0,-1 2 110,76-116 622,-61 102-611,-1 1 150,-24 42 523,-25 57-1256,0 0 1,0 0-1,0 0 0,0 0 0,-1 0 0,1 0 0,0 0 1,0 0-1,0 0 0,-1 0 0,1 0 0,0 0 1,0 0-1,0 0 0,0 0 0,-1 0 0,1 0 0,0 0 1,0 0-1,0 0 0,0 0 0,-1 0 0,1-1 0,0 1 1,0 0-1,0 0 0,0 0 0,0 0 0,-1 0 0,1 0 1,0-1-1,0 1 0,0 0 0,0 0 0,0 0 0,0 0 1,0-1-1,0 1 0,0 0 0,0 0 0,0 0 0,0 0 1,-1-1-1,1 1 0,0 0 0,0 0 0,1 0 0,-1-1 1,0 1-1,0 0 0,-12 26 132,2 0 1,-12 49-1,22-73-148,-9 37 59,2 2-1,2-1 0,2 1 1,1 0-1,2-1 1,8 60-1,-4-84-28,0 1 1,0-1 0,2 0-1,0-1 1,1 0-1,12 21 1,-18-34-30,0-1 0,0 0 1,0 1-1,0-1 0,0 0 0,0 0 0,0 0 1,1 0-1,-1 0 0,0 0 0,1 0 1,-1 0-1,1-1 0,-1 1 0,1 0 0,-1-1 1,1 1-1,0-1 0,-1 0 0,1 1 1,-1-1-1,1 0 0,0 0 0,-1 0 0,1 0 1,0 0-1,-1-1 0,1 1 0,0 0 1,-1-1-1,1 1 0,-1-1 0,3-1 0,3-1 11,0 0-1,0-1 0,0 0 1,-1 0-1,0 0 0,7-6 1,3-7-1,0 1 0,0-2 1,-2 0-1,0-1 1,-1-1-1,15-30 0,50-136 73,-59 135-55,14-45 48,10-25 10,-43 121-92,4-8 16,-1 0 1,0 0-1,0 0 0,-1 0 0,2-16 0,-14 52 30,-6 41-28,-17 92 52,28-128-31,1 1-1,2 62 1,2-91-26,1 0 0,0 0 0,-1-1 0,1 1 0,1 0 0,-1 0 0,1-1 0,0 1 0,0 0 0,0-1 0,1 0 0,-1 0 0,1 0 0,0 0 0,1 0 0,-1 0 0,0-1 0,1 1 0,0-1 0,0 0 0,6 4 0,-4-5 2,-1 1-1,0-1 1,1 0 0,0 0 0,-1-1 0,1 1-1,0-1 1,0-1 0,-1 1 0,1-1 0,0 0-1,0 0 1,0-1 0,0 0 0,-1 0 0,1 0-1,9-4 1,39-18 89,-37 15-108,1 0 1,34-10 0,-1 2-417,-35 10-2880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5.3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60 297 5120,'0'0'12570,"12"-8"-12074,4-2-230,1 1 1,0 0-1,0 1 0,1 1 0,0 0 1,26-5-1,-24 9 115,-10 2 2,0-1 0,0 0 0,1 0 0,-1-1 0,0 0 0,15-8 1,-7-2 918,-18 12-1249,0 0 0,1 0 0,-1-1 0,0 1 1,0 0-1,0 0 0,0-1 0,0 1 0,-1 0 0,1 0 1,0-1-1,0 1 0,-1-1 0,-1-5-9,0-1 28,-1 0 0,1 1-1,-2-1 1,1 1 0,-1 0-1,0 0 1,-1 0 0,1 1-1,-1 0 1,-8-8 0,5 5-10,-1 1-1,0 1 1,0 0 0,-1 0 0,0 0 0,-14-6 0,16 10-27,1 0 1,0 0 0,0 1-1,-1 0 1,0 0 0,1 1-1,-1 0 1,0 0 0,1 1 0,-10 0-1,12 1-12,1 0 0,-1 0 0,1 0-1,-1 0 1,1 1 0,-1-1 0,1 1-1,0 0 1,0 0 0,0 1 0,0 0-1,1-1 1,-1 1 0,1 0 0,-1 1 0,1-1-1,0 0 1,-3 5 0,0 2 44,1 1 1,-1 0-1,2-1 0,0 1 1,0 1-1,1-1 0,0 1 1,1-1-1,0 1 0,1 0 1,0 0-1,1 0 1,0-1-1,3 17 0,0-5 52,1 0 0,2 0 1,0 0-1,1-1 0,1 0 0,15 28 0,-16-38-41,1-1 0,0 0 1,1 0-1,16 15 1,-4-4 49,-16-16-80,1 0 1,0-1-1,1 0 0,-1 0 1,1-1-1,0 1 1,0-1-1,1-1 0,14 6 1,0-3 122,1-1 0,26 3 0,-2 0 105,-36-7-143,-1 1-1,1-2 1,0 1 0,0-2-1,19-2 1,-25 3-125,0-1-1,0 0 1,-1-1 0,1 1 0,0-1 0,-1 0 0,0 0 0,1 0-1,-1 0 1,0-1 0,0 0 0,0 0 0,-1 0 0,1 0-1,5-7 1,14-21-927,-16 21-2788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1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0 703 6016,'0'0'5376,"11"-5"-4812,100-43 1270,-96 42-1613,-1-1-1,0-1 0,0 0 0,-1-1 1,0 0-1,0-1 0,-1-1 1,0 0-1,15-18 0,0-5 199,-1-1-1,27-49 1,-35 53-103,-2-1-1,-1 0 1,-2-1 0,11-41-1,-18 29 140,-6 37-220,0 1 0,1-1-1,0 1 1,1 0-1,-1-1 1,2 1 0,-1 0-1,6-13 1,-8 20 67,-1 0-285,1 0 0,0 0 1,0 0-1,-1 0 0,1 0 0,0 0 1,-1 0-1,1 0 0,0 0 1,0 0-1,-1 0 0,1 0 0,0 0 1,-1 0-1,1 0 0,0 0 1,0 0-1,-1 0 0,1 0 0,0 1 1,0-1-1,-1 0 0,1 0 0,0 0 1,0 0-1,-1 1 0,1-1 1,0 0-1,0 0 0,0 0 0,0 1 1,-1-1-1,-2 10 55,1 0 0,0 0 0,0 0 0,1 0 0,-1 10 0,0 6 12,-1-4 2,1 1 0,1-1 0,1 1 0,3 26 0,-1-38-51,0 0-1,1-1 1,0 1-1,0 0 1,1-1 0,0 0-1,1 1 1,0-2-1,1 1 1,8 10 0,-10-15-10,0-1-1,0-1 1,0 1 0,1-1 0,-1 1 0,1-1 0,0-1 0,0 1 0,0-1 0,0 1 0,0-1 0,0-1-1,1 1 1,-1-1 0,1 0 0,-1 0 0,1-1 0,-1 0 0,1 1 0,-1-2 0,1 1 0,-1-1 0,11-2 0,-3 0 19,0 0 0,-1-1 1,0-1-1,1 0 1,-2-1-1,1 0 1,-1 0-1,0-1 1,11-9-1,-9 4 2,-1 0 0,0-1-1,-1 0 1,-1-1-1,0 0 1,-1-1 0,0 0-1,12-29 1,-2-8 141,19-73 1,-36 116-160,4-11 38,-3 13 7,-1 1 0,-1-1 0,1 1 0,1-14 1,12 35 143,3 11-193,-2 2-1,-1 0 1,-1 1 0,-1 0 0,13 49 0,-16-50 0,-2 1 0,-2 0 0,0 1 1,1 34-1,-7-62-20,0 0 1,0 0 0,0 0-1,-1 0 1,1-1-1,-1 1 1,1 0-1,-1 0 1,0 0 0,1-1-1,-1 1 1,0 0-1,0-1 1,0 1-1,0-1 1,-1 1 0,1-1-1,0 1 1,-1-1-1,1 0 1,-1 0-1,1 0 1,-1 0-1,1 0 1,-1 0 0,0 0-1,0 0 1,1-1-1,-1 1 1,0-1-1,0 1 1,0-1 0,0 1-1,1-1 1,-1 0-1,0 0 1,-3-1-1,-6 1 16,-1 0 0,1-1 0,0-1 0,-20-5 0,21 3 0,0 0-1,0 0 1,0-1-1,1 0 1,0-1-1,-16-11 1,6 3-1,-21-6 85,38 17-105,2 3-16,14 1-99,-4 3 111,-1 1 0,0 1 0,0-1 0,8 8 0,6 4 20,113 57 46,-65-37-2,-56-29-34,1-1-1,-1-1 0,1-1 1,0 0-1,1-1 0,-1 0 1,22 1-1,-22-3-13,31 1 345,-45-3-382,1-1-1,0 1 1,-1-1 0,1 1 0,0-1-1,-1 0 1,1 0 0,-1 0 0,1 0-1,-1 0 1,0-1 0,0 1 0,1-1-1,2-3 1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16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85 13464,'0'0'736,"-8"-67"-336,16 57-104,8 4 8,5 4-240,21 4 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2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1019 4912,'0'0'4425,"-4"-13"-4053,4 11-375,-7-26 581,-18-41 1,22 61-371,-1 0 0,0 0 0,-1 0 1,1 0-1,-2 1 0,1-1 0,-1 1 0,0 1 1,0-1-1,-14-10 0,17 15-128,-1-1 1,1 1-1,0 0 0,-1 1 1,1-1-1,-1 0 0,1 1 1,-1 0-1,0 0 1,0 0-1,0 0 0,1 1 1,-1 0-1,0-1 0,0 1 1,0 1-1,0-1 1,0 0-1,0 1 0,1 0 1,-1 0-1,0 0 0,1 1 1,-1-1-1,0 1 0,1 0 1,0-1-1,-6 5 1,3-1 2,0-1 1,0 2 0,0-1 0,0 0 0,1 1 0,0 0 0,1 0 0,-1 1 0,1-1 0,0 1 0,0 0 0,1 0 0,0 0 0,1 0 0,-1 1 0,1-1 0,-1 12-1,1-5 31,0 0 0,2-1-1,0 1 1,0 0-1,1 0 1,1 0-1,0-1 1,1 1 0,6 15-1,-5-17-32,1-1-1,1 0 1,0-1 0,1 1 0,0-1-1,0 0 1,17 16 0,-8-10 63,1-1-1,1-1 1,26 17 0,-38-28-103,1 0 0,-1 0 0,1-1 0,0 0-1,0 0 1,0 0 0,0-1 0,1 0 0,-1-1-1,0 0 1,8 0 0,-1-1 21,-1 0 0,1-1 0,0-1 0,23-7 0,-17 2 15,-1-2-1,0 0 0,31-22 1,-20 11-21,-7 6-18,-1-1 0,-1-1-1,-1-1 1,0-1 0,-1 0 0,24-35 0,-41 52-32,-1 1 0,0-1 0,0 0 1,0 0-1,0 0 0,0 0 0,0 0 0,-1 0 0,1 0 0,-1 0 0,1 0 0,-1 0 1,0-2-1,0 4-3,0-1 0,0 1 0,0 0 0,0 0 0,0-1 1,0 1-1,0 0 0,0 0 0,0-1 0,0 1 0,-1 0 1,1 0-1,0-1 0,0 1 0,0 0 0,-1 0 0,1 0 1,0-1-1,0 1 0,0 0 0,-1 0 0,1 0 0,0 0 0,0 0 1,-1-1-1,1 1 0,0 0 0,0 0 0,-1 0 0,1 0 1,0 0-1,0 0 0,-1 0 0,-17 7 84,0 4-50,0 0 0,-21 19 1,33-24-28,-1 0 1,1 0-1,1 1 1,-1 0-1,1 0 1,0 1 0,1-1-1,-5 12 1,5-10 6,1-1 0,1 1 0,-1 0 0,1 0 0,1 0 0,-1 0 0,2 0 0,-1 0 0,1 1 0,1-1 0,0 0 0,0 0 0,0 0-1,5 13 1,-4-16-3,0 0 0,1-1-1,0 0 1,-1 1-1,2-1 1,-1 0-1,1-1 1,-1 1 0,1-1-1,1 1 1,-1-1-1,0 0 1,1-1-1,0 1 1,0-1-1,0 0 1,0 0 0,1 0-1,-1-1 1,1 0-1,-1 0 1,12 2-1,-10-3 6,0-1 0,1 0 0,-1 0 0,0 0 0,0-1 0,0 0 1,0 0-1,0-1 0,0 1 0,0-2 0,10-4 0,-9 3 21,0 0 0,0 0 0,-1-1 1,1 0-1,-1-1 0,0 1 0,0-1 1,11-14-1,-16 16-25,1 0 0,-1 0 0,0 0 0,-1-1 0,1 1 0,-1-1 0,0 1-1,0-1 1,0 1 0,-1-1 0,1 0 0,-1 1 0,0-1 0,-1-8 0,-2-4 21,0-1 0,-8-25 0,5 26-2,-1 0-1,-1 0 1,0 1-1,-2 0 1,1 0 0,-2 1-1,0 0 1,-21-19 0,26 28-16,0 0 0,0 1 0,-1 0 0,0 1 0,0-1 0,0 1 0,-1 1 0,1-1 0,-1 1 0,0 1 0,0-1 0,0 2 0,0-1 0,0 1 0,-13-1 0,14 2 12,-2 0 38,9 0-66,0 0 1,0 0-1,0 0 1,0 1-1,0-1 1,0 0 0,0 0-1,0 0 1,0 0-1,0 1 1,0-1-1,0 0 1,0 0-1,0 0 1,0 0 0,0 1-1,0-1 1,0 0-1,0 0 1,0 0-1,0 0 1,0 0 0,0 1-1,0-1 1,0 0-1,0 0 1,0 0-1,0 0 1,0 0-1,1 1 1,-1-1 0,0 0-1,0 0 1,0 0-1,0 0 1,0 0-1,0 0 1,1 0 0,-1 1-1,0-1 1,0 0-1,0 0 1,0 0-1,1 0 1,0 1 2,1 0 1,0 0-1,-1 0 0,1 0 1,0-1-1,0 1 0,0-1 1,-1 1-1,1-1 0,0 1 1,0-1-1,0 0 1,0 0-1,0 0 0,2 0 1,35-5 41,-30 4-36,46-10 33,68-22-1,-68 17 67,67-11 0,-115 26-87,-1 0 1,1 0 0,-1 1 0,0 0 0,1 0-1,-1 1 1,1 0 0,-1 0 0,11 3 0,-14-2-9,1-1 1,-1 1 0,0 0-1,1 0 1,-1 1 0,0-1-1,0 1 1,0-1 0,-1 1-1,1 0 1,-1 0 0,1 0-1,-1 0 1,0 1 0,0-1-1,-1 0 1,3 5 0,-1 0 10,1 1 0,-2-1 0,1 1 1,-1-1-1,0 1 0,-1 0 1,0 0-1,0 0 0,-1-1 0,0 1 1,0 0-1,-1 0 0,-1 0 1,1 0-1,-1-1 0,-1 1 0,0-1 1,0 1-1,0-1 0,-7 10 1,-30 55 293,30-60-144,9-11-27,8-10-58,1-1-54,-1 0 0,13-20-1,5-7 10,84-109 19,-107 141-68,1-1 0,0 1 0,0 0 0,0 0 0,1 0 0,7-6 1,-10 10 1,-1-1 0,1 1 1,-1 0-1,1-1 1,0 1-1,-1 0 0,1 0 1,0-1-1,-1 1 1,1 0-1,0 0 1,0 0-1,-1 0 0,1 0 1,0 0-1,-1 0 1,1 0-1,0 0 1,-1 0-1,1 0 0,1 1 1,-1 0-1,0-1 1,0 1 0,1 0-1,-1 0 1,0 0 0,0 0-1,0 0 1,0 1-1,-1-1 1,1 0 0,0 0-1,0 1 1,-1-1 0,2 2-1,7 21 6,-1 0 0,6 34 1,-10-38 0,1 1 0,1-2 0,1 1 1,14 28-1,-21-47-6,6 10 13,0 0 0,1 1 0,1-2 0,16 19 0,-22-27-11,0 0 0,0 0 0,0 0 0,0 0 0,1-1 0,-1 1 1,1-1-1,-1 1 0,1-1 0,0 0 0,-1 0 0,1 0 0,0-1 0,0 1 0,-1-1 0,1 1 0,0-1 0,0 0 0,0 0 0,0 0 0,-1-1 0,1 1 0,0 0 0,0-1 0,0 0 0,-1 0 0,1 0 0,4-2 0,1-2 1,-1 1 1,1-1 0,-1-1-1,0 0 1,0 0-1,-1 0 1,1-1-1,9-13 1,1-5-12,17-35 0,-20 35 5,11-20-9,-2-2 0,29-78 0,-47 103 25,1-3 68,-6 25-81,0 0 1,0 0-1,0 0 1,0 0 0,0-1-1,0 1 1,0 0-1,0 0 1,0 0-1,1 0 1,-1 0-1,0 0 1,0 0-1,0 0 1,0 0-1,0 0 1,0 0 0,0 0-1,0 0 1,0 0-1,0 0 1,0 0-1,1 0 1,-1 0-1,0 0 1,0 0-1,0 0 1,0 0-1,0 0 1,0 0 0,0 0-1,0 0 1,1 0-1,-1 0 1,0 0-1,0 0 1,0 0-1,0 0 1,0 0-1,0 0 1,0 0 0,0 0-1,0 0 1,0 0-1,0 0 1,1 0-1,-1 0 1,0 0-1,0 0 1,0 1-1,0-1 1,0 0-1,0 0 1,0 0 0,0 0-1,0 0 1,0 0-1,0 0 1,5 16 4,28 104 31,24 113 297,-57-232-322,0 1-1,1-1 1,-1 0 0,0 0-1,0 1 1,0-1-1,0 0 1,0 1-1,0-1 1,-1 0 0,1 0-1,0 1 1,-1-1-1,1 0 1,-1 0 0,1 0-1,-1 0 1,0 1-1,1-1 1,-1 0-1,0 0 1,0 0 0,-1 1-1,1-1 3,-1 0-1,0 0 0,0 0 0,0-1 1,0 1-1,0 0 0,0-1 1,0 1-1,0-1 0,0 0 0,0 1 1,0-1-1,-2 0 0,-7-1 17,1 0-1,-1-1 0,1 0 1,-12-4-1,18 4-21,-15-3 21,0-1-1,0-1 1,0-1 0,-18-10 0,29 13-20,-1 1 1,0 0-1,0 1 1,-15-4-1,-1-1-44,24 8 34,1 0 1,0 0-1,-1 0 0,1 0 0,-1 0 0,1 0 1,-1 1-1,1-1 0,0 0 0,-1 0 0,1 0 1,-1 0-1,1 0 0,0 1 0,-1-1 0,1 0 1,-1 0-1,1 1 0,0-1 0,0 0 0,-1 1 1,1-1-1,0 0 0,-1 1 0,1-1 0,0 0 1,0 1-1,0-1 0,-1 1 0,1-1 0,0 0 1,0 1-1,0-1 0,0 1 0,0-1 0,0 1 1,0-1-1,0 0 0,0 1 0,0-1 0,0 1 1,0 0-1,2 21-48,2-11 38,0-1 0,1 1-1,1-1 1,0 0-1,0 0 1,0-1-1,2 1 1,-1-2-1,1 1 1,0-1-1,1 0 1,0-1-1,0 0 1,0 0-1,1-1 1,0 0-1,1-1 1,-1 0-1,1-1 1,0 0-1,0 0 1,0-1-1,0-1 1,1 0-1,-1 0 1,13-1-1,-7-1 2,-1-1-1,1-1 1,0-1 0,-1 0-1,1-1 1,-1-1-1,0 0 1,0-1 0,-1-1-1,0 0 1,0-2 0,27-18-1,-32 19 3,18-12-11,0-1-1,-2-1 1,-1-2-1,0-1 1,25-33-1,-27 27 16,-2-2 1,-1-1-1,-1 0 0,-2-2 0,-2 1 0,-1-2 1,-1 0-1,-2-1 0,10-74 0,-18 76 5,-1 0 0,-6-62 0,-20-71 0,11 71 0,10 63-18,-1 1 1,-3 0-1,-14-50 1,18 70-5,-2-3-17,0 16 27,-4 10 11,5-3 1,1 1 0,-1-1 0,1 1 0,1 0 0,-1 0 0,1 1 0,0-1 0,-1 14 0,0-3 0,-10 56 0,3 0 0,0 97 0,25 153 0,-13-300 1,1 16 12,2 0-1,1 0 1,2-1 0,18 52-1,-20-74 29,2 0-1,0 0 0,16 23 1,-18-30-20,-5-8-17,-1-1-1,1 1 1,0-1 0,0 1-1,0-1 1,0 0 0,0 0-1,1 1 1,-1-1 0,0 0-1,2 1 1,13 11 52,-13-10-58,-1-1 1,1 0-1,-1 0 0,1 0 0,0 0 0,-1-1 0,1 1 0,5 1 0,-7-3 1,0 0 0,1 0 0,-1 0 0,0 0 0,0 0 0,1 0 0,-1 0 0,0-1 0,0 1-1,0 0 1,1-1 0,-1 1 0,0-1 0,0 0 0,0 1 0,0-1 0,0 0 0,0 1 0,0-1 0,0 0 0,0 0-1,0 0 1,-1 0 0,1 0 0,0 0 0,-1 0 0,1 0 0,0-2 0,23-34-37,-1 0 0,27-64 1,-48 95 34,12-26-13,-14 31 15,1 0 0,-1-1-1,1 1 1,0 0 0,-1 0-1,1 0 1,0 0 0,0 0 0,-1 0-1,1 0 1,0 0 0,0 0-1,0 1 1,0-1 0,0 0 0,1 1-1,-1-1 1,0 0 0,0 1-1,2-1 1,0 2-5,0 0-1,1 1 0,-1-1 1,0 1-1,0 0 0,0 0 1,0 0-1,0 0 1,0 1-1,-1-1 0,1 1 1,-1-1-1,1 1 1,1 4-1,10 7-2,-4-4 5,1-2 0,0 0 0,0 0 0,1-1 0,0 0 0,0-1 0,23 8 0,-27-11 4,-1 0 0,-15-9 0,-5-2-7,-1 1-1,-1 0 0,1 1 1,-1 1-1,0 0 0,-18-3 1,24 6 1,0 1 1,0 0-1,-1 0 1,1 1-1,0 1 0,0-1 1,-1 1-1,1 1 1,0 0-1,0 0 1,-17 7-1,20-5 5,0 0 0,0 0-1,1 0 1,-1 0 0,1 1 0,0 0-1,0 0 1,0 1 0,1-1-1,-5 9 1,3-4 0,0 0-1,0 1 0,1-1 1,1 1-1,-5 16 0,7-19 2,1 0 0,0 0 0,1 0 0,0 0 0,0 0 0,0 1 0,1-1 0,1 0 0,-1 0-1,1 0 1,0 0 0,1-1 0,4 9 0,-6-12 0,1-1 1,0 1-1,0 0 0,0-1 0,1 1 0,-1-1 0,1 0 1,-1 0-1,1 0 0,0 0 0,1 0 0,-1-1 1,0 1-1,1-1 0,-1 0 0,1 0 0,0 0 1,0-1-1,0 1 0,0-1 0,0 0 0,0 0 0,0 0 1,0-1-1,0 0 0,8 0 0,-3-1 5,0-1-1,-1 0 1,1 0-1,-1-1 1,0 0 0,0-1-1,0 1 1,0-2-1,0 1 1,-1-1-1,0 0 1,0-1 0,0 0-1,-1 0 1,0 0-1,0-1 1,0 0-1,-1 0 1,0 0-1,0-1 1,-1 1 0,5-12-1,-4 7 9,0 0-1,-1-1 0,0 1 1,-1-1-1,0 0 0,-1 0 1,0 0-1,-1 0 1,-1 0-1,0 0 0,-1 0 1,0 0-1,-1 0 0,-6-22 1,8 34-10,0 0 0,0 0 0,0 1 1,0-1-1,0 0 0,0 1 0,-1-1 0,1 0 1,0 1-1,0-1 0,-1 1 0,1-1 0,-1 0 1,1 1-1,0-1 0,-1 1 0,1-1 0,-1 1 0,1-1 1,-1 1-1,1-1 0,-1 1 0,0 0 0,1-1 1,-1 1-1,1 0 0,-1 0 0,0-1 0,1 1 1,-1 0-1,0 0 0,1 0 0,-1 0 0,0 0 1,1-1-1,-1 1 0,0 1 0,0-1 0,1 0 1,-1 0-1,0 0 0,1 0 0,-2 1 0,1 0 6,-1 0 0,1 0 0,0 0 0,-1 0 0,1 1-1,0-1 1,0 0 0,0 1 0,0-1 0,0 1 0,1-1 0,-1 1 0,0-1-1,1 1 1,-1 0 0,1-1 0,-1 4 0,-2 16 34,0 1 0,2-1 0,1 28 0,1-39-28,0 1-1,1-1 1,1 0-1,-1 0 1,1 0-1,1-1 1,0 1-1,0-1 1,7 10-1,-9-15-6,1 0 0,0-1 1,-1 1-1,1-1 0,0 0 0,0 0 0,1 0 0,-1 0 0,1 0 0,-1-1 1,1 0-1,0 1 0,0-2 0,0 1 0,5 1 0,-3-1 3,0-1-1,0 0 0,0 0 1,1-1-1,-1 0 1,0 0-1,0 0 1,0-1-1,11-2 0,-1-2 9,-1 0-1,0-1 0,-1-1 0,1 0 0,-1-1 1,0 0-1,16-14 0,-13 7-3,-1-2-1,-1 1 0,0-2 1,-2 0-1,0-1 1,13-24-1,-5 8 16,-2 3 1,-13 19 2,1 1 1,15-18 0,-20 28-23,-1-1 0,1 1 1,0 0-1,0 1 0,0-1 1,1 0-1,-1 0 0,0 1 1,0 0-1,1-1 0,-1 1 1,1 0-1,0 0 0,2-1 1,-3 2-5,-1 0-1,0 0 1,0 1 0,0-1 0,1 0 0,-1 0 0,0 1 0,0-1 0,0 0 0,0 1-1,0-1 1,0 1 0,0 0 0,0-1 0,0 1 0,0 0 0,0 0 0,0-1 0,0 1 0,0 0-1,-1 0 1,1 0 0,0 0 0,-1 0 0,1 0 0,-1 0 0,1 0 0,-1 0 0,1 0-1,-1 1 1,0-1 0,1 2 0,3 12 35,-1 0-1,0 1 1,-1 0-1,-1-1 1,0 29-1,-3-16 78,-1 0 1,-10 37-1,12-52-35,1-12-69,0 0 1,0 0-1,0 0 1,0 0-1,0 0 1,0 0 0,0 0-1,0 0 1,-1 0-1,1 0 1,0-1-1,-1 1 1,1 0-1,-1 0 1,1 0-1,-2 1 1,12-19 209,26-67-119,-28 62-101,0 1-1,2 0 0,1 1 1,0 0-1,27-36 0,-37 55-5,-1 1-1,0-1 1,1 1 0,-1-1-1,0 1 1,1-1-1,-1 1 1,0-1 0,1 1-1,-1-1 1,1 1-1,-1-1 1,1 1 0,0 0-1,-1-1 1,1 1-1,-1 0 1,1 0 0,-1-1-1,1 1 1,0 0-1,-1 0 1,1 0 0,0 0-1,-1 0 1,1 0 0,0 0-1,-1 0 1,1 0-1,0 0 1,-1 0 0,1 0-1,-1 0 1,1 0-1,0 1 1,-1-1 0,1 0-1,-1 0 1,1 1-1,-1-1 1,1 0 0,0 1-1,-1-1 1,0 1 0,1-1-1,-1 1 1,1-1-1,-1 1 1,1-1 0,-1 1-1,0-1 1,0 1-1,1 0 1,-1-1 0,0 1-1,3 5-2,-1-1-1,-1 0 0,1 1 0,1 10 1,-1 3 3,-2 0 0,0-1 1,-3 26-1,1-29 1,1-1 0,1 1 0,0 0 0,0-1 0,2 1 0,0-1 0,4 19 0,-5-31 1,-1-1-1,1 0 1,-1 0 0,1 1-1,0-1 1,-1 0-1,1 0 1,0 0 0,0 0-1,0 0 1,0 0-1,0 0 1,0 0 0,0 0-1,0 0 1,0 0-1,1-1 1,-1 1 0,0 0-1,0-1 1,1 1-1,-1-1 1,0 0 0,1 1-1,-1-1 1,0 0-1,1 0 1,-1 0 0,1 0-1,-1 0 1,0 0-1,1 0 1,1-1 0,4 0 2,0-1 0,-1 0 0,1 0 1,0-1-1,7-4 0,16-9-14,0-1 0,-2-1 0,0-2 0,-1 0 0,-1-2 0,37-41-1,-46 44 1,-2-1 0,0 0 0,-1-1-1,-1 0 1,-1-1 0,-1 0-1,-1-1 1,-1-1 0,11-44-1,32-252-98,-50 289 35,-2 1 0,-5-60 1,5 90 72,0-1-1,0 1 1,0 0 0,0-1 0,0 1 0,0 0-1,0-1 1,0 1 0,0 0 0,0 0 0,0-1 0,0 1-1,0 0 1,0-1 0,-1 1 0,1 0 0,0 0-1,0-1 1,0 1 0,0 0 0,0 0 0,-1-1 0,1 1-1,0 0 1,0 0 0,0-1 0,-1 1 0,1 0-1,0 0 1,0 0 0,-1 0 0,1-1 0,0 1-1,0 0 1,-1 0 0,1 0 0,0 0 0,-1 0 0,1 0-1,0 0 1,0 0 0,-1 0 0,1 0 0,0 0-1,-1 0 1,1 0 0,0 0 0,-1 0 0,1 0 0,0 0-1,0 0 1,-1 0 0,1 0 0,0 0 0,-1 1-1,1-1 1,0 0 0,0 0 0,0 0 0,-1 1-1,1-1 1,0 0 0,-1 1 0,-14 15-36,6-1 30,0 1 0,1-1-1,0 1 1,1 1-1,1-1 1,1 1-1,1 0 1,-5 28-1,3 14-44,0 71 0,6-125 50,0 32-32,2 1 0,1-1 1,2 0-1,19 70 0,-18-84 25,2-1 0,1 1 0,1-1 1,1-1-1,1 0 0,1-1 0,0 0 0,28 30 0,-36-45 25,1 1 0,0-2-1,1 1 1,-1-1 0,1 0-1,0 0 1,0 0 0,0-1-1,0 0 1,1-1 0,-1 0-1,1 0 1,-1 0 0,1-1-1,0 0 1,0-1 0,0 0-1,8 0 1,-11 0 6,1 0 0,-1 1 1,0-1-1,0 1 0,0 0 0,6 3 0,7 1 38,-17-5-60,-1 0 1,1 0-1,-1 0 1,0 0-1,1 0 1,-1 0 0,1 0-1,-1 0 1,0 0-1,1 0 1,-1 0-1,0 0 1,1 1-1,-1-1 1,1 0-1,-1 0 1,0 0 0,0 1-1,1-1 1,-1 0-1,0 0 1,1 1-1,-1-1 1,0 0-1,0 1 1,1-1-1,-1 0 1,0 1 0,0-1-1,0 0 1,0 1-1,1-1 1,-1 0-1,0 1 1,0-1-62,-3 0-104,1 1 79,-1-1 1,1 0-1,0 1 0,-1-1 1,1 1-1,-1-1 1,1 1-1,0 0 0,0 0 1,-1 0-1,1 1 1,0-1-1,0 0 0,0 1 1,0-1-1,1 1 1,-1 0-1,0 0 0,1 0 1,-3 3-1,-7 18-3949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2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71 6128,'0'0'2110,"-10"-2"-1755,-4 0-211,8 0 4,-1 1 1,0-1-1,-1 2 0,-9-1 0,16 1 407,9-8 4807,13-2-3751,22-4-942,19 3 290,0 2-1,126 1 0,-180 8-899,258 6 2275,-259-5-2186,0-1-1,0 1 1,0 0-1,0 1 0,0 0 1,0 0-1,0 0 1,7 4-1,-14-5-122,1-1 0,-1 1 0,1-1-1,-1 0 1,0 1 0,1-1 0,-1 1 0,1-1 0,-1 1 0,0-1 0,0 0-1,1 1 1,-1 0 0,0-1 0,0 1 0,0-1 0,0 1 0,0-1 0,1 1-1,-1-1 1,0 1 0,0-1 0,0 1 0,0 0 0,-1-1 0,1 1 0,0-1 0,0 1-1,0-1 1,0 1 0,0-1 0,-1 1 0,1-1 0,-1 2 0,-13 22 103,10-17-79,-47 72-1339,44-69-683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2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6328,'0'0'5113,"16"7"-4492,1 1-438,1-1 0,0-1 0,0-1 0,1 0 1,-1-1-1,31 2 0,33-7 841,-1-3 0,1-4 0,-1-3 1,138-38-1,-182 41-411,0 1 0,60-2 0,-36 6-2855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5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101 132 4120,'0'0'10798,"-7"13"-10555,-20 45-2,25-52-187,0-1-1,1 1 1,-1 0 0,1-1-1,0 1 1,0 0 0,1 0-1,0 0 1,1 9 0,-1 11 145,-7 83 373,-8 164 692,8-25 717,7-248-1743,-14-126 496,-1-51-458,15 110-132,3 0 0,13-79 0,-9 99-5,21-88 259,-24 123-354,0 0 0,0 0 0,1 0 0,1 1 0,0-1 0,0 1 0,1 1-1,13-15 1,-17 21-29,1 0 1,1 0-1,-1 1 0,0-1 0,1 1 0,0 0 0,0 0 0,0 1 0,0-1 0,0 1 0,0 0 0,0 1 1,1-1-1,-1 1 0,1 0 0,-1 1 0,1-1 0,0 1 0,-1 0 0,1 0 0,-1 1 0,1 0 1,-1 0-1,1 0 0,-1 0 0,1 1 0,-1 0 0,0 0 0,7 5 0,1 0 20,0 0 1,0 2-1,-2 0 0,1 0 0,-1 1 0,0 0 1,-1 1-1,0 0 0,-1 0 0,9 15 0,-10-12 10,-1 0 0,-1 0 0,0 1 0,-1-1 0,0 2 0,-1-1 0,3 28 0,-6-39-29,-1-1 0,0 1 0,1-1-1,-2 1 1,1-1 0,0 1 0,-1-1 0,1 0 0,-1 1-1,0-1 1,0 1 0,0-1 0,-1 0 0,1 0-1,-1 0 1,0 0 0,0 0 0,0 0 0,0 0-1,-3 2 1,1-1 3,-1-1 0,0 0 0,0 0 0,0 0 0,0-1 0,-1 0 0,1 0 0,0 0 0,-1-1 0,0 1 0,-8 0 0,-7 0 65,0-1-1,-42-3 0,55 1-69,-4 0 10,0 0 0,0-1-1,-13-4 1,16 5-224,-7-1 523,16 2-381,-1 0 1,1-1-1,0 1 0,0 0 0,0 0 1,0 0-1,0 0 0,-1 0 0,1 0 1,0 0-1,0-1 0,0 1 0,0 0 1,0 0-1,-1 0 0,1 0 1,0 0-1,0-1 0,0 1 0,0 0 1,0 0-1,0 0 0,0 0 0,0-1 1,0 1-1,0 0 0,0 0 0,0 0 1,0-1-1,0 1 0,0 0 0,0 0 1,0 0-1,0 0 0,0-1 1,0 1-1,0 0 0,0 0 0,0 0 1,0-1-1,0 1 0,1 0 0,-1 0 1,0 0-1,0 0 0,0 0 0,0-1 1,0 1-1,0 0 0,1 0 0,-1 0 1,0 0-1,0 0 0,0 0 1,0 0-1,1 0 0,-1 0 0,0-1 1,0 1-1,0 0 0,0 0 0,1 0 1,-1 0-1,0 0 0,0 0 0,1 0 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0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1012 4720,'0'0'4898,"12"-2"-4419,-4 1-372,-3 1-49,0-1 0,0 0 0,0 0 0,0 0 0,0-1 0,-1 1 0,1-1 0,-1 0-1,1 0 1,-1-1 0,1 0 0,-1 1 0,0-2 0,5-3 0,10-15 377,-1 0 0,-1-1-1,25-46 1,34-84 980,-72 143-1322,73-177 1377,-32 72-186,-36 91-1041,-1-1-1,0-1 1,-2 0 0,-1 0-1,-2 0 1,0 0 0,-1 0-1,-2-1 1,-1 1 0,-6-44-1,6 66-175,-1 1-1,1-1 1,-1 0-1,1 1 1,-1-1-1,0 1 1,-1 0-1,-3-5 1,6 7-51,0 1 1,-1-1-1,1 0 1,-1 0-1,0 1 1,1-1-1,-1 0 1,0 1-1,1-1 1,-1 1-1,0-1 1,1 1-1,-1-1 0,0 1 1,0-1-1,0 1 1,1 0-1,-1-1 1,0 1-1,0 0 1,0 0-1,0 0 1,0 0-1,0 0 1,0 0-1,0 0 1,1 0-1,-1 0 1,0 0-1,0 0 1,0 0-1,0 1 1,0-1-1,0 0 1,1 1-1,-1-1 1,0 1-1,-1 0 1,-10 13 78,0 0 0,0 1 1,2 1-1,0 0 0,0 0 0,2 1 1,0 0-1,1 0 0,-8 31 0,5-7-8,2 1-1,1 1 1,0 50-1,7-45-4,2 0 0,2 0 0,2 0-1,3-1 1,28 91 0,-19-93 43,-17-42-112,1-1 1,-1 1 0,1-1-1,-1 1 1,1-1 0,0 0-1,0 0 1,0 0 0,0 0-1,0 0 1,0-1-1,0 1 1,1-1 0,3 3-1,-4-4 2,-1 0-1,1 0 1,-1 0-1,1 0 0,0 0 1,-1 0-1,1 0 1,0 0-1,-1-1 1,1 1-1,0 0 0,-1-1 1,1 0-1,-1 1 1,3-2-1,25-17 107,-14 8-58,-4 4-8,-1 0 1,-1-1-1,1-1 0,-1 1 0,15-21 1,-20 24-40,13-14 64,13-17 19,-22 26-65,0-1 0,1 1 0,0 0 0,0 1 0,1 0 0,1 0 0,-1 1 0,2 1 0,14-9 0,-21 14-30,1-1 1,-1 1-1,1 0 1,0 0-1,-1 0 1,1 1-1,0 0 1,0 0-1,0 0 1,0 1-1,0 0 0,0 0 1,-1 1-1,1-1 1,0 1-1,0 0 1,0 1-1,7 2 1,-8-1-5,-1-1 0,1 0-1,0-1 1,-1 1 0,1-1 0,0 0 0,0 0 0,9 0 0,-13-1 132,-23-5 1,18 3-130,0 1 0,0 0 0,0 0 0,0 0-1,0 0 1,0 1 0,0-1 0,0 1 0,-1 0 0,1 1 0,0-1 0,0 1 0,0-1 0,0 1 0,0 0-1,0 1 1,0-1 0,1 1 0,-1 0 0,0 0 0,1 0 0,-1 0 0,1 0 0,0 1 0,0 0-1,0-1 1,0 1 0,0 1 0,0-1 0,1 0 0,0 0 0,0 1 0,0 0 0,0-1 0,0 1 0,0 0-1,1 0 1,-2 6 0,0 3 0,0 0-1,1 0 1,1 1 0,0-1-1,0 0 1,3 20-1,-1-26 0,0 0 0,0-1 0,1 1 0,-1-1 0,2 0 0,-1 1 0,1-1 0,0 0 0,0-1 0,0 1 0,1 0 0,0-1 0,0 0 0,9 9 0,-12-13 1,0 0-1,1 0 1,-1 0-1,0 0 1,0-1-1,1 1 1,-1 0 0,1-1-1,-1 1 1,0-1-1,1 1 1,-1-1-1,1 0 1,0 0-1,-1 1 1,1-1-1,-1 0 1,1 0 0,-1-1-1,3 1 1,-1-1 4,0 0-1,0 0 1,0 0 0,0-1 0,0 1 0,-1-1 0,1 0 0,0 0 0,3-3 0,0-1 10,1-1 1,-2 0 0,1 0 0,-1 0 0,0-1 0,5-9 0,-4 1 20,0 0 0,-2 0 0,0-1-1,0 1 1,-2-1 0,0 1 0,-1-1-1,-1-25 1,-3 29 33,-3 11 7,5 3-76,0 0 1,1-1-1,-1 1 0,1-1 0,-1 1 0,1 0 0,-1 0 0,1-1 0,-1 1 0,1 0 0,0 0 0,-1-1 1,1 1-1,0 0 0,0 0 0,0 0 0,0 0 0,0-1 0,-1 1 0,1 0 0,1 0 0,-1 0 0,0 0 0,0 1 1,2 8 6,0 0 0,1 0 0,0 0 0,1 0 1,0 0-1,0-1 0,1 0 0,0 0 1,8 9-1,-9-13-5,-1 0 0,1 0-1,1-1 1,-1 1 0,1-1 0,0 0 0,0-1 0,0 1 0,0-1 0,1 0 0,-1 0 0,1-1 0,0 0-1,-1 0 1,1 0 0,11 1 0,-13-3 2,1 0 0,0 0-1,0-1 1,-1 0 0,1 0-1,-1 0 1,1-1 0,-1 0-1,1 1 1,-1-1 0,0-1-1,0 1 1,5-4 0,5-4 7,-1-1 0,17-17 0,-16 12 10,-1-1 0,0-1-1,-2 0 1,0 0 0,-1-2 0,-1 1 0,7-22-1,-3 8 91,24-41 0,-35 72-103,-1-1 1,1 0 0,0 1-1,0-1 1,0 1-1,0-1 1,0 1 0,0 0-1,1 0 1,-1 0 0,1 0-1,-1 1 1,1-1-1,0 1 1,0-1 0,0 1-1,0 0 1,0 0-1,0 0 1,5 0 0,-6 1-8,1 0 1,0 1 0,0-1-1,0 1 1,-1-1 0,1 1-1,0 0 1,-1 0 0,1 1-1,-1-1 1,1 0 0,-1 1-1,0 0 1,1-1 0,-1 1-1,0 0 1,0 0 0,0 0-1,0 0 1,-1 1 0,1-1-1,-1 0 1,2 3 0,11 20 11,-1 1 0,-1 0 0,-2 0 0,0 1 0,-2 1 1,-1-1-1,7 55 0,-14-76-11,0-1 1,1 0 0,-2 1-1,1-1 1,0 1-1,-1-1 1,0 1-1,-1-1 1,1 0-1,-1 1 1,-3 5-1,4-9-1,0-1 0,0 1 0,0 0 0,-1-1 0,1 1 0,-1 0 0,1-1 0,-1 0-1,0 1 1,1-1 0,-1 0 0,0 0 0,0 0 0,0 0 0,0 0 0,0 0 0,0-1-1,0 1 1,0-1 0,0 1 0,0-1 0,0 0 0,0 0 0,0 0 0,-1 0-1,1 0 1,0 0 0,0 0 0,0-1 0,-3 0 0,-3-2 15,0 0 0,0 0 0,1-1 0,-1 0 0,1-1 0,0 1 0,0-1 0,-10-10 1,-2 4 3,16 10-51,13 4-18,1 0 46,0 0 0,0-1 0,1 0 0,-1-1 0,0-1 0,21-1 0,-14 1-4,31 2 0,-26 2 9,0-2 0,32 0 0,-47-2 4,1-1 0,-1 0-1,0-1 1,1 0 0,-1 0-1,0-1 1,0 0 0,0 0-1,13-8 1,-11 4 10,1 0 0,-2-1-1,1 0 1,-1-1 0,15-18 0,34-56 163,-28 37-38,-21 31-102,-8 12-35,1 0 0,-1-1 0,1 1 0,0 0 0,0 1 0,0-1 0,0 0 0,1 1 0,-1-1 1,1 1-1,-1 0 0,1-1 0,0 1 0,0 1 0,0-1 0,4-2 0,-6 4-4,0 0 0,0 1 1,0-1-1,0 0 0,0 0 0,0 1 1,0-1-1,0 1 0,-1-1 0,1 1 1,0-1-1,0 1 0,0 0 0,-1-1 1,1 1-1,0 0 0,-1-1 0,1 1 1,-1 0-1,1 0 0,-1 0 0,1 0 1,-1-1-1,1 1 0,-1 0 0,1 2 1,9 29 29,-9-28-29,4 26 45,0 1 1,-2-1 0,-1 0-1,-3 35 1,1-28 149,4-40-153,-1-1-1,1-1 0,-1 1 1,0 0-1,3-6 1,0 0-24,5-11 26,1 1 0,1 0 0,1 1 0,1 1 0,0 0 0,24-20 0,-38 36-44,1 1-1,-1 0 1,0 0-1,1 0 1,-1 1-1,1-1 1,-1 0-1,1 0 1,-1 1-1,1-1 1,0 1-1,-1-1 1,1 1-1,0 0 1,-1 0-1,1 0 1,0 0-1,-1 0 1,1 0-1,0 0 1,3 1-1,-3 0 3,0 0 1,0 0-1,0 1 0,0-1 0,0 1 0,0-1 0,0 1 0,0-1 0,-1 1 0,1 0 0,-1 0 0,1 0 0,1 4 1,1 1 8,0 1 1,-1 0 0,0 0 0,0 0 0,-1 0 0,0 1 0,1 15 0,-4-1 4,1-19-7,-1 0 0,1 1 0,0-1-1,0 1 1,0-1 0,1 0-1,1 7 1,-2-11-11,0 1 0,1-1 0,-1 0 0,0 0 0,0 0 0,0 1 0,0-1 0,1 0 0,-1 0 0,0 0 0,0 0 0,0 0 0,1 1 0,-1-1 0,0 0 0,0 0 0,0 0 0,1 0 0,-1 0 0,0 0 0,0 0 0,1 0 0,-1 0 0,0 0 0,0 0 0,1 0 0,-1 0 0,0 0 0,0 0 0,1 0 0,-1 0 0,0 0 0,0 0 0,0 0-1,1 0 1,-1 0 0,0-1 0,0 1 0,1 0 0,-1 0 0,0 0 0,0 0 0,0-1 0,0 1 0,1 0 0,-1 0 0,0-1 0,12-11 23,-10 9-14,13-15 15,-1 0 0,-1-1-1,14-28 1,19-27 4,-44 72-23,0-1 0,0 1-1,0-1 1,0 1-1,0 0 1,1 0-1,-1 0 1,5-2-1,-7 3-3,1 1-1,0 0 1,0 0-1,-1-1 1,1 1-1,0 0 1,0 0-1,-1 0 1,1 0-1,0 0 1,0 0-1,-1 0 1,1 0-1,0 1 1,0-1-1,-1 0 1,1 0-1,0 1 0,-1-1 1,1 0-1,0 1 1,-1-1-1,1 0 1,0 1-1,-1-1 1,1 1-1,-1-1 1,1 1-1,-1 0 1,1-1-1,-1 1 1,1 0-1,-1-1 1,0 1-1,1 0 1,-1-1-1,0 1 1,0 0-1,1-1 1,-1 2-1,8 18 9,-1 1 0,-1 0-1,4 25 1,-8-30-6,1-1 1,1 0-1,0 1 1,1-1-1,1 0 0,0-1 1,1 0-1,10 14 1,-17-27-2,1 0 1,0 0-1,0 0 1,0-1-1,0 1 1,0 0-1,0-1 0,1 1 1,-1-1-1,0 1 1,0-1-1,0 0 1,1 1-1,-1-1 1,0 0-1,0 0 1,0 0-1,1 0 1,-1 0-1,0 0 0,0 0 1,1 0-1,-1 0 1,0-1-1,0 1 1,0-1-1,1 1 1,-1-1-1,0 1 1,0-1-1,0 1 1,0-1-1,0 0 0,0 0 1,1-1-1,7-4 21,-2-1-1,1 0 0,7-8 1,-11 11-13,13-16 36,-1 0 1,21-38-1,7-7 43,-29 43-64,-10 15-20,-1 0 0,2 0 0,-1 0 0,10-9 0,-13 15-3,-1-1 1,1 1-1,0 0 0,0 0 0,0 0 0,0 0 0,0 0 1,0 0-1,0 0 0,0 1 0,0-1 0,0 1 1,0-1-1,1 1 0,-1 0 0,0 0 0,0 0 0,0 0 1,1 0-1,-1 1 0,0-1 0,3 2 0,4 1 6,0 0-1,0 1 1,-1 0-1,1 1 0,-1 0 1,0 0-1,-1 1 1,1 0-1,9 10 0,5-1 6,-10-8 40,-11-7-53,-1 0 0,0 0 0,0 0-1,0 0 1,0 0 0,0 0-1,0 0 1,1 0 0,-1 1 0,0-1-1,0 0 1,0 0 0,0 0 0,0 0-1,0 0 1,1 0 0,-1 0-1,0 0 1,0 0 0,0 0 0,0 0-1,0 0 1,1 0 0,-1 0-1,0-1 1,0 1 0,0 0 0,0 0-1,0 0 1,0 0 0,1 0 0,-1 0-1,0 0 1,0 0 0,0 0-1,0 0 1,0 0 0,0-1 0,0 1-1,0 0 1,0 0 0,1 0-1,-1 0 1,0 0 0,0-1 0,2-8 20,-3-10 16,-1 10-15,-7-28 38,8 36-58,1 0 0,0 0-1,-1 0 1,1-1 0,-1 1-1,1 0 1,-1 0 0,1 0-1,-1 0 1,0 0 0,0 1-1,1-1 1,-1 0 0,0 0-1,0 0 1,0 1 0,0-1-1,0 0 1,0 1 0,0-1-1,0 1 1,0-1 0,0 1-1,-1 0 1,-1-1 0,1 2-1,-1 0 0,1 1 0,-1-1 0,1 0-1,0 1 1,-1 0 0,1-1 0,0 1 0,0 0 0,-2 4 0,1-3-1,-6 6 5,2 1-1,-1 0 0,1 0 0,1 0 0,0 1 0,0 0 0,1 1 1,1-1-1,0 1 0,0 0 0,1 0 0,0 0 0,1 0 0,1 0 1,0 1-1,1-1 0,0 0 0,3 24 0,-1-31 6,-1 1-1,1-1 1,0 0 0,0 1 0,1-1-1,0 0 1,4 7 0,-6-11-8,-1 0 1,1 0-1,0 0 0,-1 0 1,1 0-1,0 0 0,0-1 1,-1 1-1,1 0 1,0 0-1,0 0 0,0-1 1,0 1-1,0-1 0,0 1 1,0-1-1,1 1 1,-1-1-1,0 1 0,0-1 1,0 0-1,0 0 0,0 0 1,1 0-1,-1 1 1,0-2-1,0 1 0,0 0 1,1 0-1,-1 0 0,0 0 1,0-1-1,0 1 1,0-1-1,0 1 0,0-1 1,0 1-1,0-1 1,0 1-1,0-1 0,0 0 1,1-1-1,7-8 17,-1 0 1,0-1-1,-1 0 1,0 0-1,0-1 1,-2 0-1,1 0 0,6-24 1,10-20 154,-19 49-159,3-5 156,-6 12-169,0 0-1,1 0 1,-1 0 0,0 0 0,0 0 0,1 0 0,-1 0 0,0 0 0,0 0 0,1 0 0,-1 0 0,0 0-1,0 0 1,1 1 0,-1-1 0,0 0 0,0 0 0,1 0 0,-1 0 0,0 0 0,0 1 0,1-1 0,-1 0-1,0 0 1,0 0 0,0 1 0,0-1 0,1 0 0,-1 0 0,0 0 0,0 1 0,0-1 0,0 0 0,0 0 0,0 1-1,0-1 1,0 0 0,1 1 0,-1-1 0,0 0 0,0 0 0,0 1 0,-1-1 0,14 38-12,-11-29-3,1-1 0,0 0 0,0 1 0,1-1 0,0-1 0,7 12-1,0-5 3,1 0 0,0 0-1,1-1 1,26 20 0,-33-29 16,1 1 0,-1-2 0,1 1 0,0-1 0,0 0 0,0 0 0,1 0 0,-1-1 0,1-1 0,-1 1 0,1-1 0,0 0 0,15-1 0,-9-1 109,1-1 1,-1-1 0,17-4-1,4-8-868,-6-6-3755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09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138 188 2504,'0'0'2152,"3"-9"-1901,23-58 1514,-22 55 12,-8 19 968,-8 22-1077,-23 115 237,-22 200-1,56-335-1838,-25 241 1530,4-27 133,21-199-1447,1-20-183,0 0 0,0 0 0,0 0 0,-1 0 1,1 0-1,-1 0 0,-2 7 0,0-23 238,1 0 0,1-1 1,0-17-1,2-10-192,1 0-1,3 0 1,1 0 0,2 1-1,23-70 1,-28 101-110,0-1 0,1 0-1,0 1 1,1 0 0,0 0 0,0 0-1,1 1 1,0-1 0,0 1 0,1 1-1,11-10 1,-1 3 16,14-10 22,-29 22-69,0 0 0,0 1 0,-1-1-1,1 0 1,0 1 0,0 0 0,0-1 0,0 1-1,0 0 1,0 0 0,0 0 0,0 0 0,-1 0-1,1 1 1,0-1 0,0 1 0,0-1-1,2 2 1,-2-1-2,-1 0-1,1 0 1,-1 1-1,0-1 1,1 1-1,-1-1 1,0 1-1,0-1 1,0 1-1,0 0 0,0 0 1,-1-1-1,1 1 1,0 0-1,-1 0 1,1 3-1,5 35 44,-4 59 12,2 31 110,-2-112-119,1 1 0,1-1 0,0 0 0,1 0 1,8 17-1,-12-32-37,0 0 0,1-1 1,-1 1-1,1-1 0,-1 0 0,1 1 1,0-1-1,0 0 0,0 0 0,0 0 1,1 0-1,-1-1 0,0 1 0,1-1 1,-1 1-1,1-1 0,-1 0 0,1 0 1,0 0-1,0 0 0,-1 0 0,1-1 1,0 1-1,0-1 0,0 0 0,0 0 1,4 0-1,6-1 52,1-1 0,0-1 0,-1 0-1,20-7 1,-10 3 5,-2-1-12,0 0 1,0-2-1,-1-1 0,0 0 0,22-18 1,-29 20-29,-2 2-13,-1-1 1,-1 0-1,0 0 1,0-1-1,-1-1 1,0 1-1,0-1 1,-1 0-1,9-18 1,-8 12 5,-1-1 0,-1 0-1,0 0 1,-1 0 0,5-36 0,-10 48-14,0 0 1,0 1 0,0-1-1,-1 0 1,0 1 0,0-1-1,0 0 1,0 1 0,-1-1 0,1 1-1,-5-8 1,5 11-3,0-1 0,1 1-1,-1 0 1,0 0 0,1 0 0,-1 0 0,0 0 0,0 0-1,0 0 1,0 0 0,0 0 0,0 1 0,0-1 0,0 0-1,0 1 1,-1-1 0,1 0 0,0 1 0,0-1 0,-1 1-1,1 0 1,0 0 0,-1-1 0,1 1 0,0 0 0,0 0-1,-1 0 1,1 0 0,0 0 0,-1 1 0,1-1 0,0 0-1,-1 1 1,1-1 0,0 0 0,0 1 0,-1 0 0,1-1-1,0 1 1,0 0 0,0-1 0,0 1 0,0 0 0,0 0-1,-1 2 1,-3 2-5,0 1 0,0-1 0,1 1 0,0 0 0,0 1 0,1-1-1,-1 1 1,1-1 0,1 1 0,-1 0 0,1 0 0,-2 15 0,1-3-12,2-1 1,0 1 0,2 37 0,2-37 14,0-1 0,1 0 0,1 0 0,0 0 0,15 31 0,-17-44 3,0-1-1,0 1 1,0-1-1,0 0 1,1 0-1,0 0 1,-1 0-1,6 3 1,-7-5-3,0 0 1,0-1 0,1 0 0,-1 1 0,0-1 0,0 0 0,1 0-1,-1 0 1,1 0 0,-1-1 0,1 1 0,-1-1 0,1 0 0,-1 1-1,1-1 1,0 0 0,-1 0 0,5-1 0,2-2 14,0 1-1,1-1 1,-1-1 0,-1 0 0,1 0 0,-1-1 0,1 0-1,-1 0 1,-1-1 0,14-12 0,6-11 29,-1 0 0,27-43 1,-33 43-14,2 0-1,1 2 1,35-34 0,-48 53-26,-6 4 1,1-1 0,0 1 1,0 1-1,0-1 0,0 1 0,0 0 0,12-5 1,-11 6-2,1-1 1,0 1-1,-1 1 1,1-1-1,0 1 1,0 0-1,0 1 1,0-1-1,1 1 1,-1 1-1,0 0 1,0 0-1,0 0 1,13 5 0,-5 0 17,-12-5-9,0 1-1,0-1 1,0 0-1,1 1 1,-1-2-1,1 1 1,3 0-1,-23-19 175,13 14-181,0 0 0,-1 1-1,1 0 1,-1 0 0,0 0 0,0 0 0,0 1 0,-1-1 0,1 1 0,0 0-1,-1 0 1,0 1 0,-4-2 0,6 3-7,0 0 0,1-1 0,-1 1 0,0 0 1,0 0-1,1 1 0,-1-1 0,0 1 0,0-1 0,1 1 0,-1 0 0,1 0 0,-1 0 1,0 0-1,1 0 0,0 1 0,-1-1 0,1 1 0,0 0 0,0-1 0,0 1 0,0 0 1,0 0-1,-3 4 0,-1 4-1,0-1 1,1 1 0,1 0-1,-1 0 1,1 0 0,1 1-1,0-1 1,0 1-1,1 0 1,0 14 0,0-2 18,2-1-1,0 1 1,7 44 0,3-33 3,-9-32-22,-1 0 0,1 0-1,0 0 1,0 0 0,1 0 0,-1 0 0,0 0 0,1-1 0,-1 1 0,1 0 0,-1-1 0,1 1 0,2 1-1,-3-3 0,0 0-1,0 0 1,0 0-1,0 0 0,0 0 1,0-1-1,0 1 1,0 0-1,0 0 0,0-1 1,0 1-1,0-1 1,0 1-1,0-1 0,0 1 1,0-1-1,0 0 1,0 1-1,0-1 0,-1 0 1,1 1-1,1-2 1,17-20 21,-10 6-6,-1-1-1,-1 0 0,0 0 1,-1-1-1,-1 1 0,5-30 0,4-12 38,-10 43-5,0 0-1,-2 0 1,1 0-1,-1-31 1,-11 84 24,8-23-77,1 0 1,0 0 0,1 0-1,1 1 1,0-1 0,7 25-1,3 0-7,20 42 0,-28-72 14,0 0 0,1 0-1,0-1 1,1 0 0,0 0 0,0 0-1,12 11 1,-17-18-1,1 1-1,0-1 1,-1 1 0,1-1-1,0 1 1,0-1 0,0 0-1,0 0 1,0 0 0,1 0-1,-1 0 1,0-1 0,0 1-1,1 0 1,-1-1 0,0 0-1,0 0 1,1 0 0,-1 0-1,0 0 1,1 0 0,-1 0-1,0-1 1,1 1 0,-1-1-1,0 0 1,0 1 0,1-1-1,-1 0 1,0 0 0,0-1-1,0 1 1,0 0 0,-1-1-1,1 1 1,0-1 0,0 1-1,1-3 1,10-11 20,-1-1 0,0 0-1,-2-1 1,16-29 0,27-79 68,-47 110-79,33-93 124,-4-3 1,27-158 0,-53 205-87,-3 0-1,-4-81 1,-2 130-15,-2 9-43,-3 14-11,-4 17-11,-1 14 19,2 0-1,1 0 1,2 1-1,1 42 1,11 162-77,-5-208 79,0-8-1,-1 6 0,1 0 1,2 0-1,1-1 0,14 45 0,-17-71-1,0 0 0,1 0-1,0-1 1,1 1 0,-1-1-1,7 8 1,-9-12 12,1 0-1,-1-1 1,1 1 0,-1-1 0,1 0 0,-1 1 0,1-1-1,0 0 1,0 0 0,-1 0 0,1 0 0,0 0 0,0-1-1,0 1 1,0-1 0,0 1 0,0-1 0,0 0 0,0 1-1,0-1 1,1 0 0,-1 0 0,0-1 0,0 1 0,0 0-1,2-1 1,6-3 8,0 1 0,-1-1 0,1-1-1,-1 0 1,0 0 0,11-9 0,48-43-10,-62 51 11,5-3 22,-1-1 0,0 0 0,0-1 0,-1 0 0,-1 0 0,0-1 0,12-24 0,-16 26 90,-10 33-88,2 2-11,1 0-1,1 1 1,1-1-1,1 1 0,2-1 1,0 1-1,2-1 1,0 0-1,14 41 0,-18-65-17,1-1 0,-1 1 0,0-1 0,0 1 0,1-1 0,-1 1 0,0-1 0,1 1 0,-1-1 0,0 1 0,1-1 0,-1 0 0,1 1 0,-1-1 0,1 1 0,-1-1 0,1 0 0,-1 0 0,1 1 0,-1-1 0,1 0 0,-1 0 0,1 1 0,-1-1 0,1 0 0,0 0 0,0 0 0,18-6 56,16-20 29,-33 24-77,10-10 24,-1 0 1,-1-1-1,0 0 1,14-23-1,6-9 78,-19 28-63,-6 9-23,0 1-1,1-1 1,-1 1 0,2 0-1,-1 0 1,1 1-1,0 0 1,10-7 0,-16 12-24,-1 1 0,1 0 0,0-1 0,0 1 0,0 0 0,0-1 0,-1 1 0,1 0 0,0 0 0,0 0 0,0 0 0,0 0 0,0 0 0,0 0 0,0 0 0,-1 0 0,1 0 0,0 0 0,0 1 0,0-1 0,0 0 0,0 0 0,-1 1 0,1-1 0,0 1 0,0-1 0,-1 1 0,1-1 0,0 1 0,-1 0 0,1-1 0,0 1 0,-1 0 0,1-1 0,0 3 0,2 1-1,-1 1 0,0-1-1,0 1 1,-1 0 0,2 5-1,0 0 5,2 11-4,0 0 0,-2 0-1,0 0 1,-1 0 0,-2 38 0,0-47 0,0-12-1,0 0 0,0 0 0,0 0 0,0 0 0,0-1 0,0 1 0,0 0 0,0 0 0,0 0 0,0 0 0,0 0 0,1 0 0,-1 0 0,0 0 0,0 0 0,0 0 0,0 0 0,0 0 0,0-1 0,0 1 0,0 0 0,0 0 0,0 0 0,0 0 0,1 0 0,-1 0 0,0 0 0,0 0 0,0 0 0,0 0 0,0 0 0,0 0 0,0 0 0,0 0 0,1 0 0,-1 0 0,0 0-1,0 0 1,0 0 0,0 0 0,0 0 0,0 1 0,0-1 0,0 0 0,0 0 0,0 0 0,1 0 0,-1 0 0,0 0 0,0 0 0,0 0 0,0 0 0,0 0 0,0 0 0,0 0 0,0 0 0,0 1 0,0-1 0,0 0 0,0 0 0,0 0 0,0 0 0,0 0 0,0 0 0,0 0 0,0 0 0,0 0 0,0 1 0,10-12 23,8-16-3,21-43-8,-23 38-6,36-50 0,-40 65-1,-8 10 2,1 0 0,1 0 0,-1 0 0,1 1 0,10-10-1,-15 16-5,0-1 0,0 0 0,0 0-1,0 1 1,0-1 0,0 1-1,1-1 1,-1 1 0,0-1 0,0 1-1,0 0 1,1-1 0,-1 1-1,0 0 1,0 0 0,1 0 0,-1 0-1,0 0 1,0 0 0,1 0-1,-1 0 1,0 1 0,0-1 0,1 1-1,-1-1 1,0 0 0,0 1-1,0 0 1,0-1 0,0 1 0,0 0-1,0 0 1,0-1 0,0 1-1,0 0 1,0 0 0,0 0 0,-1 0-1,1 0 1,0 0 0,-1 0-1,1 0 1,-1 1 0,1-1 0,-1 0-1,1 0 1,-1 0 0,0 3-1,33 170 31,-31-167-24,1 0-1,-1-1 0,1 1 0,0-1 1,0 1-1,1-1 0,0 0 1,0 0-1,0-1 0,8 8 0,-10-12-2,-1-1 0,1 1-1,0-1 1,-1 1 0,1-1-1,0 0 1,-1 1-1,1-1 1,0 0 0,-1 0-1,1 0 1,0 0 0,-1-1-1,1 1 1,0 0-1,-1-1 1,1 1 0,2-2-1,27-14 71,-10 1-39,-1 0 0,33-34-1,-31 28-11,33-26 0,-19 20-18,33-22 22,-60 40 45,-15 19-32,-3 4-16,-5 8-1,1 1-1,1 0 0,-16 45 0,26-60-19,0 0 0,1 0-1,0 0 1,1 15 0,0-21-4,0 1 1,0 0 0,0 0 0,1 0 0,-1 0-1,1 0 1,0 0 0,0 0 0,0-1-1,0 1 1,0 0 0,0-1 0,1 1 0,-1-1-1,4 5 1,-3-7-2,-1 1 1,0 0-1,0-1 1,1 1-1,-1-1 0,0 1 1,1-1-1,-1 0 0,0 0 1,1 1-1,-1-1 0,1 0 1,-1 0-1,0 0 1,1-1-1,-1 1 0,1 0 1,-1 0-1,0-1 0,1 1 1,-1-1-1,0 1 0,0-1 1,1 0-1,-1 1 1,0-1-1,0 0 0,0 0 1,0 0-1,0 0 0,0 0 1,0 0-1,1-1 0,4-4-4,0-1 1,-1 1-1,9-15 0,-4 1 12,-1 0 0,0 0 0,6-29 0,-4 15 49,-8 26-16,-1 0 0,0-1 0,-1 1 0,2-17 0,-13 75 74,9 17-68,10 96 0,0 31 26,-23 27-29,12-207-12,-1 0 0,0 0-1,-1 0 1,0 0 0,-1-1-1,-1 0 1,0 0 0,0 0 0,-12 14-1,15-22-4,-1 0 1,0 0-1,0-1 0,0 0 0,-1 0 0,0 0 0,0-1 0,0 1 0,0-1 0,-9 4 0,10-5-9,0-1 0,-1 0-1,1 0 1,-1 0-1,1-1 1,-1 1 0,1-1-1,-1 0 1,1 0-1,-1-1 1,1 1 0,-1-1-1,1 0 1,-1 0-1,-6-4 1,6 4-9,0-1 1,0 0-1,1-1 1,-1 1 0,0-1-1,1 0 1,0 0-1,0-1 1,0 1-1,0-1 1,-4-5-1,6 5-4,0 1 1,0-1-1,0 0 1,0 0-1,1 0 0,0 0 1,0 0-1,0 0 1,0 0-1,0 0 0,1-1 1,0 1-1,0 0 1,1-8-1,1 1-4,0-1 0,1 1 0,1 0 0,0 0 0,0 0 0,1 1 0,0 0 0,1 0 0,7-10 0,3-4 0,2 2 0,30-31 0,3 7 0,-46 42 0,1 0 0,-1 0 0,1 1 0,0 0 0,-1 0 0,1 0 0,1 1 0,7-3 0,-12 5-23,1 0 0,-1-1 0,1 1 0,-1 0 1,1 0-1,-1 0 0,1 1 0,-1-1 0,0 1 0,1-1 0,-1 1 0,1 0 1,-1 0-1,0 0 0,0 0 0,1 0 0,-1 1 0,0-1 0,0 0 0,0 1 1,3 3-1,1 2-169,0 1 0,0 0 0,0 0 0,5 12 0,2 3-192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11 167 8240,'0'0'4174,"-2"-12"-3710,-7-39-6,9 47-366,0 0 0,0 0 0,1 0 0,-1 0 1,1 1-1,-1-1 0,1 0 0,0 0 0,1 1 1,-1-1-1,1 0 0,3-5 0,5-14 463,-10 20-657,1 2 21,-1 0-1,1 0 0,-1 0 1,0 0-1,0-1 0,0 1 1,1 0-1,-1 0 0,0 0 0,0 0 1,0 0-1,-1-1 0,1 1 1,0 0-1,0 0 0,-1 0 1,0-2-1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6520,'0'0'1856,"103"-22"-1376,-31 6 16,15 8-72,2 3 0,3 5 64,-1-2 8,2-10-136,-9 0 8,-5 0-144,-13-2 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6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0 5016,'0'0'16015,"-11"9"-15493,8-6-484,-4 2 90,-1 2 1,1-1 0,0 1-1,1 0 1,-1 0 0,1 1-1,1 0 1,-1 0 0,2 0-1,-9 18 1,10-17 50,0 0 0,1 0 1,0 0-1,1 0 0,0 0 0,0 1 1,1 12-1,1-19-107,-1 1 1,1 0-1,0 0 1,0 0-1,0 0 0,0-1 1,1 1-1,-1 0 1,1-1-1,0 1 0,0-1 1,1 0-1,-1 0 1,0 0-1,1 0 0,0 0 1,0 0-1,0-1 1,0 1-1,4 1 1,0 1 51,1 0 1,0-1 0,0 0-1,1-1 1,-1 0 0,1 0-1,0-1 1,10 2 0,-12-3-97,0-1 1,0 0 0,0 0 0,0-1-1,0 0 1,-1 0 0,1-1-1,0 0 1,-1 0 0,1 0-1,7-4 1,2-2-344,23-12 451,-17 3-4013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2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71 650 4120,'0'0'5132,"-10"9"-4607,-7 5-314,-26 23 2695,43-38-2455,71-146 1630,-42 90-1675,-10 15-33,-2 0 1,17-62 0,11-91 1026,-33 88 96,-12 106-1471,0 1 1,0-1-1,0 1 1,1-1-1,-1 1 1,0-1-1,0 1 1,0-1-1,0 1 1,0-1-1,0 1 1,0-1-1,0 1 1,0-1-1,-1 1 0,1-1 1,0 1-1,0-1 1,0 1-1,0-1 1,-1 1-1,1-1 1,0 1-1,-1 0 1,1-1-1,0 1 1,-1-1-1,1 1 1,-1-1-1,0 1 3,1 0-1,-1 0 1,1 0 0,-1 0-1,1 0 1,-1 0-1,1 1 1,-1-1-1,1 0 1,-1 0-1,1 0 1,0 1 0,-1-1-1,1 0 1,-1 0-1,1 1 1,0-1-1,-1 0 1,1 1 0,-1-1-1,1 0 1,0 1-1,0-1 1,-1 1-1,1-1 1,0 1 0,0-1-1,-1 1 1,1-1-1,0 0 1,0 1-1,-26 57 316,2 1 0,3 1-1,3 1 1,-21 124 0,35-157-273,-15 162 334,17-155-273,2 0 0,2 0 0,8 49 0,-10-82-104,0 0-1,1 1 1,-1-1-1,1 0 1,0 0-1,-1 1 1,1-1-1,0 0 0,0 0 1,1 0-1,-1 0 1,0 0-1,1-1 1,-1 1-1,1 0 1,-1 0-1,3 1 1,-2-3-7,-1 1 1,1-1 0,-1 1-1,1-1 1,-1 0-1,1 0 1,0 0 0,-1 0-1,1 0 1,-1 0 0,1-1-1,0 1 1,-1 0-1,1-1 1,-1 1 0,1-1-1,-1 1 1,1-1 0,-1 0-1,0 0 1,1 0-1,-1 0 1,0 0 0,0 0-1,1 0 1,0-1 0,5-5 21,-1 0 0,0 0 0,0 0 0,0-1 1,-1 0-1,0 0 0,6-14 0,23-65 229,-24 57-111,7-36 1,-15 56-104,0 1 0,-1-1 0,-1 0 0,1 0 0,-1 0 0,-1 0 0,-3-18 0,4 27-44,0 0 0,-1 0-1,1 0 1,0 0 0,-1 0 0,1 0 0,0 0 0,-1 0-1,1 0 1,-1 0 0,1 0 0,-1 1 0,0-1 0,1 0 0,-1 0-1,-1 0 1,2 1-7,0 1 0,0 0-1,0 0 1,0-1 0,0 1-1,0 0 1,0 0 0,0-1-1,0 1 1,0 0 0,1 0-1,-1-1 1,0 1 0,0 0-1,1-1 1,-1 1 0,0 0-1,1-1 1,-1 1 0,1-1-1,-1 1 1,1-1 0,0 2 0,5 7-5,0 0 1,0 0 0,1-1-1,0 0 1,0 0 0,1 0 0,0-1-1,1-1 1,10 8 0,-12-10-2,0-1 1,0 0-1,1 0 0,-1 0 1,1-1-1,-1 0 1,1 0-1,0-1 0,0 0 1,0-1-1,0 0 0,0 0 1,11-2-1,-10 2 11,-1-1 0,1 0 0,-1-1-1,0 0 1,0-1 0,1 1 0,-1-2 0,-1 1-1,1-1 1,0 0 0,-1 0 0,0-1 0,0 0-1,0-1 1,-1 1 0,0-1 0,0-1 0,9-11 0,39-50 238,-54 67-243,1 1 1,-1 0 0,0-1-1,0 1 1,1 0 0,-1-1-1,0 1 1,0 0 0,1-1-1,-1 1 1,0-1 0,0 1-1,0 0 1,0-1 0,0 1-1,0-1 1,0 1 0,0 0-1,0-1 1,0 1 0,0-1-1,0 1 1,0-1 0,0 1-1,0-1 1,0 1-4,-1 1 1,1-1-1,-1 0 1,1 0-1,-1 1 1,1-1-1,0 1 0,-1-1 1,1 0-1,0 1 1,0-1-1,-1 1 1,1-1-1,0 1 0,0-1 1,-1 1-1,1-1 1,0 1-1,0-1 1,0 1-1,0-1 0,0 2 1,-10 34 59,2-9-36,-4 31 0,11-51-17,0 0 0,0 0 0,1 0 0,0 0 0,1 0-1,-1 0 1,1 0 0,1-1 0,3 14 0,-5-20-9,0 1 0,1-1 0,-1 1 0,0 0-1,1-1 1,-1 1 0,0-1 0,1 1 0,-1-1 0,0 1 0,1-1 0,-1 1 0,1-1 0,-1 1 0,1-1 0,0 1-1,-1-1 1,1 0 0,-1 1 0,1-1 0,-1 0 0,1 0 0,0 1 0,-1-1 0,1 0 0,1 0 0,-1 0 2,1 0 1,-1 0-1,1-1 1,-1 1-1,0-1 1,1 1-1,-1-1 1,0 1 0,1-1-1,-1 0 1,2-1-1,4-3 21,-1 0-1,0-1 1,7-8-1,25-33 102,35-58 0,-28 38 10,-41 62-121,-1 1 9,-1 0 0,1 0 1,0 0-1,0 1 0,5-5 0,-8 8-20,1 0 0,-1-1 0,0 1 0,1 0 0,-1 0 0,0-1-1,1 1 1,-1 0 0,1 0 0,-1 0 0,0 0 0,1 0 0,-1 0-1,1 0 1,-1 0 0,0 0 0,1 0 0,-1 0 0,1 0 0,-1 0-1,0 0 1,1 0 0,-1 0 0,1 0 0,-1 0 0,1 1 0,0 0 0,-1-1 0,1 1 1,0 0-1,0 0 0,-1 0 0,1 0 1,-1 0-1,1 0 0,-1 0 1,1 0-1,-1 0 0,0 1 1,1-1-1,-1 2 0,2 17 23,0 0 0,-2 1 0,0-1 0,-1 1 0,-6 26 0,5-30-18,-8 47 57,-35 119 0,-41 54 180,75-210-119,-2 0 1,-27 43-1,39-68-116,0 0 1,0 0-1,-1-1 0,1 1 1,0 0-1,-1-1 1,1 1-1,-1-1 1,1 0-1,-1 1 1,0-1-1,1 0 0,-1 0 1,0 0-1,0 0 1,0-1-1,0 1 1,0 0-1,0-1 0,0 1 1,0-1-1,0 0 1,0 0-1,0 1 1,0-1-1,0-1 0,0 1 1,0 0-1,0 0 1,0-1-1,0 1 1,0-1-1,0 0 0,0 0 1,0 0-1,0 1 1,0-2-1,1 1 1,-1 0-1,0 0 0,1 0 1,-1-1-1,1 1 1,-1-1-1,1 0 1,0 1-1,0-1 0,-1 0 1,1 1-1,-1-4 1,-5-8 23,0-1 1,1 1-1,1-2 1,0 1-1,-5-28 1,8 35-26,1-1 1,0 0-1,1 0 0,0 0 1,0 0-1,1 0 1,0 0-1,0 0 0,1 1 1,0-1-1,0 0 1,1 1-1,4-9 0,0 3-2,0 0-1,1 1 0,0 0 1,1 0-1,0 1 1,1 0-1,0 1 0,1 0 1,0 0-1,0 1 0,1 1 1,0 0-1,1 1 0,-1 0 1,2 0-1,-1 2 1,1 0-1,-1 0 0,1 1 1,1 1-1,21-2 0,175-17-79,-178 22-1456,-27 0-1391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248 747 4120,'0'0'8500,"-11"5"-8098,-12 4-68,1 2 0,1 1 1,-1 0-1,2 2 0,0 0 0,-19 18 0,31-24-189,1 0-1,-1 1 1,2 1 0,-1-1 0,1 1 0,1 0 0,0 0-1,-7 19 1,10-24-83,1 0 0,0 0-1,0-1 1,1 1 0,-1 0-1,1 0 1,0 0 0,1 0 0,-1 0-1,1 0 1,0 0 0,0 0-1,0 0 1,1 0 0,-1-1-1,1 1 1,0-1 0,1 1 0,-1-1-1,1 0 1,0 0 0,5 6-1,-4-6-6,0 0-1,0 0 0,1-1 1,-1 0-1,1 0 0,0 0 1,0 0-1,0-1 0,6 3 1,-9-4-23,1 0 1,0-1 0,-1 1 0,1 0-1,0-1 1,0 0 0,0 1 0,-1-1-1,1 0 1,0-1 0,0 1-1,0 0 1,-1-1 0,1 1 0,0-1-1,0 0 1,-1 0 0,1 0 0,-1 0-1,3-2 1,4-4 43,-1 0-1,-1 0 1,1-1-1,-1 0 1,-1 0-1,0 0 1,0-1-1,0 0 1,-1 0-1,0-1 1,6-18-1,0-8 189,-2 0 0,6-38 0,-11 48-67,-2 19-116,-2 0 1,1 0-1,-1 0 1,0 0 0,0 0-1,-1 0 1,0 0-1,0 0 1,-4-12 0,5 20-74,0-1 0,0 0 0,0 0 1,0 0-1,0 0 0,0 0 1,0 0-1,0 1 0,0-1 0,0 0 1,0 0-1,0 0 0,0 0 1,0 0-1,0 0 0,-1 0 0,1 0 1,0 1-1,0-1 0,0 0 1,0 0-1,0 0 0,0 0 0,0 0 1,0 0-1,-1 0 0,1 0 0,0 0 1,0 0-1,0 0 0,0 0 1,0 0-1,0 0 0,-1 0 0,1 0 1,0 0-1,0 0 0,0 0 1,0 0-1,0 0 0,0 0 0,-1 0 1,1 0-1,0 0 0,0 0 0,0 0 1,0 0-1,0 0 0,0 0 1,0 0-1,-1-1 0,1 1 0,0 0 1,0 0-1,0 0 0,0 0 1,0 0-1,0 0 0,0 0 0,0 0 1,0-1-1,0 1 0,-4 11 55,4-11-62,-4 18 49,0-1 1,2 1-1,0 0 1,1-1-1,1 1 1,0 0-1,2 0 1,0-1-1,1 1 1,0 0-1,2-1 1,0 0-1,1 0 1,0-1-1,18 32 1,-23-46-37,1 1 1,0 0-1,-1-1 1,1 1-1,0-1 1,0 0-1,1 1 1,-1-1-1,0 0 1,1 0-1,-1-1 1,1 1-1,0 0 1,-1-1-1,1 0 1,0 1-1,0-1 1,0 0-1,0-1 1,0 1-1,0 0 1,0-1-1,0 0 1,0 0-1,0 0 1,0 0-1,1 0 1,-1 0-1,0-1 1,0 0-1,0 1 1,0-1-1,0 0 1,0 0-1,-1-1 1,1 1-1,0-1 1,2-1-1,19-13 68,0 0-1,27-26 1,24-17 51,224-162 329,-296 218-448,3-1 33,-1-1 0,0 0-1,0 0 1,6-8 0,-12 9 71,-5 7-58,-61 57 88,45-42-117,2 0 1,0 2-1,1 0 0,-24 33 1,34-40-16,0 0 2,0 0 0,1 0 0,1 1 1,0-1-1,0 2 0,2-1 0,-1 1 1,-4 24-1,10-37-13,-1-1 0,1 1 0,0 0 0,0-1 0,0 1 0,0-1 0,0 1 0,0 0 0,1-1 0,-1 1 0,0-1 0,1 1 0,-1-1 0,1 1 0,0-1 0,0 1 0,-1-1 0,1 1 0,0-1 0,0 0 0,0 1 0,0-1 0,0 0 0,1 0 0,-1 0 0,0 0 0,0 0-1,1 0 1,-1 0 0,1-1 0,-1 1 0,1 0 0,-1-1 0,1 1 0,1 0 0,0-1 4,1 1-1,0-1 0,-1 0 1,1 0-1,-1 0 1,1-1-1,-1 1 0,1-1 1,-1 0-1,1 0 0,-1 0 1,0 0-1,0-1 0,1 1 1,4-5-1,10-7 13,-2 0-1,1-2 1,-2 0-1,0-1 0,-1 0 1,13-20-1,2-9 49,32-64 1,-42 70-20,-3-1 0,-1-1 0,17-80 0,8-132 95,-29 170-89,-7 49-25,0-37-1,-4 56-7,0 1-1,-1-1 1,-1 1-1,-1-1 0,-5-16 1,8 30-22,0 1 0,0 0 0,0 0 0,0-1 0,0 1 0,0 0 0,0 0-1,0-1 1,0 1 0,-1 0 0,1 0 0,0-1 0,0 1 0,0 0 0,-1 0 0,1 0 0,0-1 0,0 1 0,0 0 0,-1 0 0,1 0 0,0 0 0,0-1 0,-1 1 0,1 0 0,0 0 0,0 0 0,-1 0 0,1 0-1,0 0 1,-1 0 0,1 0 0,0 0 0,0 0 0,-1 0 0,1 0 0,0 0 0,0 0 0,-1 0 0,1 0 0,0 0 0,-1 0 0,1 0 0,0 1 0,0-1 0,-1 0 0,1 0 0,0 0 0,0 0 0,0 1 0,-1-1 0,1 0-1,0 0 1,0 0 0,0 1 0,0-1 0,-1 0 0,1 0 0,0 1 0,0-1 0,0 0 0,0 0 0,0 1 0,0-1 0,0 0 0,0 0 0,0 1 0,-14 25-4,10-18 8,-9 19-3,1 0 1,2 0 0,0 1 0,2 1-1,-6 42 1,-7 151 74,21-187-67,1 0 0,1 0 0,2 0 0,1-1 0,14 46 0,-14-62 24,1-1-1,1 0 1,1-1 0,0 0 0,18 26 0,-24-40-20,0 1 0,0-1 1,0 0-1,0 0 0,1 0 1,-1 0-1,1 0 1,0-1-1,-1 1 0,1-1 1,0 1-1,0-1 1,0 0-1,0 0 0,0 0 1,0-1-1,5 1 1,-3-1 1,0 0 1,-1 0 0,1-1-1,-1 0 1,1 0-1,-1 0 1,0 0 0,0-1-1,1 0 1,-1 0 0,4-3-1,1 0 16,-1-1-1,0 0 0,0-1 0,-1 0 1,0 0-1,0 0 0,0-1 0,-1 0 1,0 0-1,6-14 0,-2 1 26,57-108 246,-48 245 17,-14-91-280,-4-11-5,2-1 0,-1-1 0,2 1-1,0 0 1,0-1 0,1 0 0,1 0 0,8 15-1,-12-26-24,-1 1-1,0-1 0,1 0 1,-1 0-1,1 0 0,-1 0 1,1 0-1,-1-1 0,1 1 1,0 0-1,0-1 0,-1 1 1,1-1-1,0 1 0,0-1 1,-1 0-1,1 0 0,0 0 1,0 0-1,0 0 0,-1 0 1,1-1-1,0 1 0,0 0 0,-1-1 1,1 0-1,0 1 0,-1-1 1,3-1-1,6-3 46,0 0 0,0-1 0,12-9 0,-17 11-29,21-17 158,0-1 0,35-39 0,-49 50-152,0 1 1,1 0-1,0 1 1,0 0-1,1 1 0,0 0 1,1 1-1,18-6 1,-12 6-41,-5 1 16,1 0 0,1 1 1,-1 1-1,0 1 0,36-3 0,-72 19 75,-4 1-75,1 2 0,1 0 0,0 2 0,1 0 1,1 1-1,-26 34 0,41-47-3,0 0-1,0 0 1,1 0 0,0 0-1,0 1 1,1-1 0,0 1-1,0-1 1,0 1 0,0 7-1,1-11-1,1 1 0,0-1 0,-1 1 0,1-1 0,1 1 0,-1-1 0,0 1-1,1-1 1,0 1 0,0-1 0,0 0 0,0 1 0,0-1 0,1 0 0,-1 0-1,1 0 1,0 0 0,0 0 0,0 0 0,1-1 0,2 4 0,-3-5 2,0 0 0,0-1 0,0 1 0,0 0 0,0-1 0,0 1 0,0-1 0,0 0 0,0 1 0,0-1 0,0 0 0,0 0 0,1-1 0,-1 1-1,0 0 1,0-1 0,0 1 0,0-1 0,0 0 0,0 0 0,0 0 0,0 0 0,-1 0 0,1 0 0,0 0 0,1-2 0,5-2 17,-1 0 0,-1 0 0,1-1-1,-1 0 1,7-9 0,3-8 16,0-1 1,-2 0-1,16-40 0,-5 10-2,-13 34 34,-12 19-54,0 8 4,0 3-33,1 0 0,-1-1 1,2 1-1,-1 0 1,2 0-1,-1-1 0,1 0 1,6 13-1,-8-19 13,1 0 0,-1 0 0,1 0 1,0 0-1,0-1 0,0 1 0,1 0 0,-1-1 0,0 0 1,1 0-1,0 1 0,-1-2 0,1 1 0,0 0 0,0 0 0,0-1 1,0 0-1,1 1 0,-1-1 0,0 0 0,0-1 0,1 1 0,-1-1 1,0 1-1,1-1 0,-1 0 0,1 0 0,3-1 0,5-1 2,-1 0-1,1-1 0,0-1 1,-1 0-1,1-1 0,-1 0 1,16-9-1,-9 2 0,0-1 0,0 0 0,20-21 0,-17 11 14,-1 0 1,-1 0-1,-2-2 0,0-1 0,-2 0 1,0 0-1,11-33 0,-5 5 53,-3-2 1,21-100-1,-35 132-3,2-49 1,-5 62-63,-2-1 0,0 1 0,0 0 0,-1 0 0,0-1 0,-6-14 0,8 26-4,0-1 1,0 1 0,0-1-1,0 1 1,0 0 0,0-1 0,0 1-1,0 0 1,0-1 0,-1 1-1,1 0 1,0-1 0,0 1-1,-1 0 1,1-1 0,0 1 0,0 0-1,-1 0 1,1-1 0,0 1-1,-1 0 1,1 0 0,0 0-1,-1-1 1,1 1 0,0 0-1,-1 0 1,1 0 0,-1 0 0,-6 8-12,-4 27-8,9-27 18,-12 50-32,2 1 0,-7 114-1,13 17-94,6-152 141,2-1-1,8 53 1,-9-84 8,0 0 0,1 0 1,-1 0-1,1 0 0,1 0 1,-1 0-1,6 8 0,-8-13-7,1 1 0,0-1 0,0 1 0,1-1 0,-1 1 0,0-1 0,0 0 0,1 1-1,-1-1 1,1 0 0,-1 0 0,1 0 0,-1 0 0,1-1 0,0 1 0,-1 0 0,1-1 0,0 1 0,0-1 0,-1 1 0,1-1 0,0 0-1,0 0 1,0 0 0,0 0 0,-1 0 0,1 0 0,2-1 0,6-1 37,-1 0-1,1-1 0,-1-1 1,0 0-1,0 0 1,0 0-1,-1-1 1,12-9-1,-7 3-30,0-1-1,0-1 1,-1 0 0,-1-1-1,0 0 1,-1 0-1,0-1 1,-2-1-1,0 1 1,0-1-1,6-21 1,-11 29-19,-1 0 0,0 0 0,0 0 0,-1-1 0,1-15 0,-2 24 0,0 0 0,0 0 0,0 0 0,0 0 0,0 0 0,0 0 0,0 0 0,0 1 0,0-1 0,0 0 0,0 0 0,0 0 0,0 0 0,0 0 0,0 0 0,0 0 0,0 0 0,0 0 0,0 0 0,0 0 0,0 0 0,0 1 0,1-1 0,-1 0 0,0 0 0,0 0 0,0 0 0,0 0 0,0 0 0,0 0 0,0 0 0,0 0 0,0 0 0,0 0 0,0 0 0,0 0 0,0 0 0,1 0 0,-1 0 0,0 0 0,0 0 0,0 0 0,0 0 0,0 0 0,0 0 0,0 0 0,0 0 0,0 0 0,0 0 0,0 0 0,1 0 0,-1 0 0,0 0 0,0 0 0,0 0 0,0 0 0,0 0 0,0-1 0,0 1 0,0 0 0,0 0 0,0 0 0,0 0 0,0 0 0,7 10 0,-2-3 0,2 0 0,0 0 0,1-1 0,0 0 0,1 0 0,-1-1 0,1 0 0,0-1 0,0 1 0,0-2 0,1 1 0,0-1 0,-1-1 0,1 0 0,17 1 0,6 0 0,-1-2 0,0-2 0,41-6 0,41-13 0,-90 20 0,-40 25 0,-16 8 0,7-7 0,-42 54 0,62-72 0,-1 0 0,1 1 0,1-1 0,0 1 0,0 0 0,0 1 0,1-1 0,1 0 0,0 1 0,0 0 0,-1 17 0,3-25 0,0 0 0,0 0 0,0 1 0,0-1 0,0 0 0,1 0 0,-1 0 0,1 0 0,-1 0 0,1 0 0,0 0 0,0 0 0,0-1 0,0 1 0,0 0 0,0 0 0,0-1 0,1 1 0,-1 0 0,0-1 0,1 1 0,0-1 0,-1 0 0,1 0 0,0 0 0,-1 1 0,1-1 0,0-1 0,0 1 0,0 0 0,0 0 0,0-1 0,0 1 0,0-1 0,0 0 0,0 0 0,0 1 0,1-1 0,-1-1 0,0 1 0,0 0 0,0 0 0,0-1 0,0 1 0,0-1 0,0 0 0,0 1 0,0-1 0,0 0 0,-1 0 0,4-2 0,7-5 0,-1 0 0,0-1 0,0 0 0,-1 0 0,0-1 0,0-1 0,10-14 0,-7 6 0,-1-1 0,0 0 0,14-37 0,-25 52 0,-4 7 0,-4 10 0,5 0 0,0-1 0,1 0 0,1 1 0,-1-1 0,2 1 0,0-1 0,0 0 0,1 1 0,3 11 0,-3-14 0,1-1 0,0 1 0,0 0 0,1-1 0,0 0 0,0 0 0,1 0 0,0 0 0,1-1 0,0 0 0,11 12 0,-14-17 0,0 0 0,0 0 0,0 0 0,1 0 0,-1 0 0,0-1 0,1 1 0,-1-1 0,1 0 0,-1 0 0,1 0 0,-1-1 0,1 1 0,7-1 0,-5 0 0,1-1 0,-1 0 0,0-1 0,0 1 0,0-1 0,0 0 0,0 0 0,6-4 0,3-3 0,-1 0 0,0-1 0,0-1 0,-1 0 0,19-21 0,-10 5 0,-1-1 0,-1-1 0,-2 0 0,-1-2 0,-1 0 0,20-56 0,-10 17 0,-4-1 0,-2-1 0,15-110 0,-35 179 0,3-39 0,-3 40 0,0 0 0,0 0 0,0 0 0,0 0 0,0 0 0,-1 1 0,1-1 0,-1 0 0,1 0 0,-1 0 0,0 1 0,1-1 0,-1 0 0,0 0 0,0 1 0,0-1 0,-1 1 0,-1-3 0,2 5 0,0 0 0,0 0 0,0 0 0,0 0 0,0 0 0,0 0 0,1 0 0,-1 0 0,0 0 0,0 0 0,1 0 0,-1 1 0,1-1 0,-1 0 0,1 2 0,-1-3 0,-8 27 0,0-1 0,2 1 0,-6 41 0,-3 87 0,15-137 0,-3 49 0,4 0 0,10 97 0,-8-148 0,1 1 0,0-1 0,1 1 0,1-1 0,1-1 0,13 29 0,-17-42 0,-1 1 0,1-1 0,0 0 0,0 1 0,0-1 0,0 0 0,0 0 0,1 0 0,-1 0 0,1-1 0,-1 1 0,1-1 0,0 1 0,-1-1 0,1 0 0,0 0 0,0 0 0,0 0 0,0-1 0,0 1 0,0-1 0,0 0 0,0 0 0,0 0 0,0 0 0,0 0 0,0-1 0,0 1 0,0-1 0,0 0 0,-1 0 0,4-1 0,9-5 0,0 0 0,-1-1 0,0 0 0,22-18 0,-20 14 0,-4 1 0,0 0 0,0 0 0,-1-1 0,0-1 0,-2 1 0,1-2 0,9-18 0,20-26 0,-34 52 0,-7 13 0,-4 10 0,3-2 0,1 1 0,1 0 0,1 0 0,0 0 0,1 0 0,0-1 0,2 1 0,0 0 0,0-1 0,8 18 0,-10-30 0,-1 0 0,2-1 0,-1 1 0,0 0 0,1 0 0,-1-1 0,1 1 0,0-1 0,-1 1 0,1-1 0,1 0 0,-1 0 0,0 0 0,0 0 0,1 0 0,-1 0 0,1-1 0,0 1 0,-1-1 0,1 1 0,0-1 0,0 0 0,4 1 0,-2-2 0,0 0 0,1 1 0,-1-2 0,1 1 0,-1-1 0,0 1 0,0-1 0,1-1 0,-1 1 0,0-1 0,0 0 0,6-3 0,136-72 0,-129 67 0,1 0 0,1 1 0,-1 1 0,1 1 0,24-6 0,-42 13 0,-1 0 0,1-1 0,-1 0 0,1 1 0,-1-1 0,0 0 0,1 0 0,-1 1 0,0-1 0,0 0 0,1 0 0,0-2 0,-28 26 0,-18 19 0,41-38 0,0 0 0,0 0 0,0 0 0,1 0 0,-1 1 0,1 0 0,0-1 0,0 1 0,1 0 0,-2 6 0,2-7 0,1 0 0,-1 1 0,1-1 0,0 0 0,0 1 0,0-1 0,0 0 0,2 7 0,-1-9 0,0 0 0,-1 0 0,1 0 0,1 0 0,-1 0 0,0 0 0,0 0 0,1 0 0,-1-1 0,1 1 0,0 0 0,-1-1 0,1 1 0,0-1 0,0 0 0,0 0 0,2 2 0,5 1 0,0 0 0,-1-1 0,1 0 0,0-1 0,0 0 0,1 0 0,-1 0 0,11-1 0,9-1 0,37-4 0,9-1 0,-59 8 98,-6 0-1597,1-4-3280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12664,'0'0'3264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8640,'0'0'2016,"13"2"-1428,529 36 4072,-518-37-4310,0-1 1,0-1-1,0-1 1,47-11 0,-67 11-474,1 1-1,-1-1 1,-1 0 0,1 0 0,0 0-1,0-1 1,4-3 0,-6 4-618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1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13088,'0'0'240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2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270 128 4416,'0'0'10998,"-9"-6"-10491,2 2-383,5 2-88,0 0 0,-1 0 0,1 0 1,-1 0-1,1 1 0,-1 0 0,0-1 0,1 1 0,-1 0 0,0 0 0,0 0 0,0 1 0,0-1 1,0 1-1,0-1 0,0 1 0,0 0 0,1 0 0,-1 0 0,0 1 0,0-1 0,0 1 0,-3 0 0,-7 5 136,0 1 0,0 0 0,1 0-1,0 1 1,1 1 0,0 0 0,0 1-1,1 0 1,0 0 0,0 1 0,1 0-1,-8 14 1,13-17-86,-1 0-1,1 0 1,0 1-1,1-1 1,0 1-1,0 0 1,1 0 0,0 0-1,1 1 1,0-1-1,1 0 1,-1 0-1,2 1 1,-1-1 0,1 0-1,1 1 1,0-1-1,0 0 1,6 14-1,-5-15-14,0 0 0,1 0 0,0 0 0,1 0 0,0-1 0,0 0 1,0 0-1,1-1 0,0 1 0,1-1 0,12 10 0,-13-12-24,1-1 0,0 1 0,0-1 0,0 0 0,0-1 0,0 0 0,0 0 0,1 0 0,-1-1 0,1 0 0,0-1 0,-1 0 0,15-1 0,-6-1 34,-1-1 1,1 0-1,-1-1 1,-1-1-1,1-1 1,27-14-1,78-55 400,1-14-5,-102 73-260,0-2-1,-2 1 1,31-41-1,-47 57-200,-1 1 0,1-1 0,0 1 0,-1-1 0,0 1 0,1-1 0,-1 0 0,1 1 0,-1-1 0,0 0 0,1 1 0,-1-1 0,0 0 0,0 1 0,0-1 0,1 0 0,-1 1 0,0-1-1,0 0 1,0 0 0,0 1 0,0-1 0,0 0 0,0 0 0,-1 1 0,1-1 0,0 0 0,0 1 0,0-1 0,-1 0 0,1 1 0,0-1 0,-1 0 0,1 1 0,-1-1 0,1 1 0,-1-1 0,0 0 0,0 0 1,0 1 0,-1-1-1,1 1 1,0 0 0,0-1 0,-1 1 0,1 0 0,0 0 0,-1 0 0,1 0 0,0 0 0,0 0-1,-1 1 1,1-1 0,0 0 0,0 1 0,-1-1 0,1 0 0,0 1 0,0 0 0,-2 0 0,-4 3 12,0 1 0,0-1 0,0 2 0,1-1 0,0 1 0,0 0 0,0 0 0,0 0 1,1 1-1,-7 11 0,11-14-18,-1-1 0,1 0 0,-1 0 0,1 0 0,0 1 0,0-1 0,0 1 0,1-1 0,-1 1 0,1-1 0,0 1 0,0-1 0,0 1 0,0-1 1,1 1-1,-1-1 0,1 1 0,0-1 0,0 0 0,1 1 0,-1-1 0,0 0 0,1 0 0,0 0 0,0 0 0,0 0 0,4 4 0,1 1 9,1 0-1,1-1 0,-1 0 1,1-1-1,0 0 0,1 0 1,-1-1-1,1 0 1,0-1-1,0 0 0,1 0 1,-1-1-1,18 2 1,-21-3-4,0-1 1,0-1 0,1 1-1,-1-1 1,0-1 0,0 1-1,0-1 1,0 0 0,0-1-1,0 0 1,0 0 0,0 0 0,-1-1-1,1 0 1,-1 0 0,0-1-1,0 0 1,0 0 0,0 0-1,-1-1 1,9-8 0,-7 5 16,-1 1 0,0-1-1,-1 0 1,0-1 0,0 1 0,-1-1 0,0 0 0,4-13 0,-7 18-14,0-1 0,-1 1 1,1 0-1,-1 0 0,0-1 0,0 1 1,0 0-1,-1 0 0,1 0 1,-1-1-1,0 1 0,-1 0 1,1 0-1,0 0 0,-1 0 1,0 1-1,0-1 0,0 0 1,-1 1-1,1-1 0,-1 1 1,-3-3-1,2 2 0,0 1 0,-1 0 0,0 0 0,1 0 0,-1 1 0,0 0 0,0 0 0,-1 0 0,1 0 0,0 1 0,0 0 0,-1 0 0,1 0 0,-1 1 0,-5 0 0,1 0 15,-1 0 1,1 1 0,0 0-1,0 0 1,0 1 0,0 1-1,-13 4 1,6 1 41,22-7-33,32-10-5,-28 6-27,201-49 130,-171 43-90,0 1 1,0 2-1,0 2 0,1 1 0,47 4 0,-84-1-38,0 0-1,1 0 1,-1 1-1,0-1 1,0 1-1,0 0 1,0 0-1,0 0 1,0 0-1,0 1 1,0-1-1,-1 1 1,1 0-1,0-1 1,-1 1-1,0 1 1,1-1-1,-1 0 1,0 0-1,2 4 1,-1-2 5,-1 0 1,0 0 0,0 1-1,0-1 1,-1 1 0,1-1-1,-1 1 1,0 0-1,-1 0 1,1-1 0,-1 1-1,0 8 1,-1 1 39,-1 1-1,-1-1 0,0 1 1,-1-1-1,-6 17 1,3-13 136,7-16-184,-7 20 309,7-17-87,6-14-24,4-5-113,0 0-1,1 1 1,0 0 0,2 0-1,18-15 1,-3 3 32,-16 14-41,0 0-1,17-11 0,-24 19-49,-1 0 0,1 1 1,0-1-1,-1 1 0,1 0 0,0 0 1,0 1-1,1-1 0,-1 1 0,10-1 0,-14 3-29,1-1 1,-1 0-1,0 1 0,0-1 0,0 1 0,0-1 0,0 1 0,0-1 0,1 1 1,-1 0-1,-1 0 0,1-1 0,0 1 0,0 0 0,0 0 0,0 0 0,-1 0 1,1 0-1,0 0 0,-1 0 0,1 0 0,-1 0 0,1 1 0,-1-1 0,1 0 0,-1 0 1,0 0-1,0 1 0,0-1 0,0 0 0,0 0 0,0 3 0,1 4 29,-1 1 1,0 0-1,-2 12 0,-1-8 4,2-8-20,0 0-1,0 0 0,0 0 1,1 0-1,0 0 0,0 0 1,0 0-1,0 1 1,1-1-1,1 6 0,-1-11-15,-1 1-1,0-1 1,1 0-1,-1 0 1,1 1-1,-1-1 0,1 0 1,-1 0-1,0 0 1,1 0-1,-1 0 1,1 1-1,-1-1 1,1 0-1,-1 0 0,1 0 1,-1 0-1,1 0 1,-1-1-1,1 1 1,-1 0-1,0 0 1,1 0-1,-1 0 0,1 0 1,-1-1-1,1 1 1,-1 0-1,0 0 1,1-1-1,-1 1 1,0 0-1,1-1 0,-1 1 1,1-1-1,18-14 20,-17 12-14,108-95 198,-106 94-205,1 1-1,0-1 1,-1 1-1,1 0 0,1 0 1,-1 0-1,7-1 1,-11 3-1,0 1 0,1-1 0,-1 1 0,0-1 0,1 1 0,-1 0 0,0 0 0,1 0-1,-1 0 1,0 0 0,1 0 0,-1 0 0,1 0 0,-1 0 0,0 1 0,1-1 0,-1 1 0,0-1 0,1 1 0,-1-1 0,0 1 0,0 0 0,0 0 0,0-1 0,0 1 0,1 0 0,-1 0 0,-1 0 0,1 0 0,0 0 0,0 0 0,0 0 0,0 1 0,-1-1 0,2 3 0,8 28 0,-9-25 0,1 1 0,0-1 0,1 0 0,0 0 0,4 8 0,-6-13 0,0-1 0,0 1 0,1-1 0,-1 1 0,0-1 0,0 0 0,1 0 0,-1 0 0,1 0 0,-1 0 0,1 0 0,-1 0 0,1 0 0,-1-1 0,1 1 0,0 0 0,-1-1 0,1 1 0,0-1 0,0 0 0,-1 0 0,1 0 0,0 0 0,0 0 0,0 0 0,-1 0 0,3-1 0,8-1 0,0-1 0,0-1 0,0 0 0,-1-1 0,19-9 0,52-39 0,-33 20 0,-39 26 0,-4 3 0,-1 0 0,1 0 0,0 1 0,8-4 0,-14 7 0,1-1 0,0 1 0,-1 0 0,1 0 0,0-1 0,-1 1 0,1 0 0,0 0 0,-1 0 0,1 0 0,0 0 0,-1 0 0,1 0 0,0 0 0,-1 0 0,1 0 0,0 0 0,0 0 0,-1 1 0,1-1 0,-1 0 0,1 0 0,0 1 0,-1-1 0,1 0 0,-1 1 0,1-1 0,0 1 0,-1-1 0,1 1 0,-1-1 0,0 1 0,1-1 0,-1 1 0,1-1 0,-1 1 0,0 0 0,1-1 0,-1 1 0,0 0 0,0-1 0,1 1 0,-1 0 0,0-1 0,0 1 0,0 0 0,0-1 0,0 1 0,0 1 0,1 24 0,-2 1 0,-1-1 0,0 1 0,-10 35 0,6-27 0,-98 553 0,61-349 0,41-224 0,3-16 0,8-23 0,-4 9 0,137-401 0,-70 200 0,-52 159 0,2 2 0,46-80 0,-49 103 0,1 1 0,2 1 0,1 1 0,1 0 0,35-30 0,-58 58 0,-1 0 0,1 0 0,0 0 0,0 0 0,0 1 0,0-1 0,0 0 0,0 1 0,0-1 0,0 0 0,1 1 0,-1 0 0,0-1 0,0 1 0,0 0 0,0-1 0,1 1 0,-1 0 0,0 0 0,0 0 0,1 0 0,-1 0 0,0 0 0,2 1 0,-2 0 0,1 0 0,-1 0 0,0 0 0,1 0 0,-1 0 0,0 0 0,0 0 0,0 0 0,0 1 0,0-1 0,0 0 0,0 1 0,-1-1 0,1 1 0,1 2 0,0 4 0,1 1 0,-1-1 0,-1 1 0,1 0 0,-1 9 0,0 7 0,-1 0 0,-6 43 0,4-61 0,1 1 0,-1-1 0,0 1 0,-1-1 0,1 0 0,-2 1 0,1-2 0,-1 1 0,0 0 0,0-1 0,-1 1 0,-10 10 0,14-16 0,0 0 0,0 0 0,-1 0 0,1 0 0,0 0 0,-1 0 0,1 0 0,-1-1 0,1 1 0,-1 0 0,1-1 0,-1 1 0,0-1 0,1 0 0,-1 0 0,1 1 0,-1-1 0,0 0 0,1 0 0,-1 0 0,0-1 0,-1 1 0,0-1 0,0-1 0,0 1 0,1 0 0,-1-1 0,1 1 0,-1-1 0,1 0 0,0 0 0,-1 0 0,1 0 0,-3-4 0,1 0 0,-1 0 0,1 0 0,0-1 0,1 1 0,0-1 0,0 0 0,0 0 0,1 0 0,-2-12 0,4 18 0,0 0 0,0-1 0,0 1 0,1 0 0,-1-1 0,1 1 0,-1 0 0,1 0 0,-1-1 0,1 1 0,0 0 0,0 0 0,-1 0 0,1 0 0,0 0 0,0 0 0,0 0 0,0 0 0,0 1 0,0-1 0,0 0 0,1 0 0,-1 1 0,0-1 0,0 1 0,1-1 0,-1 1 0,2-1 0,5-1 0,0-1 0,0 2 0,13-2 0,14-2 0,1-2 0,-1-1 0,0-1 0,54-23 0,97-57 0,-179 85 0,-1 0 0,0-1 0,0 0 0,-1 0 0,1 0 0,-1 0 0,0-1 0,-1 0 0,1 0 0,-1 0 0,0-1 0,-1 1 0,5-12 0,-8 17 0,1 0 0,-1 0 0,1 0 0,-1 0 0,1 0 0,-1 0 0,1 1 0,0-1 0,-1 0 0,1 0 0,0 1 0,0-1 0,0 0 0,0 1 0,-1-1 0,1 1 0,0-1 0,0 1 0,0 0 0,0-1 0,0 1 0,0 0 0,0-1 0,0 1 0,0 0 0,0 0 0,0 0 0,0 0 0,0 0 0,2 1 0,32 4 0,-29-3 0,0 0 0,0 1 0,0-1 0,0 1 0,-1 1 0,1-1 0,-1 1 0,0 0 0,0 0 0,0 1 0,-1-1 0,0 1 0,1 0 0,-2 0 0,1 1 0,4 8 0,5 10 0,-2 0 0,13 44 0,-16-45 0,-4-12 0,0 0 0,1 0 0,0 0 0,0-1 0,11 15 0,-13-22 0,-1 0 0,0 0 0,1-1 0,-1 1 0,1-1 0,0 0 0,0 0 0,0 0 0,0 0 0,0 0 0,0-1 0,1 1 0,-1-1 0,0 0 0,1 0 0,-1 0 0,1 0 0,-1-1 0,1 0 0,0 1 0,-1-1 0,5-1 0,10-1 0,0-1 0,0-1 0,0-1 0,-1 0 0,0-2 0,0 0 0,0 0 0,-1-2 0,19-12 0,-22 12 0,-1 0 0,0-1 0,0 0 0,-1-1 0,-1 0 0,0-1 0,0 0 0,-1 0 0,0-1 0,-1 0 0,7-17 0,-12 22 0,-1 0 0,1 1 0,-2-1 0,2-10 0,-2 16 0,-1-1 0,1 1 0,-1-1 0,0 1 0,0-1 0,-1 1 0,1-1 0,0 1 0,-1-1 0,1 1 0,-1 0 0,0-1 0,0 1 0,0 0 0,0-1 0,0 1 0,-3-3 0,4 4 0,-1 1 0,1-1 0,-1 1 0,0 0 0,1-1 0,-1 1 0,1 0 0,-1-1 0,0 1 0,1 0 0,-1 0 0,0-1 0,1 1 0,-1 0 0,0 0 0,1 0 0,-1 0 0,0 0 0,0 0 0,1 0 0,-1 0 0,0 0 0,1 0 0,-1 1 0,-1-1 0,-17 13 0,-9 22 0,23-27 0,0 1 0,1-1 0,1 1 0,0 0 0,0 0 0,0 1 0,1-1 0,0 0 0,1 1 0,0-1 0,1 1 0,0-1 0,2 16 0,-1-16 0,0-1 0,1 1 0,0-1 0,0 0 0,1 1 0,0-1 0,0 0 0,1-1 0,0 1 0,0-1 0,1 0 0,0 0 0,0 0 0,1 0 0,8 6 0,-10-10 0,0-1 0,0 1 0,0-1 0,1 0 0,-1-1 0,1 1 0,0-1 0,-1 1 0,1-2 0,0 1 0,0 0 0,-1-1 0,1 0 0,0 0 0,0 0 0,0-1 0,0 0 0,-1 0 0,9-2 0,4-3 0,0 0 0,0 0 0,30-18 0,-15 2 0,0 0 0,45-43 0,-59 49 0,47-51 0,-54 55 0,-8 9 0,0 0 0,0 0 0,0 0 0,0 0 0,0 1 0,1 0 0,4-3 0,-7 5 0,-1 0 0,1-1 0,0 1 0,0 0 0,-1-1 0,1 1 0,0 0 0,0 0 0,0 0 0,-1 0 0,1 0 0,0 0 0,0 0 0,0 0 0,0 0 0,-1 0 0,1 0 0,0 0 0,0 1 0,0-1 0,-1 0 0,1 1 0,0-1 0,0 0 0,-1 1 0,1-1 0,0 1 0,-1-1 0,1 1 0,-1 0 0,1-1 0,-1 1 0,1-1 0,-1 1 0,1 0 0,-1 0 0,1-1 0,-1 1 0,0 0 0,1 1 0,5 16 0,0 0 0,-1 0 0,-1 1 0,-1-1 0,-1 1 0,0 0 0,-2 0 0,0-1 0,-1 1 0,-1 0 0,0 0 0,-7 21 0,9-39 0,0 0 0,0 0 0,-1 0 0,1 0 0,0 0 0,-1-1 0,1 1 0,-1 0 0,1 0 0,-1 0 0,1 0 0,-1-1 0,0 1 0,1 0 0,-1-1 0,0 1 0,0 0 0,1-1 0,-1 1 0,0-1 0,0 1 0,0-1 0,0 0 0,0 1 0,1-1 0,-1 0 0,-1 1 0,-1-1 0,1 0 0,0-1 0,0 1 0,0 0 0,0-1 0,0 0 0,-1 1 0,1-1 0,0 0 0,0 0 0,-3-2 0,-4-3 0,-1-1 0,1-1 0,-12-12 0,-16-7 0,49 38 0,-1 0 0,2-1 0,-1-1 0,1 0 0,1-1 0,28 14 0,-34-19 0,1 0 0,0 0 0,-1-1 0,1 0 0,0 0 0,0-1 0,1 0 0,-1-1 0,0 0 0,0 0 0,0-1 0,0 0 0,0-1 0,12-3 0,3-5 0,-1 0 0,1-2 0,-2-1 0,0 0 0,0-2 0,-2 0 0,1-1 0,-2-2 0,0 0 0,-2-1 0,26-33 0,1-19 0,-26 41 0,-12 19 0,-6 9 0,1 1 0,-1 0 0,1 0 0,-1 0 0,1-1 0,0 1 0,0 0 0,-1 0 0,1 0 0,0 0 0,2-1 0,-2 2 0,0 0 0,-1 0 0,1 1 0,0-1 0,-1 0 0,1 0 0,0 1 0,-1-1 0,1 1 0,-1-1 0,1 0 0,0 1 0,-1-1 0,1 1 0,-1-1 0,1 1 0,-1 0 0,0-1 0,1 1 0,-1-1 0,1 1 0,-1 0 0,0-1 0,0 1 0,1 0 0,-1-1 0,0 2 0,6 12 0,0 0 0,-2 0 0,1 1 0,3 29 0,3 63 0,-10-80 0,0 31 0,-1-54 0,-1 0 0,1 0 0,-1 1 0,0-1 0,0 0 0,0 0 0,-1 0 0,1 0 0,-1 0 0,0 0 0,-2 3 0,3-6 0,-1-1 0,1 1 0,0-1 0,0 1 0,0-1 0,-1 1 0,1-1 0,0 0 0,0 1 0,-1-1 0,1 0 0,0 0 0,0 0 0,-1 0 0,1 0 0,0-1 0,-1 1 0,1 0 0,0 0 0,0-1 0,-1 1 0,-1-2 0,-26-10 0,-76-49 0,87 57 0,32 10 0,1-1 0,-1 0 0,1-2 0,0 1 0,0-2 0,0 0 0,0-1 0,1 0 0,-1-1 0,19-3 0,-7-2 0,-1-1 0,0-1 0,0-1 0,-1-2 0,36-18 0,-10-1 0,69-51 0,-109 72 0,-1-1 0,-1 1 0,1-2 0,-1 0 0,-1 0 0,0 0 0,0-1 0,-1 0 0,6-12 0,-13 23 0,-1 0 0,1 0 0,0 0 0,0 0 0,0 0 0,0 0 0,-1 0 0,1 0 0,0 0 0,0 0 0,0 0 0,-1 0 0,1 0 0,0 0 0,0 0 0,0 0 0,-1 0 0,1 0 0,0 0 0,0 0 0,0 0 0,0 0 0,-1 0 0,1 0 0,0 0 0,0-1 0,0 1 0,0 0 0,-1 0 0,1 0 0,0 0 0,0 0 0,0-1 0,0 1 0,0 0 0,0 0 0,-1 0 0,1 0 0,0-1 0,0 1 0,0 0 0,0 0 0,0 0 0,0 0 0,0-1 0,0 1 0,0 0 0,0 0 0,0 0 0,0-1 0,0 1 0,0 0 0,0 0 0,0 0 0,0-1 0,0 1 0,0 0 0,1 0 0,-17 12 0,10-4 0,0 1 0,0 0 0,1 0 0,1 1 0,-1-1 0,1 1 0,1 0 0,0 0 0,0 1 0,-1 18 0,2-15 0,1 1 0,1-1 0,0 1 0,1-1 0,0 1 0,2-1 0,4 21 0,-6-32 0,0 1 0,1-1 0,-1 1 0,1-1 0,-1 0 0,1 0 0,0 0 0,0 0 0,1 0 0,-1 0 0,1 0 0,-1 0 0,1-1 0,0 0 0,0 1 0,0-1 0,3 2 0,-1-2 0,-1-1 0,1 1 0,0-1 0,0 1 0,0-2 0,0 1 0,0 0 0,-1-1 0,1 0 0,0 0 0,6-1 0,8-3 0,-1 0 0,1-1 0,-2-1 0,1 0 0,24-14 0,-1-2 0,-2-3 0,-1 0 0,36-32 0,-42 31 0,-31 25 0,18-11 0,-16 14 0,-5 9 0,0 0 0,0 0 0,1 0 0,0 0 0,1 1 0,0-1 0,0 0 0,2 0 0,-1 0 0,1 0 0,1 0 0,0 0 0,1-1 0,0 1 0,5 9 0,-8-17 0,1-1 0,-1 0 0,1 1 0,-1-1 0,1 0 0,0 0 0,0-1 0,0 1 0,0 0 0,0 0 0,0-1 0,0 0 0,0 1 0,1-1 0,-1 0 0,1 0 0,-1 0 0,1 0 0,-1 0 0,1-1 0,-1 1 0,1-1 0,-1 0 0,1 0 0,0 0 0,3 0 0,-2-1 0,-1 1 0,0-1 0,0 1 0,0-1 0,0 0 0,0-1 0,0 1 0,0 0 0,0-1 0,0 0 0,0 1 0,-1-1 0,1 0 0,-1-1 0,1 1 0,-1 0 0,0-1 0,0 1 0,0-1 0,3-5 0,-1 1 0,-1-1 0,-1 1 0,1-1 0,-1 0 0,-1 0 0,1-1 0,-1 1 0,-1 0 0,1 0 0,-1 0 0,-1-1 0,0 1 0,0 0 0,0 0 0,-1 0 0,0 0 0,-1 0 0,0 0 0,0 1 0,-1-1 0,0 1 0,0 0 0,0 0 0,-1 0 0,0 1 0,-1 0 0,1 0 0,-1 0 0,0 0 0,-1 1 0,1 0 0,-1 1 0,-12-7 0,15 9 0,-1 0 0,0 0 0,0 0 0,0 1 0,0 0 0,0 0 0,0 0 0,0 1 0,-11-1 0,7 6 0,10 0 0,0-4 0,0 0 0,0-1 0,0 1 0,0 0 0,0-1 0,1 1 0,-1-1 0,0 1 0,0-1 0,0 1 0,1-1 0,1 1 0,18 0 0,0-1 0,0 0 0,38-7 0,-7 1 0,-5 1 0,-14 1 0,51 1 0,-74 4 0,0-1 0,0 2 0,0-1 0,0 1 0,0 1 0,-1 0 0,1 0 0,-1 1 0,13 7 0,-15-7 0,-1 0 0,0 1 0,0-1 0,0 1 0,-1 0 0,1 1 0,-1-1 0,-1 1 0,6 7 0,-7-8 0,-1 0 0,0 0 0,1 0 0,-2 0 0,1 1 0,-1-1 0,1 1 0,-1-1 0,-1 1 0,1-1 0,-1 1 0,-1 10 0,-2 4 0,2-16 0,0 1 0,0 0 0,0 0 0,1-1 0,0 1 0,0 0 0,0 0 0,0-1 0,1 1 0,2 9 0,-3-14 0,1 1 0,-1-1 0,1 1 0,-1-1 0,0 0 0,1 1 0,-1-1 0,1 0 0,-1 1 0,1-1 0,-1 0 0,1 0 0,-1 1 0,1-1 0,-1 0 0,1 0 0,0 0 0,-1 0 0,1 0 0,-1 0 0,1 0 0,-1 0 0,1 0 0,0 0 0,-1 0 0,1 0 0,-1 0 0,1 0 0,-1 0 0,1-1 0,-1 1 0,1 0 0,-1 0 0,1-1 0,-1 1 0,1-1 0,22-14 0,-18 11 0,177-123 0,-177 124 0,1 0 0,-1 0 0,1 0 0,0 1 0,10-2 0,-16 3 0,1 1 0,-1 0 0,0 0 0,1 0 0,-1 0 0,0 0 0,1 0 0,-1 0 0,0 0 0,1 0 0,-1 0 0,0 0 0,1 0 0,-1 0 0,0 0 0,0 0 0,1 0 0,-1 0 0,0 1 0,1-1 0,-1 0 0,0 0 0,0 0 0,1 0 0,-1 1 0,0-1 0,0 0 0,1 0 0,-1 0 0,0 1 0,0-1 0,0 0 0,1 1 0,-1-1 0,0 0 0,0 0 0,0 1 0,0-1 0,0 0 0,0 1 0,1-1 0,-1 0 0,0 1 0,0-1 0,0 0 0,0 1 0,0-1 0,0 0 0,-1 1 0,-1 19 0,1-16 0,-1 8 0,1 0 0,0 0 0,0 0 0,2 0 0,-1 1 0,2-1 0,-1 0 0,2 0 0,-1 0 0,2 0 0,0-1 0,6 15 0,-8-23 0,1 0 0,-1-1 0,1 1 0,-1-1 0,1 0 0,0 0 0,0 0 0,0 0 0,0 0 0,0-1 0,0 1 0,0-1 0,1 0 0,-1 0 0,0 0 0,1 0 0,-1-1 0,1 0 0,-1 1 0,1-1 0,5-1 0,4 1 0,0-1 0,-1-1 0,1 0 0,20-6 0,-20 2 0,0 0 0,0-1 0,-1-1 0,0 0 0,0 0 0,0-1 0,10-11 0,-6 6 0,-11 10 170,-1 0 0,1-1 0,-1 0 0,5-8 0,3-7-4955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6:2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65 111 5016,'0'0'4865,"9"-11"-4398,26-34 17,-33 43-385,-1 0 1,1 0 0,-1 0-1,0 0 1,1 0-1,-1 0 1,0 0 0,-1-1-1,1 1 1,0 0 0,-1-1-1,1 1 1,-1-4 0,0 5-38,0 0 0,0 0 1,0 1-1,-1-1 0,1 0 1,0 0-1,-1 1 0,1-1 0,0 0 1,-1 0-1,1 1 0,-1-1 1,1 0-1,-1 1 0,1-1 1,-1 1-1,0-1 0,1 1 1,-1-1-1,0 1 0,1-1 1,-1 1-1,0 0 0,-1-1 1,-2 0 119,0 0 0,0 0 0,0 1-1,-1-1 1,1 1 0,0 0 0,0 1 0,0-1 0,0 1 0,-5 0 0,-26 11 1208,34-12-1298,-1 0 0,1 1 0,-1-1 0,1 1 0,0 0 0,-1-1 0,1 1 0,0 0 0,0 0 0,0 0 0,0 0 0,-1 0 1,1 0-1,0 0 0,1 0 0,-1 0 0,0 1 0,0-1 0,0 0 0,1 0 0,-2 3 0,3-3-39,-1 0 0,1 0 1,-1 0-1,1 0 0,-1 0 1,1 0-1,0 0 0,-1-1 1,1 1-1,0 0 0,0 0 0,0-1 1,-1 1-1,1-1 0,0 1 1,0 0-1,0-1 0,0 0 1,0 1-1,0-1 0,0 0 1,0 1-1,0-1 0,0 0 0,0 0 1,0 0-1,2 0 0,30 1 813,-26-2-656,0-1 0,1 0-1,-1 0 1,11-7-1,-15 8-47,0 0 0,0-1-1,0 1 1,-1-1 0,1 0 0,-1 0-1,1 0 1,-1 0 0,0-1-1,0 1 1,0-1 0,0 1 0,2-5-1,-4 7-107,0 0-1,0-1 1,0 1-1,0 0 1,0-1 0,0 1-1,0 0 1,-1 0-1,1-1 1,0 1-1,0 0 1,0 0-1,0-1 1,-1 1-1,1 0 1,0 0 0,0 0-1,-1-1 1,1 1-1,0 0 1,0 0-1,-1 0 1,1 0-1,0-1 1,-1 1-1,1 0 1,0 0 0,0 0-1,-1 0 1,1 0-30,0 0-1,0 0 1,0 0 0,0 0 0,0 0 0,0 0 0,0 0-1,0 0 1,0 0 0,0 0 0,0 0 0,0 0-1,0 0 1,0 0 0,0-1 0,0 1 0,0 0 0,0 0-1,0 0 1,0 0 0,0 0 0,0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7:59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123 103 3408,'0'0'9958,"-7"14"-9796,1-4-125,0 0 5,1 0-1,0 0 1,0 1-1,1 0 1,0 0-1,-4 22 1,3 14 174,1-1 0,3 0 0,2 1 0,1-1 0,3 1 1,20 87-1,0 2 639,-23-123-478,-2-21 106,-2-18-296,13-221 305,-4 143-223,-4 0 0,-12-117 0,8 214-247,-5-36 85,6 42-103,-1 0-1,1 0 0,0 0 0,0-1 0,-1 1 0,1 0 0,0 0 0,-1 0 0,1 0 1,-1 0-1,0 0 0,1 0 0,-1 0 0,0 0 0,0 0 0,1 0 0,-1 0 0,0 1 1,0-1-1,0 0 0,0 0 0,0 1 0,0-1 0,0 1 0,0-1 0,-2 0 0,2 3-6,-1-1 0,1 0 0,0 1 0,0-1 0,0 1 0,0-1 0,0 1 0,0 0 0,0-1 0,0 1 0,1 0 0,-1 0 0,0 2 0,0 0-3,-8 20-25,2 1-1,0 0 0,2 0 1,1 0-1,-2 44 0,10 132-84,2-84 94,-6-68 55,3 1-1,16 89 1,-18-133-5,1 11 24,-2-17-48,0 1 0,0-1 0,0 0 0,0 0 0,0 1 0,0-1 0,0 0 0,0 0 0,0 0 0,0 1 0,0-1 0,0 0 1,0 0-1,0 0 0,0 1 0,0-1 0,0 0 0,1 0 0,-1 0 0,0 1 0,0-1 0,0 0 0,0 0 0,0 0 0,0 1 0,1-1 0,-1 0 0,0 0 1,0 0-1,0 0 0,0 0 0,1 0 0,-1 1 0,0-1 0,0 0 0,0 0 0,1 0 0,-1 0 0,0 0 0,0 0 0,0 0 0,1 0 0,-6-21 198,-3-44-8,0-87 0,6 86-86,2 25 40,6-49 0,-3 61-80,-1 0 0,-1 0 0,-4-42 0,2 48-9,1 19-47,0 0 0,0 0-1,-1 0 1,1-1 0,-1 1 0,0 0-1,-1-5 1,-1 8 16,0 8-16,-3 11-6,6-16-5,-41 242-237,28-142 120,10-83 45,1 1 1,0 0 0,3 38-1,-1-58 63,0 0-1,0 1 0,0-1 0,0 0 0,0 0 1,0 0-1,0 1 0,0-1 0,0 0 1,0 0-1,0 1 0,0-1 0,1 0 0,-1 0 1,0 0-1,0 1 0,0-1 0,0 0 0,0 0 1,1 0-1,-1 0 0,0 1 0,0-1 0,0 0 1,0 0-1,1 0 0,-1 0 0,0 0 1,0 0-1,0 1 0,1-1 0,-1 0 0,0 0 1,0 0-1,1 0 0,-1 0 0,0 0 0,0 0 1,1 0-1,-1 0 0,0 0 0,1 0 1,3-1-2497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0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49 5120,'0'0'12598,"-10"11"-12523,-25 33-3,34-43-68,0 0 0,0 0 1,0 1-1,1-1 0,-1 0 1,1 0-1,-1 0 0,1 1 0,-1-1 1,1 0-1,0 0 0,-1 1 1,1 0-1,0-1 0,0-1 0,0 0 0,0 1 0,0-1-1,1 0 1,-1 1 0,0-1 0,0 0 0,0 1 0,0-1 0,1 0 0,-1 0 0,0 1 0,0-1 0,0 0 0,1 0-1,-1 1 1,0-1 0,0 0 0,1 0 0,-1 0 0,0 1 0,1-1 0,-1 0 0,0 0 0,1 0 0,-1 0 0,1 0-1,0 1 11,0-1 0,1 0-1,-1 0 1,0 0-1,1 0 1,-1 0-1,0-1 1,0 1 0,1 0-1,-1-1 1,0 1-1,0 0 1,1-1-1,-1 0 1,1 0-1,3-4 18,-2 0-1,1 0 0,0 0 1,-1 0-1,0 0 0,3-7 1,-5 10-19,0 0 1,0 0-1,0-1 1,-1 1-1,1 0 1,0-1-1,-1 1 1,0 0-1,0-1 0,1 1 1,-1 0-1,0-1 1,-1 1-1,1-1 1,0 1-1,-1 0 1,1-1-1,-3-3 1,3 6-8,0 0-1,-1-1 1,1 1 0,0 0 0,0 0-1,-1-1 1,1 1 0,0 0 0,-1 0-1,1 0 1,-1-1 0,1 1 0,0 0-1,-1 0 1,1 0 0,0 0 0,-1 0-1,1 0 1,-1 0 0,1 0 0,0 0-1,-1 0 1,1 0 0,-1 0 0,1 0-1,0 0 1,-1 0 0,1 1 0,0-1-1,-1 0 1,1 0 0,0 0 0,-1 1-1,1-1 1,0 0 0,-1 0 0,1 1-1,0-1 1,0 0 0,-1 0 0,1 1 0,0-1-1,-1 1 1,-14 17 50,14-17-45,-8 11 2,1 0 0,1 1 0,0-1 0,0 1 0,1 1 0,1-1-1,0 1 1,-3 20 0,7-33-11,1 0-1,0 0 1,0 0 0,0 0 0,-1 1-1,1-1 1,0 0 0,1 0-1,-1 0 1,0 0 0,0 0-1,0 0 1,1 0 0,-1 0-1,0 0 1,1 0 0,-1 0-1,1 0 1,-1 0 0,1 0-1,0 0 1,0 1 0,0-1-1,0-1 0,0 0 0,0 1 0,0-1 0,0 1 0,0-1 1,1 0-1,-1 0 0,0 0 0,0 0 0,0 0 0,0 0 0,0 0 0,0 0 0,0 0 1,0 0-1,0 0 0,2-1 0,2-1 3,0 0 1,1 0-1,-1-1 0,0 0 1,0 0-1,9-7 0,-9 5 3,0 0 0,0-1 0,0 0 0,-1 0-1,0 0 1,0-1 0,0 1 0,-1-1 0,0 0-1,0 0 1,1-8 0,-1 3 17,0 0 0,-1 0-1,0 0 1,-1 0 0,-1-1 0,0-12 0,0 25-20,0-1 1,0 1 0,0-1-1,0 1 1,0 0 0,0-1-1,0 1 1,0-1 0,0 1 0,0-1-1,0 1 1,0-1 0,-1 1-1,1-1 1,0 1 0,0 0-1,0-1 1,-1 1 0,1-1-1,0 1 1,0 0 0,-1-1-1,1 1 1,0 0 0,-1-1-1,1 1 1,0 0 0,-1-1-1,1 1 1,-1 0 0,1 0-1,0 0 1,-1-1 0,1 1-1,-1 0 1,1 0 0,-1 0-1,1 0 1,-1 0 0,0 0-1,-1 0 5,0 1-1,1 0 1,-1 0-1,0 0 0,0 0 1,1 0-1,-1 0 0,1 0 1,-1 0-1,-1 3 0,-5 3 21,1 1 1,-12 18-1,17-23-30,1 0 1,-1 0 0,1 0-1,0 0 1,0 0 0,0 0-1,0 0 1,0 0 0,1 1-1,0-1 1,-1 0 0,1 1-1,1 5 1,-1-8-11,1 0 1,-1 1-1,0-1 1,1 0-1,-1 0 0,1 1 1,0-1-1,-1 0 1,1 0-1,0 0 0,0 0 1,0 0-1,0 0 1,0 0-1,0 0 0,0 0 1,0 0-1,0-1 1,0 1-1,0 0 0,0-1 1,0 1-1,1-1 1,-1 1-1,0-1 0,1 0 1,-1 1-1,0-1 1,0 0-1,1 0 0,-1 0 1,0 0-1,1 0 1,-1 0-1,0 0 0,2-1 1,13-2-2548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4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312 103 4312,'0'0'11721,"-2"-11"-11424,2 10-274,-4-19 539,1 1 0,-2-33 596,5 54-1092,0 1 1,-1-1-1,1 0 0,-1 0 0,0 0 0,0 0 0,0-1 0,0 1 0,-1 3 0,-6 10 36,-5 38 256,-9 78 1,5-23 16,6-55 80,3 1 0,-1 73 0,3-26 676,5-100-1118,1 0 1,0 0-1,-1 0 0,1 0 0,-1 0 1,1 0-1,-1-1 0,1 1 1,-1 0-1,0 0 0,1-1 0,-1 1 1,0 0-1,0 0 0,0-1 1,1 1-1,-1-1 0,0 1 0,0-1 1,0 1-1,-1-1 0,-25 11 98,21-9-91,-37 9 50,32-9-40,1 0 0,-1 1 0,-19 9 0,26-10-19,0 0-1,0-1 0,0 1 1,0-1-1,-1 0 0,1 0 1,-9 1-1,13-2 14,1 0 79,25-2-44,-1 0 0,47-12 0,15-2 57,-32 8 39,58-16 0,-53 10-17,-46 11-113,-11 3 6,1-1-1,0 0 0,-1 0 1,1 0-1,0 0 1,5-4-1,-7 4-27,-1 0 0,0 0 0,0 0-1,0 0 1,0 0 0,0 0 0,0-1-1,0 1 1,0-1 0,0 1 0,-1 0-1,1-1 1,-1 1 0,1-1-1,-1 1 1,1-1 0,-1 0 0,0 1-1,0-1 1,0-1 0,1-26-404,-1 20-2778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6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31 14568,'0'0'2271,"61"-30"-2774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4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7832,'0'0'3673,"13"2"-3088,9 1-265,1-1 0,-1-1 0,0-1-1,1-1 1,26-4 0,51-18 1849,176-64-1,-107 28-164,-160 56-2102,51-15 1119,-55 17-1238,-1 1 1,0-1 0,0 1 0,0 0 0,0 0-1,0 0 1,0 1 0,0-1 0,0 1 0,0 0-1,0 0 1,6 3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4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1023 5520,'0'0'3609,"2"-10"-3022,5-13-122,1 0 0,1 0 1,17-32-1,-6 22 220,1 2 0,2 0 0,1 2 0,1 0 0,42-37 1,-46 46-154,-17 16-295,1-1-1,-1 1 1,1 0-1,0 0 1,8-5-1,-13 13-103,1-1 0,-2 0 0,1 0 0,0 0 0,-1 0 0,1 0 0,-2 6 0,-84 307 1210,83-306-1261,2-9-46,0 1-1,0 0 1,0 0 0,1 0-1,-1 0 1,1 0-1,-1 0 1,1 0 0,0 0-1,0 1 1,0-1-1,0 0 1,0 0-1,0 3 1,13-18 260,30-62 40,28-46 32,-59 102-261,2 0 0,1 1 0,32-32 0,-6 22 244,-33 68-93,-6-6-190,2 0 0,14 59 0,-17-89-61,0 0-1,0-1 0,1 1 0,-1-1 1,1 1-1,-1-1 0,1 1 1,0-1-1,0 0 0,1 0 0,-1 0 1,1 0-1,-1-1 0,1 1 1,0-1-1,0 1 0,0-1 0,0 0 1,1 0-1,-1 0 0,0-1 1,1 1-1,0-1 0,-1 0 0,1 0 1,0 0-1,-1 0 0,1-1 1,0 1-1,0-1 0,-1 0 0,1 0 1,0-1-1,0 1 0,0-1 1,-1 0-1,1 0 0,0 0 0,-1 0 1,1 0-1,5-4 0,16-9 36,0-2 0,-1-1 0,-1 0 1,22-23-1,76-88 399,-119 125-429,15-17 276,0-1 0,28-45 0,-47 95 491,-6 25-758,-5-8 41,-18 43 0,4-11-27,-64 213 98,76-250-112,-2-1 0,-1-1 0,-2 0 0,-40 56 1,56-89-12,0-1 1,0 1 0,-1-1 0,0-1 0,0 1 0,-11 7 0,14-10-3,-1 0 0,0-1 0,0 1 0,0-1 0,0 0 0,0 0-1,0 0 1,0 0 0,0 0 0,0-1 0,0 0 0,0 1 0,0-1 0,-1 0-1,1 0 1,-4-1 0,6 0 3,-1 0-1,1 0 0,0 0 1,-1 0-1,1 0 1,0 0-1,0 0 0,0 0 1,0-1-1,0 1 0,0 0 1,0-1-1,1 1 1,-1-1-1,0 1 0,1 0 1,-1-1-1,1 0 1,0 1-1,-1-1 0,1 1 1,0-1-1,0-2 0,-2-36 93,3 30-82,1 1-1,1-1 0,-1 1 1,1-1-1,1 1 1,0 0-1,0 0 0,1 0 1,7-10-1,1-3 2,-7 12-17,0 1 1,1 0 0,0 0-1,1 1 1,-1 0 0,2 0 0,-1 1-1,13-9 1,8-2 17,44-21 0,-40 22-21,1 2 8,-2-2 0,0-1 1,0-2-1,52-43 0,25-42 8,-92 88 11,31-36 0,6-6 18,-48 53-44,0-1 0,-1 0 0,0 0 0,0 0 0,0 0 0,-1-1 0,0 0 0,4-10 0,-6 13-2,-1 0 0,1-1 1,-1 1-1,1-1 0,-2 1 1,1-1-1,-1 1 0,1-1 1,-1 0-1,-1 1 0,1-1 1,-1 1-1,-3-11 0,4 16-1,0-1 0,-1 0 0,1 1 0,0-1 0,-1 1 0,1-1 0,-1 1 0,1-1 0,-1 1 0,1 0 0,-1-1 0,1 1 0,-1 0 0,1-1 0,-1 1 0,0 0 0,1-1 0,-1 1 0,1 0 0,-1 0 0,0 0 0,1 0 0,-1-1 0,0 1 0,1 0 0,-1 0 0,0 0 0,1 1 0,-1-1 0,1 0 0,-1 0-1,0 0 1,1 0 0,-1 0 0,0 1 0,1-1 0,-1 0 0,1 1 0,-1-1 0,1 0 0,-1 1 0,0 0 0,-28 21 3,24-18-1,-2 2-2,1 0 0,-1 1 1,1-1-1,0 2 0,1-1 0,0 1 0,0-1 0,0 1 0,1 1 0,1-1 1,-1 1-1,1-1 0,1 1 0,-1 0 0,1 0 0,1 0 0,0 0 1,0 0-1,1 0 0,0 1 0,1-1 0,-1 0 0,2 0 0,0 0 0,0 0 1,0 0-1,1 0 0,0-1 0,6 10 0,-8-16 0,0 0 0,0 0 0,0-1 0,1 1 0,-1-1 0,1 1 0,-1-1 0,1 1 1,0-1-1,-1 0 0,1 0 0,0 0 0,0 0 0,0 0 0,0 0 0,0 0 0,2 0 0,1 0 0,-1 0 1,1-1-1,0 1 0,0-1 1,0 0-1,0 0 0,5-1 0,6-3 4,1 0 0,-1 0 0,19-9 0,7-6 50,-1-2 1,41-27-1,-68 39-20,3 1 72,34-14 0,-31 14-47,29-4 15,-49 12-73,0 0-1,0 0 0,0 0 1,0 0-1,0-1 0,0 1 0,0 0 1,0 0-1,1 0 0,-1 0 1,0 0-1,0 0 0,0 0 0,0 0 1,0-1-1,1 1 0,-1 0 1,0 0-1,0 0 0,0 0 0,0 0 1,1 0-1,-1 0 0,0 0 1,0 0-1,0 0 0,0 0 0,0 0 1,1 0-1,-1 0 0,0 0 1,0 0-1,0 0 0,0 1 0,1-1 1,-1 0-1,0 0 0,0 0 1,0 0-1,0 0 0,0 0 0,0 0 1,1 0-1,-1 0 0,0 1 1,0-1-1,0 0 0,0 0 0,0 0 1,0 0-1,0 0 0,0 1 1,0-1-1,0 0 0,0 0 0,1 0 1,-1 1-1,-7 6 43,-11 0-28,0 1 0,1 1 0,0 0 0,0 1 0,-16 14 0,31-22-15,0-1 0,0 1 0,1-1 0,-1 1 0,1 0 0,-1-1 0,1 1-1,0 0 1,0 0 0,0 0 0,0 0 0,0 0 0,0 0 0,0 1 0,1-1 0,-1 0 0,1 0 0,-1 0 0,1 1 0,0-1 0,0 0 0,0 0 0,0 1 0,0-1 0,1 0 0,-1 0 0,1 1 0,-1-1 0,2 2 0,-1-1 2,1 0 1,-1-1 0,1 1-1,0-1 1,0 1 0,0-1-1,0 0 1,0 0 0,0 1-1,1-2 1,-1 1 0,1 0-1,-1 0 1,1-1 0,0 1-1,-1-1 1,1 0 0,0 0-1,0 0 1,6 1-1,-1-2 8,0 1-1,0-1 0,-1-1 0,1 0 0,0 0 0,0 0 0,-1-1 1,1 0-1,-1-1 0,1 1 0,-1-2 0,12-6 0,-1 0 22,0-2 0,-1-1-1,24-20 1,-4-4 36,-1-1-1,-2-2 1,-1-1 0,44-74-1,-35 39-6,-3-2 0,29-82 0,-50 111 21,19-86 1,-36 131-72,-1 0 0,1-1 1,-1 1-1,0 0 0,0-1 1,-1-5-1,1 9-9,0 1-1,0-1 1,0 0-1,0 1 1,-1-1 0,1 1-1,0-1 1,0 1 0,-1-1-1,1 1 1,0-1 0,-1 1-1,1-1 1,0 1 0,-1-1-1,1 1 1,-1 0-1,1-1 1,-1 1 0,1 0-1,-1-1 1,0 1-1,0 0-1,0 0 1,0 0-1,0 0 1,0 0-1,0 0 1,0 0-1,0 0 1,0 1-1,0-1 1,0 0-1,0 0 1,0 1-1,1-1 1,-1 1 0,0-1-1,0 1 1,0 0-1,-8 5-6,1 1 0,0 0 0,0 0 0,1 1 0,0 0 0,1 0 0,-1 0 0,2 1 1,-1 0-1,-7 18 0,-2 10-11,-17 59 0,16-44-29,-30 122-76,41-146 94,1 0-1,1 0 1,2 0-1,2 39 1,0-56 29,1-1 0,0 1 0,0-1 0,6 14 0,-7-20 4,1 1 1,0-1-1,0 0 0,1 0 0,-1 0 0,1 0 0,0 0 1,0-1-1,0 1 0,0-1 0,1 0 0,5 4 0,-3-2-3,0-1 0,0 0 0,1-1 0,0 1 0,-1-1 0,1-1 0,1 1 0,-1-1 0,0 0 0,0-1 0,1 0 0,-1 0 0,1-1 0,-1 1 0,1-2 0,-1 1 0,14-3 0,5-6-883,-17 6-3165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45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11856,'0'0'1240,"10"-2"-800,32-4 153,0 1-1,70 1 1,-89 5-274,0 1 0,0 1-1,-1 0 1,1 2 0,-1 1-1,43 17 1,-48-16-34,-10-4-119,0 0 0,0 0 0,0 1 0,-1-1 0,0 2 0,11 7-1,-17-11-154,1-1-1,-1 0 0,1 1 1,-1-1-1,0 1 0,0-1 0,1 0 1,-1 1-1,0-1 0,0 1 1,1-1-1,-1 1 0,0-1 0,0 1 1,0-1-1,0 1 0,0-1 0,0 1 1,0-1-1,0 1 0,0-1 1,0 1-1,0-1 0,0 2 0,-3 2-2380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45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10656,'0'0'2696,"74"25"-2576,-15-19 8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50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1198 6928,'0'0'5674,"12"-8"-5190,-2 2-374,5-3 104,-1 0 0,0-2 0,24-22 0,-3-7 554,-2-1 0,-2-2 0,39-70-1,-63 102-620,0-5 61,-7 15-181,0 1 0,0 0 1,1-1-1,-1 1 0,0 0 0,0 0 0,0-1 1,0 1-1,1 0 0,-1-1 0,0 1 0,0 0 1,0-1-1,0 1 0,0 0 0,0-1 0,0 1 1,0 0-1,0-1 0,0 1 0,0 0 0,0-1 1,0 1-1,0-1 0,0 1 0,0 0 0,0-1 1,0 1-1,-1 0 0,1 0 0,0-1 0,0 1 1,0 0-1,-1-1 0,0 2-3,0 0 0,0-1 0,0 1 0,1 0 0,-1 0 0,0 0 1,0 0-1,1 0 0,-1 0 0,1 0 0,-1 0 0,1 1 0,-1-1 0,0 2 0,-2 5 51,-28 59 372,-39 125 0,-3 80 215,45-164-341,-2 45 559,27-134-491,3-19-380,1 0 0,-1 0 0,0 0 1,0 0-1,0 0 0,0 0 0,0 0 1,1 0-1,-1 0 0,0 0 0,0 0 1,0 0-1,0 0 0,0 0 0,1 0 1,-1 0-1,0 0 0,0 0 0,0 0 1,0 0-1,0 0 0,1 0 0,-1 0 0,0 0 1,0 0-1,0 0 0,0 0 0,0-1 1,0 1-1,0 0 0,1 0 0,-1 0 1,0 0-1,0 0 0,0 0 0,0 0 1,0-1-1,0 1 0,0 0 0,0 0 1,0 0-1,0 0 0,0 0 0,0-1 0,0 1 1,0 0-1,0 0 0,0 0 0,0 0 1,0-1-1,16-35 331,58-241 240,-10 28-197,-47 202-258,3 0 1,2 2-1,45-71 0,-63 110-100,0 0-1,0-1 1,1 2-1,0-1 0,0 0 1,1 1-1,6-5 1,-11 8-18,1 1-1,-1 0 1,1 1 0,-1-1 0,1 0-1,0 0 1,-1 1 0,1-1 0,0 1-1,0-1 1,-1 1 0,1 0 0,0 0-1,0 0 1,0 0 0,-1 0 0,1 0-1,0 0 1,0 0 0,-1 1 0,1-1-1,0 1 1,-1-1 0,1 1 0,0 0-1,-1 0 1,1-1 0,-1 1 0,1 0-1,-1 1 1,1-1 0,-1 0 0,0 0-1,0 1 1,2 1 0,3 5-1,-2-1 1,1 0-1,-1 1 1,0 0-1,0 0 1,-1 0 0,-1 0-1,1 1 1,-1-1-1,0 1 1,-1-1-1,0 1 1,0 10-1,-1 5 0,-1 0 0,-1 0 0,-8 36 0,7-47-6,0 0 1,-1 0-1,0-1 1,-1 0-1,-12 22 0,15-31 2,1 0 0,-1-1 0,0 1-1,0-1 1,0 1 0,0-1 0,0 0-1,0 1 1,-1-1 0,1 0-1,-1-1 1,1 1 0,-1 0 0,0-1-1,0 1 1,0-1 0,0 0 0,0 0-1,0 0 1,0 0 0,0-1-1,0 1 1,0-1 0,0 0 0,0 0-1,-1 0 1,1 0 0,0-1 0,-5 0-1,4-1 9,0 0 0,0-1-1,0 1 1,0-1 0,0 0 0,1 0-1,-1 0 1,1 0 0,0-1 0,0 1-1,0-1 1,1 0 0,-1 0 0,1 0-1,-3-6 1,-7-9 82,12 18-88,0 1-1,0 0 1,0 0 0,0-1-1,-1 1 1,1 0-1,0-1 1,0 1-1,0 0 1,0 0 0,0-1-1,0 1 1,0 0-1,0-1 1,0 1-1,0 0 1,0 0 0,0-1-1,0 1 1,0 0-1,0-1 1,0 1-1,0 0 1,1 0 0,-1-1-1,0 1 1,0 0-1,0 0 1,0-1-1,1 1 1,-1 0 0,0 0-1,0 0 1,0-1-1,1 1 1,-1 0-1,0 0 1,0 0 0,1 0-1,-1-1 1,0 1-1,0 0 1,1 0-1,-1 0 1,0 0 0,1 0-1,-1 0 1,0 0-1,0 0 1,1 0-1,-1 0 1,0 0 0,1 0-1,17-1 79,7 4-54,36 9 0,-36-7-32,32 4 1,-48-9 4,0 1-1,1-2 1,-1 1 0,0-1 0,0 0 0,0-1 0,12-4 0,-9 2-5,0-1 0,-1-1 0,0 0 0,1 0 1,-2-1-1,11-9 0,54-53 1,-48 42 16,-5 4 2,-2 0 0,0-2 1,-1-1-1,18-33 0,50-116 35,22-91-2,-91 209 4,-2 0 0,16-107 0,-30 155-47,-1 0-1,0 0 1,-1 0-1,0 0 1,0 0-1,-1 0 1,0 1-1,-1-1 1,-4-13 0,6 21-5,0 0 0,-1 0 1,1 0-1,0 0 0,-1 0 1,1 0-1,-1 0 0,0 1 1,1-1-1,-1 0 1,0 0-1,1 0 0,-1 1 1,0-1-1,0 0 0,0 1 1,0-1-1,0 1 1,1-1-1,-1 1 0,0-1 1,0 1-1,0 0 0,-2-1 1,1 1-3,0 0 0,0 1 0,0-1 1,0 0-1,1 1 0,-1-1 0,0 1 1,0 0-1,1-1 0,-1 1 0,0 0 0,1 0 1,-2 1-1,-6 5-13,0 1 0,1 0 1,-12 14-1,16-17 14,-9 11-18,1 0 0,1 1 0,0 0 0,2 1 0,-11 26 0,-30 98-41,40-109 43,-4 16-19,3 1 1,-7 54-1,0 103-61,9-97 110,6-89 10,2 0 1,0 1-1,1-1 0,1 0 0,1 0 1,6 27-1,-8-47-15,1 0-1,-1 0 1,1 1 0,-1-1 0,1 0-1,-1 0 1,1 1 0,0-1 0,-1 0-1,1 0 1,0 0 0,0 0 0,0 0-1,0 0 1,0 0 0,0-1 0,0 1 0,0 0-1,0 0 1,0-1 0,1 1 0,-1-1-1,0 1 1,0-1 0,1 1 0,-1-1-1,0 0 1,0 0 0,1 0 0,-1 0-1,0 1 1,1-2 0,-1 1 0,0 0-1,1 0 1,-1 0 0,0-1 0,1 1-1,0-1 1,7-2 30,-1-1 0,1 1-1,-1-2 1,12-8 0,-9 7-16,14-10 25,103-54 229,-121 68-260,0-1 0,1 1 0,-1 0 0,1 1 0,0 0 0,-1 0 0,1 1 0,0 0 0,-1 0 0,1 1 0,11 2 0,2 1 42,0 2 1,35 14 0,-37-12-26,-14-5-24,0-1-1,-1 0 0,1 0 1,0 0-1,0 0 0,0-1 1,7 1-1,-12-2-6,1 0 0,-1 0 0,0 0 0,1 0 1,-1 0-1,0 0 0,0 0 0,1 0 0,-1 0 0,0 0 0,0 0 1,1 0-1,-1 0 0,0 0 0,1-1 0,-1 1 0,0 0 0,0 0 1,1 0-1,-1 0 0,0-1 0,0 1 0,0 0 0,1 0 0,-1 0 1,0-1-1,0 1 0,0 0 0,0 0 0,1-1 0,-1 1 0,0 0 1,0 0-1,0-1 0,0 1 0,0-1 0,-4-11 70,-12-11 42,12 19-106,-1-1 0,0 1-1,0 0 1,0 1 0,0-1 0,0 1-1,-1 0 1,0 0 0,1 1 0,-1 0-1,0 0 1,0 0 0,0 1 0,0 0-1,-1 0 1,1 0 0,0 1-1,0 0 1,-1 0 0,1 0 0,0 1-1,0 0 1,-1 0 0,1 1 0,0 0-1,0 0 1,1 0 0,-1 1 0,0-1-1,1 1 1,-1 1 0,1-1 0,0 1-1,0 0 1,-7 8 0,10-9-11,-1 1-1,1-1 1,0 1 0,0 0 0,0 0-1,1 0 1,-1 0 0,1 0 0,0 1-1,0-1 1,0 0 0,1 0 0,-1 1-1,1-1 1,0 1 0,1 6-1,0-7 2,-1-1 0,1 1 0,-1 0 0,1-1 0,0 1-1,0-1 1,1 1 0,-1-1 0,1 1 0,0-1 0,0 0-1,0 0 1,0 0 0,0 0 0,1 0 0,-1 0 0,1-1-1,0 1 1,5 2 0,-6-4 4,0 0 0,0 0 0,1 0 0,-1-1 0,0 1-1,1-1 1,-1 0 0,1 1 0,-1-1 0,1 0 0,-1-1 0,0 1 0,1 0 0,-1-1-1,1 1 1,-1-1 0,0 0 0,0 1 0,1-1 0,-1-1 0,0 1 0,0 0 0,4-3-1,4-4 17,-1 1-1,0-2 1,12-13 0,-13 14-10,1-3 28,0-1-1,-1 0 0,10-17 1,2-4 73,-20 33-109,0 0 1,0 0-1,0 0 1,0 0-1,0 0 1,-1 0-1,1 0 1,0 0-1,0 0 1,0 1-1,0-1 1,0 0-1,0 0 1,0 0-1,0 0 1,0 0-1,0 0 1,0 0-1,0 0 1,0 0 0,-1 0-1,1-1 1,0 1-1,0 0 1,0 0-1,0 0 1,0 0-1,0 0 1,0 0-1,0 0 1,0 0-1,0 0 1,0 0-1,0 0 1,0 0-1,0 0 1,0 0-1,0 0 1,-1 0-1,1 0 1,0 0-1,0 0 1,0 0-1,0-1 1,0 1-1,0 0 1,0 0-1,0 0 1,0 0-1,0 0 1,0 0-1,0 0 1,0 0-1,0 0 1,0 0-1,0 0 1,0 0-1,0 0 1,0-1-1,0 1 1,0 0-1,0 0 1,-6 9 7,5-3-11,0-1-1,1 1 1,-1 0 0,1-1-1,1 1 1,-1-1 0,1 1-1,0-1 1,0 1 0,1-1 0,1 7-1,5 6-26,16 31 0,-22-46 30,-1 0 1,1 0-1,0 1 1,0-2-1,0 1 1,0 0-1,1 0 0,-1-1 1,1 1-1,0-1 1,0 0-1,0 0 1,0 0-1,0 0 1,0 0-1,0-1 0,0 1 1,1-1-1,-1 0 1,1 0-1,-1 0 1,1-1-1,-1 1 1,1-1-1,-1 0 1,1 0-1,-1 0 0,1 0 1,0 0-1,-1-1 1,1 0-1,-1 0 1,1 0-1,-1 0 1,0 0-1,4-3 0,4-1 15,-1-1 0,0 0 0,0-1 0,0 0 0,-1-1 0,0 0 0,-1 0-1,0-1 1,12-15 0,-2-3 65,-2 0 0,0-1 0,16-43 0,-24 55 39,17-29 0,-13 27-42,-12 18-75,0-1-1,0 1 1,0 0 0,0 0 0,0 0 0,0 0 0,0 0-1,0-1 1,0 1 0,0 0 0,1 0 0,-1 0-1,0 0 1,0 0 0,0 0 0,0-1 0,0 1 0,0 0-1,1 0 1,-1 0 0,0 0 0,0 0 0,0 0-1,0 0 1,0 0 0,1 0 0,-1 0 0,0 0 0,0 0-1,0 0 1,0 0 0,1 0 0,-1 0 0,0 0-1,0 0 1,0 0 0,0 0 0,1 0 0,-1 0 0,0 0-1,0 0 1,0 0 0,5 8 31,0 14-12,-4 17-38,-1 1 1,-1-1 0,-9 43-1,5-35 4,3-28 6,2-12 16,-1 1 1,1 0-1,-2 0 0,1 0 0,-1 0 0,0-1 1,-7 16-1,8-23-5,1 1 0,-1-1 0,1 1 0,-1 0 0,1-1 0,-1 1 0,0-1 0,1 0 0,-1 1 0,0-1 0,0 1 0,1-1 0,-1 0 0,0 0 0,0 1 0,0-1 0,1 0 0,-1 0 0,0 0 0,0 0 0,0 0 0,1 0 0,-1 0 0,0 0 0,0 0 0,0-1 0,1 1 0,-1 0 0,0 0 0,0-1 0,1 1 0,-1 0 0,0-1 0,1 1 0,-2-1 0,-27-21 151,23 17-104,-9-10 99,14 12-128,-1 1 0,1 0 0,-1 0 0,0 0 1,0 0-1,0 0 0,0 1 0,0-1 0,0 1 0,0-1 0,-1 1 1,-3-2-1,4 2 2,10 4-28,-1 1 3,-1 0 0,1-1 0,1 0 0,-1-1 0,0 0 0,1 0 0,-1 0 0,1-1 0,-1 0 0,1 0 0,0-1 0,9-1 0,-6 0-1,-1-1-1,1-1 1,-1 1 0,1-2-1,-1 1 1,0-1 0,17-11-1,-2-2 7,0 0-1,-2-2 1,0-1-1,-1-1 1,25-30-1,-27 26 21,-14 16-15,1 1 0,0 0-1,0 0 1,0 1 0,1 0 0,0 0-1,0 1 1,13-7 0,-20 12-10,0 0 0,0 1 0,0 0 0,0-1 0,0 1 0,0 0 0,0-1 0,0 1 0,0 0 0,0 0 0,0 0 0,0 0 0,0 0 0,0 0 0,0 0 0,0 0 0,1 1 0,0-1 0,-1 1-1,0-1 0,-1 1 1,1-1-1,-1 1 0,1 0 0,-1-1 1,1 1-1,-1-1 0,1 1 0,-1 0 1,1 0-1,-1-1 0,0 1 1,1 0-1,-1 0 0,0-1 0,0 1 1,0 0-1,1 1 0,-1 5-8,0-1-1,0 1 1,-1 0-1,-2 12 0,1-8 15,0 8-7,0-1-1,-2 0 1,0 0-1,-1 0 1,-1-1 0,-13 29-1,16-38 12,7-8 12,10-15 17,1-6 19,2 1 0,0 0 0,1 1 0,38-29 0,-55 47-53,0 0-1,0 0 0,0 1 0,0-1 0,0 0 1,0 0-1,0 1 0,0-1 0,0 1 0,0-1 1,0 1-1,1-1 0,-1 1 0,0 0 0,0-1 1,1 1-1,-1 0 0,0 0 0,0 0 0,1 0 1,-1 0-1,0 0 0,2 1 0,-2-1 0,0 1-1,0 0 0,0 0 1,0 0-1,0 0 0,-1 0 1,1 0-1,0 0 0,-1 0 1,1 0-1,-1 0 1,1 0-1,-1 0 0,1 0 1,-1 1-1,0-1 0,1 0 1,-1 2-1,1 7 10,-1 0 0,0 0 0,0 0 0,-2 11 0,-2-1 6,3-14-11,0 0 0,0-1 0,0 1 1,1 0-1,-1 0 0,1 0 1,1 0-1,1 9 0,-2-14-4,0-1-1,0 1 1,1-1 0,-1 1-1,0-1 1,1 0-1,-1 1 1,0-1 0,0 1-1,1-1 1,-1 0-1,1 0 1,-1 1 0,0-1-1,1 0 1,-1 1-1,1-1 1,-1 0 0,1 0-1,-1 0 1,0 0-1,1 1 1,-1-1 0,1 0-1,-1 0 1,1 0-1,-1 0 1,1 0 0,-1 0-1,1 0 1,-1 0-1,1 0 1,-1 0 0,1-1-1,-1 1 1,1 0-1,-1 0 1,1 0 0,-1-1-1,0 1 1,1 0-1,-1 0 1,1-1 0,-1 1-1,0 0 1,1-1-1,21-17 20,-20 16-17,66-70 96,19-19 68,-81 85-143,-3 3-13,0 0 0,0 0 0,1 1-1,-1-1 1,0 1 0,1-1 0,0 1 0,-1 0-1,1 0 1,0 1 0,0-1 0,5 0 0,-9 2-11,1 0 0,-1 0 0,1 1 0,0-1 1,-1 0-1,1 1 0,-1-1 0,0 0 0,1 1 0,-1-1 1,1 1-1,-1-1 0,1 0 0,-1 1 0,0-1 0,0 1 1,1 0-1,-1-1 0,0 1 0,0-1 0,1 1 1,-1-1-1,0 1 0,0-1 0,0 1 0,0 1 0,3 20-30,-2-16 16,2 18-12,7 33-107,-9-54 134,0 0 0,0 1 1,0-1-1,0 0 1,1-1-1,-1 1 0,1 0 1,0 0-1,0-1 1,0 1-1,0-1 1,0 1-1,1-1 0,3 3 1,-3-4 7,0 0 0,-1 0 1,1 0-1,0-1 0,0 1 1,0-1-1,-1 0 0,1 0 0,0 0 1,0 0-1,0 0 0,5-2 1,34-9 64,9-10-7,112-40 209,-148 55-241,-11 4-40,0 1-1,1-1 1,-1 1 0,0-1-1,0 1 1,1 1-1,-1-1 1,0 0 0,1 1-1,-1 0 1,1 0-1,-1 1 1,0-1 0,1 1-1,5 1 1,4 6-116,-24-5 107,-1-2 28,-34 6 48,14-2-57,-1 1-1,-30 9 1,54-12-4,0-1 1,0 2 0,1-1 0,-1 1 0,1 0 0,0 1-1,0-1 1,0 1 0,1 1 0,-1 0 0,1-1 0,-8 12-1,13-16 0,0 0 0,0 0 0,0 1-1,0-1 1,1 0 0,-1 1 0,0-1 0,1 0-1,-1 1 1,1-1 0,-1 1 0,1-1-1,0 1 1,0-1 0,0 1 0,-1-1-1,2 1 1,-1 0 0,0-1 0,0 1-1,0-1 1,1 1 0,-1-1 0,0 1 0,1-1-1,0 0 1,-1 1 0,1-1 0,0 1-1,0-1 1,-1 0 0,1 0 0,0 0-1,0 1 1,1-1 0,-1 0 0,0 0-1,0 0 1,0 0 0,1-1 0,1 2 0,1 0-3,-1 0 0,1-1 0,0 1 0,0-1 0,0 0 0,-1 0 0,1 0 0,0 0 1,1-1-1,-1 0 0,0 1 0,0-1 0,0-1 0,0 1 0,4-2 0,1 0 2,-1-2 0,0 1 0,1-1-1,-2 0 1,1-1 0,0 0-1,9-8 1,0-2 87,26-29 0,-43 42-84,1 1 0,0 0 0,0 0 0,0 0 0,0 0 0,0 0 0,0 0 0,0 0 1,0 0-1,1 0 0,-1 1 0,0-1 0,0 0 0,1 1 0,-1-1 0,0 1 0,1 0 0,-1-1 0,0 1 1,1 0-1,-1 0 0,2 0 0,-1 0-1,0 1-1,1 1 1,-1-1 0,0 0 0,-1 0 0,1 1 0,0-1-1,0 1 1,-1 0 0,1-1 0,-1 1 0,3 4-1,67 74 67,-61-70-52,0-1-1,1 0 1,0 0-1,0-2 1,21 12-1,-28-17-16,0 0-1,0-1 1,0 0 0,0 1-1,1-2 1,-1 1-1,0 0 1,1-1-1,-1 0 1,1 0-1,-1 0 1,0 0-1,1-1 1,-1 1-1,6-3 1,-4 1 76,0-1-1,0 0 1,0 0-1,-1 0 1,0 0 0,1-1-1,-1 0 1,0 0-1,6-7 1,-2 0-209,-1 1 1,1-1-1,10-20 1,8-28-3735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8:5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1309 4912,'0'0'9584,"8"-15"-9152,131-203 1263,-97 156-796,67-134 0,-79 136-434,-3-1-1,-3-1 1,-2-1 0,16-82 0,-32 118-222,-1 7 113,-1-1-1,0 0 1,-2 0 0,0 0-1,-2-23 1,-1 36-127,-1-17 442,2 24-640,0 1 0,0-1 0,0 1 0,0-1 0,0 0 0,0 1 0,0-1 0,-1 1 0,1-1 0,0 1 0,0-1 0,-1 1 0,1-1 0,0 1 0,-1-1 0,1 1 0,0-1 0,-1 1 0,1-1 0,-1 1-1,1 0 1,-1-1 0,1 1 0,-1 0 0,1-1 0,-1 1 0,1 0 0,-1 0 0,0-1 0,-1 2 9,0 1 0,1-1 0,-1 0-1,1 1 1,-1-1 0,1 1 0,-1 0-1,1-1 1,0 1 0,0 0 0,0 0-1,-1 3 1,-4 3 29,-7 16-17,0-1 0,2 2 0,0-1 0,2 1 0,-10 43 0,7-28-14,-5 26 67,-13 116 0,28-159-72,1 1 1,1-1 0,5 44 0,20 66 205,-23-123-200,0 0 0,1 0 0,0 0 0,0 0 1,1-1-1,1 0 0,0 0 0,0 0 0,12 15 0,-17-22-33,1-1 0,0 0 1,0 0-1,-1 1 0,1-1 0,0 0 0,0 0 1,1 0-1,-1 0 0,0 0 0,0 0 1,0-1-1,1 1 0,-1 0 0,0 0 1,1-1-1,-1 1 0,0-1 0,1 1 1,-1-1-1,1 0 0,-1 0 0,1 0 0,-1 1 1,1-1-1,-1 0 0,1-1 0,-1 1 1,1 0-1,-1 0 0,0-1 0,1 1 1,2-2-1,6-1 20,0-2 0,-1 1 0,1-1 0,-1-1-1,0 0 1,-1 0 0,1-1 0,-1 0 0,0 0 0,-1-1 0,11-13 0,-8 6-6,0 1 0,-1-1 0,-1-1 0,0 0 1,-1 0-1,7-25 0,-8 20-4,-2 9-2,0 0-1,-1 1 1,-1-1-1,0 0 1,0-14-1,-2 26-20,1-1 7,0 1-1,-1 0 0,1 0 0,0 0 0,-1-1 0,1 1 0,0 0 0,-1 0 0,1 0 0,0 0 0,-1 0 0,1 1 0,0-1 0,-1 0 0,1 0 0,0 0 0,-1 0 0,1 1 0,-1-1 0,1 0 0,0 1 0,-1-1 0,1 0 0,-1 1 0,1-1 0,-1 1 0,1-1 0,-1 1 0,1-1 0,-1 1 0,0-1 0,1 1 0,-1 0 0,23 28 2,-14-17-2,-2-4 12,1-1-1,0 0 0,0 0 1,1-1-1,0 0 1,0 0-1,1-1 0,-1 0 1,20 6-1,-21-10-2,0 0-1,0-1 1,-1 0-1,1 0 1,0 0-1,0-1 1,0 0-1,0-1 1,-1 0-1,1 0 1,-1-1-1,1 1 1,8-6-1,-5 2 7,0 0 0,0-1-1,0 0 1,-1-1 0,0 0-1,0-1 1,12-13 0,-20 19-5,0-1-1,0 1 1,0 0 0,0-1 0,-1 1 0,1-1-1,-1 1 1,0-1 0,1-6 0,-1 9-5,-1-1 1,0 0 0,1 0-1,-1 1 1,0-1-1,0 0 1,0 0 0,-1 1-1,1-1 1,0 0-1,-1 0 1,1 1-1,-1-1 1,0 0 0,1 1-1,-1-1 1,0 1-1,0-1 1,0 1-1,0-1 1,0 1 0,-2-2-1,1 2 4,-1 0 0,1 1-1,-1-1 1,1 1 0,-1-1 0,0 1-1,1 0 1,-1 0 0,0 0 0,1 0-1,-1 0 1,1 1 0,-1-1 0,1 1 0,-1 0-1,1 0 1,-1 0 0,1 0 0,-1 0-1,1 0 1,-3 3 0,0 1 4,0-1 1,1 2-1,-1-1 0,1 0 1,0 1-1,1 0 1,0 0-1,-1 0 1,2 0-1,-1 0 0,1 1 1,0-1-1,0 1 1,1 0-1,0 0 1,0-1-1,1 1 0,-1 0 1,2 0-1,-1 0 1,1-1-1,0 1 0,0 0 1,1-1-1,-1 1 1,2-1-1,-1 1 1,1-1-1,0 0 0,0 0 1,1 0-1,-1 0 1,1-1-1,8 9 0,-8-9 7,1-1 0,0 0 0,0 0 0,0 0 0,0 0 0,0-1-1,1 0 1,0 0 0,0 0 0,0-1 0,0 0 0,0 0-1,0 0 1,11 1 0,-8-3 13,0 1-1,0-2 0,0 1 1,0-1-1,0-1 1,0 1-1,-1-2 0,1 1 1,-1-1-1,11-5 0,5-4 27,-1-1-1,0-2 1,-1 0-1,-1-1 1,0-1-1,-2-1 0,0-1 1,0-1-1,-2 0 1,-1-2-1,22-34 1,-1-10 43,-3-1-1,47-131 1,-60 131-55,14-77-1,-19 72-24,-15 69-20,11-60 7,-11 57-7,-1 1-1,1 0 1,-1 0-1,-1 0 1,1 0-1,0 0 1,-1 0-1,0 0 1,-1 0 0,-1-7-1,3 12 0,0 0-1,0 0 1,-1 0 0,1-1-1,0 1 1,0 0-1,0 0 1,0 0 0,0-1-1,0 1 1,-1 0-1,1 0 1,0 0 0,0 0-1,0 0 1,0 0-1,0-1 1,-1 1 0,1 0-1,0 0 1,0 0-1,0 0 1,-1 0 0,1 0-1,0 0 1,0 0-1,0 0 1,-1 0 0,1 0-1,0 0 1,0 0 0,0 0-1,-1 0 1,1 0-1,0 0 1,0 0 0,0 0-1,-1 0 1,1 0-1,0 0 1,0 0 0,0 1-1,-1-1 1,1 0-1,-9 11-39,-5 15-37,-12 51 9,3 1-1,3 0 0,4 2 0,-7 96 0,18-127 48,-10 161 8,15-179 71,1 0-1,1 0 1,2 0 0,12 48 0,-15-75-39,0-1 0,0 0 0,0 0 1,0 0-1,0 0 0,1 0 0,-1 0 0,1 0 0,0-1 0,0 1 0,0 0 1,3 2-1,-3-4-6,0 0-1,0 0 1,0 0 0,0 0 0,0-1 0,0 1 0,0-1 0,0 0 0,0 1 0,0-1 0,0 0 0,0 0 0,0 0 0,0-1 0,0 1-1,0 0 1,0-1 0,0 1 0,0-1 0,2-1 0,5-1 16,0-1-1,-1 0 1,1 0-1,-1-1 1,0 0-1,0 0 1,-1-1-1,1 0 1,-1-1-1,9-10 1,3-7 75,31-49 0,-38 53-71,-1 2 13,-1-2 0,13-37 0,-6 14 74,-14 38-84,-1-1 0,-1 1 0,1 0 0,-1-1 0,0 1-1,0-1 1,0-9 0,-10 42 92,3 3-106,2 0-1,-1 44 1,6-56 0,-1-1 0,2 0 1,0 0-1,1 0 0,10 31 1,-12-46-14,0 0 0,1 1 0,-1-1 0,0 0 0,1 0 0,0 0 0,-1 0 1,1 0-1,3 2 0,-5-4-4,1 1 1,-1 0-1,1-1 0,0 1 1,-1-1-1,1 1 0,0-1 1,-1 0-1,1 1 0,0-1 1,0 0-1,0 1 1,-1-1-1,1 0 0,0 0 1,0 0-1,0 0 0,-1 0 1,1 0-1,0 0 0,0 0 1,0 0-1,-1 0 0,1 0 1,0 0-1,0-1 1,0 1-1,-1 0 0,1 0 1,1-1-1,5-6 13,0 1 1,-1-1-1,0 0 1,0 0-1,0-1 1,-1 0-1,0 0 0,0 0 1,-1 0-1,5-13 1,45-104 110,-55 133-129,1-1 0,-1 1 0,1 0 0,1-1 0,-1 1 0,4 14 0,-3-14 0,1 0 0,0 0 0,0 0 0,1 0 0,0 0 0,0 0 0,1-1 0,6 11 0,-9-17 0,0 0 0,0 0 0,-1 0 0,1-1 0,1 1 0,-1 0 0,0 0 0,0-1 0,0 1 0,0-1 0,0 1 0,0-1 0,1 0 0,-1 1 0,0-1 0,0 0 0,1 0 0,-1 0 0,0 0 0,1 0 0,-1 0 0,0 0 0,0 0 0,1 0 0,-1-1 0,0 1 0,0 0 0,0-1 0,1 1 0,-1-1 0,0 0 0,0 1 0,0-1 0,0 0 0,0 0 0,0 1 0,0-1 0,1-2 0,6-5 0,-1 1 0,0-1 0,10-15 0,-10 13 0,5-9 0,-1 0 0,17-37 0,-11 20 0,-16 35 0,-1 1 0,0-1 0,0 0 0,0 1 0,1-1 0,-1 0 0,0 1 0,0-1 0,1 1 0,-1-1 0,1 0 0,-1 1 0,1-1 0,-1 1 0,1-1 0,-1 1 0,1 0 0,-1-1 0,1 1 0,-1-1 0,1 1 0,0 0 0,-1 0 0,1-1 0,0 1 0,-1 0 0,1 0 0,0 0 0,-1-1 0,1 1 0,0 0 0,-1 0 0,1 0 0,0 0 0,-1 1 0,1-1 0,0 0 0,-1 0 0,1 0 0,1 1 0,1 1 0,0 0 0,0 1 0,0 0 0,-1 0 0,1 0 0,3 4 0,13 14 0,-11-15 0,1-1 0,0 0 0,0-1 0,0 0 0,1 0 0,-1-1 0,1 0 0,0-1 0,0 0 0,0 0 0,0-1 0,0 0 0,10-2 0,-13 1 0,1-1 0,-1 0 0,0 0 0,0-1 0,1 0 0,-1 0 0,-1-1 0,1 0 0,0 0 0,-1-1 0,1 0 0,-1 0 0,0 0 0,-1-1 0,1 1 0,-1-2 0,0 1 0,8-10 0,-11 12 0,-1 0 0,1 1 0,-1-1 0,0 0 0,0 0 0,0 0 0,0 0 0,0 0 0,-1 0 0,1 0 0,-1-5 0,0 7 0,0 1 0,0-1 0,0 0 0,0 0 0,0 0 0,0 1 0,0-1 0,0 0 0,-1 0 0,1 1 0,0-1 0,-1 0 0,1 0 0,-1 1 0,1-1 0,0 0 0,-1 1 0,0-1 0,1 0 0,-1 1 0,1-1 0,-1 1 0,0-1 0,1 1 0,-1 0 0,0-1 0,1 1 0,-1-1 0,0 1 0,0 0 0,1 0 0,-1-1 0,0 1 0,0 0 0,0 0 0,1 0 0,-1 0 0,0 0 0,0 0 0,0 0 0,1 0 0,-1 0 0,0 1 0,0-1 0,0 0 0,1 0 0,-1 1 0,-1 0 0,-3 1 0,0 0 0,0 1 0,0-1 0,0 1 0,1 0 0,-1 1 0,1-1 0,0 1 0,0 0 0,-5 5 0,4-3 0,0 0 0,1 0 0,-1 1 0,1-1 0,1 1 0,-7 14 0,8-14 0,1 1 0,0-1 0,0 1 0,0-1 0,1 1 0,0 0 0,1-1 0,0 1 0,0 0 0,0-1 0,1 1 0,0-1 0,1 0 0,-1 0 0,2 0 0,-1 0 0,1 0 0,0-1 0,0 1 0,0-1 0,1 0 0,0 0 0,0-1 0,1 0 0,0 1 0,0-2 0,0 1 0,0-1 0,1 0 0,-1 0 0,1-1 0,8 3 0,-5-3 0,-1-1 0,0-1 0,1 1 0,-1-1 0,1-1 0,-1 0 0,1 0 0,-1-1 0,1-1 0,-1 1 0,0-1 0,1-1 0,-1 0 0,0 0 0,-1-1 0,1 0 0,-1 0 0,1-1 0,-1 0 0,0 0 0,13-13 0,-15 12 0,1-1 0,-1 1 0,0-1 0,-1-1 0,1 1 0,-1-1 0,-1 0 0,0 0 0,0 0 0,0-1 0,-1 1 0,0-1 0,-1 0 0,0 0 0,0 0 0,-1 0 0,0 0 0,-1 0 0,0 0 0,0 0 0,-1 0 0,-4-17 0,5 25 0,0 0 0,0 0 0,0 0 0,-1 0 0,1 0 0,-1 0 0,1 0 0,-1 0 0,1 0 0,-1 0 0,0 0 0,1 0 0,-1 0 0,0 0 0,0 0 0,1 1 0,-1-1 0,0 0 0,0 1 0,0-1 0,0 1 0,0-1 0,0 1 0,-2-1 0,1 0 0,0 1 0,0 0 0,1 0 0,-1 0 0,0 0 0,0 1 0,0-1 0,0 1 0,0-1 0,1 1 0,-1-1 0,0 1 0,-2 1 0,0 1 0,0-1 0,0 1 0,0-1 0,0 1 0,1 0 0,-1 1 0,1-1 0,0 1 0,0-1 0,0 1 0,-4 7 0,5-6 0,1 1 0,-1-1 0,1 1 0,-1 0 0,2-1 0,-1 1 0,1 0 0,0 0 0,0 0 0,0 0 0,1-1 0,0 1 0,0 0 0,3 8 0,0-5 0,-1 0 0,1-1 0,1 0 0,0 0 0,0 0 0,0 0 0,1-1 0,10 10 0,-13-14 0,0-1 0,0 0 0,0 0 0,1 0 0,-1 0 0,1-1 0,-1 1 0,1-1 0,0 0 0,0 0 0,-1-1 0,1 1 0,0-1 0,0 1 0,0-1 0,0 0 0,-1-1 0,1 1 0,0-1 0,0 1 0,0-1 0,-1 0 0,6-3 0,4 0 0,-1-2 0,0 1 0,0-1 0,0-1 0,15-12 0,79-51 0,-105 69 0,0 0 0,1 0 0,-1 0 0,1 0 0,0 0 0,-1 1 0,1-1 0,-1 0 0,1 1 0,0-1 0,0 1 0,-1-1 0,1 1 0,0 0 0,0 0 0,0 0 0,-1 0 0,1 0 0,0 0 0,0 1 0,-1-1 0,3 1 0,-2 0 0,0 0 0,-1 1 0,1-1 0,-1 0 0,1 1 0,-1-1 0,1 1 0,-1 0 0,0-1 0,0 1 0,0 0 0,0 0 0,0 0 0,0-1 0,1 5 0,1 7 0,0-1 0,-1 0 0,-1 1 0,0 23 0,-1-34 0,0 1 0,0-1 0,0 1 0,0-1 0,0 1 0,1-1 0,-1 1 0,1-1 0,0 0 0,0 1 0,-1-1 0,3 3 0,-3-5 0,1 0 0,-1 1 0,0-1 0,1 1 0,-1-1 0,1 0 0,-1 1 0,1-1 0,-1 0 0,1 0 0,-1 1 0,1-1 0,0 0 0,-1 0 0,1 0 0,-1 0 0,1 0 0,-1 0 0,1 0 0,1 0 0,19-7 0,48-38 0,9-5 0,-75 48 0,-1 1 0,1-1 0,0 1 0,0 0 0,0 0 0,-1 0 0,1 0 0,0 0 0,0 1 0,0-1 0,0 1 0,0 0 0,0 0 0,1 0 0,2 1 0,-4 0 0,0 0 0,0 0 0,0 0 0,0 0 0,-1 0 0,1 1 0,0-1 0,-1 0 0,1 1 0,0 0 0,-1-1 0,0 1 0,1 0 0,-1 0 0,0 0 0,0 0 0,0 0 0,0 0 0,0 0 0,0 4 0,7 17 0,-5-13 0,0 0 0,1 0 0,0 0 0,9 15 0,-11-23 0,0 1 0,0-1 0,0 0 0,0 1 0,0-1 0,0 0 0,1 0 0,-1 0 0,1-1 0,0 1 0,-1-1 0,1 1 0,0-1 0,0 0 0,0 0 0,0 0 0,0-1 0,0 1 0,0-1 0,5 1 0,4-1 0,0-1 0,0 0 0,0 0 0,0-1 0,0-1 0,0 0 0,12-5 0,79-40 0,-79 36 0,88-54-146,-84 48-3643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1 635 5224,'0'0'10438,"10"-3"-10018,-4 1-318,0 0-1,0 0 1,0 0-1,0-1 1,0 0-1,-1 0 1,1 0-1,-1-1 1,0 1-1,0-1 1,0-1-1,-1 1 1,1-1-1,-1 1 0,0-1 1,5-8-1,34-76 1016,18-32 256,-21 54-557,-8 9 530,69-89 1,-100 146-1319,0 0 0,-1 0 1,1-1-1,0 1 0,0 0 0,0 1 0,0-1 1,0 0-1,0 0 0,0 0 0,0 0 0,0 1 1,0-1-1,0 1 0,0-1 0,1 1 0,-1-1 1,0 1-1,0 0 0,1-1 0,-1 1 0,0 0 0,0 0 1,1 0-1,-1 0 0,0 0 0,1 0 0,-1 0 1,0 1-1,2-1 0,-2 1 2,1 1 0,0-1 0,-1 0-1,1 1 1,-1-1 0,0 1 0,1 0 0,-1-1 0,0 1 0,0 0-1,0 0 1,0 0 0,0 0 0,-1 0 0,1 0 0,-1 0 0,1 0-1,0 3 1,3 26 149,-1 0 1,-2 61-1,-15 61 203,-4-19 365,20-134-570,2-4-104,6-9 4,20-45 117,3 1 0,69-89 0,-70 105-105,-14 18 44,1-1 0,35-32 0,-54 56-124,1 0 0,-1-1 0,0 1 0,1 0 1,-1 0-1,1-1 0,-1 1 0,0 0 0,1 0 0,-1-1 0,1 1 0,-1 0 0,1 0 0,-1 0 0,0 0 1,1 0-1,-1 0 0,1 0 0,-1 0 0,1 0 0,-1 0 0,1 0 0,-1 0 0,1 0 0,-1 0 0,1 0 1,-1 0-1,1 0 0,-1 1 0,0-1 0,1 0 0,-1 0 0,1 1 0,0-1 0,9 19 182,0 25-9,-7 1 6,-2 1 0,-2-1 1,-14 86-1,14-127-167,-2 12 69,4-16-86,-1 0 0,0 0 0,0 0 0,0 0 0,0 0 0,0-1 0,0 1 0,0 0 0,1 0 0,-1 0 0,0 0 0,0 0 0,0 0 0,0 0 0,0 0 0,0 0 0,0 0 0,1 0 0,-1 0 0,0 0 0,0 0 0,0 0 1,0 0-1,0 0 0,0 0 0,1 0 0,-1 1 0,0-1 0,0 0 0,0 0 0,0 0 0,0 0 0,0 0 0,0 0 0,0 0 0,1 0 0,-1 0 0,0 0 0,0 0 0,0 1 0,0-1 0,0 0 0,0 0 0,0 0 0,0 0 0,0 0 0,77-114 119,32-28 126,-103 132-229,13-16 49,-18 25-64,-1 0 0,1 1 0,0-1 0,0 0 0,-1 1 1,1-1-1,0 1 0,0-1 0,0 1 0,0-1 0,0 1 1,0 0-1,0-1 0,0 1 0,0 0 0,0 0 0,0 0 1,0-1-1,0 1 0,0 0 0,0 0 0,0 1 0,0-1 1,0 0-1,0 0 0,1 1 0,-1 1 3,1-1 0,-1 1 0,0 0 0,0 0 0,0 0 0,0 0 0,-1 0 0,1 0 0,0 0 0,-1 0 0,0 0 0,1 4 0,0 0 1,15 116 6,-7-48-26,-7-51 24,0-8-3,-1-1-1,2 0 1,6 23 0,-8-35-8,0 1 0,0-1 0,0 1 0,0-1 0,0 1-1,1-1 1,-1 0 0,1 1 0,-1-1 0,1 0 0,0 0-1,0 0 1,0-1 0,0 1 0,0 0 0,1-1 0,-1 1 0,0-1-1,1 0 1,-1 0 0,1 0 0,-1 0 0,1 0 0,-1 0 0,4 0-1,-4-1 0,1 0 0,-1 0-1,0-1 1,1 1 0,-1-1-1,0 1 1,0-1 0,1 0-1,-1 1 1,0-1-1,0 0 1,0-1 0,0 1-1,0 0 1,0 0 0,0-1-1,0 1 1,-1-1 0,3-2-1,4-5 14,-1 0-1,11-18 1,-7 8 11,13-20 73,-2-2 1,-1-1-1,20-62 0,-34 93 41,-3 17-47,-2 25-16,-2-24-72,3 42 47,2 0-1,2 0 1,18 63 0,-24-110-40,0 1 0,-1-1 0,1 1 1,0-1-1,1 1 0,-1-1 0,0 0 1,1 1-1,-1-1 0,1 0 0,-1 0 1,1 0-1,0 0 0,0 0 0,0 0 1,5 2-1,-5-3-6,0-1 0,0 1 0,0 0 0,0-1 0,1 0 0,-1 0 0,0 0 0,0 0 0,0 0 0,0 0 0,1 0 0,-1 0 0,0-1 0,0 0 0,0 1 0,0-1 0,0 0 0,0 0 0,0 0 0,0 0 0,2-1 0,6-5 8,0-1 0,0 0 0,0 0 0,-1-1 0,-1 0 0,11-14-1,41-65 193,-58 85-195,83-140 285,-79 130-295,-5 11 0,-1 1 0,1-1 0,-1 1 0,1-1 0,-1 1 0,1-1 0,0 1 0,0 0 0,-1-1 0,1 1 0,0 0 0,0 0 0,0-1 0,1 1 0,-1 0 0,0 0 0,0 0 0,0 1 0,1-1 0,-1 0 0,2 0 0,8-2 0,-11 3 0,1-1 0,-1 1 0,1 0 0,-1-1 0,1 1 0,-1 0 0,1 0 0,0 0 0,-1 0 0,1 0 0,-1-1 0,1 1 0,0 0 0,-1 0 0,1 1 0,-1-1 0,1 0 0,-1 0 0,1 0 0,0 0 0,-1 0 0,1 1 0,-1-1 0,1 0 0,-1 0 0,1 1 0,-1-1 0,1 0 0,-1 1 0,1-1 0,-1 1 0,1-1 0,-1 1 0,0-1 0,1 0 0,-1 1 0,1 0 0,6 12 0,0-1 0,0 1 0,-1 0 0,-1 1 0,0-1 0,-1 1 0,-1 0 0,3 18 0,-4-17 0,2 0 0,-1 0 0,2 0 0,0 0 0,1-1 0,13 26 0,-18-39 0,0 1 0,0-1 0,0 0 0,0 0 0,0 0 0,0 0 0,0-1 0,0 1 0,0 0 0,0 0 0,0-1 0,0 1 0,1 0 0,-1-1 0,0 1 0,0-1 0,1 0 0,-1 1 0,0-1 0,1 0 0,-1 0 0,3 0 0,-1 0 0,0-1 0,1 1 0,-1-1 0,0 0 0,0 0 0,1 0 0,-1-1 0,6-3 0,3-3 0,-1 0 0,0-1 0,13-12 0,-24 20 0,23-23 0,-2-2 0,-1 0 0,-1-1 0,27-53 0,-29 50 0,-11 16 0,-5 13 0,-1-1 0,1 1 0,-1-1 0,1 1 0,-1-1 0,1 1 0,0 0 0,0-1 0,0 1 0,0 0 0,0 0 0,0-1 0,0 1 0,0 0 0,0 0 0,0 0 0,1 0 0,-1 1 0,0-1 0,1 0 0,-1 0 0,3 0 0,-1 0 0,0 0 0,0 1 0,0-1 0,0 1 0,0 0 0,1 0 0,-1 0 0,0 0 0,0 0 0,0 1 0,0 0 0,0-1 0,0 1 0,0 0 0,0 0 0,0 1 0,-1-1 0,1 0 0,0 1 0,3 3 0,-1-2 0,0 1 0,-1 0 0,1 0 0,-1 1 0,0-1 0,-1 1 0,1 0 0,-1 0 0,0 0 0,0 0 0,0 1 0,3 8 0,-4-5 0,0 0 0,-1 0 0,0 0 0,0 0 0,-1 0 0,0 0 0,-2 16 0,1-16 0,-1 12 0,-1 29 0,3-45 0,1 1 0,-1-1 0,1 1 0,0-1 0,0 1 0,0-1 0,1 0 0,0 0 0,0 0 0,5 8 0,-6-11 0,1 0 0,-1 0 0,1-1 0,0 1 0,-1-1 0,1 1 0,0-1 0,0 1 0,0-1 0,0 0 0,0 0 0,0 0 0,0-1 0,1 1 0,-1 0 0,0-1 0,0 1 0,1-1 0,-1 0 0,0 0 0,1 0 0,-1 0 0,0 0 0,1 0 0,-1-1 0,0 1 0,0-1 0,1 1 0,2-2 0,8-3 0,-1 0 0,0-1 0,21-14 0,-23 15 0,22-17 0,-1-1 0,38-36 0,-14 10 0,-47 45 0,-5 7 0,-5 14 0,1-9 0,2 0 0,0 1 0,0-1 0,0 0 0,1 0 0,0 0 0,5 11 0,-6-16 0,0 0 0,0 0 0,1 0 0,-1 0 0,1 0 0,0-1 0,0 1 0,0-1 0,0 1 0,0-1 0,0 0 0,1 1 0,-1-1 0,1 0 0,0-1 0,-1 1 0,1 0 0,0-1 0,3 2 0,-3-3 0,0 0 0,0 0 0,0 0 0,-1 0 0,1-1 0,0 1 0,0-1 0,-1 1 0,1-1 0,0 0 0,-1 0 0,1 0 0,-1-1 0,1 1 0,-1-1 0,0 1 0,0-1 0,1 0 0,1-2 0,4-4 0,1 0 0,-2-1 0,8-10 0,-11 12 0,0 1 0,-1-1 0,0 0 0,0 0 0,0 0 0,-1 0 0,0-1 0,-1 1 0,1 0 0,-1-1 0,-1 1 0,0-1 0,0 0 0,0 1 0,-1-1 0,0 1 0,0-1 0,-1 1 0,0 0 0,0 0 0,-6-13 0,6 16 0,-1 0 0,1 1 0,-1-1 0,1 1 0,-1 0 0,0-1 0,0 1 0,-1 0 0,1 1 0,-1-1 0,1 1 0,-1-1 0,0 1 0,0 0 0,0 0 0,0 1 0,-6-2 0,10 2 0,-1 1 0,1 0 0,0 0 0,-1 0 0,1 0 0,0 0 0,-1 0 0,1 0 0,0-1 0,-1 1 0,1 0 0,-1 0 0,1 0 0,0 1 0,-1-1 0,1 0 0,0 0 0,-1 0 0,1 0 0,-1 0 0,1 0 0,0 0 0,-1 1 0,1-1 0,0 0 0,0 0 0,-1 0 0,1 1 0,0-1 0,-1 0 0,1 1 0,0-1 0,0 0 0,-1 0 0,1 1 0,0-1 0,0 0 0,0 1 0,0-1 0,0 0 0,-1 1 0,1-1 0,0 1 0,0-1 0,0 1 0,0 0 0,1 0 0,-1-1 0,0 1 0,1 0 0,-1-1 0,0 1 0,1 0 0,-1-1 0,1 1 0,-1 0 0,1-1 0,-1 1 0,1-1 0,-1 1 0,1-1 0,-1 1 0,1-1 0,0 1 0,-1-1 0,2 1 0,5 1 0,0 0 0,0 0 0,0-1 0,0 0 0,0 0 0,0-1 0,0 1 0,0-2 0,0 1 0,1-1 0,-1 0 0,0 0 0,-1-1 0,1 0 0,0 0 0,0-1 0,-1 0 0,7-3 0,2-3 0,0 0 0,0 0 0,-1-2 0,-1 0 0,1 0 0,14-18 0,6-5 0,-34 34 0,0-1 0,1 1 0,-1-1 0,0 1 0,1 0 0,-1-1 0,1 1 0,-1 0 0,0-1 0,1 1 0,-1 0 0,1 0 0,-1-1 0,1 1 0,-1 0 0,1 0 0,-1 0 0,1-1 0,-1 1 0,1 0 0,-1 0 0,1 0 0,-1 0 0,1 0 0,-1 0 0,1 0 0,-1 0 0,1 1 0,-1-1 0,1 0 0,-1 0 0,1 0 0,-1 0 0,1 1 0,-1-1 0,0 0 0,1 0 0,-1 1 0,1-1 0,-1 0 0,0 1 0,1-1 0,-1 0 0,0 1 0,1 0 0,17 25 0,-10-13 0,-2-7 0,1 0 0,-1 1 0,0 0 0,0 0 0,0 1 0,8 13 0,13 34 0,27 46 0,-52-99 0,-1 1 0,1-1 0,0 1 0,0-1 0,0 0 0,1 0 0,-1 0 0,1 0 0,-1 0 0,1 0 0,-1-1 0,1 1 0,0-1 0,0 0 0,0 0 0,0 0 0,4 1 0,-2-1 0,0-1 0,1 0 0,-1 0 0,0 0 0,0-1 0,0 1 0,0-1 0,0 0 0,9-4 0,-1 0 0,-1-1 0,1 0 0,-1-1 0,-1-1 0,1 0 0,20-18 0,-3-5 0,38-52 0,-21 24 0,-13 13 0,-26 35 0,0 0 0,1 1 0,0 0 0,13-12 0,-21 21 0,0 1 0,1-1 0,-1 1 0,1-1 0,-1 1 0,1 0 0,-1-1 0,1 1 0,-1 0 0,1-1 0,-1 1 0,1 0 0,-1 0 0,1-1 0,0 1 0,-1 0 0,1 0 0,-1 0 0,1 0 0,0 0 0,-1 0 0,1 0 0,-1 0 0,1 0 0,0 0 0,-1 0 0,1 0 0,-1 1 0,1-1 0,-1 0 0,1 0 0,0 1 0,-1-1 0,1 0 0,-1 0 0,1 1 0,-1-1 0,0 1 0,1-1 0,-1 1 0,1-1 0,-1 0 0,0 1 0,1-1 0,-1 1 0,0 0 0,1-1 0,-1 1 0,0-1 0,0 1 0,0-1 0,1 1 0,-1 0 0,0-1 0,0 1 0,0 0 0,5 36 0,-5-37 0,-1 50 0,-2-1 0,-11 57 0,13-98 0,-1-1 0,1 0 0,-2 0 0,-4 13 0,5-18 0,1 0 0,0 1 0,0-1 0,-1 0 0,1 0 0,-1 1 0,0-1 0,1 0 0,-1-1 0,0 1 0,0 0 0,0-1 0,-1 1 0,1-1 0,0 1 0,-5 1 0,5-3 0,1 0 0,-1 0 0,0 0 0,0 0 0,0 0 0,0-1 0,1 1 0,-1 0 0,0-1 0,0 0 0,1 1 0,-1-1 0,0 0 0,1 0 0,-1 0 0,0 0 0,1 0 0,-2-2 0,-29-27 0,24 22 0,5 5 0,-8-11 0,11 13 0,0 1 0,0 0 0,0 0 0,0 0 0,0 0 0,0 0 0,0-1 0,0 1 0,0 0 0,0 0 0,0 0 0,0 0 0,0-1 0,0 1 0,0 0 0,0 0 0,0 0 0,0 0 0,0-1 0,1 1 0,-1 0 0,0 0 0,0 0 0,0 0 0,0 0 0,0 0 0,0-1 0,0 1 0,0 0 0,1 0 0,-1 0 0,0 0 0,0 0 0,0 0 0,0 0 0,0 0 0,1 0 0,-1 0 0,0 0 0,0 0 0,0 0 0,0 0 0,1 0 0,-1 0 0,0 0 0,0 0 0,0 0 0,0 0 0,1 0 0,13 3 0,16 11 0,-14-5 0,1-1 0,1-1 0,-1 0 0,1-1 0,0-1 0,1 0 0,-1-2 0,29 2 0,-5-12 786,-19 3-5507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6328,'0'0'15105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2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8 101 6520,'0'0'2680,"4"-10"-1974,0 1-465,0-1 434,0 1 1,0-1-1,-1 0 1,-1 0-1,4-20 1,-9 28 1227,-5 7-472,-10 16 429,17-19-1767,0-1 1,0 1-1,0 0 1,0-1-1,0 1 1,0 0-1,1-1 0,-1 1 1,1 0-1,0 0 1,-1-1-1,1 4 1,0-4-54,0-1 0,1 1 0,-1 0 0,0-1 0,1 1 0,-1 0 0,0-1 0,1 1 0,-1-1 0,1 1 0,-1-1 0,0 1 0,1-1 0,0 1 0,-1-1 0,1 1 0,-1-1 0,1 0 0,0 1 0,-1-1 0,1 0 0,-1 1 0,1-1 0,0 0 0,0 0 0,-1 0 0,1 0 0,0 0 0,-1 0 0,1 0 0,0 0 0,-1 0 0,1 0 0,1 0 0,13-2-294,0 0 1,0-1-1,0 0 0,24-9 1,-34 10-795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6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266 263 6128,'0'0'6753,"4"-9"-6204,1-2-377,-2 6-62,-1 0 1,0 1 0,0-1 0,0 0-1,-1 0 1,2-10 0,0 5 1944,-1 19-389,-2 21-289,-7 17-845,-2 0 0,-2-1 0,-2 0 0,-23 55 0,-152 322 1238,177-400-1406,-9 30 0,20-48 153,4-11-355,5-10-76,164-376 931,-140 310-687,-4-2 0,-3 0 1,-5-1-1,16-119 0,-29 138 435,2 102-364,65 378 230,-52-334-446,37 87 0,-16-52 21,-38-100-138,2 0 0,-1 0 0,17 22 0,9 17 500,-28-45-203,-6-17-343,-2-10-224,5-48-485,0 42-1984,-1 17 972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27.7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110 201 7024,'0'0'8530,"-11"15"-7819,-1 0-508,3-4-9,0 1 1,0 0-1,1 1 0,1 0 1,-11 27-1,12-26 178,1 0-1,1 1 1,0 0 0,-3 27-1,7-38-274,0 0 0,0-1 0,0 1 0,1-1-1,-1 1 1,1 0 0,0-1 0,0 1 0,0-1-1,0 0 1,3 5 0,-3-6-34,1 0 0,-1 0 0,1 0 0,0 0 0,0-1 0,-1 1 0,1 0 0,0-1 0,0 0 0,1 1-1,-1-1 1,0 0 0,0 0 0,1 0 0,-1 0 0,1-1 0,-1 1 0,3 0 0,3 0 38,-1-1 0,0 0 0,1 0 0,-1-1 0,0 1 0,0-2 0,1 1-1,-1-1 1,0 0 0,0 0 0,-1-1 0,1 0 0,0 0 0,10-8 0,2-2 138,-1 0 0,-1-1-1,25-27 1,-36 34-132,-1 0 0,1 0-1,4-11 1,11-13 468,-21 31-559,1-1 0,-1 1 1,0 0-1,0 0 1,0 0-1,0-1 0,0 1 1,0 0-1,1 0 1,-1 0-1,0 0 1,0-1-1,0 1 0,1 0 1,-1 0-1,0 0 1,0 0-1,0 0 0,1 0 1,-1 0-1,0 0 1,0 0-1,1-1 1,-1 1-1,0 0 0,0 0 1,1 0-1,-1 0 1,0 0-1,0 0 1,0 0-1,1 1 0,-1-1 1,1 0-1,2 8 217,-1 14-115,-2-21-101,0 13 35,0-1 0,2 1 0,-1-1-1,2 0 1,0 1 0,0-1 0,1-1-1,10 22 1,-12-29-35,1-1 0,-1 1 0,1-1 0,0 0 0,0 0 1,1 0-1,-1 0 0,1-1 0,-1 1 0,1-1 0,0 0 0,1 0 0,-1-1 0,0 1 0,1-1 0,0 0 0,-1 0 0,1 0 0,0-1 0,0 0 0,0 0 1,0 0-1,0 0 0,0-1 0,0 0 0,7 0 0,-4-1 10,1-1 0,-1 0 0,0 0 0,0-1 1,0 0-1,0 0 0,0-1 0,0 1 0,-1-2 0,0 1 1,0-1-1,0-1 0,0 1 0,-1-1 0,0 0 0,0 0 1,0-1-1,-1 0 0,7-12 0,2-5 99,-1-1-1,-1 0 1,-1-1-1,13-45 0,-18 49-2,-2 1 1,0-1-1,-1-1 0,1-23 0,-4 34-60,0 0 1,-1 1 0,0-1 0,-1 1 0,0 0-1,-1-1 1,0 1 0,-1 0 0,-7-15 0,11 24-50,-1 1 1,0-1 0,1 1-1,-1-1 1,0 1 0,0-1-1,0 1 1,0 0 0,0-1 0,0 1-1,-1 0 1,1 0 0,0 0-1,-1 0 1,1 0 0,0 0-1,-1 0 1,1 0 0,-1 0-1,0 1 1,1-1 0,-1 1-1,0-1 1,1 1 0,-1 0-1,0-1 1,1 1 0,-1 0-1,0 0 1,0 0 0,-1 1-1,-1 1 2,-1-1 0,1 1 0,0 1-1,0-1 1,1 1 0,-1-1 0,0 1-1,1 0 1,0 1 0,-5 5-1,-4 5-51,0 1 0,2 1 0,0 0 0,0 0 0,-7 20-1,-2 13-4083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7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10544,'0'0'4308,"13"0"-3615,234 14 3052,-232-12-3481,0 1 87,0 0 0,0-2 0,0 0 0,0 0 0,0-1 0,19-3 0,-32 2-421,1-1 1,0 1-1,-1-1 0,0 1 0,1-1 0,-1 0 0,0 1 1,0-1-1,0 0 0,0 0 0,0-1 0,0 1 0,-1 0 1,1-1-1,1-3 0,-2 3-1003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0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373 887 7736,'0'0'11178,"-3"-12"-10622,-43-228 1565,27 123-713,-37-124 0,37 166-644,14 47-66,-14-38 0,1-11 1187,18 76-1851,0 0 0,0 0-1,0 0 1,0 0-1,0 0 1,0 0-1,0 0 1,0 0 0,1 0-1,-1 0 1,0 0-1,1 0 1,-1 1-1,1-1 1,-1 0-1,1 0 1,-1 0 0,1 1-1,-1-1 1,1 0-1,0 0 1,-1 1-1,1-1 1,0 1 0,0-1-1,-1 1 1,1-1-1,0 1 1,0-1-1,0 1 1,0 0-1,0-1 1,0 1 0,-1 0-1,1 0 1,2-1-1,1 0 41,1 0-1,-1 0 0,0 1 0,1-1 1,-1 1-1,1 0 0,5 0 0,4 3-4,1 1-1,-1 0 1,0 0-1,0 2 1,0 0-1,-1 0 1,0 1-1,0 1 1,0 0-1,-1 1 1,-1 0 0,15 15-1,-13-11-24,-2 1 1,1-1-1,-2 2 0,0 0 0,-1 0 0,0 0 1,-1 1-1,-1 1 0,0-1 0,4 20 1,-10-32-33,0 1 0,0-1 0,0 0 1,-1 1-1,1-1 0,-1 0 1,0 1-1,-1-1 0,1 1 0,-1-1 1,1 0-1,-1 0 0,-1 1 0,1-1 1,-1 0-1,1 0 0,-1 0 0,0 0 1,0 0-1,-1-1 0,1 1 0,-1-1 1,0 1-1,0-1 0,0 0 0,0 0 1,-1 0-1,1-1 0,-1 1 1,-7 3-1,-2 1 29,-1-1 0,-1-1 1,1 0-1,-1-1 0,1 0 1,-1-1-1,-25 1 0,16-2 1,0 2 0,0 0 1,0 2-1,-35 13 0,44-13-22,0 0 0,1 1 0,1 1 0,-1 0 0,1 1 0,0 1 0,1 0 0,-12 12 0,17-15-20,1 1 0,0 0 0,0 1 0,1-1 0,0 1 0,1 0 0,0 0 0,0 1 0,1-1 0,0 1 0,0 0 0,-1 15 0,3-10 0,0 0 0,1 0 0,0 0 0,1 0 0,1 0 0,1 0 0,7 24 0,-8-33 0,-1-1 0,2 0 0,-1 1 0,1-1 0,0 0 0,0 0 0,0 0 0,1-1 0,0 1 0,0-1 0,0 0 0,0 0 0,0 0 0,1 0 0,6 3 0,-3-3 0,0 0 0,0 0 0,1-1 0,-1-1 0,1 1 0,0-1 0,-1-1 0,1 1 0,12-1 0,-5-1 0,1-1 0,-1 0 0,0-1 0,0-1 0,0 0 0,0-1 0,-1-1 0,1 0 0,-1-2 0,25-13 0,67-59 0,-38 26 0,-54 42 0,-6 3 0,1 0 0,1 1 0,0 1 0,0 0 0,21-9 0,-30 15 0,0-1 0,1 0 0,-1 1 0,1 0 0,-1 0 0,0-1 0,1 1 0,-1 1 0,1-1 0,-1 0 0,1 1 0,-1-1 0,0 1 0,5 1 0,-5 0 0,1-1 0,-1 1 0,1 0 0,-1 0 0,0 0 0,0 0 0,0 0 0,0 1 0,0-1 0,-1 0 0,1 1 0,-1 0 0,1-1 0,1 7 0,11 26 0,-2 1 0,13 65 0,-25-100 0,5 20 0,-5-21 0,0 0 0,0 1 0,0-1 0,0 0 0,0 1 0,0-1 0,0 0 0,0 1 0,0-1 0,0 0 0,1 0 0,-1 1 0,0-1 0,0 0 0,0 1 0,0-1 0,0 0 0,1 0 0,-1 1 0,0-1 0,0 0 0,1 0 0,-1 1 0,0-1 0,0 0 0,1 0 0,-1 0 0,0 0 0,0 0 0,1 1 0,-1-1 0,0 0 0,1 0 0,-1 0 0,0 0 0,1 0 0,-1 0 0,0 0 0,1 0 0,-1 0 0,0 0 0,1 0 0,-1 0 0,0 0 0,0 0 0,1 0 0,-1 0 0,0-1 0,1 1 0,-1 0 0,0 0 0,0 0 0,1 0 0,-1-1 0,0 1 0,0 0 0,1 0 0,-1-1 0,5-6-3985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1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170 173 6128,'0'0'12449,"-11"15"-11783,7-9-583,-2 2 12,0 0-1,0 1 1,1 0 0,0 0-1,1 0 1,0 0-1,1 1 1,0-1-1,0 1 1,1 0-1,-2 15 1,2 144 2034,20 173 0,-16-258-811,-3-52 64,7-55-690,-9-72-96,0 35-311,-1 14 32,-1 1-1,-21-81 1,1 4 133,-2 1-6,-4-31 272,30 142-643,0 0-1,1 0 0,0 0 0,0 0 0,4-19 0,-3 26-55,0 0-1,-1 0 1,1 1-1,0-1 1,0 0-1,1 1 1,-1-1-1,1 1 1,-1-1-1,1 1 1,0 0-1,-1 0 0,1 0 1,0 0-1,1 0 1,-1 0-1,0 0 1,0 1-1,1-1 1,-1 1-1,1-1 1,0 1-1,-1 0 1,1 0-1,3-1 1,15-2 25,2-2 7,1 2 0,-1 0 0,1 2 1,33 0-1,-35 4-43,0 0 0,-1 2 0,1 0 1,-1 1-1,0 2 0,22 9 0,-34-13-5,-2 1 0,1 0-1,0 1 1,-1-1 0,0 1 0,0 1-1,0-1 1,-1 1 0,1 0 0,-1 1-1,-1-1 1,1 1 0,-1 0-1,-1 1 1,1-1 0,-1 1 0,-1 0-1,5 11 1,-7-14-1,0 1 0,0 0 0,0 0 0,0 0 0,-1 0 0,0 0 0,0 0 0,-1 0 0,0 0 0,0 0 0,0 0 0,0 0 0,-4 7 0,1-4 0,0-1 0,-1 1 0,0-1 0,0 0 0,-1-1 0,0 1 0,-12 10 0,-6 2 0,0-1 0,-2-1 0,-53 28 0,-13 6 0,92-52 0,0 0 0,0 0 0,-1 0 0,1 0 0,0 1 0,0-1 0,0 0 0,0 0 0,-1 0 0,1 0 0,0 1 0,0-1 0,0 0 0,0 0 0,0 0 0,-1 0 0,1 1 0,0-1 0,0 0 0,0 0 0,0 1 0,0-1 0,0 0 0,0 0 0,0 0 0,0 1 0,0-1 0,0 0 0,0 0 0,0 1 0,0-1 0,0 0 0,0 0 0,0 0 0,0 1 0,0-1 0,0 0 0,1 0 0,-1 0 0,0 1 0,0-1 0,0 0 0,0 0 0,0 0 0,0 1 0,1-1 0,-1 0 0,0 0 0,0 0 0,0 0 0,1 0 0,-1 0 0,0 1 0,0-1 0,0 0 0,1 0 0,-1 0 0,0 0 0,0 0 0,0 0 0,1 0 0,-1 0 0,0 0 0,0 0 0,1 0 0,-1 0 0,0 0 0,1 0 0,18 7 0,1-2 0,30 6 0,12 3 0,-30-3 0,57 28 0,-25-10 0,-56-26 0,1 1 0,-1-1 0,0 2 0,0-1 0,0 1 0,-1 0 0,0 1 0,0 0 0,0 0 0,-1 1 0,1-1 0,-2 1 0,1 1 0,-1-1 0,0 1 0,0 0 0,-1 0 0,4 12 0,-7-16 0,0 1 0,0 0 0,-1 0 0,1 0 0,-1-1 0,0 1 0,-1 0 0,1 0 0,-1 0 0,0 0 0,0-1 0,-1 1 0,1 0 0,-1-1 0,0 1 0,0-1 0,-1 0 0,-4 7 0,2-4 0,0 0 0,0 0 0,-1-1 0,0 0 0,0 0 0,-1 0 0,0-1 0,0 0 0,-11 6 0,0-3 0,0-1 0,-1 0 0,0-2 0,0 0 0,-1-1 0,-30 2 0,-122-4 0,150-2 0,15 0 14,-83-4 952,78 2-1949,0 1 0,0-1 0,0-1 0,-20-6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19:3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0 136 5520,'0'0'12902,"10"5"-12619,-2-1-215,-2 0 31,1 0 0,0-1 0,1 0 0,-1 0 0,0 0 0,1-1 1,0 0-1,13 1 0,133 9 1797,65-6-400,-141-5-1089,51 2 322,57-2 101,15 2-111,-68 3-231,-6-5 33,-68-2-319,-4-1-55,-34 0-63,-1 2 0,1 0-1,25 4 1,-37-4-58,0 1 0,0-1-1,16-2 1,7-1 74,-161-11 490,47 4-460,51 5-44,1-1 0,-40-13 0,50 13-60,-208-71 342,159 53-255,49 16-73,1 1 1,-2 0 0,-31-5 0,22 8-32,37 5-19,0 1-1,0 1 1,0-1-1,0 1 1,7 5 0,10 3-16,22 5 28,1-2-1,0-2 1,57 6-1,60 15 56,-92-16-29,91 11 0,-106-26 97,-32-3 14,-25 1-138,0 0 0,0 0 0,0 0 0,-1 0 0,1 0 0,0 0 0,0 0 0,0 0 0,0 0 0,0 0 0,0 0 0,0 0 0,0 1 0,0-1 0,0 0-1,0 0 1,0 0 0,0 0 0,0 0 0,0 0 0,0 0 0,0 0 0,0 0 0,0 0 0,0 0 0,0 0 0,0 0 0,0 0 0,0 0 0,0 1 0,0-1 0,0 0 0,0 0 0,0 0 0,0 0 0,0 0 0,0 0 0,0 0 0,0 0 0,0 0 0,0 0 0,0 0 0,0 0 0,0 0 0,0 0 0,0 0 0,0 0 0,0 0 0,0 1 0,0-1 0,0 0 0,0 0 0,1 0 0,-1 0 0,0 0 0,0 0 0,0 0 0,0 0 0,0 0 0,0 0 0,0 0 0,0 0 0,0 0 0,0 0 0,0 0 0,0 0 0,0 0 0,-7 6 28,-12 6 5,-24 4 38,-55 15 0,60-20 9,1 1-1,-58 28 1,72-30-19,16-7-16,0 0 0,1 0 1,-1 1-1,-10 7 0,-49 35 473,64-45-497,1 0 0,-1 0 1,1 0-1,-1 0 0,1 0 1,-1 0-1,0-1 0,0 1 1,1-1-1,-1 1 0,0-1 1,0 0-1,1 1 0,-1-1 1,0 0-1,0 0 0,0 0 1,0-1-1,-3 0 0,3 0-7,-1 0 0,1 0 0,0-1-1,-1 0 1,1 1 0,0-1 0,0 0 0,0 0-1,0 0 1,0 0 0,1 0 0,-3-4-1,1 2-7,-58-86 324,-76-83-1,134 170-327,0 0 0,0 0 0,0 0 0,-1 0-1,0 1 1,1-1 0,-1 1 0,-5-2 0,8 5-100,4 4 53,8 4 1,33 21 15,2-2 1,86 39-1,-107-53 40,-20-10-12,0-1-1,0 0 0,0-1 1,10 4-1,-20-13-10,-9-4-12,9 8 18,0 1 0,0-1 1,-1 1-1,1 0 0,-1 0 0,0 0 1,0 1-1,1 0 0,-1 0 1,0 1-1,0-1 0,-7 2 0,12-1 5,1 0 0,0 0 0,0 0 0,0 0 0,0 0 0,-1 1 0,1-1 0,0 0 0,0 0 0,0 0 0,0 0 0,-1 1 0,1-1 0,0 0 0,0 0 0,0 0 0,0 1 0,0-1 0,0 0 0,0 0 0,0 1 0,0-1 0,0 0 0,0 0-1,0 0 1,0 1 0,0-1 0,0 0 0,0 0 0,0 1 0,0-1 0,0 0 0,0 0 0,0 1 0,0-1 0,0 0 0,0 0 0,0 0 0,1 1 0,-1-1 0,0 0 0,0 0 0,6 10 3,9 6-1,0-1 0,20 15 1,-10-11-4056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35.5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86 125 3616,'0'0'9577,"-9"6"-9174,-30 18-15,39-23-286,-1 0 1,0-1-1,0 1 1,0 0 0,0-1-1,0 1 1,0-1 0,0 1-1,0-1 1,0 0 0,0 1-1,0-1 1,0 0 0,0 0-1,0 0 1,-1 1-1,1-1 1,0 0 0,-2-1-1,3 1 25,0-1 0,0 1 0,1 0-1,-1-1 1,0 1 0,0-1 0,0 1 0,0 0-1,0-1 1,0 1 0,1-1 0,-1 1-1,0 0 1,0-1 0,1 1 0,-1 0-1,0-1 1,0 1 0,1 0 0,-1 0 0,0-1-1,1 1 1,-1 0 0,1 0 0,-1 0-1,0-1 1,1 1 0,0 0 0,3-3 36,0 0 1,0-1 0,0 1 0,0-1-1,0 0 1,-1 0 0,0 0 0,0-1-1,3-5 1,17-20 673,30-7-89,-46 32-648,0-1 0,1 1-1,0 0 1,0 1 0,14-6-1,-19 9-72,0-1-1,1 1 1,-1 0 0,0 1-1,0-1 1,1 1-1,-1-1 1,0 1-1,1 0 1,-1 0-1,0 0 1,1 1 0,-1-1-1,0 1 1,0 0-1,1 0 1,-1 0-1,5 3 1,-2-1 3,0 1 1,0 0-1,0 0 0,-1 0 0,0 1 1,0 0-1,0 0 0,0 0 1,-1 1-1,0-1 0,0 1 1,0 0-1,-1 0 0,0 1 0,0-1 1,-1 1-1,1-1 0,-1 1 1,-1 0-1,1 0 0,0 13 1,-1 7 98,-1 0 0,-1 1 1,-1-1-1,-12 53 0,11-68-67,-1-1 1,-1 0-1,-10 20 0,1-3 41,6-12-13,-19 26-1,2-2 20,10-19-47,0-1-1,-2-1 1,0 0-1,-1-1 0,-25 19 1,19-17-4,-44 44 94,53-55-66,13-10-22,9-6-31,-3 3-32,1 0 1,0 0-1,0 0 1,0 1 0,0-1-1,1 1 1,-1 0-1,1 1 1,0-1 0,0 1-1,0 1 1,0-1-1,0 1 1,7-1 0,20-2-20,-21 2 10,-1 0 0,1 1 0,-1 1 0,14 1 0,4 3 20,-1 1 0,-1 1-1,30 12 1,25 5 187,-71-22-167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36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0 8640,'0'0'13929,"-10"11"-13723,-31 34-6,37-41-137,1 0 0,0 0 0,0 0 0,0 1 0,1-1 0,-1 1 0,-1 5 0,3-9-32,1 1 0,0-1 0,0 1 0,-1-1 0,1 1 0,0-1 0,0 1 0,0-1 0,1 1 0,-1-1 0,0 1 0,0-1 0,1 1 0,-1-1 0,1 1 0,0-1 1,-1 0-1,2 2 0,-1-2-11,-1 0 1,1-1 0,0 1-1,-1-1 1,1 0-1,0 1 1,0-1 0,-1 1-1,1-1 1,0 0 0,0 0-1,0 0 1,-1 1 0,1-1-1,0 0 1,0 0 0,0 0-1,0 0 1,-1 0 0,1 0-1,0-1 1,0 1 0,0 0-1,0 0 1,-1-1-1,1 1 1,0 0 0,0-1-1,-1 1 1,1 0 0,0-1-1,-1 1 1,1-1 0,1-1-1,22-17 287,-10 2-63,-14 16-229,1 0-1,-1 1 1,1-1-1,-1 0 1,0 0-1,0 1 1,1-1-1,-1 0 0,0 0 1,0 1-1,0-1 1,0 0-1,0 0 1,0 0-1,0 1 1,0-1-1,0 0 1,0 0-1,0 1 1,-1-1-1,1 0 1,0 0-1,-1-1 1,-1-5 180,3 6-187,-1 1 0,0 0-1,0-1 1,0 1-1,0 0 1,0-1-1,0 1 1,0 0-1,0-1 1,0 1-1,0 0 1,0-1-1,0 1 1,-1 0-1,1 0 1,0-1-1,0 1 1,0 0-1,0-1 1,0 1-1,-1 0 1,1-1 0,0 1-1,0 0 1,0 0-1,-1 0 1,1-1-1,0 1 1,0 0-1,-1 0 1,1 0-1,0-1 1,-1 1-1,1 0 1,0 0-1,-1 0 1,1 0-1,0 0 1,-1 0-1,1 0 1,0 0-1,-1 0 1,1 0 0,-12-2 305,24 0 59,-11 2-356,0-1 0,0 1 0,0 0 0,0 0-1,0 0 1,0-1 0,0 1 0,0-1 0,0 1 0,0 0 0,0-1 0,-1 0 0,1 1 0,0-1 0,0 1 0,0-1-1,-1 0 1,1 0 0,0 1 0,-1-1 0,1 0 0,0 0 0,-1 0 0,1 0 0,-1 0 0,0 0 0,1 0 0,-1 0-1,0 0 1,1 0 0,-1 0 0,0 0 0,0 0 0,0 0 0,0 0 0,0 0 0,0 0 0,0 0 0,0 0 0,-1 0-1,1 0 1,0 0 0,-1 0 0,1 0 0,-1 0 0,1 0 0,-1 0 0,0-1 0,-4 1 321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43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302 172 7832,'0'0'8300,"-10"9"-8042,3-4-211,-8 8 99,0 1 0,-25 28-1,11-4 53,2 1-1,2 2 1,1 0-1,2 2 1,3 0-1,1 1 1,-18 68-1,32-96-138,0 0 0,1 0 0,1 1-1,1-1 1,1 1 0,1 17 0,-1-26-18,1 0 0,0-1 1,1 0-1,0 1 1,0-1-1,1 0 0,0 0 1,0 0-1,0 0 0,1-1 1,0 1-1,0-1 0,1 0 1,0 0-1,7 7 0,-10-12-25,0 0-1,0 0 1,0-1-1,0 1 1,0 0-1,0-1 1,0 1-1,0-1 1,0 0-1,0 0 0,0 1 1,0-1-1,0-1 1,0 1-1,0 0 1,0 0-1,0-1 1,0 1-1,0-1 1,0 0-1,0 0 0,0 1 1,0-1-1,0 0 1,3-3-1,5-2 44,0-1 0,0 0 0,8-9 0,1-2 22,-1-1 0,-1-1 0,-1 0 0,-1-2 1,-1 0-1,-1 0 0,-1-1 0,0-1 0,14-46 0,-2-13 212,21-138-1,-42 203-260,4-27 234,2-84 1,-9 129-264,0 0 1,0 0-1,0 0 0,0 0 0,0 0 1,0 1-1,0-1 0,0 0 0,-1 0 1,1 0-1,0 0 0,0 0 0,0 0 1,0 0-1,0 0 0,0 0 0,0 0 1,-1 0-1,1 1 0,0-1 1,0 0-1,0 0 0,0 0 0,0 0 1,-1 0-1,1 0 0,0 0 0,0 0 1,0 0-1,0 0 0,0 0 0,0 0 1,-1 0-1,1 0 0,0-1 0,0 1 1,0 0-1,0 0 0,0 0 1,0 0-1,-1 0 0,1 0 0,0 0 1,0 0-1,0 0 0,0 0 0,0 0 1,0-1-1,0 1 0,0 0 0,0 0 1,0 0-1,-1 0 0,1 0 0,0 0 1,0-1-1,0 1 0,0 0 1,0 0-1,0 0 0,0 0 0,-7 10 63,-44 118 133,42-98-156,1 1 0,2 0 1,1 0-1,1 1 1,2-1-1,1 1 0,2-1 1,1 1-1,1-1 1,14 59-1,-14-81-17,-1-1 0,2 0 0,-1 0 0,1-1 0,0 1 0,0-1 0,1 1 0,0-2 1,1 1-1,-1 0 0,11 8 0,-11-11-8,-1-1 1,1 0-1,-1 0 1,1 0-1,0 0 1,0-1-1,0 0 1,0 0-1,0 0 1,1-1-1,-1 1 1,1-1-1,-1-1 1,1 1-1,-1-1 0,1 0 1,-1 0-1,10-2 1,-7 0 4,-1 0 0,0 0 0,0-1 0,0 0 0,-1-1 0,1 0 1,-1 0-1,1 0 0,-1 0 0,0-1 0,-1 0 0,1 0 0,7-11 0,-7 9 21,0-1 0,-1 0 0,0-1 0,0 1 1,-1-1-1,0 0 0,0 0 0,-1 0 0,0-1 0,2-12 0,-5-24 439,0 46-461,-2-12-190,0 14 167,1-1-1,0 1 1,1 0 0,-1-1-1,0 1 1,0 0-1,1 0 1,-1 0 0,1 0-1,-1-1 1,1 1-1,0 0 1,0 0 0,0 2-1,-1 1 1,-80 543-145,51-347 165,26-184 8,-3 13 37,8-27 10,5-17 48,58-175 137,-33 94-156,-21 65-83,20-61 87,45-93 0,29-16 55,-103 199-162,-1-1 0,1 0 0,0 1 0,0-1 0,0 1 0,0-1 0,0 1 0,1 0 0,-1-1 0,0 1 0,1 0 0,-1 0 0,1 0 0,-1 0 0,1 0 0,-1 0 0,1 0 0,0 1 0,-1-1 0,1 0 0,0 1 0,-1 0 0,4-1 0,-3 1-4,0 0 0,0 1 0,0-1 0,-1 1 0,1 0 0,0-1 0,-1 1 0,1 0 0,-1 0 0,1 0 0,-1 0 0,1 0 0,-1 1 0,0-1 0,1 0 0,-1 1 0,0-1 0,0 0 0,0 1 0,0 0 0,0-1 0,-1 1 0,2 3 0,1 3 0,0 0-1,-1 0 1,0 1 0,-1-1-1,1 1 1,-2-1-1,1 1 1,-1-1-1,-1 1 1,1 0 0,-1-1-1,-1 1 1,0-1-1,0 0 1,0 1-1,-6 9 1,6-12 14,-1 0-1,0 0 1,0 0 0,0 0 0,-1-1-1,0 1 1,0-1 0,-1 0 0,1 0-1,-1-1 1,0 1 0,0-1-1,-1 0 1,1-1 0,-1 1 0,0-1-1,0 0 1,0 0 0,0-1-1,0 0 1,-12 3 0,10-5 21,-9 3 99,17-2-70,10 1-29,2-3-18,0 0 0,0 0 0,1-1 1,-1-1-1,0 0 0,-1-1 0,15-5 0,11-4-37,0 2-1,38-7 1,-73 18 21,0-1 0,1 1 0,-1 0 0,0 0 0,0 0 1,0 0-1,0 0 0,0 0 0,1 1 0,-1-1 0,0 0 0,0 1 0,0 0 0,0 0 1,0-1-1,0 1 0,0 0 0,0 1 0,-1-1 0,1 0 0,0 0 0,2 3 1,-2 0 0,0-1 0,0 0 1,0 0-1,0 1 0,0-1 1,-1 1-1,0 0 0,0-1 1,0 1-1,0 0 0,0 0 1,-1 4-1,2 15-2,-2 1 1,-1-1 0,-1 0-1,-6 31 1,-28 92 25,2-11 48,30-112 13,-14 38 0,14-48 13,5-16 11,8-22-6,13-42 23,2 1 0,35-64 0,68-117 107,-37 90-120,-89 156-113,0 0 0,-1-1 0,1 1 0,0 0 0,0 0 0,0 0 0,0 0 0,0 0 0,0 0 0,0 0 0,0 0 0,0 0 0,0 0 0,1 0 1,-1 1-1,0-1 0,0 1 0,1-1 0,-1 1 0,1-1 0,-1 1 0,0 0 0,1-1 0,-1 1 0,3 0 0,-3 1 0,0-1 0,0 1 1,1 0-1,-1 0 0,0-1 0,0 1 0,-1 0 0,1 0 0,0 0 0,0 0 0,0 0 0,-1 0 1,1 0-1,0 0 0,-1 0 0,1 0 0,-1 1 0,1-1 0,-1 0 0,0 0 0,1 1 0,-1-1 1,0 0-1,0 0 0,0 1 0,0-1 0,0 0 0,-1 2 0,2 13-6,-2-1 1,0 0-1,-4 19 0,3-28 3,0 0 0,0 0-1,0 0 1,0 0 0,-1-1-1,0 1 1,0-1 0,0 0-1,-1 0 1,0 0 0,-4 4 0,0 0 16,-10 8 19,17-16-29,0-1 0,1 1-1,-1-1 1,0 0 0,0 1-1,0-1 1,0 0 0,0 0-1,0 1 1,1-1 0,-1 0-1,0 0 1,0 0-1,0 0 1,0 0 0,0 0-1,0 0 1,0-1 0,0 1-1,0 0 1,0 0 0,1-1-1,-2 0 1,-22-5-226,86 12 133,-46-8 86,0-1 1,-1 0 0,0-1 0,0 0 0,0-2 0,0 1 0,-1-2 0,0 0 0,0-1 0,-1 0 0,0-1 0,0 0 0,16-16 0,5-9 0,0 0 0,-3-3 1,30-42-1,-19 19 48,-3-2 0,-2-2 1,-3-1-1,-3-2 0,42-133 0,-73 198-43,1 0 1,0 0-1,-1 0 1,1 0-1,-1-1 1,0 1-1,0 0 1,0 0-1,0-1 1,0 1-1,0 0 1,-1 0-1,1-1 1,-1 1-1,1 0 1,-1 0 0,0 0-1,-1-2 1,1 3-1,0 0 0,0 0 0,0 0 0,0 1 1,0-1-1,0 0 0,0 1 0,0-1 1,-1 1-1,1-1 0,0 1 0,0 0 1,-1-1-1,1 1 0,0 0 0,0 0 1,-1 0-1,1 0 0,0 0 0,-1 0 1,1 0-1,0 1 0,0-1 0,-1 0 1,1 1-1,0-1 0,0 1 0,0-1 0,0 1 1,-1-1-1,0 3 0,-13 5-5,1 0 0,1 2 1,0-1-1,0 2 0,1 0 0,1 0 0,-1 1 0,2 0 0,0 1 0,0 0 0,1 1 1,1 0-1,-8 19 0,5-10-5,2 1-1,1 0 1,1 0 0,1 1-1,1-1 1,2 1 0,-2 49 0,5-30-33,-2-11 47,2 0 1,2 0 0,1 0-1,1 0 1,13 45 0,-13-61 19,-3-13 0,0 1 0,1 0 0,-1-1 0,1 0 0,0 1 0,3 4 0,-5-8-17,1 0 1,0 0-1,0 0 1,0 0-1,0-1 1,0 1-1,0 0 0,0-1 1,0 1-1,0 0 1,0-1-1,0 0 0,0 1 1,0-1-1,0 1 1,0-1-1,1 0 1,-1 0-1,0 0 0,0 0 1,0 0-1,1 0 1,-1 0-1,0 0 0,0 0 1,0-1-1,0 1 1,1 0-1,0-1 1,27-7 68,-17 5-52,-1 0 0,1-1 1,20-9-1,-10-1 19,-19 11-28,1 0-1,0 0 1,0 1 0,1-1-1,-1 1 1,1 0-1,-1 0 1,1 0 0,0 1-1,-1-1 1,1 1 0,0 0-1,5 0 1,-9 2-14,-1-1 0,1 0 1,0 1-1,-1-1 0,1 1 1,0 0-1,-1-1 0,1 1 1,-1-1-1,1 1 0,-1 0 0,1-1 1,-1 1-1,0 0 0,1 0 1,-1-1-1,0 1 0,1 0 1,-1 0-1,0-1 0,0 1 0,0 0 1,0 0-1,0 1 0,2 23 7,-2-25-8,-1 34 6,0-18 29,1 0 0,0 0-1,4 23 1,-4-37-27,0-1 0,1 0 0,-1 0 0,0 0 0,0 0 0,1 0 1,-1 0-1,1 0 0,-1 0 0,1 0 0,-1 0 0,1 0 0,-1 0 0,1 0 0,0 0 0,0 0 0,-1-1 0,1 1 0,0 0 0,0 0 0,0-1 0,0 1 0,0-1 0,0 1 1,0-1-1,0 1 0,2 0 0,-1-1 3,0 0 1,0-1 0,0 1 0,1 0-1,-1-1 1,0 1 0,0-1 0,0 0-1,0 1 1,0-1 0,0 0 0,0 0-1,2-2 1,6-5 37,0 1-1,0-2 1,13-15-1,6-11 74,-23 26-63,1 0 1,1 0-1,0 0 0,0 1 0,15-11 0,-23 20-52,1 1 0,-1-1 0,0 1 0,1-1 0,-1 1 0,0-1 0,0 1 0,0-1 0,-1 1 0,1-1 0,-1 3 0,-15 57 87,-2-2 0,-32 72-1,45-120-78,-18 47 89,-54 97 0,73-148-96,0-1-1,0 0 1,-1 0-1,0 0 0,0-1 1,-1 0-1,1 0 1,-1 0-1,0 0 0,-9 4 1,14-8-6,0-1 0,0 1 0,0-1 1,0 0-1,0 1 0,-1-1 0,1 0 0,0 0 1,0 0-1,0 0 0,-1 0 0,1 0 1,0 0-1,0 0 0,0 0 0,0 0 0,-1-1 1,1 1-1,0-1 0,0 1 0,0-1 0,-1 0 1,0 0 0,0-1 0,1 1 0,-1-1 0,0 1 0,1-1 0,-1 0 0,1 0 0,0 0 0,0 0 0,-2-3 0,0-2 1,1 1 1,0 0 0,0-1 0,0 1 0,1-1-1,-1-12 1,3 9-2,0 1-1,1-1 1,0 1-1,1-1 1,0 1-1,0 0 1,1 0-1,0 1 1,0-1-1,1 1 1,0 0-1,1 0 1,-1 0-1,2 1 1,-1 0-1,12-9 1,5-5 24,0 2 0,2 1 0,49-27 0,-57 37-146,1 1 1,0 0 0,1 2-1,-1 0 1,1 1 0,25-2-1,-13 1-3064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47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266 386 5720,'0'0'10006,"-13"-3"-9728,-43-6 16,52 9-250,0 0 0,0 1-1,0-1 1,0 1 0,0-1 0,0 1-1,1 1 1,-1-1 0,0 0-1,1 1 1,-1 0 0,1-1 0,-1 2-1,1-1 1,0 0 0,0 1 0,-4 3-1,-1 1 74,-6 6 148,0 0 0,0 1 1,1 1-1,1 0 0,1 1 0,-15 26 0,23-36-196,1 1 1,-1 0-1,1 0 0,1-1 1,-1 1-1,1 0 0,0 1 1,1-1-1,0 0 0,0 0 1,0 0-1,1 0 0,0 0 1,1 0-1,-1 0 0,1 0 1,1-1-1,-1 1 0,1 0 1,0-1-1,6 9 0,-2-6 0,0-1-1,1 0 0,0 0 0,0 0 0,1-1 0,12 7 0,-17-11-41,1 0-1,0-1 1,0 0-1,1 0 0,-1 0 1,0-1-1,1 1 1,-1-1-1,1-1 1,-1 1-1,1-1 0,-1 0 1,1 0-1,7-2 1,1-1 34,0-1 0,0 0 0,-1-1 0,0-1 0,0 0 0,0-1 0,-1 0 0,0-1 0,0 0 1,11-11-1,2-3 48,-1-2 1,-2 0 0,26-35-1,-27 27 76,25-48-1,-35 58-94,27-63 301,-37 85-378,0-1 0,-1 0 1,1 0-1,-1 0 0,0 0 1,1 0-1,-1 0 1,0 0-1,1 1 0,-1-1 1,0 0-1,0 0 0,0 0 1,0 0-1,0 0 1,0 0-1,0 0 0,-1-1 1,1 2-9,-1 0 1,1 0 0,-1 0-1,0 1 1,1-1 0,-1 0-1,0 1 1,1-1 0,-1 0-1,1 1 1,-1-1 0,1 1-1,-1-1 1,1 1-1,-1-1 1,1 1 0,0-1-1,-1 1 1,1-1 0,0 1-1,-1 0 1,1-1 0,0 1-1,0 0 1,0-1 0,-1 2-1,-15 32 34,1 0-1,-10 39 0,19-55-20,2-1 1,1 1-1,0 0 0,1 0 0,1 0 1,1 26-1,1-39-9,-1-1-1,1 0 1,1 1 0,-1-1-1,0 0 1,1 0 0,0 0-1,0 0 1,0 0 0,1 0-1,-1-1 1,5 6 0,-5-8-2,-1 1 1,1-1-1,-1 1 1,1-1-1,0 1 1,-1-1-1,1 0 1,0 0-1,0 0 1,0 0 0,0 0-1,0 0 1,0-1-1,0 1 1,1-1-1,-1 1 1,0-1-1,0 0 1,0 0-1,0 0 1,1 0-1,-1 0 1,0 0-1,0-1 1,0 1-1,3-2 1,6-3 14,0 0-1,-1 0 1,0-1 0,-1-1-1,1 0 1,-1 0 0,0-1-1,-1 0 1,0 0 0,0-1-1,7-11 1,7-13 126,34-69 0,-51 91-117,6-22 157,-10 30-107,-2 11-45,-1 2-48,2 5 26,-1-1 0,2 0-1,0 0 1,1 1 0,0-1 0,1 0 0,1 0 0,0-1 0,8 18 0,-10-27-4,-1 0 1,1-1-1,-1 1 1,1-1-1,0 0 1,1 0-1,-1 1 1,0-1-1,1-1 1,0 1-1,0 0 1,0-1-1,0 1 1,0-1-1,0 0 1,1 0-1,-1 0 1,0-1-1,1 1 1,0-1-1,-1 0 1,1 0-1,0 0 1,0 0-1,0-1 1,-1 1-1,1-1 1,0 0-1,0 0 1,0-1-1,0 1 1,0-1-1,-1 0 1,1 0-1,0 0 1,0 0-1,-1-1 1,1 1-1,5-4 1,3-3 20,1 0 1,-1-1-1,-1-1 1,1 0-1,-2 0 1,1-1-1,-2 0 1,1-1 0,-1 0-1,-1-1 1,9-18-1,-14 25-10,-1 0 1,0-1-1,0 1 0,-1-1 0,1 0 0,-1 0 1,-1 1-1,0-1 0,0-10 0,0 17-18,0-1-1,0 0-1,1 0 1,-1-1 0,1 1 0,-1 0-1,1 0 1,-1 0 0,1 0 0,-1 1-1,1-1 1,0 0 0,-1 0 0,1 0-1,0 0 1,0 1 0,0-1 0,0 0-1,0 1 1,0-1 0,0 1 0,0-1-1,0 1 1,0-1 0,0 1 0,0 0-1,0-1 1,0 1 0,0 0 0,2 0-1,-1-1 1,1 1-1,-1-1 1,0 1-1,1 0 1,-1 0-1,1 0 1,-1 0-1,0 1 1,1-1-1,-1 1 1,0-1-1,1 1 1,1 1-1,-2 0-3,0-1 0,0 1 0,-1 0 0,1 0 0,-1 0 0,0 0 0,0 0 0,1 0 0,-1 0 0,0 0 0,-1 0-1,1 1 1,0-1 0,-1 0 0,1 1 0,-1 3 0,2 45-19,-2-37 21,-1 12 3,0-7 1,2 1 0,0-1 0,3 21 0,-3-35 1,0 0-1,0-1 0,1 1 1,-1-1-1,1 1 0,0-1 1,0 0-1,0 1 0,1-1 1,0 0-1,-1-1 0,1 1 1,1 0-1,-1-1 1,0 0-1,1 0 0,7 5 1,-8-6 1,1-1 0,0 0 1,-1 0-1,1 0 0,0 0 1,-1-1-1,1 0 0,0 1 1,0-1-1,-1 0 0,1-1 1,0 1-1,-1-1 0,1 0 1,0 0-1,-1 0 0,1 0 1,-1 0-1,5-3 0,7-3 26,-1-1-1,27-19 1,-25 14-17,-1-1 0,-1 0 0,19-23 0,10-11 12,-28 31-25,0-1 1,15-24-1,-17 23 48,1 0-1,20-21 1,-33 39-50,-1 1 0,1 0 0,0 0 0,-1-1 0,1 1 0,-1 0 1,1 0-1,0 0 0,-1 0 0,1-1 0,-1 1 0,1 0 0,0 0 1,-1 0-1,1 0 0,0 1 0,-1-1 0,1 0 0,0 0 0,-1 0 1,1 0-1,-1 1 0,1-1 0,0 0 0,-1 1 0,1-1 0,-1 0 1,1 1-1,-1-1 0,1 1 0,-1-1 0,0 0 0,1 1 0,-1-1 1,1 1-1,-1 0 0,0-1 0,1 1 0,-1-1 0,0 2 0,19 29 10,-16-25 7,0 1-5,-1 0 1,1 1 0,-1 0 0,-1-1-1,0 1 1,0 0 0,0 0 0,-1-1-1,0 1 1,-1 11 0,0-8 24,0 0 0,2 1 1,-1-1-1,4 16 0,-3-21-7,1 1-1,0 0 1,0-1-1,1 0 1,0 1 0,0-1-1,7 10 1,-7-13-22,1 1-1,-1-1 1,1 0 0,0 0 0,0 0 0,0 0 0,0-1-1,0 1 1,1-1 0,-1 0 0,9 2 0,1 0 5,-1-1 1,1 0 0,0-1-1,0-1 1,1 0 0,-1-1-1,0-1 1,0 0 0,0-1-1,0 0 1,0-1 0,0-1-1,-1 0 1,0 0 0,0-2-1,0 0 1,22-13 0,-23 11 6,-1 1 1,0-1 0,0-1 0,-1 0-1,0-1 1,-1 1 0,0-2 0,0 1-1,-1-2 1,-1 1 0,0-1 0,0 0-1,-1 0 1,-1 0 0,0-1 0,0 0-1,-2 0 1,5-24 0,-8 35-13,0-1 1,0 0 0,0 0-1,0 0 1,0 0 0,0 0-1,-1 0 1,1 0-1,-1 0 1,0 0 0,0 0-1,0 1 1,-2-5 0,2 6-7,1 1 0,-1-1 0,1 1 0,-1-1 0,1 1 0,-1-1 0,1 1 0,-1-1 0,1 1 0,-1 0 0,0-1 0,1 1 0,-1 0 0,0-1 0,1 1 0,-1 0 0,0 0 0,1 0 0,-1 0 0,0 0 1,0 0-1,0 0 0,-1 0-3,0 1 0,0-1 0,1 1 0,-1-1 1,0 1-1,1 0 0,-1 0 0,1 0 0,-1 0 1,1 0-1,-1 0 0,-1 3 0,-6 5 3,0 0-1,1 1 1,1 0-1,-1 0 0,2 1 1,-1 0-1,2 0 1,-1 1-1,2-1 1,0 1-1,0 0 1,1 1-1,0-1 1,1 0-1,0 1 1,1 0-1,1-1 0,0 1 1,1 0-1,2 13 1,-2-21 4,1 1 0,0-1 0,0 0 0,1 0 0,4 7 0,-7-11-2,1 0-1,0 1 0,-1-1 1,1 0-1,0 1 0,0-1 0,0 0 1,0 0-1,0 0 0,1 0 0,-1 0 1,0 0-1,0 0 0,1 0 1,-1-1-1,0 1 0,1 0 0,-1-1 1,1 1-1,-1-1 0,1 0 0,2 1 1,6-3 16,1-1 0,-1 0 0,0-1-1,0 0 1,-1 0 0,18-12 0,49-42 85,-2 2 48,-59 45-114,-11 7-12,0 1-1,0 0 1,0 1-1,10-5 1,-14 7-25,1 0 0,-1 0-1,1 0 1,0 0 0,-1 0-1,1 0 1,-1 0 0,1 0 0,-1 0-1,1 1 1,-1-1 0,1 0-1,0 0 1,-1 1 0,0-1 0,1 0-1,-1 1 1,1-1 0,-1 0-1,1 1 1,-1-1 0,0 1 0,1-1-1,-1 0 1,0 1 0,1-1 0,-1 1-1,0-1 1,1 1 0,-1-1-1,0 1 1,0 0 0,0-1 0,0 1-1,0-1 1,0 1 0,1-1-1,-1 1 1,0 0 0,-1 0 0,2 27 42,-9 10 13,6-31-18,-1 1 0,2 0 0,-1-1 0,1 1-1,0 0 1,1 0 0,0 0 0,1 11-1,0-19-30,-1 0-1,1 1 0,-1-1 0,1 0 0,0 0 0,-1 0 0,1 0 0,0 0 0,-1 0 0,1 0 1,0 0-1,-1 0 0,1 0 0,-1 0 0,1 0 0,0 0 0,-1 0 0,1-1 0,0 1 0,-1 0 1,1 0-1,-1-1 0,1 1 0,-1 0 0,1-1 0,0 0 0,19-9 67,16-16 3,66-57 1,-10 6 139,-91 76-211,-1 1 0,1-1 0,0 0 0,0 1 0,0-1 0,-1 1 0,1-1 0,0 1 0,0 0 0,0-1 0,0 1 0,0 0 0,0-1 0,0 1 0,0 0 0,1 0 0,-1 0-2,-1 1-1,1-1 0,-1 1 0,1-1 1,0 1-1,-1 0 0,1-1 0,-1 1 1,0-1-1,1 1 0,-1 0 0,1 0 1,-1-1-1,0 1 0,0 0 0,1-1 1,-1 1-1,0 0 0,0 0 0,0-1 1,0 1-1,0 1 0,1 7 5,-2-1 0,1 1 1,-1-1-1,0 1 0,-4 13 0,0 2-2,3-11-7,-4 40 57,6-50-52,0-1 0,0 0 0,0 0 0,0 0 0,0 1 1,1-1-1,-1 0 0,1 0 0,-1 0 0,1 0 0,0 0 0,0 0 0,0 0 0,0 0 1,0 0-1,0 0 0,1 0 0,-1 0 0,2 1 0,-1-2-3,1 0 0,-1 0-1,1-1 1,-1 1 0,0-1 0,1 1-1,-1-1 1,1 0 0,-1 0 0,1 0-1,-1-1 1,0 1 0,1 0 0,-1-1-1,1 1 1,-1-1 0,0 0 0,1 0 0,2-2-1,4-1 7,0 0-1,-1-1 1,14-10-1,3-7 16,-1-2-1,0-1 0,-2-1 1,-1 0-1,-1-2 0,31-57 1,-16 18-5,-4-3-1,38-118 1,-62 168-1,8-27 41,-15 45-51,1-1 0,-1 0 0,1 1 0,-1-1 0,0 1 0,0-1 0,0 1 0,0-1 0,-1 0 0,1 1 0,-1-1 0,1 1 0,-1-1 0,-1-2 0,1 4-5,1 1 1,0 0-1,0 0 1,0 0-1,0-1 1,0 1-1,0 0 1,0 0-1,-1 0 1,1 0-1,0 0 0,0 0 1,0-1-1,0 1 1,-1 0-1,1 0 1,0 0-1,0 0 1,0 0-1,-1 0 0,1 0 1,0 0-1,0 0 1,0 0-1,-1 0 1,1 0-1,0 0 1,0 0-1,0 0 1,-1 0-1,1 0 0,0 0 1,0 0-1,0 0 1,-1 0-1,1 0 1,0 0-1,0 0 1,0 0-1,0 1 0,-1-1 1,1 0-1,0 0 1,-9 11 7,-5 17-21,14-28 12,-10 24-3,1 0-1,2 1 0,0 0 0,2 0 1,1 0-1,1 1 0,1-1 0,1 1 1,1 0-1,1-1 0,2 1 0,0-1 1,2 1-1,1-1 0,10 28 0,-4-19-7,-5-10 26,21 42 1,-24-59-30,0-1 1,0 1 0,0-1 0,1 0-1,0 0 1,0-1 0,0 1 0,1-1-1,0 0 1,9 6 0,-14-11-26,0 1 1,-1-1-1,1 0 0,0 1 1,0-1-1,0 0 1,-1 0-1,1 0 1,0 1-1,0-1 1,-1 0-1,1 0 0,0 0 1,0 0-1,0 0 1,0-1-1,-1 1 1,1 0-1,0 0 1,0 0-1,1-1 0,6-7-5357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47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 11552,'0'0'1512,"15"-6"-774,36-13 218,1 3 0,1 1 0,67-9 0,-98 22-328,-1 1 0,32 3 0,-44-1-760,0 1 0,0-1-1,0 2 1,0-1 0,0 1-1,-1 0 1,1 1 0,7 5-1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1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1 872 6328,'0'0'7457,"14"-7"-6885,2 0-393,-9 4-91,1-1 0,-1 1-1,0-1 1,0-1 0,0 1-1,0-1 1,-1 0 0,0-1-1,8-8 1,10-13 687,-2-1-1,21-33 1,-37 49-497,-6 10-193,1 0 0,0 0 0,0 0 0,0 0 0,0 1 0,0-1 1,1 0-1,-1 1 0,0-1 0,1 0 0,-1 1 0,4-3 0,-4 4 199,-2 1-42,-5 14-58,0 0-1,1 0 0,-5 27 1,1-4-22,-99 461 1528,99-439-964,-3 103 1,13-167-658,0 0 0,-1 0 0,1 0 0,1 1 1,-1-1-1,3-5 0,3-9 24,38-174 511,-30 116-254,26-78 0,41-53 81,-61 165-320,1 0 1,47-64 0,-68 104-108,1 0 1,-1 0 0,1 0-1,-1 0 1,1 0 0,0 0 0,0 0-1,0 1 1,0-1 0,0 1-1,0 0 1,1-1 0,-1 1 0,0 0-1,1 0 1,-1 0 0,1 1-1,-1-1 1,1 1 0,-1-1-1,1 1 1,-1 0 0,1 0 0,0 0-1,-1 0 1,1 0 0,-1 1-1,1-1 1,-1 1 0,1-1 0,-1 1-1,1 0 1,-1 0 0,0 0-1,1 1 1,-1-1 0,0 0 0,0 1-1,0-1 1,0 1 0,0 0-1,3 3 1,2 2 5,-1 1-1,1 0 0,-1 0 1,0 0-1,-1 1 0,0 0 1,-1 0-1,1 0 1,-2 1-1,1-1 0,-1 1 1,-1 0-1,2 11 0,-3-13-3,0 1 0,0 0-1,-1 0 1,-1-1 0,1 1-1,-1 0 1,-1 0-1,1-1 1,-2 1 0,1-1-1,-1 1 1,0-1 0,-1 0-1,0 0 1,-7 10 0,9-15-1,-1 0 0,0 0 0,0 0 0,0-1 0,0 1 0,0-1 0,0 0 0,-1 0 0,1 0 1,-1 0-1,0-1 0,1 1 0,-1-1 0,0 0 0,0 0 0,0 0 0,0-1 0,0 1 0,-5-1 0,-2 0 26,1-1 0,-1 0 0,1 0 0,-1-1-1,-19-7 1,16 3 10,12 5-32,0 0 0,0 1 0,1-1 0,-1 0 0,0 1 0,0-1 0,0 1 0,0-1 0,-2 1 0,3 0 16,27 12-1,-16-7-31,1-1-1,0-1 1,0 0-1,0-1 1,0 0-1,1 0 1,-1-1-1,0-1 1,1 0-1,-1 0 1,0-1-1,1-1 1,-1 0-1,21-7 1,-12 3 0,0-1 0,0-2 0,-1 0 0,-1 0 0,1-2 0,-2-1 0,21-15 0,-13 4 45,0-1 0,28-35 0,-23 28 10,-25 26-2,1 0-1,-1 0 1,-1 0-1,1 0 1,-1-1-1,0 1 1,0-1-1,-1 0 1,5-11-1,-32 107 242,17-70-208,1 0 0,0 0 0,2 1 0,1 0-1,0 0 1,1 38 0,1-58-72,1 0 0,0 0 1,0 0-1,1 0 0,-1 0 0,0 0 0,0 0 0,0 0 1,1 0-1,-1 0 0,1 0 0,-1 0 0,1 0 0,-1 0 0,1 0 1,-1-1-1,1 1 0,0 0 0,-1 0 0,1 0 0,0-1 1,0 1-1,0 0 0,-1-1 0,1 1 0,0-1 0,2 1 1,-1 0 2,0-1 1,0 0 0,0 0 0,0 0 0,0-1 0,0 1 0,0 0-1,0-1 1,0 1 0,0-1 0,-1 0 0,1 1 0,3-3 0,6-4 33,1 0 1,-1-1 0,12-11 0,-21 17-38,121-121 211,-93 89-143,10 2 0,-56 100-173,15-64 98,-3 10-4,1-1 0,1 1 0,-3 24 0,5-34 10,0-1 0,0 1 0,1-1 0,-1 1 0,1-1 0,0 1 0,0-1 0,0 1 0,0-1 0,0 0 0,1 0 0,-1 1 0,1-1 0,0 0 0,0-1 0,0 1 0,0 0 0,1 0 0,-1-1 0,4 3 0,-2-2 4,0-1 1,0 0-1,0 0 0,0-1 1,0 1-1,1-1 0,-1 0 1,0 0-1,1 0 1,-1-1-1,0 0 0,1 0 1,-1 0-1,1 0 1,-1 0-1,0-1 0,1 0 1,-1 0-1,0 0 0,5-2 1,4-2 9,0-1 0,-1 1-1,1-2 1,-1 0 0,15-12 0,1-3 8,-1-2 1,-2-1-1,0-1 0,-1-1 1,-2-1-1,30-50 0,-5-4 6,45-114-1,-76 156-14,-1-2-1,-3 0 0,-1 0 0,-2-1 1,4-59-1,-12 96-19,-1 1 0,0-1 0,0 1 0,-1 0 0,0-1 0,-1-6 0,2 12 0,0-1-1,-1 0 1,1 0-1,0 1 1,-1-1 0,1 0-1,0 0 1,-1 1-1,1-1 1,-1 0-1,1 1 1,-1-1-1,1 0 1,-1 1 0,1-1-1,-1 1 1,1-1-1,-1 1 1,0-1-1,0 1 1,1-1-1,-1 1 1,0 0-1,0 0 1,1-1 0,-1 1-1,0 0 1,0 0-1,1 0 1,-1 0-1,0 0 1,0-1-1,0 2 1,0-1 0,1 0-1,-1 0 1,0 0-1,0 0 1,0 0-1,1 1 1,-1-1-1,0 0 1,0 1-1,1-1 1,-1 1 0,-1 0-1,-6 4-12,1 0 0,-1 1 0,1 0-1,0 0 1,0 1 0,0 0 0,1 0 0,-7 12-1,-39 69-88,43-72 75,-4 9-7,0 1 0,1 1-1,2 0 1,1 1-1,1-1 1,-4 32-1,-9 133-1,21-165 65,0 0 1,2 1 0,1-1 0,1 0-1,9 28 1,-11-49-18,-1-2-4,0 1-1,0-1 1,0 0 0,0 0 0,1 0 0,0-1 0,0 1-1,0 0 1,0 0 0,1-1 0,-1 0 0,1 1 0,0-1 0,3 3-1,3 0 14,-5-2-5,0-1 0,0 0 0,1 0 0,-1-1-1,10 5 1,-12-7-7,1 1 0,0-1 0,0 1-1,0-1 1,0 0 0,0 0 0,0 0-1,0-1 1,0 1 0,0-1 0,0 1-1,-1-1 1,5-2 0,5-2 22,0 0 1,0-1-1,-1-1 0,1 0 1,-2 0-1,1-1 1,11-12-1,64-73 130,-31 32-41,-30 34-74,46-45 158,-70 71-192,0 0-1,0 0 1,0 0-1,0 0 1,0 0-1,0 0 1,0 1-1,0-1 0,0 0 1,0 1-1,0-1 1,0 1-1,1-1 1,-1 1-1,0 0 1,0-1-1,1 1 1,-1 0-1,0 0 0,0 0 1,1 0-1,-1 0 1,2 0-1,-3 1-2,1-1 0,0 1-1,0 0 1,0 0 0,-1 0-1,1 0 1,0-1 0,-1 1-1,1 0 1,-1 0 0,1 0-1,-1 0 1,0 1 0,1-1-1,-1 0 1,0 0 0,0 0-1,0 0 1,1 0 0,-1 2 0,0 10 34,-1 0 0,0 0 1,-3 16-1,4-26-33,-4 19 22,0-1-1,-1 1 1,-1-1-1,-1-1 1,-1 1-1,0-1 1,-2 0-1,0-1 1,-21 29-1,28-45-21,0 1 1,0-1-1,0 0 0,0 0 0,-1 0 0,1 0 0,-1-1 0,0 1 0,0-1 0,0 0 0,0 0 0,-8 2 1,9-3 4,0-1 0,1 0 0,-1 1 0,0-1 0,1 0 0,-1 0 0,0-1 0,1 1 0,-1 0 1,0-1-1,1 0 0,-1 1 0,1-1 0,-1 0 0,1 0 0,0-1 0,-1 1 0,1 0 1,0-1-1,0 1 0,0-1 0,-3-3 0,4 5-12,1 0 1,0-1-1,-1 1 1,1 0-1,0-1 0,-1 1 1,1 0-1,0-1 1,-1 1-1,1 0 0,0-1 1,0 1-1,-1-1 1,1 1-1,0 0 0,0-1 1,0 1-1,0-1 1,0 1-1,0-1 0,0 1 1,0 0-1,-1-1 0,2 1 1,-1-1-1,0 1 1,0-1-1,0 1 0,0-1 1,0 1-1,0-1 1,0 1-1,15-8 10,21 5 1,17 2 2,56-7 0,-90 6-24,1-2 1,-1 0-1,-1-1 0,1-1 1,-1-1-1,23-11 0,-8 0 18,34-25-1,-57 36 5,0-1 1,0-1-1,-1 0 1,0 0-1,-1-1 0,0 0 1,7-11-1,-5 7 6,-8 11-15,0 1 0,0-1-1,0 0 1,0 0 0,-1 1-1,1-1 1,-1 0-1,1-1 1,-1 1 0,0 0-1,-1 0 1,1 0-1,0 0 1,-1-6 0,0 9-5,0-1 0,0 1-1,0 0 1,-1-1 0,1 1 0,0 0 0,0 0 0,-1-1 0,1 1 0,0 0 0,-1 0 0,1 0 0,0-1-1,-1 1 1,1 0 0,0 0 0,-1 0 0,1 0 0,0 0 0,-1 0 0,1 0 0,-1 0 0,1-1 0,0 1-1,-1 1 1,1-1 0,0 0 0,-1 0 0,1 0 0,0 0 0,-1 0 0,1 0 0,-1 0 0,1 0 0,0 1-1,-1-1 1,1 0 0,0 0 0,0 0 0,-1 1 0,1-1 0,-1 1 0,-14 8-5,14-9 4,-5 5 4,0-1 0,0 1 0,0 0 0,1 0 0,0 1 0,0-1 0,0 1-1,1 0 1,-1 1 0,1-1 0,1 1 0,0-1 0,0 1 0,0 0 0,0 1 0,1-1 0,1 0 0,-1 1 0,1-1 0,0 1 0,1-1 0,0 1-1,0-1 1,0 1 0,1-1 0,0 1 0,1-1 0,2 9 0,-1-12 7,-1 0 1,1 0-1,0 0 0,0 0 1,0 0-1,0-1 0,1 1 0,-1-1 1,1 0-1,0 0 0,0-1 1,0 1-1,0-1 0,1 0 1,-1 0-1,1 0 0,-1 0 0,1-1 1,9 2-1,-2-1 15,1 1-1,0-2 1,-1 0 0,1-1 0,0 0-1,19-3 1,-6-2 209,-1-2 0,25-9 0,5-7-5308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36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0 4312,'0'0'12891,"-10"2"-12509,-32 4-6,36-5-259,0 1 1,1 0 0,-1 0 0,1 0-1,-1 1 1,1 0 0,0 0-1,0 0 1,1 0 0,-1 1 0,1 0-1,-1 0 1,-5 7 0,2-2 52,1-1 1,0 1-1,1 0 0,0 1 1,0-1-1,1 1 1,0 0-1,1 1 0,0-1 1,1 1-1,0 0 0,1 0 1,0 0-1,-1 15 1,3-23-120,0 0-1,0 0 1,1 0 0,-1-1 0,1 1 0,0 0 0,0 0 0,0-1-1,0 1 1,0-1 0,0 1 0,1-1 0,-1 1 0,1-1 0,4 4-1,-2-2 30,0 0 0,1-1-1,-1 1 1,1-1 0,0 0-1,0-1 1,8 4-1,3 0 138,0-2 0,0 0 0,0 0-1,26 1 1,-28-4 55,0-1-1,0-1 0,-1 0 1,1-1-1,27-7 0,2-6-3661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1 759 6016,'0'0'6849,"10"-8"-6273,45-41 84,-1-3-1,-3-3 1,61-82 0,57-100 958,-29 38 710,-139 199-2268,-1-1 1,1 0-1,-1 0 1,1 0-1,-1 0 0,1 0 1,-1 0-1,1 0 0,-1 0 1,0 0-1,0 0 0,1 0 1,-1 0-1,0 0 0,0 0 1,0 0-1,0 0 1,0 0-1,-1-2 0,-5 2 587,-4 11-510,-2 6-13,1 0 0,1 1 0,0 0 0,-9 24 0,-20 75 214,25-66-134,-11 74-1,22-100-126,1-1 0,1 1 0,1 0-1,1-1 1,6 35 0,-6-52-49,0-1-1,0 1 0,1 0 0,0-1 1,0 0-1,1 1 0,-1-1 0,1 0 1,0 0-1,1-1 0,-1 1 0,1 0 1,0-1-1,5 5 0,-6-7 3,1 0 0,-1 1-1,1-1 1,0 0 0,0-1 0,0 1-1,0-1 1,0 0 0,1 0 0,-1 0-1,0 0 1,0-1 0,1 0 0,-1 0-1,0 0 1,1 0 0,-1-1 0,0 1-1,7-3 1,-1-1 35,1 0 0,-1-1 0,0 0 0,0 0 0,0-1 0,15-13 0,-15 12-8,4-5 51,-1 0-1,0-1 1,-1 0-1,-1-1 1,0 0-1,0-1 0,-2 0 1,0-1-1,11-27 1,-17 33 29,-5 8 82,1 3-201,0-1 0,0 1 0,0 0 0,0-1 0,0 1 0,0 0 0,0 0 0,0 0 0,0 0-1,1 0 1,-1 0 0,-1 2 0,-4 8 5,0 0-1,1 1 1,0 0-1,0 0 1,2 1-1,-1-1 1,2 1-1,-3 16 1,5-24-16,0 0 1,0 0-1,0 0 1,0 0 0,1 0-1,-1 0 1,1 0-1,1 0 1,-1-1 0,1 1-1,-1 0 1,1-1-1,1 1 1,-1-1-1,1 0 1,-1 1 0,1-1-1,1 0 1,-1-1-1,0 1 1,1-1-1,0 1 1,0-1 0,5 3-1,-7-4 2,0-1-1,0 1 1,0-1 0,1 0-1,-1 0 1,0 0 0,1 0-1,-1 0 1,0-1 0,1 1-1,-1-1 1,1 1 0,-1-1-1,1 0 1,-1 0 0,1 0-1,-1 0 1,1 0 0,-1-1-1,1 1 1,-1-1 0,0 0-1,1 0 1,-1 0 0,0 0-1,1 0 1,-1 0 0,0 0-1,0-1 1,0 1 0,0-1-1,0 0 1,0 1 0,-1-1-1,1 0 1,0 0 0,-1 0-1,0 0 1,2-3 0,0 1 9,-1-1 1,1 1 0,-1-1-1,0 0 1,0 0-1,0 0 1,0 0-1,-1 0 1,0-1 0,0 1-1,-1 0 1,0-1-1,0 1 1,0 0 0,0-1-1,-1 1 1,0 0-1,0 0 1,0-1-1,0 1 1,-1 0 0,0 0-1,0 0 1,-1 1-1,1-1 1,-1 0-1,0 1 1,0 0 0,-1 0-1,-5-6 1,1 2 52,7 7-65,0-1 1,0 1 0,0 0 0,0 0-1,0 0 1,0 0 0,0 0 0,-1 0-1,1 1 1,0-1 0,0 0-1,-1 1 1,1-1 0,-1 1 0,1-1-1,-3 0 1,72-6 110,134 12-1,-191-5-98,0 0 0,0 0-1,0-1 1,0-1-1,12-2 1,-19 3-58,1-1 1,0 1-1,-1-1 1,1 0-1,-1 0 0,1 0 1,-1 0-1,0-1 0,0 0 1,0 0-1,-1 0 0,1 0 1,5-7-1,-8 9-7,-1 0 0,1 0 0,-1 0 0,1 0 0,-1 0 0,1 0 0,-1 0 0,0-1-1,0 1 1,0 0 0,1 0 0,-1 0 0,0 0 0,0 0 0,-1-1 0,1 1 0,0 0 0,0 0 0,0 0 0,-1 0 0,1 0 0,-1 0-1,1 0 1,-1 0 0,1 0 0,-1 0 0,0-1 0,-7-7-3625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3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49 13864,'0'0'1480,"103"-28"-1096,-37 20 0,13 2 7,-5 2 9,-1 2-16,-6 2 8,-13 0-24,-4 0 0,-3 0 0,-9 2 8,-12-2-168,-2 0 8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6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389 494 5016,'0'0'9696,"-11"-8"-9194,2 3-406,-6-6 175,-1 0 1,0 2 0,-1 0 0,-18-7 0,26 13-122,1 0 0,-1 1 0,0 0 0,1 0 0,-1 1 0,0 0 0,0 1 0,0 0 0,0 0 0,0 1 0,1 0 0,-1 1 0,0 0 0,0 0 0,1 1 0,0 0 0,-11 6 0,12-6-83,0 0 0,1 1 1,-1 1-1,1-1 0,0 1 1,1 0-1,-1 0 0,1 0 1,0 1-1,0 0 0,0 0 1,1 0-1,0 1 0,0-1 1,1 1-1,0 0 0,0 0 1,1 0-1,-1 0 0,2 1 1,-3 10-1,3-9-19,0 1 0,1-1 0,0 1 0,1 0 0,0-1 0,0 1 0,1-1 0,0 1 0,1-1 0,0 0 0,0 0 0,1 0 0,0 0 0,0-1 0,1 0 0,1 0 0,-1 0 0,1 0 0,0-1 0,1 0 0,0 0 0,10 8 0,-9-9 3,0 0 0,1 0 0,0-1 0,-1 0 0,2-1 0,-1 1 0,0-2 0,1 1 0,0-2 0,0 1 0,0-1 0,0-1-1,0 1 1,0-2 0,0 0 0,0 0 0,0 0 0,0-1 0,0-1 0,0 0 0,12-4 0,7-4 187,49-27-1,-64 29-124,0 0-1,-1-1 0,0-1 1,-1 0-1,16-15 1,-27 24-90,1-2 41,1 0 0,-1 1-1,0-1 1,1 0 0,-1 0 0,0 0-1,-1-1 1,3-4 0,-4 8-59,0 0 0,0 0 0,0 0 0,0 0 0,0 0 0,0 0 0,0-1 0,0 1 0,-1 0 0,1 0 0,0 0 0,0 0 0,0 0 0,0 0 0,0 0 0,0 0 0,0 0 0,-1-1 0,1 1 0,0 0 0,0 0 0,0 0 0,0 0 0,0 0 0,0 0 1,-1 0-1,1 0 0,0 0 0,0 0 0,0 0 0,0 0 0,0 0 0,-1 0 0,1 0 0,0 0 0,0 0 0,0 0 0,0 0 0,0 0 0,0 1 0,-1-1 0,1 0 0,0 0 0,0 0 0,0 0 0,0 0 0,0 0 0,0 0 0,0 0 0,0 0 0,0 0 0,-1 1 0,1-1 0,0 0 0,-7 5 71,4 0-58,-1-1 0,1 1 0,-1 0 1,1 0-1,1 0 0,-1 0 0,1 1 0,0-1 1,0 0-1,0 1 0,1 0 0,0-1 0,0 1 0,1 0 1,-1 0-1,1-1 0,1 8 0,-1-9-8,1 0-1,0 0 0,0 0 1,0 0-1,1 0 1,-1-1-1,1 1 0,0 0 1,0-1-1,0 1 1,1-1-1,-1 0 1,1 0-1,-1 0 0,1 0 1,0 0-1,0 0 1,1-1-1,-1 1 0,1-1 1,-1 0-1,1 0 1,-1-1-1,9 3 1,-6-1 9,0-2 1,0 1-1,0-1 1,0 0-1,1 0 1,-1 0-1,0-1 1,1 0-1,-1-1 1,0 1 0,1-1-1,-1 0 1,0-1-1,0 0 1,11-4-1,-10 3 5,-1-1-1,1-1 0,-1 1 0,0-1 0,0 0 1,0 0-1,-1-1 0,0 1 0,0-1 1,0 0-1,-1-1 0,6-11 0,-6 11 8,0-1 0,-1 0 0,0 0 0,0 0 0,-1-1 0,0 1 0,-1 0 0,1-18 0,-2 21-1,0-1-1,0 0 1,-1 1-1,0-1 0,0 1 1,0-1-1,-1 1 0,0 0 1,0-1-1,0 1 1,-1 0-1,1 0 0,-1 0 1,-6-7-1,7 10-16,0 0 0,1 0 0,-1 0 0,0 1 0,0-1 0,0 0-1,0 1 1,-1-1 0,1 1 0,0 0 0,0 0 0,-1 0 0,1 0 0,-1 0 0,1 0-1,-1 1 1,1-1 0,-1 1 0,0 0 0,-3 0 0,19 13-53,-6-9 35,4 2 26,1-1-1,1 0 0,-1-1 1,1 0-1,24 3 0,-15-4 9,1-2 0,-1-1 0,42-4-1,-52 2-5,1-1 0,-1 0-1,0 0 1,0-2-1,0 1 1,0-1 0,-1-1-1,14-9 1,30-15 335,-53 54-234,-2-23-123,-3 106 89,4-96-79,0-1 0,0 1-1,1 0 1,1-1 0,-1 0 0,2 1 0,8 18 0,-10-26-10,0-1 0,0 1 0,0 0 1,0-1-1,1 1 0,-1-1 0,1 0 0,-1 0 0,1 0 1,0 0-1,0-1 0,0 1 0,0-1 0,0 1 0,0-1 1,1 0-1,-1 0 0,0-1 0,0 1 0,1-1 0,-1 1 1,1-1-1,-1 0 0,0-1 0,1 1 0,3-1 1,3-1 5,0 1 0,0-2 0,0 0 0,0 0 1,-1 0-1,1-1 0,12-8 0,5-6 9,-2 0 0,0-2 0,-2-1 0,41-44-1,71-109 78,-94 118-54,-9 11 21,-2-2 0,-3-1 0,-1-1 0,-3-1 0,21-65 0,-38 99-21,-4 11-22,-1 1-1,1-1 1,-1 0-1,1 1 1,-1-1-1,0-6 0,-4 7 28,-4 8-26,-7 9-13,13-11-4,-21 23-1,2 0-1,1 2 1,1 0-1,1 1 1,1 1-1,2 0 1,1 1-1,1 1 1,2 0-1,1 0 1,1 1-1,-6 56 1,14-69 13,0-1 1,0 1 0,2-1-1,0 0 1,1 1-1,1-1 1,1 0-1,1-1 1,0 0 0,1 1-1,1-2 1,0 1-1,2-1 1,0-1 0,20 26-1,-27-38-2,-1-1 1,1 0-1,-1 0 0,1 0 0,-1 0 0,1 0 1,0 0-1,0-1 0,0 1 0,0-1 1,0 0-1,1 0 0,-1 0 0,0 0 0,0 0 1,1-1-1,3 1 0,-1-2 3,-1 1-1,0-1 0,1 0 1,-1 0-1,0-1 1,0 1-1,0-1 1,0 0-1,8-5 1,3-3 24,-1-1 0,-1 0 0,0-1 0,0-1 0,12-15 0,118-134 641,-128 150-594,-16 12-80,1 0 0,-1-1 0,1 1-1,-1 0 1,1 0 0,-1 0-1,1 0 1,-1 0 0,1 0-1,-1 0 1,1 0 0,-1 1-1,1-1 1,-1 0 0,1 0-1,-1 0 1,1 0 0,-1 1-1,1-1 1,-1 0 0,1 0 0,0 1-1,0 1 3,0-1 0,0 1-1,0-1 1,-1 1 0,1 0 0,0-1-1,-1 1 1,1 0 0,-1-1 0,1 1-1,-1 0 1,0 0 0,0-1 0,0 1-1,0 0 1,0 0 0,-1 2 0,-1 19 22,-1-1 1,-1 0-1,-1 0 1,-1 0-1,0-1 1,-2 0-1,-1 0 1,-11 20-1,17-37-9,0 1-1,0-1 1,-1 1-1,1-1 0,-1 0 1,0-1-1,0 1 1,-1-1-1,1 1 1,0-1-1,-1 0 1,-10 4-1,15-7-14,-1 0 0,1 1-1,0-1 1,-1 0 0,1 0-1,-1 0 1,1 0 0,-1 0-1,1 1 1,-1-1-1,1 0 1,0 0 0,-1 0-1,1 0 1,-1 0 0,1 0-1,-1 0 1,1-1 0,-1 1-1,1 0 1,-1 0 0,1 0-1,0 0 1,-1-1-1,1 1 1,-1 0 0,1 0-1,0-1 1,-1 1 0,1 0-1,0 0 1,-1-1 0,1 1-1,0-1 1,-1 1-1,1 0 1,0-1 0,0 1-1,-1-1 1,1 1 0,0-1-1,0 0 2,0 0 1,0 0-1,0 0 0,0 1 0,0-1 0,0 0 0,0 0 0,1 0 0,-1 0 0,0 1 0,0-1 0,1 0 0,-1 0 0,1 1 0,-1-1 1,1 0-1,-1 0 0,1 1 0,-1-1 0,1 1 0,0-1 0,0 0 0,6-4 12,0 1-1,0 0 1,1 1 0,-1 0-1,1 0 1,-1 0 0,1 1 0,15-2-1,5 0-8,35 2 0,4-1-31,33-13-749,-59 8-5015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6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41 14168,'0'0'1368,"-73"-30"-944,51 26 8,10 2-217,4 2 9,4 0-112,4-4 16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9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249 76 6728,'0'0'12302,"-7"18"-12110,7-18-192,-52 141 359,39-99-232,-96 270 736,94-276-595,1 0 0,1 1-1,-12 66 1,25-103-258,0 1 0,0-1-1,0 0 1,0 0 0,0 1 0,0-1 0,0 0-1,0 0 1,0 1 0,0-1 0,-1 0 0,1 0-1,0 1 1,0-1 0,1 0 0,-1 0 0,0 1-1,0-1 1,0 0 0,0 0 0,0 1 0,0-1-1,0 0 1,0 0 0,0 1 0,0-1 0,1 0-1,-1 0 1,0 0 0,0 1 0,0-1 0,1 0-1,-1 0 1,0 0 0,0 0 0,0 1 0,1-1-1,-1 0 1,0 0 0,1 0 0,10-6 177,12-19 5,2-8-30,-1-1 0,-2-1 0,29-61 0,-36 56-7,0 0 0,15-80-1,-22 79-42,4-24 222,30-93 0,-20 96 46,-22 60-339,1 0 1,-1 1-1,1-1 0,0 0 0,-1 1 0,1-1 0,0 1 0,0-1 1,0 1-1,0-1 0,0 1 0,0 0 0,0-1 0,0 1 0,1 0 1,-1 0-1,0 0 0,1 0 0,-1 0 0,1 0 0,-1 0 0,1 1 1,0-1-1,-1 0 0,1 1 0,0 0 0,-1-1 0,3 1 1,-2-1-28,-1 1 0,0-1 0,1 1 0,-1-1 0,0 1 0,0-1 1,0 0-1,1 0 0,-1 1 0,0-1 0,0 0 0,0 0 1,1-1-1,11-8 97,-13 9-108,1 1 0,-1 0 0,1 0 0,-1 0 0,0 0 0,1 0 1,-1 0-1,1 0 0,-1 0 0,0 0 0,1 1 0,-1-1 0,1 0 0,-1 0 0,0 0 0,1 0 0,-1 0 0,0 1 0,1-1 0,-1 0 0,0 0 0,1 1 0,-1-1 0,0 0 0,1 0 0,-1 1 0,0-1 0,0 0 0,1 1 0,-1-1 0,0 0 0,0 1 0,0-1 0,0 1 0,1 0 0,14 29 23,0 1-1,-2 0 0,12 47 1,5 22 106,48 109 0,-41-115-11,-7-22-7,10 26 205,-39-94-281,0 0-1,1 1 1,0-1 0,0 0-1,0 0 1,0-1 0,1 1-1,5 7 1,-7-12-44,-1 1 1,1 0-1,0-1 1,-1 1-1,1 0 1,-1-1-1,1 1 0,0-1 1,-1 1-1,1-1 1,-1 1-1,0-1 1,1 0-1,-1 1 1,1-1-1,-1 1 0,0-1 1,1 0-1,-1 1 1,0-1-1,0 0 1,1-1-1,3-16-2070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0:59.9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65 7136,'0'0'9140,"11"-9"-8657,35-28-7,-42 34-382,0 1-1,0 0 0,1 0 1,-1 0-1,0 0 0,1 1 0,0 0 1,-1 0-1,1 0 0,0 0 1,-1 1-1,1 0 0,0 0 0,-1 0 1,10 2-1,5-1 184,17 1 520,50 8 0,-52-4 16,51 0 0,-62-11-174,-5 0-3428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2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470 857 6224,'0'0'9841,"-10"-9"-9620,2 1-167,3 4-25,0 0 1,1 0-1,-1-1 0,1 0 0,0 0 0,1 0 0,-1 0 1,1 0-1,0-1 0,0 1 0,1-1 0,-4-11 0,-29-137 756,17 68-166,-53-148 0,33 119-43,-7-15 635,35 115-892,9 13-240,-1 1 0,1-1 0,0 0 0,0 0 0,0 0 0,0 0 0,0-1 1,0 1-1,0 0 0,0-3 0,1 5-47,0-1 0,1 1 0,-1 0 0,1-1 0,-1 1 0,0 0 0,1-1 0,-1 1 0,1 0 0,-1-1 0,1 1 0,-1 0 0,1 0 1,-1 0-1,1 0 0,-1-1 0,1 1 0,-1 0 0,1 0 0,-1 0 0,1 0 0,-1 0 0,1 0 0,-1 0 0,1 0 0,-1 0 0,1 1 0,-1-1 0,1 0 0,-1 0 0,1 0 0,-1 0 0,1 1 0,27 7 50,-23-7-1,57 19 95,-2 2 0,91 47 0,-140-62-129,0 0-1,0 0 1,0 1 0,-1 1-1,0 0 1,0 0 0,-1 1-1,11 15 1,-19-24-37,0 0 0,-1 0 1,1 1-1,0-1 0,-1 0 0,1 1 1,-1-1-1,1 0 0,-1 1 0,0-1 1,0 1-1,0-1 0,1 1 0,-1-1 1,0 0-1,-1 1 0,1-1 0,0 1 1,0-1-1,-1 1 0,1-1 0,-1 0 0,1 1 1,-1-1-1,1 0 0,-1 0 0,0 1 1,0-1-1,0 0 0,1 0 0,-1 0 1,0 0-1,0 0 0,-1 0 0,1 0 1,0 0-1,0 0 0,0-1 0,-1 1 1,0 0-1,-9 5 35,1-1 1,-1 0-1,-23 6 1,17-5-7,-60 24 153,-95 51 0,138-62-112,2 1 0,0 2 0,1 1 0,2 1 0,-30 32 0,55-52-64,1 1-1,0-1 0,-1 1 0,2 0 1,-1 0-1,0 0 0,1 1 1,0-1-1,0 0 0,1 1 1,0-1-1,0 1 0,0 0 1,0-1-1,1 1 0,0 0 1,0 0-1,1-1 0,-1 1 1,1 0-1,0-1 0,1 1 0,-1-1 1,1 1-1,5 9 0,-4-10-3,-1 0 1,1 1-1,1-1 0,-1 0 0,1 0 0,0-1 0,0 1 0,0-1 0,0 0 0,1 0 0,0 0 0,0-1 0,0 1 0,0-1 0,1 0 1,-1-1-1,1 1 0,-1-1 0,1 0 0,0-1 0,0 0 0,0 1 0,0-2 0,9 1 0,-1-2 1,0-1 1,-1 0-1,1-2 0,-1 1 0,0-1 1,0-1-1,18-9 0,84-53 66,-109 63-76,45-32 34,58-52-1,12-9 126,-120 96-158,0 0 0,0 1 1,-1-1-1,1 0 0,0 1 1,0-1-1,0 1 0,0-1 1,0 1-1,0 0 0,0-1 0,0 1 1,0 0-1,0-1 0,0 1 1,0 0-1,0 0 0,0 0 1,0 0-1,0 0 0,0 0 0,0 0 1,0 1-1,0-1 0,0 0 1,0 1-1,0-1 0,0 0 1,0 1-1,0-1 0,0 1 0,-1-1 1,1 1-1,0 0 0,0-1 1,0 1-1,-1 0 0,1 0 1,1 1-1,1 3 17,0 1 0,0-1 0,-1 1 0,0 0 0,3 10 0,-1-1-8,9 25 40,9 25 63,-19-58-52,0-1 1,1 1-1,-1 0 0,1-1 1,1 0-1,7 9 0,-11-14-45,0-1 0,0 1 0,-1-1-1,1 0 1,0 0 0,0 1-1,0-1 1,0 0 0,-1 0-1,1 0 1,0 0 0,0 0 0,0 0-1,0 0 1,0 0 0,-1 0-1,1-1 1,0 1 0,0 0-1,0-1 1,1 1 0,17-10-1987,-16 9 81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3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94 71 8936,'0'0'6288,"-6"12"-5843,-11 31 198,-21 73-1,27-60-50,2-1-1,2 1 1,3 0 0,3 0-1,2 1 1,10 70-1,-10-118-418,-1-6-37,0 0 0,0 0 0,1 0 1,0 1-1,-1-1 0,1 0 0,0 0 0,0 0 1,1 0-1,1 4 0,-2-7 147,8-19 731,-2-5-799,0-1 0,-2-1 0,0 0 0,0-30 0,-7 3 56,-1 0-1,-16-71 1,5 40 18,-4-36 129,17 112-382,-1 0 1,2 0 0,-1 1-1,1-1 1,0 0 0,0 0-1,1 0 1,2-9 0,-2 14-24,0 0 0,-1 0 0,1 0 0,1 0 0,-1 0 0,0 1 1,1-1-1,-1 0 0,1 1 0,0-1 0,0 1 0,0-1 0,0 1 0,0 0 1,1 0-1,-1 0 0,1 0 0,-1 0 0,1 0 0,0 1 0,0 0 0,5-3 0,-2 3 2,0-1 0,1 1 0,-1 0 0,1 1-1,-1 0 1,0 0 0,1 0 0,-1 1-1,1 0 1,-1 0 0,0 0 0,1 1 0,-1 0-1,0 0 1,0 1 0,0 0 0,8 5-1,-10-5-4,1 0 0,-1 0-1,-1 0 1,1 1-1,0-1 1,-1 1-1,0 0 1,0 0-1,0 0 1,0 1-1,0-1 1,-1 1-1,0 0 1,0-1 0,0 1-1,-1 0 1,0 0-1,0 0 1,0 0-1,0 0 1,-1 0-1,0 10 1,-1-2 16,-1-1 0,0 1-1,-1 0 1,-1-1 0,-7 20 0,-33 52 158,8-15 38,34-66-212,1 0-1,-1 0 1,1 0-1,0 0 1,0 0-1,0 0 1,1 1-1,-1-1 1,1 0-1,0 0 0,0 1 1,0-1-1,0 0 1,0 0-1,1 1 1,-1-1-1,1 0 1,0 0-1,0 0 1,0 0-1,0 0 1,1 0-1,-1 0 1,1 0-1,0 0 1,0-1-1,0 1 1,0 0-1,0-1 1,0 0-1,1 0 1,-1 0-1,1 0 1,3 2-1,29 19 8,1-1 0,72 31 0,-34-18-8,-37-12 44,-34-21-46,0 0 1,-1 0-1,1 0 0,-1 1 0,0-1 0,0 1 0,0-1 0,0 1 0,0 0 0,3 5 0,-5-7 0,0 1 0,0-1 0,0 0 1,0 1-1,0-1 0,0 0 0,0 1 0,0-1 1,0 0-1,-1 1 0,1-1 0,0 0 0,-1 0 1,1 1-1,-1-1 0,1 0 0,-1 0 1,0 0-1,0 0 0,1 1 0,-1-1 0,0 0 1,0-1-1,0 1 0,0 0 0,-2 1 0,-1 1 12,0 0 0,0-1 0,0 1 0,0-1 0,0 0 0,-7 1-1,-26 6 93,-1-3 0,0-1 0,-1-2 0,-47-2 0,30 0 2,39-1-419,-31 3 729,45-2-942,0 0 0,0 0 0,1 0 0,-1 0 0,0 0 0,0 1 0,-3 2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5.9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1049 6224,'0'0'7241,"9"-15"-6806,145-254 1426,-61 108-862,21-37 327,-81 141-762,-3-2-1,-3 0 0,-2-2 1,17-69-1,-34 95 123,-7 35-677,-1 0 1,0 0 0,0 0 0,0 0 0,0 0-1,0 0 1,0 0 0,0-1 0,0 1 0,0 0 0,0 0-1,0 0 1,0 0 0,0 0 0,0 0 0,0 0 0,0 0-1,0-1 1,0 1 0,0 0 0,0 0 0,0 0 0,0 0-1,0 0 1,0 0 0,0 0 0,0-1 0,0 1-1,0 0 1,0 0 0,0 0 0,0 0 0,0 0 0,0 0-1,0 0 1,0 0 0,0-1 0,0 1 0,0 0 0,0 0-1,0 0 1,-1 0 0,1 0 0,0 0 0,0 0 0,0 0-1,0 0 1,0 0 0,0 0 0,0 0 0,0 0-1,-1 0 1,1 0 0,0 0 0,0 0 0,0 0 0,0 0-1,0 0 1,0 0 0,-1 0 0,-9 15 249,-24 57-38,3 1 0,3 1 0,-20 85 0,39-126-154,2 0 0,1 0 0,2 1 0,2 0 0,0-1 0,3 1 0,0 0 0,8 37 0,-8-63-39,1 0 0,0 0 0,1-1 0,-1 1 0,1-1-1,6 11 1,-7-15-14,-1-1 0,1 0 0,0 0 0,-1 1 0,1-1 0,0 0 0,0 0-1,0-1 1,1 1 0,-1 0 0,0-1 0,1 1 0,-1-1 0,1 0 0,-1 0-1,1 0 1,0 0 0,-1 0 0,1-1 0,0 1 0,0-1 0,3 1 0,5-2 21,0 0 0,1-1 0,-1 0 0,0-1 1,-1 0-1,1-1 0,0 0 0,-1 0 0,0-1 1,0-1-1,0 0 0,-1 0 0,16-14 0,-3 0 78,0-1 0,-1-1 0,34-48 0,-46 50 19,-9 14-2,-10 10 32,0 6-145,-1 0 1,1 0-1,1 1 1,0 0 0,1 1-1,0 0 1,0 0 0,1 0-1,1 1 1,0 0 0,1 1-1,-5 17 1,10-28-11,-1-1 0,1 1 0,0 0-1,0 0 1,0 0 0,0 0 0,1 0 0,-1 0 0,1 0 0,0-1 0,-1 1 0,1 0 0,1 0 0,-1-1-1,0 1 1,1-1 0,2 4 0,-3-4 0,0-1-1,0 0 1,0 0-1,0 0 1,0-1-1,0 1 1,1 0-1,-1 0 1,0-1 0,0 1-1,1-1 1,-1 1-1,1-1 1,-1 1-1,0-1 1,1 0-1,-1 0 1,1 0-1,-1 1 1,1-1 0,-1-1-1,1 1 1,-1 0-1,0 0 1,1-1-1,-1 1 1,1 0-1,-1-1 1,0 1-1,1-1 1,-1 0 0,0 0-1,0 1 1,2-3-1,1 0 6,-1 0 1,1 0-1,-1 0 0,0-1 0,0 0 1,0 0-1,0 0 0,-1 0 0,1 0 0,-1 0 1,0-1-1,0 1 0,-1-1 0,1 1 1,-1-1-1,0 0 0,0-5 0,1-6 16,-1 0 0,-1 0-1,-3-27 1,-4 4 40,-1-12 197,9 51-263,-1-1 1,0 1-1,1-1 0,-1 1 1,0-1-1,1 1 0,-1 0 1,1-1-1,-1 1 0,0 0 1,1-1-1,-1 1 0,1 0 0,-1 0 1,1-1-1,-1 1 0,1 0 1,-1 0-1,1 0 0,0 0 1,-1 0-1,1 0 0,0 0 1,16-2 5,5 3-3,0 2 1,32 7-1,2 0 21,21 7 20,-55-11-6,0-1-1,28 3 1,-47-8-37,0-1 1,-1 1 0,1 0-1,0-1 1,-1 1-1,1-1 1,0 0-1,4-2 1,15-2-369,-28 0-1274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6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 12960,'0'0'593,"19"-2"-192,324-53 1178,-139 35-412,-115 13-1286,151-31-1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8032,'0'0'12838,"10"-3"-12591,8-2-141,2-1 174,29-6 0,91 2 644,0 3 266,-127 10-967,-12-3-202,0 1 0,-1-1 0,1 1 0,0-1 1,0 0-1,0 0 0,0 1 0,0-1 0,0 0 0,0 0 0,0 0 0,0 0 0,0 0 1,0 0-1,0 0 0,0 0 0,0-1 0,0 1 0,0 0 0,0-1 0,0 1 1,-1 0-1,1-1 0,0 1 0,0-1 0,0 1 0,0-2 0,0 2-92,-1 0-1,0-1 1,1 1-1,-1 0 0,0-1 1,1 1-1,-1 0 1,0 0-1,1-1 1,-1 1-1,1 0 1,-1 0-1,0 0 0,1-1 1,-1 1-1,1 0 1,-1 0-1,1 0 1,-1 0-1,0 0 1,1 0-1,-1 0 1,1 0-1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37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0 4616,'0'0'10928,"-8"13"-10358,-1 0-399,4-6-68,0 0 0,0 1 0,1-1-1,0 1 1,1 0 0,-1 0 0,1 0-1,-3 17 1,-12 76 1378,-6 146 1,18-152-797,0-29 421,6 95 0,1-145-714,2 0 0,5 22 0,-7-32-195,1 0 0,0 0-1,1-1 1,-1 1 0,1 0 0,0-1 0,0 0-1,1 0 1,5 6 0,-7-9-122,0-1 1,0 1-1,0-1 1,0 1-1,1-1 0,-1 0 1,0 0-1,1 0 1,-1-1-1,1 1 1,-1 0-1,1-1 1,0 0-1,-1 0 0,4 0 1,45-4 351,-27 1-160,63-8 463,-48 5 60,56-2-1,-56 18-275,-40-41-6751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8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1 575 5520,'0'0'7665,"14"-14"-7052,89-87 678,-75 74-809,-1-1-1,-2-1 1,-1-2 0,-1 0 0,-2-2-1,-1 0 1,-1-1 0,-2-1 0,-2-1 0,-1 0-1,9-40 1,-19 53 201,-5 16-103,-6 13-184,-8 23-280,1 1 0,1 0 0,1 0 0,2 1 0,1 1 0,1-1 0,-3 39 0,9-61-81,2 0 1,-1-1-1,2 1 1,-1 0 0,1 0-1,0 0 1,1 0 0,4 14-1,-5-21-20,0 1 0,0-1-1,1 0 1,-1 1 0,1-1-1,-1 0 1,1 0 0,0 0-1,-1 0 1,1 0 0,0-1-1,0 1 1,1-1 0,-1 1-1,0-1 1,0 0 0,1 0 0,-1 0-1,1 0 1,-1 0 0,1 0-1,-1-1 1,1 1 0,0-1-1,-1 0 1,1 1 0,-1-1-1,1-1 1,0 1 0,-1 0 0,1-1-1,0 1 1,4-2 0,4-1 17,0-1 1,0 0 0,0 0 0,-1-1 0,1 0 0,-1-1 0,11-8-1,7-8 122,26-26-1,-30 26-62,-16 15-59,-3 2 3,0-1 1,1 2-1,-1-1 0,1 1 0,0 0 0,1 0 1,-1 0-1,13-4 0,-19 8-31,1 0 0,-1 0 0,0 0 0,1 0 0,-1 0 0,0 0 0,1 0 1,-1 0-1,0 0 0,0 0 0,1 0 0,-1 0 0,0 0 0,1 0 0,-1 0 0,0 0 0,1 1 0,-1-1 0,0 0 0,0 0 0,1 0 1,-1 1-1,0-1 0,0 0 0,1 0 0,-1 0 0,0 1 0,0-1 0,0 0 0,0 1 0,1-1 0,-1 0 0,0 0 0,0 1 1,0-1-1,0 0 0,0 1 0,0-1 0,0 0 0,0 1 0,0-1 0,0 0 0,0 1 0,0-1 0,0 1 0,-2 19 17,1-16 4,-5 30 144,-1 0 0,-19 49 0,26-83-166,0 0 0,0 1 1,0-1-1,0 0 0,0 0 1,0 0-1,0 0 0,0 1 1,0-1-1,0 0 0,0 0 1,0 0-1,0 0 0,0 0 1,0 1-1,0-1 0,0 0 0,0 0 1,0 0-1,0 0 0,0 0 1,0 1-1,0-1 0,0 0 1,0 0-1,0 0 0,1 0 1,-1 0-1,0 0 0,0 0 0,0 1 1,0-1-1,0 0 0,0 0 1,1 0-1,-1 0 0,0 0 1,0 0-1,0 0 0,0 0 1,0 0-1,1 0 0,-1 0 1,0 0-1,0 0 0,0 0 0,0 0 1,0 0-1,1 0 0,-1 0 1,0 0-1,0 0 0,0 0 1,0 0-1,0 0 0,1 0 1,-1 0-1,0 0 0,0 0 0,0 0 1,0 0-1,0-1 0,12-3 92,9-10 5,-1-1 0,32-30 1,1-1 35,-40 35-101,34-24 78,-43 33-93,0 0 0,0-1 0,0 1 0,0 1 0,0-1 1,0 1-1,0-1 0,1 1 0,-1 0 0,6 0 0,-8 1-9,-1 1-1,1-1 1,-1 1 0,1-1-1,-1 1 1,1-1-1,-1 1 1,0 0-1,1 0 1,-1 0 0,0 0-1,0 0 1,0 0-1,1 0 1,-1 0 0,0 0-1,-1 0 1,1 1-1,0-1 1,1 2 0,13 28 78,-15-31-89,6 17 76,5 29-1,-8-32-96,1 1-1,0-2 0,7 19 0,-10-29-119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08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14064,'0'0'1752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1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71 5016,'0'0'6798,"-10"2"-6254,0 0-399,4-1-53,0 0-1,0 0 0,0 0 1,0 1-1,1 0 0,-1 0 1,0 1-1,1-1 1,-9 6-1,1 2 302,0 0 0,1 1 0,0 0 0,1 1 0,-17 23 1,24-30-275,1 0 0,0 1 0,0-1 0,0 0 1,1 1-1,-1 0 0,1-1 0,1 1 1,-1 0-1,1 0 0,0 0 0,0 0 0,1 0 1,0 0-1,0 0 0,0 0 0,1 0 1,2 11-1,-2-15-53,0 1-1,0 0 1,0 0 0,0 0 0,1-1-1,-1 1 1,1-1 0,-1 1 0,1-1-1,0 1 1,0-1 0,0 0 0,0 0 0,1 0-1,-1 0 1,1-1 0,-1 1 0,4 1-1,-2-1 6,0-1 0,1 1 0,-1-1 0,1-1 0,-1 1-1,1 0 1,-1-1 0,1 0 0,-1 0 0,9-2 0,6-2 88,-1-1 0,1 0 0,-1-2 0,24-11 0,-26 10-56,0-1 0,-1-1 0,0 0 1,-1-1-1,14-12 0,60-68 597,-49 48-291,-35 39-327,0 0 1,-1-1 0,0 1 0,0-1 0,0 0 0,0 0 0,-1 0-1,0 0 1,0 0 0,0-1 0,-1 1 0,1 0 0,-1-8 0,5 3 731,-4 42-648,2 0-1,10 48 0,-11-67-107,0 0 1,1-1-1,0 1 0,1-1 0,1 1 0,0-1 1,9 14-1,-12-22-41,-1-1 0,1 0 1,0 1-1,0-1 0,0-1 0,0 1 0,0 0 1,1-1-1,-1 1 0,1-1 0,-1 0 1,1 0-1,0-1 0,0 1 0,0-1 0,0 0 1,0 0-1,0 0 0,0 0 0,1-1 1,-1 0-1,0 0 0,0 0 0,0 0 0,1 0 1,7-3-1,-4 0 1,0 1-1,1-2 1,-1 1 0,-1-1 0,1-1-1,-1 1 1,1-1 0,-1-1 0,-1 1-1,1-1 1,-1 0 0,0-1 0,0 1-1,5-9 1,-3 3 19,1-1-1,-2 0 0,0-1 1,-1 0-1,0 0 0,-1 0 1,5-22-1,-10 35-27,1 0 0,-1-1-1,0 1 1,1 0 0,-1-1-1,0 1 1,0 0 0,0-1 0,0 1-1,0-1 1,0 1 0,-1 0-1,1-1 1,0 1 0,-1 0 0,0-3-1,1 4-3,-1 0 0,1 0 0,-1-1 0,1 1 0,-1 0 0,1 0 1,0 0-1,-1-1 0,1 1 0,-1 0 0,1 0 0,-1 0 0,1 0 0,-1 0 0,1 0 0,-1 0 0,1 0 0,-1 0 0,1 0 0,-1 0 0,1 1 0,-1-1 0,1 0 0,-1 0 0,1 0 0,-1 1 0,1-1 0,0 0 0,-1 1 0,-4 2 8,0 0-1,1 1 0,-1-1 1,1 1-1,0 0 0,-5 7 1,8-10-14,-8 11-1,0 0 1,0 1-1,2-1 1,-9 19-1,15-29 5,0 1 1,0 0-1,0 0 0,0-1 0,0 1 1,0 0-1,1 0 0,0 0 0,-1 0 0,1 0 1,0 0-1,0 0 0,1 0 0,-1 0 1,1 0-1,-1 0 0,1 0 0,0-1 1,0 1-1,0 0 0,1 0 0,-1-1 0,1 1 1,-1-1-1,1 1 0,0-1 0,0 0 1,4 4-1,-3-4 2,0 0 0,1 0 0,-1 0 0,1-1 0,0 1 0,-1-1 0,1 0 0,0 0 0,0 0 0,0-1 0,0 1 0,5-1 0,50-3 51,-54 3-50,11-3 8,1 0 1,-1-1 0,0 0 0,0-1 0,-1-1 0,18-9-1,85-53 86,-85 47-85,-19 13 15,-1-1 1,-1 0-1,1-1 0,-2 0 1,1-1-1,15-18 0,-27 25 20,-6 6-28,-7 4-3,-8 9-5,1 0 1,0 2 0,1 0-1,1 1 1,0 1 0,-18 26-1,34-42-10,1-1 0,-1 1-1,1 0 1,0 0 0,0 0-1,0-1 1,0 1 0,0 0-1,0 1 1,1-1 0,0 0-1,-1 0 1,1 0 0,0 0-1,1 5 1,-1-7-3,1 0 0,-1-1 0,1 1 0,-1-1 0,1 1 0,-1-1 1,1 1-1,-1-1 0,1 0 0,-1 1 0,1-1 0,-1 0 0,1 1 0,-1-1 0,1 0 0,0 0 0,-1 1 0,1-1 0,0 0 0,-1 0 0,1 0 0,0 0 0,-1 0 1,1 0-1,0 0 0,-1 0 0,1 0 0,0 0 0,-1 0 0,1-1 0,0 1 0,-1 0 0,1 0 0,-1-1 0,1 1 0,1-1 0,26-10 36,-12 0 6,-1 0 0,0-2 0,-1 1 0,-1-2 0,0 1-1,14-19 1,10-11 85,-32 37-98,-4 4-24,0 1 0,0 0 0,0-1-1,0 1 1,0 0 0,0 0 0,0 0-1,0 0 1,0 0 0,0 0 0,1 0-1,-1 1 1,0-1 0,0 0 0,1 1-1,-1-1 1,1 1 0,-1-1 0,1 1 0,-1 0-1,1-1 1,2 1 0,-3 2-3,-1 0 1,1 0 0,0 0 0,-1 0-1,0 0 1,1 0 0,-1 1-1,0-1 1,0 0 0,0 0-1,-1 3 1,1 2 0,2 7-19,0 0 1,0 0-1,10 27 1,-10-35 5,0-1-1,0 1 1,1-1 0,0 0-1,0 0 1,0 0 0,1 0 0,0 0-1,0-1 1,0 0 0,0 0-1,7 5 1,-8-7 7,-1-1 0,1 0-1,-1 0 1,1 0 0,-1-1 0,1 1-1,0-1 1,-1 1 0,1-1 0,-1 0-1,1 0 1,0 0 0,-1 0 0,1-1-1,0 1 1,-1-1 0,1 0-1,-1 1 1,1-1 0,-1 0 0,4-2-1,6-3 0,-1-1-1,21-15 0,-27 19 2,17-16 18,0-1 0,-1-1-1,-1 0 1,19-28 0,26-28 91,-23 29 35,-41 48-142,-1 0 0,0 0 0,0 0 0,0 0 0,0 0 0,0 0 0,0 0 0,0 0 0,0 0 0,0-1 0,0 1 0,0 0 0,0 0 0,1 0 0,-1 0 0,0 0 0,0 0 0,0 0 0,0 0-1,0 0 1,0 0 0,0 0 0,0 0 0,0 0 0,1 0 0,-1 0 0,0 0 0,0 0 0,0 0 0,0 0 0,0 0 0,0 0 0,0 0 0,0 0 0,0 0 0,1 0 0,-1 0 0,0 1 0,0-1 0,0 0-1,0 0 1,0 0 0,0 0 0,0 0 0,0 0 0,0 0 0,0 0 0,0 0 0,0 0 0,0 0 0,1 1 0,-1-1 0,0 0 0,0 0 0,0 0 0,0 0 0,0 0 0,0 0 0,0 0 0,0 0-1,0 0 1,0 1 0,0-1 0,0 0 0,0 0 0,0 0 0,0 13-5,-4 15-4,-8 15 4,-2-1 1,-1 0-1,-2-1 0,-42 71 0,55-105 14,-1 0 0,0 0 0,0 0 0,0-1 0,-1 0 0,-10 9 0,16-15-8,-1 0 0,1 0 0,0 0 0,-1 0 0,1 0 0,0 0 1,-1 0-1,1 0 0,-1 0 0,1 0 0,0 0 0,-1 0 0,1 0 0,-1 0 0,1-1 1,0 1-1,-1 0 0,1 0 0,0 0 0,-1-1 0,1 1 0,0 0 0,0 0 0,-1-1 1,1 1-1,0 0 0,-1-1 0,1 1 0,0 0 0,0-1 0,0 1 0,0 0 0,-1-1 1,1 1-1,0 0 0,0-1 0,0 1 0,0 0 0,0-1 0,0 1 0,0-1 0,0 1 1,0 0-1,0-2 0,-3-16 9,3 15-6,0 1 0,1 0 1,0-1-1,-1 1 0,1 0 0,0 0 1,0 0-1,0 0 0,0 0 1,0 0-1,0 0 0,1 0 0,-1 0 1,1 1-1,-1-1 0,1 0 0,0 1 1,0-1-1,0 1 0,0 0 1,0 0-1,0 0 0,0 0 0,0 0 1,0 0-1,0 0 0,0 1 0,1-1 1,-1 1-1,0-1 0,5 1 1,7-1-4,1 1 1,-1 0 0,1 1 0,14 4 0,-7-2-3,-7-2-5,0 0 0,1-1 0,-1 0 0,0-1 0,0-1 0,0 0 0,0-1 0,0-1 0,19-7 0,-24 7 22,-1-1 0,1 0 0,-1 0 0,1-1 0,-2-1 0,1 0 0,-1 0 0,0 0 0,0-1 0,-1 0 0,0-1 0,0 1 0,8-17 0,-12 19 5,-1 1 0,1-1 1,-1 1-1,2-12 0,-4 17-16,0-1 0,1 0 0,-1 1 0,0-1 1,0 0-1,0 0 0,0 1 0,0-1 0,0 0 0,0 0 0,-1 1 1,1-1-1,0 0 0,0 0 0,-1 1 0,1-1 0,0 0 0,-1 1 0,1-1 1,-1 0-1,0 0-1,0 1 0,1 0 0,-1 0 0,0-1 0,0 1 0,0 0 0,0 0 1,1 0-1,-1 0 0,0 0 0,0 0 0,0 0 0,0 0 0,0 1 0,1-1 0,-1 0 0,0 0 1,0 1-1,0-1 0,1 1 0,-1-1 0,0 0 0,0 2 0,-5 1 17,1 1 1,-1 0-1,1 0 1,0 0-1,1 1 0,-1 0 1,1 0-1,0 0 0,0 0 1,1 1-1,-1 0 1,1-1-1,0 1 0,-2 9 1,3-9 12,0-1-1,0 1 1,0-1 0,1 1 0,0 0 0,1-1 0,-1 1-1,1 0 1,0 0 0,0-1 0,1 1 0,0 0 0,0 0 0,0-1-1,1 1 1,4 10 0,-4-12-13,0 1-1,1-1 0,0 0 1,0 0-1,0 0 1,0 0-1,1-1 1,-1 1-1,1-1 0,0 0 1,0 0-1,0 0 1,0-1-1,1 1 1,-1-1-1,1 0 0,0 0 1,-1-1-1,1 1 1,0-1-1,0 0 1,0-1-1,0 1 0,0-1 1,0 0-1,0 0 1,0 0-1,0-1 1,0 1-1,7-4 0,18-10-558,-21 8-3067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3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7232,'0'0'12495,"3"16"-12055,22 165 775,-1 6-66,-12-108-647,-4-33 186,3 1 1,17 48 0,-28-95-679,0 0 0,0 0-1,0-1 1,0 1 0,0 0-1,0 0 1,0 0 0,0 0-1,0 0 1,0 0 0,0 0 0,0 0-1,0 0 1,1 0 0,-1 0-1,0 0 1,0 0 0,0-1-1,0 1 1,0 0 0,0 0-1,0 0 1,0 0 0,0 0 0,1 0-1,-1 0 1,0 0 0,0 0-1,0 0 1,0 0 0,0 0-1,0 0 1,0 0 0,0 0-1,0 0 1,1 0 0,-1 0-1,0 0 1,0 0 0,0 0 0,0 1-1,0-1 1,0 0 0,0 0-1,0 0 1,0 0 0,0 0-1,0 0 1,1 0 0,-1 0-1,0 0 1,1-11 182,-7-127 444,-36-195 0,40 318-590,-4-21 119,-1-39-1,7 63-129,1-1 0,0 0-1,0 1 1,1-1-1,1 1 1,7-22-1,-4 17-6,-2 4-1,1 0 0,10-19 0,-14 29-17,0 1-1,1-1 0,-1 1 0,1 0 1,0 0-1,0-1 0,0 1 1,0 0-1,0 1 0,0-1 0,1 0 1,-1 0-1,0 1 0,1 0 1,0-1-1,-1 1 0,1 0 1,2 0-1,4-2 16,1 2 0,-1-1 0,0 1 0,1 1 0,-1-1 1,1 2-1,-1-1 0,0 1 0,1 1 0,-1 0 0,0 0 0,12 5 0,-9-3 7,-1 2 0,1-1 0,20 16 0,-28-18-22,0 0 1,-1 1-1,1 0 1,-1-1-1,1 1 1,-1 1-1,0-1 1,-1 0-1,1 1 1,-1-1-1,0 1 1,3 9-1,-3-8 2,-1-1-1,0 0 0,-1 0 0,1 1 0,-1-1 1,0 1-1,0-1 0,-1 0 0,1 1 0,-1-1 1,0 0-1,-1 1 0,-1 4 0,-2 0 26,1 0-1,-1-1 1,-1 0-1,0 0 1,-11 13-1,15-20-15,0 0 0,0 1-1,1-1 1,-1 1-1,1-1 1,-1 1 0,1 0-1,0 0 1,0-1 0,1 1-1,-1 0 1,0 0-1,1 0 1,0 0 0,-1 0-1,1 0 1,1 3-1,-1-1 2,1-1-1,1 1 1,-1-1-1,1 1 1,-1-1-1,1 1 1,1-1-1,-1 0 1,5 7-1,4 2 14,1-1-1,0 1 1,0-2 0,24 18-1,6 2 17,57 56-1,-87-76-54,-2 1 0,1 0 1,-2 0-1,0 1 0,0 0 0,-1 1 0,-1 0 0,0 0 1,7 23-1,-13-35 5,0 1 0,0 0 0,-1 0 0,1 0 0,-1 0 0,0-1 0,0 1 0,0 0 0,0 0 0,-1 0 0,1 0 0,-1 0 1,1 0-1,-1-1 0,0 1 0,0 0 0,0-1 0,-1 1 0,1 0 0,-3 2 0,1-2 3,0 1 0,-1-1 0,1 0 0,-1-1 0,1 1 0,-1-1 0,0 1 0,0-1 0,0 0 0,-1 0 0,-6 1 0,-5 1 11,0-1 1,0 0-1,0-2 1,0 0-1,-1 0 1,-17-3-1,-7-1 26,-190-27 221,227 29-244,0 0 0,1 1-1,-1-1 1,0 1 0,0 0 0,0 0 0,1 0-1,-1 0 1,-5 2 0,8-2-158,0 1 0,0-1 0,0 0 0,1 1 0,-1-1 0,0 1 0,0 0 0,1-1 0,-1 1 0,0-1 0,0 1 0,1 0 0,-1 0 0,1-1 0,-1 1 0,1 0 0,-1 0 0,1 0 0,-1 0 0,1 0 0,0-1 0,-1 1 0,1 0 1,0 0-1,0 0 0,0 0 0,0 0 0,0 0 0,0 0 0,0 0 0,0 0 0,0 0 0,0 0 0,0 0 0,1 1 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4.0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0 7432,'0'0'7388,"9"10"-6840,-4-4-455,0-1 11,0 0-1,-1 1 0,0-1 1,0 1-1,0 0 0,-1 0 1,1 0-1,-2 0 0,1 1 1,-1-1-1,1 1 0,-2 0 1,1-1-1,0 10 0,-2-5 65,-1-1 0,-1 1 0,0-1 0,0 0-1,0 0 1,-2 0 0,1 0 0,-1 0-1,-1 0 1,0-1 0,-10 15 0,-2-1 314,-1 0 0,-41 38 0,52-55-358,0 0 0,0 0 0,0-1 0,0 0 0,-1 0 0,0-1 0,0 0 0,0 0 0,-11 2 0,13-4-547,-1-1 1,1 0-1,-1 0 0,-9 0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6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327 550 6728,'0'0'4057,"2"-9"-3489,0 4-444,7-33 351,-8 35-356,-1 1 1,0-1-1,0 1 0,1-1 1,-1 0-1,-1 1 0,1-1 1,0 1-1,-1-1 0,1 0 1,-1 1-1,0-1 1,0 1-1,-2-4 0,2 5-19,0-1-1,-1 1 1,1 0-1,-1 0 1,0-1-1,1 1 1,-1 0-1,0 1 1,0-1-1,0 0 1,0 1 0,0-1-1,1 1 1,-1-1-1,0 1 1,0 0-1,0 0 1,0 0-1,0 0 1,0 0-1,0 0 1,-3 1-1,-7 1 137,1 0 1,-18 7-1,21-7-41,-15 6 158,1 0-1,0 1 1,-27 16-1,37-18-205,1 0 0,0 1 0,1 0 0,0 0 0,0 1 0,1 1 0,-13 15 0,20-22-105,0 0 0,0 0 0,0 0 1,1 0-1,-1 1 0,1-1 0,-1 0 1,1 1-1,0-1 0,0 1 0,1-1 1,-1 1-1,1 0 0,0-1 0,0 6 1,0-7-7,1 1 0,0 0 0,0-1 0,0 1 0,0 0 0,0-1 0,1 0 0,-1 1 0,1-1 0,0 0 0,-1 1 0,1-1 1,0 0-1,0 0 0,0-1 0,1 1 0,-1 0 0,0-1 0,5 3 0,1 0 32,0 0 0,0-1 0,0 0 0,1 0 0,-1-1 0,1 0 0,-1 0 0,1-1 0,0 0 0,0-1 1,0 0-1,-1 0 0,1-1 0,0 0 0,-1-1 0,1 0 0,0 0 0,-1-1 0,0 0 0,0 0 0,0-1 0,0 0 0,0 0 0,-1-1 0,0 0 0,0 0 0,8-8 0,-8 4 33,0 1 0,0-1-1,0-1 1,-1 1 0,-1-1-1,0 0 1,0-1 0,-1 1-1,0-1 1,-1 0 0,3-15-1,-2 0 578,-4 27-183,0 16-361,0-6-59,0-1 1,1 0-1,0 1 0,0-1 1,1 0-1,1 0 1,0 0-1,0 0 0,1 0 1,8 15-1,-10-23-57,-1-1-1,0 0 1,0 0 0,1 0-1,-1 0 1,0 0-1,1 0 1,-1 0 0,1 0-1,-1 0 1,1-1-1,0 1 1,-1-1 0,1 1-1,0-1 1,-1 0-1,1 1 1,0-1-1,0 0 1,-1 0 0,1 0-1,0-1 1,-1 1-1,1 0 1,0-1 0,-1 1-1,1-1 1,0 1-1,-1-1 1,1 0 0,1-1-1,8-3 51,-1 0-1,-1-1 1,14-10 0,-18 12-51,48-42 202,-43 36-163,0 0 0,1 1 0,0 0 0,1 1 1,0 0-1,14-7 0,-25 15-41,0-1 0,1 1 0,-1-1 0,0 1 0,0-1 0,0 1 0,0 0 0,0-1 0,1 1 1,-1 0-1,0 0 0,0 0 0,1 0 0,-1 0 0,0 0 0,0 0 0,0 0 0,1 1 0,-1-1 0,0 0 0,0 1 0,0-1 0,0 1 0,0-1 1,0 1-1,0 0 0,1 0 0,0 1 1,-1 0 0,0 0 0,0 0 0,0 0 0,0 0-1,0 0 1,0 0 0,0 1 0,-1-1 0,1 0 0,-1 0 0,0 1 0,1 2 0,-1 8 63,-1 1 0,0-1 0,-5 24 0,6-36-62,-1 0 0,1 0-1,0 0 1,-1 0 0,1 0-1,0 1 1,0-1 0,0 0 0,0 0-1,0 0 1,0 0 0,1 0-1,-1 0 1,0 1 0,0-1 0,1 2-1,0-3-6,0 0 0,0 0-1,0 0 1,0 1 0,0-1-1,0 0 1,0 0 0,0 0-1,0 0 1,0-1 0,0 1 0,0 0-1,0 0 1,0 0 0,0-1-1,0 1 1,-1-1 0,1 1-1,0-1 1,0 1 0,0-1-1,0 1 1,-1-1 0,1 1-1,0-2 1,52-37 166,-39 27-109,2 1 0,26-16-1,-28 19-28,37-16 142,-47 23-151,0-1 0,0 1 1,0 0-1,0 0 1,0 1-1,0-1 1,0 1-1,0 0 0,0 0 1,0 0-1,6 2 1,-9-2-24,0 1 1,0-1-1,0 1 1,0-1-1,-1 1 0,1-1 1,0 1-1,0 0 1,0 0-1,0-1 1,-1 1-1,1 0 1,0 0-1,-1 0 1,1 0-1,-1 0 1,1 0-1,0 2 0,6 21 56,-4-14-37,-2-6-21,0 0 1,0 0-1,0-1 0,1 1 1,-1 0-1,1 0 1,0-1-1,0 1 0,1-1 1,-1 0-1,1 0 0,-1 0 1,1 0-1,0 0 0,0 0 1,0-1-1,1 1 0,-1-1 1,1 0-1,-1 0 1,1 0-1,0-1 0,-1 1 1,1-1-1,0 0 0,0 0 1,0 0-1,0-1 0,0 1 1,0-1-1,0 0 0,0 0 1,6-1-1,14-3 13,0-1 0,0-1 0,-1-1-1,1-1 1,-2-1 0,1-1 0,22-14 0,-16 8-76,-71 76 100,29-43-42,0 1 0,-14 27-1,13-21-10,7-14 15,1 1-1,-8 17 1,13-25-1,0-1-1,0 0 1,1 1-1,-1-1 1,0 1 0,1-1-1,0 1 1,0 0-1,-1-1 1,2 1-1,-1-1 1,0 1 0,0-1-1,1 1 1,-1-1-1,1 1 1,2 4-1,-3-6 0,1 0-1,0 0 1,-1 0-1,1 0 1,0 0-1,0 0 0,-1 0 1,1 0-1,0 0 1,0-1-1,0 1 0,0 0 1,0-1-1,0 1 1,0-1-1,0 1 1,1-1-1,-1 1 0,0-1 1,0 0-1,0 1 1,0-1-1,3 0 1,-1 0-1,0-1 1,0 1 0,0-1-1,0 1 1,0-1 0,0 0-1,0 0 1,-1-1 0,5-1 0,4-4 0,0-1 0,-1 0 1,14-12-1,-9 4-1,0-1 0,-1-1-1,0 0 1,-2-1 0,0 0 0,-1-1 0,-1 0-1,-1-1 1,7-24 0,1-9 9,-3-1 0,10-80 0,-19 91 12,-1 0-1,-2 0 1,-2-1 0,-8-66-1,8 110-20,0 0 1,0 0-1,0-1 0,-1 1 0,1 0 0,0 0 1,0 0-1,-1 0 0,1 0 0,0 0 1,-1 0-1,1 0 0,-1 0 0,1 1 0,-1-1 1,0 0-1,1 0 0,-1 0 0,0 1 1,-1-2-1,1 2 0,0 0 0,1 0 0,-1 0 1,0 0-1,1 0 0,-1 0 0,0 0 1,1 0-1,-1 0 0,0 1 0,1-1 0,-1 0 1,1 1-1,-1-1 0,1 0 0,-1 1 1,0-1-1,1 1 0,-1-1 0,1 1 0,0-1 1,-1 1-1,0 0 0,-2 3 1,-1 1 0,1 0 0,0 0-1,0 0 1,1 0 0,-3 8 0,-3 15-6,2 1-1,1-1 1,2 1-1,0 0 1,2 0-1,3 35 1,2-21-9,2 0-1,2 0 1,20 61-1,-28-101 12,8 22-45,1 0 1,19 38-1,-25-57 11,0 0 0,1 0 0,0-1 1,0 1-1,0-1 0,1 0 0,-1-1 0,1 1 0,0-1 0,1 1 0,-1-2 1,1 1-1,0-1 0,0 1 0,12 3 0,13-1-3935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7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0 359 7528,'0'0'6772,"1"-12"-6290,5-38-3,-4 42-297,0 0 0,0 1 0,1-1 0,1 0 0,-1 1 0,1 0 0,0 0 0,1 0 0,0 0-1,0 1 1,0-1 0,7-5 0,-6 6-15,0-2 110,1 1 1,0 1-1,0-1 1,1 1-1,0 0 0,0 1 1,0 0-1,1 0 1,0 1-1,0 0 0,0 1 1,16-5-1,-23 8-235,-1 0-1,1 0 0,-1 0 0,1 0 0,-1 0 1,1 0-1,-1 1 0,1-1 0,-1 1 1,1-1-1,-1 1 0,0-1 0,1 1 0,-1 0 1,0 0-1,1 0 0,-1-1 0,0 1 1,0 0-1,0 1 0,0-1 0,0 0 0,0 0 1,0 0-1,0 1 0,-1-1 0,1 0 1,0 1-1,-1-1 0,1 0 0,0 4 0,2 4 70,0 1-1,0-1 1,1 14-1,-4-22-95,16 170 1001,-12-150-827,0 1-1,1-1 1,16 40-1,-18-55-143,-1-1 0,0 0 0,1 0-1,0 0 1,1 0 0,-1-1 0,1 1 0,0-1 0,0 0 0,0 0 0,0 0-1,1-1 1,-1 0 0,1 1 0,0-2 0,0 1 0,0 0 0,1-1-1,-1 0 1,8 2 0,-10-4-21,0 1 0,0-1 0,1 0-1,-1 0 1,0 0 0,0-1 0,0 1 0,1-1-1,-1 1 1,0-1 0,0 0 0,0-1 0,0 1-1,0 0 1,0-1 0,-1 1 0,1-1 0,0 0 0,-1 0-1,1 0 1,-1 0 0,0-1 0,0 1 0,4-6-1,2-4 30,0 0 0,-1-1-1,-1 0 1,6-16 0,-9 24-38,15-47 152,19-82 0,-24 80 9,28-75 0,-38 122-151,1-1 0,-1 1 1,1 0-1,1 0 0,5-8 0,-7 12-8,0 1 1,-1-1-1,1 0 1,0 1-1,0 0 0,0 0 1,1 0-1,-1 0 1,0 0-1,1 0 1,-1 1-1,8-2 0,-1 0 30,0 1-1,0 0 1,1 1-1,-1 0 1,0 1-1,1 0 1,-1 0-1,0 1 0,1 1 1,-1 0-1,18 5 1,-9-1 49,-10-4-13,0 1 1,0 0 0,0 0 0,-1 1 0,1 0 0,-1 1 0,0 0 0,12 9-1,-15-6 441,-2-2-1523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18.9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325 1 7232,'0'0'11857,"3"13"-11273,1 9-162,0 1-1,-2 0 1,-1 0 0,-2 33 0,-1-35-42,1-8 22,0-1 0,-1 1 0,0 0 0,-1-1 0,-1 0 0,1 1 0,-9 16 0,8-27-248,0 0-1,0-1 1,0 1 0,0-1-1,0 0 1,0 0 0,0 0-1,0-1 1,0 1 0,-6-1 0,-12 0 138,-38-4 1,37 2-87,-39 1 0,-4 6 38,42 1 112,24-6-166,9 0-7,66-7 56,-26 2-150,233-20 480,-264 24-461,0 1-1,-1 0 1,1 1-1,0 1 1,-1 1-1,34 9 0,-46-10-54,10 6 428,-26-14-752,3 3-4307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20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41 9744,'0'0'19094,"-10"2"-19028,-3 3-40,-30 6 83,42-11-105,1 0 0,0 0 0,0 0-1,0 0 1,-1 1 0,1-1 0,0 0 0,0 0 0,-1 0-1,1 0 1,0 0 0,0 0 0,-1 0 0,1 0 0,0 0-1,0 0 1,-1 0 0,1 0 0,0 0 0,0 0 0,-1 0-1,1 0 1,0 0 0,0 0 0,-1 0 0,1 0 0,0 0-1,0 0 1,-1-1 0,1 1 0,0 0 0,0 0 0,-1 0-1,1 0 1,0 0 0,0-1 0,0 1 0,0 0 0,-1 0-1,1-1 1,0 1 0,0 0 0,0 0 0,0 0 0,0-1-1,0 1 1,0 0 0,0 0 0,-1-1 0,1 1 0,0 0-1,0 0 1,0-1 0,0 1 0,0 0 0,0-1 0,0 1-1,1 0 1,-1 0 0,0-1 0,0 1 0,0 0 0,0 0-1,0-1 1,0 1 0,1-1 5,-1 1 0,0-1 0,0 1 0,0-1 0,0 1 0,0-1 0,0 1 1,1-1-1,-1 1 0,-1-1 0,1 1 0,0-1 0,0 1 0,0-1 0,0 1 0,0-1 0,0 1 0,0-1 0,-1 1 0,1 0 0,0-1 0,-1 0 0,0 1-3,0-1-1,0 1 1,-1 0-1,1-1 1,0 1-1,0 0 0,-1 0 1,1 0-1,0 0 1,0 0-1,-1 0 0,1 0 1,0 1-1,-2-1 1,3 0-5,0 0 0,0 0 0,0 0 0,0 0 0,0 0-1,0 0 1,0 0 0,0 0 0,0 0 0,0 0 0,0 0 0,0 0 0,0 0 0,0 0 0,0 0 0,0 0 0,0 0 0,-1 0 0,1 0 0,0 0 0,0 0 0,0 0 0,0 0 0,0 0 0,0 0 0,0 0 0,0 0 0,0 0-1,0 0 1,0 0 0,0 0 0,0 0 0,0 0 0,0 0 0,0 0 0,0 0 0,0 0 0,0 0 0,0 1 0,0-1 0,-1 0 0,1 0 0,0 0 0,0 0 0,0 0 0,0 0 0,-2-7-20,7-17-441,-1 17-3067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23.65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120 124 5824,'0'0'8189,"12"-3"-8002,74-20 285,-72 16-131,-20 4-15,-27 3 33,26 0-395,-61 6 394,68-6-313,0 0-39,0 0-1,0-1 1,0 1 0,-1 0 0,1 0 0,0 0-1,0 0 1,0 0 0,0-1 0,0 1-1,0 0 1,0 0 0,0 0 0,0 0 0,0-1-1,0 1 1,0 0 0,0 0 0,0 0-1,0 0 1,0-1 0,0 1 0,0 0-1,0 0 1,0 0 0,0 0 0,0-1 0,0 1-1,0 0 1,1 0 0,-1 0 0,0 0-1,0 0 1,0-1 0,0 1 0,8-2 51,0 0 0,0-1 0,-1 0 0,1 0 0,9-7 0,-14 8-46,-1 0 1,1 1-1,-1-1 1,1 0-1,-1-1 0,0 1 1,0 0-1,2-4 1,-3 5-4,-1 0 0,1 0 1,-1 0-1,0 0 1,1 0-1,-1 0 1,0 0-1,1 0 0,-1 0 1,0 0-1,0 0 1,0 0-1,0-1 1,0 1-1,0 0 0,0 0 1,0 0-1,-1 0 1,1 0-1,0 0 1,-1 0-1,0-2 0,0 2 1,1 0 0,-1 0-1,0-1 1,0 1 0,0 0-1,0 0 1,0 0-1,-1 0 1,1 1 0,0-1-1,0 0 1,-1 0-1,1 1 1,0-1 0,-1 0-1,1 1 1,-1 0-1,1-1 1,0 1 0,-1 0-1,1 0 1,-1 0-1,1 0 1,-3 0 0,-40 6 71,26-2-37,-11 1 54,17 1 21,12-6-114,0 1 1,0-1-1,0 0 0,0 0 0,0 0 0,-1 0 0,1 1 0,0-1 1,0 0-1,0 0 0,0 0 0,0 1 0,0-1 0,0 0 0,0 0 1,0 0-1,0 1 0,0-1 0,0 0 0,0 0 0,0 0 0,0 1 0,0-1 1,0 0-1,0 0 0,0 0 0,0 1 0,0-1 0,1 0 0,-1 0 1,0 0-1,0 0 0,0 1 0,0-1 0,0 0 0,0 0 0,1 0 1,-1 0-1,0 1 0,0-1 0,0 0 0,0 0 0,1 0 0,1 2 11,1 0 0,-1 0 0,1 0-1,-1 0 1,1 0 0,0-1 0,0 1-1,0-1 1,-1 0 0,1 0 0,1 0-1,-1 0 1,0 0 0,0-1 0,0 1-1,0-1 1,6 0 0,9 2 53,-14-1-44,0-1 0,0 1 0,1-1 0,-1 0 1,0 0-1,0 0 0,7-2 0,-165 45 549,135-41-550,14-2-9,9-1 15,67-17 64,89-35 0,-147 46-53,-11 6-21,0 0-1,0 0 1,0 0-1,1 0 1,-1 0-1,0 0 0,0 1 1,1-1-1,-1 1 1,4-1-1,-19-2 143,-16 7-107,14-2-43,0 0 0,0 1 0,0 1-1,1 0 1,-20 9 0,34-13-12,-1 0-1,1 0 1,0 0 0,0 1-1,0-1 1,0 0 0,0 0-1,0 0 1,0 1 0,0-1-1,0 0 1,0 0 0,0 1-1,-1-1 1,1 0 0,0 0-1,0 0 1,1 1 0,-1-1-1,0 0 1,0 0 0,0 0-1,0 1 1,0-1 0,0 0-1,0 0 1,0 0 0,0 1-1,0-1 1,0 0 0,1 0-1,-1 0 1,0 1 0,0-1-1,0 0 1,0 0 0,1 0-1,-1 0 1,0 0 0,0 0-1,0 1 1,0-1 0,1 0-1,-1 0 1,0 0 0,0 0-1,1 0 1,-1 0 0,0 0-1,0 0 1,0 0 0,1 0-1,-1 0 1,0 0-1,14 5-21,1-4 61,0-2 0,1 0 0,19-3 0,27-3-3134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38.1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9440,'0'0'5496,"19"3"-4838,15 2-182,1-2 0,64-3 0,-93-1-405,107-8 2311,134-30 0,-240 38-2227,11-4 362,-1 2 0,1 0 0,28-1 1,-27 4-548,-12 0-2867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25.32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71 154 4512,'0'0'4600,"8"-10"-4126,25-30 12,-32 38-345,0 1 0,0 0 0,0 0 1,0-1-1,0 1 0,0-1 1,0 1-1,-1-1 0,1 1 0,-1-1 1,1 1-1,-1-1 0,1-1 0,-1 2-95,0 1 0,0-1 0,-1 1-1,1 0 1,0-1 0,0 1-1,0-1 1,0 1 0,-1-1 0,1 1-1,0 0 1,0-1 0,-1 1-1,1 0 1,0-1 0,-1 1-1,1 0 1,0-1 0,-1 1 0,1 0-1,-1 0 1,1-1 0,0 1-1,-1 0 1,1 0 0,-1 0 0,0-1-1,-4 0 153,0 1 0,0 0 0,1-1 0,-1 1 0,0 1 0,-5 0 0,-1 0 233,66-20 895,-43 14-1176,36-10 140,-37 12-113,1 0 0,-1-1 0,0 0 0,0-1 0,12-7 0,-66 10 700,-60 8-159,120-13-534,-7 8 80,-16 2-158,-10 3-54,-76 51 120,91-57-171,1 0 0,0 0-1,-1 0 1,1 0-1,0 0 1,0 0-1,-1 1 1,1-1 0,0 0-1,-1 0 1,1 0-1,0 0 1,0 1 0,-1-1-1,1 0 1,0 0-1,0 0 1,0 1-1,-1-1 1,1 0 0,0 0-1,0 1 1,0-1-1,0 0 1,-1 0 0,1 1-1,0-1 1,0 0-1,0 1 1,0-1-1,0 0 1,0 1 0,0-1-1,0 0 1,0 1-1,0-1 1,0 0 0,0 1-1,0-1 1,0 0-1,0 0 1,0 1-1,0-1 1,1 0 0,-1 1-1,0-1 1,0 0-1,0 0 1,0 1 0,1-1-1,-1 0 1,0 0-1,1 1 1,14 6 10,-2-5-11,-1-1 0,1-1 1,0 0-1,13-1 0,17-1 4,-76-8 84,-14 7-21,33 2-21,1 1 0,-24-6 1,37 6-45,-1 0 1,1 0-1,-1 0 0,1 0 1,-1 0-1,1 0 1,0 0-1,-1 0 1,1 0-1,-1 0 0,1-1 1,-1 1-1,1 0 1,0 0-1,-1 0 1,1-1-1,0 1 0,-1 0 1,1-1-1,0 1 1,-1 0-1,1-1 1,0 1-1,-1 0 0,1-1 1,0 1-1,0 0 1,0-1-1,-1 1 1,1-1-1,0 1 0,0-1 1,0 1-1,0-1 1,0 0-1,1 0 0,-1 0 1,1 0-1,-1 0 1,1 1-1,0-1 0,-1 0 1,1 0-1,0 1 0,0-1 1,0 0-1,0 1 1,1-2-1,33-15 32,-17 10-6,1 1 0,27-4 0,-11 5-2736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27.10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202 1 5224,'0'0'5944,"-10"2"-5612,-19 5 425,-39 13 0,97-26-76,-1 2-1,1 0 0,45 1 1,-98 6 825,-28 2-1285,30-1 894,41 2-722,-17-2-146,-12 1-106,-21 1 4,25-6-127,1 1 0,-1 0 0,1 0 1,0 0-1,0 1 0,-1-1 0,1 1 0,0 0 0,1 1 0,-1 0 0,-8 5 0,13-8-16,0 0 0,-1 1 1,1-1-1,-1 0 0,1 1 1,0-1-1,-1 1 0,1-1 1,0 1-1,0-1 0,-1 0 1,1 1-1,0-1 0,0 1 1,0-1-1,0 1 0,-1-1 1,1 1-1,0-1 0,0 1 1,0-1-1,0 1 0,0-1 1,0 1-1,0-1 0,1 1 0,-1-1 1,0 1-1,0-1 0,0 1 1,0-1-1,1 1 0,-1-1 1,0 1-1,0-1 0,1 1 1,-1-1-1,0 0 0,1 1 1,-1-1-1,0 1 0,1-1 1,-1 0-1,1 0 0,-1 1 1,1-1-1,-1 0 0,1 0 1,-1 1-1,0-1 0,2 0 1,29 10 77,-24-8-57,6 2 18,-4-1-1,1 0 0,0-1 0,-1 0 0,19 2 0,-21-3 56,-10 2 7,-11 4 46,-121 26 166,116-26-280,16-5-21,1-1 1,0 0 0,-1-1-1,1 1 1,-1 0-1,1-1 1,-5 1 0,6-1 13,9 0 5,13-2-21,-1 0 1,0-2-1,0 0 1,-1-1-1,36-14 1,-54 18-9,1 0 1,-1 0-1,1 0 1,-1 0-1,1 0 1,-1 0-1,0 0 1,0 0-1,1-1 1,-1 1-1,0 0 1,0-1-1,0 1 1,0-1-1,0-2 1,-11-9 195,10 12-199,0 0 1,0-1 0,0 1-1,0-1 1,0 1 0,1-1 0,-1 1-1,0-1 1,0 1 0,1 0-1,-1-1 1,1 1 0,0 0 0,-1-1-1,1 1 1,0 0 0,0 0-1,0 0 1,-1-1 0,1 1-1,0 0 1,1 0 0,-1 0 0,0 1-1,0-1 1,0 0 0,0 0-1,1 1 1,-1-1 0,0 0-1,1 1 1,-1 0 0,1-1 0,-1 1-1,2-1 1,21-6-219,1 0-1,0 1 1,27-2 0,-42 6-149,20-1 396,-28 3-257,0 0 1,-1 0-1,1 0 1,-1 0-1,1 0 1,14 7-2039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1:28.65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121 193 6128,'0'0'8321,"-13"-2"-8062,-39-9-14,45 11-134,0 0 0,0 0-1,0 1 1,0 0 0,-7 2 0,7-2 377,13-5 199,235-101 857,-236 103-1525,9-5 524,-13 2-184,-9 0-79,-65-35 325,71 39-575,-1 0-1,1 0 0,-1 0 0,1 0 0,0-1 0,-1 1 0,1-1 1,-3-2-1,5 4-27,0 0 1,0 0-1,0 0 1,0 0-1,0 0 1,0 0-1,0 0 0,0-1 1,0 1-1,0 0 1,0 0-1,0 0 1,0 0-1,0 0 1,0 0-1,0-1 1,0 1-1,0 0 0,0 0 1,0 0-1,0 0 1,0 0-1,0 0 1,1 0-1,-1 0 1,0-1-1,0 1 0,0 0 1,0 0-1,0 0 1,0 0-1,0 0 1,0 0-1,0 0 1,0 0-1,1 0 1,-1 0-1,0 0 0,0 0 1,0 0-1,0 0 1,0-1-1,0 1 1,0 0-1,1 0 1,-1 0-1,0 0 1,0 0-1,0 0 0,17 0 41,-11 1-34,0 0-1,0 0 0,0 1 1,0-1-1,8 5 1,-13-6 0,1 1 0,0 0 0,0-1 1,-1 1-1,1 0 0,0 0 0,-1 0 0,1 1 1,-1-1-1,0 0 0,1 0 0,-1 1 1,0-1-1,0 1 0,0-1 0,0 1 1,0 0-1,0-1 0,0 1 0,0 0 0,0 3 1,-1 4 9,-1 0 1,0-1 0,-1 1-1,0 0 1,0-1 0,-1 1-1,0-1 1,-1 0 0,1 0-1,-9 13 1,4-7 19,1 0 0,-6 20 0,12-33-35,0 1 1,1-1-1,-1 1 0,1-1 0,0 1 1,-1 0-1,1-1 0,0 1 1,0 0-1,0-1 0,0 1 0,1-1 1,-1 1-1,0 0 0,0-1 0,2 3 1,0-1 10,-1-1 1,1 0 0,0 0-1,1 0 1,-1-1 0,0 1-1,0 0 1,1-1 0,2 2-1,3 1 30,-8-4-41,0 0 0,1 0 0,-1 0 0,0 0 1,1 0-1,-1 0 0,0 0 0,1 0 0,-1 0 0,0 0 0,1 0 1,-1 0-1,0 0 0,1 1 0,-1-1 0,0 0 0,0 0 0,1 0 1,-1 1-1,0-1 0,0 0 0,1 0 0,-1 1 0,0-1 1,0 0-1,0 0 0,1 1 0,-1-1 0,0 0 0,0 1 0,0-1 1,0 0-1,0 1 0,0-1 0,0 0 0,0 1 0,0-1 0,0 0 1,0 1-1,0-1 0,0 0 0,0 1 0,0-1 0,0 0 0,0 1 1,0-1-1,0 0 0,0 1 0,0-1 0,-1 1 0,13-15 295,9-11-3347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27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0 124 4416,'0'0'13919,"11"-8"-13728,-4 1-162,9-6 183,1 0 0,35-20 0,-36 25 36,0 2 0,30-8 0,-44 14-228,24-9 315,-20 7-236,0 0 1,-1 0-1,2 0 0,-1 1 1,0 0-1,0 0 0,0 0 1,0 1-1,13 0 0,-18 1-72,0-1-1,0 1 0,0 0 1,0-1-1,0 1 0,0 0 0,-1-1 1,1 1-1,0 0 0,0 0 1,-1 0-1,1 0 0,-1 0 1,1 0-1,-1-1 0,1 1 0,-1 0 1,1 1-1,-1-1 0,0 0 1,0 0-1,1 0 0,-1 0 1,0 0-1,0 0 0,0 0 0,0 0 1,0 0-1,0 0 0,-1 0 1,1 2-1,-9 40 269,8-38-265,-6 14 75,-1 0 1,0-1-1,-2 0 1,0 0-1,0-1 1,-2 0-1,0-1 1,-15 15-1,-31 32 399,28-35-208,24-17-130,6-11-157,0 0 0,0 1 0,0-1 0,0 0 0,0 0 0,0 1 0,0-1-1,0 0 1,0 1 0,-1-1 0,1 0 0,0 0 0,0 1 0,0-1 0,0 0 0,0 0-1,-1 1 1,1-1 0,0 0 0,0 0 0,0 0 0,-1 1 0,1-1 0,0 0-1,0 0 1,-1 0 0,1 0 0,0 0 0,0 0 0,-1 1 0,1-1 0,0 0-1,-1 0 1,1 0 0,0 0 0,-1 0 0,15-1 128,-1-1 1,0-1-1,0 0 1,24-8-1,2-1 31,-27 9-89,0 0 1,0 1 0,0 1 0,0 0 0,0 1 0,0 0 0,0 1 0,0 0 0,0 1 0,0 0-1,0 1 1,-1 0 0,21 9 0,-29-11-282,16 6 959,-7-9-4382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38.4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1 9560,'0'0'8349,"-3"11"-7812,-3 2-347,3-8-87,1 1 0,0 0-1,0-1 1,0 1 0,1 0 0,0 0-1,0 6 1,0-11-22,1 1 0,0-1-1,0 0 1,0 0 0,-1 0 0,1 1 0,1-1-1,-1 0 1,0 0 0,0 0 0,0 1 0,1-1 0,-1 0-1,0 0 1,1 0 0,-1 0 0,1 0 0,0 0-1,-1 0 1,1 0 0,0 0 0,-1 0 0,1 0-1,0 0 1,0 0 0,0 0 0,0-1 0,1 2-1,0-1 6,0-1 1,1 0-1,-1 1 0,0-1 0,0 0 0,0 0 0,0 0 0,0 0 0,0-1 0,0 1 0,1 0 0,-1-1 0,0 0 0,0 1 0,0-1 1,2-1-1,-1 0 18,0 1 1,0-1 0,0 0 0,0 0 0,0 0-1,-1-1 1,1 1 0,-1 0 0,1-1 0,-1 0-1,0 1 1,0-1 0,0 0 0,0 0 0,-1 0-1,1-1 1,-1 1 0,0 0 0,1-5 0,-2 8-83,1-1 0,-1 1 0,0 0 0,0-1 0,0 1 0,0-1 0,1 1 0,-1 0 0,0-1 0,0 1 0,0-1 0,0 1 0,0 0 0,0-1 0,0 1 0,0-1 0,0 1 0,-1 0 0,1-1 0,0 1 0,0-1 0,0 1 0,0 0 0,0-1 0,-1 1 0,1 0 0,0-1 0,0 1 0,-1 0 0,1-1 0,0 1 0,0 0 0,-1 0 0,1-1 0,0 1 0,-1 0 0,1 0 0,0 0 0,-1-1 0,1 1 0,-1 0 1,1 0-1,0 0 0,-1 0 0,1 0 0,-1 0 0,1 0 0,0 0 0,-1 0 0,1 0 0,-1 0 0,1 0 0,0 0 0,-1 0 0,1 0 0,-1 0 0,1 0 0,0 1 0,-1-1 0,-1 0 40,0 1-1,0 0 1,0-1 0,0 1-1,0 0 1,0 0 0,0 0-1,0 0 1,0 0 0,-2 2-1,-12 15 373,-3 3-4075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43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492 377 4720,'0'0'8878,"-11"-6"-8472,-34-15-16,40 20-298,-1 0 0,1 0 0,-1 0 0,1 1-1,0 0 1,-1 0 0,1 0 0,-1 1 0,1 0-1,0 0 1,0 0 0,-1 0 0,1 1 0,0 0 0,0 0-1,-5 4 1,-9 1 175,6-1-119,1-1-1,0 2 1,0-1 0,1 2-1,0-1 1,-16 16 0,-54 60 547,78-80-665,-13 15 161,2 0 0,0 1 0,1 0 0,1 1 0,0 1 0,2 0 0,0 0 0,2 1 0,0 1 0,2-1 1,0 1-1,-4 44 0,9-57-101,2 0 1,-1 0 0,2 0-1,-1 0 1,1 0 0,1 0-1,0 0 1,0 0 0,1-1-1,6 12 1,-9-19-71,1 1-1,0-1 1,0 0 0,0 0-1,0 0 1,0 0 0,0 0-1,1 0 1,-1-1 0,1 1-1,-1-1 1,1 1 0,-1-1 0,1 0-1,0 0 1,0 0 0,0-1-1,-1 1 1,1-1 0,0 1-1,0-1 1,0 0 0,0 0-1,0 0 1,0-1 0,0 1-1,4-2 1,5 0 37,1-2-1,0 1 1,-1-2 0,21-9 0,-12 2 3,0 0 1,-1-2 0,0 0 0,-1-1-1,-1-1 1,0-1 0,28-36 0,-20 20 88,-2-2 1,-1-1 0,30-65 0,-42 78-33,-2-1 0,-1-1 0,-1 1 0,7-45 0,-13 64-39,-1 0-1,1 0 0,-2 0 1,1 0-1,0 0 0,-1 1 1,0-1-1,-1-6 0,2 11-72,0 0 0,0 0 0,-1-1 0,1 1 0,0 0 0,0 0 0,0 0 0,0 0 1,0-1-1,0 1 0,0 0 0,0 0 0,0 0 0,0 0 0,-1 0 0,1-1 0,0 1 0,0 0 0,0 0 0,0 0 0,0 0 0,-1 0 0,1 0 0,0 0 0,0 0 0,0 0 0,0 0 0,-1-1 0,1 1 0,0 0 0,0 0 0,0 0 0,0 0 0,-1 0 0,1 0 0,0 0 0,0 0 0,0 0 0,-1 1 0,1-1 1,0 0-1,0 0 0,0 0 0,0 0 0,-1 0 0,1 0 0,0 0 0,0 0 0,0 0 0,0 0 0,0 1 0,-1-1 0,1 0 0,0 0 0,0 0 0,0 0 0,0 0 0,0 1 0,0-1 0,0 0 0,0 0 0,0 0 0,-1 1 0,-5 10 115,-9 32 59,6-21-109,2 1 0,-9 41 0,12-38 2,0 1 0,2 29 0,2-48-30,1 1-1,-1-1 1,2 0-1,-1 0 0,1 0 1,1 0-1,-1 0 1,1 0-1,0-1 0,1 1 1,5 6-1,-7-10-15,0-1 0,0 0-1,0 0 1,1 0 0,-1 0-1,1-1 1,0 1 0,0-1 0,0 1-1,0-1 1,0 0 0,0 0-1,1-1 1,-1 1 0,1-1 0,-1 1-1,1-1 1,-1 0 0,1 0-1,0-1 1,0 1 0,-1-1 0,1 0-1,0 0 1,0 0 0,0 0-1,5-2 1,1 0 10,1-1 0,0 0 0,-1 0 0,0-1 0,0 0 0,0-1 0,0 0 0,-1-1 0,0 0 0,0 0 0,8-8 0,12-19 56,-23 26-49,0 0-1,1 0 0,-1 0 1,2 0-1,13-9 1,-21 16-41,0 0-1,0 0 1,0 0 0,0 0 0,1 0 0,-1 0 0,0-1-1,0 1 1,0 0 0,1 0 0,-1 0 0,0 0-1,0 0 1,0 0 0,0 0 0,1 0 0,-1 0 0,0 0-1,0 0 1,0 0 0,1 0 0,-1 0 0,0 0 0,0 1-1,0-1 1,1 0 0,-1 0 0,0 0 0,0 0-1,0 0 1,0 0 0,1 0 0,-1 1 0,0-1 0,0 0-1,0 0 1,0 0 0,0 0 0,0 0 0,1 1-1,2 11 25,-4 14-32,-9 49 26,-29 109-1,8-46-4,-45 174 151,61-251-36,29-87 74,8-26-156,20-108 83,9-27 53,-39 151-158,2 1 1,1 1 0,23-40 0,4 10 43,72-84 0,-107 140-60,-6 7-9,0 0 1,0 0-1,0 0 0,0 0 1,0 0-1,0 0 1,0 0-1,0 0 1,0 1-1,0-1 0,0 0 1,1 1-1,-1-1 1,0 1-1,0-1 1,1 1-1,-1-1 1,0 1-1,1 0 0,-1 0 1,1 0-1,-1 0 1,2 0-1,-2 0 1,0 1 1,0-1-1,0 1 0,0-1 1,0 1-1,0 0 0,0 0 0,0-1 1,0 1-1,0 0 0,0 0 1,-1 0-1,1 0 0,0 0 1,-1 0-1,1 0 0,0 0 0,-1 0 1,1 0-1,-1 0 0,0 0 1,1 1-1,-1-1 0,0 0 1,0 0-1,0 0 0,0 2 0,0 6 2,0 1-1,0-1 0,-1 0 0,-1 0 0,1 0 0,-1 1 0,-1-2 0,0 1 0,0 0 0,-1 0 0,-7 11 0,8-13 5,-1 0 1,-1-1-1,1 0 0,-1 0 0,0 0 1,0 0-1,-1-1 0,1 0 0,-1 0 0,0 0 1,-1-1-1,1 0 0,-1 0 0,-9 4 0,-4-7 120,13-1-85,15-1-39,0 1-8,0-1 0,0-1-1,16-4 1,3 0-26,3 1 9,3 0-9,61-18 0,-92 22 26,1 1 0,-1-1 0,0 0-1,1 0 1,-1 1 0,0 0 0,1-1 0,-1 1-1,1 0 1,-1 0 0,1 0 0,-1 1 0,0-1-1,1 0 1,-1 1 0,0 0 0,1-1 0,-1 1-1,4 2 1,-4-1 3,0 0-1,0 0 1,0 1-1,0-1 1,-1 0-1,1 1 1,-1-1-1,0 1 1,1-1-1,-1 1 1,0-1-1,-1 1 1,1 0-1,0 0 1,-1-1-1,1 1 1,-1 3-1,2 26 3,-2-1-1,0 0 0,-2 0 0,-11 56 0,-42 124-14,39-154-5,-39 160 50,51-207 9,2-7 2,3-6 63,17-45 1,-2-2 0,12-62 0,2-4 28,15-40 246,91-209 0,-135 364-378,4-11 29,1 0 0,13-19 0,-18 29-24,1 0-1,-1 0 0,1 0 1,0 0-1,-1 0 0,1 0 1,0 1-1,0-1 0,0 1 1,0-1-1,0 1 0,1 0 1,-1 0-1,0 0 0,0 0 0,1 0 1,-1 0-1,1 0 0,-1 1 1,1 0-1,4-1 0,-5 2-7,-1-1 0,1 1 0,-1 0 0,1 0 0,-1-1 0,1 1 0,-1 0 0,1 0 0,-1 1 0,0-1 0,0 0 0,0 0 0,1 1 0,-1-1 0,0 1 0,-1-1 0,1 1 0,0-1 0,0 1 0,-1-1 0,1 1 0,0 2 0,1 2-3,0 0 1,-1 1-1,1-1 1,0 12-1,-1 1-18,-1-1-1,-1 1 1,-1 0-1,0 0 1,-9 33-1,11-50 22,-1 0-1,0-1 1,0 1 0,0 0-1,0 0 1,0 0-1,-1-1 1,1 1-1,0-1 1,-1 1-1,1-1 1,-1 1 0,1-1-1,-1 0 1,0 0-1,0 0 1,1 0-1,-4 1 1,4-1 2,0-1 0,0 0 1,0 0-1,-1 1 0,1-1 1,0 0-1,0 0 0,-1 0 1,1 0-1,0 0 0,-1 0 1,1-1-1,0 1 0,0 0 1,0-1-1,-1 1 0,1-1 1,0 1-1,0-1 0,0 1 1,0-1-1,0 0 0,0 0 0,0 0 1,0 1-1,0-1 0,0 0 1,0 0-1,1 0 0,-2-2 1,-4-11-32,5 14 30,1 0-1,0 0 1,0 0 0,0-1 0,0 1-1,0 0 1,0 0 0,0 0 0,0-1-1,1 1 1,-1 0 0,0 0-1,0 0 1,0 0 0,0-1 0,0 1-1,0 0 1,0 0 0,0 0 0,0 0-1,0-1 1,1 1 0,-1 0 0,0 0-1,0 0 1,0 0 0,0 0 0,1 0-1,-1-1 1,0 1 0,0 0 0,0 0-1,0 0 1,1 0 0,-1 0 0,27 4 0,-18-2-10,1 0 0,-1 0 1,1-1-1,0 0 0,-1-1 0,1 0 0,12-2 1,-15 1 8,-1 0 1,1-1 0,-1 0 0,0-1-1,0 1 1,0-1 0,0 0 0,0-1-1,0 1 1,-1-1 0,9-7 0,17-21 26,47-62 0,-61 72-21,-1 0-2,0-1-1,-2-1 1,-1 0-1,12-30 1,32-106 4,-27 72 14,-24 70-12,12-31 15,-2 0 1,14-77-1,-30 124-27,1 1-1,-1-1 1,0 1 0,0-1 0,0 0 0,0 1 0,-1-1-1,1 1 1,0-1 0,-1 1 0,1-1 0,-1 1 0,1-1-1,-1 1 1,-1-3 0,2 3 2,-1 1 0,1-1 0,-1 1 0,0 0 0,1-1-1,-1 1 1,1-1 0,-1 1 0,0 0 0,1 0 0,-1-1 0,0 1 0,1 0 0,-1 0-1,0 0 1,1 0 0,-1-1 0,0 1 0,1 0 0,-1 0 0,0 1 0,1-1 0,-1 0 0,0 0-1,1 0 1,-1 0 0,0 1 0,1-1 0,-1 0 0,0 0 0,1 1 0,-1-1 0,1 1 0,-2 0-1,-10 7 1,0 1-1,0 1 1,1 0 0,0 0-1,1 1 1,-16 21-1,-44 80 4,60-94-3,-7 15-13,1 1-1,1 1 1,3 0-1,0 1 1,3 0 0,1 1-1,1 0 1,2 0-1,0 69 1,5-94 21,1-1 0,0 0 0,0 0 1,1 1-1,1-1 0,0 0 0,0-1 0,8 17 0,-10-25 6,0 0 1,1 0-1,-1-1 1,0 1-1,1-1 0,-1 1 1,1-1-1,-1 0 1,1 0-1,0 1 0,-1-1 1,1 0-1,0 0 1,0-1-1,0 1 0,0 0 1,2 0-1,0 0 6,0-1-1,1 1 0,-1-1 1,0 0-1,1 0 0,-1 0 1,8-2-1,-3 0 8,0-1-1,-1 0 1,1 0 0,-1 0-1,0-1 1,0 0 0,11-8-1,10-10 34,56-44 8,-83 64-63,2-2 27,1 0-1,0 0 1,0 0 0,0 0-1,12-5 1,-17 11-18,0-1 0,0 1 1,0-1-1,0 1 1,0-1-1,0 1 0,0 0 1,-1-1-1,1 1 1,0-1-1,-2 3 0,1 0 7,-23 126 132,24-130-149,0 1 0,-1 0 0,1 0 0,0 0 1,0 0-1,-1 0 0,1 0 0,0-1 0,0 1 1,0 0-1,0 0 0,0 0 0,1 0 0,-1 0 0,0 0 1,0 0-1,0-1 0,1 1 0,-1 0 0,1 0 1,-1 0-1,0 0 0,1-1 0,-1 1 0,1 0 0,0-1 1,-1 1-1,2 1 0,-1-2 6,0 0 1,1 0-1,-1 0 1,0 0-1,1 0 1,-1 0-1,0 0 1,1 0-1,-1 0 0,0-1 1,0 1-1,1-1 1,-1 1-1,0-1 1,0 1-1,2-2 1,6-3 58,0-1 1,0 0 0,13-11 0,3-10 84,-19 19-75,1 0 1,1 1-1,13-11 0,-21 18-77,0 0-1,0-1 0,1 1 0,-1 0 0,0 0 0,0-1 1,1 1-1,-1 0 0,0 0 0,1 0 0,-1 0 0,0 0 1,0 0-1,1-1 0,-1 1 0,0 0 0,1 0 0,-1 0 1,0 0-1,1 0 0,-1 0 0,0 0 0,1 0 0,-1 0 1,0 0-1,1 1 0,-1-1 0,0 0 0,1 0 0,-1 0 1,0 0-1,0 0 0,1 0 0,-1 1 0,0-1 1,1 0-1,1 15 2,-7 21-4,4-33 2,-21 79 0,-3-2 0,-3 0 0,-43 81 0,61-139 0,-1 0 0,-2 0 0,-22 31 0,34-52 0,1 1 0,-1-1 0,0 0 0,0 0 0,0-1 0,1 1 0,-1 0 0,0 0 0,0 0 0,0-1 0,0 1 0,0 0 0,0-1 0,-1 1 0,1-1 0,0 1 0,0-1 0,0 1 0,-1-1 0,1 0 0,0 0 0,0 0 0,0 0 0,-2 0 0,1 0 0,1-1 0,0 1 0,0-1 0,0 0 0,0 0 0,0 0 0,0 0 0,0 1 0,0-1 0,0-1 0,0 1 0,0 0 0,0 0 0,1 0 0,-1 0 0,0 0 0,1-1 0,-1 0 0,-1-4 0,0 0 0,0 0 0,1 0 0,0 0 0,0 0 0,0 0 0,1 0 0,0-10 0,2 7 0,1 0 0,-1 0 0,1 0 0,1 1 0,-1-1 0,1 1 0,1 0 0,0 0 0,0 1 0,0 0 0,1-1 0,0 2 0,1-1 0,11-9 0,-4 6 0,-1 0 0,1 2 0,1-1 0,-1 2 0,1 0 0,1 1 0,19-6 0,22 2 0,-40 10-575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48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0 732 19559,'0'0'615,"11"-14"-412,4-4-124,-5 6-4,0 0 0,0-1 0,-2-1 0,10-18 0,41-65 809,4-8 826,-63 105-1695,0 0 0,0-1 0,0 1 0,0 0 0,0 0 0,0-1 0,0 1 0,1 0 0,-1 0 0,0-1 0,0 1 1,0 0-1,1 0 0,-1 0 0,0-1 0,0 1 0,0 0 0,1 0 0,-1 0 0,0 0 0,0 0 0,1 0 0,-1-1 0,0 1 1,1 0-1,-1 0 0,0 0 0,0 0 0,1 0 0,-1 0 0,0 0 0,1 0 0,-1 0 0,0 0 0,0 0 0,1 0 0,-1 0 0,0 0 1,0 1-1,1-1 0,-1 0 0,0 0 0,1 0 0,-1 0 0,0 0 0,0 1 0,13 15 300,6 28-105,-13-22-115,0 1 0,-2-1 0,0 1 0,1 45 0,-5-54-33,-1 0 0,0 0 0,-1 0 1,-1 0-1,0 0 0,0 0 0,-2-1 0,0 1 0,-9 17 0,14-30-51,-1 0-1,1 1 1,-1-1 0,0 0-1,1 0 1,-1 0-1,0 0 1,0 0 0,0 0-1,0 0 1,0 0 0,0 0-1,0 0 1,0 0 0,0 0-1,-1-1 1,1 1 0,0-1-1,0 1 1,-1-1 0,1 1-1,0-1 1,-1 1 0,1-1-1,0 0 1,-1 0 0,1 0-1,0 0 1,-1 0 0,1 0-1,0 0 1,-1 0-1,1-1 1,0 1 0,-1-1-1,1 1 1,0-1 0,-1 1-1,1-1 1,0 1 0,-2-3-1,-6-3 65,1-1 0,-1 0 0,2-1 0,-12-13-1,-5-4 80,13 9-45,43 32-105,-1 0 1,0-1-1,52 17 0,-76-31-1,0 0-1,1 0 1,-1-1 0,0 0-1,1 0 1,-1 0-1,1-1 1,-1 0 0,0-1-1,0 0 1,0 0-1,0 0 1,0-1 0,0 0-1,-1 0 1,11-8-1,9-6 16,-1-1 0,35-33 0,-57 48-17,2-2 8,0-1 0,0 0 0,0 0 0,-1 0 1,0-1-1,0 0 0,-1 0 0,1 0 0,-2 0 0,1 0 1,-1-1-1,0 1 0,0-1 0,-1 1 0,0-1 0,0 1 1,-1-1-1,0 0 0,-1 0 0,1 1 0,-2-1 0,1 0 1,-4-9-1,5 15-7,0 1 1,-1-1 0,0 1-1,1-1 1,-1 1 0,0-1-1,0 1 1,1 0 0,-1-1-1,0 1 1,0 0 0,-1 0-1,1-1 1,0 1 0,0 0-1,-1 0 1,1 1 0,0-1-1,-1 0 1,1 0 0,-1 0-1,1 1 1,-1-1 0,1 1-1,-1 0 1,1-1 0,-1 1-1,0 0 1,1 0 0,-1 0-1,1 0 1,-1 0 0,0 0-1,1 0 1,-1 0 0,1 1-1,-1-1 1,0 1 0,1-1-1,-1 1 1,1 0-1,-3 1 1,-4 3 10,0 0 0,0 1 0,0-1 0,1 2 0,-12 11 0,10-8-15,0 1 0,0 0-1,1 0 1,0 1 0,1 0 0,-7 14 0,12-21 0,0 0-1,0 0 1,1 0-1,-1 1 1,1-1-1,0 0 1,1 0-1,-1 1 1,1-1-1,0 0 1,1 1 0,-1-1-1,1 0 1,0 0-1,0 1 1,1-1-1,-1 0 1,1 0-1,4 6 1,-2-4 17,1 1 1,0-1-1,0 0 1,1-1-1,0 1 1,0-1-1,0-1 1,1 1-1,0-1 1,0 0-1,0 0 1,1-1-1,-1 0 1,1-1-1,0 1 1,0-1-1,1-1 1,-1 0-1,1 0 1,-1 0-1,1-1 1,-1-1-1,1 1 1,0-1-1,-1-1 1,1 0-1,-1 0 1,1 0-1,-1-1 1,1-1-1,13-5 1,-11 3 10,79-38 139,-77 35-142,-1 0 0,0 0 0,-1-1-1,0 0 1,10-12 0,18-26 40,12-12 4,-12 31 55,-39 28-120,1-1 0,0 1 0,0-1 1,0 1-1,0-1 0,0 1 0,0 0 0,0 0 1,0-1-1,0 1 0,0 0 0,0 0 0,0 0 1,0 0-1,0 0 0,0 0 0,0 1 0,0-1 1,0 0-1,-1 0 0,1 1 0,0-1 0,0 0 1,0 1-1,0-1 0,0 1 0,0-1 0,-1 1 1,1 0-1,0-1 0,0 1 0,-1 0 0,1 0 1,0-1-1,-1 1 0,1 0 0,-1 0 0,1 0 1,0 1-1,1 2 10,-1-1-1,1 1 1,-1-1 0,1 1-1,-1 0 1,0-1 0,0 1-1,0 7 1,-1-10 39,-19-13 94,17 11-142,-1 0 1,0 0-1,0 0 0,0 1 1,0-1-1,0 1 0,0-1 1,0 1-1,0 0 0,0 1 1,-1-1-1,1 0 0,0 1 1,0 0-1,0-1 0,1 1 1,-1 0-1,0 1 0,0-1 1,0 0-1,1 1 0,-1 0 1,1-1-1,-1 1 0,1 0 1,0 0-1,0 1 0,-1-1 1,2 0-1,-1 1 0,0-1 1,0 1-1,-2 4 0,2-2-6,0 0-1,0-1 1,0 1-1,0 0 0,1 0 1,-1 0-1,1 1 0,1-1 1,-1 0-1,1 0 0,0 1 1,0-1-1,0 0 1,1 0-1,0 0 0,0 1 1,0-1-1,0 0 0,1 0 1,0 0-1,0-1 0,0 1 1,1 0-1,0-1 1,0 0-1,0 1 0,0-1 1,1 0-1,-1-1 0,1 1 1,0 0-1,7 4 0,-7-7 8,0 1 0,0-1 0,0 0 0,0 0 0,0 0-1,0-1 1,0 0 0,0 1 0,1-1 0,-1-1-1,0 1 1,4-1 0,51-12 24,-27 2-4,-1-1 0,0-2-1,-1-2 1,29-19 0,-22 14-7,27-14 101,-67 49-101,1-3-10,-1-1 0,1 1 0,1 0 0,0 0 0,1 15 0,0-24-4,0 0 0,1-1-1,-1 1 1,1-1 0,-1 1 0,1-1 0,-1 1-1,1-1 1,0 1 0,0-1 0,0 1 0,0-1-1,0 0 1,0 0 0,0 1 0,0-1 0,0 0-1,0 0 1,1 0 0,-1 0 0,0 0 0,1-1-1,-1 1 1,1 0 0,-1-1 0,1 1 0,0-1-1,-1 1 1,1-1 0,-1 0 0,1 0-1,0 1 1,-1-1 0,1 0 0,-1-1 0,3 1-1,-1-1 6,1 0 0,-1 0 0,1-1-1,-1 1 1,0-1 0,0 0-1,0 0 1,0 0 0,0 0-1,0-1 1,0 1 0,-1-1-1,1 1 1,3-7 0,-3 6 0,-1 0 0,1-1 0,-1 1 0,0-1 0,0 0-1,-1 1 1,1-1 0,-1 0 0,0 0 0,0 0 0,0 0 0,0 0 0,-1 0 0,1 0 0,-1 0 0,0 0 0,-1 0 0,1 0 0,-1 0 0,1 0 0,-1 0 0,0 0 0,-1 0 0,1 0 0,-1 0-1,-3-5 1,2 5-2,0 0 0,-1 0 0,1 1 0,-1-1 0,0 1 0,-1-1 0,1 1 0,0 1 0,-1-1 0,0 1 0,1-1 0,-1 1 0,0 1 0,0-1 0,0 1 0,0 0 0,-1 0 0,1 0 0,0 1 0,-8 0 0,223-16-118,-206 16 113,1-1 1,0 1 0,0 0-1,-1 0 1,1 1-1,0 0 1,-1-1 0,1 2-1,0-1 1,-1 0-1,1 1 1,-1 0 0,8 4-1,-10-4 3,1 0-1,-1 0 1,0 0-1,0 0 1,0 0-1,0 0 1,-1 0-1,1 1 1,0-1-1,-1 1 1,0-1-1,1 1 1,-1 0-1,0 0 1,-1-1-1,1 1 1,0 0-1,-1 0 1,0 0-1,1 0 1,-1 0-1,0-1 1,-1 6-1,-2 15 150,-2 0-1,-8 25 1,13-47-144,0-1 0,0 1 1,-1-1-1,1 1 0,0-1 0,0 0 1,0 1-1,0-1 0,0 1 0,0-1 1,0 1-1,0-1 0,0 1 0,0-1 1,0 1-1,0-1 0,0 1 0,0-1 1,0 0-1,1 1 0,-1-1 1,0 1-1,9-2 144,13-15-23,-19 14-133,87-62 203,-75 55-166,-1 1-1,1 0 1,1 1 0,25-7-1,-40 13-30,0 1-1,0 0 0,0-1 1,0 1-1,0 0 1,0 0-1,0 0 1,0 0-1,0 0 1,0 0-1,0 0 1,0 0-1,0 0 1,0 0-1,0 1 1,0-1-1,0 0 1,0 1-1,0-1 0,0 1 1,0-1-1,0 1 1,-1-1-1,1 1 1,0 0-1,0-1 1,-1 1-1,1 0 1,0 0-1,-1 0 1,1-1-1,0 1 1,-1 0-1,1 0 1,-1 0-1,1 2 1,1 3 1,-1 0 0,0 0 1,0 1-1,0-1 1,-1 8-1,2 8 7,-1-16-12,0-2 5,0 1 0,0-1 0,0 0 0,0 0 0,0 0-1,4 6 1,-4-9 0,0 1 0,0-1 0,0 0-1,0 1 1,1-1 0,-1 0-1,0 0 1,1 0 0,-1 0 0,0 0-1,1-1 1,0 1 0,-1 0-1,1-1 1,-1 1 0,1-1 0,0 1-1,-1-1 1,1 0 0,2 0-1,6 1 16,0-1 0,0-1-1,-1 0 1,1 0-1,0-1 1,-1 0-1,17-6 1,64-33 115,-62 28-97,-1-1 18,27-20 0,-29 18-3,28-14 0,-45 27-29,0-1 0,-1 0 1,1-1-1,-1 1 0,10-10 1,-36 46 57,-10-1-34,16-19-18,1 1 1,-14 20-1,15-20 15,-6 11 4,16-23-43,1 0 0,-1 0 0,1 0 0,-1 1 1,1-1-1,0 0 0,-1 0 0,1 0 1,0 1-1,0-1 0,0 0 0,0 0 0,0 0 1,0 1-1,0-1 0,0 0 0,1 0 0,-1 0 1,0 0-1,1 2 0,2-3 6,0-1-1,0 0 1,-1 0 0,1 0-1,-1 0 1,1 0 0,2-3-1,8-4 15,-1 0-1,0-1 0,0-1 0,-1 0 0,15-19 0,-6 5 45,27-47 0,-36 51-64,0-1 0,-2 0 0,-1-1 0,11-42 0,11-98 10,-3 15-11,-21 124-4,-2 8 0,-1 1 0,0-1 0,2-26 0,-5 41 0,0 0 0,0 0 0,0 0 0,0-1 0,0 1 0,0 0 0,0 0 0,0 0 0,0 0 0,0 0 0,0 0 0,0 0 0,0 0 0,0-1 0,0 1 0,0 0 0,0 0 0,0 0 0,0 0 0,0 0 0,0 0 0,0 0 0,0-1 0,0 1 0,0 0 0,0 0 0,0 0 0,0 0 0,0 0 0,0 0 0,0 0 0,0-1 0,0 1 0,0 0 0,0 0 0,0 0 0,0 0 0,0 0 0,0 0 0,-1 0 0,1 0 0,0 0 0,0 0 0,0 0 0,0 0 0,0-1 0,0 1 0,0 0 0,0 0 0,-1 0 0,1 0 0,0 0 0,0 0 0,0 0 0,0 0 0,0 0 0,0 0 0,0 0 0,-1 0 0,1 0 0,0 0 0,0 0 0,0 0 0,-6 10 0,-5 16 0,4 0 0,2 0 0,0 1 0,2-1 0,1 1 0,2 28 0,2-6 0,18 90 0,-18-127-66,1 0-1,0-1 1,1 1 0,1-1-1,11 22 1,-15-31 45,1 1 0,-1 0-1,1 0 1,0-1 0,0 1 0,0-1 0,0 0-1,1 1 1,-1-1 0,1 0 0,-1 0-1,1-1 1,0 1 0,-1 0 0,1-1 0,0 0-1,0 0 1,0 0 0,0 0 0,0 0 0,1 0-1,-1-1 1,0 0 0,0 1 0,0-1-1,0 0 1,7-1 0,12-6-4230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2.6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393 550 4312,'0'0'10576,"-11"-2"-10224,7 1-344,-72-9 675,65 10-529,0 0 1,1 0-1,-1 1 0,0 0 1,0 1-1,-12 3 0,3 1 127,1 2 0,-1-1 0,2 2-1,-1 1 1,-32 23 0,45-29-196,1 0 1,0 0-1,0 1 1,0 0-1,1 0 1,0 0-1,0 0 1,0 1-1,1-1 1,-1 1-1,1 0 1,1 0-1,-1 0 1,1 1-1,0-1 1,0 1-1,1-1 1,0 1-1,0-1 1,1 1-1,0 0 1,0 10-1,1-12-34,1 0 0,-1 0 0,1 0 0,-1 0 0,1 0 1,1-1-1,-1 1 0,1-1 0,0 1 0,0-1 0,0 0 0,0 0 0,1 0 0,0 0 0,0-1 0,0 0 0,0 0 0,0 0 1,1 0-1,-1 0 0,1-1 0,0 0 0,-1 0 0,11 3 0,-4-2 19,-1-1 0,1 1 0,0-2-1,0 1 1,0-2 0,0 1 0,0-2 0,0 1 0,0-1-1,21-6 1,-10-1 63,1-1-1,-1-1 1,-1-1-1,0-1 1,0 0-1,-2-2 0,24-20 1,116-122 1238,-150 146-1239,-6 7-43,0-1 0,0 0 1,1 1-1,0 0 0,-1 0 1,8-5-1,-18 24 427,1-1-436,-9 16 38,-28 66 152,37-83-229,2-3 6,0 1 0,0-1 0,1 1-1,-2 16 1,5-26-35,0 1 0,0-1-1,0 0 1,0 1 0,0-1 0,0 1 0,1-1-1,-1 0 1,1 1 0,-1-1 0,1 0-1,0 0 1,0 1 0,0-1 0,0 0-1,0 0 1,1 0 0,-1 0 0,1 0-1,-1 0 1,1-1 0,0 1 0,-1-1-1,1 1 1,0-1 0,0 1 0,0-1-1,3 1 1,-2-1-1,-1 0 0,1 0 0,0-1 0,-1 0 0,1 1 0,0-1 0,-1 0 0,1 0 0,0 0 1,0-1-1,-1 1 0,1-1 0,0 1 0,-1-1 0,1 0 0,-1 0 0,1 0 0,-1 0 0,3-2 0,6-4 48,0 0 1,15-13 0,-24 18-51,24-19 116,-1-2 0,0 0-1,-2-2 1,-1 0 0,33-52-1,-47 66-76,-5 7-27,-1 0-1,1 0 1,-1 0 0,0 0 0,0 0 0,0 0 0,0-1-1,-1 1 1,0-1 0,0 1 0,1-7 0,-2 11-15,0 0 0,0 0 0,0 0-1,0-1 1,0 1 0,0 0 0,0 0 0,0 0 0,0 0 0,0-1 0,0 1 0,0 0 0,0 0-1,0 0 1,0 0 0,0-1 0,0 1 0,0 0 0,0 0 0,0 0 0,0 0 0,1-1 0,-1 1-1,0 0 1,0 0 0,0 0 0,0 0 0,0 0 0,0 0 0,1 0 0,-1-1 0,0 1 0,0 0 0,0 0-1,0 0 1,1 0 0,-1 0 0,0 0 0,0 0 0,1 0-2,-1 1 0,0-1 0,0 1 0,0-1 0,1 0 0,-1 1 0,0-1 0,0 1 0,0-1 0,0 1 0,0-1 0,0 1 0,0-1 0,0 1 0,0-1 0,0 1 0,0-1 0,0 0 0,0 1 0,0-1 0,-1 1 0,1-1 0,0 1 0,-4 17 22,2 0 1,0 1 0,2-1-1,0 0 1,4 36 0,-3-48-17,0-1-1,0 0 1,1 0 0,-1 1 0,1-1-1,0-1 1,1 1 0,-1 0 0,1 0 0,0-1-1,0 1 1,0-1 0,7 6 0,-8-8-1,1 1 0,0-1 1,0 0-1,0 0 1,0 0-1,0 0 0,1-1 1,-1 1-1,0-1 0,1 0 1,-1 0-1,1 0 0,-1-1 1,1 1-1,0-1 0,-1 0 1,1 0-1,-1 0 0,1 0 1,6-2-1,2-1 17,0-1 0,0 0 0,-1-1 0,1 0 0,-1 0 0,-1-2 0,1 1 0,-1-1-1,0-1 1,13-12 0,-3-1 101,0-1-1,-1-1 0,19-31 1,-36 51-99,0 0 1,0 0-1,0 0 1,1 0-1,0 1 0,-1-1 1,1 1-1,4-3 1,-6 4-28,0 1 0,0-1 0,0 1 1,0-1-1,0 1 0,0 0 0,1 0 0,-1 0 1,0-1-1,0 1 0,0 0 0,1 0 0,-1 1 1,0-1-1,0 0 0,0 0 0,1 1 1,-1-1-1,0 0 0,0 1 0,0-1 0,0 1 1,0 0-1,0-1 0,0 1 0,0 0 0,0-1 1,0 1-1,0 0 0,0 0 0,0 1 0,2 2 2,1 0-1,-1 0 0,-1 1 1,1-1-1,0 1 0,-1 0 1,0-1-1,0 1 0,1 7 1,9 50 92,-9-47-43,0 35 163,-3-38-174,0 0 0,2 0 0,2 15 0,-3-22-17,0 0 0,1 1 0,0-1 0,0 0 0,0 0 0,0-1 0,6 9 0,-8-12-18,1 0 0,0 0 0,1 0 0,-1-1 0,0 1 1,0 0-1,0 0 0,0-1 0,1 1 0,-1 0 0,0-1 0,1 1 1,-1-1-1,0 0 0,1 1 0,-1-1 0,0 0 0,1 0 0,-1 0 1,1 0-1,-1 0 0,0 0 0,1 0 0,-1-1 0,0 1 1,1-1-1,-1 1 0,0 0 0,1-1 0,-1 0 0,0 1 0,0-1 1,1 0-1,-1 0 0,1-1 0,21-14 45,-1-2-1,-1 0 1,-1-2 0,0 0-1,-1-1 1,30-47 0,-10 1 19,-28 47-14,0 1 0,26-34 0,-27 36 26,-6 10 64,-4 21-43,-8 45-93,4-33-9,-2 42 0,6-52-1,0 0 0,1 1 0,1-1 0,1 0 0,0 0 0,1 0 0,11 29 0,-13-42 0,0 0 0,0 0 0,1 0 0,-1-1 0,0 1 0,1 0 0,0-1 0,-1 0 0,1 1 0,0-1 0,0 0 0,0-1 0,0 1 0,1-1 0,-1 1 0,0-1 0,1 0 0,-1 0 0,1 0 0,-1-1 0,1 1 0,0-1 0,-1 0 0,1 0 0,6-1 0,6 0 0,1-1 0,-1-1 0,1 0 0,15-7 0,-9 1 0,0-1 0,-1-2 0,0 0 0,-1-1 0,37-31 0,-58 44 0,8-8 0,-1 1 0,0-1 0,0 0 0,-1 0 0,0-1 0,-1 1 0,0-1 0,0-1 0,-1 1 0,0-1 0,-1 0 0,0 1 0,0-2 0,1-12 0,-4 23 0,1-1 0,-1 0 0,0 0 0,0 0 0,0 0 0,0 0 0,1 0 0,-1 0 0,-1 0 0,1 0 0,0 0 0,0 0 0,0 0 0,0 0 0,-1 1 0,1-1 0,0 0 0,-1 0 0,1 0 0,-1 0 0,1 0 0,-1 1 0,1-1 0,-1 0 0,0 0 0,1 1 0,-2-2 0,0 2 0,1 0 0,0 0 0,0 0 0,-1 0 0,1 0 0,0 1 0,0-1 0,-1 0 0,1 1 0,0-1 0,0 1 0,0-1 0,-1 1 0,1-1 0,0 1 0,0 0 0,-1 1 0,-6 4 0,0 0 0,1 1 0,-14 16 0,15-15 0,0 1 0,0 0 0,1 1 0,1-1 0,-1 1 0,2 0 0,-1 0 0,1 1 0,-3 19 0,6-28 0,-1-1 0,1 1 0,0-1 0,-1 1 0,1-1 0,0 1 0,0 0 0,0-1 0,0 1 0,0-1 0,1 1 0,-1-1 0,0 1 0,1-1 0,-1 1 0,1-1 0,0 1 0,-1-1 0,1 1 0,0-1 0,0 0 0,0 1 0,0-1 0,0 0 0,0 0 0,0 0 0,0 0 0,1 0 0,-1 0 0,0 0 0,1 0 0,-1 0 0,0-1 0,3 2 0,1-1 0,0 0 0,-1-1 0,1 0 0,-1 1 0,1-1 0,-1-1 0,1 1 0,0-1 0,-1 0 0,8-2 0,15-7 0,0-1 0,-1-1 0,45-29 0,-41 22 0,63-28 0,-92 47 0,0-1 0,1 0 0,-1 1 0,0-1 0,0 1 0,1 0 0,-1-1 0,0 1 0,1 0 0,-1 0 0,0-1 0,1 1 0,-1 0 0,0 0 0,1 1 0,-1-1 0,0 0 0,0 0 0,1 1 0,-1-1 0,0 1 0,0-1 0,1 1 0,-1-1 0,0 1 0,0 0 0,2 1 0,-2 0 0,0-1 0,0 1 0,-1 0 0,1 0 0,0 0 0,-1 0 0,1 0 0,-1 0 0,0 0 0,0 0 0,0 0 0,0 0 0,0 0 0,0 0 0,0 0 0,-1 2 0,-3 19 0,1-5 0,0-1 0,0 19 0,3-35 0,0-1 0,0 0 0,0 1 0,0-1 0,0 0 0,0 1 0,0-1 0,0 0 0,0 1 0,1-1 0,-1 0 0,0 1 0,0-1 0,0 0 0,0 1 0,0-1 0,0 0 0,1 1 0,-1-1 0,0 0 0,0 0 0,1 1 0,-1-1 0,0 0 0,0 0 0,1 0 0,-1 1 0,0-1 0,0 0 0,1 0 0,-1 0 0,0 0 0,1 1 0,13-5 0,19-16 0,-27 16 0,42-37 0,-7 6 0,-31 27 0,15-9 0,-24 16 0,0 0 0,0 1 0,0-1 0,1 1 0,-1-1 0,0 1 0,0 0 0,0 0 0,1-1 0,-1 1 0,0 0 0,0 0 0,1 0 0,-1 0 0,0 0 0,0 0 0,1 1 0,-1-1 0,2 1 0,-2 0 0,0 0 0,0-1 0,-1 1 0,1 0 0,-1 0 0,1 0 0,0 0 0,-1 0 0,0 0 0,1 0 0,-1 0 0,0 0 0,1 0 0,-1 0 0,0 0 0,0 0 0,0 0 0,0 0 0,0 1 0,0 28 0,-1-20 0,1-5 0,0-1 0,0 0 0,0 1 0,1-1 0,-1 1 0,1-1 0,0 0 0,1 0 0,2 8 0,-3-12 0,-1 1 0,1 0 0,0 0 0,-1 0 0,1 0 0,0-1 0,0 1 0,-1 0 0,1-1 0,0 1 0,0-1 0,0 1 0,0-1 0,0 1 0,0-1 0,0 1 0,2-1 0,-1 0 0,0 0 0,0 1 0,1-2 0,-1 1 0,0 0 0,0 0 0,1-1 0,-1 1 0,0-1 0,0 0 0,3-1 0,13-7 0,-1 0 0,1-1 0,-2-1 0,1-1 0,-2 0 0,27-26 0,-5-3 0,41-55 0,-40 40 0,44-80 0,20-69 0,-41 54 0,-61 146 0,-2 6 0,-7 11 0,-21 54 0,2 2 0,3 0 0,3 2 0,-16 94 0,33-134 0,-2 56 0,7-72 0,0 0 0,1 0 0,1 0 0,0-1 0,1 1 0,5 14 0,-5-19 0,1-1 0,0 0 0,0 0 0,1 0 0,0-1 0,0 1 0,1-1 0,0 0 0,8 7 0,-9-10 0,-1 0 0,1-1 0,0 1 0,0-1 0,0 0 0,1-1 0,-1 1 0,1-1 0,-1 0 0,1 0 0,0-1 0,0 0 0,-1 0 0,12 0 0,-3-1-84,0-1 1,0 0-1,0-1 0,0-1 1,22-7-1,-28 7-705,0 0-1,0-1 1,0 0-1,-1 0 1,0-1 0,8-5-1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2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13768,'0'0'2326,"10"-4"-1695,4-1-383,0 0 1,0 1 0,0 1-1,1 0 1,-1 1-1,28 0 1,-15 5 503,41 9 1,-52-8-356,1 0 1,0-1-1,0-1 1,0-1-1,0 0 1,29-4 0,-26-3-280,-14 4-2783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176 856 10544,'0'0'4920,"-5"12"-4288,-47 171 785,37-120-1069,-71 323 1872,80-361-1911,4-21-152,0 1 1,1-1 0,0 1 0,0-1 0,0 8 690,-1-19-544,0-15-20,5-33 279,12-71 0,-4 52-191,0 16 131,2 0 1,42-108-1,-53 161-469,12-33 356,19-37 1,-26 61-232,0 1 0,1 1-1,1-1 1,0 2 0,1-1 0,11-10 0,-20 21-134,0-1-1,1 1 1,-1 0 0,0-1 0,1 1-1,-1 0 1,1 0 0,-1 0 0,1 1-1,-1-1 1,1 0 0,0 0 0,-1 1-1,1-1 1,0 1 0,0 0 0,0-1-1,-1 1 1,1 0 0,0 0 0,0 0 0,0 0-1,-1 0 1,1 1 0,0-1 0,0 0-1,-1 1 1,1 0 0,0-1 0,-1 1-1,1 0 1,0 0 0,-1 0 0,1 0-1,-1 0 1,0 0 0,1 0 0,-1 0-1,0 1 1,0-1 0,1 0 0,-1 1-1,1 2 1,4 6 41,0 0 0,-1 0-1,0 1 1,0-1 0,3 17 0,-5-18-41,0 0 1,-2 1-1,1-1 1,-1 0-1,0 1 1,-1-1-1,0 1 1,-1-1-1,1 1 1,-2-1-1,0 1 1,0-1-1,0 0 1,-6 12-1,7-20-18,1 1 0,-1-1 0,0 0 0,0 1 0,0-1 0,0 0 0,0 0 0,0 0 0,0 0 0,0 0 0,-1 0 0,1 0 0,0 0 0,-1 0 0,1-1 0,0 1 0,-1-1 0,1 1 0,-1-1 0,1 1 0,-1-1 0,1 0 0,-1 0 0,0 1 0,1-1 0,-1 0 0,-2-1 0,2 1 6,0 0-1,0-1 0,-1 1 0,1 0 0,0-1 0,0 0 0,-1 0 1,1 1-1,0-1 0,0-1 0,0 1 0,0 0 0,0 0 0,1-1 1,-1 1-1,0-1 0,-2-3 0,4 5-12,0 0-1,-1 0 0,1 0 1,0-1-1,0 1 1,0 0-1,0 0 1,0-1-1,0 1 0,0 0 1,0 0-1,0-1 1,0 1-1,0 0 1,0 0-1,0-1 0,0 1 1,0 0-1,0 0 1,0-1-1,0 1 1,0 0-1,0 0 0,1 0 1,-1-1-1,0 1 1,0 0-1,0 0 1,0 0-1,0-1 0,1 1 1,-1 0-1,0 0 1,0 0-1,0 0 1,1-1-1,-1 1 0,0 0 1,0 0-1,1 0 1,-1 0-1,0 0 1,0 0-1,0 0 1,1 0-1,-1 0 0,0 0 1,0 0-1,1 0 1,17-3-28,-11 2 21,20-4-48,54-2-1,-61 7 47,0-2-1,0 0 1,-1-1-1,1-1 1,33-11-1,-21 1 31,-1-2-1,0-1 1,-1-1-1,-1-2 0,-1-1 1,48-45-1,-72 62-10,2-3 9,0 1 1,1 0 0,0 1-1,0 0 1,0 0 0,0 0-1,12-5 1,-18 10-19,-1 0 1,0 0-1,0 0 1,0 0-1,0 0 1,0 0-1,0 0 1,1 0-1,-1 0 1,0 0-1,0 0 1,0 0-1,0 0 1,0 0-1,0 0 1,0 0-1,1 0 1,-1 0-1,0 0 1,0 0-1,0 0 1,0 0-1,0 0 1,0 0-1,0 0 1,0 1-1,0-1 1,1 0-1,-1 0 1,0 0-1,0 0 1,0 0-1,0 0 1,0 0-1,0 0 1,0 0-1,0 1 1,0-1-1,0 0 1,0 0-1,0 0 1,0 0-1,0 0 1,0 0 0,0 0-1,0 1 1,0-1-1,-1 10 19,-6 13-25,6-21 8,-10 26 7,-25 45-1,22-50 12,2 1-1,1 1 1,-8 26 0,18-45-18,-3 13 23,4-19-25,1 1 0,-1-1 0,0 0 1,0 1-1,1-1 0,-1 0 0,0 0 0,0 1 0,1-1 0,-1 0 0,0 1 0,1-1 0,-1 0 0,1 0 0,-1 0 0,0 0 1,1 1-1,-1-1 0,1 0 0,-1 0 0,0 0 0,1 0 0,-1 0 0,1 0 0,-1 0 0,0 0 0,1 0 0,-1 0 0,1 0 1,-1 0-1,0 0 0,1 0 0,-1-1 0,1 1 0,-1 0 0,0 0 0,1 0 0,-1 0 0,0-1 0,1 1 0,-1-1 0,39-14 74,-2-3 0,0-1 0,62-43 0,-17 10 209,-82 51-272,1 0-1,0 1 1,0-1 0,-1 1-1,1-1 1,0 1-1,0 0 1,0-1-1,0 1 1,0 0-1,0 0 1,-1-1-1,1 1 1,0 0 0,0 0-1,0 0 1,2 0-1,-3 1-6,1-1 0,-1 1 0,0 0 0,1-1 0,-1 1 0,0 0 0,0-1 0,1 1 0,-1 0 0,0-1 0,0 1 0,0 0 0,0-1 0,0 1 1,0 0-1,0 0 0,0-1 0,0 1 0,0 0 0,0-1 0,-1 1 0,1 0 0,0-1 0,-1 2 0,-2 11 11,0 0 0,2 0-1,-1 0 1,1 0 0,1 0 0,2 18 0,-2-28-16,0 0 0,1 0 0,-1-1-1,1 1 1,0 0 0,0 0 0,0 0 0,0-1 0,1 1-1,-1-1 1,1 1 0,-1-1 0,1 1 0,0-1 0,0 0-1,0 0 1,0 0 0,0 0 0,0 0 0,1 0-1,-1-1 1,1 1 0,-1-1 0,1 0 0,0 1 0,0-1-1,-1 0 1,1-1 0,0 1 0,0 0 0,0-1 0,0 0-1,0 0 1,4 0 0,-1 0-2,1-1 1,-1 0-1,0 0 0,1-1 0,-1 0 1,0 0-1,0 0 0,0-1 0,10-6 1,6-5-2,23-19 1,-25 18 3,9-9 13,-2-1 0,0-1 1,-1-1-1,-2-1 1,-1-2-1,-1 0 0,26-51 1,101-245 143,-118 251-95,43-143 87,-57 165-107,-16 39-8,-1 13-34,0 1 0,0 0-1,0 0 1,0 0-1,0 0 1,0-1-1,0 1 1,0 0 0,0 0-1,-1 0 1,1 0-1,0 0 1,0-1-1,0 1 1,0 0-1,0 0 1,-1 0 0,1 0-1,0 0 1,0 0-1,0 0 1,0 0-1,-1 0 1,1 0 0,0-1-1,0 1 1,0 0-1,0 0 1,-1 0-1,1 0 1,0 0-1,0 0 1,0 0 0,-1 1-1,1-1 1,0 0-1,0 0 1,-2 1-1,0 0 0,0 0 0,0 0 1,0 0-1,1 0 0,-1 1 0,0-1 0,1 0 0,-1 1 1,-1 1-1,-16 25-19,1 0 1,1 1 0,1 0-1,-13 36 1,20-45 0,-19 50-31,3 2 0,3 0-1,3 2 1,4 0 0,-8 102-1,20-158 48,2 0 0,0 1-1,2-1 1,3 29 0,-3-41 11,0-1 0,0 1-1,1-1 1,0 0 0,0 1 0,0-1 0,0 0 0,1 0 0,0 0 0,0-1 0,1 1 0,-1-1 0,1 0 0,0 0 0,0 0 0,0 0 0,1 0 0,8 5 0,-6-6 5,0 0 0,0 0-1,1-1 1,-1 1 0,0-2 0,1 1 0,-1-1-1,1 0 1,0-1 0,-1 0 0,1 0-1,0 0 1,-1-1 0,1 0 0,-1-1 0,1 0-1,-1 0 1,0 0 0,13-7 0,4-3 63,-1-1 1,0-1 0,-2-1-1,27-23 1,-27 19 82,33-40 1,-36 38-34,39-35 1,-57 56-128,0 0 0,0-1 0,0 1 0,0 0 0,0 0 0,0 0 0,0 0 0,1 0 0,-1 0 0,0-1 0,0 1 0,0 0 0,0 0 0,0 0 0,0 0 0,0 0 0,1 0 0,-1 0 0,0 0 0,0 0 0,0 0 0,0 0 0,0 0 0,1 0 0,-1 0 0,0 0 0,0 0 0,0 0 0,0 0 0,0 0 0,1 0 0,-1 0 0,0 0 0,0 0 0,0 0 0,0 0 0,0 0 0,1 0 0,-1 0 0,0 0 0,0 0 0,0 0 0,0 0 0,0 1 0,0-1 0,1 0 0,-1 0 0,0 0 0,0 0 0,0 0 0,0 0 0,0 1 0,0-1 0,0 0 0,0 0 0,0 14 0,-7 17 0,-10 23 0,-3-2 0,-2 0 0,-31 52 0,51-102 0,1 0 0,0 0 0,0 0 0,-1-1 0,1 1 0,-1 0 0,0-1 0,1 0 0,-1 1 0,0-1 0,0 0 0,0 0 0,0 0 0,-2 1 0,3-2 0,0 1 0,0-1 0,0 0 0,0 0 0,1 0 0,-1 0 0,0 0 0,0 0 0,0 0 0,0 0 0,0 0 0,1 0 0,-1 0 0,0 0 0,0-1 0,0 1 0,1 0 0,-1-1 0,0 1 0,0-1 0,1 1 0,-1-1 0,0 1 0,1-1 0,-1 1 0,0-1 0,1 0 0,-1 1 0,1-1 0,-1 0 0,1 1 0,-1-1 0,1 0 0,0 0 0,-1 1 0,1-1 0,0 0 0,0 0 0,-1-1 0,1 0 0,-1 0 0,0-1 0,1 1 0,0 0 0,0 0 0,-1 0 0,1 0 0,0 0 0,1 0 0,-1 0 0,1-2 0,-1 3 0,0 0 0,1 0 0,-1 0 0,1 0 0,-1 0 0,1 1 0,-1-1 0,1 0 0,-1 0 0,1 1 0,0-1 0,-1 0 0,1 1 0,0-1 0,0 1 0,0-1 0,1 0 0,3-1 0,-1 1 0,1 0 0,0 0 0,0 1 0,0-1 0,0 1 0,8 0 0,-6 1 0,58 1 0,-45 0 0,0-1 0,0-1 0,1 0 0,-1-2 0,35-7 0,-34 2 0,-1 0 0,-1-1 0,1-1 0,-1-1 0,-1-1 0,0 0 0,-1-1 0,26-23 0,-21 14 0,-2-1 0,0-1 0,-1-1 0,-1 0 0,22-40 0,-36 51 0,-12 17 0,-14 15 0,19-13 0,-1 0 0,1 0 0,0 1 0,0-1 0,0 1 0,1-1 0,0 1 0,1 0 0,-1 0 0,1-1 0,1 1 0,-1 0 0,1 0 0,0 0 0,1 0 0,0 0 0,0 0 0,0 0 0,1 0 0,4 11 0,-2-8 0,0-1 0,1 1 0,0-1 0,0-1 0,1 1 0,0-1 0,0 0 0,1 0 0,0 0 0,0-1 0,1-1 0,0 1 0,14 8 0,-17-13 53,-1 0-1,0 0 1,1-1-1,-1 0 1,0 1-1,1-2 1,0 1-1,-1 0 1,1-1-1,0 0 1,-1 0-1,1 0 1,-1-1 0,1 0-1,0 0 1,-1 0-1,1 0 1,7-4-1,-3 1-676,0 0 0,0-1 0,-1 0 1,0-1-1,0 1 0,0-2 0,7-6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41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79 6224,'0'0'10192,"-6"-10"-9735,-19-31-5,24 40-357,1 0 0,-1 0 0,0 0 0,0-1 0,1 1 0,-1 0 0,0 0 0,0 0 1,0 0-1,-1 1 0,1-1 0,0 0 0,0 0 0,0 1 0,0-1 0,-2 0 0,2 1-58,1 0 1,0 0-1,0 0 0,-1-1 1,1 1-1,0 0 0,0 0 1,-1 0-1,1 0 0,0 0 1,0-1-1,-1 1 0,1 0 1,0 0-1,0 0 0,0-1 1,-1 1-1,1 0 0,0 0 1,0 0-1,0-1 0,0 1 1,0 0-1,0 0 0,-1-1 1,1 1-1,0 0 0,0-1 0,0 1 1,0 0-1,0 0 0,0-1 1,0 1-1,0 0 0,0-1 1,0 1-1,1 0 0,-1-1 369,-1 1-342,1-1 1,0 1 0,0 0-1,-1 0 1,1 0-1,0-1 1,-1 1 0,1 0-1,0 0 1,0 0-1,-1 0 1,1 0 0,0 0-1,-1 0 1,1 0-1,0 0 1,-1 0 0,1-1-1,0 2 1,-1-1-1,1 0 1,0 0 0,-1 0-1,1 0 1,0 0-1,-1 0 1,1 0 0,0 0-1,0 0 1,-1 1-1,1-1 1,0 0 0,-1 0-1,1 0 1,0 1-1,0-1 1,-1 0 0,1 1-1,-6 13 394,-1 321 1626,14-149-873,5-65 23,-11-106-1036,0-11-117,0 1 1,-1-1 0,0 0-1,0 1 1,0-1 0,-1 1-1,1-1 1,-1 0 0,0 1-1,0-1 1,-2 5-1,0 10-366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7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153 210 4008,'0'0'10766,"-2"-10"-10282,1 5-409,0 1-25,1 1-1,-1 0 1,1-1-1,-1 1 0,1-1 1,0 1-1,0-1 0,0 1 1,1 0-1,-1-1 1,1 1-1,0-1 0,0 1 1,0 0-1,1 0 0,-1 0 1,1-1-1,2-3 1,0 1 77,28-40 1032,-30 42-982,-1 1 0,1 0 1,-1-1-1,1 1 0,-1-1 0,0 1 1,0-1-1,-1 0 0,1 1 0,-1-1 1,0 0-1,0-6 0,0 9-136,-1 0 0,1 0 0,0 0 0,-1 0 0,1-1 0,-1 1 0,0 0 0,1 0 0,-1 0 0,0 0 1,0 1-1,0-1 0,1 0 0,-1 0 0,0 0 0,0 1 0,0-1 0,0 0 0,0 1 0,-1-1 0,1 1 0,0-1 0,0 1 0,0 0 0,0-1 0,0 1 0,-1 0 0,1 0 0,0 0 0,0 0 0,-3 0 0,-5 0 24,1 1 0,-1 0-1,-12 3 1,12-3 28,-6 2-11,-1 0-1,0 2 1,1-1 0,0 2-1,-21 9 1,28-8-166,11-5 233,12-4-3110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8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1148 7432,'0'0'6252,"3"-11"-5576,6-17-172,2-1 1,1 2 0,23-40-1,102-186 1891,-97 169-1473,32-96 0,-34 75-259,42-142 939,-78 238-1517,-1 0 1,1 0-1,-1-1 0,-1 1 1,0 0-1,0 0 0,-1 0 1,0 0-1,-3-12 0,4 20-74,0 1-1,0-1 0,0 1 0,0-1 0,0 0 1,0 1-1,0-1 0,-1 1 0,1-1 1,0 1-1,0-1 0,-1 1 0,1-1 1,0 1-1,-1-1 0,1 1 0,0 0 0,-1-1 1,1 1-1,-1-1 0,1 1 0,-1 0 1,1-1-1,-1 1 0,1 0 0,-1 0 1,1-1-1,-1 1 0,1 0 0,-1 0 0,1 0 1,-1 0-1,1 0 0,-1 0 0,0 0 1,1 0-1,-1 0 0,1 0 0,-1 0 1,1 0-1,-1 0 0,1 0 0,-1 0 0,0 1 1,1-1-1,-1 0 0,1 0 0,-1 1 1,1-1-1,0 0 0,-1 1 0,1-1 1,-1 0-1,1 1 0,-1 0 0,-25 26 216,26-26-225,-22 28 105,2 1 0,2 0 0,-20 45 0,-33 107 193,57-143-196,2 1 1,2 0 0,2 1-1,2 0 1,-2 57-1,8-94-80,0 1-1,0 0 1,1-1-1,-1 1 1,1-1-1,0 1 0,1-1 1,-1 1-1,1-1 1,0 0-1,3 7 1,-3-8-6,1-1-1,-1 1 1,0-1 0,1 1 0,-1-1-1,1 0 1,0 0 0,0 0 0,0 0-1,0 0 1,0-1 0,0 0 0,0 1 0,1-1-1,-1 0 1,6 1 0,4-1 26,-1 1 0,1-2 0,0 1 0,0-2 0,0 0 0,0 0 0,25-7 0,2-4 112,43-18 0,-55 19-66,-2 4 6,-23 7-61,1-1 0,-1 0 0,1 0 0,-1 0 1,1 0-1,-1 0 0,0-1 0,1 1 1,4-4-1,-11 9 19,-1 0-1,1 1 1,0-1 0,1 1-1,-4 6 1,-5 10-13,9-19-36,-7 11 30,0 0-1,2 1 1,-1 0 0,2 0-1,-6 15 1,11-26-23,0 0-1,0 0 1,1 0 0,-1 0 0,1 1-1,-1-1 1,1 0 0,0 0-1,1 0 1,-1 1 0,0-1-1,1 0 1,0 0 0,0 0-1,0 0 1,0 0 0,0 0-1,0 0 1,1 0 0,-1 0-1,1-1 1,0 1 0,0-1-1,0 1 1,0-1 0,1 0-1,-1 1 1,1-1 0,-1-1-1,1 1 1,3 2 0,-6-4-3,1 1 0,0 0 1,0-1-1,0 1 0,0-1 1,0 1-1,0-1 0,0 0 1,0 1-1,0-1 0,0 0 0,0 0 1,0 1-1,1-1 0,-1 0 1,0 0-1,0 0 0,0-1 1,0 1-1,0 0 0,0 0 0,0 0 1,0-1-1,0 1 0,0-1 1,0 1-1,0-1 0,0 1 1,0-1-1,0 1 0,0-1 1,-1 0-1,1 0 0,0 1 0,0-1 1,-1 0-1,1 0 0,0 0 1,-1 0-1,1 0 0,0-2 1,1 0 15,-1-1 1,1-1 0,-1 1 0,0 0 0,0 0 0,-1 0 0,1 0-1,-1-1 1,0-4 0,-1-9 27,-1 0 0,-1 0 0,0 0 0,-1 0 0,-1 0 0,-1 1 0,0 0 0,-2 0 0,0 0 0,-14-22 0,14 31-13,7 7-34,0 0 0,1 0-1,-1 0 1,0 1 0,0-1 0,1 0-1,-1 0 1,0 0 0,1 0 0,-1 0-1,1 0 1,0 0 0,-1 0 0,1 0-1,0-1 1,-1 1 0,1 0 0,0-1-1,-2-1 47,5 6-15,17 8-25,0-1 0,1 0 0,28 8 0,66 15 92,-111-32-99,3 1 39,0-1 1,1 0-1,-1 0 1,0-1-1,1 0 1,-1 0-1,1 0 1,-1-1-1,0 0 1,0-1-1,11-2 1,-15 2-116,0 1 0,1-1 0,-1 1 0,0-1 0,0 0 1,0 0-1,0-1 0,0 1 0,-1-1 0,4-3 0,-4 3-261,0 1 0,-1-1 1,1 1-1,-1-1 0,1 0 0,-1 0 0,0 0 0,0 0 0,-1 0 0,1 0 0,-1 0 0,1 0 0,-1-5 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2:59.1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14464,'0'0'1944,"86"-6"-1305,-17 0 1,9-5-120,7 3 8,-6 2-40,-5 2 16,-3 4-152,-15 0 8,-7-2-192,-11-2 0,-8 8-104,-8-2 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07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0 546 8536,'0'0'5328,"14"-11"-4742,97-72 580,-46 29-60,-2-4 1,60-71 0,-101 105-822,48-57 715,-60 68-605,-1 0 1,-1-1-1,1 1 1,9-26-1,-18 27 506,-2 11-418,-3 7-307,-4 13 53,-22 31 0,20-34-179,1 1 0,-11 23 0,11-16 41,-13 47 0,21-65-75,1 0 0,0 0-1,0 0 1,0 0 0,1 0-1,-1 0 1,2 0 0,-1 0-1,1 0 1,-1 0 0,2-1-1,-1 1 1,1 0 0,4 9-1,-5-13-9,0 0-1,1 0 1,0 0 0,-1-1-1,1 1 1,0-1 0,0 1-1,0-1 1,0 0-1,0 1 1,0-1 0,0 0-1,1-1 1,-1 1-1,0 0 1,0 0 0,1-1-1,-1 0 1,1 1-1,-1-1 1,0 0 0,1 0-1,-1 0 1,0-1 0,1 1-1,2-1 1,5-1 11,-1 0 1,1-1 0,-1 0-1,0-1 1,10-4 0,7-7 65,-1-2 1,-1-1-1,0 0 1,41-43 0,-8 8 304,-57 52-372,1 0 0,-1 0 0,1 1 0,0-1 0,0 1 0,-1-1 1,1 0-1,0 1 0,0-1 0,0 1 0,0 0 0,0-1 0,-1 1 0,1 0 0,0 0 0,0-1 0,0 1 0,0 0 0,1 0 0,-1 0-8,-1 1-1,1-1 0,-1 0 1,1 1-1,-1-1 0,0 0 1,1 1-1,-1-1 1,1 1-1,-1-1 0,0 1 1,0-1-1,1 1 1,-1-1-1,0 1 0,0-1 1,1 1-1,-1-1 1,0 1-1,0-1 0,0 1 1,0-1-1,0 2 1,1 7 27,-1 0 0,-1 0 0,-1 12 0,0-3 38,0 6 2,2-17-18,-1-1 0,1 1 0,0 0 0,1 9 0,0-16-48,-1 0 0,1 0 1,-1 0-1,0 0 0,1 1 0,-1-1 0,1 0 0,-1 0 0,1 0 0,-1 0 0,1 0 1,-1 0-1,1 0 0,-1 0 0,1-1 0,-1 1 0,0 0 0,1 0 0,-1 0 0,1 0 1,-1 0-1,1-1 0,-1 1 0,0 0 0,1 0 0,-1-1 0,1 1 0,-1-1 0,22-12 39,-17 9-29,56-36 79,-35 22-53,0 1 0,1 1-1,0 2 1,33-13-1,-59 26-39,1 1 0,-1-1-1,1 1 1,-1-1 0,1 1 0,-1 0-1,1-1 1,0 1 0,-1 0 0,1 0-1,-1 0 1,1 0 0,0 1 0,-1-1-1,1 0 1,-1 0 0,1 1 0,-1 0 0,1-1-1,-1 1 1,1 0 0,-1-1 0,0 1-1,1 0 1,-1 0 0,0 0 0,1 0-1,-1 0 1,0 0 0,0 1 0,0-1-1,0 0 1,0 1 0,-1-1 0,1 0-1,0 1 1,0-1 0,-1 1 0,1-1-1,-1 1 1,1 2 0,1 8 8,0-1 0,-1 0 0,0 1-1,-2 19 1,0-15-1,1-5 1,0-7-6,-1 0 0,1-1 0,0 1 1,0 0-1,1 0 0,-1-1 0,1 1 0,-1 0 0,1-1 0,1 1 0,-1-1 0,3 7 0,-3-10-5,0 1-1,-1-1 0,1 1 0,0-1 0,0 1 0,-1-1 1,1 0-1,0 1 0,0-1 0,0 0 0,0 0 0,-1 0 1,1 0-1,0 0 0,0 0 0,0 0 0,0 0 0,0 0 1,0 0-1,-1 0 0,1 0 0,0-1 0,0 1 0,1-1 1,25-11 20,-21 9-11,44-22 81,-1-3 0,50-37 0,-90 59-67,-2 0-7,1 1 1,0 0-1,11-6 1,-17 10-13,1 0 0,0 1 0,-1-1 0,1 0 0,0 1 0,-1-1 0,1 1 0,0 0 0,0 0 1,-1 0-1,1 0 0,0 1 0,0-1 0,-1 1 0,4 0 0,0 1 21,1 1 32,-1-1-1,1 0 0,0-1 0,10 2 1,-16-3 2,-10 5 8,-23 19 27,-56 54-1,85-74-87,-1 0-1,1 0 0,0 0 1,0 0-1,1 1 0,-1-1 1,1 1-1,0-1 1,0 1-1,1 0 0,-1 0 1,1 0-1,-1 9 1,2-11-6,0 0 0,0 0 1,0 0-1,1-1 0,-1 1 1,1 0-1,0 0 0,0-1 1,0 1-1,0-1 0,0 1 1,0-1-1,1 1 0,-1-1 1,1 0-1,-1 1 0,1-1 1,0 0-1,0 0 0,0 0 0,0-1 1,1 1-1,-1 0 0,0-1 1,6 3-1,-3-2 5,0 0 1,0-1-1,1 1 0,-1-1 1,0 0-1,1-1 0,-1 1 0,1-1 1,-1 0-1,1 0 0,-1-1 1,1 0-1,-1 0 0,1 0 0,6-3 1,10-3 26,-1-2 1,27-14 0,-31 14-12,42-23 78,-2-3-1,80-64 0,-126 89-93,-1 0 0,0 0-1,11-16 1,13-12 73,-29 30-63,-5 7-15,1 0 0,-1 1 0,0-1-1,1 1 1,-1-1 0,0 1 0,1-1 0,-1 1-1,0-1 1,1 1 0,-1-1 0,1 1 0,-1-1 0,1 1-1,-1 0 1,1-1 0,0 1 0,-1 0 0,1-1 0,-1 1-1,1 0 1,0 0 0,-1 0 0,2-1 0,-1 1-4,-2 10-18,1-9 22,-7 24-37,1 1 0,-4 37 1,10-53 39,-1-1 1,1 1-1,1 0 1,0-1 0,0 0-1,1 1 1,0-1-1,0 0 1,1 0 0,5 12-1,-5-17-3,-1 1 1,1-1-1,0 1 0,0-1 0,0 0 1,0 0-1,1 0 0,0-1 0,0 1 1,0-1-1,0 0 0,0 0 0,1 0 1,-1-1-1,1 1 0,6 1 0,-4-2 6,1 0-1,0 0 0,-1-1 1,1 0-1,0-1 1,0 0-1,0 0 0,-1-1 1,16-2-1,-1-3 8,0-1 0,-1 0 0,0-2 0,0 0-1,-1-1 1,30-21 0,-37 23-6,-1-2 0,-1 0 1,1 0-1,-1-1 0,-1 0 0,0-1 0,-1 0 0,0-1 0,-1 0 1,0 0-1,-1-1 0,-1 0 0,9-27 0,-14 40-6,-1-1 1,0 1-1,1 0 0,-1 0 0,0-1 1,0 1-1,0 0 0,0-1 1,0 1-1,0 0 0,0-1 0,0 1 1,-1 0-1,1-1 0,0 1 0,-1 0 1,-1-3-1,2 4-1,-1 0-1,1 0 1,-1-1 0,0 1 0,1 0-1,-1 0 1,0 0 0,1 0 0,-1 0-1,0 0 1,1 0 0,-1 0 0,0 0-1,1 0 1,-1 0 0,0 1 0,1-1-1,-1 0 1,1 0 0,-1 1 0,0-1-1,1 0 1,-1 1 0,1-1 0,-1 0-1,1 1 1,-1-1 0,1 1 0,-1-1-1,1 1 1,-1-1 0,1 1 0,0-1-1,-1 2 1,-7 5-6,1 1 0,0 1-1,0-1 1,1 1 0,0 0 0,1 0-1,0 1 1,0 0 0,1 0 0,0 0-1,1 0 1,0 1 0,0-1 0,1 1-1,1-1 1,0 1 0,0 0 0,1 0-1,1 0 1,2 18 0,-2-27 5,-1 1 1,1 0 0,0 0 0,0 0-1,1 0 1,-1-1 0,1 1 0,-1 0-1,1-1 1,0 1 0,0-1 0,0 0-1,0 0 1,0 0 0,0 0 0,1 0-1,3 3 1,-2-3-1,1 0 1,-1-1-1,1 1 0,-1-1 0,1 0 1,-1 0-1,1 0 0,0 0 0,0-1 1,5 0-1,6-1 11,-1-1 1,1-1-1,-1 0 1,0-1-1,25-10 1,-6 0 16,0 0 0,-1-3 1,37-24-1,-45 25-7,-4 3 39,-1 0-1,-1-2 0,0 0 1,-1-1-1,32-36 0,-33 36 5,-12 16-24,-10 13-46,-13 19 1,-14 24-1,2-8 5,28-45 0,0 1 0,1 0 0,-1 0 0,1 0 0,0 0 0,0 1 0,0-1 0,0 0 0,1 0 0,0 1 0,0 3 0,0-7 0,0 0 0,1-1 0,-1 1 0,0-1 0,1 1 0,-1-1 0,1 1 0,-1-1 0,1 1 0,-1-1 0,1 1 0,-1-1 0,1 0 0,-1 1 0,1-1 0,0 0 0,-1 1 0,1-1 0,0 0 0,-1 0 0,1 0 0,0 0 0,-1 1 0,1-1 0,0 0 0,-1 0 0,1 0 0,0 0 0,-1-1 0,1 1 0,0 0 0,-1 0 0,1 0 0,0 0 0,-1-1 0,2 1 0,1-1 0,0 0 0,0 0 0,0 0 0,0 0 0,0-1 0,5-2 0,64-66 44,-40 36-24,-30 32-18,0 0 1,-1 1-1,1-1 0,0 0 1,0 1-1,-1 0 0,1-1 1,1 1-1,-1 0 0,0 0 1,0 0-1,0 0 0,0 0 1,1 1-1,-1-1 0,0 0 1,1 1-1,-1 0 0,0 0 0,1 0 1,-1 0-1,1 0 0,-1 0 1,0 1-1,1-1 0,-1 1 1,0-1-1,1 1 0,-1 0 1,3 1-1,8 6-28,0 0 0,18 6-1,-28-13 30,0 0 0,0 0 0,0-1 0,1 0 0,-1 1 0,0-1 0,0 0 0,0-1 0,0 1 0,0 0 0,1-1 0,-1 0 0,5-1 0,40-19 22,-42 19-22,11-8 7,0 0 0,30-24 1,-33 22 2,1 1 0,0 1-1,25-13 1,-39 23-11,0-1-1,-1 1 0,1-1 1,0 1-1,0-1 0,0 1 0,0 0 1,0 0-1,0-1 0,-1 1 0,1 0 1,0 0-1,0 0 0,0 0 1,0 0-1,0 0 0,0 0 0,0 0 1,0 0-1,0 1 0,-1-1 1,1 0-1,0 1 0,0-1 0,0 0 1,0 1-1,1 0 0,-2 1 0,1-1 0,0 0 0,-1 0 0,1 1 0,0-1 0,-1 1 1,0-1-1,1 0 0,-1 1 0,0-1 0,0 1 0,0-1 0,0 1 0,0-1 0,0 3 0,-1 6-6,-1 0 0,-1 0 1,-4 15-1,-1-5-6,0-2 1,-2 1 0,0-1 0,-1-1-1,0 1 1,-2-2 0,0 0-1,-1-1 1,0 0 0,-18 14-1,31-28 13,1-1-1,0 0 1,-1 1-1,1-1 1,0 0-1,-1 0 1,1 1-1,0-1 0,-1 0 1,1 0-1,-1 1 1,1-1-1,-1 0 1,1 0-1,0 0 1,-1 0-1,1 0 0,-1 0 1,1 1-1,-1-1 1,1 0-1,-1 0 1,1 0-1,-1-1 1,1 1-1,0 0 0,-1 0 1,1 0-1,-1 0 1,1 0-1,-1-1 1,0 0 0,0 1 0,1-1 1,-1 0-1,1 0 1,-1 0-1,1 0 0,-1 0 1,1 0-1,0 0 0,0 0 1,-1 0-1,1 0 1,0-1-1,-1-2 3,1 0-1,0 0 1,0 0 0,0 0 0,1 0-1,0 0 1,1-6 0,1 2-1,1 0 0,0 0 1,0 1-1,10-14 0,-11 18-9,-1 0-1,1 0 0,0 0 0,0 1 0,0-1 0,0 1 0,0 0 0,0 0 0,1 0 0,-1 0 0,1 0 0,0 1 0,6-2 0,-4 2 3,0 0-1,0 0 0,0 1 0,0 0 0,0 0 0,0 0 0,0 1 1,0 0-1,0 0 0,0 1 0,-1-1 0,8 4 0,3 3-42,0 1 0,26 18 0,-33-20 35,1 0 0,0 0 1,0-1-1,0 0 0,1-1 0,0-1 1,0 1-1,0-2 0,19 5 0,-23-8 20,-1-1 0,0 1-1,0-1 1,0 0-1,0 0 1,0-1-1,0 0 1,0 0-1,8-4 1,0 0 16,-1-2 0,22-15-1,-20 12 7,-2-1 0,0 0 0,0-2 0,-1 1 1,-1-1-1,0-1 0,-1 0 0,0 0 0,-2-1 0,12-27 0,-20 42-26,1 0 1,0-1-1,-1 1 1,0 0-1,1 0 0,-1-1 1,0 1-1,1 0 1,-1 0-1,0-1 1,0 1-1,0 0 1,0-1-1,0 1 1,0 0-1,-1 0 1,1-1-1,0 1 0,-1 0 1,1 0-1,-1-1 1,1 1-1,-2-1 1,1 1-3,1 1 0,-1-1 0,0 1 0,0 0 0,0-1 0,0 1 0,0 0 0,0 0 0,0 0 0,0 0 0,0 0 0,0 0 0,0 0 0,0 0 0,0 0 0,0 0 0,0 0 0,1 1-1,-1-1 1,0 0 0,0 1 0,0-1 0,0 0 0,0 1 0,0-1 0,1 1 0,-1 0 0,0-1 0,0 1 0,1 0 0,-2 0 0,-5 6-3,0 0 0,1 0 0,-1 0 0,1 1 0,1-1 0,0 1 0,-7 13 0,9-15 12,0 1 0,0-1 0,1 1 0,0-1 0,0 1 0,0 0 0,1 0 0,0 0 0,0 0 0,1 0 0,0 8 0,1-10 18,0 0 0,0-1 0,0 1 0,1 0 0,0-1-1,0 1 1,0-1 0,0 1 0,1-1 0,-1 0 0,1 0-1,0 0 1,0 0 0,1-1 0,-1 1 0,1-1 0,0 0-1,0 0 1,0 0 0,0-1 0,0 1 0,1-1 0,-1 0-1,9 2 1,-2 0-186,1-1-1,0 0 0,18 1 0,35-2-4274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13.6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1 492 7432,'0'0'7829,"4"-12"-7473,-1 5-290,2-7 66,0 0 1,1 1-1,0 0 0,14-20 1,39-63 764,-53 86-805,6-8 163,1 0-1,0 2 1,2-1-1,19-16 1,4-6 419,-24 23-379,-1 1 315,1 1 0,0 0 1,23-16-1,-37 29-555,1 0 1,0 1 0,-1-1-1,1 1 1,0-1 0,0 1-1,-1 0 1,1-1 0,0 1-1,0 0 1,0 0 0,0-1 0,-1 1-1,1 0 1,0 0 0,0 0-1,0 0 1,0 0 0,0 0-1,0 0 1,-1 0 0,1 1-1,0-1 1,0 0 0,1 1-1,-1-1-9,0 1-1,-1 0 0,1 0 0,0 0 1,0 0-1,-1 0 0,1 0 1,0 0-1,-1 0 0,1 0 0,-1 0 1,1 1-1,-1-1 0,0 0 0,1 2 1,0 5 58,0 1 1,-1-1 0,0 0 0,-1 9 0,-2 14 73,-1-1 0,-2 0 0,-1 0 0,-18 49 0,22-72-135,-5 15 107,0 0-1,-6 28 0,45-75 172,14-24-218,-16 17-12,1 1 0,1 1 0,52-37 0,-70 56-51,-11 9-25,0 1 1,0-1-1,0 0 1,0 0-1,0 1 0,1 0 1,-1-1-1,0 1 1,1 0-1,-1 0 0,1 0 1,-1 0-1,1 1 1,0-1-1,4 0 0,-6 1-7,0 1-1,-1-1 1,1 1-1,-1-1 1,1 1-1,0-1 0,-1 1 1,1-1-1,-1 1 1,0 0-1,1-1 1,-1 1-1,1 0 0,-1-1 1,0 1-1,0 0 1,1-1-1,-1 1 0,0 0 1,0 0-1,0-1 1,0 1-1,0 0 1,0 0-1,0-1 0,0 2 1,0 26 100,-1-21-81,-2 25 108,-1-1-1,-2 1 0,-10 31 1,7-29 198,10-34-327,-1 0-1,0 1 1,0-1-1,0 0 1,0 0-1,1 0 1,-1 1-1,0-1 1,0 0-1,0 0 1,1 0-1,-1 0 1,0 1-1,0-1 1,1 0-1,-1 0 0,0 0 1,1 0-1,-1 0 1,0 0-1,0 0 1,1 0-1,-1 0 1,0 0-1,0 0 1,1 0-1,-1 0 1,0 0-1,1 0 1,-1 0-1,0 0 1,0 0-1,1 0 1,-1 0-1,0-1 1,0 1-1,1 0 1,-1 0-1,0 0 1,0 0-1,1-1 1,13-4 58,6-9-16,-1-1 0,0-1 0,-2 0 0,26-31 0,9-7 38,53-43 130,-104 97-210,-1-1-1,1 1 1,-1-1-1,1 1 1,-1-1-1,1 1 1,0-1 0,-1 1-1,1 0 1,0-1-1,-1 1 1,1 0-1,0 0 1,0-1-1,-1 1 1,1 0-1,0 0 1,0 0-1,-1 0 1,1 0-1,0 0 1,1 0-1,-4 16 19,1 0 0,-2-1-1,0 1 1,-6 17 0,4-16-1,0 0 1,2 0-1,-2 25 0,4-39-19,1 9 37,0 1 1,0-1 0,4 23 0,-3-32-29,-1 0 1,1 1 0,0-1 0,1 0 0,-1 0-1,0 0 1,1 0 0,0 0 0,0 0 0,-1-1 0,2 1-1,-1 0 1,0-1 0,0 0 0,1 0 0,0 1-1,-1-1 1,1-1 0,4 3 0,-5-3-6,1 0 1,-1-1-1,1 1 1,-1-1-1,1 0 1,0 0 0,-1 0-1,1 0 1,-1 0-1,1-1 1,0 1-1,-1-1 1,1 1-1,-1-1 1,1 0-1,-1 0 1,0 0-1,4-2 1,4-3 28,1-1-1,14-10 1,-2-3 34,0-1 0,-1-1 0,-1-1 0,-1 0 0,24-39 0,1-24 467,-42 82-414,-5 5-41,-5 12-18,1 7-14,1 0 0,1 0 0,1 0 0,0 0 0,1 1 0,2 21 0,0-40-43,1 1 0,-1 0 0,1-1-1,0 1 1,0 0 0,0-1 0,0 1 0,0-1 0,0 0-1,3 5 1,-3-6-2,0-1-1,-1 1 0,1 0 0,0-1 0,0 1 1,-1 0-1,1-1 0,0 1 0,0-1 0,0 1 1,0-1-1,0 1 0,0-1 0,0 0 1,0 1-1,0-1 0,0 0 0,0 0 0,0 0 1,0 0-1,0 0 0,0 0 0,0 0 0,0 0 1,0 0-1,0 0 0,0-1 0,0 1 1,0 0-1,1-1 0,59-20 146,-46 12-135,0-1 0,-1 0 0,0-1 0,0 0 0,-1-1 0,11-14 1,4-8 95,30-46 1,-49 68-65,-8 11-42,0 0 0,0 0 1,0 0-1,0 0 0,0 0 0,-1 0 0,1-1 0,0 1 1,-1 0-1,1-1 0,-1 1 0,1 0 0,-1-1 0,0 1 1,1 0-1,-1-1 0,0-1 0,0 47-6,-1-8 0,1 1 0,2 0 0,9 50 0,-10-85 0,-1 1 0,1-1 0,0 1 0,-1-1 0,1 0 0,0 1 0,0-1 0,1 0 0,-1 0 0,0 1 0,1-1 0,-1 0 0,1 0 0,0-1 0,0 1 0,0 0 0,0-1 0,0 1 0,0-1 0,0 1 0,0-1 0,0 0 0,1 0 0,-1 0 0,0 0 0,1-1 0,-1 1 0,1 0 0,-1-1 0,1 0 0,-1 0 0,1 0 0,-1 0 0,1 0 0,0 0 0,-1 0 0,1-1 0,3-1 0,8-2 0,-1 0 0,0-1 0,0 0 0,-1-1 0,21-14 0,-13 6 0,-1-1 0,0-1 0,-1-1 0,-1 0 0,23-32 0,-2-11 0,-19 28 0,-17 29 0,0-1 0,1 1 0,0 0 0,0 0 0,0 0 0,0 1 0,1-1 0,-1 1 0,0-1 0,1 1 0,0 0 0,0 1 0,-1-1 0,1 1 0,0-1 0,0 1 0,0 0 0,1 1 0,-1-1 0,0 1 0,0 0 0,8 0 0,-8 0 0,-1 1 0,1-1 0,-1 1 0,0 0 0,1 0 0,-1 0 0,0 0 0,0 1 0,0-1 0,0 1 0,0 0 0,0 0 0,0 0 0,-1 0 0,1 0 0,-1 1 0,1-1 0,-1 1 0,0-1 0,0 1 0,0 0 0,0 0 0,-1 0 0,1 0 0,-1 0 0,0 0 0,0 1 0,1 4 0,2 17 0,-2-1 0,-1 49 0,0 9 0,-1-79 0,0-1 0,0 1 0,0-1 0,1 1 0,-1-1 0,1 1 0,0-1 0,0 1 0,0-1 0,0 1 0,0-1 0,0 0 0,1 0 0,-1 1 0,1-1 0,0 0 0,-1-1 0,1 1 0,0 0 0,0 0 0,0-1 0,0 1 0,1-1 0,-1 0 0,0 1 0,1-1 0,-1 0 0,1 0 0,4 1 0,-1-2 0,0 1 0,-1-1 0,1 0 0,0 0 0,0-1 0,0 1 0,-1-1 0,1-1 0,0 1 0,-1-1 0,1 0 0,5-3 0,16-9 0,28-18 0,-47 25 0,0 0 0,0 0 0,10-12 0,0 0 0,-16 16 0,-4 3 0,-4 10 0,6-5 0,-1-1 0,2 1 0,-1 0 0,0-1 0,1 1 0,0-1 0,0 1 0,0-1 0,1 1 0,0-1 0,0 0 0,0 0 0,0 0 0,0 0 0,1 0 0,4 6 0,6 5 0,0-1 0,23 20 0,-35-33 0,1 1 0,0-1 0,0 0 0,1 0 0,-1 0 0,0 0 0,0 0 0,0 0 0,1-1 0,-1 1 0,0-1 0,1 1 0,-1-1 0,1 0 0,-1 0 0,0 0 0,1 0 0,-1-1 0,0 1 0,1 0 0,-1-1 0,0 0 0,1 0 0,-1 1 0,0-2 0,0 1 0,0 0 0,0 0 0,0 0 0,0-1 0,3-2 0,0 0 0,-1 0 0,1 0 0,-1-1 0,0 1 0,0-1 0,-1 0 0,1 0 0,-1 0 0,0 0 0,-1-1 0,4-8 0,-4 7 0,-1 0 0,0-1 0,0 1 0,-1 0 0,0 0 0,0 0 0,-1-1 0,0 1 0,0 0 0,0 0 0,-1 0 0,0 0 0,-1 0 0,1 1 0,-1-1 0,-1 1 0,1-1 0,-1 1 0,0 0 0,-1 1 0,-6-8 0,11 13 0,-1-1 0,1 1 0,-1-1 0,1 1 0,0-1 0,-1 1 0,1-1 0,-1 1 0,1-1 0,0 1 0,0-1 0,-1 0 0,1 1 0,0-1 0,0 0 0,0 1 0,0-1 0,-1-1 0,1 2 0,0-1 0,0 1 0,0-1 0,-1 0 0,1 1 0,0-1 0,-1 1 0,1-1 0,0 0 0,-1 1 0,1-1 0,-1 1 0,1-1 0,-1 1 0,1 0 0,-1-1 0,1 1 0,-1-1 0,1 1 0,-1 0 0,1-1 0,-2 1 0,2 0 0,0 0 0,0 0 0,1 0 0,-1 0 0,0-1 0,0 1 0,1 0 0,-1 0 0,0 0 0,0 0 0,0 0 0,0 0 0,1-1 0,-1 1 0,0 0 0,0 0 0,0 0 0,0 0 0,1-1 0,-1 1 0,0 0 0,0 0 0,0 0 0,0-1 0,0 1 0,0 0 0,0 0 0,0-1 0,0 1 0,0 0 0,0 0 0,0 0 0,0-1 0,0 1 0,0 0 0,0 0 0,0-1 0,0 1 0,0 0 0,0 0 0,0 0 0,0-1 0,0 1 0,0 0 0,-1 0 0,1 0 0,0-1 0,0 1 0,0 0 0,0 0 0,0 0 0,-1 0 0,1-1 0,0 1 0,0 0 0,0 0 0,-1 0 0,1 0 0,0 0 0,0 0 0,0 0 0,-1-1 0,1 1 0,0 0 0,0 0 0,-1 0 0,1 0 0,0 0 0,6-2 0,0 0 0,1 0 0,0 1 0,-1 0 0,1 0 0,0 0 0,-1 1 0,1 0 0,0 0 0,9 2 0,19 0 0,-21-3 0,0-1 0,0 0 0,0-1 0,-1 0 0,1-1 0,-1-1 0,0 0 0,0 0 0,0-2 0,0 1 0,-1-2 0,-1 0 0,1 0 0,-1-1 0,-1 0 0,1-1 0,-2 0 0,1-1 0,14-22 0,-23 31 0,0 1 0,0-1 0,0 1 0,0-1 0,-1 0 0,1 0 0,-1 1 0,1-1 0,-1 0 0,0 0 0,0 1 0,1-1 0,-1 0 0,-1-3 0,1 5 0,0 0 0,0 1 0,0-1 0,0 0 0,1 0 0,-1 0 0,0 0 0,0 0 0,0 0 0,0 0 0,0 1 0,0-1 0,0 0 0,0 0 0,1 0 0,-1 0 0,0 0 0,0 0 0,0 0 0,0 0 0,0 0 0,0 0 0,1 0 0,-1 0 0,0 0 0,0 0 0,0 0 0,0 0 0,0 0 0,0 0 0,1 0 0,-1 0 0,0 0 0,0 0 0,0 0 0,0 0 0,0 0 0,0 0 0,1 0 0,-1 0 0,0 0 0,0 0 0,0 0 0,0-1 0,0 1 0,0 0 0,0 0 0,0 0 0,1 0 0,-1 0 0,0 0 0,0 0 0,0 0 0,0-1 0,0 1 0,0 0 0,0 0 0,0 0 0,0 0 0,0 0 0,0 0 0,0-1 0,0 1 0,0 0 0,7 8 0,-7-8 0,17 29 0,0 0 0,-2 1 0,-1 1 0,13 42 0,26 57 0,-51-126 0,0 0 0,0-1 0,1 1 0,-1 0 0,1-1 0,0 0 0,0 0 0,1 0 0,-1 0 0,0 0 0,1-1 0,0 0 0,-1 1 0,8 2 0,-4-3 0,-1 0 0,1 0 0,-1-1 0,1 1 0,0-2 0,0 1 0,0-1 0,13 0 0,-11-1 0,1-1 0,-1 0 0,1 0 0,-1 0 0,1-2 0,-1 1 0,0-1 0,-1 0 0,1-1 0,-1 0 0,1 0 0,-1-1 0,10-9 0,1-7-3997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14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96 5120,'0'0'10321,"6"-10"-9950,18-31-45,-24 41-300,1-1 0,-1 0 0,1 0 0,-1 1 1,0-1-1,1 0 0,-1 0 0,0 1 0,0-1 0,0 0 0,0 0 0,1 0 0,-1 0 0,0 1 0,0-1 0,-1 0 0,1 0 0,0 0 0,0 0 1,0 1-1,0-1 0,-1 0 0,1 0 0,0 1 0,-1-1 0,1 0 0,-1 0 0,1 1 0,-1-1 0,1 0 0,-1 1 0,1-1 0,-1 1 1,0-1-1,1 1 0,-1-1 0,0 1 0,0-1 0,1 1 0,-1 0 0,0-1 0,0 1 0,1 0 0,-2-1 0,0 0 64,-2-1-16,0 0 0,0 1 1,0-1-1,0 1 0,0-1 1,0 1-1,0 0 0,0 1 1,0-1-1,-1 1 0,1 0 1,0 0-1,0 0 0,-1 0 1,1 1-1,0 0 0,-7 2 1,-2 2 177,1 0 0,0 1 0,0 0 0,-12 10-1,-4 2 328,22-14-604,-6 2 380,1-4-2923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16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58 7232,'0'0'15071,"-1"12"-14868,-2 37-19,3-46-148,-1 0 1,0 0-1,1 1 0,-1-1 0,-1 0 1,1 0-1,0 0 0,-3 2 1,3-3-3,1-1 1,-1 0-1,0 0 1,1 1-1,-1-1 1,1 0-1,-1 0 1,1 1-1,0-1 1,-1 1-1,1-1 1,0 0-1,0 1 1,0-1-1,0 1 1,0-1 0,0 0-1,1 3 1,-1-4-25,0 0 1,1 1-1,-1-1 1,0 0-1,0 0 1,1 1-1,-1-1 1,0 0 0,0 0-1,1 1 1,-1-1-1,0 0 1,1 0-1,-1 0 1,0 1-1,1-1 1,-1 0-1,0 0 1,1 0 0,-1 0-1,1 0 1,-1 0-1,0 0 1,1 0-1,-1 0 1,1 0-1,-1 0 1,0 0-1,1 0 1,-1 0 0,0 0-1,1 0 1,-1-1-1,0 1 1,1 0-1,-1 0 1,0 0-1,1 0 1,-1-1-1,0 1 1,1 0 0,-1 0-1,0-1 1,0 1-1,1 0 1,-1-1-1,0 0 1,17-13 217,-13 10-176,7-9 89,-1 0 0,18-28 1,-26 37-105,0 1 0,0-1 0,0 0 0,-1 0 0,0 0 0,1 0 1,-1 0-1,-1-1 0,1 1 0,-1 0 0,1 0 0,-1-1 0,0 1 1,-1 0-1,1 0 0,-1-1 0,-1-3 0,2 7-22,-1 0-1,1 0 0,-1 1 1,1-1-1,-1 0 0,1 1 1,-1-1-1,1 0 0,-1 1 1,0-1-1,1 1 1,-1-1-1,0 1 0,1-1 1,-1 1-1,0-1 0,0 1 1,0 0-1,1 0 0,-1-1 1,0 1-1,0 0 0,0 0 1,0 0-1,1 0 1,-1 0-1,0 0 0,0 0 1,0 0-1,0 0 0,1 0 1,-1 0-1,0 1 0,0-1 1,0 0-1,0 0 1,1 1-1,-1-1 0,-1 1 1,-2 1 26,0 0 0,0 0 1,0 1-1,1-1 0,-1 1 1,-3 2-1,7-4-38,-1-1 0,1 1 0,-1-1 0,1 1 0,-1-1 0,1 1 0,0-1 0,-1 1 0,1 0 0,0-1-1,0 1 1,-1-1 0,1 1 0,0 0 0,0-1 0,0 1 0,0 0 0,0-1 0,-1 1 0,1 0 0,1-1 0,-1 1 0,0 0 0,0-1-1,0 1 1,0 0 0,4 6-3314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19.8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1 996 6328,'0'0'4568,"10"3"-3696,-2 0-685,-3 0-69,1-1-1,-1 0 1,1-1-1,0 1 1,0-1-1,0 0 1,0-1-1,0 1 1,0-1-1,11-1 1,-7-1 83,0 0 0,0-1 0,0 0 0,0 0 0,0-1 0,-1 0 0,1-1 0,-1 0 0,0-1 0,-1 0 0,11-8 0,-14 9-29,0-1 0,0 1 0,0-1 0,-1 0 0,1 0 0,-1 0 0,-1-1 0,1 1 0,-1-1 0,-1 0 0,1 0 0,-1 0 0,0 0 0,-1 0-1,1 0 1,-1-13 0,0 12-12,-1-1 0,0 1 0,0 0 0,-1-1 0,0 1 0,-1 0-1,0 0 1,0 0 0,-1 0 0,0 0 0,0 0 0,-1 1 0,1 0 0,-2-1-1,1 1 1,-1 1 0,0-1 0,-1 1 0,-12-12 0,2 4 402,0 1 1,-2 0 0,-28-17-1,41 27-159,8 2-2,3-2-339,16-5 95,0 1 1,0 1 0,0 1 0,1 1 0,42-3 0,-25 6 83,0 2 1,61 10 0,-98-11-223,0 0 0,0 1 1,-1-1-1,1 1 1,-1 0-1,1 0 1,0 0-1,-1 0 1,0 0-1,1 1 1,-1-1-1,0 1 1,0 0-1,1-1 1,-1 1-1,-1 0 1,1 0-1,0 0 1,2 4-1,-3-3 0,1 1 0,-1 0-1,1 0 1,-1-1 0,0 1-1,0 0 1,-1 0 0,0 0-1,1 0 1,-1 0 0,-1 8-1,-2 4 31,0 1-1,-1 0 0,-1-1 0,-13 30 0,10-27 2,-5 10 114,-18 62 0,28-83-128,2 0 1,-1 0-1,1 1 0,0-1 1,1 0-1,0 1 1,0-1-1,1 0 0,0 1 1,0-1-1,1 0 0,5 14 1,-6-20-28,0 0 1,1 0 0,-1 0-1,1 0 1,-1 0-1,1-1 1,0 1 0,-1-1-1,1 1 1,0-1-1,0 0 1,0 1 0,0-1-1,0 0 1,1 0-1,-1-1 1,0 1-1,0 0 1,1-1 0,-1 1-1,0-1 1,1 0-1,2 0 1,6 1 14,1-2-1,0 1 1,13-3 0,-25 3-24,36-7 38,0-2 0,0-1 0,-1-2 1,-1-1-1,0-2 0,52-32 0,166-112 303,-246 156-317,-1-1 0,1 1 1,-1-2-1,1 1 0,-1 0 0,-1-1 0,1 0 0,-1 0 0,5-7 0,-9 12 20,-16 5 8,0 1 0,1 0-1,-1 1 1,1 1-1,1 0 1,-1 1-1,-12 11 1,-89 81 49,115-99-97,-12 10 5,0-1 17,2 0 1,-17 21 0,25-29-20,1 0 1,0 0-1,0 0 0,1 0 0,-1 0 0,1 0 0,-1 1 0,1-1 0,0 0 0,0 1 0,0-1 1,1 1-1,-1-1 0,1 1 0,0 0 0,0-1 0,1 6 0,-1-7-2,1 0 0,0 0 0,0 0 0,0-1 0,0 1 0,0 0 0,1-1-1,-1 1 1,0-1 0,1 0 0,-1 1 0,1-1 0,-1 0 0,1 0 0,0 0 0,-1 0 0,1 0 0,0 0 0,0 0-1,0-1 1,0 1 0,0-1 0,-1 1 0,1-1 0,0 0 0,4 0 0,2 1 1,0 0 0,0-1 1,0-1-1,0 1 0,10-3 1,-8 0 0,0 0 0,-1-1 0,1 0 1,0-1-1,-1 0 0,0-1 0,0 1 1,-1-2-1,0 1 0,0-1 0,0-1 1,-1 1-1,12-16 0,-6 5 19,-1 0 1,0-1-1,-1-1 0,-1 0 0,10-31 0,-19 48-19,2-4 16,-1 0 0,0 0-1,0 0 1,-1 0-1,1-9 1,-2 16-22,0 0 0,0 0 0,0-1 0,0 1 0,0 0 0,-1 0 0,1-1 0,0 1 1,0 0-1,0 0 0,0 0 0,-1-1 0,1 1 0,0 0 0,0 0 0,-1 0 0,1 0 0,0-1 0,0 1 0,-1 0 0,1 0 0,0 0 0,0 0 0,-1 0 0,1 0 0,0 0 1,0 0-1,-1 0 0,1 0 0,0 0 0,-1 0 0,1 0 0,0 0 0,0 0 0,-1 0 0,1 0 0,0 0 0,0 0 0,-1 0 0,1 1 0,0-1 0,0 0 0,-1 0 0,1 0 1,0 0-1,0 1 0,0-1 0,-1 0 0,1 0 0,0 0 0,0 1 0,0-1 0,0 0 0,-1 0 0,1 1 0,0-1 0,0 0 0,0 0 0,0 1 0,0-1 0,0 0 0,0 1 0,0-1 1,0 0-1,0 0 0,0 1 0,-1 4-1,0 0 0,0 0 1,0 0-1,1 0 0,0 0 0,0 0 1,0-1-1,1 1 0,0 0 1,0 0-1,0 0 0,0 0 0,1-1 1,0 1-1,0 0 0,0-1 1,0 0-1,1 1 0,4 4 0,-4-4 1,1 0-1,0-1 0,-1 0 0,2 1 0,-1-2 1,0 1-1,1 0 0,0-1 0,0 0 1,0 0-1,0 0 0,1-1 0,-1 1 0,0-1 1,1-1-1,6 2 0,-1-2 0,-1-1 1,0 0-1,0-1 0,0 0 1,0-1-1,0 0 0,0-1 1,0 0-1,0 0 0,-1-1 1,1 0-1,-1-1 0,0 0 1,-1 0-1,1-1 0,12-11 1,9-10 5,0-1 1,44-57-1,-73 84-6,32-41 29,-2-2 0,-2-1 0,24-51-1,54-154 36,-96 221-50,-1-1 0,-1 0 0,-2-1 0,4-40-1,-13 41 44,2 29-55,0 0 1,0-1 0,0 1 0,0 0 0,0 0 0,-1-1 0,1 1 0,-1 0 0,1 0 0,-1 0 0,1-1 0,-1 1-1,0 0 1,1 0 0,-1 0 0,0 0 0,0 0 0,0 0 0,0 1 0,-1-2 0,0 2-2,1 0 0,-1 0 0,1 1 1,-1-1-1,1 1 0,-1-1 0,1 1 0,-1 0 1,1 0-1,0-1 0,-1 1 0,1 0 0,0 0 1,0 0-1,-1 0 0,1 1 0,0-1 0,0 0 1,0 0-1,-1 3 0,-20 30 8,21-33-9,-14 27 11,0 1-1,2 1 0,2-1 1,0 2-1,2 0 1,1 0-1,2 0 0,-5 57 1,7-40 5,-4 157 175,9-180-104,1 0-1,0 0 0,3 0 1,0 0-1,1-1 0,10 25 1,-16-47-79,1 0 0,0 0-1,0 0 1,0 0 0,0 0 0,0 0 0,0 0 0,1 0 0,-1 0 0,1 0 0,-1-1 0,1 1 0,0-1-1,-1 1 1,1-1 0,0 0 0,0 1 0,0-1 0,0 0 0,0 0 0,0 0 0,1-1 0,-1 1 0,0-1-1,0 1 1,1-1 0,-1 1 0,0-1 0,0 0 0,1 0 0,-1 0 0,0-1 0,1 1 0,-1-1 0,0 1-1,3-2 1,4-1 24,-1-1 1,1 1-1,-1-2 0,0 1 0,0-1 0,-1-1 0,11-8 0,83-86-32,-53 50 0,6-14 0,-54 64 0,0 0 0,0 0 0,0 0 0,0 0 0,0 0 0,0-1 0,0 1 0,0 0 0,0 0 0,0 0 0,0 0 0,0 0 0,0 0 0,1 0 0,-1 0 0,0 0 0,0 0 0,0 0 0,0-1 0,0 1 0,0 0 0,0 0 0,1 0 0,-1 0 0,0 0 0,0 0 0,0 0 0,0 0 0,0 0 0,0 0 0,1 0 0,-1 0 0,0 0 0,0 0 0,0 0 0,0 0 0,0 0 0,0 0 0,0 1 0,1-1 0,-1 0 0,0 0 0,0 0 0,0 0 0,0 0 0,0 0 0,0 0 0,0 0 0,0 0 0,0 0 0,1 0 0,-1 1 0,1 9 0,-5 20 0,4-24 0,-2 2 0,0 9 0,0-1 0,1 0 0,1 1 0,2 27 0,-1-41 0,-1-1 0,0 1 0,1 0 0,0 0 0,-1-1 0,1 1 0,0 0 0,0-1 0,1 1 0,-1-1 0,0 1 0,1-1 0,0 0 0,-1 0 0,1 1 0,0-1 0,0 0 0,0-1 0,0 1 0,1 0 0,-1-1 0,0 1 0,1-1 0,-1 0 0,1 1 0,-1-1 0,1 0 0,0-1 0,-1 1 0,1 0 0,0-1 0,0 0 0,0 1 0,-1-1 0,5-1 0,1 0 0,0 0 0,0-1 0,0 0 0,0 0 0,0 0 0,-1-1 0,0-1 0,1 1 0,11-9 0,7-6 0,27-26 0,-16 14 0,-27 21 0,12-7 0,-18 14 0,-6 3 0,-8 8 0,6-5 0,0 1 0,0 0 0,1 1 0,0-1 0,0 1 0,0-1 0,1 1 0,0 0 0,0 0 0,1 0 0,-1 0 0,1 0 0,0 0 0,1 11 0,0-16 0,0 0 0,0-1 0,0 1 0,0 0 0,1 0 0,-1-1 0,0 1 0,1 0 0,-1 0 0,0-1 0,1 1 0,-1 0 0,1-1 0,-1 1 0,1-1 0,-1 1 0,1-1 0,0 1 0,-1-1 0,1 1 0,0-1 0,-1 1 0,1-1 0,1 1 0,0-1 0,0 1 0,0-1 0,0 0 0,0 1 0,0-1 0,0 0 0,0 0 0,0-1 0,3 1 0,0-1 0,0 0 0,0-1 0,0 1 0,-1-1 0,1 0 0,-1 0 0,6-3 0,-7 2 0,0 1 0,0-1 0,-1 0 0,1 0 0,-1 0 0,1 0 0,-1 0 0,0-1 0,0 1 0,0 0 0,-1-1 0,1 0 0,-1 1 0,0-1 0,0 0 0,0 0 0,-1 0 0,1 1 0,-1-1 0,0 0 0,0-8 0,-1 6 0,0 0 0,0 0 0,-1 1 0,1-1 0,-1 0 0,-1 1 0,1-1 0,-1 1 0,0 0 0,0-1 0,0 1 0,-1 1 0,-6-8 0,5 7 0,4 4 0,0 0 0,0 0 0,0-1 0,0 1 0,0 0 0,0 0 0,-1 0 0,1 0 0,0 1 0,-1-1 0,1 0 0,-1 0 0,1 1 0,-1-1 0,1 1 0,-1-1 0,-1 1 0,3 0 0,0 0 0,-1-1 0,1 1 0,0 0 0,0 0 0,0 0 0,-1-1 0,1 1 0,0 0 0,0 0 0,0-1 0,0 1 0,0 0 0,-1 0 0,1-1 0,0 1 0,0 0 0,0-1 0,0 1 0,0 0 0,0 0 0,0-1 0,0 1 0,0 0 0,0-1 0,0 1 0,0 0 0,0-1 0,0 1 0,0 0 0,1 0 0,-1-1 0,0 1 0,0 0 0,0 0 0,0-1 0,0 1 0,1 0 0,-1 0 0,0-1 0,0 1 0,0 0 0,1 0 0,-1 0 0,0 0 0,0-1 0,1 1 0,13 0 0,0 0 0,0 1 0,0 0 0,-1 1 0,1 1 0,25 7 0,-6-1 0,-10-3 0,-4-2 0,0 1 0,0-2 0,22 1 0,-40-4 1,-1 0-1,1 0 1,0 0-1,0 0 1,0 0-1,-1 0 1,1 0 0,0-1-1,0 1 1,-1 0-1,1-1 1,0 1-1,-1 0 1,1-1 0,0 1-1,-1-1 1,1 1-1,-1-1 1,1 1 0,0-1-1,-1 1 1,1-2-1,-1 2-226,0 0 0,0-1 0,1 1-1,-1 0 1,0-1 0,0 1 0,0 0 0,0-1-1,0 1 1,0-1 0,0 1 0,0 0 0,0-1-1,0 1 1,0-1 0,0 1 0,0 0-1,0-1 1,-1 1 0,1 0 0,0-1 0,0 1-1,-1-1 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20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15808,'0'0'1943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20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0 116 10752,'0'0'1160,"101"-18"-696,-24 4 40,23-1 8,9-3-56,-2 0 0,0 6 56,-17 4 0,-13 6 56,-10-2-1,-7 2-71,-8-2 16,-3 8-256,-13-2-8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41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81 10448,'0'0'3769,"15"-6"-3176,54-17 733,114-22-1,-153 41-835,1 2 1,-1 1-1,1 2 1,-1 0-1,1 2 1,-1 2-1,49 13 1,-40-7 356,27 6 728,-43-16-1496,-18-2-2734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00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292 273 7936,'0'0'9438,"-13"17"-9114,-1 1-227,-7 10 72,2 1 0,-17 31 0,-22 54 405,-61 107 621,113-207-1010,6-13-164,1-1 1,-1 0 0,0 1-1,0-1 1,0 1 0,0-1 0,0 0-1,-1 1 1,1-1 0,0 0-1,0 1 1,0-1 0,0 1 0,0-1-1,0 0 1,-1 1 0,1-1-1,0 0 1,0 1 0,0-1 0,-1 0-1,1 0 1,0 1 0,0-1 0,-1 0-1,1 0 1,0 1 0,-1-1-1,1 0 1,0 0 0,-1 0 0,1 0-1,-1 1 1,1-3 27,1 0 1,-1 0-1,1 0 0,-1 1 0,1-1 1,0 0-1,0 0 0,0 1 0,2-4 1,0 0 22,35-74 513,53-165 0,-79 205-486,10-40 242,4 1-1,56-118 0,-80 191-283,12-20 443,-13 24-455,-1 0 0,1 0-1,-1 1 1,1-1 0,0 0-1,0 0 1,-1 0-1,1 0 1,0 0 0,0 1-1,0-1 1,0 0 0,0 1-1,0-1 1,0 1 0,0-1-1,1 1 1,15 12 343,-12-7-357,0-1 1,0 1-1,0 0 1,-1 0-1,0 0 1,0 1-1,0-1 0,4 10 1,21 54 138,-16-36-94,56 146 239,34 79 52,-88-231-269,-11-22-57,-1 0 0,1 1 0,-2-1 1,1 1-1,0 0 0,-1 0 0,0 0 1,-1 0-1,2 8 0,-3-13 0,2-6-811,0 0 336,0 0 1,-1 0-1,2-10 1,-1 3-2924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01.3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62 9536,'0'0'1233,"11"-7"-897,50-26 365,-53 29-497,1 0 1,-1 1-1,1 1 0,0-1 1,0 1-1,0 1 1,13-1-1,-1 3 431,0 1 1,21 5-1,3 0 355,22 4 191,-48-6-1350,0-2 0,0 0 0,1-1 0,30-2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03.1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1 921 7736,'0'0'4090,"11"-11"-3564,-3 3-425,10-10 202,-1-1 0,23-31 0,1-7 353,8-11 289,43-78 0,-27 21 1468,95-256 1,-156 359-1962,-4 22-428,0-1 0,0 1 0,0-1-1,1 1 1,-1-1 0,0 1 0,0-1-1,0 1 1,0-1 0,-1 1 0,1-1-1,0 1 1,0-1 0,0 1 0,0-1-1,0 1 1,-1-1 0,1 1 0,0-1-1,-1 1 1,1-1 0,0 1 0,-1-1-1,1 1 1,0 0 0,-1-1-1,1 1 1,-1 0 0,1-1 0,0 1-1,-1 0 1,1-1 0,-1 1 0,1 0-1,-1 0 1,0-1 0,-1 3 16,0-1-1,1 0 1,-1 0-1,0 1 1,1-1-1,0 0 1,-1 1 0,1 0-1,0-1 1,0 1-1,-2 3 1,0-1 10,-13 22 37,1 1 0,1 0 1,2 0-1,1 1 0,-10 37 0,9-21-3,3 1 0,-7 84 0,14-103-51,2 0-1,1 1 1,6 35-1,-5-51-15,0 0-1,1 0 1,0 0 0,0-1-1,2 1 1,-1-1 0,1 0-1,0-1 1,1 1 0,11 12-1,-15-19-2,1 0 0,0-1 1,-1 1-1,1-1 0,1 0 0,-1 0 0,0 0 0,0 0 0,1-1 0,-1 1 0,1-1 1,-1 0-1,1 0 0,-1 0 0,5 0 0,-1-1 6,-1 0 0,0 0 0,1 0 0,-1-1-1,1 0 1,-1 0 0,0-1 0,8-2 0,-1-1 23,1-2 0,-1 1 0,0-2 0,0 1 0,-1-2 0,21-17 0,-29 22-25,6-5 42,0-1 0,10-13 0,-18 21-32,0 0 0,-1 0 0,1 0-1,-1-1 1,1 1 0,-1-1-1,0 1 1,0-1 0,0 1 0,0-1-1,-1 0 1,1 1 0,-1-1-1,1 0 1,-1 1 0,0-1-1,0 0 1,0-3 0,-1 6-22,1 0 0,0 0 0,0-1 0,0 1 0,0 0 0,0 0 0,-1 0 1,1-1-1,0 1 0,0 0 0,0 0 0,-1 0 0,1 0 0,0-1 0,0 1 0,0 0 0,-1 0 0,1 0 1,0 0-1,0 0 0,-1 0 0,1 0 0,0 0 0,-1 0 0,1 0 0,0 0 0,0 0 0,-1 0 0,1 0 0,0 0 1,0 0-1,-1 0 0,1 0 0,0 0 0,0 0 0,-1 0 0,1 0 0,0 0 0,0 1 0,-1-1 0,1 0 0,-11 7 91,2 3-48,1 1 0,0-1 1,0 1-1,-10 22 0,16-29-38,0 0-1,0 0 1,0 1 0,1-1-1,0 0 1,0 1 0,0 0 0,1-1-1,-1 1 1,1-1 0,0 1-1,0 0 1,1-1 0,-1 1-1,1-1 1,0 1 0,2 5 0,-2-8-9,0 0 0,-1 0 1,1-1-1,0 1 1,0 0-1,0-1 1,1 1-1,-1-1 1,0 1-1,1-1 1,-1 1-1,1-1 1,-1 0-1,1 0 1,-1 0-1,1 0 1,0 0-1,-1 0 1,1 0-1,0-1 0,0 1 1,0-1-1,0 1 1,0-1-1,0 0 1,-1 1-1,1-1 1,0 0-1,0 0 1,0-1-1,0 1 1,0 0-1,0-1 1,0 1-1,0-1 1,2 0-1,-1-1 5,1 1 0,-1-1 0,0 1 0,0-1 0,0 0 0,0-1 0,0 1 0,0 0 0,0-1 0,-1 0 1,0 1-1,1-1 0,-1 0 0,0 0 0,0 0 0,0-1 0,-1 1 0,3-6 0,-2-2 20,-1-1 1,0 0-1,0 1 0,-1-1 1,-1 0-1,0 0 0,0 1 1,-1-1-1,-1 1 0,0-1 1,0 1-1,-1 0 0,-9-17 1,12 28-23,1-1 0,0 1 0,-1 0 0,1 0 0,0 0 0,0-1 1,0 1-1,-1 0 0,1 0 0,0-1 0,0 1 0,0 0 1,-1-1-1,1 1 0,0 0 0,0 0 0,0-1 0,0 1 0,0 0 1,0-1-1,0 1 0,0 0 0,0-1 0,0 1 0,0 0 1,0-1-1,0 1 0,0 0 0,0-1 0,0 1 0,0 0 0,0-1 1,0 1-1,0 0 0,1-1 0,-1 1 0,0 0 0,0 0 1,0-1-1,0 1 0,1 0 0,-1 0 0,0-1 0,0 1 0,1 0 1,17 2 54,-13-1-60,42 11 29,-18-5-31,1 0 1,36 2-1,-62-8 19,-1-1 0,1 0-1,-1-1 1,0 1 0,1-1 0,-1 1 0,7-3 0,-10 3-126,1 0 1,0-1-1,-1 1 1,1 0-1,0-1 1,-1 1-1,1 0 1,-1-1-1,1 1 1,-1-1-1,1 1 1,-1-1-1,1 1 1,-1-1-1,1 0 1,-1 1-1,1-1 1,-1 1-1,0-1 1,0 0-1,1 1 1,-1-1-1,0 0 1,0 0-1,0 1 1,0-1-1,1 0 1,-1 1-1,0-1 1,-1 0-1,1 0 1,0 1-1,0-1 1,0 0-1,0 1 1,0-1-1,-1 0 1,1 1-1,-1-2 1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03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1 242 12256,'0'0'1560,"90"-6"-1208,-11-2 16,14-8-24,3-2 0,1-4 136,-4 4 8,-15-2 15,-1-3 9,-7-5-48,-5 0 16,1 4-232,-5-6 16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23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1267 5920,'0'0'5012,"11"-5"-4127,1 0-662,14-5 411,-1-1 0,34-22 0,-14 0-145,-2-2 1,-1-2-1,-2-1 0,-2-3 0,41-54 1,-27 22 299,-2-2 1,58-120-1,-103 184-689,49-110 1052,-48 106-884,-1 0 1,-1-1-1,0 1 1,-1-1-1,-1 0 0,0-17 1,-5 22 203,-3 11-58,-10 17-142,-7 21-186,1 0 0,3 1 0,1 1 0,1 0 0,3 2 0,-9 42 0,14-47-44,2 0 0,-2 39-1,8-60-32,1 1-1,0-1 0,1 0 1,1 0-1,0 0 0,2 0 0,6 20 1,-9-32-11,0 0 1,1 0 0,-1 0 0,1 0 0,0-1-1,1 1 1,-1-1 0,0 1 0,1-1 0,0 0-1,0 0 1,0 0 0,0 0 0,0-1 0,1 1-1,-1-1 1,1 0 0,-1 0 0,1 0 0,0-1-1,0 1 1,0-1 0,0 0 0,0 0 0,0 0-1,0 0 1,0-1 0,1 0 0,-1 0 0,0 0-1,0 0 1,0-1 0,0 1 0,0-1 0,0 0-1,0 0 1,0-1 0,0 1 0,5-3 0,2-3 0,0-1 1,0 1 0,0-1 0,-1-1-1,0 0 1,8-11 0,51-67 0,-61 77 0,31-48 0,47-97 0,-30 51 3,-31 60 22,-2-1-1,-2-2 1,-2 0 0,-2-1-1,17-82 1,-23 82 2,-7 35 7,0 0 0,-2 0 0,0-1 0,0 1 0,-1 0 0,-1-14 0,1 26-30,-1 1 0,0 0 0,0-1 0,0 1 0,0 0 0,0-1 0,0 1 0,0 0 0,0-1-1,0 1 1,0-1 0,0 1 0,-1 0 0,1-1 0,0 1 0,0 0 0,0-1 0,0 1 0,0 0 0,-1 0 0,1-1 0,0 1-1,0 0 1,-1 0 0,1-1 0,0 1 0,0 0 0,-1 0 0,1-1 0,0 1 0,-1 0 0,1 0 0,0 0 0,-1 0 0,1 0-1,0-1 1,-1 1 0,1 0 0,0 0 0,-1 0 0,1 0 0,0 0 0,-1 0 0,1 0 0,0 0 0,-1 0 0,1 0 0,0 0-1,-1 1 1,1-1 0,0 0 0,-1 0 0,1 0 0,0 0 0,-1 0 0,1 1 0,0-1 0,0 0 0,-1 0 0,1 1 0,0-1 0,0 0-1,-1 0 1,1 1 0,0-1 0,0 0 0,0 0 0,-1 1 0,-17 22 84,18-23-87,-25 39 76,3 1 0,-28 68-1,-25 94 78,58-152-118,-10 30 81,4 2 0,3 1 0,-15 151 0,34-228-123,1 18 204,0-24-195,0 1 0,0-1-1,0 0 1,0 0 0,0 0-1,0 0 1,0 0 0,0 0-1,0 0 1,0 0 0,0 0 0,0 1-1,0-1 1,0 0 0,0 0-1,1 0 1,-1 0 0,0 0-1,0 0 1,0 0 0,0 0-1,0 0 1,0 0 0,0 0 0,0 0-1,0 0 1,0 0 0,1 0-1,-1 0 1,0 0 0,0 0-1,0 0 1,0 0 0,0 0-1,0 0 1,0 0 0,0 0-1,1 0 1,-1 0 0,0 0 0,0 0-1,0 0 1,0 0 0,0 0-1,0 0 1,0 0 0,0 0-1,0 0 1,0 0 0,1 0-1,-1 0 1,0 0 0,0-1 0,9-10 99,83-151 197,-75 129-256,22-35 0,-33 58-26,1 0 0,1 0 0,-1 1 0,2 0 0,-1 1-1,1-1 1,14-8 0,-23 16-15,1 0 1,-1 1-1,1-1 0,0 1 1,-1-1-1,1 1 0,0 0 1,-1-1-1,1 1 0,0 0 0,-1-1 1,1 1-1,0 0 0,0 0 1,-1-1-1,1 1 0,0 0 1,0 0-1,-1 0 0,1 0 1,0 0-1,0 0 0,0 0 0,-1 1 1,1-1-1,0 0 0,0 0 1,-1 1-1,1-1 0,0 0 1,-1 1-1,1-1 0,0 0 0,0 2 1,1 0 6,-1 1 0,1 0 0,-1 0 0,0 0 0,0 0 0,0 0 0,0 6 1,0-5-10,4 29 26,-2-1 1,-1 1-1,-4 49 1,0-46 30,2 0 1,7 63-1,-5-91-26,0 1 1,0-1-1,1 0 0,5 11 1,-6-16 4,-1 0 0,1 0 0,-1-1 0,1 1 0,0 0 0,0-1 1,0 0-1,0 1 0,0-1 0,1 0 0,-1 0 0,1 0 0,-1 0 1,1-1-1,3 2 0,-3-2 19,-1-1 1,1 0 0,-1 0 0,1 0-1,-1 0 1,1 0 0,-1-1-1,1 1 1,-1-1 0,0 0-1,5-2 1,28-13 300,-30 14-308,17-9 97,0-1 0,-2-1 0,31-24 0,-47 34-132,23-19 184,41-45-1,-61 59-179,0-1 0,-1 0 0,0 0 0,0 0-1,-1-1 1,-1 0 0,1 0 0,-1 0 0,4-20-1,-6 20-15,-1 0 1,0 0-1,0-11 0,-1 17-1,0 1 0,0-1 0,-1 1 0,1-1 1,-1 1-1,0-1 0,0 1 0,0-1 0,-1 1 1,1 0-1,-1 0 0,-3-5 0,5 8-1,-1-1 1,0 1-1,0-1 1,0 1-1,0-1 0,0 1 1,0 0-1,1 0 0,-1-1 1,0 1-1,0 0 0,0 0 1,0 0-1,0 0 0,0 0 1,0 0-1,0 0 0,0 0 1,0 1-1,0-1 1,0 0-1,0 1 0,0-1 1,1 0-1,-1 1 0,0-1 1,0 1-1,0-1 0,0 1 1,1 0-1,-2 1 0,-25 21-31,20-14 22,1 0 0,0 1 1,0-1-1,1 1 0,0 0 0,1 1 1,0-1-1,1 1 0,0 0 0,-3 19 1,5-23-1,1-1 1,-1 0-1,1 1 1,0-1-1,1 1 1,0-1 0,0 0-1,0 1 1,0-1-1,1 0 1,0 0-1,1 0 1,-1 0-1,1 0 1,0-1 0,1 1-1,-1-1 1,1 0-1,0 0 1,6 5-1,-8-8 10,0 0 0,0 0 0,0-1-1,1 1 1,-1-1 0,1 1-1,-1-1 1,1 0 0,0 0-1,-1 0 1,1 0 0,0-1 0,0 1-1,0-1 1,-1 0 0,7 0-1,-4 0 4,0-1 0,-1 0 0,1 0-1,0-1 1,0 1 0,-1-1 0,1 0-1,8-6 1,1-2 6,0 0 0,-1-1 1,0-1-1,16-18 0,-15 13 22,-1-1 1,14-23-1,8-12 113,-25 43 12,-7 20-39,-2 6-84,11 55 112,-9-51-86,0 0-1,1 0 1,1-1 0,8 23-1,-10-36-30,0 0-1,0 0 1,0-1-1,0 1 0,1-1 1,0 0-1,0 0 0,1 0 1,-1-1-1,8 6 1,-8-7-11,0 0 1,0-1 0,0 0 0,1 0 0,-1 0-1,1-1 1,-1 1 0,1-1 0,0 0-1,-1 0 1,1-1 0,0 0 0,0 1 0,8-2-1,-3 0 14,1-1-1,0 0 1,0-1 0,-1 0-1,0-1 1,0 0-1,0 0 1,0-1-1,0-1 1,-1 1-1,0-1 1,0-1-1,-1 0 1,0 0 0,9-10-1,-11 10 0,0 0 0,0-1 0,-1 0 0,0 0 1,0 0-1,-1-1 0,0 1 0,-1-1 0,0 0 0,0 0 0,-1-1 0,0 1 0,0 0 1,-1-1-1,-1 1 0,1-1 0,-2-13 0,0 20-21,1-1-1,0 1 1,-1-1-1,0 1 1,0 0-1,0 0 1,0-1-1,0 1 1,-1 0-1,1 0 1,-4-4-1,4 6-5,0 0-1,-1 0 1,1 0 0,-1 0-1,1 0 1,-1 0-1,1 1 1,-1-1 0,0 0-1,1 1 1,-1 0 0,0-1-1,1 1 1,-1 0 0,0 0-1,1 0 1,-1 0 0,0 0-1,0 0 1,1 0-1,-1 0 1,0 1 0,1-1-1,-4 2 1,2-1-3,0 0 0,1 0 0,-1 0 0,0 0 0,0 1 0,1-1 0,-1 1 0,1 0 0,-1 0 0,1 0 0,0 0 0,0 0 0,0 0 0,0 1 0,0-1 0,0 1 0,1-1 0,-1 1 0,1 0 0,0 0 0,-1-1 0,1 1 0,1 0 0,-1 0 0,0 0 0,1 0 0,-1 4 0,1-3 0,0 0 0,0 1 0,0-1 0,1 1 0,-1-1 0,1 0 0,0 0 0,0 1 0,1-1 0,-1 0 0,1 0 0,0 0 0,0 0 0,0-1 0,1 1 0,-1 0 0,1-1 0,5 5 0,5 3 0,1-1 0,0-1 0,1 0 0,0-1 0,0 0 0,1-2 0,29 10 0,-39-15-8,-1 1 0,1-1 0,0 0 0,0-1 0,0 1 0,0-1 0,0 0 0,0-1 0,0 1 0,0-1 0,0 0 0,0-1 0,7-2 0,-10 3-213,0 0-1,-1 0 1,1-1 0,0 1-1,-1-1 1,1 1 0,-1-1-1,1 0 1,-1 0 0,0 0-1,0 0 1,0 0 0,0-1-1,0 1 1,0-1 0,-1 1-1,1-1 1,-1 1 0,0-1-1,0 0 1,0 0 0,0 0-1,0 0 1,-1 0 0,1 0-1,0-4 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24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9344,'0'0'2961,"19"3"-2342,240 26 1787,-141-19-1040,81 4 788,-149-13-1640,0-2 0,50-8-1,88-29 495,-123 18-3461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26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408 440 7232,'0'0'8386,"-6"-10"-7908,-22-33 3,26 40-426,0 1 0,0 0 0,0 0 0,-1 0 0,1 1 0,-1-1 0,1 0 0,-1 1 0,0 0 0,0-1 0,1 1 0,-1 1-1,0-1 1,0 0 0,0 1 0,0-1 0,0 1 0,0 0 0,0 0 0,0 0 0,-5 1 0,-1-1 97,-3 1 16,0 0-1,0 0 1,-1 1-1,2 1 1,-1 0 0,0 1-1,0 0 1,1 1-1,0 0 1,-11 7-1,6-2 73,1 0-1,1 1 0,0 1 0,0 0 0,1 1 0,-12 15 0,19-20-66,0 0-1,0 0 0,1 0 0,1 1 0,-1 0 1,2 0-1,-1 0 0,-3 17 0,6-23-124,0 0-1,1 0 0,-1 0 0,1 0 0,0 1 0,0-1 1,0 0-1,0 0 0,1 0 0,-1 0 0,1 0 0,0 0 0,0 0 1,0 0-1,0 0 0,0 0 0,1 0 0,-1-1 0,1 1 1,0 0-1,0-1 0,0 1 0,0-1 0,0 0 0,0 0 0,1 0 1,-1 0-1,1 0 0,-1 0 0,6 2 0,-3-2 1,0-1-1,0 1 0,1-1 0,-1 0 1,0 0-1,1-1 0,-1 1 0,0-1 1,1 0-1,-1-1 0,0 1 0,1-1 1,-1 0-1,0 0 0,10-4 0,-3 0 23,-1 0 0,1-1 0,-1 0 0,-1-1 0,17-12 0,-18 10-11,1 0-1,-2 0 0,1-1 1,-1 0-1,-1 0 1,0-1-1,8-17 1,-5 9 89,-2-1 0,0 0 0,7-36 0,-13 51-70,-1 0 0,-1-1 0,1 1 1,-1 0-1,0-1 0,-1-8 0,1 14-73,0 0 0,0-1 0,0 1 0,0 0 0,0 0 0,0 0 1,0 0-1,0 0 0,0 0 0,0 0 0,0-1 0,0 1 0,0 0 0,0 0 0,0 0 0,0 0 1,0 0-1,0 0 0,0 0 0,0-1 0,0 1 0,0 0 0,0 0 0,0 0 0,0 0 1,0 0-1,-1 0 0,1 0 0,0 0 0,0-1 0,0 1 0,0 0 0,0 0 0,0 0 0,0 0 1,0 0-1,0 0 0,-1 0 0,1 0 0,0 0 0,0 0 0,0 0 0,0 0 0,0 0 0,0 0 1,-1 0-1,1 0 0,0 0 0,0 0 0,0 0 0,0 0 0,0 0 0,0 0 0,0 0 1,-1 0-1,-3 8 167,-3 13 3,4-1-96,0-1-1,1 1 1,1 0 0,0 0-1,4 23 1,-2-33-39,1 1 0,0 0 0,0-1-1,1 0 1,1 0 0,0 0 0,0 0 0,1 0 0,0-1 0,1 0 0,9 13 0,-13-20-22,0 0 0,0 0 0,0 0 0,0-1 0,0 1 0,0 0 0,1-1 0,-1 0 1,0 1-1,1-1 0,-1 0 0,1 0 0,0 0 0,-1-1 0,1 1 0,4 0 0,-2-1 17,0 0 0,0 0-1,0-1 1,0 0 0,0 0 0,0 0-1,0 0 1,6-3 0,6-4 96,-1 0 1,0-1-1,27-20 0,-17 8 134,44-46-1,-51 46-7,1 2 0,1 0 0,34-23 0,-55 42-249,0 0 0,0 0 0,1-1 0,-1 1 0,0 0 0,1 0-1,-1 0 1,0 0 0,0 0 0,1-1 0,-1 1 0,0 0 0,1 0-1,-1 0 1,0 0 0,1 0 0,-1 0 0,0 0 0,1 0 0,-1 0-1,0 0 1,1 0 0,-1 0 0,0 0 0,1 0 0,-1 1 0,0-1-1,1 0 1,-1 0 0,0 0 0,0 0 0,1 1 0,-1-1 0,0 0-1,0 0 1,1 0 0,-1 1 0,0-1 0,0 0 0,1 0 0,-1 1-1,0-1 1,0 0 0,0 1 0,0-1 0,0 0 0,0 1 0,1-1-1,-1 0 1,0 1 0,0-1 0,0 0 0,0 1 0,0-1 0,0 0-1,0 1 1,0-1 0,0 0 0,0 1 0,-1-1 0,1 0 0,0 1-1,-4 31 39,2-19 7,0 8 12,-2-1 1,0 1 0,-13 37-1,15-47 2,9-12 36,13-15 78,-16 12-165,28-24-16,1-2 0,1 3 0,56-37 0,-84 61 0,1-2 0,1 0 0,-1 1 0,1 0 0,0 1 0,0-1 0,0 2 0,0-1 0,0 1 0,13-2 0,-19 5 0,-1-1 0,1 0 0,0 1 0,-1-1 0,1 1 0,-1 0 0,0 0 0,1-1 0,-1 1 0,0 0 0,1 0 0,-1 0 0,0 0 0,0 0 0,0 0 0,0 1 0,0-1 0,0 0 0,0 1 0,0-1 0,0 0 0,0 1 0,-1-1 0,1 1 0,-1-1 0,1 1 0,-1 0 0,0-1 0,0 1 0,1-1 0,-1 3 0,1 8 0,1 2 0,-2 22 0,0-26 0,-1 20 0,1 39 0,0-63 0,1-1 0,0 0 0,0 1 0,0-1 0,0 0 0,1 0 0,0 0 0,0 0 0,1 0 0,2 5 0,-3-8 0,0-1 0,0 1 0,0 0 0,0-1 0,0 1 0,0-1 0,0 0 0,0 0 0,1 0 0,-1 0 0,0 0 0,1 0 0,-1-1 0,1 1 0,-1-1 0,1 0 0,-1 1 0,1-1 0,-1 0 0,1-1 0,-1 1 0,3-1 0,9-1 0,0-1 0,23-8 0,-27 8 0,23-8 0,0-2 0,-1-1 0,-1-1 0,58-39 0,-77 47 0,-10 5 0,1 0 0,0 1 0,0-1 0,-1 0 0,1 0 0,-1-1 0,0 1 0,0 0 0,0-1 0,0 1 0,2-5 0,-4 7 0,0 0 0,-1 0 0,1 0 0,0 0 0,-1 0 0,1-1 0,0 1 0,-1 0 0,1 0 0,0 0 0,-1 0 0,1 0 0,-1 0 0,1 0 0,0 0 0,-1 0 0,1 0 0,0 0 0,-1 1 0,1-1 0,0 0 0,-1 0 0,1 0 0,0 0 0,-1 1 0,1-1 0,0 0 0,-1 0 0,1 0 0,0 1 0,-1-1 0,-15 8 0,-24 17 0,1 2 0,1 1 0,-42 41 0,74-64 0,1 0 0,0 1 0,1-1 0,-1 1 0,-5 11 0,9-16 0,1 0 0,-1 1 0,1-1 0,-1 0 0,1 0 0,0 0 0,-1 1 0,1-1 0,0 0 0,0 0 0,0 1 0,0-1 0,0 0 0,0 1 0,0-1 0,0 0 0,1 0 0,-1 0 0,0 1 0,1-1 0,-1 0 0,1 0 0,-1 0 0,1 0 0,0 1 0,-1-1 0,1 0 0,0 0 0,0 0 0,0-1 0,0 1 0,0 0 0,0 0 0,0 0 0,0-1 0,0 1 0,0 0 0,0-1 0,0 1 0,1-1 0,1 1 0,2 0 0,0 1 0,-1-1 0,1 0 0,0-1 0,0 1 0,0-1 0,0 0 0,0 0 0,0-1 0,0 1 0,0-1 0,0 0 0,-1 0 0,1-1 0,0 0 0,-1 0 0,1 0 0,7-4 0,0-2 0,1-1 0,-2 1 0,1-2 0,-1 0 0,12-13 0,-8 2 0,0 0 0,-2-1 0,0 0 0,-1-1 0,12-35 0,-8 21 0,77-202 0,-80 196 0,-2 0 0,-2-1 0,6-76 0,-15 119 0,0 0 0,1-1 0,-1 1 0,0 0 0,0 0 0,-1 0 0,1-1 0,0 1 0,0 0 0,0 0 0,-1 0 0,1-1 0,-1 1 0,0-1 0,1 2 0,-1-1 0,1 1 0,0 0 0,0 0 0,-1 0 0,1 0 0,0 0 0,-1 0 0,1 0 0,0-1 0,-1 1 0,1 0 0,0 0 0,-1 0 0,1 0 0,0 0 0,-1 1 0,1-1 0,0 0 0,0 0 0,-1 0 0,1 0 0,0 0 0,-1 0 0,1 0 0,0 1 0,0-1 0,-1 0 0,1 0 0,0 0 0,0 1 0,-1-1 0,-3 4 0,1-1 0,-1 1 0,1 0 0,0 0 0,-3 5 0,-3 8 0,0 0 0,1 1 0,1 1 0,1-1 0,0 1 0,1 0 0,-2 20 0,1 10 0,1 80 0,4-106 0,2-1 0,0 1 0,1-1 0,2 1 0,0-1 0,2 0 0,13 37 0,-16-53 60,-1-1-1,1 0 1,0 0 0,1 0 0,-1-1-1,1 1 1,0-1 0,0 0-1,0 0 1,1 0 0,-1-1-1,1 0 1,0 1 0,0-1 0,0-1-1,7 3 1,-2-1-694,0-1-1,-1-1 1,1 0 0,0-1-1,0 1 1,0-2-1,16 0 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0.7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1 821 8336,'0'0'7378,"13"2"-6630,-1 0-596,4 2 287,-1-2 1,1 0-1,-1-1 0,1 0 1,16-2-1,-26 0-288,16-2 582,0-1-1,0 0 1,23-9 0,-38 10-586,0 0-1,0 0 0,-1-1 0,1 0 0,-1 0 1,0-1-1,0 1 0,0-1 0,-1 0 0,1-1 1,-1 1-1,-1-1 0,6-8 0,8-19 447,-2 1 0,-1-2 0,12-40 0,-4-12 983,1-3 376,-22 85-1804,0-1 1,0 1-1,0-1 0,0 1 1,1 0-1,3-5 0,-5 8-116,-1 1 0,1-1 0,-1 1 0,1-1 0,-1 1 0,1-1 0,0 1 0,-1-1 0,1 1 0,0 0 0,-1-1-1,1 1 1,0 0 0,-1-1 0,1 1 0,0 0 0,0 0 0,-1 0 0,3 0 0,-2 0-11,0 1 0,0-1-1,0 0 1,-1 1 0,1-1 0,0 1 0,0 0 0,0-1 0,0 1 0,0 0-1,-1-1 1,1 1 0,0 0 0,0 0 0,-1 0 0,1-1 0,-1 1-1,2 2 1,7 15 15,0 1-1,-1 0 0,-1 1 0,-1-1 0,0 1 0,3 29 1,-3-6 17,-3 0 1,-1 47-1,-3-71-53,0 0 0,-1-1 0,-1 1 0,-1-1 0,-8 26 0,9-38 0,1 1 0,-1-1 0,-1 0 0,1 0 0,-1-1 0,0 1 0,0-1 0,-6 6 0,7-8 0,0-1 0,0 0 0,0 1 0,0-1 0,0 0 0,0-1 0,-1 1 0,1-1 0,-1 1 0,1-1 0,-1 0 0,1 0 0,-1-1 0,0 1 0,-7-1 0,6 0 0,-1 0 0,1-1 0,-1 0 0,1 0 0,0-1 0,-1 1 0,1-1 0,0 0 0,0-1 0,0 1 0,0-1 0,1 0 0,-9-6 0,-1-4 0,0-1 0,-19-24 0,8 9 0,17 13 0,8 14 0,-1 1 0,1 0 0,0-1 0,-1 1 0,0-1 0,1 1 0,-1 0 0,0 0 0,0-1 0,1 1 0,-1 0 0,0 0 0,-2-2 0,35 13 0,0-1 0,1-2 0,0-1 0,0-1 0,1-2 0,-1-2 0,1-1 0,-1-1 0,1-2 0,-1-1 0,0-2 0,0-1 0,-1-2 0,63-25 0,-30 4 0,72-46 0,-115 63 0,-2-2 0,0 0 0,-1-1 0,0-1 0,-1-1 0,-1-1 0,15-21 0,-31 39 0,0 0 0,0-1 0,0 1 0,-1 0 0,1-1 0,0 1 0,-1 0 0,1-1 0,-1 1 0,1-1 0,-1 1 0,1 0 0,-1-1 0,0 1 0,0-1 0,0-2 0,0 3 0,-1 0 0,1 1 0,0-1 0,-1 0 0,1 1 0,-1-1 0,1 0 0,-1 1 0,1-1 0,-1 1 0,1-1 0,-1 1 0,1-1 0,-1 1 0,0-1 0,1 1 0,-1 0 0,0-1 0,0 1 0,1 0 0,-1 0 0,-1-1 0,-4 0 0,1 1 0,-1-1 0,0 1 0,1 0 0,-1 1 0,0-1 0,-6 3 0,-1 0 0,0 1 0,0 1 0,0 0 0,1 1 0,0 0 0,0 1 0,1 1 0,-1-1 0,-18 19 0,4-1 0,2 0 0,-36 48 0,52-62 0,0 0 0,-1 0 0,-9 19 0,17-27 0,-1-1 0,1 1 0,0-1 0,0 1 0,0 0 0,1 0 0,-1-1 0,0 1 0,1 0 0,0 0 0,0 0 0,0-1 0,0 1 0,0 0 0,0 0 0,1 0 0,0-1 0,1 5 0,-1-5 0,0 0 0,0 0 0,0-1 0,1 1 0,-1 0 0,1-1 0,-1 1 0,1-1 0,-1 0 0,1 1 0,0-1 0,0 0 0,0 0 0,0 0 0,0 0 0,0-1 0,0 1 0,0 0 0,0-1 0,0 0 0,0 1 0,0-1 0,0 0 0,0 0 0,0 0 0,1 0 0,-1 0 0,2-1 0,8-1 0,0-1 0,-1 1 0,19-9 0,-25 10 0,17-7 0,-1-1 0,0-1 0,-1-1 0,0 0 0,-1-2 0,0 0 0,-1-1 0,0-1 0,-2 0 0,1-2 0,-2 0 0,0 0 0,-1-2 0,-1 0 0,12-22 0,-24 39 0,0-1 0,1 0 0,-1 0 0,0 1 0,-1-1 0,1 0 0,0 0 0,0-5 0,-1 7 0,0 1 0,0 0 0,0-1 0,0 1 0,0 0 0,-1-1 0,1 1 0,0 0 0,0-1 0,0 1 0,0 0 0,0-1 0,0 1 0,-1 0 0,1 0 0,0-1 0,0 1 0,0 0 0,-1 0 0,1-1 0,0 1 0,0 0 0,-1 0 0,1-1 0,0 1 0,-1 0 0,1 0 0,0 0 0,-1 0 0,0 0 0,-1 0 0,1 0 0,0 0 0,0 0 0,-1 0 0,1 0 0,0 1 0,0-1 0,-1 1 0,1-1 0,0 1 0,0-1 0,-1 2 0,-12 7 0,0 1 0,1 1 0,0 0 0,1 1 0,-20 23 0,12-12 0,-48 60 0,3 2 0,-57 101 0,2 36 0,48-84 0,-54 110 0,124-243 0,0-2 0,1 0 0,-1 0 0,1 0 0,0 1 0,0-1 0,0 0 0,0 7 0,1-10 0,0 0 0,0 0 0,0 0 0,0 0 0,0 0 0,0 1 0,0-1 0,0 0 0,0 0 0,0 0 0,0 0 0,0 0 0,0 0 0,0 0 0,0 1 0,0-1 0,0 0 0,0 0 0,0 0 0,1 0 0,-1 0 0,0 0 0,0 0 0,0 0 0,0 0 0,0 1 0,0-1 0,0 0 0,1 0 0,-1 0 0,0 0 0,0 0 0,0 0 0,0 0 0,0 0 0,0 0 0,1 0 0,-1 0 0,0 0 0,0 0 0,0 0 0,0 0 0,0 0 0,0 0 0,1 0 0,-1 0 0,0 0 0,0 0 0,0 0 0,0 0 0,0-1 0,0 1 0,0 0 0,1 0 0,-1 0 0,0 0 0,0 0 0,12-9 0,10-13 0,118-138 0,46-48 0,99-65 0,-25 26 0,-204 189 0,71-95 0,-89 118 0,-46 49 0,0 1 0,-7 23 0,-1 1 0,-9 17 0,3 0 0,-16 67 0,37-120 0,1 0 0,-1 0 0,1 1 0,-1-1 0,1 0 0,0 0 0,0 0 0,1 7 0,-1-10 0,0 1 0,1-1 0,-1 1 0,0-1 0,0 1 0,1-1 0,-1 1 0,0-1 0,0 0 0,1 1 0,-1-1 0,0 1 0,1-1 0,-1 0 0,1 1 0,-1-1 0,0 0 0,1 1 0,-1-1 0,1 0 0,-1 0 0,1 1 0,1-1 0,-1 0 0,0 0 0,0 0 0,0 0 0,0 0 0,1 0 0,-1-1 0,0 1 0,0 0 0,0-1 0,0 1 0,0-1 0,0 1 0,2-1 0,16-11 0,0 0 0,-1-1 0,0-1 0,19-19 0,-2 2 0,86-83 0,32-26 0,-131 125 0,-21 14 0,0 1 0,-1-1 0,1 1 0,0-1 0,0 1 0,0 0 0,0-1 0,-1 1 0,1 0 0,0-1 0,0 1 0,0 0 0,0 0 0,0 0 0,0 0 0,0 0 0,0 0 0,0 0 0,0 0 0,-1 0 0,1 1 0,0-1 0,0 0 0,1 1 0,-1 2 0,-1 0 0,0-1 0,0 1 0,-1 0 0,1-1 0,-1 1 0,1 0 0,-2 3 0,0 3 0,-14 67 0,-7 49 0,22-122 0,-1 34 0,2-35 0,0 0 0,0 0 0,1 0 0,-1 0 0,0 0 0,1 0 0,-1 0 0,1 1 0,-1-2 0,1 1 0,0 0 0,0 0 0,2 3 0,-2-5 0,0 1 0,0-1 0,0 1 0,0-1 0,0 1 0,0-1 0,0 0 0,1 0 0,-1 1 0,0-1 0,0 0 0,0 0 0,0 0 0,1 0 0,-1-1 0,0 1 0,0 0 0,2-1 0,22-8 0,-10-2 0,-1 0 0,-1-1 0,0 0 0,-1-1 0,0 0 0,17-26 0,-11 16 0,65-85 0,-66 93 0,-16 15 0,-1-1 0,1 1 0,-1 0 0,0 0 0,1 0 0,-1 0 0,1 0 0,-1 0 0,0 0 0,1 0 0,-1 0 0,1 0 0,-1 0 0,0 0 0,1 0 0,-1 0 0,1 0 0,-1 0 0,0 0 0,1 0 0,-1 0 0,1 1 0,-1-1 0,0 0 0,1 0 0,-1 0 0,0 1 0,1-1 0,-1 0 0,0 1 0,0-1 0,1 0 0,-1 1 0,0-1 0,0 0 0,1 1 0,-1-1 0,0 0 0,0 1 0,0-1 0,0 0 0,1 1 0,-1-1 0,0 1 0,0-1 0,0 1 0,0-1 0,0 0 0,0 1 0,0 0 0,0 8 0,0 0 0,0 0 0,-1 0 0,0 0 0,-3 13 0,-2 14 0,5-27 0,0-1 0,1 1 0,-1-1 0,2 1 0,-1-1 0,1 1 0,1-1 0,-1 0 0,6 14 0,-6-21 0,0 0 0,-1 0 0,1 0 0,0 0 0,0 0 0,0-1 0,0 1 0,0 0 0,0-1 0,1 1 0,-1-1 0,0 1 0,0-1 0,0 1 0,1-1 0,-1 0 0,0 0 0,0 0 0,0 0 0,1 0 0,-1 0 0,0 0 0,0 0 0,1 0 0,-1 0 0,0-1 0,0 1 0,0 0 0,1-1 0,-1 1 0,1-2 0,37-17 0,-16 1 0,0-2 0,-2 0 0,-1-1 0,29-38 0,-47 57 0,34-46 0,-21 27 0,29-33 0,-25 36 0,-21 64 0,-3-19 0,-2 0 0,3-17 0,1 1 0,1-1 0,-2 12 0,-4 63 0,9-80 0,-1-1 0,1 1 0,-1-1 0,1 1 0,1-1 0,-1 1 0,3 6 0,-3-9 0,0 0 0,1 0 0,-1 0 0,0 1 0,1-2 0,-1 1 0,1 0 0,-1 0 0,1 0 0,0-1 0,0 1 0,0-1 0,0 1 0,0-1 0,0 0 0,3 2 0,-1-3 0,1-1 0,0 1 0,-1-1 0,1 0 0,0 0 0,-1 0 0,0 0 0,7-4 0,-5 3 0,9-4 0,1-1 0,-1-1 0,-1 0 0,1-1 0,-2-1 0,17-13 0,1-5 0,36-42 0,-29 26 0,-3-2 0,-2 0 0,-2-3 0,-2-1 0,-2 0 0,-2-2 0,31-99 0,-55 149 0,0 0 0,-1 1 0,1-1 0,-1 0 0,0 1 0,1-1 0,-1 0 0,0 1 0,0-1 0,0 0 0,0 0 0,-1 1 0,1-1 0,0 0 0,-1-2 0,0 4 0,1-1 0,0 1 0,0 0 0,0 0 0,-1 0 0,1 0 0,0 0 0,0 0 0,0 0 0,-1-1 0,1 1 0,0 0 0,0 0 0,0 0 0,-1 0 0,1 0 0,0 0 0,0 0 0,-1 0 0,1 0 0,0 0 0,0 0 0,0 0 0,-1 0 0,1 0 0,0 1 0,0-1 0,-1 0 0,1 0 0,0 0 0,0 0 0,0 0 0,0 0 0,-1 0 0,1 1 0,-13 14 0,-3 12 0,2 2 0,0-1 0,-17 56 0,17-34 0,-13 83 0,22-101 0,1 1 0,3 0 0,0 0 0,2 0 0,1 0 0,2 0 0,2-1 0,15 55 0,-17-75 0,1-1 0,11 17 0,-16-27 0,0-1 0,0 0 0,0 0 0,0 1 0,0-1 0,0 0 0,0 0 0,0 0 0,0 1 0,1-1 0,-1 0 0,0 0 0,0 0 0,0 0 0,0 1 0,0-1 0,1 0 0,-1 0 0,0 0 0,0 0 0,0 0 0,1 0 0,-1 1 0,0-1 0,0 0 0,0 0 0,1 0 0,-1 0 0,0 0 0,0 0 0,1 0 0,-1 0 0,0 0 0,0 0 0,0 0 0,1 0 0,-1 0 0,0 0 0,0 0 0,1 0 0,-1-1 0,5-9 0,0-17 0,-5-3 499,-1 14-5739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1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 14872,'0'0'2521,"16"-1"-2011,18 0-95,1 2 0,0 1-1,-1 2 1,42 9 0,-61-8-159,0 1 1,0 1 0,21 13-1,-21-12 187,1 1 1,24 8-1,-15-13 492,-25-3-1008,1-1-1,-1 0 0,1 0 1,-1 0-1,1 0 0,-1 0 1,1 0-1,-1 0 0,1-1 1,-1 1-1,1 0 1,-1 0-1,1 0 0,-1 0 1,1-1-1,-1 1 0,1 0 1,-1 0-1,1-1 0,-1 1 1,1 0-1,-1-1 1,0 1-1,1-1 0,-1 1 1,0 0-1,1-1 0,-1 1 1,0-1-1,0 1 0,1-1 1,-1 1-1,0-1 1,0 1-1,0-1 0,0 1 1,1-2-1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1.2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13768,'0'0'3215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57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1 216 4512,'0'0'13282,"2"-11"-12811,-2 2-357,1 6-68,-1-1-1,0 0 1,1 0 0,0 1-1,0-1 1,0 0-1,0 1 1,0-1-1,1 1 1,0-1 0,0 1-1,0 0 1,0-1-1,0 1 1,0 0 0,5-4-1,3-2 191,0 1 0,1 0 0,0 1 0,0 0 0,0 1 0,1 0 0,0 0 0,0 2 0,1-1 0,16-3 0,-26 8-175,0 0 0,-1 0-1,1 0 1,-1 0 0,1 0 0,-1 0 0,1 0-1,0 1 1,-1 0 0,1-1 0,-1 1-1,0 0 1,1 0 0,-1 0 0,0 0 0,1 1-1,-1-1 1,0 1 0,0-1 0,0 1 0,0 0-1,-1 0 1,1 0 0,0 0 0,-1 0 0,1 0-1,-1 0 1,0 0 0,0 1 0,0-1-1,2 5 1,0 3 107,1 0 1,-1 1-1,-1 0 0,0 0 0,1 20 1,-1 88 552,-3-70-361,2 0-1,3 0 1,11 60 0,-11-97-278,0-1 0,1 0 0,0 0 0,0 0 0,1 0 0,1-1 0,-1 0 0,2 0 0,0-1 0,0 0 0,0 0 0,1-1 0,0 0 0,1 0 0,0-1 0,11 6 0,-17-11-55,0-1 0,0 1 0,0-1 0,1 0 0,-1 0 0,0-1 0,0 1 0,1-1 0,-1 0 0,0 0 0,1 0 0,-1-1 0,0 1 0,0-1 0,0 0 0,1 0 0,-1-1 0,0 1 0,6-4 0,2-1 35,-1 0 1,-1 0-1,1-1 1,-1-1-1,14-12 1,-11 6 8,-1-1 1,0 0-1,-1 0 0,0-1 1,-1 0-1,-1-1 1,-1 0-1,-1-1 0,9-28 1,-3-4 112,-2 0-1,6-65 1,-13 57-8,-2 31-21,5-36 0,-5 55-113,0 0 0,0-1 0,1 1 0,0 0 0,1 0 0,0 1 0,0-1 0,7-9 0,-8 14-25,1 0 0,-1-1 0,1 1 0,0 1 0,0-1 0,0 1 0,1-1 0,-1 1 0,0 0 0,1 1 0,-1-1 0,1 1 0,6-1 0,2-1 9,-1 1 0,1 1-1,-1 0 1,14 2 0,0 1 116,0 1 0,0 1 1,0 1-1,0 2 0,-1 0 0,43 20 1,-67-27-143,0 1 0,0-1 0,0 1 0,-1-1 0,1 1 0,0-1 0,-1 1 0,1 0 0,0-1 0,-1 1-1,1 0 1,-1 0 0,1-1 0,-1 1 0,1 0 0,-1 0 0,0 0 0,1-1 0,-1 1 0,0 0 0,0 0 0,1 0 0,-1 0 0,0 0 0,0 0 0,0 0 0,0 1 0,-4 9-5097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5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176 700 8536,'0'0'4349,"-4"10"-3665,-24 61 792,-35 140 0,5 93 1477,48-260-2344,7-33-214,0 0 1,1 1-1,-2 21 1,4-33-373,0 1 1,0-1 0,0 0 0,-1 1-1,1-1 1,0 0 0,0 1 0,0-1-1,0 0 1,0 1 0,1-1 0,-1 1-1,0-1 1,0 0 0,0 1-1,0-1 1,0 0 0,0 1 0,1-1-1,-1 0 1,0 1 0,0-1 0,0 0-1,1 0 1,-1 1 0,0-1 0,0 0-1,1 0 1,-1 1 0,0-1-1,1 0 1,-1 0 0,0 0 0,1 0-1,-1 1 1,0-1 0,1 0 0,-1 0-1,1 0 1,-1 0 7,1-1-1,0 1 1,0 0 0,-1-1-1,1 1 1,0-1 0,-1 1-1,1-1 1,-1 1 0,1-1-1,-1 1 1,1-1 0,-1 0-1,1 1 1,-1-1 0,0 0-1,1 1 1,-1-1 0,0 0-1,1-1 1,88-261 1425,-21 59-796,35-107 573,-101 306-1168,0 1-1,0-1 0,0 0 1,0 1-1,1-1 1,0 1-1,0 0 1,0-1-1,0 2 0,1-1 1,5-5-1,-8 8-32,1-1 0,0 1 0,0 0 0,0-1 0,0 1-1,0 0 1,0 0 0,0 0 0,1 1 0,-1-1 0,0 0 0,0 1-1,1 0 1,-1-1 0,0 1 0,1 0 0,-1 0 0,0 0 0,1 1-1,-1-1 1,0 0 0,0 1 0,1-1 0,-1 1 0,0 0 0,3 2-1,4 2 13,-1 1 0,-1 0-1,1 1 1,-1 0-1,0 0 1,0 0-1,-1 1 1,0 0-1,-1 0 1,0 1-1,0 0 1,0-1-1,-1 2 1,5 15 0,-3-5 21,-1 1 1,0 0-1,-2 0 1,0 0-1,-1 40 1,-2-50-41,0 2 34,0-1 0,-4 22 0,3-32-44,1 0 0,0 0 0,-1 0-1,0 0 1,1 0 0,-1 0 0,0 0 0,0 0 0,0 0 0,0 0 0,0 0-1,-1 0 1,1-1 0,0 1 0,-1-1 0,1 1 0,-1-1 0,0 1 0,1-1-1,-1 0 1,0 0 0,-3 2 0,2-3-1,1 1 0,-1-1 0,0 0 1,1 0-1,-1 0 0,1-1 0,-1 1 0,1-1 0,-1 1 0,1-1 0,-1 0 0,1 0 1,0 0-1,-1 0 0,1 0 0,0-1 0,0 1 0,0-1 0,0 1 0,-3-3 0,0-1 10,-1-1 0,1 1 0,0-1 0,0 0 0,-6-11 0,5 7 14,1-1 0,0 0-1,-6-23 1,9 29-27,1-1 0,0 1-1,0-1 1,1 0 0,0 1 0,0-1-1,0 0 1,0 1 0,1-1 0,2-8-1,-2 11-5,0 1-1,1-1 0,-1 1 0,1 0 1,-1-1-1,1 1 0,0 0 0,-1 0 0,1 0 1,0 0-1,0 1 0,1-1 0,-1 0 1,0 1-1,1 0 0,-1-1 0,1 1 0,4-2 1,5 0 11,1-1 0,21-2 0,-25 4-15,60-8 21,-43 8-16,0-2 0,1-1 0,-2-1 0,1-1 0,43-18 0,-42 10 0,0-1 1,-2-1-1,0-1 0,0-2 0,23-24 0,-5-1 42,58-78 1,-90 107-22,0 0 1,-1-1 0,0-1 0,-2 0-1,0 0 1,-1-1 0,-1 0-1,0 0 1,-2 0 0,0-1 0,-1 1-1,-1-1 1,-1-34 0,-1 49-3,-1 0 1,1 0-1,-1 1 1,0-1-1,-1 0 1,1 1 0,-1-1-1,0 1 1,-3-6-1,4 8-16,1 1 0,-1 0 0,0 0 0,-1 0 0,1 0 0,0 0 0,0 0 0,0 0 0,-1 0 0,1 0-1,0 0 1,-1 1 0,1-1 0,-1 0 0,1 1 0,0-1 0,-1 1 0,1 0 0,-1 0 0,0-1 0,1 1 0,-1 0 0,1 0 0,-1 0 0,1 1-1,-1-1 1,1 0 0,-1 1 0,1-1 0,-1 0 0,-1 2 0,-5 1 4,0 1 0,0 0 0,1 1-1,-1 0 1,1 0 0,1 0 0,-1 1 0,1 0 0,0 0-1,0 1 1,-5 7 0,-8 13 3,-24 45-1,34-56-7,-4 9 6,1 1 0,0 0 0,2 1-1,2 0 1,-8 36 0,12-40 4,1-1 1,1 0-1,1 1 1,1-1 0,1 0-1,1 1 1,6 27-1,-7-44-11,0-1 0,1 1 0,0-1 0,0 0 0,0 1 0,0-1 1,1 0-1,0-1 0,0 1 0,0 0 0,1-1 0,0 0 0,0 0 0,0 0 0,8 6 0,-5-6 1,-1 0 0,1-1 0,0 0-1,0-1 1,0 1 0,0-1 0,0-1 0,1 1-1,-1-1 1,1-1 0,12 1 0,-1-2 27,1-1 0,0 0 0,-1-2 0,32-9 0,75-33 108,-91 32-127,139-69-13,-114 53-3,-56 28 0,15-7 0,-15 10 0,-10 7 0,-102 114 0,-117 133 0,222-251 0,-1 1 0,0-1 0,0 1 0,1 0 0,-1-1 0,1 2 0,0-1 0,1 0 0,-1 1 0,1-1 0,0 1 0,1 0 0,-3 9 0,4-15 0,0 0 0,0 1 0,0-1 0,0 1 0,0-1 0,0 1 0,1-1 0,-1 1 0,0-1 0,0 1 0,0-1 0,0 0 0,0 1 0,1-1 0,-1 1 0,0-1 0,0 0 0,1 1 0,-1-1 0,0 1 0,1-1 0,-1 0 0,0 0 0,1 1 0,-1-1 0,1 0 0,-1 1 0,0-1 0,1 0 0,16-1 0,17-14 0,-19 5 0,-1 0 0,0 0 0,-1-2 0,0 1 0,12-16 0,53-72 0,-50 62 0,57-89 0,-81 120 0,6-5 0,-10 11 0,0 0 0,1 0 0,-1 0 0,0 0 0,1 1 0,-1-1 0,0 0 0,1 0 0,-1 0 0,0 0 0,1 0 0,-1 0 0,0 1 0,0-1 0,1 0 0,-1 0 0,0 1 0,0-1 0,1 0 0,-1 0 0,0 1 0,0-1 0,0 0 0,1 0 0,-1 1 0,0-1 0,0 0 0,0 1 0,0-1 0,0 0 0,0 1 0,0-1 0,0 0 0,0 1 0,0-1 0,0 0 0,0 1 0,0-1 0,0 1 0,7 26 0,-3-6 0,2 0 0,1 0 0,14 31 0,-18-44 0,0-1 0,1 0 0,0-1 0,1 1 0,0-1 0,0 0 0,9 9 0,-12-13 0,1 0 0,-1-1 0,1 1 0,0-1 0,-1 0 0,1 1 0,0-2 0,0 1 0,0 0 0,0 0 0,0-1 0,0 0 0,0 1 0,0-1 0,0 0 0,0-1 0,0 1 0,0 0 0,-1-1 0,1 0 0,0 1 0,0-1 0,4-2 0,7-4 0,1 0 0,-1 0 0,0-1 0,-1-1 0,0-1 0,0 0 0,-1 0 0,19-22 0,3-9 0,37-56 0,-50 66 0,-8 11 0,-10 14 0,1 0 0,0 0 0,0 1 0,1-1 0,-1 1 0,1 0 0,8-6 0,-13 11 0,1 0 0,0 0 0,-1 0 0,1 1 0,-1-1 0,1 0 0,-1 0 0,1 1 0,-1-1 0,1 0 0,-1 1 0,1-1 0,-1 0 0,1 1 0,-1-1 0,1 1 0,-1-1 0,0 1 0,1-1 0,-1 1 0,0-1 0,1 1 0,-1-1 0,0 1 0,1 1 0,7 16 0,-3-1 0,-1 1 0,-1-1 0,-1 0 0,0 1 0,-1-1 0,-1 1 0,-2 19 0,0-15 0,-2 0 0,0 0 0,-1-1 0,-1 0 0,-12 28 0,15-42 0,0 0 0,-1 0 0,0-1 0,0 1 0,-1-1 0,0 0 0,0 0 0,0 0 0,-10 7 0,12-11 0,1 0 0,-1 0 0,0-1 0,0 1 0,0-1 0,0 0 0,0 0 0,0 0 0,0 0 0,-1 0 0,1-1 0,0 1 0,0-1 0,0 0 0,-1 0 0,1 0 0,0-1 0,0 1 0,-1-1 0,1 1 0,0-1 0,0 0 0,0 0 0,-5-3 0,5 2 0,1 1 0,-1-1 0,1 1 0,-1-1 0,1 0 0,-4-4 0,5 5 0,1 1 0,0 0 0,-1-1 0,1 1 0,0 0 0,0-1 0,0 1 0,-1-1 0,1 1 0,0-1 0,0 1 0,0 0 0,0-1 0,0 1 0,0-1 0,0 1 0,0-1 0,0 1 0,0 0 0,0-1 0,0 1 0,0-1 0,0 0 0,1 1 0,-1-1 0,1 0 0,-1 1 0,1-1 0,-1 1 0,1-1 0,0 1 0,-1-1 0,1 1 0,-1 0 0,1-1 0,0 1 0,0 0 0,-1 0 0,1-1 0,0 1 0,0 0 0,4 0 0,-1 0 0,1 0 0,-1 0 0,1 1 0,-1 0 0,1 0 0,-1 0 0,7 3 0,17 3 0,-18-7 0,-1 0 0,1 0 0,-1-1 0,0 0 0,1-1 0,-1 0 0,0-1 0,0 1 0,0-2 0,17-8 0,3-4 0,47-36 0,-51 34 0,-15 11 0,-1-1 0,0-1 0,0 0 0,-1 0 0,11-17 0,-17 24 0,-1 0 0,0 0 0,0 1 0,0-1 0,-1 0 0,1 0 0,0-1 0,-1 1 0,1 0 0,-1 0 0,1 0 0,-1 0 0,0 0 0,0 0 0,0-1 0,-1 1 0,1-3 0,-8-3 0,9 8 0,0 0 0,1-1 0,-1 1 0,1 0 0,-1-1 0,0 1 0,1-1 0,-1 0 0,0 1 0,1-1 0,-1 0 0,0 0 0,0 0 0,1-1 0,1 1 0,-1-1 0,0 1 0,0-1 0,1 1 0,-1 0 0,0 0 0,1 0 0,2-1 0,-4 2 0,0 0 0,-1 0 0,1 0 0,0 1 0,-1-1 0,1 0 0,0 0 0,-1 0 0,1 1 0,0-1 0,-1 0 0,1 1 0,-1-1 0,1 1 0,-1-1 0,1 1 0,-1-1 0,1 1 0,-1-1 0,1 1 0,-1-1 0,1 1 0,-1 0 0,0-1 0,1 1 0,-1-1 0,0 1 0,0 0 0,0-1 0,1 1 0,-1 0 0,0 0 0,0-1 0,0 1 0,0 0 0,0-1 0,0 2 0,0 9 0,0 1 0,-1-1 0,-1 1 0,1-1 0,-2 1 0,0-1 0,-6 16 0,7-18 0,-47 120 0,49-129 0,0 0 0,0 0 0,1 0 0,-1 0 0,0 0 0,0 0 0,0 0 0,0 0 0,0 0 0,0 0 0,0 0 0,0 0 0,1 0 0,-1 0 0,0 0 0,0 0 0,0 0 0,0 0 0,0 0 0,0 0 0,0 0 0,0 0 0,0 0 0,0 0 0,1 0 0,-1 0 0,0 0 0,0 0 0,0 0 0,0 1 0,0-1 0,0 0 0,0 0 0,0 0 0,0 0 0,0 0 0,0 0 0,0 0 0,0 0 0,0 0 0,0 1 0,0-1 0,0 0 0,0 0 0,0 0 0,0 0 0,0 0 0,0 0 0,0 0 0,0 0 0,0 1 0,0-1 0,0 0 0,0 0 0,0 0 0,0 0 0,0 0 0,0 0 0,0 0 0,0 0 0,0 0 0,0 0 0,-1 0 0,1 1 0,0-1 0,0 0 0,0 0 0,0 0 0,10-8 0,19-22 0,-21 22 0,118-114 0,-103 102 0,2 1 0,0 1 0,47-25 0,-71 42 0,1 0 0,-1 1 0,1-1 0,-1 0 0,1 1 0,-1-1 0,1 1 0,0-1 0,-1 1 0,1 0 0,0 0 0,-1 0 0,1 0 0,0 0 0,-1 0 0,1 0 0,2 1 0,-3-1 0,-1 1 0,1-1 0,0 1 0,0 0 0,0-1 0,0 1 0,-1 0 0,1-1 0,0 1 0,-1 0 0,1 0 0,-1 0 0,1 0 0,-1 0 0,1 0 0,-1 0 0,1 0 0,-1 0 0,0 0 0,1 1 0,-1 7 0,1 0 0,-1 0 0,0 0 0,-1 0 0,-2 10 0,1-3 0,2-11 0,-1 8 0,-1 0 0,0 0 0,-5 18 0,7-31 0,0 1 0,-1-1 0,1 0 0,0 0 0,0 0 0,0 0 0,0 0 0,0 1 0,-1-1 0,1 0 0,0 0 0,0 0 0,0 0 0,0 1 0,0-1 0,0 0 0,0 0 0,0 0 0,0 1 0,0-1 0,0 0 0,0 0 0,0 0 0,0 1 0,0-1 0,0 0 0,0 0 0,0 0 0,0 1 0,0-1 0,0 0 0,0 0 0,0 0 0,1 0 0,-1 1 0,0-1 0,0 0 0,0 0 0,0 0 0,0 0 0,0 1 0,1-1 0,-1 0 0,0 0 0,0 0 0,0 0 0,0 0 0,1 0 0,-1 0 0,0 0 0,0 0 0,0 1 0,1-1 0,-1 0 0,14-8 0,16-17 0,-29 24 0,80-77 0,46-42 0,-126 119 0,0 1 0,0-1 0,-1 0 0,1 0 0,0 0 0,0 1 0,0-1 0,0 1 0,0-1 0,0 0 0,0 1 0,1 0 0,-1-1 0,0 1 0,0 0 0,0 0 0,0-1 0,1 1 0,0 0 0,-1 1 0,0-1 0,-1 0 0,1 1 0,-1-1 0,0 1 0,1-1 0,-1 1 0,1-1 0,-1 1 0,0-1 0,1 1 0,-1-1 0,0 1 0,1 0 0,-1-1 0,0 1 0,0 0 0,0-1 0,0 1 0,1 0 0,-1-1 0,0 1 0,0 0 0,0 0 0,-1 7 0,1 0 0,-1 1 0,-1-1 0,-2 10 0,3-15 0,-5 18 0,1 0 0,1 1 0,-3 38 0,7-59 0,0 0 0,0 1 0,0-1 0,0 0 0,0 0 0,1 0 0,-1 0 0,0 0 0,1 0 0,-1 1 0,1-1 0,-1 0 0,1 0 0,-1 0 0,1 0 0,0 0 0,-1-1 0,1 1 0,0 0 0,0 0 0,0 0 0,0-1 0,1 2 0,1-1 0,-1 0 0,1 0 0,-1 0 0,1 0 0,-1-1 0,1 0 0,-1 1 0,1-1 0,0 0 0,3 0 0,5-1 0,-1-1 0,1 0 0,21-6 0,20-13 0,0-1 0,86-53 0,15-8 0,-123 71 0,-30 12 0,0 0 0,1 0 0,-1 1 0,0-1 0,0 0 0,0 0 0,0 0 0,0 0 0,0 0 0,0 0 0,0 0 0,1 1 0,-1-1 0,0 0 0,0 0 0,0 0 0,0 0 0,0 0 0,0 1 0,0-1 0,0 0 0,0 0 0,0 0 0,0 0 0,0 1 0,0-1 0,0 0 0,0 0 0,0 0 0,0 0 0,0 0 0,0 1 0,0-1 0,0 0 0,0 0 0,-1 0 0,1 0 0,0 0 0,0 1 0,0-1 0,0 0 0,0 0 0,0 0 0,0 0 0,0 0 0,-1 0 0,1 0 0,0 0 0,0 1 0,0-1 0,0 0 0,-8 11 0,7-9 0,-73 87 0,52-64 0,0 1 0,2 0 0,-18 31 0,37-54 0,-1 1 0,1-1 0,-1 1 0,1 0 0,0-1 0,0 1 0,0 0 0,1 0 0,-1 7 0,1-11 0,0 1 0,0 0 0,1-1 0,-1 1 0,0 0 0,0-1 0,0 1 0,0-1 0,1 1 0,-1 0 0,0-1 0,0 1 0,1-1 0,-1 1 0,1-1 0,-1 1 0,0-1 0,1 1 0,-1-1 0,1 0 0,-1 1 0,1-1 0,-1 1 0,2-1 0,-1 0 0,0 1 0,1-1 0,-1 0 0,0 0 0,1 0 0,-1 0 0,0-1 0,1 1 0,-1 0 0,0 0 0,1-1 0,-1 1 0,0-1 0,0 1 0,1-1 0,1-1 0,2-1 0,0-1 0,0 1 0,0-1 0,-1-1 0,1 1 0,-1 0 0,6-9 0,25-40 0,-28 40 0,39-71 0,12-18 0,-58 102 0,0 0 0,0-1 0,0 1 0,0 0 0,0 0 0,0 0 0,0 0 0,0 0 0,0-1 0,0 1 0,0 0 0,0 0 0,0 0 0,0 0 0,0 0 0,1 0 0,-1-1 0,0 1 0,0 0 0,0 0 0,0 0 0,0 0 0,0 0 0,0 0 0,1 0 0,-1 0 0,0 0 0,0 0 0,0 0 0,0 0 0,0 0 0,1 0 0,-1-1 0,0 1 0,0 0 0,0 0 0,0 0 0,0 0 0,1 1 0,-1-1 0,0 0 0,0 0 0,0 0 0,0 0 0,0 0 0,1 0 0,0 9 0,-4 22 0,2-22 0,0 10 0,1 1 0,1-1 0,4 30 0,-4-40 0,1 0 0,1 0 0,-1 0 0,1-1 0,1 1 0,0-1 0,0 0 0,0 1 0,10 10 0,-14-17 23,1-1 1,0 0-1,0 0 1,0 0-1,0-1 1,0 1-1,0 0 0,0 0 1,0 0-1,0-1 1,0 1-1,0 0 0,1-1 1,-1 1-1,0-1 1,0 0-1,1 1 1,-1-1-1,0 0 0,1 0 1,-1 0-1,0 0 1,1 0-1,-1 0 1,0 0-1,0 0 0,1 0 1,-1-1-1,0 1 1,1-1-1,-1 1 0,0-1 1,0 1-1,0-1 1,0 1-1,1-1 1,-1 0-1,0 0 0,0 0 1,0 0-1,1-2 1,2-1-727,1-1 0,-2 0 1,1 0-1,0 0 1,-1 0-1,4-9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7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1 464 5416,'0'0'8085,"10"1"-7322,-7 0-743,6 0 253,0 1 0,0-2 0,0 1 0,0-1 0,0-1 0,0 1 0,0-2 0,0 1 0,0-1 0,15-5 0,-7-3 131,0 0 0,-1-1 0,0-1-1,-1 0 1,0-1 0,-1-1-1,-1 0 1,20-27 0,1-9 784,40-75 0,-63 105-899,-3 6 77,0 1-1,-1-2 1,-1 1 0,0-1 0,8-30 0,-14 37 450,-2 8-311,-7 13-146,-10 27-262,13-22-46,0 1 0,1 0 0,1 1 0,1-1 1,-1 25-1,4-31-16,0 0 0,1 0 0,0 0-1,1 0 1,1 0 0,0 0 0,1 0 0,8 20 0,-10-29-8,0 0 0,0 0 0,0 0 0,1 0 0,0 0 0,-1 0 0,1 0 0,1-1 1,-1 0-1,0 1 0,1-1 0,0 0 0,-1-1 0,1 1 0,0-1 0,1 0 0,-1 0 0,0 0 0,1 0 0,-1-1 0,1 0 0,-1 0 0,1 0 0,-1 0 0,1-1 0,0 1 0,-1-1 0,1-1 0,9 0 0,0-2 48,0-1-1,-1 0 0,1-1 0,-1 0 0,0-1 0,0 0 0,-1-1 1,19-14-1,107-88 602,-106 83-458,-14 8-12,-15 14-108,0 1 0,1-1 1,-1 1-1,1 0 0,-1 0 0,1 1 0,7-5 0,-10 9-28,0 1-1,-1-1 1,1 1 0,-1-1-1,0 1 1,0-1-1,0 1 1,-1 3 0,-2 28 126,-1-1 1,-18 64-1,19-88-196,-2 8 0,8-13 0,7-8 0,7-7 0,0-2 0,-1 1 0,24-26 0,21-17 0,-55 51 0,5-6 0,1 1 0,1 1 0,-1 0 0,2 1 0,21-10 0,-33 17 0,0 0 0,0 0 0,0 0 0,0 0 0,0 1 0,0-1 0,0 0 0,0 1 0,0-1 0,-1 1 0,1 0 0,0 0 0,0 0 0,-1 0 0,1 0 0,0 0 0,-1 0 0,1 0 0,-1 0 0,1 1 0,-1-1 0,0 1 0,1-1 0,-1 1 0,0 0 0,0-1 0,1 4 0,4 4 0,-1 1 0,-1-1 0,7 18 0,-1 4 0,-1 1 0,-2 0 0,4 37 0,-6-46 0,-7-24 945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7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9 15176,'0'0'1927,"-65"-8"-1543,63 8-232,4 0 0,8 2-88,14 10 8,15 6-112,13 6 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8.7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1045 8136,'0'0'3496,"5"-12"-2566,144-256 2937,-71 135-2569,-2 6-167,36-66 518,-92 154-1097,-2 0 0,-2-1 0,12-46 0,-26 78-325,0-1-1,0 1 0,-1-1 1,0 0-1,0 1 1,-1-1-1,-1 0 0,1 0 1,-4-15-1,4 23-203,0 1 0,0 0-1,0 0 1,-1-1 0,1 1 0,0 0-1,0 0 1,0-1 0,0 1-1,0 0 1,-1 0 0,1 0 0,0-1-1,0 1 1,0 0 0,-1 0-1,1 0 1,0 0 0,0-1 0,-1 1-1,1 0 1,0 0 0,0 0 0,-1 0-1,1 0 1,0 0 0,-1 0-1,1 0 1,0 0 0,0 0 0,-1 0-1,1 0 1,0 0 0,0 0-1,-1 0 1,1 0 0,0 0 0,-1 0-1,-13 9 418,-11 18-16,-1 10-142,2 0 0,1 2 1,-29 69-1,42-81-194,0 0 1,2 0-1,1 0 0,1 1 1,2 0-1,0 1 0,2 30 0,2-45-43,1-1 0,1 1 0,0 0 0,1-1 0,1 0 0,0 0 0,1 0 0,0 0 0,10 17 0,-11-23-14,0-1 1,0 1 0,1-1-1,0 0 1,0-1-1,0 1 1,0-1-1,1 0 1,0 0 0,0-1-1,0 0 1,1 0-1,0 0 1,-1-1-1,1 0 1,1 0 0,-1-1-1,10 3 1,-7-4 17,0 0 1,0-1 0,0 0-1,0 0 1,0-1 0,-1 0-1,1-1 1,0 0 0,-1-1-1,1 0 1,-1 0 0,13-7-1,-8 2 57,0 0 0,0-2 0,0 1 1,-1-2-1,-1 0 0,17-18 0,12-8 526,-51 47-570,1 1 0,1 0 0,0 0 0,0 1 0,1 0 0,1 1 0,0-1 0,1 1 0,0 0 0,1 1 0,-3 16 0,6-23-49,1-1 0,0 1-1,1-1 1,0 1 0,0-1 0,0 0 0,1 1 0,0-1 0,2 6 0,-2-7 3,0-1-1,0 0 1,0 0-1,1 1 1,0-1 0,-1-1-1,2 1 1,-1 0-1,0-1 1,0 1-1,1-1 1,7 5 0,-10-7-16,-1-1 1,1 0 0,-1 1 0,1-1 0,0 1-1,-1-1 1,1 0 0,-1 1 0,1-1 0,0 0-1,-1 0 1,1 0 0,-1 1 0,1-1 0,0 0-1,-1 0 1,1 0 0,0 0 0,-1 0 0,1 0-1,0 0 1,-1 0 0,1-1 0,0 1 0,-1 0-1,1 0 1,0 0 0,-1-1 0,1 1 0,-1 0 0,1-1-1,0 1 1,-1 0 0,1-1 0,-1 1 0,1-1-1,-1 1 1,1-1 0,-1 1 0,0-1 0,1 1-1,-1-1 1,0 0 0,1 1 0,-1-1 0,0 0-1,1-3 2,0 1-1,-1-1 0,1 0 1,-1 1-1,0-1 0,0 1 0,-1-1 1,0-5-1,-4-18-1,-2 1 0,0-1 0,-16-34 0,16 44 0,-1 1 0,-1 1 0,-1-1 0,0 1 0,0 1 0,-20-20 0,51 59 0,-2-9 0,2-1 0,0-1 0,43 21 0,-53-30 0,1 0 0,0-1 0,-1 0 0,2-1 0,-1 0 0,0-1 0,0 0 0,1-1 0,-1 0 0,14-2 0,-19 0-54,-1-1 1,1 1-1,0-1 0,-1-1 0,1 1 1,-1-1-1,0 0 0,0-1 0,0 1 1,-1-1-1,1-1 0,-1 1 0,0-1 1,0 1-1,0-2 0,-1 1 0,1 0 1,-1-1-1,-1 0 0,1 0 0,-1 0 1,0 0-1,0 0 0,-1-1 0,0 1 1,0-1-1,-1 0 0,2-13 0,-3-14-4277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38.9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17687,'0'0'1128,"96"34"-800,-41-32 320,5 2 8,-3-4-56,-3 0 8,-6 0-96,-5 0 0,-3 0-88,-10-4 0,-10 2-160,3-2 8,-3-4-272,-6-8 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45.1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0 690 4720,'0'0'8106,"11"-8"-7660,4-4-259,-1 1 0,0-2 0,-1 0 0,22-30 1,107-182 1809,-118 178-986,-1-2 1,32-101-1,-51 131-15,0 0-1,-2 1 0,0-2 0,-1-22 767,7 54-975,1 12-639,-2 1 1,-1 0 0,-1 0 0,-1 0 0,-1 1 0,-1 31 0,-1-28-10,1-1 0,1 1 1,1-1-1,13 43 0,-14-65-106,-1 1 0,1-1 0,1 0 0,-1 0 0,1 0 0,0 0 0,0-1 0,1 1 0,-1-1 0,1 0-1,0-1 1,10 8 0,-11-10-15,0 1 0,1-1 0,-1 0 0,0 0-1,1 0 1,-1 0 0,1-1 0,0 0 0,-1 0-1,1 0 1,0-1 0,0 0 0,0 1 0,-1-2 0,1 1-1,0 0 1,0-1 0,8-3 0,1-1 8,-1-1 0,0 0 0,0-1 0,-1-1 0,0 0 0,0-1 0,-1 0 0,0-1 0,-1 0 0,0 0 0,0-1 0,-1-1 0,-1 1 0,0-1 0,0-1 0,-1 0 0,7-18 0,-11 22-13,-1-1-1,1 0 1,-1 0 0,-1 0-1,0 0 1,0 0 0,-1 0 0,0 0-1,-3-17 1,2 20 3,0 0-1,-1 1 1,0-1 0,0 0-1,0 0 1,-1 1-1,0-1 1,0 1 0,0 0-1,-1 0 1,0 0-1,-1 0 1,1 1 0,-9-8-1,12 12-7,0 0 0,-1 0 1,1 0-1,-1 0 0,1 0 0,-1 0 0,1 0 0,-1 1 1,0-1-1,1 1 0,-1-1 0,0 1 0,1 0 0,-1-1 1,0 1-1,1 0 0,-1 0 0,0 0 0,0 0 0,-2 1 1,1 0 0,1 0 0,-1 0 0,1 1 0,-1-1 0,1 1 0,0-1 1,0 1-1,0 0 0,0 0 0,0 0 0,-4 4 0,-2 5 14,1 2-1,-1-1 1,2 1 0,-6 14-1,7-17-7,-1 5 7,0 0-1,1 0 1,0 0-1,2 0 1,-4 21-1,7-30-17,-1 0 0,1 0-1,0 0 1,0 0 0,1 0 0,0 0-1,0 0 1,0-1 0,0 1 0,1 0-1,0-1 1,1 1 0,-1-1-1,1 1 1,0-1 0,0 0 0,5 5-1,-2-3-2,1 0 0,0-1 0,0 1 0,1-2 0,0 1 0,0-1 0,0 0 0,1-1 0,0 0 0,17 6 0,-12-6 1,0-1-1,0-1 1,0 0 0,0-1-1,1-1 1,22-1 0,4-6-14,0 0 1,-1-3 0,0-1-1,41-19 1,43-24-16,-109 47 44,-1-1 0,-1-1 0,0 0 0,0-1 0,0 0 0,14-17 0,-12-1 52,-14 27-66,-1 1 0,0-1 0,0 1 0,0-1-1,1 1 1,-1-1 0,0 0 0,0 1 0,0-1 0,0 1 0,0-1 0,0 0 0,0 1 0,0-1 0,-1 1 0,1-1 0,0 1 0,0-1 0,-1 0 0,1 0-1,-1 1 0,1 0 0,-1 0 0,0-1 0,1 1 0,-1 0 0,1 0 0,-1 0 0,0 0 1,1 0-1,-1 0 0,1 0 0,-1 0 0,0 0 0,1 0 0,-1 0 0,1 0 0,-1 0 0,1 1 0,-1-1 0,0 0 1,1 0-1,-1 1 0,0 0 0,-22 9 64,0 1 0,-37 24 0,51-29-56,0 1-1,1 0 1,0 0 0,0 0-1,0 1 1,1 1 0,0-1-1,1 1 1,-6 11-1,10-17-11,1 0 0,0 0 0,1 0 0,-1 0 0,0 1 0,1-1 0,0 0 0,0 1 0,0-1 0,0 0 0,0 1 0,1-1 0,-1 0 0,1 0 0,0 1 0,0-1 0,0 0 0,1 0 0,-1 0 0,1 0 0,-1 0 0,5 5 0,-4-6 0,-1 0 0,1-1 0,-1 1 0,1 0 0,0 0 0,0-1 0,0 1 1,0-1-1,0 1 0,0-1 0,0 0 0,0 0 0,1 0 0,-1 0 0,0 0 0,1-1 0,-1 1 0,0-1 0,1 1 0,-1-1 0,1 0 0,-1 0 0,1 0 0,-1 0 0,1 0 0,-1-1 1,1 1-1,-1-1 0,0 0 0,5-1 0,0-2 7,0-1 0,0 1 0,-1-1 0,1 0 0,-1-1 0,0 1 0,-1-1 0,8-10 0,3-7 31,14-29 0,-8 15-8,-8 2 13,-21 54-19,0 0-1,1 0 1,1 1-1,-5 35 1,1-4-18,-24 124 2,-39 162 3,47-263 11,22-66-15,-1 0 0,0 0 1,0-1-1,-1 1 0,0-1 0,-9 11 0,13-17-1,0 0-1,0 0 1,0 0 0,-1 0-1,1 0 1,0 0 0,0 0-1,0-1 1,-1 1 0,1 0-1,0-1 1,-1 1 0,1-1-1,-1 1 1,1-1 0,0 0-1,-1 0 1,1 0 0,-1 0 0,1 0-1,-1 0 1,1 0 0,-1 0-1,-1-1 1,0 0 0,1 0 1,-1 0 0,1-1-1,-1 1 1,1-1 0,0 0-1,-1 0 1,1 0-1,0 0 1,0 0 0,-2-4-1,-3-3 9,1 0-1,1-1 1,0 0 0,0 0-1,-4-14 1,4 4 19,0 1 1,2-2-1,1 1 1,0 0-1,1 0 1,1-1-1,5-36 1,-4 52-33,0 0 0,1 1 0,-1-1 0,1 0 1,0 1-1,0-1 0,0 1 0,1 0 0,0 0 0,-1 0 1,1 0-1,1 0 0,-1 0 0,0 1 0,1 0 0,0 0 1,0 0-1,0 0 0,7-4 0,7-1-18,0 0-1,1 1 1,31-8-1,-10 3 38,-21 7-12,-1-1 1,0-1 0,-1-1-1,0 0 1,0-1 0,-1-1-1,0-1 1,0 0-1,-1-1 1,18-18 0,15-25 39,-2-2 0,-2-2 0,43-78 0,-82 128-37,0-1 1,-1 1-1,0-1 1,0 0-1,-1 0 1,2-12-1,-5 23-8,0-1-1,0 0 1,-1 0-1,1 0 1,0 0-1,0 0 1,0 0-1,0 0 1,0 0-1,-1 0 1,1 0-1,0 0 1,0 0 0,0 0-1,0 0 1,0 0-1,0 0 1,-1 0-1,1 0 1,0 0-1,0 0 1,0 0-1,0 0 1,0 0-1,-1 0 1,1 0-1,0 0 1,0 0 0,0 0-1,0 0 1,0 0-1,0 0 1,-1-1-1,1 1 1,0 0-1,0 0 1,0 0-1,0 0 1,0 0-1,0 0 1,0 0-1,0-1 1,0 1 0,0 0-1,0 0 1,0 0-1,-1 0 1,1-1-1,-9 13 44,-3 7-24,0 0-1,2 1 1,0 0 0,1 0-1,1 1 1,1 0 0,1 1-1,0-1 1,-3 36 0,9-54-24,-1 0-1,1-1 1,0 1 0,0 0 0,0-1 0,0 1 0,1 0 0,-1-1-1,1 1 1,-1 0 0,1-1 0,0 1 0,0-1 0,0 1 0,0-1 0,1 0-1,-1 1 1,1-1 0,-1 0 0,1 0 0,0 0 0,0 0 0,0 0-1,0-1 1,0 1 0,0 0 0,0-1 0,4 2 0,0-1-4,0 0 0,-1-1 0,1 0 0,0 0 1,0 0-1,0-1 0,0 0 0,-1 0 0,1 0 0,0-1 0,0 0 1,7-2-1,10-4 47,0-1 1,-1-1 0,0 0-1,0-2 1,-1-1-1,-1 0 1,0-2 0,0 0-1,-1-1 1,22-24-1,-46 46-5,0 0 0,1 1-1,1-1 1,-1 1 0,1 0-1,-3 15 1,4-19-33,2-1-1,-1 1 1,0-1 0,1 1-1,-1-1 1,1 1-1,0 0 1,0-1 0,0 1-1,1-1 1,-1 1 0,1 0-1,0-1 1,0 1 0,0-1-1,1 0 1,-1 1 0,1-1-1,-1 0 1,1 0-1,0 0 1,1 0 0,-1 0-1,0-1 1,1 1 0,-1 0-1,1-1 1,0 0 0,0 0-1,0 0 1,0 0-1,0 0 1,0-1 0,4 2-1,-4-1 4,0-1-1,0 0 1,0 0-1,1 0 0,-1 0 1,0 0-1,0-1 1,1 1-1,-1-1 1,0 0-1,1 0 1,-1 0-1,0-1 0,0 1 1,1-1-1,-1 1 1,0-1-1,0 0 1,0-1-1,4 0 0,-4-1-1,1 1-1,-1-1 0,0 0 0,0 0 1,0 0-1,0 0 0,0-1 1,-1 1-1,0-1 0,1 1 0,-1-1 1,-1 0-1,1 0 0,0 0 0,1-5 1,-1-2 2,1-1 1,-1 1 0,-1 0 0,0-1-1,0-15 1,-1 21 12,-1-1-1,1 0 0,-1 1 1,-1-1-1,1 1 0,-1-1 1,0 1-1,-1-1 0,1 1 1,-6-9-1,5 12-8,0 0-1,1 1 1,-1-1-1,0 1 1,-1 0-1,1-1 1,0 1-1,-1 1 1,1-1-1,-1 0 1,0 1-1,1 0 1,-1 0-1,0 0 1,-4 0-1,5 0-3,0 0 0,-1 1 0,1 0 0,0 0 0,0 0 0,0 0 0,-1 0 0,1 0 0,0 1 1,0 0-1,0-1 0,0 1 0,0 1 0,0-1 0,0 0 0,0 1 0,0-1 0,-4 4 0,7-5-5,-1 1 0,1-1 0,0 0 0,-1 0 0,1 1 0,0-1 0,-1 0 0,1 1 0,0-1 0,0 0 0,0 0 0,-1 1 0,1-1 0,0 0 0,0 1 0,0-1 0,0 1 0,0-1 0,0 0 0,-1 1 0,1-1 0,0 0 0,0 1 0,0-1 0,0 1 0,0-1 0,1 0 0,-1 1 0,0-1 0,0 1 0,0-1 0,0 0 0,0 1 0,0-1 0,1 0 0,-1 1 0,0-1 0,0 0 0,0 1 0,1-1 0,-1 0 0,0 0 0,0 1 0,1-1 0,-1 0 0,0 0 0,1 1 0,-1-1 0,0 0 0,1 0 0,-1 0 0,0 0 0,1 0 0,-1 1 0,1-1 0,-1 0 0,0 0 0,1 0 0,-1 0 0,28 2 0,-10-5 0,1-1 0,-1-1 0,0-1 0,0 0 0,21-12 0,43-15 0,-72 31 0,0-1 0,-1 1 0,1 0 0,0 1 0,0 1 0,18 0 0,-27 0 0,1 0 0,0 0 0,-1 1 0,1-1 0,-1 1 0,1-1 0,0 1 0,-1-1 0,1 1 0,-1 0 0,1 0 0,-1 0 0,0 0 0,1 0 0,-1 0 0,0 0 0,0 0 0,2 3 0,-1-1 0,-1 0 0,1 0 0,-1 0 0,0 0 0,0 0 0,0 0 0,0 0 0,0 0 0,0 4 0,-1 7 0,0-1 0,0 0 0,-4 22 0,3-32 0,-13 64 0,14-67 0,0 0 0,0 0 0,0 0 0,0 0 0,0 0 0,0 1 0,0-1 0,0 0 0,1 0 0,-1 0 0,0 0 0,0 0 0,0 0 0,0 0 0,0 0 0,0 0 0,0 0 0,0 0 0,0 0 0,0 1 0,0-1 0,0 0 0,1 0 0,-1 0 0,0 0 0,0 0 0,0 0 0,0 0 0,0 0 0,0 0 0,0 0 0,0 0 0,0 0 0,1 0 0,-1 0 0,0 0 0,0 0 0,0 0 0,0 0 0,0 0 0,0 0 0,0 0 0,0 0 0,0-1 0,1 1 0,-1 0 0,0 0 0,0 0 0,0 0 0,0 0 0,0 0 0,0 0 0,0 0 0,0 0 0,0 0 0,0 0 0,0 0 0,0 0 0,0-1 0,0 1 0,0 0 0,0 0 0,0 0 0,1 0 0,-1 0 0,11-10 0,11-13 0,-4-2 0,21-26 0,-36 48 0,0 0 0,0 0 0,0 0 0,1 0 0,-1 1 0,1-1 0,-1 1 0,1 0 0,0 0 0,0 1 0,7-3 0,-9 4 0,0 0 0,0 0 0,0 0 0,-1 0 0,1 1 0,0-1 0,0 1 0,-1-1 0,1 1 0,0 0 0,-1-1 0,1 1 0,-1 0 0,1 0 0,-1 0 0,1 1 0,-1-1 0,0 0 0,0 0 0,1 1 0,-1-1 0,1 3 0,23 35 0,-24-37 0,27 66 0,-24-56 0,1 1 0,-1-1 0,2 0 0,0-1 0,0 1 0,1-1 0,14 17 0,-21-28-9,1 1 0,-1-1 0,0 1 0,1-1 0,-1 0 0,0 1-1,1-1 1,-1 0 0,1 1 0,-1-1 0,0 0 0,1 0 0,-1 0 0,1 1 0,-1-1 0,1 0 0,-1 0 0,1 0 0,-1 0 0,1 0-1,-1 0 1,1 0 0,-1 0 0,1 0 0,-1 0 0,1 0 0,-1 0 0,1 0 0,-1 0 0,0 0 0,2-1 0,-1 1-42,-1-1 1,1 0 0,0 0-1,0 0 1,-1 0 0,1 0 0,-1 0-1,1 0 1,-1 0 0,1 0-1,-1 0 1,1 0 0,-1-2-1,1-1-184,0-1-1,0 0 0,0 0 0,-1 0 0,0 0 1,0-5-1,-7-18-4456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45.3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46 13360,'0'0'896,"-84"-36"-592,47 28 152,1 6 0,10 2-104,4 0 8,8 0-49,2 2 9,5 2-56,3 2 8,11 4-88,5 2 16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49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1013 8136,'0'0'5917,"15"-6"-5474,-8 4-386,9-3 83,0-1 0,-1 0-1,0-1 1,-1-1 0,26-18 0,-6-4 315,0-1 0,-2-2-1,-2 0 1,-1-3 0,-2 0 0,-1-2 0,29-56 0,-32 53-21,2-2 268,-2-1 0,-2 0 0,20-61 0,-33 77-344,-2 9 26,0 0 0,-1-1 0,-2 1 0,3-35 0,-5 52-316,-1 0 0,0 0 0,-1 0-1,1 0 1,0 1 0,0-1 0,-1 0 0,1 0-1,-1 0 1,-1-2 0,2 3-45,0 1 1,0 0-1,-1 0 1,1 0-1,0-1 1,0 1-1,-1 0 0,1 0 1,0 0-1,0-1 1,-1 1-1,1 0 0,0 0 1,-1 0-1,1 0 1,0 0-1,-1 0 1,1 0-1,0 0 0,0 0 1,-1 0-1,1 0 1,0 0-1,-1 0 1,1 0-1,0 0 0,-1 0 1,1 0-1,0 0 1,-1 0-1,1 0 0,0 0 1,0 0-1,-1 1 1,1-1-1,-3 2 57,0 1-1,0 0 1,0-1 0,1 1-1,-1 0 1,1 0-1,0 1 1,-4 6 0,-14 29 89,2 0 0,1 2 1,2 0-1,-12 55 1,9-6 55,-7 93 1,20-143-167,1-12 48,0 48 0,4-69-78,1 1-1,0 0 1,0-1 0,0 1 0,1 0 0,0-1-1,1 0 1,-1 1 0,2-1 0,6 12-1,-9-18-20,-1 0 0,1 0 0,0 0 0,0-1 0,0 1 0,-1 0 0,1-1-1,0 1 1,0 0 0,0-1 0,0 1 0,0-1 0,0 0 0,0 1 0,0-1 0,0 0-1,0 0 1,0 1 0,0-1 0,0 0 0,0 0 0,1 0 0,-1 0 0,0 0-1,0-1 1,0 1 0,0 0 0,2-1 0,2-1 14,0 0 0,-1 0-1,1 0 1,8-6 0,-1-2 12,0 1 1,0-2 0,-1 0-1,-1 0 1,1-1-1,14-22 1,45-88 133,-48 80-117,36-72 190,-55 117-136,1 13-65,1 16-18,-1-5-1,0 0-1,2 0 1,14 39-1,-16-55-12,0-1-1,1 0 1,1-1 0,0 1-1,0-1 1,1 0-1,0 0 1,0-1 0,1 0-1,0 0 1,14 10-1,-17-15-6,0 0-1,0 0 1,0 0-1,0 0 0,1-1 1,-1 0-1,1 0 0,-1-1 1,1 0-1,0 1 1,0-2-1,-1 1 0,1-1 1,0 0-1,11-1 1,-8-1-1,-1 0 1,0 0-1,0-1 1,0 0 0,0-1-1,0 1 1,0-1-1,-1-1 1,0 0 0,8-6-1,-6 3 8,0 0 0,0 0-1,-1-1 1,-1 0 0,0 0-1,0 0 1,0-1 0,-1 0 0,-1-1-1,0 0 1,0 1 0,-1-1 0,0-1-1,-1 1 1,-1 0 0,2-15-1,-4 25-6,-1-40 12,1 39-11,0 0 0,0 0 0,0 1 0,0-1-1,-1 0 1,1 0 0,-1 1 0,1-1 0,-1 0 0,0 1-1,0-1 1,0 1 0,0-1 0,0 1 0,0-1-1,0 1 1,0 0 0,0-1 0,-1 1 0,-1-1-1,2 2 1,0-1-1,0 1 0,0 0 1,0 0-1,0 0 0,0 0 1,0 0-1,0 1 0,0-1 1,0 0-1,0 0 0,0 1 0,0-1 1,0 0-1,0 1 0,0-1 1,0 1-1,0-1 0,0 2 1,-17 12-3,4 1 12,1 1 1,0 0-1,2 0 1,0 1-1,1 1 1,0 0-1,-9 25 1,16-33-4,0-1 0,1 1-1,0 0 1,1-1 0,0 1 0,0 0 0,1 0 0,0 0 0,1 0 0,0-1 0,1 1 0,3 12-1,-4-17-5,1 0 0,0-1 0,0 1-1,0 0 1,0 0 0,1-1 0,-1 1-1,1-1 1,0 0 0,1 0 0,-1 0 0,1 0-1,0-1 1,0 1 0,0-1 0,0 0-1,1 0 1,-1 0 0,1-1 0,-1 0-1,1 0 1,0 0 0,0 0 0,8 1-1,-7-3 5,-1 0-1,1 0 1,0 0-1,-1-1 1,1 1-1,-1-1 1,1-1-1,-1 1 1,1-1-1,-1 0 1,0 0-1,0-1 1,0 1-1,0-1 1,0 0-1,-1-1 1,5-3-1,8-8 19,0 0-1,24-30 1,0-6 31,-2-2-1,38-70 1,48-125 131,-89 162-10,-5-1-1,30-130 1,-60 215-170,0 0 6,-1-1 1,1 1-1,-1-1 1,1 1-1,-1-1 1,0 1-1,1-1 1,-1 1-1,-1-1 1,1 1-1,0-1 1,-1 1-1,1-1 1,-2-3-1,2 6-10,-1 0 0,1-1 1,0 1-1,-1 0 0,1 0 0,0 0 0,-1 0 0,1 0 0,0 0 0,-1 0 0,1 0 0,0 0 0,-1 0 0,1 0 0,0 0 0,-1 0 0,1 0 0,0 0 0,-1 1 0,1-1 0,0 0 1,-1 0-1,1 0 0,0 0 0,0 1 0,-1-1 0,1 0 0,0 0 0,0 1 0,-1-1 0,1 0 0,0 0 0,0 1 0,0-1 0,-1 0 0,1 1 0,0-1 0,0 0 0,0 1 1,-14 17 19,11-14-15,-17 25 17,1 1 0,2 1 0,-27 63-1,-23 108 49,49-136-92,-16 129 1,29-148-19,3 0 0,1 0 0,10 77 0,-7-112 23,6 40-19,-7-48 40,0 0 0,1 0 0,-1 0 0,0-1 0,1 1 0,0 0 0,0-1 0,0 1 0,5 5 0,-6-8-1,1 0 1,0 0-1,-1 0 0,1 0 1,0-1-1,-1 1 0,1 0 1,0-1-1,0 1 0,0-1 1,-1 0-1,1 0 0,0 0 1,0 0-1,0 0 0,0 0 1,-1 0-1,1 0 1,0-1-1,0 1 0,0-1 1,-1 1-1,1-1 0,0 0 1,-1 0-1,1 0 0,2-1 1,6-4 39,-1 0 1,18-15 0,-26 21-41,19-18 56,0-1 0,-2 0 0,20-27 0,42-69 216,-57 80-254,21-32-23,-46 80 0,-9 22 0,1-6 0,1 2 0,2 0 0,-5 46 0,10-64 0,2 1 0,0-1 0,0 0 0,1 0 0,1 0 0,0 0 0,1 0 0,6 20 0,-8-32 0,-1 1 0,0-1 0,1 0 0,-1 0 0,1 0 0,-1 1 0,1-1 0,0 0 0,0 0 0,-1 0 0,1 0 0,0 0 0,0 0 0,0-1 0,0 1 0,0 0 0,0 0 0,0-1 0,0 1 0,0 0 0,1-1 0,-1 1 0,0-1 0,0 0 0,1 1 0,-1-1 0,0 0 0,0 0 0,1 1 0,-1-1 0,0 0 0,1-1 0,-1 1 0,0 0 0,0 0 0,1 0 0,-1-1 0,0 1 0,0-1 0,3 0 0,3-3 0,0 0 0,-1 0 0,1-1 0,-1 0 0,8-7 0,-10 8 0,22-22 0,-1 0 0,-1-3 0,-2 0 0,34-54 0,-39 49 0,-13 26 0,0-1 0,0 1 0,1 0 0,1 0 0,8-11 0,-16 24 0,-1 0 0,2 0 0,-1 0 0,0 0 0,1 0 0,0 0 0,0 6 0,-4 12 0,-7 19 0,2 0 0,2 0 0,-4 73 0,12-112 0,0 8 0,0-1 0,4 21 0,-4-29 0,1 0 0,-1 0 0,0 0 0,1-1 0,0 1 0,-1 0 0,1 0 0,0-1 0,0 1 0,0 0 0,0-1 0,0 1 0,0-1 0,1 1 0,-1-1 0,0 0 0,1 1 0,-1-1 0,1 0 0,-1 0 0,1 0 0,0 0 0,2 1 0,-2-2 0,-1 0 0,1 0 0,-1 0 0,1 0 0,-1 0 0,1-1 0,-1 1 0,0 0 0,1-1 0,-1 1 0,1-1 0,-1 1 0,0-1 0,1 0 0,1-1 0,19-15 0,-10 4 0,0-1 0,-2 0 0,1-1 0,-2 0 0,0-1 0,10-24 0,-5 13 0,73-169 0,-84 188 0,-3 6 0,1 0 0,-1 1 0,1-1 0,-1 1 0,1-1 0,-1 1 0,1 0 0,0-1 0,0 1 0,0 0 0,0-1 0,0 1 0,2-2 0,-3 3 0,0 0 0,1 0 0,-1 0 0,0 0 0,1 0 0,-1 0 0,0 0 0,1 0 0,-1 0 0,0 0 0,1 0 0,-1 1 0,0-1 0,0 0 0,1 0 0,-1 0 0,0 0 0,1 1 0,-1-1 0,0 0 0,0 0 0,1 0 0,-1 1 0,0-1 0,0 0 0,0 0 0,1 1 0,-1-1 0,0 0 0,0 1 0,0-1 0,0 0 0,0 1 0,1-1 0,2 12 0,-3-12 0,2 8 0,0-1 0,1 1 0,0-1 0,1 0 0,-1 0 0,2 0 0,-1-1 0,1 1 0,-1-1 0,2 0 0,-1 0 0,1-1 0,0 1 0,0-2 0,11 8 0,-11-8 0,0-1 0,-1-1 0,1 1 0,1-1 0,-1 0 0,0-1 0,0 1 0,1-1 0,-1-1 0,1 1 0,-1-1 0,1 0 0,-1 0 0,0-1 0,1 0 0,-1 0 0,0 0 0,1-1 0,8-4 0,-3 1 0,1-2 0,-1 1 0,0-2 0,-1 0 0,1 0 0,12-13 0,-16 13 0,-1 1 0,0-1 0,0-1 0,-1 1 0,0-1 0,0 0 0,-1 0 0,8-19 0,-13 25 0,1 0 0,0 0 0,0 0 0,-1 0 0,0 0 0,0-1 0,1 1 0,-2 0 0,1 0 0,0 0 0,-2-4 0,2 6 0,0 0 0,-1 0 0,1 0 0,-1 0 0,1 0 0,-1 0 0,1 0 0,-1 0 0,0 1 0,1-1 0,-1 0 0,0 0 0,0 0 0,1 1 0,-1-1 0,0 1 0,0-1 0,0 0 0,0 1 0,0 0 0,0-1 0,0 1 0,0 0 0,0-1 0,0 1 0,0 0 0,0 0 0,0 0 0,-1 0 0,1 0 0,0 0 0,0 0 0,0 0 0,0 0 0,-2 1 0,-6 2 0,1 0 0,-1 0 0,1 0 0,0 1 0,0 1 0,0-1 0,1 1 0,-1 1 0,1-1 0,0 1 0,1 0 0,-1 1 0,1 0 0,-5 7 0,-4 6 0,2 1 0,0 0 0,-18 44 0,26-55 0,2 0 0,-1 1 0,2-1 0,-1 1 0,2 0 0,-1 0 0,1 0 0,1 0 0,0-1 0,2 18 0,-1-21 0,1 0 0,-1 0 0,1 0 0,1 0 0,-1 0 0,1-1 0,0 1 0,1-1 0,-1 0 0,1 0 0,0 0 0,1-1 0,-1 1 0,1-1 0,0 0 0,1 0 0,6 4 0,-7-6 0,0-1 0,1 1 0,0-1 0,0 0 0,-1-1 0,1 1 0,0-1 0,0 0 0,0 0 0,1-1 0,-1 0 0,0 0 0,0 0 0,0-1 0,0 0 0,8-2 0,0-1 0,-1 0 0,1 0 0,-1-2 0,0 1 0,24-16 0,-18 8 0,-1-2 0,0 0 0,-1-1 0,-1 0 0,0-2 0,-2 0 0,0 0 0,-1-2 0,0 1 0,-2-2 0,0 1 0,-2-1 0,0-1 0,7-28 0,-15 46 0,-1 0 0,1 0 0,-1 0 0,1-1 0,-1 1 0,-1 0 0,0-8 0,1 11 0,0 0 0,-1 0 0,1 1 0,0-1 0,0 0 0,-1 1 0,1-1 0,0 0 0,-1 1 0,1-1 0,-1 0 0,1 1 0,-1-1 0,1 1 0,-1-1 0,1 1 0,-1-1 0,1 1 0,-2-1 0,1 1 0,0-1 0,0 1 0,0 0 0,0 0 0,0 0 0,0 0 0,1 1 0,-1-1 0,0 0 0,0 0 0,0 0 0,0 1 0,0-1 0,0 0 0,1 1 0,-1-1 0,0 1 0,0-1 0,1 1 0,-2 1 0,-7 5 0,0 1 0,1 1 0,0 0 0,0 0 0,1 0 0,0 1 0,1 0 0,0 0 0,0 1 0,2-1 0,-5 14 0,4-12 0,2 0 0,0 1 0,0-1 0,1 1 0,0 0 0,1 0 0,1 0 0,0-1 0,1 1 0,3 16 0,-4-26 0,1-1 0,-1 1 0,1-1 0,0 1 0,0-1 0,-1 0 0,2 1 0,-1-1 0,0 0 0,0 0 0,1 0 0,-1 0 0,1 0 0,0 0 0,0 0 0,0 0 0,-1-1 0,2 1 0,-1-1 0,0 1 0,3 0 0,-2-1 0,0 0 0,0 0 0,0-1 0,1 0 0,-1 1 0,0-1 0,1 0 0,-1 0 0,0-1 0,0 1 0,1-1 0,-1 0 0,0 0 0,0 0 0,0 0 0,4-2 0,27-14 0,0-3 0,-1 0 0,44-37 0,9-5 0,-44 31 0,-33 23 0,1 0 0,0 0 0,1 1 0,0 1 0,0 0 0,0 0 0,1 1 0,-1 1 0,19-5 0,-29 8 0,0 1 0,0 0 0,1 0 0,-1 0 0,0 0 0,0 0 0,1 0 0,-1 0 0,0 0 0,0 0 0,1 1 0,-1-1 0,0 0 0,0 1 0,0-1 0,1 1 0,-1-1 0,0 1 0,0 0 0,0 0 0,0-1 0,0 1 0,1 1 0,-1 0 0,0 0 0,0-1 0,0 1 0,-1 0 0,1 0 0,0 0 0,-1 0 0,1 0 0,-1 0 0,0 0 0,1 0 0,-1 4 0,-1 6 0,0-1 0,-1 0 0,-6 22 0,7-30 0,-9 28 0,6-20 0,0 0 0,-4 21 0,8-32 0,0 0 0,0 1 0,0-1 0,0 0 0,0 0 0,0 1 0,0-1 0,0 0 0,0 0 0,0 1 0,0-1 0,0 0 0,0 1 0,0-1 0,0 0 0,0 0 0,0 1 0,0-1 0,1 0 0,-1 0 0,0 1 0,0-1 0,0 0 0,0 0 0,0 0 0,1 1 0,-1-1 0,0 0 0,0 0 0,0 0 0,1 0 0,-1 1 0,0-1 0,0 0 0,1 0 0,-1 0 0,0 0 0,0 0 0,1 0 0,-1 0 0,0 0 0,0 0 0,1 0 0,-1 0 0,0 0 0,0 0 0,1 0 0,-1 0 0,0 0 0,0 0 0,1 0 0,-1 0 0,0 0 0,0 0 0,1 0 0,-1 0 0,0 0 0,0-1 0,1 1 0,-1 0 0,0 0 0,0 0 0,1-1 0,16-10 0,83-78 0,-77 68 0,-19 17 0,0 0 0,0 0 0,1 0 0,-1 0 0,1 1 0,0 0 0,0 0 0,0 0 0,1 1 0,-1-1 0,7-1 0,-11 4 0,0 0 0,0 0 0,0 0 0,0 0 0,0 0 0,0 1 0,0-1 0,0 0 0,0 1 0,0-1 0,0 0 0,0 1 0,0-1 0,0 1 0,0-1 0,-1 1 0,1 0 0,0-1 0,0 1 0,-1 0 0,1 0 0,0-1 0,-1 1 0,1 0 0,-1 0 0,1 0 0,-1 0 0,1 0 0,-1 0 0,0 0 0,1 0 0,-1 0 0,0 0 0,0 0 0,0 1 0,6 44 0,-6-34 0,1-2 0,4 41 0,17 85 0,-21-134 0,-1 0 0,1 1 0,-1-1 0,1 0 0,0 1 0,0-1 0,0 0 0,0 0 0,0 0 0,0 0 0,1 0 0,-1 0 0,1-1 0,0 1 0,-1 0 0,1-1 0,0 1 0,0-1 0,0 1 0,0-1 0,0 0 0,0 0 0,0 0 0,0 0 0,1 0 0,-1-1 0,0 1 0,0-1 0,1 1 0,-1-1 0,1 0 0,4 0 0,-4-1 0,0 1 0,0-1 0,1 0 0,-1 0 0,0-1 0,0 1 0,0 0 0,0-1 0,0 0 0,0 0 0,-1 0 0,1 0 0,-1 0 0,1-1 0,-1 1 0,0-1 0,0 1 0,0-1 0,0 0 0,0 0 0,0 0 0,1-4 0,0-12 1004,-4 9-3652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49.9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41 5824,'0'0'1769,"-10"0"-1294,10 0-522,-36 1 907,31 0-326,6 0 2,27 3 281,44 1 260,118-8 1,-101-1-483,-31 3-411,246-11 2373,-18-20-3183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3:59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0 662 5720,'0'0'12110,"5"-13"-11646,12-32 205,34-58 1,-33 70-280,1 0 0,2 2 1,35-41-1,69-65 1682,-123 135-1980,0 0 1,0 1-1,0-1 1,0 1-1,0-1 1,0 1-1,0 0 1,1 0-1,-1 0 1,0 0-1,5-1 1,-6 1-59,0 1 1,0 0-1,0 0 0,0 0 1,0 0-1,-1 1 1,1-1-1,0 0 1,0 0-1,0 0 1,-1 1-1,1-1 1,0 0-1,0 1 1,-1-1-1,1 1 1,0-1-1,0 1 1,-1-1-1,1 1 0,-1-1 1,1 1-1,0 0 1,-1-1-1,1 1 1,-1 0-1,0-1 1,1 1-1,-1 0 1,0 0-1,1-1 1,-1 1-1,0 0 1,0 0-1,1 1 1,2 13 115,-1-1 0,-1 0 1,0 1-1,-1-1 1,0 1-1,-4 26 0,-24 85 422,25-115-502,-7 18 141,7-22-97,1 0 1,-1-1 0,1 1-1,1 0 1,-2 13 0,23-38 283,61-57-118,-33 30-68,85-64-1,-120 98-155,-11 9-42,-1 0-1,1 1 1,-1-1 0,1 1 0,-1 0-1,1-1 1,0 1 0,0 0-1,0 0 1,-1 0 0,1 0 0,0 0-1,0 1 1,1-1 0,-1 1-1,0-1 1,4 1 0,-6 0-7,1 0-1,-1 0 1,1 1 0,-1-1 0,1 1 0,-1-1-1,1 1 1,-1-1 0,1 1 0,-1-1 0,0 1-1,1-1 1,-1 1 0,0-1 0,1 1 0,-1 0-1,0-1 1,0 1 0,1-1 0,-1 1 0,0 0 0,0-1-1,0 1 1,0 1 0,0 18 65,0-17-56,-3 23 68,-1 0-1,-13 45 0,0 2 35,17-73-115,-1 0-1,1 1 0,0-1 0,0 0 0,0 0 0,0 0 0,0 0 0,0 0 0,0 0 0,0 1 1,0-1-1,0 0 0,0 0 0,-1 0 0,1 0 0,0 0 0,0 1 0,0-1 0,0 0 1,0 0-1,0 0 0,0 0 0,0 0 0,0 1 0,0-1 0,1 0 0,-1 0 0,0 0 1,0 0-1,0 0 0,0 0 0,0 1 0,0-1 0,0 0 0,0 0 0,0 0 0,0 0 1,0 0-1,1 0 0,-1 0 0,0 1 0,0-1 0,0 0 0,0 0 0,0 0 0,0 0 1,0 0-1,1 0 0,-1 0 0,0 0 0,0 0 0,0 0 0,0 0 0,0 0 0,1 0 1,-1 0-1,0 0 0,0 0 0,0 0 0,0 0 0,0 0 0,1 0 0,11-10 39,17-24-47,-25 29 20,30-32-34,2 1-1,41-31 1,-21 19-21,-56 47 41,1 0 0,-1 1 0,1-1 0,0 0 0,-1 1 0,1-1 0,0 1 0,0-1-1,-1 1 1,1-1 0,0 1 0,0 0 0,0-1 0,0 1 0,0 0 0,0 0 0,-1-1-1,1 1 1,0 0 0,0 0 0,0 0 0,0 0 0,1 1 0,-1-1 0,0 1 0,0-1-1,-1 1 1,1-1 0,0 1 0,-1 0 0,1 0 0,-1-1-1,1 1 1,-1 0 0,0 0 0,1-1 0,-1 1 0,1 0-1,-1 0 1,0 0 0,0 0 0,0 0 0,1 1 0,-1 6-1,1 0 0,-1 1 0,-1 14 0,-17 89 36,0 7 9,18-118-43,0 0 1,0 0-1,0 0 1,-1-1-1,1 1 0,0 0 1,1 0-1,-1 0 1,0 0-1,0 0 1,0 0-1,0 0 1,1-1-1,-1 1 1,0 0-1,1 0 0,-1 0 1,1-1-1,-1 1 1,1 0-1,-1 0 1,1-1-1,-1 1 1,1 0-1,0-1 1,0 2-1,1-2 0,-1 0 0,1 1 0,-1-1 0,1 0 0,-1 1 0,1-1 0,-1 0 0,1 0 0,-1 0 0,1 0 0,-1-1 0,1 1 0,-1 0 0,3-1 0,4-2 4,0 0 1,0 0 0,-1-1 0,12-8-1,16-14 41,-2-1 0,50-55 0,-14 14 32,-36 36-18,33-43 0,-60 65-7,-12 20-36,-11 31-1,11-30-1,2 0 1,-1 0-1,1 0 1,-4 22-1,7-22 14,-1-1-1,2 1 1,-1 0-1,2-1 1,1 13-1,-2-21-22,0 0-1,0 0 1,1 0-1,-1 1 1,1-1-1,0 0 1,-1-1-1,1 1 1,0 0-1,0 0 1,0 0-1,1 0 1,-1-1-1,0 1 1,0-1-1,1 1 1,-1-1-1,1 1 1,0-1 0,-1 0-1,1 0 1,0 1-1,0-1 1,0-1-1,0 1 1,0 0-1,0 0 1,0-1-1,0 1 1,0-1-1,0 0 1,0 1-1,3-1 1,3-1-2,1 0 0,0-1 0,0 0 0,-1 0 0,1-1 0,-1 0 1,1-1-1,-1 0 0,0 0 0,-1 0 0,1-1 0,-1 0 0,0-1 1,0 0-1,-1 0 0,7-8 0,11-12 12,-1-2 0,30-49 0,14-35 242,-64 107-235,7-10 190,-10 15-206,1 0 0,0-1-1,0 1 1,-1 0 0,1 0 0,0 0 0,0 0-1,0 0 1,-1 0 0,1 1 0,0-1 0,0 0-1,0 0 1,-1 0 0,1 1 0,0-1 0,0 0 0,-1 1-1,1-1 1,0 1 0,-1-1 0,1 1 0,-1-1-1,1 1 1,0 1 0,4 2-3,0 1-1,-1 0 1,0 0-1,0 1 1,-1-1-1,1 1 1,-1-1-1,-1 1 1,1 0-1,-1 0 1,3 9-1,1 11 8,4 37 0,-9-55-11,2 24 9,-2-21-1,0 0 0,0-1 0,1 1 0,0-1 0,7 18 0,-9-27-7,1 0 0,0 1 0,0-1 0,0 0 0,0 0 0,0 0 0,0 0 0,0 0 0,0 0 0,0 0 0,0 0 0,0 0 0,1-1 0,-1 1 0,0 0 0,1-1 0,-1 1 0,0-1 0,1 0 0,-1 1 0,1-1-1,-1 0 1,1 0 0,-1 0 0,1 0 0,-1 0 0,0 0 0,1 0 0,-1 0 0,1-1 0,-1 1 0,1 0 0,2-2 0,4-1-14,0 0 0,0-1 0,0 0 0,10-7 0,23-19-29,-1-1-1,67-69 0,-87 79 139,0 0-1,21-30 1,-14 9 260,-26 40-351,5-3 2,3 12-15,3 6 7,-1 0-1,0 1 1,-1 1 0,0-1-1,14 31 1,26 84-8,-40-100 9,-9-25 2,0-1-1,0 0 1,1 0 0,-1 0 0,1 0 0,0 0-1,-1 0 1,1 0 0,1-1 0,-1 1 0,0-1 0,1 1-1,3 2 1,-4-4-1,0 0 1,1 0-1,-1 0 0,0-1 0,1 1 0,-1-1 0,0 1 0,1-1 0,-1 0 1,0 0-1,1 0 0,-1 0 0,0-1 0,1 1 0,-1-1 0,0 1 0,1-1 1,-1 0-1,0 0 0,3-1 0,46-23-5,-1-3-1,74-54 1,-95 62 0,-15 11-8,-1 0 18,1 0-1,-2-1 1,1-1-1,12-14 1,-31 29-5,-94 62-1,90-57 0,0-1 0,1 1 0,-16 19 0,23-25 0,-1 1 0,1-1 0,0 1 0,0 0 0,0 0 0,1 0 0,-1 0 0,1 0 0,0 0 0,0 0 0,0 0 0,1 0 0,-1 0 0,1 1 0,0 5 0,0-9 0,1 0 0,-1 0 0,0 1 0,0-1 0,1 0 0,-1 0 0,0 0 0,1 0 0,-1 0 0,1 0 0,0 0 0,-1 0 0,1 0 0,0 0 0,-1 0 0,1 0 0,0-1 0,0 1 0,0 0 0,0 0 0,0-1 0,1 1 0,0 0 0,0 0 0,0 0 0,1-1 0,-1 1 0,0-1 0,1 0 0,-1 1 0,0-1 0,0 0 0,4-1 0,1 0 0,-1 0 0,0 0 0,1-1 0,-1 0 0,0 0 0,0-1 0,6-3 0,-5 1 0,0 0 0,0 0 0,0-1 0,-1 0 0,0 0 0,0 0 0,-1-1 0,0 0 0,0 0 0,0 0 0,6-16 0,-4 7 0,-2 0 0,0 0 0,-1-1 0,-1 1 0,2-20 0,-5 33 0,0 0 0,1 0 0,-2 0 0,1 0 0,0 0 0,-1 0 0,1 0 0,-1 0 0,0 0 0,0 0 0,0 0 0,0 0 0,-1 0 0,1 0 0,-1 1 0,-2-4 0,3 5 0,0-1 0,-1 1 0,1 0 0,-1-1 0,1 1 0,-1 0 0,0 0 0,1 0 0,-1 0 0,0 0 0,0 0 0,0 1 0,1-1 0,-1 0 0,0 1 0,0 0 0,0-1 0,0 1 0,0 0 0,0 0 0,0 0 0,0 0 0,0 1 0,-4 0 0,5-1 0,1 0 0,0 0 0,0 0 0,-1 0 0,1 0 0,0 0 0,-1 0 0,1 0 0,0 0 0,-1 0 0,1 0 0,0 0 0,-1 0 0,1 0 0,0 0 0,-1 1 0,1-1 0,0 0 0,0 0 0,-1 0 0,1 0 0,0 1 0,0-1 0,-1 0 0,1 0 0,0 1 0,0-1 0,0 0 0,-1 0 0,1 1 0,0-1 0,0 0 0,0 1 0,0-1 0,0 0 0,0 1 0,0-1 0,-1 0 0,1 1 0,0-1 0,0 0 0,0 1 0,0-1 0,0 0 0,1 1 0,-1-1 0,0 0 0,0 0 0,0 1 0,0-1 0,0 0 0,0 1 0,0-1 0,1 0 0,-1 1 0,0-1 0,0 0 0,0 0 0,1 1 0,-1-1 0,1 0 0,0 2 0,0-1 0,1 0 0,-1 0 0,1 0 0,0 0 0,-1 0 0,1 0 0,0-1 0,2 2 0,8-1 0,0 0 0,1 0 0,-1-1 0,0-1 0,0 0 0,0 0 0,17-6 0,3-1 0,48-20 0,67-45 0,-123 62 0,-19 8 0,1 0 0,-1 0 0,1 0 0,-1 1 0,1 0 0,0 1 0,0-1 0,0 1 0,0 0 0,12 0 0,-15 1 0,-1 1 0,0 0 0,0 0 0,0 0 0,0 0 0,-1 0 0,1 1 0,0-1 0,0 1 0,-1-1 0,1 1 0,-1-1 0,1 1 0,-1 0 0,0 0 0,2 3 0,0 0 0,0 0 0,0 1 0,0-1 0,3 12 0,-3 6 0,0-1 0,-1 1 0,-3 45 0,0-45 0,1-1 0,1 1 0,7 41 0,-8-61 0,1-1 0,-1 0 0,1 0 0,0 1 0,0-1 0,0 0 0,0 0 0,0 0 0,0 0 0,1 0 0,2 3 0,-3-4 0,0-1 0,-1 1 0,1 0 0,1-1 0,-1 1 0,0-1 0,0 1 0,0-1 0,0 1 0,0-1 0,0 0 0,1 1 0,-1-1 0,0 0 0,0 0 0,3 0 0,1-1 0,1 0 0,0-1 0,-1 0 0,1 0 0,-1 0 0,1-1 0,6-4 0,-7 4 0,19-12 0,-1-2 0,-1 0 0,0-1 0,-2-2 0,30-34 0,-23 24 0,17-17 0,49-72 0,-90 115 0,-1 1 0,1 0 0,0 0 0,0 0 0,6-4 0,-9 7 0,1-1 0,-1 1 0,1-1 0,-1 1 0,1 0 0,-1-1 0,1 1 0,-1 0 0,1-1 0,0 1 0,-1 0 0,1 0 0,-1 0 0,1-1 0,0 1 0,-1 0 0,1 0 0,0 0 0,-1 0 0,1 0 0,0 0 0,-1 0 0,1 0 0,-1 0 0,1 1 0,0-1 0,-1 0 0,1 0 0,-1 1 0,1-1 0,-1 0 0,1 0 0,0 1 0,-1-1 0,1 1 0,-1-1 0,0 0 0,1 1 0,-1-1 0,1 1 0,-1-1 0,0 1 0,1 0 0,-1-1 0,0 1 0,1-1 0,-1 2 0,3 6 0,-1 1 0,-1 0 0,1 0 0,-1-1 0,-1 1 0,0 0 0,0 0 0,-3 15 0,-18 74 0,15-75 0,5-19 0,-2 10 0,0 0 0,-2-1 0,1 1 0,-2-1 0,-9 17 0,14-28 0,-1 0 0,1 0 0,-1 0 0,1 0 0,-1 0 0,0 0 0,0-1 0,0 1 0,0 0 0,0-1 0,-1 0 0,1 1 0,0-1 0,0 0 0,-4 0 0,3 0 0,1-1 0,-1 0 0,0 0 0,0 0 0,1 0 0,-1 0 0,0-1 0,0 0 0,1 1 0,-1-1 0,0 0 0,1 0 0,-1 0 0,1-1 0,-1 1 0,1 0 0,-3-3 0,-1-1 0,0-1 0,0 0 0,1 0 0,0 0 0,0-1 0,0 1 0,1-1 0,-5-9 0,-2-4 0,7 10 0,12 9 0,13 11 0,-20-10 0,85 55 0,-61-37 0,51 26 0,-70-40 0,4 1 0,0-1 0,0 0 0,0 0 0,18 4 0,-27-8 0,1 1 0,-1-1 0,1 0 0,-1 0 0,1 0 0,-1 0 0,1 0 0,-1 0 0,1 0 0,-1 0 0,1 0 0,-1-1 0,1 1 0,-1 0 0,1-1 0,-1 0 0,0 1 0,1-1 0,-1 0 0,0 1 0,0-1 0,1 0 0,-1 0 0,0 0 0,0 0 0,0 0 0,0-1 0,0 1 0,0 0 0,-1 0 0,1-1 0,0 1 0,-1 0 0,1-1 0,-1 1 0,1 0 0,-1-1 0,1 1 0,-1-1 0,0 1 0,0-1 0,0 1 0,0-2 0,-2-10-4017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58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8240,'0'0'6846,"0"13"-6268,6 382 3909,-6-363-3727,0-1-1,3 1 0,9 47 1,-11-71-584,3 5 1515,-1-14-909,1-8-534,-2-4-53,0 0 0,0 0 1,-1-20-1,1-1 25,2-91 534,3-20-44,-5 122-519,1 1-1,2 0 0,0 0 1,12-29-1,-15 44-132,1 1 1,1 0-1,-1 0 1,1 0-1,0 0 1,0 0-1,1 1 0,-1 0 1,1 0-1,0 0 1,1 0-1,-1 1 0,1 0 1,0 0-1,0 1 1,0 0-1,7-3 0,-5 3-4,1 0-1,-1 1 1,1 0-1,-1 1 1,1 0-1,-1 0 1,1 1-1,0 0 1,-1 1-1,1-1 1,-1 2-1,1-1 1,10 4-1,-13-3-20,1 0 28,0 0-1,0 0 1,0 0 0,0 1-1,0 0 1,0 1 0,-1-1 0,1 1-1,-1 1 1,0-1 0,8 9-1,-13-12-53,0 0-1,-1 0 0,1 0 1,-1-1-1,1 1 0,-1 0 1,1 0-1,-1 0 0,1 0 1,-1 0-1,0 0 0,0 0 1,0 0-1,1 0 0,-1 0 1,0 0-1,0 0 0,0 0 1,-1 0-1,1 0 0,0 0 1,-1 1-1,1 1 20,-2 0 0,1-1 0,0 1 0,-1-1 0,1 1 0,-1-1 1,1 0-1,-3 3 0,-2 1 37,-1 0-1,1 0 1,-1-1 0,-13 8 0,5-6-63,0 0 0,0-1 0,0-1 0,-1-1 0,0 0 0,0-1 0,0 0 0,0-2 0,0 0 0,-1 0 0,-19-3 0,4 2 0,25 0 0,-1 1 0,1-1 0,0-1 0,-1 0 0,-8-1 0,8-4 753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0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45 242 8432,'0'0'5746,"-4"-10"-4908,0-4-536,2 1 474,-2 2 0,1-1 0,-2 0 0,-6-13 0,11 25-753,0 0 0,0 0 0,0 0 0,0 0 1,0 0-1,0 0 0,0 0 0,0-1 0,0 1 0,0 0 0,-1 0 0,1 0 0,0 0 0,0 0 0,0 0 0,0 0 1,0 0-1,0 0 0,0 0 0,0 0 0,0-1 0,0 1 0,-1 0 0,1 0 0,0 0 0,0 0 0,0 0 0,0 0 1,0 0-1,0 0 0,0 0 0,-1 0 0,1 0 0,0 0 0,0 0 0,0 0 0,0 0 0,0 0 0,0 0 0,0 0 1,0 0-1,-1 0 0,1 1 0,0-1 0,0 0 0,0 0 0,0 0 0,0 0 0,0 0 0,0 0 0,0 0 1,0 0-1,-1 0 0,1 0 0,0 0 0,0 0 0,0 1 0,0-1 0,0 0 0,0 0 0,0 0 0,-4 12 887,2 15 232,2-24-1043,1-1 0,-1 1 0,1-1 1,0 1-1,0-1 0,0 0 0,0 1 1,1-1-1,-1 0 0,1 0 0,-1 0 1,1 0-1,0 0 0,0 0 0,0 0 0,0 0 1,0-1-1,4 3 0,-4-3-34,-1 0 0,1 0-1,-1 0 1,1-1 0,-1 1-1,1-1 1,0 1 0,-1-1-1,1 1 1,-1-1 0,1 0 0,0 0-1,0 0 1,-1 0 0,1 0-1,0 0 1,-1 0 0,1-1-1,0 1 1,-1-1 0,1 1 0,-1-1-1,1 1 1,-1-1 0,1 0-1,-1 0 1,1 0 0,-1 0-1,0 0 1,1 0 0,1-2 0,-3 2-20,1-1 0,0 1 0,0 0 0,-1-1 0,1 1 0,-1-1 1,1 1-1,-1-1 0,0 1 0,1-1 0,-1 0 0,0 1 0,0-1 1,0 1-1,0-1 0,0 1 0,-1-1 0,1 1 0,0-1 1,-1 1-1,1-1 0,-2-1 0,-18-38 362,11 25-258,6 8-136,0 0 1,1 0-1,-1 0 0,1-1 0,1 1 0,0 0 1,0-1-1,1 1 0,0-10 0,4-17-3710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1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783 104 6824,'0'0'8902,"-10"-7"-8283,-11-7-165,1 2 0,-1 0-1,-1 1 1,-42-15 0,36 19-119,0 2 0,-1 1 0,0 0 0,0 3 0,0 0 0,0 2 1,-42 6-1,47-3-96,2 1 0,-1 1 1,1 1-1,0 1 1,0 1-1,1 1 0,0 0 1,0 2-1,-31 24 1,42-28-131,2 0 1,-1 1-1,1-1 0,0 2 1,1-1-1,0 1 1,1 0-1,0 1 1,0-1-1,1 1 1,1 0-1,-1 0 1,2 1-1,0-1 1,0 1-1,1 0 0,1 0 1,-1 20-1,2-14-22,2-1 0,-1 0 0,2 0 0,0 0 0,1 0 0,1-1 0,1 1-1,0-1 1,1-1 0,0 1 0,2-1 0,15 22 0,-11-20-21,0-1 0,2 0 1,0-1-1,0-1 0,2 0 0,0-1 1,0-1-1,1 0 0,0-2 0,25 11 0,-19-11 8,0-2-1,0-1 0,1 0 1,0-2-1,0-1 0,0-1 0,1-1 1,31-2-1,-14-4 28,0-2 0,-1-1 1,0-3-1,50-17 0,-63 21-426,-17 6-3575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3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472 1149 8432,'0'0'6856,"-5"-10"-6371,1 3-371,-2-3 95,1 0 1,0-1 0,1 0-1,0 1 1,-2-13 0,-59-194 2536,40 145-1681,-25-125 0,40 135-177,-5-103 0,15 143-680,1 1-1,0-1 0,2 1 0,1-1 0,0 1 0,2 0 1,0 1-1,13-30 0,-15 42-96,-1 0 0,1 1 1,0 0-1,0 0 0,1 0 0,0 1 1,0-1-1,0 1 0,1 0 0,0 1 1,0-1-1,1 1 0,-1 0 0,1 1 1,0 0-1,1 0 0,14-6 0,-18 8-78,0 0-1,1 1 0,0-1 1,-1 1-1,1 0 0,0 0 1,-1 0-1,1 1 0,0-1 1,0 1-1,0 0 0,0 1 1,-1-1-1,1 1 0,0 0 1,6 2-1,-3 0-16,0 0 1,-1 1-1,0 0 1,1 0-1,-1 0 1,-1 1 0,1 0-1,-1 0 1,0 1-1,0-1 1,0 1-1,-1 1 1,0-1-1,0 1 1,-1 0-1,0 0 1,0 0-1,0 1 1,-1-1-1,2 9 1,-2-5-5,0 0 0,-1 0 0,0 0 0,-1 0 0,-1 0 0,1 1 0,-2-1 0,0 0 0,0 0 1,-1 0-1,0 0 0,-1 0 0,0-1 0,-7 16 0,6-19 11,0 0 0,0 0 0,-1 0 0,0-1 0,0 0-1,-1 0 1,1 0 0,-1-1 0,-7 6 0,-1-1 40,-1 0 0,0-1 0,-19 8 0,-147 78 369,153-75-382,1 1-1,1 1 1,0 2-1,-23 28 1,24-26-15,5-4 20,1 0 1,1 2 0,1 0 0,-15 28-1,29-44-21,0-1 0,0 1 0,1 0-1,0 0 1,0 0 0,1 0 0,0 0-1,0 0 1,1 0 0,0 1 0,0-1-1,1 0 1,0 0 0,1 0 0,-1 0-1,6 13 1,-5-15-17,0-1 0,0 0-1,1 0 1,-1-1 0,1 1 0,0 0-1,1-1 1,-1 0 0,1 0 0,-1 0-1,1 0 1,1-1 0,-1 1 0,0-1-1,1 0 1,0 0 0,-1-1 0,1 1-1,0-1 1,0 0 0,1 0 0,-1-1-1,0 0 1,0 0 0,11 1 0,-2-2-6,0 0 1,1-1-1,-1 0 1,0-1-1,0-1 1,0 0-1,-1-1 0,1-1 1,23-11-1,-20 8-2,7-3 3,0-1 0,-1 0-1,-1-2 1,0-1-1,32-27 1,141-172 425,-195 214-425,0-1-1,1 0 1,-1 1-1,1-1 0,0 1 1,-1-1-1,1 1 1,-1-1-1,1 1 1,0-1-1,-1 1 0,1-1 1,0 1-1,0 0 1,-1-1-1,1 1 0,0 0 1,0 0-1,-1 0 1,1 0-1,0 0 1,0-1-1,0 1 0,-1 1 1,2-1-1,0 0 0,-1 1-1,0 0 0,1-1 1,-1 1-1,0 0 1,0 0-1,1 0 1,-1 0-1,0 0 0,0 0 1,0 0-1,1 2 1,4 6 4,-1 0 0,0 0 0,4 12 0,-5-12 8,-3-7-20,68 160 310,-53-129-256,-14-31-56,-1 0 0,1 0 0,-1 1 0,1-1 1,0 0-1,0 0 0,0 0 0,0-1 0,0 1 1,0-1-1,4 3 0,-6-4-1,1 0 0,-1 0 0,1 0 0,-1 0 0,1 0 1,0 0-1,-1 0 0,1 0 0,-1 0 0,1 0 0,-1-1 0,1 1 0,-1 0 0,1 0 0,-1-1 1,0 1-1,1 0 0,-1 0 0,1-1 0,-1 1 0,0-1 0,1 1 0,-1 0 0,0-1 0,1 1 0,-1-1 1,0 1-1,1-1 0,-1 0 0,10-19-3,-6 9-10,13-18-33,-4 5-4395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4.9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160 69 7632,'0'0'7092,"-5"12"-6326,-11 41 63,2-1 0,2 2 0,-7 91 0,13-56 724,9 148 1,-1-215-1008,2 0 0,0 0 1,10 27-1,-14-48-501,0-1 0,0 0 0,0 1-1,0-1 1,0 0 0,0 0 0,0 1 0,0-1 0,0 0 0,0 1 0,0-1 0,0 0 0,0 0-1,0 1 1,1-1 0,-1 0 0,0 1 0,0-1 0,0 0 0,0 0 0,1 1 0,-1-1-1,0 0 1,0 0 0,0 0 0,1 1 0,-1-1 0,0 0 0,0 0 0,1 0 0,-1 0-1,0 0 1,1 1 0,-1-1 0,0 0 0,1 0 0,3-13 561,0-32-429,-3 40-45,2-118 558,-15-134 0,5 200-299,-3-1 1,-28-94-1,34 139-281,-1 0 0,-1 1 0,0 0 0,-15-21 0,0-1 479,19 28-360,5 4 32,12 9 120,-6-3-401,136 46 395,20 8-81,-94-28-152,105 59 1,-148-72-121,-2 0 0,0 2 1,-1 1-1,-1 1 1,-1 1-1,33 39 0,-51-54-13,0-1-1,-1 1 1,0 0-1,0 1 1,0-1-1,-1 1 1,0-1-1,0 1 1,-1 0-1,0 0 1,-1 0-1,0 0 1,0 0-1,0 1 1,-1-1-1,-1 0 1,1 0-1,-1 0 1,-1 1-1,1-1 1,-1 0-1,-1-1 1,1 1-1,-1 0 1,-1-1-1,0 1 1,0-1-1,0 0 1,-1 0-1,0-1 1,-11 12-1,-3 1 3,-1-2 0,-1 0 0,0-2 1,-1 0-1,-1-1 0,0-1 0,-27 10 0,-3-3 12,0-2 1,-71 14-1,80-25-23,-1-2 0,0-1 0,-58-4 0,54-1 0,10 7-140,51 0-5650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5.4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215 142 13560,'0'0'5730,"-10"10"-4997,1-2-517,1-1 64,1 0 1,-1 0-1,1 1 0,0 0 1,1 0-1,0 0 0,0 1 1,-6 15-1,11-23-206,1-1-1,-1 1 1,1 0-1,0 0 1,-1 0 0,1 0-1,0 1 1,0-1-1,0 0 1,0 0 0,0 0-1,0 0 1,0 0-1,0 0 1,0 0 0,0 0-1,1 0 1,-1 0-1,0 0 1,1 0 0,-1 0-1,1 0 1,-1 0-1,1 0 1,-1-1 0,2 3-1,0-2 0,-1-1 0,1 1 0,-1 0-1,1-1 1,-1 1 0,1-1 0,0 1 0,-1-1 0,1 0-1,0 1 1,-1-1 0,1 0 0,0 0 0,3-1-1,0 1 54,0-1-1,0 0 1,1 0-1,-1-1 1,0 0-1,0 1 1,0-2-1,0 1 1,7-6-1,-10 8-78,-1-1-1,0 0 0,0 0 0,0 0 0,0 0 0,0 0 0,0-1 1,0 1-1,0 0 0,0 0 0,-1-1 0,1 1 0,0 0 0,-1-1 1,1 1-1,-1-1 0,0 1 0,1 0 0,-1-1 0,0 1 0,0-1 1,0 1-1,0-1 0,0-2 0,-2 2 11,1-1 1,0 1 0,0 0-1,-1 0 1,0 0-1,1 0 1,-1 0-1,0 0 1,0 0-1,0 0 1,0 1-1,0-1 1,-5-2-1,-16-9 280,-25-10 1,26 13-230,2-1 0,-24-14 0,41 22-96,-1 0 1,1 0 0,0 0-1,0 0 1,0-1 0,0 0 0,1 1-1,0-1 1,-1 0 0,1 0-1,0 0 1,-2-9 0,1 2-1315,0-1 1,-1-21 0,3 32 1069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08.9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67 115 4120,'0'0'7741,"-10"-2"-7361,-2-1-78,-10-3-278,-1 5 7551,26 25-6467,1-22-986,-1-1-1,1 1 1,0-1-1,0 1 1,-1-1 0,1 0-1,0-1 1,0 1-1,0-1 1,7 0 0,16 4 163,1 0-79,-1-1 0,1-1 0,55-2 1,34 1 198,68 5 157,-50-3-126,53 0-69,12 0-152,86 5 63,-242-8-198,-13 0 8,32 4 0,-17 0 44,73-4 0,-49-1-70,51-6 237,-137-1-131,-144-31 71,-82-24 190,217 54-367,-35-9 117,55 16-155,-1 1 0,1-1 0,0 0 1,0 0-1,0-1 0,0 0 0,0 1 0,-6-7 0,0 2-10,10 6-10,1 1 0,0 0 0,-1-1 0,1 1 0,-1 0 0,1 0 0,0-1 0,-1 1 0,1 0 0,-1 0 0,1 0 0,-1-1 0,1 1 0,-1 0 0,1 0 0,-1 0 0,1 0 0,-1 0 0,1 0 0,0 0 0,-1 0 0,1 0 0,-1 0 0,1 0 0,-1 0 0,1 0 0,-1 1 0,1-1 0,-1 0 0,1 0 0,-1 0 0,1 1 0,-1-1 0,26 12 5,149 69-9,-101-51 34,-32-15 9,45 25 0,-82-38-30,1 0 0,0 0 0,1-1 0,-1 1 0,0-1 0,0-1 0,0 1 0,1-1 0,-1 0 0,7 0 0,-1 0 27,-53-4 53,16 6-56,1 1-1,0 1 1,0 1-1,0 1 1,1 2-1,0 0 1,-23 12-1,13 0 53,34-20-87,0 0 1,0 0-1,0-1 0,0 1 0,0 0 0,0 0 0,0 0 0,0 0 0,0 0 0,0 0 0,0-1 0,0 1 0,0 0 0,1 0 0,-1 0 0,0 0 0,0 0 0,0-1 0,0 1 0,0 0 0,0 0 0,0 0 0,-1 0 0,1 0 0,0 0 0,0-1 0,0 1 0,0 0 0,0 0 0,0 0 0,0 0 1,0 0-1,0 0 0,0-1 0,0 1 0,0 0 0,0 0 0,-1 0 0,1 0 0,0 0 0,0 0 0,0 0 0,0 0 0,0 0 0,0 0 0,0 0 0,-1-1 0,1 1 0,0 0 0,0 0 0,0 0 0,0 0 0,0 0 0,-1 0 0,1 0 0,0 0 0,0 0 0,0 0 0,0 0 0,0 0 0,0 0 1,-1 1-1,11-16 83,-7 11-67,1-3 9,-1 0 0,0 0 0,-1 0 0,1 0-1,0-9 1,-2 14-23,-1-1 1,1 1-1,-1 0 0,0 0 0,0 0 0,0-1 0,0 1 0,0 0 1,0 0-1,-1 0 0,1-1 0,-1 1 0,1 0 0,-1 0 0,0 0 1,0 0-1,0 0 0,0 0 0,0 0 0,0 1 0,-4-4 0,5 4-6,-1 1 0,1-1 0,-1 1 0,0-1-1,1 1 1,-1 0 0,0-1 0,1 1 0,-1 0-1,0 0 1,1 0 0,-1 0 0,0-1 0,0 1-1,1 0 1,-1 0 0,0 0 0,1 0 0,-1 1-1,-1-1 1,-4 3-3829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4:22.775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138 135 4216,'0'0'6352,"13"0"-6132,204 7 768,-130 4-315,-68-8-420,-18-3-246,-1 0 1,0 1 0,0-1 0,0 0-1,0 0 1,1 0 0,-1 0 0,0 1-1,0-1 1,0 0 0,0 0 0,0 0-1,0 0 1,1 1 0,-1-1 0,0 0-1,0 0 1,0 1 0,0-1 0,0 0-1,0 0 1,0 0 0,0 1-1,0-1 1,0 0 0,0 0 0,0 0-1,0 1 1,0-1 0,0 0 0,0 0-1,-1 1 1,1-1 0,0 0 0,0 0-1,0 0 1,0 1 0,0-1 0,-2 2 16,-1 0 0,1 0 0,0 0 1,0 0-1,-1-1 0,1 1 0,-1-1 1,1 1-1,-5 1 0,-43 14 77,-1-2 1,-1-3-1,-63 8 0,-9 2 96,99-17-136,-1 1 17,22-5 52,11-2 105,164-20-53,25-4 22,-56 8 24,-35 6 43,-94 11-167,-11 5 78,-18 6 1,16-9-177,-43 19 83,0-1-1,-63 17 0,87-34-40,19-4-39,0 1 0,0 0 0,1 0 0,-1 1 0,0-1-1,0 0 1,0 1 0,0-1 0,0 1 0,0-1 0,0 1 0,0 0 0,1 0 0,-1 0 0,-2 1 0,34 5 192,166 7 44,-185-11-141,-15 5 38,-15 6-27,1-6-59,0-1-1,0 0 0,-35 7 0,35-10 6,4 3 82,14-7-138,-1 0 0,1 0 1,0 0-1,0 1 0,0-1 1,0 0-1,0 0 1,0 0-1,1 1 0,-1-1 1,0 0-1,0 0 1,0 0-1,0 1 0,0-1 1,0 0-1,0 0 0,0 0 1,0 0-1,0 1 1,1-1-1,-1 0 0,0 0 1,0 0-1,0 0 0,0 0 1,0 0-1,1 1 1,-1-1-1,0 0 0,0 0 1,0 0-1,0 0 1,1 0-1,-1 0 0,0 0 1,0 0-1,1 0 0,1 1 20,1 0 0,0-1-1,0 1 1,-1-1 0,1 1-1,0-1 1,0 0 0,4-1-1,-5 1-7,0-1-1,0 1 0,0 0 0,0 0 0,0 0 0,0 0 0,0 0 1,0 0-1,0 1 0,0-1 0,3 2 0,-5-2-13,0 0-1,0 0 1,0 0-1,0 0 1,0 0-1,1 0 1,-1 0-1,0 0 1,0 0-1,0 1 1,0-1-1,0 0 1,0 0-1,0 0 1,0 0-1,0 0 1,0 0-1,0 0 1,0 0-1,0 1 1,0-1-1,0 0 1,0 0-1,0 0 1,0 0-1,0 0 1,0 0-1,0 1 1,0-1-1,0 0 1,0 0-1,0 0 0,0 0 1,0 0-1,0 0 1,0 0-1,0 0 1,0 1-1,0-1 1,0 0-1,-1 0 1,1 0-1,0 0 1,0 0-1,0 0 1,0 0-1,0 0 1,0 0-1,0 0 1,0 0-1,-1 1 1,-14 5 31,-11 0-11,-1-2 1,1 0-1,-44-1 0,-6 1 49,11-1 81,64-3-125,50-10 102,19 1-124,-44 7 10,-1-2 0,30-7 0,-47 9-7,0 1-1,0 0 0,-1 0 0,1 0 1,7 1-1,-78 4 2,-97 18 1,150-20-8,1-1 0,-1 0 1,1-1-1,-1 0 0,0-1 0,1 0 0,-24-6 0,35 7-3,0 0 0,0 0 0,-1 0 0,1 0 0,0 0 0,-1 0 0,1 0 0,0 0 0,0 0 0,-1 0 0,1 0 0,0 0 0,-1 0 0,1 0 0,0 0 0,0-1 0,-1 1 0,1 0 0,0 0 0,0 0 0,-1 0 0,1 0 0,0-1 0,0 1 0,0 0 0,-1 0 0,1-1 0,0 1 0,0 0 0,0 0 0,-1 0 0,1-1 0,0 1 0,0 0 0,0-1 0,0 1 0,0 0 0,0 0 0,0-1 0,11-6 0,4-1 0,-13 5 3,1 0 0,0 0-1,-1 0 1,0 0-1,0 0 1,0 0-1,0-1 1,0 1 0,0-1-1,-1 0 1,0 1-1,0-1 1,0 0-1,0 0 1,0 1 0,-1-1-1,0-5 1,0-7 22,-1 0 0,-5-31 0,1 14-3,3 15 7,2-1 0,0 0 0,2 1 0,4-28 0,0 1 60,-5 42-87,0 0 0,0 0 0,0 0 0,0 0 0,0 1 0,1-1 0,-1 0 0,1 1 0,0-1 0,0 1 0,0 0 0,0-1 0,0 1 0,0 0 0,1 0 0,-1 0 0,1 1 0,-1-1 0,1 1 0,-1-1 0,1 1 0,5-2 0,9 0-2,-9 0 1,1 2-1,-1-1 1,1 1-1,-1 0 1,1 1-1,-1 0 1,1 0 0,-1 1-1,10 1 1,35 12 91,76 30 1,-76-24-13,-9 3-63,-36-18 22,-8-5-33,1 0 0,0 0 0,-1 0 0,1 1 0,0-1 0,-1 0 1,1 1-1,0-1 0,-1 1 0,1-1 0,-1 1 0,1-1 0,-1 1 0,1-1 0,-1 1 0,1-1 0,-1 1 0,0 0 0,1-1 0,-1 1 0,0-1 0,0 1 0,1 0 0,-1 0 0,0-1 0,0 1 0,0 0 0,0-1 0,0 1 1,0 0-1,0-1 0,0 1 0,0 0 0,0 0 0,0-1 0,0 1 0,0 0 0,-1-1 0,1 1 0,-1 1 0,-39 148 178,27-96-133,0 17 67,10-62-115,2-8 4,0 1 0,1 0 0,-1-1 0,0 1 0,1 0 0,-1-1 0,1 1 0,0 0 0,-1 0 0,1 0 0,0-1 0,0 1 0,0 0 0,0 0 0,1 0 0,-1-1 0,0 1 0,1 0 0,-1 0 0,1-1 0,0 1 0,-1 0 0,2 1 0,-1-2 3,0 0 0,0 0 1,0 0-1,-1 0 0,1 0 0,0 0 0,-1 1 1,1-1-1,-1 0 0,1 0 0,-1 1 0,0-1 1,1 0-1,-1 0 0,0 1 0,0-1 0,0 0 1,0 1-1,0-1 0,0 0 0,0 1 0,-1-1 1,1 0-1,0 0 0,-1 1 0,1-1 0,-1 0 1,1 0-1,-1 1 0,0-1 0,1 0 0,-1 0 0,0 0 1,0 0-1,0 0 0,0 0 0,0 0 0,0-1 1,0 1-1,0 0 0,0 0 0,0-1 0,-1 1 1,1-1-1,0 1 0,0-1 0,-2 1 0,-4 1-7,-33 7 31,0 0 1,-1-3-1,-57 2 0,71-2 20,24-6-50,0-1 1,0 1 0,0-1-1,-1 0 1,1 0 0,0 0-1,0 0 1,0-1-1,1 1 1,-1-1 0,0 1-1,0-1 1,1 0 0,-1 0-1,1 0 1,0-1 0,-4-4-1,-4-5-1,1-1 0,-11-20 1,5 8 19,10 15-1,0-1-1,1 0 1,0 0 0,1-1 0,0 1 0,1-1 0,-2-20-1,4-2 1,-2-19 26,2 50-46,-1 0 0,0-1 0,0 1 0,0 0 0,0-1 0,0 1 0,-1 0 0,1 0 0,-1 0 0,0 0 0,0 1 0,-4-5 0,-6-1-2,11 8 0,1 0 0,-1 0 0,0 0 0,0-1 0,1 1 0,-1 0 0,1-1 0,-1 1 0,0 0 0,1-1 0,-1 1 0,1-1 0,-1 1 0,1-1 0,-1 0 0,1 1 0,-1-1 0,0-1 0,-5-34-53,-20 8-116,-1 3 105,27 25 62,0 0 0,0 0 0,0 0 0,0 0 1,-1 0-1,1 0 0,0-1 0,0 1 0,0 0 1,0 0-1,0 0 0,0 0 0,0 0 0,0 0 0,0 0 1,0 0-1,0 0 0,-1 0 0,1 0 0,0 0 1,0 0-1,0 0 0,0 0 0,0 0 0,0 0 1,0 0-1,0 0 0,-1 0 0,1 0 0,0 0 0,0 0 1,0 0-1,0 0 0,0 0 0,0 0 0,0 0 1,0 0-1,0 0 0,-1 0 0,1 0 0,0 0 0,0 0 1,0 0-1,0 0 0,0 0 0,0 0 0,0 1 1,0-1-1,0 0 0,0 0 0,0 0 0,0 0 1,0 0-1,-1 0 0,1 0 0,0 0 0,0 1 0,-2 9-53,1-9 52,1 0-1,0 0 1,0 0 0,0 0-1,0 0 1,0 0-1,0 0 1,0 0 0,0 0-1,1 0 1,-1 0-1,0 0 1,1 0 0,-1 0-1,1 0 1,-1 0-1,1 0 1,-1 0 0,1 0-1,-1-1 1,1 1-1,1 1 1,64 37-184,-44-32 224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08.6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1 130 4912,'0'0'8582,"11"-11"-8347,4-6-135,-3 3 83,1 0 0,0 1 0,17-13 0,-24 21-89,1 1-1,-1 0 1,1 1 0,0-1-1,0 1 1,1 1 0,-1-1-1,0 1 1,1 1 0,9-2-1,-12 3-45,-1-1-1,1 1 1,-1 0 0,0 1-1,1-1 1,-1 1 0,1-1-1,-1 2 1,0-1-1,0 0 1,1 1 0,-1-1-1,0 1 1,0 1-1,-1-1 1,1 0 0,0 1-1,-1 0 1,5 4-1,1 3 50,0 1 0,-1 0 0,-1 0-1,0 1 1,0-1 0,-1 2-1,8 21 1,-11-24-51,0 0-1,-1 0 0,0 0 1,-1 0-1,0 0 1,-1 0-1,0 0 0,0 0 1,-1 0-1,0 1 1,-4 9-1,0 3 72,2-10 5,0 1-1,-1-1 1,0 0-1,-1 0 1,-1 0-1,0-1 1,0 1-1,-12 15 1,-6 12 870,24-40-864,0 3 537,0-4-655,0 1-1,1-1 1,-1 1-1,0-1 1,1 1-1,-1-1 1,1 1-1,-1 0 1,1-1-1,-1 1 1,0 0-1,1-1 1,-1 1 0,1 0-1,0 0 1,-1-1-1,1 1 1,-1 0-1,1 0 1,-1 0-1,1 0 1,-1 0-1,1 0 1,0 0-1,0 0 1,24-1 97,-18 1-81,7 0-7,0 2 0,0 0-1,0 1 1,0 0 0,-1 1-1,1 0 1,20 11 0,-3-3 26,-16-5-5,-1 0-1,1 1 1,-2 1-1,1 0 1,21 20 0,-7-7 6,-22-16-22,1-1-1,-1 1 1,-1 0 0,1 0-1,-1 1 1,0 0 0,0 0-1,-1 0 1,0 0-1,0 1 1,-1-1 0,0 1-1,0 0 1,3 13 0,-6-20-24,0 3 35,1 0 0,-1 0-1,1 0 1,-1 0 0,0-1-1,-1 7 1,0-8-17,0 0 1,1 0 0,-1 0-1,0-1 1,0 1 0,-1 0-1,1-1 1,0 1 0,0 0-1,-1-1 1,1 1-1,-1-1 1,1 0 0,-4 2-1,-31 20 107,0-2 0,-1-2 0,-2-1 0,-47 15-1,-51 24 176,119-49-272,0 0-96,1 1 0,1 0 0,-25 18 0,41-27-39,0-1 0,0 1 0,0 0 0,-1 0 0,1-1 0,0 1 0,0 0 0,0 0 0,0 0 0,-1-1 0,1 1 0,0 0 0,0-1 0,0 1 0,0 0 0,0 0 0,0-1 0,0 1 0,0 0 0,0-1 0,0 1 0,0 0 0,0 0 0,0-1 0,0 1 0,0 0 0,0-1 0,0 1 0,0 0 0,1-1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33.5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376 134 4816,'0'0'7962,"-10"0"-7556,3 0-313,0 0 1,0 1 0,1 0 0,-1 0 0,0 1 0,1 0 0,-1 0 0,1 0 0,0 1-1,0 0 1,-9 5 0,0 3 187,0 1 0,1 1-1,0 0 1,-21 27-1,-41 66 552,56-73-479,1 2 1,1 0 0,-23 68-1,38-91-266,0 0 0,1 0 0,0 1 0,1-1 0,1 1-1,0-1 1,0 1 0,4 19 0,-3-28-53,1-1 1,-1 1-1,1-1 1,0 1-1,0-1 0,0 0 1,0 1-1,0-1 1,1 0-1,-1-1 1,1 1-1,0 0 1,0-1-1,0 0 1,0 1-1,0-1 1,1 0-1,-1-1 0,1 1 1,-1-1-1,1 1 1,-1-1-1,1 0 1,0 0-1,0-1 1,0 1-1,-1-1 1,1 0-1,0 0 0,0 0 1,0 0-1,0-1 1,-1 1-1,1-1 1,0 0-1,-1 0 1,7-3-1,-2-2 28,0 0 1,-1 0-1,0 0 1,0-1-1,-1 0 1,0 0-1,0-1 0,0 0 1,6-11-1,3-12 133,16-41-1,-13 28-19,-3 6-12,0 0 0,-3-1 0,-1 0 0,-2-1-1,7-68 1,-22 10 343,6 97-453,-1 3-31,-1 1 1,0 0-1,1-1 1,-1 1-1,1 0 0,0 0 1,0 0-1,0 0 1,1 0-1,-1 0 1,0 6-1,-3 10 21,-37 116 298,38-119-261,0-1-1,1 1 1,1 0 0,1 0-1,0 0 1,4 29 0,2-7 124,-4-20-72,1 1 1,1-1 0,8 22-1,-10-35-80,0 0 0,0 0 0,1 0 0,0-1 0,0 1 0,0-1 0,0 1 0,1-1-1,-1 0 1,1-1 0,0 1 0,0-1 0,1 1 0,-1-1 0,8 4 0,-8-5-17,0 0 0,0 0 0,0-1 0,0 1 0,1-1 0,-1 0 0,0 0 0,1 0 0,-1-1 0,0 1 0,1-1 0,-1 0 0,1-1 0,-1 1 0,1-1 0,-1 0 0,0 0 0,1 0 0,-1 0 0,0-1 0,0 1 0,0-1 0,0-1 0,0 1 0,0 0 0,-1-1 0,1 0 0,-1 1 0,0-2 0,5-3 0,10-15 48,-4 5 37,0 1-1,22-19 1,7-3 315,-36 27-318,-7 10-102,1 0 0,-1 1 0,1-1 1,-1 0-1,1 0 0,-1 0 1,1 0-1,0 1 0,0-1 0,-1 0 1,1 1-1,0-1 0,0 0 1,1 0-1,-1 1 17,-12 33 317,1-3-255,-1 1 15,-10 45 1,0 4 17,14-56-94,1-1 0,-4 26 0,6-3 14,2-23-16,0 1-1,-2-1 0,0 0 0,-10 28 0,4-1 514,35-128-363,14-54-91,-31 98-73,2 1 0,2 0 0,29-60 0,66-84 82,-96 157-85,-10 17-11,0 1 1,0-1-1,1 0 1,-1 1-1,1-1 1,0 1 0,0-1-1,0 1 1,0 0-1,0 0 1,0 0 0,1 0-1,-1 0 1,1 0-1,-1 1 1,4-2-1,4-2 42,1 2-49,-10 4 0,-1 0 0,1-1 0,-1 1 0,0 0 0,1-1 0,-1 1 0,0 0-1,1 0 1,-1-1 0,0 1 0,0 0 0,0 0 0,1 0 0,-1-1 0,0 1 0,0 0-1,0 0 1,-1 0 0,1 1 0,-1 13 8,-1 1-1,-1-1 1,0 0-1,-1 0 1,0 0 0,-2-1-1,1 0 1,-2 1-1,0-2 1,-1 1 0,0-1-1,-12 15 1,17-25 4,0-1 0,0 1 1,0-1-1,-1 1 1,1-1-1,-1 0 0,1 0 1,-1-1-1,0 1 0,0-1 1,-4 1-1,1 1-4,-27 4 97,52-8 64,34-9 1,-38 6-165,1-1 2,1 0 0,0-1 1,-1-1-1,28-17 0,-35 19-8,0 0 0,1 1-1,0 0 1,12-4 0,-7 3-41,-12 4 45,-1 1 1,0-1-1,0 1 1,1 0-1,-1-1 1,0 1-1,1 0 0,-1 0 1,0 0-1,1 0 1,-1 0-1,0 0 1,1 0-1,-1 0 0,0 1 1,0-1-1,1 0 1,-1 1-1,0-1 0,0 1 1,1-1-1,-1 1 1,2 1-1,-1 0-1,-1 0 1,1 0-1,0 0 0,-1 0 1,0 0-1,0 0 0,1 1 0,-1-1 1,-1 0-1,1 1 0,1 4 0,0 6-5,0 1 0,-1 0-1,-1 22 1,0-33 7,-4 38 19,-1 0 1,-2-1-1,-24 77 1,15-59-7,-6 8 26,13-38 3,-8 31-1,17-58-40,-1 2 3,1-1-1,0 0 1,-1 0-1,1 0 0,-1 1 1,0-1-1,0 0 1,0 0-1,0 0 0,0 0 1,0 0-1,-1 0 1,1-1-1,-2 3 0,2-4-2,1 0 0,0 0 0,0 0 0,0 0 0,0 0 0,-1 0 0,1 0-1,0 1 1,0-1 0,0 0 0,0-1 0,-1 1 0,1 0 0,0 0 0,0 0-1,0 0 1,0 0 0,-1 0 0,1 0 0,0 0 0,0 0 0,0 0 0,0 0-1,0 0 1,-1 0 0,1-1 0,0 1 0,0 0 0,0 0 0,0 0 0,0 0-1,0 0 1,-1 0 0,1-1 0,0 1 0,0 0 0,0 0 0,0 0 0,0 0-1,0-1 1,0 1 0,0 0 0,0 0 0,0 0 0,0 0 0,0-1 0,0 1-1,0 0 1,0 0 0,0 0 0,0 0 0,0-1 0,0 1 0,0 0 0,0 0-1,0 0 1,1 0 0,-1-1 0,0 1 0,0 0 0,0 0 0,0 0 0,0 0-1,0 0 1,4-17 36,-3 14-33,53-185 246,-26 101-190,-2 17 13,3 2-1,63-109 0,-81 157-42,-4 10-5,-1 0-1,1 1 1,1 0-1,15-14 1,-1 0 17,-21 22-41,-1 0-1,1 0 0,0 0 0,-1 0 1,1 0-1,0 0 0,0 0 0,0 1 1,0-1-1,0 0 0,0 1 0,0-1 1,0 1-1,0-1 0,0 1 0,0-1 1,0 1-1,0 0 0,0-1 0,0 1 1,0 0-1,1 0 0,-1 0 0,0 0 1,0 0-1,0 0 0,0 0 0,1 0 1,-1 1-1,0-1 0,0 0 0,0 1 1,0-1-1,0 1 0,0-1 0,0 1 1,0-1-1,0 1 0,0 0 0,0 0 1,0-1-1,0 1 0,1 1 0,0 1-4,0 0 0,-1 0 0,1 0 0,-1 0-1,1 0 1,-1 0 0,0 0 0,0 1 0,0-1-1,-1 0 1,1 1 0,-1-1 0,1 0 0,-2 6-1,0 6-8,-1-1-1,-1 1 1,-1-1-1,-6 18 1,7-25 6,0 1 0,0-1 1,0-1-1,-1 1 0,-1 0 1,1-1-1,-1 0 0,0 0 0,0 0 1,-7 5-1,11-10 10,0 0 1,-1 0-1,1 0 0,0 0 1,-1 0-1,1 0 0,-1 0 1,1 0-1,-1-1 0,1 1 1,-1-1-1,0 1 0,1-1 1,-1 0-1,0 1 0,1-1 1,-1 0-1,0 0 0,1 0 1,-1 0-1,0-1 0,0 1 1,1 0-1,-1-1 0,1 1 1,-1-1-1,-2-1 0,2 0 4,0 1 0,-1-1 0,1-1 0,0 1 0,0 0 0,0 0 0,1-1 0,-1 1 0,0-1 0,1 0 0,0 1 0,0-1-1,0 0 1,-1-4 0,-2-1 10,-3-10-4,7 18-12,0-1-1,0 1 0,0-1 1,0 1-1,0 0 0,0-1 1,0 1-1,0 0 0,0-1 0,0 1 1,0-1-1,0 1 0,0 0 1,0-1-1,0 1 0,0-1 1,0 1-1,0 0 0,0-1 1,0 1-1,1 0 0,-1-1 1,0 1-1,0 0 0,1-1 1,-1 1-1,0 0 0,0-1 1,1 1-1,-1 0 0,0 0 1,1-1-1,-1 1 0,1 0 1,0 3-11,0-1 1,1 1 0,0-1-1,-1 1 1,1-1 0,0 1-1,0-1 1,3 2 0,0 0-2,0 0 0,1-1 1,-1 1-1,1-1 0,0-1 1,0 1-1,0-1 1,0 0-1,8 2 0,6 0-34,34 2 1,-47-5 42,0-2 0,0 1 0,-1-1 0,1 0 0,0 0 1,0-1-1,-1 1 0,1-2 0,-1 1 0,9-5 0,5-4 8,33-24-1,-12 7 3,50-36 40,-79 54-38,-1 0-1,0-1 0,0-1 1,-2 0-1,12-16 0,-7 5 24,0 0 0,-2-2-1,0 1 1,-2-2 0,-1 1-1,-1-1 1,-1-1 0,-1 1-1,-2-1 1,0 0 0,-1-45-1,-3 66-25,0 1 0,-1 0 0,0-1 0,0 1 0,-1 0 0,1 0 0,-1 0 0,0 0 0,-5-7 0,7 10-4,-1 1 0,0 0 0,0-1 0,0 1 0,0 0 0,-1 0 0,1 0 0,0 0 0,0 0 1,-1 0-1,1 0 0,-1 0 0,1 0 0,0 1 0,-1-1 0,0 0 0,1 1 0,-1-1 0,1 1 0,-1 0 0,1 0 1,-1 0-1,0-1 0,1 1 0,-1 1 0,0-1 0,1 0 0,-1 0 0,1 1 0,-1-1 0,0 1 0,1-1 1,-1 1-1,-1 1 0,-12 5 17,2 1 1,-1 1-1,1 0 1,0 1-1,1 1 1,0 0-1,-12 14 1,7-6 7,2 1 0,0 1 1,-21 39-1,31-47-14,0 1-1,1-1 1,1 1-1,0 0 1,0 1-1,2-1 1,-1 0-1,2 18 1,0-13-24,0 9-22,2-1 1,1 1-1,6 28 0,-8-50 33,0-1 1,0 0-1,0 0 0,1 0 0,0 0 0,0 0 0,0 0 0,0 0 1,1 0-1,0-1 0,0 0 0,0 1 0,0-1 0,1 0 0,0-1 1,0 1-1,0 0 0,0-1 0,0 0 0,7 3 0,-10-5 6,1 0-1,0 0 0,-1 0 0,1 0 0,0-1 0,0 1 1,-1 0-1,1-1 0,0 0 0,0 1 0,0-1 0,0 0 1,0 0-1,-1 0 0,1 0 0,0 0 0,0-1 0,0 1 1,0 0-1,0-1 0,-1 0 0,1 1 0,0-1 0,0 0 0,-1 0 1,1 0-1,0 0 0,-1 0 0,1 0 0,-1 0 0,2-3 1,36-17 51,3-4-18,102-75 159,-144 100-199,0 0 0,0 0 0,0 0 0,0 0 0,0 0 0,0-1 0,1 1 0,-1 0 0,0 0 0,0 0 0,0 0 0,0 0 0,0 0 0,0 0 0,0 0 0,1 0 0,-1 0 0,0 0 0,0 0 0,0 0 0,0 0 0,0 0 0,0 0 0,1 0 0,-1 0 0,0 0 0,0 0 0,0 0 0,0 0 0,0 0 0,0 0 0,0 0 0,1 1 0,-1-1 0,0 0 0,0 0 0,0 0 0,0 0 0,0 0 0,0 0 0,0 0 0,0 0 0,0 0 0,0 1 0,0-1 0,1 0 0,-1 0 0,0 0 0,0 0 0,0 0 0,0 0 0,0 0 0,0 1 0,0-1 0,1 12 0,-3 14 0,-2-5 0,-5 42 0,9-59 0,0 0 0,0 0 0,0 0 0,0-1 0,1 1 0,0 0 0,-1 0 0,1-1 0,1 1 0,-1 0 0,0-1 0,1 1 0,2 3 0,-3-6 0,0 0 0,0 0 0,0-1 0,0 1 0,0 0 0,0-1 0,0 1 0,0-1 0,0 1 0,0-1 0,1 1 0,-1-1 0,0 0 0,0 1 0,0-1 0,1 0 0,-1 0 0,0 0 0,0 0 0,1 0 0,-1 0 0,0-1 0,0 1 0,0 0 0,1 0 0,-1-1 0,0 1 0,0-1 0,0 1 0,0-1 0,0 0 0,0 1 0,0-1 0,2-2 0,5-3 0,1 0 0,-1-1 0,7-8 0,-9 9 0,10-10 0,-9 8 0,1 1 0,0-1 0,0 1 0,1 1 0,13-9 0,-13 9 0,1 1 0,-10 6 0,1 0 0,0-1 0,-1 1 0,1-1 0,-1 1 0,1 0 0,-1-1 0,1 1 0,-1 0 0,1 0 0,-1-1 0,0 1 0,1 0 0,-1 0 0,0 0 0,1-1 0,-1 1 0,0 2 0,4 14 0,-1 0 0,0 1 0,-2 0 0,0 0 0,0-1 0,-2 1 0,0 0 0,-2 0 0,1-1 0,-7 19 0,-1-1 0,-3-1 0,0 0 0,-35 61 0,43-86 0,-1-1 0,0 1 0,-10 10 0,13-16 0,0 0 0,0 0 0,0 0 0,0 0 0,-1-1 0,0 1 0,1-1 0,-1 0 0,0 0 0,-7 2 0,8-4 0,-1 0 0,1-1 0,-1 1 0,1-1 0,0 0 0,0 0 0,-1 0 0,1 0 0,0-1 0,0 1 0,0-1 0,0 0 0,0 0 0,1 0 0,-1 0 0,0 0 0,1-1 0,-4-4 0,3 4 0,1-1 0,0 1 0,-1-1 0,1 0 0,1 0 0,-1 0 0,1 0 0,-1-1 0,1 1 0,0 0 0,1 0 0,-1-1 0,1 1 0,0-1 0,0 1 0,0 0 0,0-1 0,1 1 0,0 0 0,0-1 0,0 1 0,0 0 0,1 0 0,3-7 0,1 1 0,0 0 0,0 0 0,0 1 0,1 0 0,1 0 0,0 1 0,0-1 0,12-8 0,-15 14 0,0 0 0,0 0 0,0 1 0,1-1 0,-1 1 0,0 0 0,1 1 0,0-1 0,-1 1 0,1 1 0,0-1 0,0 1 0,0-1 0,7 2 0,-1 0 0,0 1 0,0 0 0,0 0 0,-1 2 0,21 7 0,-18-3 0,-14-7 0,1-1 0,-1 0 0,1 1 0,-1-1 0,1 1 0,-1-1 0,1 1 0,-1-1 0,1 0 0,-1 1 0,1-1 0,-1 0 0,1 0 0,0 0 0,-1 1 0,1-1 0,-1 0 0,1 0 0,0 0 0,-1 0 0,1 0 0,0 0 0,-1 0 0,1 0 0,0 0 0,-1 0 0,1 0 0,-1-1 0,1 1 0,0 0 0,-1 0 0,1-1 0,-1 1 0,1 0 0,-1-1 0,1 1 0,-1 0 0,1-1 0,-1 1 0,1-1 0,-1 1 0,1-1 0,-1 1 0,0-1 0,1 1 0,-1-1 0,0 1 0,0-1 0,1 1 0,-1-2 0,21-32 909,-11 17-5842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41.5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87 550 6520,'0'0'6840,"-3"14"-6415,-37 195 1223,8-25 206,27-161-970,2 0 0,1 1 0,1 35 0,1-64-730,1-1 0,0 1 0,0-1 0,0 1 0,4-7 0,2-14-24,4-38 214,3 0 1,2 1 0,38-90-1,-48 140-228,1 1-1,13-19 0,7-11 187,-22 34-225,0-1-1,1 1 0,0 1 0,0-1 0,1 1 1,0 1-1,0-1 0,9-5 0,-12 9 11,0 0-1,0 0 0,0 0 0,1 1 0,0-1 1,-1 1-1,1 1 0,0-1 0,0 0 1,0 1-1,0 0 0,0 0 0,0 1 1,0 0-1,0-1 0,11 3 0,-14-2-40,0 1 0,0 1 1,1-1-1,-1 0 0,0 0 0,0 1 0,0-1 0,0 1 0,-1 0 0,1 0 0,0-1 0,-1 1 1,1 0-1,-1 1 0,1-1 0,-1 0 0,0 0 0,1 4 0,1 0 70,-1 0 0,0 0 0,0 1 0,-1-1 0,2 14 0,-2-15-58,-1 1 0,-1-1 0,1 1 0,-1-1 0,0 0 0,0 1 0,0-1 0,-1 0 0,0 0 0,0 0 0,-2 5 0,2-7-22,0 0 0,0 0 0,0 0 0,0-1 0,-1 1 0,1 0 0,-1-1 0,0 0 0,1 0 0,-1 0-1,0 0 1,0 0 0,0 0 0,0-1 0,-1 0 0,1 1 0,0-1 0,-6 1 0,2-1 15,-1-1 0,0 0 0,0 0 0,0 0 0,-14-4 0,-18 0 332,51 10-314,0-1 0,21 6 0,-12-8-51,-1 0 0,1-2 0,38-2 0,-47 0 4,0 0-1,0-1 0,0-1 1,0 0-1,0 0 1,-1-1-1,1-1 1,13-7-1,34-24 278,64-50 1,-80 56 20,-36 23-171,1 1 63,13-15 819,-16 13-878,-3 5-64,-2 7-50,-21 80-39,14-60 0,2 1 0,1-1 0,0 1 0,-1 38 0,6-62 0,0 0 0,0 1 0,0-1 0,0 0 0,0 1 0,0-1 0,1 0 0,-1 1 0,0-1 0,1 0 0,-1 1 0,1-1 0,-1 0 0,1 0 0,0 0 0,0 1 0,1 0 0,-1-1 0,-1-1 0,1 1 0,0-1 0,0 1 0,0-1 0,0 0 0,-1 1 0,1-1 0,0 0 0,0 0 0,0 0 0,0 0 0,0 0 0,0 0 0,0 0 0,0 0 0,0 0 0,0 0 0,1-1 0,4-1 0,0 0 0,-1 0 0,1-1 0,0 0 0,9-7 0,11-8 0,0-2 0,-1 0 0,44-48 0,-62 61 0,0 0 0,1 0 0,-1 0 0,1 1 0,12-6 0,-16 9 0,-4 3 0,0 0 0,0 0 0,0 0 0,1 0 0,-1 0 0,0-1 0,0 1 0,0 0 0,1 0 0,-1 0 0,0 0 0,0 0 0,0 0 0,0 0 0,1 0 0,-1 0 0,0 0 0,0 0 0,0 1 0,0-1 0,1 0 0,-1 0 0,0 0 0,0 0 0,0 0 0,0 0 0,1 0 0,-1 0 0,0 0 0,0 1 0,0-1 0,0 0 0,0 0 0,0 0 0,1 0 0,-1 0 0,0 1 0,0-1 0,0 0 0,0 0 0,0 0 0,0 0 0,0 1 0,0-1 0,0 0 0,0 0 0,0 0 0,0 1 0,0-1 0,0 0 0,0 0 0,0 0 0,0 0 0,0 1 0,0 12 0,0-12 0,0 21 0,-1-7 0,1 1 0,1 0 0,4 25 0,-5-38 0,1 1 0,0-1 0,-1 0 0,2 1 0,-1-1 0,0 0 0,1 0 0,-1 0 0,1 0 0,0 0 0,0-1 0,0 1 0,0 0 0,1-1 0,-1 1 0,1-1 0,0 0 0,-1 0 0,1 0 0,0 0 0,0-1 0,6 3 0,-6-3 0,1-1 0,0 1 0,-1-1 0,1 0 0,0 0 0,0 0 0,-1-1 0,1 1 0,0-1 0,-1 0 0,1 0 0,-1 0 0,1 0 0,-1-1 0,1 0 0,5-3 0,6-5 0,0 0 0,15-14 0,-23 17 0,10-8 0,-1-1 0,0 0 0,-1-2 0,16-23 0,44-82 0,-46 71 0,-6 7 0,-2-1 0,-2-1 0,23-94 0,-37 126 0,12-62 0,-16 75 0,3-11 0,-4 13 0,0 0 0,0 0 0,1-1 0,-1 1 0,0 0 0,0 0 0,0 0 0,0-1 0,0 1 0,0 0 0,0 0 0,-1 0 0,1 0 0,0-1 0,0 1 0,0 0 0,0 0 0,0 0 0,0 0 0,0-1 0,0 1 0,0 0 0,0 0 0,-1 0 0,1 0 0,0 0 0,0-1 0,0 1 0,0 0 0,0 0 0,-1 0 0,1 0 0,0 0 0,0 0 0,0 0 0,0 0 0,-1 0 0,1 0 0,0 0 0,0-1 0,0 1 0,0 0 0,-1 0 0,1 0 0,0 0 0,0 1 0,0-1 0,-1 0 0,1 0 0,0 0 0,0 0 0,0 0 0,0 0 0,-1 0 0,1 0 0,0 0 0,0 0 0,0 0 0,0 0 0,0 1 0,-1-1 0,1 0 0,0 0 0,0 0 0,0 1 0,-25 26 0,16-17 0,0 1 0,2 1 0,-1-1 0,1 1 0,-5 14 0,-25 67 0,21-48 0,11-26 0,-1 0 0,-2 29 0,0-4 0,3-21 0,1-1 0,1 1 0,1-1 0,2 1 0,0 0 0,1 0 0,1-1 0,9 37 0,-9-52 0,0 0 0,1-1 0,0 1 0,0-1 0,6 8 0,-7-10 0,0-1 0,0 0 0,1 0 0,-1-1 0,1 1 0,0 0 0,0-1 0,-1 0 0,2 0 0,-1 0 0,5 3 0,-6-5 0,0 1 0,0-1 0,1 1 0,-1-1 0,0 0 0,0 0 0,0 0 0,0-1 0,0 1 0,1 0 0,-1-1 0,0 1 0,0-1 0,0 0 0,3-1 0,31-20 0,-26 15 0,12-8 0,0-1 0,-1-2 0,-1 0 0,27-32 0,-43 46 0,-1 0 0,1 1 0,-1-1 0,1 1 0,0 0 0,0 0 0,1 1 0,-1-1 0,0 1 0,1 0 0,0 0 0,-1 0 0,1 0 0,0 1 0,0 0 0,0 0 0,6 0 0,-10 2 0,-1-1 0,1 1 0,0-1 0,0 1 0,-1-1 0,1 1 0,-1 0 0,1-1 0,0 1 0,-1 0 0,1 0 0,-1-1 0,0 1 0,1 0 0,-1 0 0,0 0 0,1-1 0,-1 1 0,0 0 0,0 0 0,0 0 0,0 0 0,0 0 0,0 0 0,0 0 0,0-1 0,0 3 0,-1 27 0,0-19 0,0 0 0,-1-1 0,0 1 0,0 0 0,-1-1 0,-1 1 0,0-1 0,0 0 0,-1 0 0,0 0 0,-1-1 0,0 0 0,-1 0 0,0 0 0,0-1 0,-10 8 0,14-13 0,0-2 0,0 1 0,-1 0 0,1-1 0,-1 1 0,1-1 0,-1 0 0,1 0 0,-1 0 0,0-1 0,0 1 0,1-1 0,-1 0 0,-7-1 0,8 1 0,1 0 0,0 0 0,-1 0 0,1-1 0,0 1 0,-1-1 0,1 0 0,0 1 0,0-1 0,0 0 0,0 0 0,0-1 0,0 1 0,0 0 0,0-1 0,0 1 0,0-1 0,1 1 0,-1-1 0,1 0 0,-1 0 0,1 0 0,-2-3 0,-4-8 0,5 8 0,8 11 0,-2-4 0,0 1 0,0-1 0,0 0 0,0 0 0,1 0 0,-1 0 0,1-1 0,-1 0 0,1 0 0,-1 0 0,1 0 0,5 0 0,11 2 0,9 3 0,1-1 0,-1-2 0,1-1 0,40-3 0,-60 0 0,0-1 0,0 0 0,-1-1 0,1 0 0,-1 0 0,1-1 0,-1-1 0,0 0 0,-1 0 0,1-1 0,-1 0 0,0-1 0,-1 0 0,1 0 0,-1-1 0,12-15 0,-2 6 0,-14 13 0,0 1 0,-1-1 0,1 0 0,-1 0 0,1 0 0,2-6 0,-5 8 0,0 1 0,-1-1 0,1 1 0,-1-1 0,0 1 0,1-1 0,-1 0 0,0 1 0,0-1 0,0 0 0,0 1 0,0-1 0,-1 1 0,1-1 0,0 0 0,-1 1 0,1-1 0,-1 1 0,0-1 0,1 1 0,-1-1 0,0 1 0,0 0 0,-2-3 0,2 2 0,0 1 0,0 0 0,0-1 0,0 1 0,0 0 0,-1 0 0,1 0 0,-1 0 0,1 0 0,0 0 0,-1 0 0,0 0 0,1 1 0,-1-1 0,1 0 0,-1 1 0,0 0 0,1-1 0,-1 1 0,0 0 0,-2 0 0,0 0 0,1 1 0,-1-1 0,1 1 0,0 0 0,-1 0 0,1 1 0,0-1 0,0 1 0,0-1 0,-4 4 0,-1 0 0,1 1 0,0 0 0,0 0 0,1 1 0,0 0 0,0 0 0,-8 13 0,12-14 0,-1 0 0,1 0 0,0 0 0,0 1 0,1-1 0,0 0 0,0 1 0,1-1 0,-1 1 0,2-1 0,-1 1 0,1-1 0,-1 1 0,2-1 0,-1 1 0,1-1 0,0 0 0,0 0 0,6 11 0,-4-10 0,-1 0 0,2 0 0,-1 0 0,1 0 0,0-1 0,0 1 0,1-2 0,0 1 0,0 0 0,0-1 0,0 0 0,1-1 0,0 1 0,0-1 0,13 5 0,-15-8 0,0 0 0,-1 0 0,1-1 0,0 1 0,0-1 0,-1 0 0,1 0 0,0-1 0,-1 0 0,1 0 0,0 0 0,-1 0 0,1 0 0,-1-1 0,6-3 0,7-3 0,0-2 0,21-16 0,-31 21 0,148-108 867,-73 43-5746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6:5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0 327 4616,'0'0'11720,"5"-12"-11058,0-2-503,19-47 768,-21 53-711,1 1 1,0 0 0,0 0 0,1 0-1,0 1 1,11-11 0,-7 8 208,-4 4-129,0 0 0,0 0 1,1 0-1,-1 1 0,1 0 0,0 0 1,0 1-1,1-1 0,-1 1 0,12-3 1,-16 6-222,0 0 1,0 0 0,0 0 0,-1 1 0,1-1-1,0 1 1,0 0 0,-1-1 0,1 1 0,0 0-1,-1 0 1,1 0 0,-1 0 0,1 0 0,-1 0-1,1 0 1,-1 1 0,0-1 0,0 1 0,0-1-1,0 1 1,1 1 0,22 41 716,-20-37-589,-1 0-84,1 0 1,0 0-1,0-1 0,0 1 0,1-1 0,0 0 0,1 0 0,6 6 1,-8-9-52,0-1 1,-1 1 0,1-1-1,0 0 1,0 0 0,0 0-1,1 0 1,-1-1 0,0 0-1,1 0 1,-1 0 0,0 0-1,1-1 1,-1 0 0,1 0-1,6 0 1,4-3 70,-1 0 0,0 0 0,0-1-1,-1-1 1,1 0 0,22-13 0,73-51 627,-99 62-687,7-6 70,-1-1-1,-1-1 1,20-22-1,16-17 430,-29 38 179,-9 6-1766,-5 3-3026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43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0 783 6632,'0'0'6806,"8"-14"-6010,142-246 2597,-69 115-1875,84-140 615,-139 235-1576,-15 25 41,-5 22 691,-7 4-1247,0 0 1,0 1-1,0-1 0,1 0 1,-1 1-1,0-1 0,0 0 0,1 1 1,-1-1-1,1 1 0,-1-1 1,1 1-1,-1 2 0,-2 9 78,-61 179 689,57-166-685,2 0 0,0 0 1,2 1-1,1-1 0,2 44 1,1-61-64,0 0 1,1 0 0,0 1 0,1-1 0,0 0 0,0-1 0,1 1 0,0-1 0,0 1-1,1-1 1,0 0 0,1-1 0,8 10 0,-11-13-21,1-1 1,0 1-1,0-1 0,0 0 0,0 0 1,0-1-1,1 1 0,-1-1 1,1 0-1,0 0 0,0 0 0,-1-1 1,1 0-1,0 0 0,0 0 1,0 0-1,1-1 0,-1 0 0,0 0 1,0 0-1,0-1 0,0 1 1,0-1-1,0-1 0,9-2 0,19-9 250,32-16-1,-55 24-194,-1-1-1,0 0 1,0 0-1,0-1 0,-1 0 1,0 0-1,14-17 0,-20 20-13,1 0 0,-1 0 0,0 0 0,0-1-1,-1 1 1,2-7 0,-2 10-66,-1 1 0,0-1 0,1 0 0,-1 1 0,0-1 0,0 0 0,1 0 0,-1 0 0,0 1 0,0-1 0,0 0 0,0 0 0,0 0 0,0 1 0,0-1 0,-1 0 0,1 0 0,0 1 0,0-1 0,-1 0 0,1 0 0,0 1 0,-1-1 0,1 0 0,-1 1 0,1-1 0,0 0 0,-1 1 0,0-1 0,1 1 0,-1-1 1,1 1-1,-1-1 0,0 1 0,1-1 0,-1 1 0,0 0 0,1-1 0,-1 1 0,0 0 0,0 0 0,1 0 0,-1-1 0,0 1 0,-1 0 0,-3 1 11,1 1 1,0-1 0,0 1-1,0-1 1,0 1 0,0 1 0,0-1-1,1 0 1,-7 7 0,2-4 11,-1 2 9,0 0 0,1 0 0,0 1 0,-9 11 1,14-17-28,1 1 0,0 0 0,0 0 1,0 0-1,1 0 0,-1 0 1,1 0-1,-1 0 0,1 1 0,0-1 1,0 0-1,1 1 0,-1-1 1,1 1-1,0-1 0,0 1 0,0-1 1,0 6-1,2-7-13,-1 0 0,0 0 0,1 0-1,0 0 1,-1 0 0,1 0 0,0-1 0,0 1-1,0 0 1,0-1 0,0 1 0,0-1 0,0 0 0,1 0-1,-1 0 1,5 1 0,2 2 3,-5-2 3,0 0 0,0 0-1,0-1 1,1 0 0,-1 0 0,0 0 0,1 0 0,-1-1-1,1 0 1,-1 0 0,9-1 0,-10 1 1,-1-1 0,1 1 0,0-1 0,-1 0 0,1 0 0,0 0 0,-1 0 0,1-1-1,-1 1 1,0-1 0,1 0 0,-1 1 0,0-1 0,0 0 0,0 0 0,0 0 0,0-1 0,-1 1 0,1 0 0,1-4 0,0 0 13,0-1 1,0 1-1,-1 0 0,1-1 0,-2 1 1,1-1-1,-1 0 0,0 0 0,0 1 1,-1-1-1,0 0 0,0 0 0,-1 0 1,0 1-1,-2-13 0,2 19-27,1-1 1,0 0-1,-1 0 0,1 0 0,0 0 1,0 0-1,0 0 0,0 0 0,0 0 1,0 0-1,0 0 0,0 0 0,0 0 1,0 1-1,0-1 0,1 0 0,-1 0 1,1-1-1,-1 1 1,1 1-1,-1 0 1,1-1-1,-1 1 1,1 0-1,-1 0 1,1-1 0,-1 1-1,1 0 1,-1 0-1,1-1 1,-1 1-1,1 0 1,-1 0 0,1 0-1,0 0 1,-1 0-1,1 0 1,-1 0-1,1 0 1,-1 0 0,2 0-1,4 2 13,1 0-1,-1 0 1,0 1 0,8 3-1,0 1-1,13 2-12,-12-2 0,1-2 0,1 1 0,-1-2 0,1 0 0,25 1 0,-40-4-1,-1-1-1,1 0 1,-1 0 0,1 0-1,0-1 1,-1 1 0,1 0-1,-1 0 1,1-1 0,-1 1-1,1-1 1,-1 0 0,1 1-1,-1-1 1,1 0 0,-1 0-1,0 0 1,0 0 0,3-2-1,-3 2-31,-1 0 0,1-1 0,-1 1 0,1 0-1,-1-1 1,0 1 0,1 0 0,-1-1 0,0 1 0,0 0-1,0-1 1,0 1 0,0 0 0,0-1 0,0 1 0,-1 0-1,1-1 1,-1 0 0,-1-5-877,-1 1 0,0-1 0,0 1 0,0 0-1,-1 0 1,-6-8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43.7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44 11952,'0'0'369,"18"-6"-217,20-5 80,-1 2-1,67-7 1,-50 15 308,0 1 0,0 4 0,-1 1 0,1 3 0,54 15 0,-60-12 22,0-3 1,1-2 0,0-1 0,0-3 0,83-8 0,-80 0-2921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46.5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400 470 4720,'0'0'5889,"-12"1"-5352,-41 4 1307,-55 13-1,92-14-1449,2 1 0,-1 0 0,0 1 1,1 1-1,0 0 0,1 1 0,0 0 0,0 1 0,0 1 1,-17 17-1,25-21-286,-1 0 1,1 0 0,0 0 0,1 1-1,-1 0 1,1 0 0,1 0 0,-1 0-1,1 1 1,0-1 0,1 1 0,0 0-1,0 0 1,1-1 0,0 1 0,0 0-1,1 1 1,0-1 0,0 0 0,1 0 0,0 0-1,2 8 1,-1-11-34,0-1 0,-1 0 0,2 0 0,-1 0 1,0 0-1,1 0 0,0 0 0,0-1 0,0 0 0,3 4 0,38 28 412,-40-31-435,5 2 31,-1-1 0,1 0-1,1 0 1,-1 0 0,1-1 0,-1-1-1,1 0 1,0 0 0,0-1 0,1 0-1,-1-1 1,0 0 0,0-1 0,17 0-1,-14-2 3,-1 0 0,1 0 0,0-1 0,0-1 0,-1 0 0,0 0 0,0-1 0,0-1-1,-1 0 1,1-1 0,12-10 0,-19 13-23,0-1 1,0-1-1,0 1 0,-1-1 1,1 0-1,-2 1 0,1-2 0,5-11 1,-7 13 3,0 1 1,0-1-1,0 0 1,-1 0 0,0 0-1,0 0 1,0 0 0,-1 0-1,1-1 1,-1 1 0,-1 0-1,0-9 1,1 13-44,0 0 0,-1 1 0,1-1 0,0 0 0,0 0 0,-1 0 0,1 1 0,0-1 0,-1 0 0,1 0 0,-1 1 0,1-1 0,0 0 0,-1 1 0,0-1 0,1 1 0,-1-1 0,1 1 0,-1-1 0,0 1 0,1-1 0,-1 1 0,0-1 0,0 1-1,1 0 1,-1-1 0,0 1 0,-1 0 0,0 0 5,1 0-1,-1 0 1,1 1-1,-1-1 1,1 1-1,-1-1 1,1 1-1,-1-1 1,1 1-1,0 0 1,-1 0-1,1 0 1,0 0-1,-2 1 1,-1 2 14,1-1 0,-1 1 0,1 0 0,0 0 0,0 0 0,0 0 0,0 1 0,1-1 0,-3 6-1,4-5-8,1-1-1,-1 0 0,1 1 0,-1-1 0,2 1 0,-1-1 1,0 0-1,1 1 0,0-1 0,0 1 0,0-1 0,0 0 0,1 0 1,-1 0-1,4 5 0,-3-5 0,0-1 0,0 0 0,0 0 0,0 0 0,1 0 0,-1-1 0,1 1 0,0-1 1,0 1-1,0-1 0,0 0 0,0 0 0,0 0 0,0-1 0,1 1 0,-1-1 0,1 1 0,6 0 0,-7-2-3,0 0-1,1 0 0,-1 0 1,0 0-1,0-1 0,0 0 1,0 1-1,0-1 0,0 0 0,0-1 1,0 1-1,0 0 0,0-1 1,-1 0-1,1 1 0,0-1 1,-1 0-1,0 0 0,1-1 1,3-4-1,-1 0 37,0 1 0,0-1 0,0-1 1,-1 1-1,0-1 0,5-13 0,-6 12 33,0-2-1,-1 1 1,2-17-1,-3 23-56,-1 0 1,0-1-1,0 1 1,0 0-1,-1 0 0,1 0 1,-1 0-1,0-1 0,0 1 1,-1 0-1,1 0 1,-3-4-1,2 5 2,0 1 1,0 0-1,0 0 1,0-1-1,-1 1 0,1 1 1,0-1-1,-1 0 0,-5-2 1,8 3-34,-1 1 1,0-1-1,0 1 1,1 0-1,-1 0 1,0-1-1,0 1 1,1 0-1,-1 0 1,0 0-1,0 0 1,0-1-1,1 1 1,-1 0-1,0 1 1,0-1-1,1 0 1,-1 0-1,0 0 1,0 0-1,0 1 1,1-1-1,-1 0 1,0 1-1,1-1 1,-1 0-1,0 1 1,1-1-1,-1 1 1,0-1-1,1 1 1,-1 0-1,1-1 1,-1 1-1,1-1 1,-1 1-1,1 0 1,0-1-1,-1 1 1,1 0-1,0 0 1,-1 1-1,2-1-6,-1 0-1,1 1 0,0-1 1,-1 0-1,1 0 0,0 1 0,0-1 1,0 0-1,0 0 0,0 0 1,1 0-1,-1 0 0,0 0 0,3 1 1,4 5-22,-3-1 20,1 0 0,1-1-1,-1 0 1,1 0-1,0 0 1,0-1-1,11 5 1,-14-7 12,0-1 0,1 0-1,-1 0 1,0 0 0,0 0 0,1-1-1,-1 0 1,1 0 0,-1 0 0,0 0-1,1-1 1,-1 0 0,0 0 0,0 0-1,0 0 1,8-4 0,-5 2-7,21-9 59,-1-1 0,0-1 1,27-20-1,-25 9-66,-33 59 0,-1-16 0,-9 48 0,13-59 0,0 0 0,0 0 0,1 0 0,0 0 0,1 0 0,0 0 0,2 10 0,-2-14 0,1 0 0,-1 0 0,1 0 0,0 0 0,0 0 0,0 0 0,1 0 0,-1-1 0,1 1 0,-1-1 0,1 0 0,0 0 0,0 0 0,0 0 0,0 0 0,0 0 0,0-1 0,1 0 0,-1 0 0,0 0 0,1 0 0,-1 0 0,1 0 0,-1-1 0,1 0 0,-1 0 0,1 0 0,0 0 0,-1 0 0,1-1 0,-1 1 0,1-1 0,3-1 0,6-4 0,1-1 0,-1 0 0,0-1 0,-1 0 0,13-11 0,56-54 0,-60 54 0,17-21 0,-2-1 0,51-78 0,-69 90 0,-1-2 0,-1 0 0,-2-1 0,-1 0 0,-2-1 0,-1 0 0,-1-1 0,-3 0 0,0-1 0,1-61 0,-6 86 0,-1 6 0,1 1 0,-1-1 0,0 0 0,0 1 0,0-1 0,-1 0 0,1 1 0,-1-1 0,0 0 0,0 1 0,0-1 0,-4-6 0,5 10 0,-1-1 0,0 1 0,1 0 0,-1-1 0,0 1 0,1 0 0,-1 0 0,0-1 0,0 1 0,1 0 0,-1 0 0,0 0 0,0 0 0,1 0 0,-1 0 0,0 0 0,1 0 0,-1 0 0,0 1 0,0-1 0,1 0 0,-1 0 0,0 1 0,1-1 0,-1 0 0,0 1 0,0 0 0,-18 11 0,9-2 0,1 0 0,1 1 0,0 0 0,0 0 0,1 1 0,-9 20 0,-26 77 0,41-105 0,-14 42 0,2 0 0,-10 68 0,20-90 0,1 1 0,1-1 0,1 1 0,1 0 0,1-1 0,9 42 0,-6-48 0,-3-8 0,0 0 0,1-1 0,7 19 0,-8-25 0,0 0 0,-1 0 0,1 0 0,1-1 0,-1 1 0,0 0 0,1-1 0,-1 1 0,1-1 0,0 0 0,0 0 0,0 0 0,0 0 0,0-1 0,5 3 0,-2-2 0,-1-1 0,0 0 0,1 0 0,-1 0 0,1 0 0,0-1 0,-1 0 0,1 0 0,-1-1 0,1 0 0,-1 0 0,1 0 0,-1 0 0,0-1 0,1 0 0,-1 0 0,0 0 0,0-1 0,0 0 0,-1 0 0,6-4 0,10-8 0,-1-2 0,0-1 0,22-28 0,-3 6 0,19-25 0,-56 65 0,-1-1 0,1 0 0,0 1 0,-1-1 0,1 0 0,0 1 0,-1-1 0,1 1 0,0-1 0,0 1 0,-1-1 0,1 1 0,0 0 0,0-1 0,0 1 0,0 0 0,0 0 0,0-1 0,-1 1 0,3 0 0,-3 0 0,1 1 0,-1-1 0,1 0 0,-1 1 0,1-1 0,-1 1 0,0-1 0,1 0 0,-1 1 0,0-1 0,1 1 0,-1-1 0,0 1 0,1-1 0,-1 1 0,0 0 0,0-1 0,0 1 0,1-1 0,-1 1 0,0-1 0,0 2 0,1 5 0,-1-1 0,0 1 0,0-1 0,-3 11 0,-1 13 0,-2-1 0,-15 47 0,16-64 0,0-1 0,0 0 0,-1 0 0,0-1 0,-1 0 0,0 0 0,0 0 0,-1-1 0,-16 15 0,23-23 0,0-1 0,0 1 0,0-1 0,0 1 0,0-1 0,0 0 0,0 1 0,0-1 0,0 0 0,0 0 0,0 0 0,0 0 0,0 1 0,0-2 0,0 1 0,0 0 0,0 0 0,0 0 0,0 0 0,0-1 0,0 1 0,0 0 0,0-1 0,0 1 0,0-1 0,0 1 0,0-1 0,0 1 0,0-1 0,0 0 0,-1-1 0,2 2 0,-1-1 0,0 0 0,1 1 0,-1-1 0,0 0 0,1 0 0,-1 1 0,1-1 0,-1 0 0,1 0 0,0 0 0,-1 0 0,1 1 0,0-1 0,0 0 0,-1 0 0,1 0 0,0 0 0,0 0 0,0 0 0,0 0 0,0 0 0,0 0 0,0 0 0,1 0 0,-1 1 0,0-1 0,0 0 0,1 0 0,-1 0 0,1 0 0,-1 0 0,0 1 0,1-1 0,0 0 0,0-1 0,2-1 0,0 1 0,0-1 0,0 1 0,1-1 0,-1 1 0,1 0 0,-1 0 0,1 1 0,-1-1 0,1 1 0,0 0 0,0 0 0,0 0 0,0 0 0,0 1 0,0-1 0,4 1 0,5 1 0,0 1 0,-1 0 0,0 1 0,14 4 0,-12-3 0,1 0 0,16 2 0,-20-3 0,-11-3 0,1 0 0,-1 0 0,1 1 0,-1-1 0,1 0 0,0 0 0,-1 1 0,1-1 0,-1 0 0,1 0 0,-1 0 0,1 0 0,0 0 0,-1 0 0,1 0 0,-1 0 0,1 0 0,0-1 0,-1 1 0,1 0 0,-1 0 0,1 0 0,-1-1 0,1 1 0,0 0 0,-1 0 0,1-1 0,0 1 0,-1 0 0,0 0 0,1 0 0,-1 0 0,0 0 0,1 0 0,-1 0 0,0 0 0,1 0 0,-1 0 0,0 0 0,1 0 0,-1 0 0,0 0 0,1 0 0,-1 0 0,0-1 0,1 1 0,-1 0 0,0 0 0,1 0 0,-1 0 0,0-1 0,0 1 0,1 0 0,-1 0 0,0-1 0,0 1 0,0 0 0,1 0 0,-1-1 0,0 1 0,0 0 0,0-1 0,0 1 0,1 0 0,-1-1 0,0 1 0,0 0 0,0-1 0,0 1 0,0 0 0,0-1 0,0 1 0,0 0 0,0-1 0,0 1 0,0 0 0,0-1 0,0 1 0,0 0 0,-1-1 0,1 1 0,0 0 0,0-1 0,0 1 0,0 0 0,-1 0 0,1-1 0,0 1 0,0 0 0,0 0 0,-1-1 0,1 1 0,-12-10-4096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46.7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15880,'0'0'1279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54.8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540 114 6328,'0'0'7690,"-9"-9"-7275,-33-32-22,36 35-257,-1 0 1,0 1-1,0 0 0,-1 1 0,1-1 0,-1 1 0,0 1 0,0 0 1,-1 0-1,1 0 0,-1 1 0,1 0 0,-11 0 0,-18-5 315,31 5-355,-1 2-1,1-1 1,-1 1-1,1-1 0,-1 2 1,1-1-1,-1 1 0,1 0 1,-1 0-1,1 1 0,-9 3 1,-8 5 342,-37 20 1,44-21-255,4-2-43,1-1-1,0 1 1,1 1 0,0 0 0,0 1-1,1 0 1,0 0 0,1 1 0,0 0 0,0 0-1,-11 22 1,15-24-95,0 0-1,1 0 1,0 0 0,1 0-1,0 1 1,0-1-1,1 1 1,0-1 0,1 1-1,0 0 1,0-1-1,0 1 1,1 0 0,1-1-1,0 1 1,0-1-1,0 0 1,6 13 0,-3-12-23,0 0 1,1 0 0,0 0 0,0-1 0,1 1-1,0-2 1,0 1 0,1-1 0,0 0-1,1-1 1,-1 1 0,1-2 0,0 1-1,1-1 1,12 4 0,7 3 49,2-2 0,-1-1 1,59 9-1,-4-6 278,133 4 1,-213-16-276,0-1 0,0 1 0,0-1 0,-1 0 0,1 0 0,0-1 1,0 1-1,-1-1 0,1 0 0,-1 0 0,1-1 0,-1 1 1,5-5-1,15-12-2046,-18 14 740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56.4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279 829 6224,'0'0'6409,"0"-12"-5850,-1-26 249,-1 1 0,-3-1 1,-14-61-1,15 85-524,-11-38 532,-3 1 0,-1 1 0,-32-58 0,40 90-557,2-1-1,0 0 1,1 0 0,0-1 0,2 1 0,-5-27 0,2 11 84,7 29-193,1 0 0,-1-1 0,1 1 0,0 0 0,0 0 0,1-1 0,-1 1-1,2 0 1,0-10 0,1 6 185,-2 9-312,0-1 1,0 1-1,0 0 1,0-1 0,0 1-1,1 0 1,-1 0-1,1-1 1,-1 1-1,1 0 1,-1 0-1,1 0 1,0-1-1,-1 1 1,1 0-1,0 0 1,0 0 0,0 0-1,0 0 1,0 1-1,0-1 1,1-1-1,10-7 123,-10 7-126,-1 1-1,1 0 1,0 0-1,-1 0 1,1-1-1,0 2 1,0-1 0,0 0-1,0 0 1,-1 0-1,1 1 1,4-1-1,11-1 33,0 1 0,0 1 0,25 2 0,-10 0 39,-22-1-75,1 0 1,-1 1-1,0 1 0,0 0 1,0 0-1,0 1 0,0 0 1,-1 1-1,1 0 0,8 6 1,3 4 26,-1 0 0,36 35 0,-52-45-35,1 0 0,0 0-1,-1 0 1,0 0 0,-1 1-1,1 0 1,-1-1-1,4 9 1,-7-12-3,1 0-1,-1 0 1,1 0-1,-1 0 1,0 0-1,0 0 0,0 0 1,0 0-1,0 0 1,0 0-1,-1 0 1,1 0-1,-1 0 1,1 0-1,-1 0 1,0 0-1,1 0 1,-1-1-1,0 1 1,0 0-1,0-1 1,-1 1-1,1 0 0,0-1 1,-1 1-1,1-1 1,-1 0-1,1 0 1,-1 1-1,0-1 1,-2 1-1,-15 8 22,1-1-1,-2-1 1,1-1-1,-26 6 0,-13 5 62,3 0 2,31-11-33,1 1 1,1 1-1,-1 1 1,2 1-1,-29 18 1,36-19-22,10-8-19,0 1 0,0-1 1,1 1-1,-1-1 1,1 1-1,0 0 1,0 0-1,0 0 1,0 1-1,1-1 0,-1 1 1,1 0-1,0 0 1,0-1-1,0 1 1,-2 9-1,1-2 27,0-2-17,1 1 0,0 0 0,0 0 0,1-1 0,0 1 0,1 0 0,0 0 0,1 0 0,3 19 0,32 101 154,-35-126-174,1 0 1,0 0 0,0 0-1,0 0 1,0 0-1,1 0 1,-1-1-1,1 1 1,0-1 0,0 1-1,0-1 1,1 0-1,-1-1 1,1 1-1,0-1 1,-1 1 0,1-1-1,0 0 1,0 0-1,1-1 1,-1 1-1,0-1 1,0 0 0,1 0-1,-1 0 1,1-1-1,6 0 1,0 0-2,0 0-1,1-1 1,-1-1 0,0 0 0,0-1 0,-1 0-1,1 0 1,-1-1 0,21-10 0,-2-4 15,-1-1 1,-1-1-1,39-36 1,63-80 119,-129 135-131,1 0-1,-1 1 0,0-1 0,1 1 0,0-1 0,-1 0 1,1 1-1,-1-1 0,1 1 0,0 0 0,-1-1 0,1 1 1,0-1-1,-1 1 0,1 0 0,0 0 0,0-1 0,1 1 0,-2 0-5,1 0-1,-1 0 0,0 1 0,1-1 1,-1 0-1,0 0 0,1 1 0,-1-1 1,0 0-1,1 1 0,-1-1 0,0 0 1,1 1-1,-1-1 0,0 0 0,0 1 1,0-1-1,1 0 0,-1 1 0,0-1 1,0 1-1,0-1 0,0 1 0,0 0 1,3 37-6,-3-24 29,32 174 245,-31-184-259,0-1 16,-1 0-3,0-1 0,1 0-1,-1 0 1,1 1 0,0-1 0,-1 0-1,1 0 1,0 0 0,0 0 0,1 0-1,1 3 1,-2-5 34,12-7-384,-8 3-3199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57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126 38 11152,'0'0'4478,"3"17"-3942,30 329 1604,-28-311-1851,-1 0 521,11 47 0,-10-72 513,-4-22-721,-3-30-247,1 37-253,-34-292 1567,30 260-1432,5 36-232,-8-69 573,8 62-469,0 0 0,0 0 0,1 0 0,0 0 0,0 1 0,4-13 0,-4 18-80,0 0 0,0 0 1,1 0-1,-1 0 1,1 0-1,-1 0 1,1 1-1,0-1 1,0 0-1,-1 1 1,1-1-1,0 1 1,0 0-1,1 0 1,-1 0-1,0 0 0,0 0 1,1 0-1,-1 1 1,0-1-1,1 0 1,-1 1-1,0 0 1,1 0-1,3 0 1,3 0 15,0 0 0,0 1 0,0 0 1,-1 0-1,1 1 0,8 3 0,3 3 1,0 0 0,-1 2 1,0 0-1,-1 1 0,0 1 0,0 0 0,24 24 0,100 118 160,-117-125-166,-14-16-26,-1 1 1,1 0-1,-2 0 0,0 1 1,-1 0-1,-1 1 1,11 31-1,-16-42-7,-1 1 0,0 0 0,0-1 0,0 1 0,0 0 0,-1-1 0,0 1 0,-1 0 0,1-1 0,-1 1 0,0 0 0,0-1 0,-1 1 0,0-1 0,0 1 0,0-1 0,0 0 0,-1 0 0,0 0 0,0 0 0,0 0 0,-1-1 0,0 0 0,0 1 0,0-1 0,0-1 0,-8 7-1,-3-1 31,0 0-1,0-1 0,-1-1 1,0-1-1,0 0 0,-1-1 1,0 0-1,1-2 0,-2 0 0,1-1 1,-21 0-1,-8-1 153,0-3 0,0-2 0,-46-10 0,65 9-104,0 2-1,-1 1 1,-32 1-1,2 9-4089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26.9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334 191 4008,'0'0'7472,"-5"-9"-7118,-18-31-18,22 38-204,0 1 0,0-1 0,0 0-1,0 0 1,1 0 0,-1 0 0,1 0 0,-1 0-1,1 0 1,0 0 0,0 0 0,0 0-1,0 0 1,0-1 0,0 1 0,1 0 0,-1 0-1,1 0 1,-1 0 0,1 0 0,0 1 0,-1-1-1,1 0 1,2-3 0,-2 5-89,-1-1 0,1 0 0,-1 0 0,0 0 0,1 0 0,-1 0 0,0 0 1,0 0-1,0 1 0,1-1 0,-1 0 0,0 0 0,0 0 0,0 0 0,0 0 0,-1-1 0,1 1-10,0-1 0,0 1 0,0 0 0,0 0 0,0 0 0,0 0 0,0 0 0,0-1 0,0 1 0,0 0 0,1 0 0,-1 0 0,1 0 0,-1 0 0,1 0 0,-1 0 0,2-1 0,17-18 3529,-27 123-2673,0-32-525,3 21 207,4 1 0,19 149 0,-17-223-436,0 0 0,-2 0 1,0-1-1,0 1 0,-7 23 0,6-26 25,2-6 135,0-4 206,-4-10-338,7-11-11,-3-1-102,0 0 1,-2-22 0,-1-12 19,4-70 89,-3-139 124,-1 211-191,-1 1 1,-19-82 0,21 122-79,-1 0 0,0 0 1,-8-12-1,2 3 8,9 13-25,12 22-513,-13-18 514,1 1 0,-1 0 0,1-1-1,-1 1 1,1-1 0,-1 0 0,0 1 0,0-1 0,0 0-1,0 1 1,0-1 0,0 0 0,0 0 0,0 0-1,-2 2 1,-1 1-1,-97 109 40,88-101-21,-1-1-1,0-1 1,-18 11 0,18-13 23,0 1 0,0 1 1,-13 13-1,27-22-38,0-1 0,-1 0 0,1 1 0,0-1 0,-1 0 0,1 1 0,0-1 0,0 0 0,-1 1 0,1-1 0,0 0-1,0 1 1,0-1 0,0 1 0,0-1 0,-1 1 0,1-1 0,0 0 0,0 1 0,0-1 0,0 1 0,0-1 0,0 1 0,0-1 0,1 0 0,-1 1 0,0-1 0,0 1 0,0 0 0,12 9 53,18 2 20,136 24-74,-157-34 19,-1 1 0,1 1 0,-1-1 0,0 2 0,0-1 0,11 8 0,18 10 58,-36-21-78,20 8 179,-20-9-167,0 1-1,-1-1 1,1 0-1,0 1 0,0-1 1,0 0-1,0 0 1,-1 0-1,1 0 0,0 0 1,0 0-1,0 0 1,0 0-1,0 0 0,-1 0 1,1-1-1,0 1 1,0 0-1,0 0 0,0-1 1,0 0-1,5-4-120,0-1-1,0 1 1,0 0-1,14-7 1,-1 4-3583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27.7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116 49 7528,'0'0'6830,"-10"-1"-6308,-32 0-13,3 4 1311,38-3-1711,0 0 1,0 0-1,0 1 1,-1-1-1,1 0 1,0 0-1,0 1 1,0-1-1,0 1 1,0-1-1,0 1 1,0-1-1,0 1 1,1 0 0,-1 0-1,0-1 1,0 1-1,0 0 1,1 0-1,-1 0 1,0 0-1,1 0 1,-1 0-1,1 0 1,-1 0-1,1 0 1,-1 0-1,1 1 1,0-1 419,6-1-328,0-1 1,0 1-1,0-1 1,0 0-1,-1-1 1,1 1-1,0-1 1,0 0-1,-1-1 0,0 1 1,7-5-1,-13 4 474,-8 1-275,7 1-378,1 1 0,0 0 1,-1 0-1,1 0 0,0 0 0,-1 0 0,1 0 0,0 0 0,-1 1 0,1-1 0,0 0 0,0 1 0,-1-1 0,1 1 0,-2 0 0,-12 17 294,14-18-300,1 1 0,-1-1 1,1 0-1,0 1 1,0-1-1,-1 1 0,1-1 1,0 1-1,0-1 1,-1 1-1,1-1 0,0 1 1,0-1-1,0 1 0,0-1 1,0 1-1,0-1 1,0 1-1,0-1 0,0 1 1,0-1-1,0 1 1,0-1-1,0 1 0,0-1 1,0 1-1,1-1 0,-1 1 1,0-1-1,0 0 1,0 1-1,1-1 0,-1 1 1,0-1-1,1 1 1,1-1 6,-1 0 0,1 0 0,-1 0 1,1-1-1,-1 1 0,0-1 0,1 1 0,-1-1 1,0 1-1,1-1 0,-1 0 0,2-1 1,4-2 24,26-13-339,35-24 0,-49 28-2340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37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212 393 3312,'0'0'10249,"-10"0"-9904,8 0-375,-7-1 215,1 1 0,0 1 0,-1-1 0,1 1 0,0 1 0,-1-1 0,1 1 0,0 1 0,0 0 0,1 0 0,-16 8 0,13-4 81,1 1 1,0 0-1,0 0 1,0 1-1,-12 17 1,19-22-194,-1-1 1,1 1 0,0 0 0,0-1-1,1 1 1,-1 0 0,1 0 0,0 0-1,0 0 1,0 0 0,0 1 0,1-1-1,0 0 1,-1 0 0,2 0 0,-1 1-1,0-1 1,1 0 0,0 0 0,2 6-1,1 2 61,1 0-1,0-1 0,1 1 0,10 14 1,-12-20-59,1 0 1,0-1 0,0 0-1,0 0 1,0-1-1,1 1 1,0-1 0,0 0-1,11 5 1,-11-6-21,1 0 0,-1 0 1,1-1-1,-1 0 0,1 0 0,0 0 1,0-1-1,0 0 0,0 0 0,0-1 0,0 0 1,0 0-1,0-1 0,0 0 0,0 0 0,0 0 1,0-1-1,-1 0 0,1 0 0,0-1 0,9-5 1,21-19 184,0-2 0,37-37-1,59-74 706,-132 139-935,2-2 59,0 0 0,-1 0-1,1 0 1,-1 0 0,1 0 0,-1-1-1,0 1 1,0-1 0,-1 0-1,1 1 1,-1-1 0,0 0-1,0 0 1,1-6 0,-3 15-14,0 0 0,0 0 0,0 0-1,-1-1 1,0 1 0,-4 8 0,0-1 5,-2 6 10,2 0 1,0 0-1,-6 31 0,11-40-28,0 0-1,0 0 1,1 1-1,0-1 1,1 0-1,0 1 1,0-1-1,1 0 0,4 14 1,-5-22-28,-1 1 1,1-1-1,0 0 1,0 0-1,-1 1 1,1-1-1,0 0 0,0 0 1,0 0-1,0 0 1,0 0-1,1 0 1,-1 0-1,0 0 1,0-1-1,1 1 0,-1 0 1,0-1-1,1 1 1,-1-1-1,1 1 1,-1-1-1,0 0 1,1 1-1,-1-1 1,1 0-1,-1 0 0,1 0 1,-1 0-1,1-1 1,-1 1-1,1 0 1,-1 0-1,0-1 1,3 0-1,1-1 19,1 0 1,0 0-1,-1-1 0,1 1 1,-1-1-1,0-1 0,8-4 1,15-19 101,0-2 0,32-42 0,-8-12 226,-47 78-177,-6 9-51,-2 6-98,0 0-14,1 1 1,1 0-1,-1 0 0,2 0 1,0 0-1,1 13 0,12 68 171,-11-81-141,-2-9-37,1 0 0,-1 0 1,0 0-1,1 0 0,-1 0 0,1-1 0,0 1 0,0 0 0,-1 0 0,1-1 1,0 1-1,1 0 0,-1-1 0,0 1 0,0-1 0,1 1 0,-1-1 0,0 0 1,1 0-1,2 2 0,-2-3 3,0 1-1,0-1 1,0 1 0,0-1-1,0 0 1,0 0 0,-1 0 0,1 0-1,0-1 1,0 1 0,0 0 0,0-1-1,0 1 1,0-1 0,0 0-1,0 0 1,-1 0 0,1 1 0,0-2-1,2-1 1,13-9 48,0-2 0,-2 0 0,1 0 0,23-31 1,0 1 80,-17 13-46,-20 26-73,1 0 1,0 0-1,0 0 0,1 1 1,-1 0-1,1 0 0,7-7 1,-10 11-26,-1-1 1,1 1-1,-1-1 1,0 1-1,1-1 1,-1 0 0,0 1-1,1-1 1,-1 0-1,0 1 1,0-1-1,0 0 1,1 1-1,-1-1 1,0 0-1,0 1 1,0-1-1,0 0 1,0 1 0,0-1-1,0 0 1,-1 1-1,1-1 1,0 0-1,0 1 1,-1-1-1,1 0 1,0 1-1,-1-2 1,-1-7 74,2 9-34,5-8 219,0 9-242,1 0-1,-1 1 1,0-1-1,1 1 0,-1 0 1,0 0-1,0 1 1,6 3-1,-9-4-10,-1 1 1,1 0-1,-1 0 0,1 1 1,-1-1-1,0 0 0,0 0 1,0 1-1,-1-1 0,1 0 1,-1 1-1,0 5 0,1-2 5,1 72 55,-2-63-73,0-1 1,0 1-1,2 0 1,0-1-1,7 29 1,-9-42 3,1-1 1,-1 1-1,1 0 1,0-1-1,0 1 1,0-1-1,0 1 1,0-1-1,0 1 0,0-1 1,0 1-1,0-1 1,0 0-1,1 0 1,-1 0-1,1 0 1,-1 0-1,1 0 1,-1 0-1,1 0 1,0 0-1,-1-1 1,3 1-1,-1 0 5,0-1-1,0 0 1,0 0-1,1 0 1,-1 0-1,0-1 1,0 1-1,0-1 1,0 0-1,0 0 1,6-3-1,1-1 11,0 0 0,0-1 0,0-1 0,-1 0 0,0 0 0,8-8 0,79-74 104,-90 83-98,0-1 0,-1 1-1,0-1 1,0 0 0,-1 0 0,0-1 0,0 1-1,-1-1 1,1 0 0,-2 0 0,4-13-1,-6 20 14,-1-2 92,3 6-143,7 5-17,3 3 5,-6 0 27,-2 0 0,6 17 0,2 8-1,-8-25 3,2 4 0,1 0 0,14 24 0,-18-35 0,0 0 0,0 0 0,0 0 0,1-1 0,-1 1 0,1-1 0,0 0 0,0 0 0,0 0 0,0-1 0,1 1 0,-1-1 0,7 2 0,-3-2 0,0 0 0,0-1 0,0-1 0,-1 1 0,1-1 0,0 0 0,0-1 0,0 0 0,0 0 0,0-1 0,0 0 0,-1 0 0,1-1 0,-1 0 0,13-7 0,3-2 0,0-2 0,-1-1 0,29-24 0,-49 37 0,12-10 30,0-1 0,16-18 0,-26 26-19,0 0 0,0-1 0,0 0 0,-1 0 0,0 0 0,0 0 0,-1 0 0,0-1 0,3-12 0,-5 18-6,1 0 0,-1 0 0,0 0 0,0 0 0,0 0 0,0 0 0,0 0 1,0-1-1,0 1 0,0 0 0,0 0 0,0 0 0,-1 0 0,1 0 0,0 0 0,-1 0 0,1 0 0,-1 0 0,1 0 0,-1 1 0,0-1 0,1 0 0,-1 0 0,0 0 0,1 1 1,-1-1-1,0 0 0,0 0 0,0 1 0,0-1 0,0 1 0,1-1 0,-1 1 0,0-1 0,0 1 0,0 0 0,0 0 0,-1-1 0,1 1 0,0 0 0,0 0 0,0 0 0,0 0 1,-1 0-1,-3 0-8,1 0 0,-1 1 1,1 0-1,-1-1 0,1 1 1,-1 1-1,1-1 1,0 1-1,-7 3 0,1 2 10,0 0-1,1 1 1,0 0-1,0 1 0,0-1 1,1 2-1,1-1 1,0 1-1,0 1 1,1-1-1,0 1 0,1 0 1,0 0-1,0 1 1,-2 13-1,6-22 1,0 0 0,1 0 0,-1 0 0,1 0 0,0 0 0,0 0 0,0 0 0,0 0 0,1 0 0,-1 0 0,1 0 0,-1 0 0,1 0 0,2 4 0,-2-6 1,0 1-1,0-1 0,0 0 1,0 1-1,0-1 1,0 0-1,0 0 0,0 0 1,1 0-1,-1 0 1,0 0-1,1 0 1,-1-1-1,1 1 0,-1 0 1,0-1-1,1 1 1,0-1-1,-1 1 0,1-1 1,-1 0-1,1 0 1,0 0-1,-1 0 0,1 0 1,-1 0-1,1 0 1,3-1-1,17-4 56,0-1 0,-1-1 1,34-16-1,0 0 45,-11 0 18,-39 19-96,0 1 0,0-1 0,1 1 0,0 1 0,-1-1 0,1 1-1,0 0 1,0 0 0,0 1 0,12-2 0,-17 3-27,-1 0-1,1 0 1,-1 0 0,1 0-1,-1 1 1,1-1 0,-1 0 0,1 0-1,-1 1 1,1-1 0,-1 0-1,1 1 1,-1-1 0,0 0-1,1 1 1,-1-1 0,1 0 0,-1 1-1,0-1 1,1 1 0,-1-1-1,0 1 1,0-1 0,1 1-1,-1-1 1,0 1 0,0-1 0,0 1-1,0-1 1,0 1 0,0-1-1,0 1 1,0 0 0,0-1-1,0 1 1,0-1 0,0 1 0,0-1-1,0 1 1,0-1 0,-1 2-1,-7 27 108,6-23-101,-2 7-9,-2 0 0,-9 17 0,5-11 0,10-19 0,0 0 0,0 1 0,0-1 0,0 0 0,0 0 0,0 0 0,-1 0 0,1 0 0,0 0 0,0 0 0,0 1 0,0-1 0,0 0 0,0 0 0,0 0 0,0 0 0,0 0 0,0 0 0,0 1 0,0-1 0,0 0 0,0 0 0,0 0 0,0 0 0,0 0 0,0 0 0,0 1 0,0-1 0,0 0 0,0 0 0,0 0 0,0 0 0,0 0 0,1 0 0,-1 1 0,0-1 0,0 0 0,0 0 0,0 0 0,0 0 0,0 0 0,0 0 0,0 0 0,1 0 0,-1 0 0,0 0 0,0 1 0,0-1 0,0 0 0,0 0 0,0 0 0,1 0 0,-1 0 0,0 0 0,0 0 0,0 0 0,0 0 0,0 0 0,0 0 0,1 0 0,-1 0 0,0 0 0,0 0 0,10-4 0,84-73 0,-38 28 0,-39 35 0,-13 9 0,1 0 0,0 1 0,1 0 0,-1 0 0,1 0 0,11-5 0,-16 8 0,-1 1 0,0 0 0,0 0 0,1 0 0,-1 0 0,0 0 0,1 0 0,-1 0 0,1-1 0,-1 1 0,0 0 0,1 0 0,-1 0 0,0 1 0,1-1 0,-1 0 0,0 0 0,1 0 0,-1 0 0,0 0 0,1 0 0,-1 0 0,0 0 0,1 1 0,-1-1 0,0 0 0,0 0 0,1 0 0,-1 1 0,0-1 0,0 0 0,1 0 0,-1 1 0,0-1 0,0 0 0,0 1 0,1-1 0,-1 0 0,0 1 0,0-1 0,0 0 0,0 1 0,0-1 0,0 0 0,0 1 0,0-1 0,0 0 0,0 1 0,0-1 0,0 0 0,0 1 0,0-1 0,0 1 0,-5 25 0,3-17 0,-5 22 0,3-13 0,-4 33 0,7-46 0,1 0 0,0 0 0,0 0 0,1 0 0,0 0 0,-1-1 0,2 1 0,-1 0 0,0 0 0,1-1 0,4 9 0,-6-13 0,1 1 0,-1-1 0,1 0 0,-1 1 0,1-1 0,-1 0 0,1 1 0,0-1 0,-1 0 0,1 0 0,-1 0 0,1 0 0,-1 1 0,1-1 0,0 0 0,-1 0 0,1 0 0,0 0 0,-1 0 0,1 0 0,-1-1 0,1 1 0,0 0 0,18-5 0,-14 4 0,5-3 0,1 0 0,-1-1 0,0 0 0,0 0 0,-1-1 0,0-1 0,0 1 0,12-12 0,62-71 0,-71 74 0,6-8 0,-1-1 0,14-27 0,-6 9 0,-5 8 0,-2 1 0,-2-2 0,0 0 0,-3-1 0,-1-1 0,-1 0 0,-3 0 0,8-71 0,-15 107 0,-1 0 0,0 0 0,0 0 0,0 0 0,0 0 0,0 0 0,0 0 0,0 0 0,0 0 0,-1 0 0,1 0 0,0 0 0,-1 0 0,1 0 0,0 0 0,-1 0 0,1 0 0,-2-1 0,2 2 0,-1 0 0,1 0 0,-1-1 0,1 1 0,-1 0 0,1 0 0,-1 0 0,1 0 0,-1 0 0,1 0 0,-1 0 0,1 0 0,-1 0 0,1 0 0,-1 0 0,1 0 0,-1 0 0,1 0 0,-1 1 0,1-1 0,-1 0 0,1 0 0,0 0 0,-1 1 0,0-1 0,-3 3 0,1 0 0,-1-1 0,1 1 0,0 1 0,0-1 0,-5 7 0,-6 11 0,1 0 0,2 0 0,0 1 0,1 1 0,1 0 0,2 0 0,-7 31 0,-8 83 0,21-119 0,0 1 0,2 0 0,0-1 0,1 1 0,6 26 0,-4-31 0,0 4 0,0 1 0,1-2 0,1 1 0,1 0 0,1-1 0,13 23 0,-15-28 0,-5-11 0,0 1 0,-1 0 0,1-1 0,0 1 0,0 0 0,-1-1 0,1 0 0,1 1 0,-1-1 0,0 1 0,0-1 0,0 0 0,2 2 0,5-2 69,-11-4-1094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02.2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1 302 5416,'0'0'18337,"11"-12"-17841,11-10-49,1 0 1,51-35-1,-6 17 950,88-38-1,-155 77-1355,0 0-1,1 1 0,-1-1 1,0 0-1,1 1 0,-1 0 1,0-1-1,1 1 0,-1 0 1,1 0-1,-1 0 0,1 0 0,-1 0 1,0 0-1,1 0 0,-1 0 1,1 0-1,-1 1 0,0-1 1,1 1-1,-1-1 0,3 2 1,-3-1-8,0 0 1,1 1 0,-1-1-1,0 1 1,0-1 0,0 1-1,0 0 1,0-1-1,0 1 1,0 0 0,-1 0-1,1 0 1,0-1 0,0 5-1,0 6 44,0 1 0,-1 0 0,0 0 0,-2 13 0,1-18-24,-4 58 177,-7 137 389,12-187-545,1-1 1,1 1-1,1-1 1,0 1-1,1-1 0,0 0 1,1 0-1,1-1 1,10 20-1,-15-31-55,1 0 1,-1 0-1,1-1 1,0 1-1,-1 0 1,1-1-1,1 1 1,-1-1-1,0 0 0,0 0 1,1 0-1,-1 0 1,1 0-1,0-1 1,-1 1-1,1-1 0,0 1 1,0-1-1,0 0 1,0 0-1,0 0 1,0-1-1,0 1 1,6 0-1,-3-2 11,-1 0 1,1 1-1,-1-2 1,1 1-1,-1-1 1,0 1-1,1-1 0,-1-1 1,0 1-1,-1-1 1,1 0-1,0 0 1,4-4-1,13-12-30,-2-1 0,0-1 0,-2 0 0,0-1 0,-1-1 0,-1-1 0,-2 0 0,0-1 0,-2-1 0,0 0 0,-2-1 0,-1 0 0,8-40 0,-14 44 0,-1-1 0,-1-27 0,2-19 0,-2 66 0,-1-1 0,1 1 0,0 0 0,0 0 0,0-1 0,1 1 0,0 0 0,-1 0 0,1 1 0,1-1 0,-1 0 0,0 1 0,1-1 0,0 1 0,0 0 0,4-4 0,-3 4 0,1 0 0,0-1 0,0 2 0,0-1 0,1 1 0,-1 0 0,1 0 0,-1 0 0,1 1 0,10-2 0,1 2 0,0 1 0,0 0 0,1 1 0,-1 1 0,0 0 0,32 10 0,-27-5 0,-1 1 0,25 12 0,-46-19 34,0 0 1,1-1-1,-1 1 1,0-1-1,0 1 1,0 0-1,1-1 0,-1 1 1,0 0-1,0-1 1,0 1-1,0 0 0,0-1 1,0 1-1,0 0 1,0-1-1,0 1 1,-1 0-1,1-1 0,0 1 1,0 0-1,0-1 1,-1 1-1,1-1 0,0 1 1,-1-1-1,1 1 1,-1 0-1,-11 17-3754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5:37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21 11352,'0'0'1832,"10"-3"-1059,0-1-556,-5 2-97,0-1 0,1 1 1,-1 0-1,1 1 0,0 0 0,0 0 0,-1 0 0,1 0 0,0 1 0,0 0 0,6 1 1,15 4 918,48 17 0,-54-14-608,1-2 0,0 0 0,0-2 0,32 4 0,-3-9-117,1-1 0,68-13 0,-43-1-2864,-61 11-10483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01.7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1012 5520,'0'0'6176,"10"2"-5802,-5-1-317,-2 0-26,0 0 1,0 0-1,0 0 0,0-1 1,1 0-1,-1 1 0,0-1 1,0 0-1,1-1 1,-1 1-1,0-1 0,0 1 1,0-1-1,0 0 0,0 0 1,0 0-1,0 0 0,0-1 1,0 1-1,0-1 1,3-3-1,22-21 480,42-50 0,-16 16 8,-14 16-69,-3-3-1,-1-1 1,34-60-1,70-165 1300,-133 257-1541,-1-1-1,0 0 1,-2 0 0,4-20 0,4-73 988,-7 60-782,-3 2 727,0 42-790,0 3-92,-6 6-49,2 0-172,0-1 0,0 1 1,0 0-1,1 0 0,-1 0 0,1 0 0,-2 6 0,-4 8 15,-81 183 391,72-156-350,2 0 0,-15 82 0,24-94-63,-12 109 78,16-123-88,1-1 0,0 1 0,2 0 0,0-1 1,9 34-1,-9-45-14,0 1 0,1-1 0,0 0 1,0 0-1,1 0 0,-1 0 0,1-1 0,1 0 0,-1 0 1,1 0-1,0 0 0,7 6 0,-8-8-2,1 0 1,-1-1-1,0 1 0,1-1 0,-1 0 1,1 0-1,0-1 0,0 1 1,-1-1-1,1 0 0,0 0 0,0-1 1,0 0-1,0 1 0,0-2 0,0 1 1,7-2-1,9-4 11,0-1 0,-1-1 0,0-1 1,-1-1-1,0-1 0,0-1 0,30-24 0,-39 27 6,0 0 0,0 0-1,-1-1 1,0-1 0,0 1 0,13-25-1,-21 34-9,0-1 0,-1 1 0,1-1 0,0 1 0,-1-1 0,1 1 0,-1-1-1,1 0 1,-1 1 0,0-1 0,0 1 0,0-1 0,0 0 0,0 1 0,0-1 0,0 0 0,0 1-1,-1-1 1,0-2 0,1 4-2,-1-1 0,1 1 0,0-1 0,-1 1-1,1-1 1,0 1 0,-1 0 0,1-1 0,-1 1 0,1 0-1,0-1 1,-1 1 0,1 0 0,-1 0 0,1-1 0,-1 1-1,1 0 1,-1 0 0,1 0 0,-1 0 0,1 0 0,-1 0-1,0 0 1,-1 0 6,1 0 0,-1 0-1,1 1 1,-1-1 0,1 0 0,-1 1-1,1 0 1,-1-1 0,1 1-1,-1 0 1,-1 1 0,-4 4 15,0 0 0,0 0 0,0 0 0,1 1 0,0 0 0,1 0 0,-1 1 0,1 0 0,-4 8 0,7-12-22,0 0-1,0 0 0,0 0 0,0 0 1,1 1-1,0-1 0,0 0 1,0 1-1,0-1 0,1 1 0,0-1 1,0 1-1,0-1 0,0 1 0,1-1 1,-1 1-1,1-1 0,1 0 0,-1 1 1,3 6-1,-3-10-3,0 1 1,0-1-1,0 0 1,0 1-1,0-1 1,0 0-1,0 0 1,1 0-1,-1 0 1,0 0-1,1 0 0,-1 0 1,1 0-1,-1 0 1,1-1-1,-1 1 1,1-1-1,-1 1 1,1-1-1,2 1 1,-1-1-4,0 0 0,0 0 1,0-1-1,0 1 1,0 0-1,0-1 0,0 0 1,0 0-1,-1 0 1,6-2-1,-4 1-2,1-1-1,-1 1 0,1-1 1,-1 0-1,0-1 0,0 1 1,0-1-1,-1 1 1,1-1-1,-1 0 0,0-1 1,6-8-1,-8 8 9,0 1 0,0-1 0,-1 0 0,1 0 0,-1 0-1,0 1 1,0-1 0,0 0 0,-1 0 0,0 0 0,0 1 0,0-1 0,-1 0-1,-1-4 1,-1-2 26,-1 0 0,-1 0 0,1 1 0,-12-16 0,5 13 43,10 12-66,1 0 0,0 1 0,0-1 1,0 0-1,0 0 0,1 0 1,-1 0-1,0 0 0,0 0 0,0-1 1,1 1-1,-1 0 0,1 0 1,-1 0-1,1-1 0,-1 1 0,1 0 1,0-1-1,0 1 0,-1-2 1,15 6 104,24 5-97,1-1 1,0-2 0,73-1-1,-9 0 39,-85-2-42,-15-1-13,-1 0 1,1-1-1,0 1 1,-1-1-1,1 0 1,0 0-1,0 0 0,-1 0 1,1 0-1,0-1 1,-1 1-1,1-1 1,0 0-1,-1 0 0,1 0 1,4-2-1,-7 2-12,1 0 0,-1 0 0,0 0 0,1 0 0,-1 0 0,0 0 0,0 0 0,1 0 0,-1-1 0,0 1 0,0 0 0,0 0 0,-1 0 0,1 0 0,0 0 0,0 0 0,-1 0 0,1 0 0,0 0 0,-1 0 0,0-2 0,-10-21-477,-10-13-3363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02.0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69 10656,'0'0'1032,"14"-6"-623,14-6-173,2 1 0,-1 1 0,2 1 0,49-7 0,-42 13 168,0 2 0,0 1 0,0 2 0,0 2 0,0 2 0,43 11 0,-52-9 151,1-2 1,0-1-1,0-1 0,56-1 1,-5-9-2484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06.5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1048 7528,'0'0'5089,"14"-6"-4668,4-2-285,-1 0 1,-1-1-1,0-1 0,0 0 0,18-16 1,-4-5 190,-1-1 0,-1-2 0,27-43 0,6-8 317,-6 10 579,57-108 0,-103 166-958,0 0 1,-2-1-1,-1 0 0,0-1 1,-1 1-1,-1-1 0,4-36 1,-6 41-32,-1 9-124,0 0 1,0 1 0,-1-1-1,1 0 1,-1 0 0,0 1-1,0-1 1,-1 0-1,0 0 1,1 1 0,-1-1-1,-1 0 1,1 1-1,-1-1 1,0 1 0,-3-6-1,5 9-91,-1 1 0,1 0 0,-1-1 0,1 1 1,-1 0-1,0 0 0,1-1 0,-1 1 0,1 0 0,-1 0 0,1 0 0,-1 0 0,0 0 0,1 0 0,-1 0 0,1 0 0,-1 0 0,0 0 0,1 0 0,-1 0 0,1 0 0,-1 0 0,0 1 0,1-1 0,-1 0 0,1 0 0,-1 1 0,1-1 0,-1 0 0,1 1 1,-1-1-1,1 0 0,-1 1 0,-17 14 99,10-6-95,1 0 0,0 0 0,0 1 0,1 0 0,0 0 0,-5 15 0,-24 69 64,33-87-78,-115 428 146,103-382-167,-1 0 1,-3-2-1,-3 1 1,-46 84-1,29-80 83,-54 63 1,85-110-63,-3 2 49,0 0 0,0-1 0,-1 0 0,0-1 0,-24 15 0,34-23-54,0-1 0,1 1 0,-1-1-1,1 0 1,-1 1 0,1-1 0,-1 0-1,0 1 1,1-1 0,-1 0 0,0 0-1,1 1 1,-1-1 0,0 0 0,0 0 0,1 0-1,-1 0 1,0 0 0,1 0 0,-1 0-1,0 0 1,1-1 0,-1 1 0,0 0-1,1 0 1,-1 0 0,0-1 0,1 1-1,-1 0 1,0-1 0,1 1 0,-2-1 0,2 0-3,0 0 0,-1 0 1,1 0-1,0 0 1,0 0-1,0 0 1,0 0-1,0 0 0,0 0 1,0 0-1,0 0 1,1 0-1,-1 0 1,0 0-1,0 0 0,1 0 1,-1 0-1,1 0 1,-1 0-1,1 0 1,-1 1-1,1-1 0,1-1 1,13-18-11,2 1 0,0 0 0,1 2 1,0 0-1,2 1 0,0 1 0,24-13 0,258-146-79,-260 149 103,-1-2 0,-2-1 0,-1-3 0,-1 0 0,-1-3 0,-2-1 0,31-42 0,-43 45 73,-18 21 341,-12 21-226,-17 41-56,2 1-1,3 2 0,-16 65 1,34-113-133,1 0 0,0 0 0,1 0 0,0 0 1,0 10-1,0-15-11,0 1-1,0 0 1,1 0 0,-1 0 0,1-1 0,-1 1 0,1 0 0,-1 0-1,1-1 1,0 1 0,0-1 0,0 1 0,0 0 0,0-1-1,0 0 1,0 1 0,0-1 0,1 0 0,-1 1 0,0-1 0,1 0-1,2 1 1,-2-2-2,0 0 0,0 0-1,1-1 1,-1 1 0,0-1 0,0 1-1,0-1 1,1 0 0,-1 0 0,0 0-1,0 0 1,0 0 0,0 0 0,-1-1-1,1 1 1,3-4 0,-1 2 1,18-14-2,-1-2 0,24-28 1,22-20 5,-55 57 5,-1-1 1,0 1-1,-1-2 1,-1 0-1,0 0 1,0-1-1,8-16 1,-14 23 6,-1 2 2,-1 1 0,1 0 0,0-1 0,-1 1-1,2 0 1,-1 0 0,0 0 0,4-3 0,-8 9 3,0 0-1,0 0 1,1 1 0,-1-1-1,1 0 1,0 1 0,0-1 0,-1 5-1,-3 8-7,-10 23 10,7-23-7,2 0 0,0 1 0,0 0 0,2 0 0,0 0 1,-3 35-1,7-50-16,0 0 0,0 0 1,0 0-1,0 0 0,1 0 1,-1 0-1,0 0 0,1 0 1,0 0-1,-1 0 0,1 0 1,0 0-1,0-1 0,0 1 1,0 0-1,0 0 0,0-1 1,1 1-1,-1-1 0,0 1 1,1-1-1,0 0 0,-1 1 1,1-1-1,0 0 0,2 1 1,-1-1-2,-1 0 0,1-1 1,0 1-1,0-1 0,0 0 0,0 1 1,0-2-1,0 1 0,0 0 1,0 0-1,-1-1 0,1 0 1,0 1-1,0-1 0,0 0 1,-1-1-1,1 1 0,3-2 1,22-15 15,0 0 1,-1-2 0,-1-1 0,-1-1-1,-1-1 1,-1-2 0,-2 0 0,30-42 0,-46 58-11,-2 5 31,0 1-1,0-1 1,-1 0-1,1-1 1,-1 1-1,0 0 0,-1-1 1,1 1-1,-1-1 1,0 1-1,0-1 1,0 0-1,0-9 1,4 16 81,-3-1-118,0-1 0,0 1 0,-1-1 0,1 1 0,0-1-1,-1 1 1,1 0 0,-1 0 0,1 0 0,-1 0 0,1 0 0,-1 0 0,2 3 0,2 3-1,-2 0 0,1 0 0,-1 0 1,0 1-1,-1-1 0,1 1 0,-2 0 1,1 0-1,-1 0 0,0 0 1,-1 0-1,0 10 0,6 41 56,-5-51-51,0-1 0,1 0 0,0 1 0,1-1 0,-1 0 0,1 0-1,1-1 1,-1 1 0,1 0 0,7 7 0,-9-12-9,0-1 0,0 0 0,0 1 0,0-1 0,0 0 0,0 0 0,1-1 0,-1 1 0,0 0 0,1-1-1,-1 1 1,1-1 0,-1 0 0,1 0 0,-1 0 0,5-1 0,-4 1 1,0 0 0,1 0 0,-1 0-1,0 1 1,0-1 0,0 1 0,0-1 0,5 3-1,26-5 238,-34 2-76,1-2-156,0 1 0,0-1-1,0 1 1,-1-1-1,1 1 1,0 0-1,1-1 1,-1 1 0,0 0-1,0 0 1,0 0-1,3-2 1,11-12 8,-10 7-10,0 1 0,0 0 0,0 0 0,1 0 0,0 0 0,0 1 0,7-5 0,12-14 0,-3 0 0,-1-2 0,-2 0 0,31-58 0,33-98 0,20-133 91,-90 270-85,-7 16 21,-6 29-27,1 0 1,-1 1 0,0-1-1,0 0 1,0 1 0,0-1-1,0 0 1,1 0 0,-1 1-1,0-1 1,-1 0-1,1 0 1,0 1 0,0-1-1,0 0 1,0 1 0,-1-1-1,1 0 1,0 1 0,0-1-1,-1 0 1,1 1-1,-1-1 1,1 0 0,0 1-1,-1-1 1,1 1 0,-1-1-1,0 1 1,1-1 0,-2 0-1,-8 13 0,9-9 0,-17 27-7,1 1 0,-23 67 0,-11 71-32,30-89-40,3 0 0,4 2 0,-7 147 0,21-220 63,0 0 0,1 0 0,0 0 0,0 0 0,5 15 0,-6-22 12,1 0-1,-1 0 0,1 0 1,0-1-1,0 1 0,0 0 1,0-1-1,0 1 1,0-1-1,1 1 0,-1-1 1,0 1-1,1-1 0,-1 0 1,1 0-1,0 0 1,-1 0-1,1 0 0,0 0 1,0 0-1,-1 0 0,1-1 1,0 1-1,0-1 1,0 1-1,0-1 0,0 0 1,0 0-1,0 0 0,0 0 1,-1 0-1,1 0 0,3-1 1,3-1-1,0 0-1,0-1 1,0 0 0,-1 0-1,1-1 1,-1 0 0,0 0 0,0-1-1,-1 1 1,12-12 0,-2 1 1,0-1-1,23-33 1,4-14 41,-3-1-1,40-89 1,44-147 117,-28-11 99,-95 308-244,-1 0 0,1-1-1,-1 1 1,0 0-1,0 0 1,0 0-1,0-5 1,-1-6 41,-14 21 23,8 2-63,1-1-1,0 1 1,0 1-1,1-1 1,0 1-1,1 0 1,0 0-1,-3 13 1,-1 1 10,-18 43 28,11-32-18,2 2-1,-12 48 0,-16 80 107,8-41-48,24-85-21,-2 0 1,-23 54-1,9-21 47,-5 10 55,25-61-112,5-19-48,0 0-1,-1 1 1,1-1 0,-1 0-1,1 0 1,-1 0-1,0 1 1,-1 2 0,1-5 11,8-7 68,31-46-37,2 1 0,2 2 1,56-50-1,-94 96-49,1 0 1,-1 0-1,1 0 0,0 0 1,9-4-1,-13 7-2,0 1 1,0 0-1,0-1 0,0 1 0,0 0 1,0-1-1,1 1 0,-1 0 0,0 0 1,0 0-1,0 0 0,0 0 0,0 0 1,0 0-1,0 1 0,0-1 0,1 0 1,-1 1-1,0-1 0,0 0 0,0 1 1,0-1-1,0 1 0,-1 0 1,1-1-1,0 1 0,0 0 0,0-1 1,0 1-1,-1 0 0,1 0 0,0 0 1,-1 0-1,1 0 0,-1 0 0,1 0 1,-1 0-1,1 1 0,4 10 0,0 1 0,-1-1 0,-1 1 0,2 14 0,-3-16 0,1 0 0,-1 1 0,2-1 0,0 0 0,6 14 0,-5-18 0,1 1 0,-1-1-1,1 0 1,0 0 0,1-1-1,0 0 1,0 0 0,0 0 0,1-1-1,-1 0 1,1 0 0,1-1-1,13 5 1,-14-7-5,0-1-1,0 0 1,0 0-1,0-1 0,0 0 1,0 0-1,0-1 1,0 0-1,0-1 1,-1 0-1,1 0 1,0 0-1,-1-1 1,0 0-1,1-1 1,-1 1-1,0-1 1,8-7-1,-4 3 8,0 0 1,-1-1-1,0-1 1,0 1-1,-1-1 0,0-1 1,-1 0-1,0 0 1,-1 0-1,6-14 0,5-24 28,-17 45-20,0 0 0,0 0 0,-1 0 0,1 0 0,-1 0 0,0 0 0,0 0 0,-1 0 0,1 0 0,-1 0 0,-1-5 0,2 8-7,-1 0 1,1 1-1,0-1 1,0 0-1,-1 1 1,1-1-1,-1 1 1,1-1-1,-1 0 1,1 1-1,-1-1 1,1 1 0,-1-1-1,1 1 1,-1 0-1,1-1 1,-1 1-1,0 0 1,1-1-1,-1 1 1,0 0-1,1-1 1,-1 1-1,0 0 1,1 0-1,-2 0 1,0 0 4,0 0 0,0 0 0,0 0 0,-1 1 0,1-1 0,0 1-1,0-1 1,0 1 0,-2 1 0,-3 1 8,1 1 0,-1 0 0,0 1-1,-6 5 1,5-3-6,-1 1 0,1 0 1,0 0-1,1 1 0,0 0 0,-11 19 0,16-23-4,0-1 0,0 0 0,1 1 0,0 0 0,-1-1 0,2 1 0,-1 0 0,0-1 0,1 1 0,0 0 0,0 0 0,0-1 0,1 1 0,0 0 0,-1-1 0,2 1 0,-1 0 0,0-1 0,4 8 0,-3-9-3,0 1 0,0 0-1,0-1 1,0 0 0,0 0 0,1 1 0,0-1 0,-1-1 0,1 1 0,0 0 0,7 4-1,-4-4 2,1 0 0,0 0-1,-1-1 1,1 0-1,14 3 1,0 0-2,-15-4-1,0 1-1,-1-1 1,1 0 0,0 0-1,0 0 1,-1-1 0,1 0-1,0 0 1,0 0-1,7-2 1,1-1-1,5-4 0,-2 0 6,-15 6-3,1 0 0,-1 1-1,0-1 1,1-1 0,-1 1 0,0 0-1,0 0 1,4-4 0,207-170 194,-189 156-172,-21 17-23,0 0-1,-1 0 1,1 0 0,0 0-1,0 0 1,1 1-1,-1 0 1,0-1-1,0 1 1,1 0-1,-1 0 1,1 1-1,3-1 1,-5 1-2,0 0 1,0 1-1,0-1 1,0 1-1,0-1 1,0 1-1,0 0 1,-1 0 0,1 0-1,0 0 1,0 0-1,-1 0 1,1 0-1,-1 1 1,1-1-1,-1 1 1,0-1-1,1 1 1,-1-1-1,0 1 1,0 0-1,0-1 1,0 1 0,1 2-1,4 13 16,1 0 0,-2 0-1,7 34 1,-8-29 13,14 38-1,-3-31 69,-14-28-113,-1 1 0,1-1 1,-1 0-1,1 0 0,0 0 1,-1 0-1,1 0 1,0 0-1,0-1 0,0 1 1,0 0-1,0 0 1,0 0-1,0-1 0,0 1 1,0-1-1,0 1 0,0-1 1,1 1-1,-1-1 1,0 1-1,2-1 0,-3 0-32,1 0 0,-1 0-1,0-1 1,1 1 0,-1 0 0,0 0-1,1-1 1,-1 1 0,0 0-1,0-1 1,1 1 0,-1 0-1,0 0 1,0-1 0,0 1 0,1-1-1,-1 1 1,0 0 0,0-1-1,0 1 1,0 0 0,0-1-1,0 1 1,0-1 0,0 1-1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06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8840,'0'0'1742,"9"12"-1034,-2-3-578,1 0 0,0 0 0,0-1 0,1 0-1,0-1 1,0 1 0,0-2 0,1 0 0,0 0-1,12 5 1,72 22 1135,131 27-1,-149-41-631,-59-15-474,-1-1 1,1-1 0,0-1-1,0 0 1,0-1 0,19-3 0,-1-2 221,64-18 1,-32 4-2366,-54 15-9273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12.1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340 264 4616,'0'0'9329,"-9"-11"-8898,-32-35-1,38 43-313,0-1 1,0 1-1,0-1 0,-1 1 0,0 0 1,1 1-1,-1-1 0,0 1 1,0-1-1,-1 1 0,1 1 0,0-1 1,-1 0-1,1 1 0,-1 0 0,1 0 1,-7 0-1,2 1 67,0 1 0,0 0 0,0 0 0,0 1 0,0 0 0,-13 5 0,17-4-112,1-1 0,-1 0 0,1 1 0,-1 0 0,1 0 0,0 1 0,0-1 0,1 1 0,-1 0 0,-5 7 0,-15 15 201,18-22-222,1 0 0,0 1-1,1 0 1,-1 0 0,1 0-1,0 0 1,0 1 0,1-1 0,-1 1-1,1 0 1,1 0 0,-1 1-1,1-1 1,0 0 0,0 1 0,1-1-1,0 1 1,0 0 0,1-1 0,-1 1-1,1 0 1,1-1 0,1 9-1,1 2 45,2 0-1,0 0 0,1 0 0,1-1 0,0 1 0,2-2 1,16 26-1,-20-34-43,-1-1 1,1 0 0,1-1-1,-1 0 1,1 1 0,-1-2 0,2 1-1,-1-1 1,0 0 0,1 0-1,13 6 1,-10-7 14,1 0 0,-1-1 0,0 0 0,1 0 1,-1-1-1,1 0 0,18-2 0,-3-2 43,-1-1 0,0-1-1,0-2 1,0 0 0,-1-1 0,29-15-1,-16 3 42,0-2-1,-2-2 0,63-53 0,-92 72-128,4-5 27,-1 1 0,0-1 0,10-13 0,0-2 96,-18 25-132,0-1 1,-1 0 0,1 0-1,0 0 1,-1 1 0,1-1-1,-1 0 1,1 0-1,-1 0 1,0 0 0,1 0-1,-1 0 1,0 0 0,0 0-1,1-1 1,-1 2-5,0-1-1,-1 1 1,1 0 0,0-1-1,0 1 1,0 0 0,0-1-1,0 1 1,-1 0 0,1-1-1,0 1 1,0 0 0,0 0-1,-1-1 1,1 1 0,0 0-1,0 0 1,-1 0 0,1-1-1,0 1 1,-1 0 0,1 0-1,0 0 1,-1 0 0,1 0-1,0-1 1,-1 1 0,1 0-1,-2 0 14,0 0-1,0 0 1,0 0-1,0 0 0,0 0 1,0 1-1,0-1 1,0 0-1,0 1 1,0 0-1,0-1 0,1 1 1,-4 2-1,-2 1 8,2 1-1,-1 0 1,0 1-1,1-1 1,0 1-1,0 0 1,1 0-1,0 1 1,0-1-1,0 1 1,1 0-1,-4 9 1,5-10-10,0-1 0,1 0 1,-1 1-1,1-1 1,0 1-1,1-1 1,-1 1-1,1-1 1,0 1-1,1-1 0,-1 1 1,1 0-1,0-1 1,0 0-1,1 1 1,0-1-1,4 10 1,-3-11-12,0-1 0,0 1 0,0-1 0,0 0 0,0 0 0,1 0 0,-1 0 0,1-1 0,0 0 0,0 1 0,0-1 1,0 0-1,0-1 0,1 1 0,-1-1 0,0 0 0,7 1 0,-3-1 1,0 0 0,1 0 1,-1-1-1,0 0 0,1 0 0,-1-1 0,0 0 1,13-4-1,-13 3 6,-1-1 0,1 0 0,-1-1 0,1 0 0,-1 0 0,0-1 0,-1 1 0,1-2 0,-1 1 0,0-1 0,0 0 0,0 0 0,-1 0 1,0-1-1,5-9 0,-8 12 4,0 0 0,0 0 0,0 0 0,-1-1 0,1 1 0,-1-1 0,0 1 0,-1 0 0,1-1 0,-1 1 0,0-1 0,0 0 0,0 1 1,-1-1-1,0 1 0,0 0 0,0-1 0,0 1 0,0 0 0,-1-1 0,0 1 0,0 0 0,0 0 0,0 0 0,-1 1 0,0-1 0,1 0 0,-1 1 0,-5-4 1,1 1 20,0 1 0,0 0 0,0 0 0,-1 1 0,0 0 0,0 0 0,0 1 0,0 0 0,0 1 0,-1 0 0,1 0 0,-1 0 0,1 1 0,-17 0 0,16 4 18,-1-1 51,10-2-106,0 0 1,0 0-1,0 0 0,0 0 0,0 0 0,0 0 0,0 0 0,0 0 0,0 0 0,0 0 0,0 0 0,-1 0 0,1 0 0,0 0 1,0 0-1,0 0 0,0 0 0,0 0 0,0 0 0,0 0 0,0 0 0,0 0 0,0 0 0,0 0 0,-1 0 0,1 0 0,0 0 1,0 0-1,0 0 0,0 0 0,0 0 0,0 0 0,0 0 0,0 0 0,0 0 0,0 0 0,0 0 0,0 0 0,0-1 0,0 1 1,0 0-1,0 0 0,-1 0 0,1 0 0,0 0 0,0 0 0,0 0 0,0 0 0,0 0 0,0 0 0,0-1 0,0 1 1,0 0-1,0 0 0,0 0 0,0 0 0,0 0 0,0 0 0,1 0 0,-1 0 0,0 0 0,0 0 0,0 0 0,0-1 0,0 1 0,14 3 6,6-2-24,0-2-1,0 0 0,0-1 0,20-4 0,0 0-5,11-1-4,81-8-135,-110 14 139,0 1 1,1 1-1,-1 2 1,23 4-1,-41-6 31,0 1 0,0 0 0,0 0 0,0 1 0,0-1 0,-1 1 0,1-1 0,0 1-1,-1 0 1,0 1 0,0-1 0,0 1 0,0-1 0,-1 1 0,4 6 0,-5-7 2,0-1-1,0 1 1,0 0 0,-1 0 0,1-1 0,-1 1 0,1 0-1,-1 0 1,0 0 0,0 0 0,0 0 0,-1 0-1,1 0 1,-2 4 0,-12 40 153,14-46-160,-3 8 77,-1 0 0,0-1 0,0 0 0,-7 11-1,11-19-73,0 0-1,0 0 1,0 0-1,0 0 0,0 0 1,0 0-1,0 0 0,0 0 1,0 0-1,1 0 0,-1 0 1,0 0-1,0 0 1,0 0-1,0 0 0,0 0 1,0 0-1,0 0 0,0 0 1,0 0-1,0 0 0,0 0 1,0 0-1,0 0 1,0 0-1,0 0 0,0 0 1,0 0-1,0 0 0,0 0 1,0 0-1,0 1 0,0-1 1,1 0-1,-1 0 1,0 0-1,0 0 0,0 0 1,0 0-1,0 0 0,0 0 1,0 0-1,0 0 0,0 0 1,0 0-1,0 0 1,9-5 102,11-11-35,39-44 39,-45 43-81,2 1 0,0 1-1,0 0 1,27-17 0,-37 28-12,0 0 0,1 1-1,-1 0 1,1 0 0,10-3-1,-14 5-11,1 1-1,-1-1 0,0 1 0,0 0 1,1 0-1,-1 0 0,0 0 0,0 0 0,1 1 1,-1-1-1,0 1 0,0 0 0,0 0 1,4 2-1,-6-2-4,0-1 0,-1 1 0,1 0 0,0-1 1,-1 1-1,1 0 0,-1 0 0,1-1 0,-1 1 1,1 0-1,-1 0 0,0 0 0,1 0 0,-1 0 0,0 0 1,0 0-1,1-1 0,-1 1 0,0 0 0,0 0 0,0 0 1,0 1-1,-3 26 23,2-22-16,-2 21 43,-1-1 0,-12 41 0,12-46 43,4-21-91,0 0-1,0 1 0,0-1 0,0 0 1,0 0-1,0 1 0,0-1 0,0 0 1,0 0-1,0 1 0,0-1 0,1 0 1,-1 0-1,0 1 0,0-1 0,0 0 1,0 0-1,0 0 0,1 1 0,-1-1 1,0 0-1,0 0 0,0 0 1,1 0-1,-1 1 0,0-1 0,0 0 1,1 0-1,-1 0 0,0 0 0,0 0 1,1 0-1,-1 0 0,0 0 0,1 0 1,2-1 9,0 0 0,1 0 0,-1 0 0,0 0 0,0-1 1,0 0-1,0 1 0,5-5 0,56-42 67,-29 22-29,0 1 0,2 1-1,59-28 1,-95 52-49,0-1 1,-1 1-1,1 0 1,0 0-1,-1-1 0,1 1 1,0 0-1,0 0 1,-1 0-1,1 0 0,0 0 1,0 0-1,-1 0 0,1 0 1,0 0-1,-1 0 1,1 1-1,0-1 0,-1 0 1,1 0-1,0 1 1,-1-1-1,1 0 0,0 1 1,-1-1-1,1 1 0,-1-1 1,1 1-1,-1-1 1,1 1-1,-1-1 0,1 1 1,-1-1-1,1 1 1,-1 0-1,0-1 0,1 1 1,-1 0-1,0-1 0,0 1 1,0 0-1,1-1 1,-1 1-1,0 1 0,3 34 0,-3-32-5,0-2 2,2 46-18,-2-45 17,0 0 0,1-1 0,-1 1-1,1 0 1,0 0 0,-1 0 0,1 0 0,1 0 0,-1-1 0,0 1-1,1 0 1,2 4 0,-3-7 1,0 1 0,1-1 0,-1 1 0,0-1 0,0 0 0,0 1 0,0-1 0,0 0 0,0 0 0,0 1 0,1-1 0,-1 0 0,0 0 0,0-1 0,0 1 0,0 0 0,2-1 0,22-6 0,-23 7 0,29-13 15,-2 0-1,0-2 0,46-31 1,-50 30-9,-8 5 3,-8 4-1,0 1 0,0 1 0,1-1-1,-1 2 1,14-6 0,-22 10-10,0 0 1,0 0-1,0-1 1,0 1-1,0 0 0,0 0 1,0 0-1,1 0 0,-1 0 1,0 0-1,0 0 0,0 0 1,0 0-1,0 1 1,0-1-1,0 0 0,0 1 1,0-1-1,0 1 0,0-1 1,-1 1-1,1-1 0,0 1 1,0 0-1,0-1 1,0 1-1,-1 0 0,1 0 1,0-1-1,-1 1 0,1 0 1,-1 0-1,1 0 1,-1 0-1,1 0 0,-1 0 1,0 0-1,1 0 0,-1 0 1,0 0-1,0 0 0,0 0 1,0 0-1,0 0 1,0 0-1,0 2 0,0 6-4,-1 0-1,0 1 1,0-1-1,-4 11 1,4-14 6,-12 37-3,-2-1 0,-2 0 0,-36 65 0,1-1 28,40-83 2,-30 43 0,9-16 15,19-33-32,9-13-6,9-11-2,59-104 43,0 0 9,35-25-18,-76 105-34,1 2 1,54-52-1,65-42 53,-118 105-39,0 2 0,1 0 0,27-11 0,-50 26-15,-1 0 0,1 1-1,0-1 1,0 1 0,0-1-1,0 1 1,0 0 0,-1 0-1,1 0 1,0 0 0,0 0-1,0 0 1,0 1 0,0-1-1,0 1 1,-1-1 0,1 1-1,0-1 1,0 1 0,-1 0-1,1 0 1,0 0 0,-1 0-1,1 0 1,1 3 0,0-2-1,-1 0 1,0 0-1,0 0 1,0 0 0,-1 1-1,1-1 1,0 1-1,-1-1 1,1 1 0,-1 0-1,0 0 1,0-1-1,0 1 1,-1 0-1,2 5 1,-2 3-1,-1-1 0,0 1 0,0 0 0,-1-1-1,-1 0 1,1 1 0,-6 11 0,0-4 2,0 0-1,-21 33 1,27-48 3,-1 0-1,1 0 1,-1 0-1,0 0 1,0-1-1,0 1 1,0-1-1,-1 0 1,1 0-1,-1 0 1,1 0-1,-1 0 1,0-1-1,0 0 1,1 0 0,-1 0-1,0 0 1,0 0-1,0-1 1,0 0-1,0 0 1,0 0-1,-5-1 1,-6 0 12,0-2 0,1 0 0,-1-1-1,-24-9 1,34 11-9,-3-1 47,8 3-55,0 0 1,0 1-1,0-1 1,-1 0 0,1 0-1,0 0 1,0 0 0,0 0-1,0 1 1,-1-1-1,1 0 1,0 0 0,0 0-1,0 1 1,0-1 0,0 0-1,0 0 1,0 0-1,0 1 1,0-1 0,0 0-1,0 0 1,0 1 0,0-1-1,0 0 1,0 0-1,0 0 1,0 1 0,0-1-1,0 0 1,0 0 0,0 0-1,0 1 1,0-1-1,0 0 1,0 1 0,1 0-4,0 0 1,0 0-1,0 0 0,0-1 1,0 1-1,0 0 0,1 0 1,-1 0-1,0-1 1,0 1-1,1-1 0,-1 1 1,0-1-1,1 1 1,-1-1-1,0 0 0,1 0 1,-1 1-1,0-1 1,1 0-1,-1 0 0,3-1 1,4 2-5,8 1-3,0 0 1,0-1-1,0-1 1,1-1-1,-1 0 0,0-1 1,0 0-1,0-2 1,-1 0-1,1-1 0,-1 0 1,0-1-1,16-9 0,11-9-14,-2-1 0,56-46 0,-88 63 35,-1 0-1,0-1 0,0 1 1,0-2-1,9-18 0,-3 2 50,10-29 0,-19 44-32,1 0 0,0 0 1,0 0-1,10-14 0,-12 22-28,0-1 1,-1 1-1,1 0 0,0 0 0,0 1 0,1-1 0,-1 1 0,1-1 1,-1 1-1,1 0 0,-1 1 0,1-1 0,0 0 0,0 1 0,0 0 1,5-1-1,-2 1-6,0 0 1,0 0 0,0 1-1,0 0 1,0 1-1,0-1 1,0 1 0,0 0-1,0 1 1,0 0 0,-1 0-1,1 0 1,0 1-1,-1 0 1,0 0 0,0 1-1,0 0 1,0 0 0,0 0-1,-1 1 1,0 0-1,0 0 1,0 0 0,-1 0-1,1 1 1,-1 0 0,0 0-1,5 11 1,-7-8 18,1 1 1,-1-1-1,0 1 1,-1-1-1,0 1 1,-1 0-1,0-1 1,0 1-1,-1 0 0,-3 15 1,2-13-20,0 0-1,1 1 1,1-1 0,0 0 0,3 24-1,-3-33 3,1 1-1,0 0 0,0-1 0,0 1 0,0-1 0,1 0 0,-1 1 1,1-1-1,0 0 0,0 0 0,0 0 0,0 0 0,1 0 0,-1-1 1,1 1-1,-1 0 0,1-1 0,0 0 0,0 0 0,0 0 0,0 0 1,1 0-1,-1-1 0,5 2 0,-2-1 4,1 0 1,-1 0-1,1 0 0,0-1 1,-1 0-1,1-1 0,0 1 0,0-1 1,0-1-1,-1 1 0,12-3 1,6-3-4,43-16 1,-37 11 2,-5 3 1,2-1 0,43-20 0,-62 24 0,0 1 0,0-1 0,-1-1 0,0 1 0,1-1 0,-2-1 0,1 1 0,-1-1 0,7-9 0,2-4 8,18-30 38,-31 47-44,0 0 1,-1-1 0,1 1-1,-1-1 1,0 1 0,0-1-1,0 0 1,-1 1-1,1-1 1,-1 0 0,0 0-1,0 1 1,0-5 0,-1 6-1,1 1 0,0 0 0,0 0 0,-1 0-1,1 0 1,0 0 0,-1 0 0,0 0 0,1 0 0,-1 0 0,1 0 0,-1 0 0,0 0 0,0 0 0,1 0 0,-1 1 0,0-1 0,0 0 0,0 1 0,0-1 0,0 0 0,0 1 0,0-1-1,0 1 1,0 0 0,0-1 0,0 1 0,-1 0 0,1-1 0,0 1 0,0 0 0,0 0 0,0 0 0,-2 0 0,0 1-1,0-1-1,-1 1 1,1-1 0,0 1-1,0 0 1,-1 0 0,1 1 0,0-1-1,0 0 1,-4 4 0,-1 1-3,0 0 1,1 1-1,0 0 0,0 0 1,1 1-1,-10 13 1,3 2-3,-13 28-1,10-18 2,14-29 3,1 0 0,-1 0 0,1 0 0,-1 0 0,1 0 0,1 0 0,-1 1 0,0-1 0,1 0 0,0 1 0,0-1 0,0 0 0,1 0 0,-1 1 0,1-1 0,2 7 0,-2-9 0,0 1 0,1 0 0,-1-1 0,1 1 0,0-1 0,-1 1 0,1-1 0,0 0 0,0 0 0,1 0 0,-1 0 0,0 0 0,1 0 0,-1-1 0,1 1 0,-1-1 0,1 1 0,0-1 0,-1 0 0,1 0 0,0 0 0,0-1 0,0 1 0,5 0 0,3-1 0,-1 0 0,0-1 0,0 0 0,1 0 0,-1-1 0,0 0 0,17-7 0,67-33 0,-69 30 0,-8 4-1,-1 0 1,0-1-1,0-1 0,0-1 1,27-25-1,138-140-20,-178 173 22,-1 1 0,1 0 0,0 0 1,0 0-1,0 0 0,0 1 0,0-1 0,0 1 1,6-2-1,-7 2 1,0 1 1,-1 0-1,1-1 1,-1 1-1,1 0 1,0 0-1,-1 0 0,1 0 1,-1 0-1,1 0 1,0 1-1,-1-1 1,1 0-1,-1 1 0,1-1 1,-1 1-1,1 0 1,-1-1-1,1 1 1,-1 0-1,0 0 1,0 0-1,2 1 0,4 7-4,-1-1 0,-1 0 0,1 1 0,-1 0-1,-1 0 1,0 1 0,0-1 0,-1 1 0,0 0-1,0 0 1,-1 0 0,-1 0 0,0 0 0,0 0 0,-1 1-1,0-1 1,-1 0 0,0 0 0,-1 0 0,0 1-1,0-2 1,-1 1 0,0 0 0,-1 0 0,0-1-1,-1 0 1,-5 9 0,9-16 2,-1 0 1,0-1-1,1 1 1,-1-1-1,0 0 0,0 0 1,0 1-1,0-1 0,0 0 1,0 0-1,0-1 1,0 1-1,0 0 0,0-1 1,0 1-1,0-1 0,-1 0 1,1 0-1,0 0 1,0 0-1,-1 0 0,1 0 1,0 0-1,0-1 0,0 1 1,0-1-1,-1 0 1,-3-1-1,-4-2 31,1 0 1,-1-1-1,0 0 1,-14-11-1,14 8 44,0 0-1,-16-19 0,18 17-5,-1 1-1,-15-12 0,15 11-28,8 9-31,1 1-1,-1-1 1,1 0-1,-1 0 1,0 1 0,1-1-1,-1 0 1,0 1 0,0-1-1,1 0 1,-1 1 0,0-1-1,0 1 1,0 0-1,0-1 1,1 1 0,-1 0-1,-1-1 1,10 17 74,-3-8-98,0 0 0,0 0 1,1-1-1,0 1 0,1-2 1,0 1-1,0-1 1,0 0-1,1 0 0,-1-1 1,1 0-1,1 0 0,-1-1 1,17 6-1,-13-6 1,-1-1 0,1-1-1,0 0 1,0 0 0,0-2 0,0 1-1,0-1 1,0-1 0,0 0 0,0-1-1,17-5 1,-3-1-7,0-1 0,-1-1 0,-1-2 0,0 0 1,0-2-1,34-25 0,119-116-21,-169 147 71,0-1-1,0-1 1,0 1-1,-1-1 1,-1 0-1,7-15 1,-49 170 268,30-124-303,-34 103-134,34-111 124,0 0 0,-1 0 0,0 0 0,0-1 1,-2 0-1,-18 20 0,26-31 20,0 0-1,0 0 1,-1 0-1,1-1 1,0 1-1,-1 0 1,1-1-1,-1 1 1,1-1-1,-1 0 1,1 1-1,-1-1 1,1 0-1,-1 0 1,1 0-1,-1 0 1,1 0-1,-1 0 1,1 0-1,-1-1 1,1 1-1,-1-1 1,1 1-1,0-1 1,-1 1-1,1-1 1,0 0-1,-1 1 1,1-1 0,0 0-1,0 0 1,-2-1-1,-3-3 28,1 0 0,-1 0 1,1-1-1,-9-10 0,9 10 12,1 0 0,0-1 0,0 1 0,1-1 0,0 1 0,0-1 0,1 0 0,-3-13 0,5 19 3,15 3-28,1 0 0,0 1-1,-1 1 1,0 0 0,0 1-1,0 0 1,21 12 0,1 3-10,-27-14-4,0-1 0,0 0 0,0 0 0,1-1 0,13 4 0,-15-6-5,-8-1-3,0-1 0,0 1 0,0-1 0,0 1 0,0-1 0,0 0 0,0 0 0,0 1 0,0-1 0,0 0 0,0 0 0,0 0 0,0 0 0,0 0 0,0 0 0,0 0 0,0-1-1,0 1 1,0 0 0,0 0 0,0-1 0,0 1 0,0-1 0,-1 1 0,1-1 0,0 1 0,0-1 0,0 1 0,0-1 0,-1 0 0,1 1 0,0-1 0,-1 0 0,1 0 0,0 0 0,0-1 0,14-21-362,0 0-1,2 2 1,0 0-1,23-22 0,-13 15-3317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12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4912,'0'0'32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15.8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365 495 5120,'0'0'10296,"-10"-6"-9842,-36-18-6,42 23-386,1 0-1,-1 0 0,0 1 1,0-1-1,0 1 1,0 0-1,0 0 1,1 0-1,-1 1 0,0-1 1,0 1-1,0 0 1,1 0-1,-1 0 1,0 0-1,1 1 0,-1 0 1,1 0-1,0 0 1,-1 0-1,-2 2 1,-15 8 294,5-3-146,1-1-1,0 2 1,1 0-1,0 1 1,1 1-1,0 0 1,-16 19-1,-17 16 538,43-45-702,1 1 0,0-1 0,-1 0 0,1 1 1,0 0-1,0-1 0,0 1 0,1 0 0,-1 0 1,1 0-1,0 0 0,-1 1 0,2-1 0,-1 0 0,0 0 1,0 1-1,1-1 0,0 0 0,0 1 0,0-1 1,1 6-1,-1-5 0,2-1 0,-1 0 0,0 1 1,1-1-1,-1 0 0,1 0 0,0 0 1,0 0-1,0-1 0,0 1 0,1-1 1,-1 1-1,1-1 0,-1 0 0,1 1 0,0-1 1,0-1-1,0 1 0,0 0 0,6 1 1,-4-1 0,-1-2 1,1 1-1,-1 0 1,1-1-1,-1 0 1,1 0-1,0 0 1,-1 0-1,1-1 1,-1 0-1,1 0 1,-1 0-1,1 0 1,-1-1-1,0 0 1,1 0 0,-1 0-1,4-3 1,6-3 87,-2 0 1,1-2 0,-1 1-1,12-13 1,-19 16-20,0 0 0,0 0 0,-1-1 0,0 1 0,0-1 0,0 0 1,-1 0-1,0 0 0,0 0 0,-1-1 0,0 1 0,0-1 0,-1 0 0,0 1 0,0-10 0,-1 28-34,1 0 1,0-1-1,0 1 0,1 0 0,1-1 0,0 1 0,0-1 0,1 0 1,0 0-1,0 0 0,2 0 0,11 17 0,-12-21-60,-1-1 0,1 1-1,1-1 1,-1-1-1,1 1 1,0-1 0,0 0-1,0 0 1,0-1-1,1 1 1,-1-1 0,1-1-1,0 1 1,0-1-1,0-1 1,0 1 0,0-1-1,0 0 1,0-1 0,10 0-1,-6-1 10,0 0 0,-1-1-1,1 0 1,-1-1 0,0 0-1,0-1 1,0 0 0,0 0-1,11-8 1,10-8 96,39-32 0,-18 11 52,-19 13-37,-26 21-46,0 0 1,1 1-1,-1 0 1,14-7-1,-21 12-87,0 1 0,0 0 0,0 0-1,1-1 1,-1 1 0,0 0 0,0 0-1,1 0 1,-1 0 0,0-1 0,0 1-1,1 0 1,-1 0 0,0 0-1,0 0 1,1 0 0,-1 0 0,0 0-1,0 0 1,1 0 0,-1 0 0,0 0-1,1 0 1,-1 0 0,0 0 0,0 0-1,1 0 1,-1 0 0,0 0-1,0 0 1,1 0 0,-1 0 0,0 0-1,0 1 1,1-1 0,-1 0 0,0 0-1,0 0 1,1 0 0,-1 1 0,0-1-1,0 0 1,0 0 0,0 1-1,1-1 1,-1 0 0,0 0 0,0 1-1,0-1 1,0 0 0,0 0 0,0 1-1,0-1 1,1 1 0,-5 18 98,2-10-48,0 5-21,1-4 5,0 0 0,-1 0 0,0 0 0,-1 0 0,-7 17 0,-4 9 246,53-63 72,4-5-159,83-49 1,-125 80-203,2-1 17,0 1 0,-1-1-1,1 1 1,0 0 0,0 0 0,0 0 0,4-1 0,-7 2-12,1 0 0,0 0 0,0 0 0,-1 1 0,1-1 0,0 0 0,-1 0 1,1 1-1,0-1 0,-1 0 0,1 1 0,0-1 0,-1 0 0,1 1 1,-1-1-1,1 1 0,-1-1 0,1 1 0,-1-1 0,1 1 0,-1-1 1,0 1-1,1 0 0,-1-1 0,0 1 0,1 0 0,-1-1 0,0 1 0,0 0 1,1-1-1,-1 1 0,0 0 0,0-1 0,0 1 0,0 1 0,1 6 11,-1 1-1,0 0 0,0-1 0,0 1 1,-1-1-1,-3 10 0,3-12 3,0 1 0,0-1 1,0 1-1,0 0 0,1-1 0,0 1 0,1 0 0,0-1 0,0 1 0,2 10 0,-2-16-11,0 0-1,0 0 1,0 1-1,0-1 0,0 0 1,0 0-1,1 0 1,-1 0-1,0 0 0,0 0 1,1 0-1,-1 0 1,0-1-1,1 1 1,-1 0-1,1-1 0,-1 0 1,1 1-1,-1-1 1,1 0-1,0 1 0,-1-1 1,1 0-1,-1 0 1,3-1-1,45-5 54,-40 4-45,13-3 1,0-1 1,0-1 0,34-16 0,62-39 57,-63 31-5,-49 28-48,0 0 1,0 0 0,-1 0-1,0-1 1,1 0 0,-2 0-1,1-1 1,0 1 0,-1-1-1,0 0 1,0 0 0,0-1-1,5-10 1,-9 16-18,0 0 0,0 0-1,1-1 1,-1 1 0,0 0 0,0 0 0,0 0-1,0 0 1,0-1 0,0 1 0,0 0 0,0 0-1,0 0 1,0 0 0,-1 0 0,1-1-1,0 1 1,0 0 0,0 0 0,0 0 0,0 0-1,0-1 1,0 1 0,0 0 0,0 0 0,0 0-1,-1 0 1,1 0 0,0 0 0,0 0 0,0-1-1,0 1 1,0 0 0,0 0 0,-1 0 0,1 0-1,0 0 1,0 0 0,0 0 0,0 0-1,-1 0 1,1 0 0,0 0 0,0 0 0,0 0-1,0 0 1,0 0 0,-1 0 0,1 0 0,0 0-1,0 0 1,0 0 0,0 0 0,-1 0 0,1 0-1,0 0 1,0 0 0,0 0 0,0 1-1,0-1 1,-1 0 0,1 0 0,0 0 0,0 0-1,-15 6 46,12-4-40,-11 4 1,0 1-1,1 1 0,0 0 0,1 1 1,0 0-1,0 1 0,1 0 0,0 1 1,1 0-1,-11 15 0,19-24-11,0 1 1,0 1-1,0-1 0,0 0 1,0 0-1,1 1 1,0-1-1,0 0 0,0 1 1,0-1-1,0 1 0,1 0 1,-1-1-1,1 1 0,0 0 1,0-1-1,0 1 1,1 0-1,-1-1 0,1 1 1,0-1-1,0 1 0,0-1 1,1 1-1,-1-1 1,1 0-1,0 0 0,0 0 1,3 5-1,-2-5-3,0 0 0,0 0 0,0 0 0,0-1 0,1 1 0,-1-1 1,1 0-1,-1 0 0,1 0 0,0-1 0,0 1 0,-1-1 0,1 0 0,0 0 0,1 0 0,-1 0 0,0-1 1,0 0-1,0 0 0,0 0 0,0 0 0,0-1 0,0 1 0,0-1 0,0 0 0,4-2 0,4-1-6,-1-1 0,-1-1 0,1 0 0,-1 0 0,14-11-1,43-43-24,-65 59 35,10-12-4,0 0 0,-1-1 0,-1-1 0,0 1 0,-1-2-1,0 1 1,11-32 0,32-123-56,-43 135 52,-6 24 5,59-247 1,-61 252-1,1-1 1,-1 1 0,-1 0 0,1-1-1,-1 1 1,0 0 0,0-1 0,-1 1-1,-2-10 1,3 15 2,0 0 0,0 1 0,-1-1 0,1 0 0,0 1 0,-1-1 0,1 0 0,-1 1 0,1-1 1,0 1-1,-1-1 0,1 1 0,-1-1 0,0 1 0,1-1 0,-1 1 0,1 0 0,-1-1 0,0 1 0,1 0 0,-1 0 0,0-1 0,1 1 0,-1 0 0,0 0 0,1 0 0,-1 0 0,0 0 0,1 0 1,-1 0-1,0 0 0,0 0 0,1 0 0,-1 0 0,0 0 0,1 0 0,-1 1 0,0-1 0,1 0 0,-1 0 0,0 1 0,1-1 0,-1 1 0,1-1 0,-1 1 0,-4 2-7,1-1 0,0 1 0,0 0-1,1 1 1,-6 5 0,-2 5-12,0 0 0,2 1 1,0 0-1,-12 26 1,-22 70-75,38-96 83,-9 22-34,2 1 0,2 1 0,1 0 0,2 0 0,2 1 0,1-1 0,3 65 0,1-98 37,1 1 0,0-1 1,0 0-1,1 1 0,-1-1 0,2 0 0,-1 0 0,0 0 0,5 7 0,-5-11-8,0 1 1,-1-1-1,2 0 0,-1 1 0,0-1 1,0 0-1,1 0 0,-1 0 1,1-1-1,-1 1 0,1 0 1,0-1-1,0 0 0,0 0 1,0 0-1,0 0 0,0 0 0,0 0 1,0-1-1,5 1 0,18-2-806,-17 0-2711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19.0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290 0 6128,'0'0'10566,"-3"11"-10107,-23 93 632,-87 323 1994,85-347-2613,-7 26 166,26-77-293,-18 40-1,2-7 249,7-7 411,12-40-264,9-18-300,16-28-149,-14 22-285,12-19 97,2 1 1,1 0-1,43-43 1,85-61 410,-132 116-440,-13 13-46,-1-1 0,1 1 0,0-1 0,0 1 0,0 0 0,0 0-1,0 0 1,5-2 0,-8 4-22,1 0 0,-1 0 0,0 0-1,1 1 1,-1-1 0,1 0 0,-1 0-1,0 1 1,1-1 0,-1 0 0,1 0 0,-1 1-1,0-1 1,0 0 0,1 1 0,-1-1-1,0 0 1,1 1 0,-1-1 0,0 1 0,0-1-1,0 0 1,1 1 0,-1-1 0,0 1-1,0-1 1,0 1 0,0-1 0,0 1 0,0 0-1,3 16 71,-4-4-43,-1 0 0,0 0 0,-1-1 1,0 1-1,-7 17 0,5-18 1,1 1-1,1-1 1,0 1 0,1 0-1,-2 19 1,5-21 4,-1 1 0,2 0-1,0-1 1,0 1 0,1-1 0,0 0 0,1 0-1,1 0 1,-1 0 0,2-1 0,11 18-1,-15-26-28,0 1-1,0-1 0,1 0 1,-1 0-1,1 0 0,0 0 1,-1 0-1,1 0 0,0-1 1,0 1-1,0-1 0,0 0 1,0 0-1,0 0 0,1 0 1,-1-1-1,0 1 0,0-1 1,1 0-1,3 0 0,10 0 39,1-1-1,26-5 1,-24 3-22,-9 0 8,1-1-1,0 1 1,-1-2-1,0 0 0,0 0 1,-1-1-1,1 0 1,-1-1-1,17-15 0,-21 17-14,5-4 21,0-2 0,-1 1 0,0-2 0,-1 1 0,0-1 0,-1 0 1,0-1-1,8-19 0,-14 28-29,-1 0-1,0-1 1,0 1 0,0 0-1,-1-1 1,1 1 0,-1-1 0,0 1-1,-1-1 1,1 1 0,-1-1 0,1 1-1,-1-1 1,-1 1 0,1 0 0,-1-1-1,1 1 1,-1 0 0,0 0 0,-1 0-1,-4-6 1,5 7-2,0 1-1,0-1 1,0 1-1,0 0 1,-1 0-1,1 0 1,-1 0-1,1 1 1,-1-1 0,0 0-1,1 1 1,-1 0-1,0 0 1,0 0-1,0 0 1,0 0-1,0 0 1,0 1 0,0 0-1,0-1 1,0 1-1,0 0 1,0 1-1,0-1 1,0 0-1,0 1 1,0 0 0,0 0-1,0 0 1,0 0-1,-5 2 1,4 0-1,1 0 1,-1 0 0,1 0-1,0 1 1,-1-1-1,2 1 1,-5 6 0,-4 4 27,8-9-30,1 0 1,-1-1-1,1 1 1,0 0 0,0 0-1,1 0 1,-1 0-1,1 1 1,0-1 0,1 0-1,-1 1 1,1-1-1,0 0 1,0 1-1,1-1 1,0 0 0,0 0-1,2 10 1,3 3 0,0 0 1,1 0-1,0 0 1,11 16-1,-15-28-9,0 0-1,1-1 0,-1 1 1,1-1-1,0 0 0,1 0 1,-1 0-1,1 0 0,0-1 0,1 0 1,-1 0-1,0 0 0,1-1 1,0 1-1,0-1 0,0-1 1,0 1-1,1-1 0,-1 0 0,1-1 1,-1 0-1,1 0 0,-1 0 1,1 0-1,0-1 0,-1 0 1,1-1-1,0 0 0,-1 0 0,8-2 1,1-1 17,0-1 0,0-1 0,-1 0 0,1-1 0,-2-1 0,1 0 0,19-16 0,-2-2 98,48-52 0,-52 48-29,60-48 0,-86 76-81,0 1-1,1 0 0,-1 0 0,1 1 0,-1-1 0,1 0 0,0 0 0,-1 1 1,1-1-1,0 1 0,-1 0 0,1-1 0,0 1 0,0 0 0,-1 0 1,1 0-1,0 0 0,-1 0 0,1 0 0,0 1 0,2 0 0,1 1 4,-1 0 0,1 0 0,-1 1-1,0 0 1,7 6 0,6 2 0,-15-9-5,0 1 0,1-1 0,-1 0 0,0 0 0,0 1 0,0 0 0,0-1 0,-1 1 0,1 0 0,-1 0 0,2 5 0,-2-6 0,0 1 0,0 0 0,1-1 0,-1 1 0,1-1 0,-1 1 0,1-1 0,0 0 0,0 1 0,4 3 0,-21-43 25,12 33-14,1 1-1,-1-1 0,0 0 0,0 1 0,-1 0 0,1 0 0,-1 0 1,0 0-1,-5-3 0,7 4-5,-1 1 0,1 0 0,0 0 0,0 1 0,-1-1 0,1 0 0,0 1 0,-1-1 1,1 1-1,0 0 0,-1 0 0,1 0 0,-1 0 0,1 0 0,0 0 0,-1 1 0,1-1 0,0 1 0,-1 0 0,-3 1 0,-7 5-6,0 1 0,0 0-1,-14 12 1,23-17-2,0 1 0,0-1 0,0 1 0,1 0 0,-1 0 0,1 0 0,0 0 0,0 1 0,1-1 0,0 1 1,-1 0-1,1-1 0,-1 7 0,2-6 2,-7 54-29,8-54 33,0-1 1,0 1-1,0-1 0,1 0 1,0 1-1,0-1 1,0 0-1,0 0 1,1 1-1,0-1 1,2 5-1,-3-8-1,-1-1 0,1 1 1,-1-1-1,1 0 0,-1 1 0,1-1 0,-1 0 0,1 1 0,0-1 0,-1 0 0,1 1 0,0-1 0,-1 0 0,1 0 0,-1 0 0,1 0 0,0 0 0,-1 0 0,1 0 0,0 0 0,-1 0 0,1 0 0,0 0 0,-1 0 1,1 0-1,0 0 0,-1-1 0,1 1 0,0 0 0,0-1 0,20-11 40,-3-1 0,-1-1 1,-1-1 0,0 0-1,-1-1 1,-1-1 0,16-22-1,-30 39-37,0-1-1,0 1 0,0 0 0,0 0 1,0 0-1,0 0 0,0-1 0,0 1 1,0 0-1,1 0 0,-1 0 0,0 0 1,0 0-1,0 0 0,0-1 0,0 1 1,1 0-1,-1 0 0,0 0 0,0 0 1,0 0-1,0 0 0,1 0 1,-1 0-1,0 0 0,0 0 0,0 0 1,1 0-1,-1 0 0,0 0 0,0 0 1,0 0-1,0 0 0,1 0 0,-1 0 1,0 0-1,0 0 0,6 8 84,3 23-38,-2-4-11,0-18-32,0 1 0,1-1 0,0 0 0,0 0 1,18 13-1,-25-21-7,1 0 1,0 0-1,0 0 1,0 0-1,0 0 1,0-1-1,0 1 1,0-1-1,0 1 1,0-1 0,0 0-1,0 0 1,0 0-1,0 0 1,0 0-1,4-1 1,33-11 7,-37 12-8,26-13-5,-1 0 1,-1-2-1,-1-1 1,39-31-1,-32 23 23,-9 6-1,-1 0 1,0-2 0,-2-1-1,0 0 1,-2-1 0,18-28-1,-14 15 18,-2 0-1,-2-1 1,25-71-1,47-151 101,-74 199-115,-16 55-19,1 0 0,0 0 0,-1 0 0,1 0 0,-1 0 1,0 0-1,-1 0 0,1 0 0,-1 0 0,0 0 0,0 1 0,-1-6 0,1 8 0,1 0-1,-1 1 0,0-1 0,1 1 0,-1-1 0,1 1 1,-1-1-1,0 1 0,1-1 0,-1 1 0,0 0 0,0-1 0,1 1 1,-1 0-1,0-1 0,0 1 0,1 0 0,-1 0 0,0 0 1,0 0-1,0 0 0,1 0 0,-1 0 0,0 0 0,0 0 1,0 0-1,1 1 0,-1-1 0,0 0 0,0 0 0,1 1 1,-1-1-1,0 0 0,0 1 0,1-1 0,-1 1 0,0 0 1,-28 21-24,28-22 22,-14 14-27,1 1 1,0 1-1,1 0 0,1 1 1,0 0-1,2 1 0,-12 25 1,8-13-26,3 1 0,0 0 0,2 0 1,-5 34-1,12-48 37,1 0 0,0 0 0,1-1 0,1 1 0,1 0 0,0 0 0,1-1 0,1 1 0,1-1 0,0 0 0,1 0 0,0-1 0,2 0 1,-1 0-1,2 0 0,0-1 0,1-1 0,0 1 0,1-2 0,1 1 0,18 15 0,-6-8 35,24 17 57,-43-34-60,-1 0 0,1-1-1,0 0 1,0 0 0,-1 0 0,1-1 0,0 1 0,1-1 0,8 0-1,19 0 94,0-2-1,53-7 1,-83 8-107,-1 0 0,1-1 0,-1 1 0,0-1 0,1 0 0,-1 1 0,0-1 0,0 0 0,1 0 0,-1 0 0,0-1 0,0 1 0,0 0 0,0-1 0,0 1 0,-1-1 0,1 0 0,0 0 0,-1 0 0,3-3 0,-21-7-1620,13 9-1933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19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8432,'0'0'12365,"12"4"-11936,-11-4-424,9 4 100,0-1 1,1 0-1,-1-1 0,1 0 0,0-1 0,0 0 0,17-1 1,216-21 1436,-130 11-1078,-61 4-75,97 1 0,-106 7-45,0 2 1,-1 2 0,64 17-1,-62-4 1080,-49-20-1361,-1 0-1,1 1 1,-1 0-1,1-1 1,0 2-1,-1-1 1,1 1-1,-9 1 1,-7 6-118,2-2-3765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03.4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53 6928,'0'0'11257,"-7"14"-10521,0 0-460,0 0 1,1 1-1,0 0 1,1 0-1,1 1 1,1-1-1,0 1 1,1 0-1,0 22 1,2-29-53,1 0-1,0-1 1,1 1-1,0 0 1,1 0-1,-1-1 0,2 1 1,-1-1-1,6 9 1,-8-15-140,0 0 1,1 1-1,0-1 1,0 0-1,-1 0 1,1 0-1,0-1 1,1 1-1,-1 0 0,0-1 1,0 1-1,1-1 1,-1 0-1,1 0 1,-1 0-1,1 0 1,-1 0-1,1-1 0,0 1 1,-1-1-1,1 1 1,0-1-1,-1 0 1,1 0-1,0 0 1,0-1-1,-1 1 0,1-1 1,0 1-1,-1-1 1,1 0-1,-1 0 1,1 0-1,2-2 1,6-2 101,-1-1 1,0 0 0,0 0 0,-1-1-1,0-1 1,0 1 0,0-1 0,-1-1-1,-1 0 1,11-14 0,-8 7 87,0 0 0,-1-1 0,-1 0 0,-1 0 0,10-33 0,-1 5 516,-12 35-591,0 0 0,0 1 0,-1-2 1,-1 1-1,1 0 0,0-13 0,-3 24-199,0-1 0,0 0 0,0 0 0,0 0 0,0 0 0,0 0 0,1 0 0,-1 1 0,0-1 0,0 0 0,0 0 0,0 0 0,0 0 0,1 0 0,-1 0 0,0 0 0,0 0 0,0 0 0,0 0 0,1 0 0,-1 0 0,0 0 0,0 0 0,0 0 0,0 0 0,1 0 0,-1 0 0,0 0 0,0 0 0,0 0 0,0 0 0,1 0 0,-1 0 0,0 0 0,0 0 0,0 0 0,0 0 0,1-1 0,-1 1 0,0 0 0,0 0 0,0 0 0,0 0 0,0 0 0,0-1 0,0 1 0,1 0 0,-1 0 0,0 0 0,0 0 0,0 0 0,0-1 0,0 1 0,0 0 0,0 0 0,0 0 0,0 0 0,0-1 0,0 1 0,9 14 0,-3 10 0,0 0 0,-1 0 0,-2 0 0,1 41 0,-11 100 0,3-136 0,-2-1 0,0 0 0,-2-1 0,-22 51 0,28-75 0,1 1 0,-1 0 0,0-1 0,0 0 0,0 1 0,0-1 0,-1 0 0,1 0 0,-1 0 0,0 0 0,0-1 0,0 1 0,0-1 0,0 0 0,-1 0 0,1 0 0,-1 0 0,1 0 0,-1-1 0,0 1 0,1-1 0,-1 0 0,0-1 0,0 1 0,0 0 0,0-1 0,0 0 0,0 0 0,0 0 0,0-1 0,0 1 0,1-1 0,-1 0 0,0 0 0,0 0 0,1-1 0,-1 1 0,-3-3 0,2 2 0,1 0 0,0-1 0,-1 1 0,1-1 0,0 0 0,1 0 0,-7-7 0,9 9 0,0 0 0,0 0 0,1 0 0,-1 0 0,0 0 0,1 0 0,-1 0 0,1 0 0,-1-1 0,1 1 0,0 0 0,-1 0 0,1-1 0,0 1 0,0 0 0,0 0 0,0-1 0,0 1 0,0 0 0,0 0 0,1-1 0,-1 1 0,0 0 0,1 0 0,-1-1 0,1 1 0,-1 0 0,1 0 0,-1 0 0,1 0 0,0 0 0,0 0 0,0 0 0,-1 0 0,1 0 0,2-1 0,7-7 0,1 0 0,1 0 0,0 1 0,0 1 0,1 0 0,0 0 0,0 2 0,0-1 0,24-5 0,-5 4 0,0 1 0,0 1 0,40-1 0,-62 6 0,0 0 0,1-1 0,-1-1 0,0 0 0,0 0 0,12-5 0,-17 5 0,0 0 0,-1-1 0,1 0 0,-1 0 0,0 0 0,0 0 0,0-1 0,0 1 0,-1-1 0,0 0 0,1 0 0,-1 0 0,-1-1 0,4-5 0,5-13-3963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20.6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27 8536,'0'0'6729,"-11"1"-6169,-2 0-352,-52 8 697,59-8-598,1 0 0,-1 1 0,1 0 1,0 0-1,0 0 0,0 1 1,0-1-1,0 1 0,0 1 1,-6 5-1,11-8-186,0 1 0,0-1 1,1 0-1,-1 1 0,1-1 0,-1 0 0,1 1 0,-1-1 1,1 0-1,0 1 0,-1-1 0,1 0 0,0 0 0,0 0 1,0 0-1,1 2 0,1-2-45,-1 1-1,1 0 1,0 0-1,0-1 1,-1 1 0,1-1-1,0 0 1,0 0 0,1 0-1,-1-1 1,0 1 0,0-1-1,0 1 1,0-1-1,0 0 1,1 0 0,-1 0-1,0-1 1,0 1 0,0-1-1,0 0 1,4-1-1,0 0 67,0 0-1,-1-1 1,1 0 0,-1 0-1,0-1 1,0 1-1,0-1 1,11-10-1,5-13 631,-21 25-686,0 0 0,0 0 0,0 1 0,0-1 1,0 0-1,0 0 0,0 0 0,-1-1 0,1 1 0,-1 0 0,1 0 0,-1 0 0,0-4 1,-1 5-48,1 1 0,-1-1 0,1 1 1,-1-1-1,0 1 0,1 0 0,-1-1 1,0 1-1,1 0 0,-1 0 0,0-1 1,1 1-1,-1 0 0,0 0 0,0 0 1,1 0-1,-1 0 0,0 0 0,0 0 1,1 0-1,-1 0 0,0 0 1,1 1-1,-1-1 0,0 0 0,0 0 1,1 1-1,-1-1 0,0 1 0,-24 9 247,4 7 2,18-14-216,0 0-1,0 0 1,-1 0 0,0-1-1,1 1 1,-7 2 0,11-5-148,0-1 0,0 1-1,0-1 1,1 0 0,-1 1 0,0-1 0,0 0 0,0 0 0,0 0 0,0 0-1,0 0 1,0 0 0,-1 0 0,1 0 0,0 0 0,0 0 0,-1 0 0,1-2-1,1-1-1963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49.65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41 6128,'0'0'4866,"12"-4"-4626,2-3-153,-6 4-21,0-1 0,0 1 0,0 1 0,12-3-1,-14 4 7,0 1-1,-1 0 0,1 0 0,-1 0 1,1 0-1,0 1 0,-1 0 0,1 0 1,-1 1-1,0-1 0,1 1 0,-1 1 1,0-1-1,0 1 0,0-1 0,-1 1 1,8 6-1,-11-8-52,1 1-1,-1-1 1,0 0 0,0 1 0,0-1-1,0 1 1,0-1 0,0 1 0,0 0-1,-1-1 1,1 1 0,0 0-1,-1-1 1,0 1 0,1 0 0,-1 0-1,0-1 1,0 1 0,0 3 0,-6 39 168,4-32-113,-2 5 6,0 0 0,-2-1 0,0 0-1,-1 0 1,-15 26 0,11-21 108,-16 40 0,27-61-182,-1 0 0,1 1 1,0-1-1,0 0 0,0 0 1,-1 1-1,1-1 0,0 0 1,0 0-1,0 1 0,0-1 1,0 0-1,-1 1 0,1-1 1,0 0-1,0 1 0,0-1 1,0 0-1,0 1 0,0-1 1,0 0-1,0 0 0,0 1 1,0-1-1,0 0 1,0 1-1,1-1 0,-1 0 1,0 1-1,0-1 0,0 0 1,0 1-1,0-1 0,1 0 1,-1 0-1,0 1 0,0-1 1,0 0-1,1 0 0,-1 0 1,0 1-1,0-1 0,1 0 1,-1 0-1,0 0 0,1 0 1,-1 1-1,0-1 0,0 0 1,1 0-1,-1 0 0,0 0 1,1 0-1,-1 0 1,0 0-1,1 0 0,-1 0 1,0 0-1,1 0 0,-1 0 1,0 0-1,1 0 0,-1 0 1,0 0-1,1-1 0,-1 1 1,0 0-1,1 0 0,23-13 131,171-130 202,-175 130-263,0-1 0,0-1 0,-2-1 0,33-34 0,-50 50-67,-1-1 1,1 1-1,-1-1 0,1 0 1,0 1-1,-1-1 0,0 1 1,1-1-1,-1 0 0,1 0 1,-1 1-1,0-1 0,1 0 1,-1 0-1,0 0 1,0 1-1,0-1 0,1 0 1,-1 0-1,0 0 0,0 1 1,0-1-1,0 0 0,-1 0 1,1 0-1,0 0 0,0 1 1,0-1-1,-1 0 1,1 0-1,0 1 0,-1-1 1,1 0-1,-1 0 0,1 1 1,-1-1-1,1 0 0,-1 1 1,1-1-1,-1 1 0,1-1 1,-1 1-1,0-1 0,1 1 1,-1-1-1,0 1 1,0 0-1,1-1 0,-3 1 1,-4-3 39,0 1 0,0 0 0,-1 0 1,-10 0-1,16 1-46,-74-7 191,-52-9 136,103 13-239,-17-4 221,42 8-308,0 0 0,0 0 0,0-1 0,0 1-1,0 0 1,0 0 0,0 0 0,0 0 0,0 0 0,0 0 0,0 0 0,0 0 0,0 0 0,0 0 0,0 0 0,0 0 0,0 0 0,0 0-1,0 0 1,0-1 0,0 1 0,0 0 0,0 0 0,0 0 0,0 0 0,0 0 0,0 0 0,0 0 0,0 0 0,0 0 0,0 0 0,0 0-1,0 0 1,0 0 0,0 0 0,0-1 0,0 1 0,0 0 0,0 0 0,0 0 0,0 0 0,0 0 0,0 0 0,0 0 0,0 0 0,0 0-1,-1 0 1,1 0 0,0 0 0,13-2 55,17 3-38,-13 2-16,0-1 0,0-1 1,32-1-1,-38 0-13,0 0-1,0 1 1,-1 0 0,1 1-1,0 0 1,-1 1 0,1 0-1,-1 1 1,0 0-1,10 5 1,-11-6 14,-1-1 0,1 0-1,0 0 1,0-1 0,0 0-1,0 0 1,16-2 0,-9 1 0,140 7-69,-120-8-2224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51.05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63 8336,'0'0'6148,"16"-9"-5896,50-31-19,-58 37-189,-1 1 0,1 0 0,-1 0 0,1 0 0,0 1 0,0 0 0,-1 0 0,1 1 0,0 0 0,0 1 0,0-1 0,-1 2 0,11 1 1,-5 0 43,-12-3-70,0 0-1,1 0 1,-1 0-1,0 0 1,0 0 0,1 1-1,-1-1 1,0 0-1,0 1 1,0-1-1,0 1 1,1 0-1,-1-1 1,0 1 0,0 0-1,0 0 1,0-1-1,0 1 1,0 0-1,-1 0 1,2 1-1,-2 0 5,0 0 0,1 0-1,-1 0 1,0 0-1,-1 0 1,1 0-1,0 0 1,0 0-1,-1-1 1,1 1 0,-1 0-1,0 0 1,0 2-1,-6 9 44,0-1-1,0 1 1,-1-1-1,-1-1 0,0 1 1,-1-1-1,-18 16 1,9-8 10,5-4 41,-2 0 1,1 0 0,-33 21-1,32-31 379,42-37-214,-18 12-195,-8 19-80,0 1-1,0-1 0,0 1 0,0-1 1,0 0-1,0 1 0,0-1 0,0 0 1,0 1-1,-1-1 0,1 1 0,0-1 1,0 0-1,-1 1 0,1-1 1,0 1-1,0-1 0,-1 1 0,1-1 1,-1 1-1,1-1 0,0 1 0,-1-1 1,1 1-1,-1-1 0,-5-1 46,0 0-1,0 1 0,0 0 1,-12-1-1,17 2 24,5 2-30,18 4-19,30 6-23,-46-12-5,-1 1 0,1 1 0,0-1 0,-1 1 0,0-1 0,1 2 0,-1-1 0,0 0 0,0 1 0,0 0 0,0 0 0,7 7-1,18-22 71,-29 12-78,0-1 1,1 1-1,-1-1 0,1 0 1,-1 1-1,0-1 0,0 0 1,1 0-1,-1 0 0,0 0 0,0 0 1,2-2-1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52.22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228 1 8336,'0'0'321,"-9"8"15,-35 31 64,-63 54 1051,101-88-1314,-1 0 163,-1 1 0,1 0 1,0 0-1,0 1 0,0 0 1,1 0-1,-7 11 255,15-19-507,0 0-1,-1 1 1,1-1 0,0 0-1,0 1 1,-1-1-1,1 1 1,0-1 0,0 1-1,3 0 1,-1-1 14,17-4 10,-1-1 1,0-1 0,0-1-1,-1-1 1,0 0 0,0-2-1,18-12 1,10-2 202,-46 24-174,-2 1-82,1 0 0,-1 0 0,0 0 0,0 0 0,0 0 0,0 0 0,0 0-1,1 0 1,-1 1 0,0-1 0,0 0 0,0 0 0,1 1 0,-1-1 0,0 1 0,0-1 0,0 1 0,-1 0 1,-2 1 15,-33 15 124,35-16-140,0 1-1,0-1 1,0 1-1,0-1 1,0 1-1,0 0 1,1 0-1,-1-1 1,0 1-1,1 1 1,-1-1-1,1 0 1,-2 4 0,3-6-14,0 1 1,0 0-1,0 0 1,1 0 0,-1-1-1,0 1 1,0 0 0,0 0-1,1-1 1,-1 1 0,0 0-1,1-1 1,-1 1 0,0 0-1,1-1 1,-1 1 0,1 0-1,-1-1 1,1 1 0,0-1-1,-1 1 1,1-1 0,-1 1-1,1-1 1,0 0 0,-1 1-1,1-1 1,1 1 0,26 12 70,-19-10-47,-1 1-3,-6-2-12,1-1 0,-1 1 0,1-1 0,-1 0 0,1 0 0,0 0 0,0 0 0,-1 0 0,1-1 0,0 1 0,0-1 0,0 0 0,-1 0 0,1 0 0,0 0 0,0 0 0,3-1 0,0 0 138,-6 4 12,-8 8 7,6-10-161,1-1 0,0 1 0,-1 0 0,1 0-1,0-1 1,-1 1 0,1-1 0,-1 0 0,0 1 0,1-1-1,-1 0 1,-1 0 0,2 0 0,-1 0 0,1 0 0,0 0 0,-1 1 1,1-1-1,0 0 0,0 0 0,-1 1 0,1-1 0,0 1 0,0 0 0,0-1 0,-2 2 0,3-2-6,0 1 0,0-1-1,0 0 1,1 1-1,-1-1 1,0 1 0,0-1-1,1 0 1,-1 0-1,0 1 1,1-1-1,-1 0 1,0 1 0,1-1-1,-1 0 1,0 0-1,1 0 1,-1 1 0,0-1-1,1 0 1,-1 0-1,1 0 1,-1 0-1,0 0 1,1 0 0,-1 0-1,1 0 1,-1 0-1,0 0 1,1 0 0,-1 0-1,1 0 1,0 0-1,17 2 33,-7-2-18,9 1 21,-1-1 1,1-1 0,-1-1-1,34-8 1,-26-8 5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6:53.5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454 0 9744,'0'0'1492,"-11"6"-962,1-1-383,-7 3 256,-1 0 1,0-1-1,-20 6 0,-87 25 2750,119-38-2987,0 0-1,0 0 0,-1-1 1,1 0-1,0 0 0,0 0 1,0-1-1,0 1 0,0-2 1,-8-3-1,-8-2-48,-92-28 423,108 33-423,8 1-48,15-1-25,29-1-23,-18 4-6,-1 2 1,1 1-1,-1 0 0,0 3 1,27 7-1,-53-13-11,0 0 0,0 1 0,0-1 1,0 0-1,0 0 0,0 1 0,-1-1 0,1 1 0,0-1 0,0 1 1,0-1-1,-1 1 0,1-1 0,0 1 0,0-1 0,-1 1 0,1 0 0,-1 0 1,1-1-1,-1 1 0,1 0 0,-1 0 0,1 0 0,-1-1 0,1 1 1,-1 0-1,0 0 0,0 0 0,0 0 0,1 0 0,-1 0 0,0 0 1,0 0-1,0-1 0,0 1 0,0 0 0,-1 0 0,1 0 0,0 0 0,0 0 1,0 0-1,-1 0 0,1 0 0,-1-1 0,1 1 0,-1 0 0,1 0 1,-1 0-1,1-1 0,-1 1 0,0 0 0,-5 7 21,-1-1 0,1-1 0,-1 0 0,-9 7 0,6-5 32,-22 22 199,34-32-230,1 0-1,0 1 1,-1-1 0,1 1-1,0-1 1,0 1-1,5-1 1,17-9-7,-14 1-7,-10 3 71,-3 6-68,0-1 0,0 1 1,0 0-1,0 0 0,-1 0 0,1 0 0,0 0 1,-4 0-1,5 0-16,-19-12 257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4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152 192 4616,'0'0'11758,"-10"13"-11403,-34 43-10,36-44-204,0 0-1,1 1 1,1 0 0,0 0-1,0 1 1,-5 24 0,1-5 130,2-11-78,1 1-1,1 0 1,1 1 0,1-1-1,1 1 1,1 0-1,1 0 1,2 0 0,0 0-1,6 30 1,-2-38-53,0-1 0,2 0 0,-1 0 0,2-1 1,0 0-1,18 23 0,-16-26 41,0 0 0,16 14 0,-14-15-72,-7-5-53,1 0 1,0-1-1,0 0 1,0 0-1,1 0 0,-1-1 1,1 0-1,0-1 1,0 1-1,0-1 1,0 0-1,13 1 0,2-2 73,1 0 0,38-4 0,-26 0-13,-25 2-89,0 0 0,0-1 0,0 0 0,0 0 0,0-1 0,-1-1 0,1 1 0,-1-2 0,0 1 0,0-1 0,-1-1 0,1 1 0,-1-2 0,0 1 0,12-13 0,-7 3 11,0 0 0,-1-1 0,0-1 0,-2 0 0,0 0 1,13-33-1,-6 10 83,-7 18-44,-1 0 0,-1 0 0,8-38 0,-15 58-70,5-28 83,-2 0 1,0 0 0,-3 0-1,-1-33 1,-22-85 111,4 41-77,-2 38 64,19 68-134,-2 6-47,-6 15-80,-6 14-50,-9 26-215,17-41 177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4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0 469 7328,'0'0'3690,"11"-1"-3364,-1 1-294,-1 0 105,1-1 0,-1 1 0,1-1 0,-1-1 0,1 0-1,-1 0 1,0-1 0,0 0 0,14-7 0,-11 1 73,0 0-1,-1 0 1,0-1 0,0-1 0,-1 0-1,13-18 1,-9 8 172,-1 0 1,-1 0-1,11-28 0,-12 25-7,-2 0 0,-1 0 1,-1-1-1,-1-1 0,-1 1 0,-1-1 0,1-32 0,-3 47 171,-2 11-534,0 0 0,0 0 1,0 0-1,0 0 0,0 0 0,0 0 0,1 0 0,-1 0 0,0 0 0,0 0 1,0 0-1,0 0 0,0 0 0,0 0 0,0-1 0,1 1 0,-1 0 1,0 1-1,0-1 0,0 0 0,0 0 0,0 0 0,0 0 0,1 0 1,-1 0-1,0 0 0,0 0 0,0 0 0,0 0 0,0 0 0,0 0 0,0 0 1,0 0-1,1 0 0,-1 0 0,0 0 0,0 1 0,0-1 0,0 0 1,0 0-1,0 0 0,0 0 0,0 0 0,0 0 0,0 0 0,0 1 0,0-1 1,0 0-1,0 0 0,0 0 0,0 0 0,0 0 0,0 0 0,0 1 1,0-1-1,6 13 121,-2 0 0,1 0 0,3 21 0,-1-4-25,2 7 19,-2 0 0,-1 0 0,-2 0 0,-2 1 0,-1 0 0,-8 71 0,7-107-114,0 0 1,-1 0-1,1 0 1,-1-1-1,1 1 1,-1 0-1,0 0 1,0 0-1,0-1 1,0 1-1,0-1 1,0 1-1,0 0 1,0-1-1,-1 0 1,1 1-1,0-1 1,-1 0-1,1 0 1,-1 0-1,0 0 0,1 0 1,-3 1-1,1-1 19,0 0 0,0-1-1,0 1 1,0-1 0,0 0 0,0 0-1,-1 0 1,1 0 0,0 0-1,0-1 1,0 1 0,0-1-1,0 0 1,-4-2 0,-1 0 30,-1-1 0,1 0 1,0 0-1,0-1 0,0 0 0,0 0 1,1-1-1,0 0 0,0 0 1,-7-9-1,12 12-24,-1 0 0,1-1-1,-1 1 1,1-1 0,0 0 0,0 0 0,-1-5 0,2 8-36,1 1 1,0-1-1,0 0 1,0 1 0,0-1-1,0 0 1,0 0-1,0 1 1,0-1 0,0 0-1,0 1 1,0-1-1,0 0 1,0 1 0,1-1-1,-1 0 1,0 1-1,1-1 1,-1 0 0,1 0-1,0 0-6,-1 1 0,1-1 0,0 0 0,0 1 0,0-1 0,0 1 0,0-1 0,0 1 0,0 0 0,0-1-1,0 1 1,0 0 0,1 0 0,-1 0 0,0 0 0,0 0 0,2 0 0,11 1-35,0 0 1,0 2 0,0-1-1,0 2 1,0 0-1,25 11 1,-28-10 19,0 0 0,1-1 0,0-1 0,0 0 1,0 0-1,0-1 0,0 0 0,0-1 0,18-1 1,-14-1 16,0-2 0,0 1 1,0-2-1,0 0 0,-1-1 0,1 0 1,-1-1-1,-1-1 0,1 0 1,23-18-1,-24 16 23,0-1 0,-1 0 0,-1-1 0,0-1 0,10-13 1,-19 23-10,-1-1 1,0 1-1,0-1 1,-1 0-1,1 0 1,0 0 0,-1 0-1,0-1 1,0 1-1,0 0 1,0 0-1,0-1 1,-1 1 0,1 0-1,-1-1 1,0 1-1,0-1 1,-1 1-1,1 0 1,0-1 0,-1 1-1,0 0 1,0-1-1,0 1 1,0 0-1,-1 0 1,1 0-1,-1 0 1,0 0 0,1 0-1,-1 0 1,-3-2-1,0-1 10,0 1-1,0 0 1,0 1-1,0-1 1,-1 1-1,-7-5 1,10 8-14,0-1 0,0 1 0,0 0 0,0 0 0,0 0 0,-1 0 0,1 0 0,0 0 1,0 1-1,-1 0 0,1 0 0,0 0 0,-1 0 0,-5 1 0,4 0-3,0 0-1,0 0 1,0 0 0,0 1-1,1 0 1,-1 0-1,0 0 1,1 0-1,0 1 1,0 0-1,-1 0 1,2 0-1,-1 0 1,0 1 0,1-1-1,-1 1 1,1 0-1,0 0 1,0 0-1,1 1 1,-1-1-1,1 1 1,-3 9 0,2-8-6,2 1 0,-1 1 1,1-1-1,0 0 0,0 0 0,1 0 1,-1 1-1,2-1 0,-1 0 1,1 1-1,0-1 0,1 0 1,0 0-1,4 10 0,1-1-9,1 0-1,0-1 1,1 0-1,20 25 1,-16-24-2,1 0-1,1-1 1,0-1 0,0-1 0,19 12 0,-31-23 12,0 0 1,0 0-1,0 0 1,0 0-1,0-1 1,1 1-1,-1-1 1,1 0-1,-1 0 1,1 0 0,-1-1-1,1 1 1,-1-1-1,1 0 1,0 0-1,-1 0 1,6-1-1,-4-1 12,-1 1 0,1-1-1,0 0 1,-1 0-1,0-1 1,1 1 0,-1-1-1,0 0 1,0 0 0,0 0-1,4-5 1,2-4 28,0-1 1,0 0 0,-2-1-1,1 1 1,-2-2-1,11-26 1,-2-8 132,13-68 1,-9 31-2,-18 77-117,1 0 0,0 0 0,1 1 0,0 0 0,0-1 0,9-11 0,-13 20-51,0-1 1,1 1-1,-1 0 0,1-1 1,-1 1-1,1 0 0,-1 0 1,1-1-1,-1 1 1,1 0-1,-1 0 0,1 0 1,-1 0-1,1 0 0,-1 0 1,1 0-1,-1 0 1,1 0-1,-1 0 0,1 0 1,-1 0-1,1 0 0,-1 0 1,1 0-1,0 0 0,-1 1 1,1-1-1,-1 0 1,0 0-1,1 1 0,-1-1 1,1 0-1,-1 1 0,1-1 1,-1 0-1,0 1 0,1 0 1,14 15 17,-8-3-18,-1 1 1,-1-1-1,0 1 1,0 0 0,-2 1-1,3 16 1,-2-10-4,-1-4 6,-1 1 1,-1-1-1,0 1 0,-1-1 0,-1 1 1,-7 33-1,8-50-2,0 0 0,0 0 1,-1 0-1,1 1 0,0-1 0,-1 0 1,1 0-1,-1 0 0,1 0 0,-1 0 1,1-1-1,-1 1 0,0 0 0,1 0 1,-1 0-1,0 0 0,0-1 0,0 1 0,0 0 1,1-1-1,-1 1 0,0-1 0,0 1 1,0-1-1,0 1 0,0-1 0,0 0 1,-1 1-1,1-1 0,0 0 0,0 0 1,0 0-1,-2 0 0,-3 0 25,0-1-1,0-1 1,0 1 0,1-1-1,-9-3 1,14 5-29,-11-5 43,1 0-1,-18-12 1,20 12 7,0 0 1,0 0-1,-1 0 1,0 1 0,-11-3-1,14 4 25,6 3-72,0 0-1,0 0 1,0-1 0,0 1 0,-1 0 0,1 0-1,0 0 1,0 0 0,0 0 0,-1 0 0,1 0-1,0-1 1,0 1 0,0 0 0,-1 0 0,1 0-1,0 0 1,0 0 0,0 0 0,-1 0 0,1 0 0,0 0-1,0 0 1,0 0 0,-1 0 0,1 0 0,0 0-1,0 1 1,0-1 0,-1 0 0,1 0 0,0 0-1,0 0 1,0 0 0,-1 0 0,1 0 0,0 1-1,0-1 1,0 0 0,0 0 0,0 0 0,-1 0-1,1 1 1,0-1 0,0 0 0,0 0 0,0 0-1,0 1 1,0-1 0,0 0 0,0 0 0,0 1 0,-1-1 37,10 23 36,-2-14-73,1 0 0,0-1 0,0 1-1,1-1 1,0-1 0,0 0 0,20 12 0,-19-13-4,10 7 5,2-1 0,-1-1 0,2-1 0,-1-1 0,1-1-1,1-1 1,-1-1 0,1-1 0,32 2 0,-51-6 6,1-1 0,-1 0-1,0 0 1,0-1 0,0 1-1,0-1 1,9-3 0,-12 3-6,0 1 0,0-1 0,0 0 0,0 0 0,-1 0 0,1 0 0,0 0 0,0-1 1,-1 1-1,1-1 0,-1 1 0,0-1 0,1 1 0,-1-1 0,0 0 0,0 1 0,0-1 0,0 0 0,0 0 0,0 0 0,0-2 1,11-50-309,-9 36-2898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4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93 4120,'0'0'8894,"-7"13"-8495,-12 30 183,-24 73 0,-44 324 2736,85-430-3143,-2 9 182,4-18-328,0-1-1,0 1 1,0 0-1,0-1 0,0 1 1,0-1-1,0 1 1,0-1-1,0 1 0,0 0 1,1-1-1,-1 1 1,0-1-1,0 1 1,1-1-1,-1 1 0,0-1 1,0 1-1,1-1 1,-1 1-1,1-1 0,-1 0 1,0 1-1,1-1 1,0 1-1,12-11 533,-10 6-523,1-1 0,-1 0-1,-1 0 1,1 0-1,-1 0 1,1 0-1,-2 0 1,4-11 0,7-52 172,-8 40-119,15-100 418,6-219 0,-25 332-406,4-31 1,-4 43-54,1 0-1,0 0 1,-1 0-1,1 0 1,0-1-1,0 1 1,1 1-1,-1-1 1,1 0 0,-1 0-1,1 0 1,0 1-1,0-1 1,0 1-1,5-5 1,-6 7-44,-1 0 1,1 0-1,0 0 1,-1 0-1,1 0 1,0 0-1,-1 0 1,1 0-1,0 0 1,-1 0-1,1 1 1,-1-1-1,1 0 1,0 0-1,-1 1 1,1-1 0,-1 0-1,1 1 1,-1-1-1,1 0 1,-1 1-1,1-1 1,0 2-1,14 13 47,-12-12-30,7 9 17,0 1 0,-1 0 1,-1 0-1,14 29 0,-11-21-4,87 211 304,-11-23 187,-77-182-405,-10-23-91,1-1 0,0 0 0,0 0-1,0 0 1,1 1 0,-1-1 0,1 0 0,0-1-1,2 5 1,-6 6 153,2-13-185,0 1-1,0-1 1,-1 0 0,1 1-1,0-1 1,0 0 0,0 1 0,0-1-1,-1 0 1,1 1 0,0-1-1,0 0 1,-1 0 0,1 1-1,0-1 1,0 0 0,-1 0 0,1 0-1,0 1 1,-1-1 0,1 0-1,0 0 1,-1 0 0,1 0 0,0 0-1,-1 0 1,1 0 0,0 0-1,-1 0 1,1 0 0,-1 0-1,1 0 1,0 0 0,-1 0 0,1 0-1,0 0 1,-1 0 0,1 0-1,0 0 1,-1 0 0,1 0 0,0-1-1,-1 1 1,-13-8-3379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4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8240,'0'0'3688,"10"6"-3340,5 3-122,1-2 0,0 1 0,0-2 0,0 0 0,24 5 0,-27-10 67,-1 0 1,1-1 0,0-1 0,-1 1 0,22-6 0,9 0 1004,-33 4-1226,0 0 0,0 0 1,9-5-1,-9 4-1792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4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8536,'0'0'16037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08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35 5416,'0'0'16839,"12"-3"-16421,29-7 178,0 2 0,72-5 0,32 18 822,-86-6-496,-49 0-717,-1 0 1,1 1 0,0 0 0,-1 1 0,1 0 0,-1 0-1,14 4 1,6 2 509,-16-6-5255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5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158 381 3712,'0'0'9113,"-2"10"-8761,1-3-314,-3 16 309,-13 36 0,15-52-229,0 0 0,-1 0 1,0-1-1,-1 1 0,1-1 0,-1 0 0,0 0 1,-1 0-1,0 0 0,1-1 0,-8 5 1,11-9-94,0 0 0,0-1 1,0 1-1,0-1 0,0 0 1,0 1-1,0-1 0,0 0 1,0 1-1,-1-1 0,1 0 1,0 0-1,0 0 0,0 0 0,-1 0 1,1-1-1,0 1 0,0 0 1,0 0-1,0-1 0,0 1 1,-1-1-1,1 1 0,0-1 1,0 1-1,0-1 0,0 0 1,0 1-1,1-1 0,-1 0 1,0 0-1,0 0 0,-1-1 1,-2-3 61,-1 0 0,1-1 0,0 1 0,-4-9-1,4 5-17,1 1-1,0-1 0,0 0 0,1-1 0,0 1 1,0 0-1,1-1 0,1 1 0,-1 0 0,2-1 1,-1 1-1,1-1 0,0 1 0,1 0 0,0-1 1,1 1-1,0 0 0,0 0 0,1 1 0,5-10 0,-4 11 5,-1 0 0,1 0 0,0 0 0,1 1 0,-1-1 0,1 1-1,1 1 1,-1-1 0,1 1 0,0 1 0,0-1 0,0 1 0,1 0 0,-1 0-1,1 1 1,9-2 0,-14 4-44,0 1-1,0-1 1,0 1-1,0-1 1,0 1-1,0 0 1,0 1 0,0-1-1,0 0 1,1 1-1,-1 0 1,0 0-1,-1 0 1,1 0 0,0 0-1,0 0 1,0 1-1,-1 0 1,1-1-1,0 1 1,-1 0 0,0 0-1,1 0 1,-1 0-1,0 1 1,0-1-1,0 1 1,-1-1 0,3 5-1,4 7 55,-1 1 0,0 0 0,-1 1 0,5 20 0,-7-25-35,1 10 17,0 0 0,-1 1 0,-2-1 0,0 1 0,-1 0 0,-1 0 0,-3 22 0,-31 150 529,27-164-449,-2-10 27,8-19-135,0 1 0,0 0 0,0 0 0,0 0 0,1-1 0,-1 1 0,0 0 0,1 0-1,-1 0 1,1 3 0,2-35 222,3 1-1,0-1 0,2 1 0,16-42 1,-15 43-105,0 5-43,0 0 0,2 1 0,0 0 0,17-26 0,-19 36-39,0 0 0,1 1-1,0 1 1,1-1 0,1 1 0,-1 1-1,1 0 1,19-11 0,-2 2 126,-20 12-102,1 0-1,0 1 1,0 0-1,0 0 1,1 1-1,17-5 1,-26 9-77,0 0 0,1 0 0,-1 0 0,0 0 1,0 0-1,1 1 0,-1-1 0,0 0 0,0 1 1,1-1-1,-1 1 0,0-1 0,0 1 0,0 0 0,0-1 1,0 1-1,0 0 0,0 0 0,0 0 0,0 0 1,0 0-1,0 0 0,-1 0 0,1 0 0,0 0 1,0 2-1,2 1 34,0 1 0,-1 1 0,0-1 0,3 10 1,-1 3 6,-1 0 1,-1 1 0,0 0 0,-2 0 0,-1 23 0,-16 93 228,16-131-281,0 2 23,0 1-1,-1-1 1,0 0-1,0 0 1,0 0-1,-1 0 1,-5 10-1,14-66 159,6-3-170,2 0-1,2 1 0,3 0 0,25-49 0,-37 86-8,1 1 0,0 0 0,1 1 1,1 0-1,0 0 0,22-21 0,-30 32-5,1 0 1,-1 0-1,1 0 1,0 1-1,0-1 1,0 1-1,0 0 1,0-1-1,5 0 1,-7 2-5,0 0 1,0 0 0,0 0-1,0 0 1,0 0-1,0 0 1,0 0 0,0 0-1,0 0 1,0 1-1,0-1 1,0 0 0,0 1-1,0-1 1,0 1 0,0-1-1,0 1 1,0-1-1,0 1 1,-1 0 0,1-1-1,0 1 1,0 0-1,-1 0 1,1-1 0,0 1-1,-1 0 1,1 0-1,-1 0 1,1 0 0,-1 0-1,1 1 1,2 7-9,1 1 0,-1-1 0,-1 1 0,0 0 0,0-1 0,-1 1 1,0 0-1,-1 0 0,0 0 0,-1 0 0,-1 10 0,-3 51-8,4-40 46,-8 45 0,8-70-26,0 0-1,1 0 1,-1 1 0,1-1 0,1 0 0,-1 0-1,1 0 1,0 0 0,1 0 0,-1 0 0,1 0-1,0-1 1,1 1 0,5 10 0,-3-5-4,-3-8-1,0 1 0,0-1 0,0 1 0,0-1 0,1 0 0,-1 0 0,1 0 0,0 0 0,0 0 0,4 2 0,-6-4 0,1 1 0,0-1 0,0 0 0,0-1 0,0 1 0,-1 0 0,1 0 0,0-1 0,0 1 0,0-1 0,0 0 0,1 0 0,-1 0 0,0 0 0,0 0 0,0 0 0,0 0 0,0 0 0,0-1 0,0 1 0,3-2 0,2-1 0,-1-1 0,1 1 0,-1-1 0,0-1 0,0 1 0,-1-1 0,1 0 0,-1 0 0,0 0 0,0-1 0,-1 0 0,0 0 0,0 0 0,0 0 0,5-13 0,-4 9 14,1 1-1,12-16 0,-17 23-10,1 0 0,0 0 0,0 0-1,0 0 1,0 0 0,0 1 0,0-1-1,0 0 1,0 1 0,1 0-1,-1-1 1,1 1 0,-1 0 0,1 0-1,-1 1 1,5-2 0,-5 3 0,-1-1 0,1 1 0,-1 0 0,1 0 0,-1-1 0,1 1 1,-1 0-1,1 0 0,1 3 0,11 6 12,0-2-26,0 1-1,-1 0 1,0 1-1,-1 1 1,14 15-1,-19-20 54,-12-9 28,-5-4-39,-22-19 42,28 21-63,-1 1 0,1 0 0,-1 0 1,0 0-1,0 1 0,0 0 0,-1 0 0,1 0 0,-1 0 0,-8-2 0,-3 1-1,14 2-3,-1 1-1,1 0 1,-1 0 0,1 0-1,-1 1 1,1-1-1,-1 1 1,0 0-1,1 0 1,-1 0 0,0 0-1,1 1 1,-1 0-1,1-1 1,-6 3-1,1 1 13,7-4-16,-1 1 0,1 0 1,-1 0-1,0-1 0,1 1 1,-1 0-1,1 1 0,0-1 1,-1 0-1,1 0 0,0 0 0,0 1 1,0-1-1,0 1 0,0-1 1,0 1-1,0-1 0,-1 3 1,-1 2-5,0 0 0,0 0 0,1 0 0,-1 0 0,1 1 0,1-1 0,-1 0 0,1 1 1,0 0-1,1-1 0,-1 1 0,1 0 0,1-1 0,-1 1 0,1-1 0,0 1 0,1-1 0,-1 1 0,1-1 0,1 1 0,-1-1 1,1 0-1,0 0 0,7 9 0,-5-8-9,1 0 0,0-1 1,12 10-1,9 9-57,-26-24 66,0 0 0,0 0 0,0 0 0,0 0-1,0 0 1,1 0 0,-1 0 0,0 0 0,0-1 0,1 1 0,-1 0-1,0-1 1,1 0 0,-1 1 0,1-1 0,-1 0 0,1 1-1,-1-1 1,0 0 0,1 0 0,-1 0 0,1 0 0,-1 0 0,1-1-1,-1 1 1,1 0 0,-1-1 0,0 1 0,1-1 0,-1 1 0,0-1-1,1 0 1,-1 0 0,0 1 0,0-1 0,0 0 0,0 0 0,0 0-1,2-2 1,1-1 1,-1 0 0,1 0 0,-1 0 0,1-1 0,-2 0 0,1 1 0,0-1 0,-1 0 0,3-8 0,-3 4 15,-1 0 0,0-1 0,-1 1-1,0-1 1,0 1 0,-1-1 0,0 1 0,-1 0-1,0-1 1,-4-10 0,5 16-2,-1 1-1,1 0 1,-1 0 0,0 0-1,0 0 1,0 0-1,0 0 1,-1 1 0,-4-5-1,7 7-10,0 0 0,0-1 0,0 1-1,0 0 1,0 0 0,0 0 0,-1 0-1,1 0 1,0 0 0,0 0 0,0 0 0,0 0-1,0 0 1,0 0 0,0 0 0,0 0 0,0 0-1,0 0 1,0-1 0,0 1 0,0 0 0,0 0-1,0 0 1,0 0 0,0 0 0,-1 0 0,1 0-1,0 0 1,0 0 0,0 0 0,0 0-1,0 0 1,0 0 0,0 0 0,0 0 0,0 0-1,0 0 1,0 0 0,0 0 0,0 0 0,-1 0-1,1 0 1,0 0 0,0 0 0,0 0 0,0 0-1,0 1 1,0-1 0,0 0 0,0 0 0,0 0-1,0 0 1,0 0 0,0 0 0,0 0 0,0 0-1,0 0 1,0 0 0,0 0 0,0 0-1,0 0 1,0 0 0,-1 0 0,1 1 0,0-1 0,1 8 36,5 11-12,3 0-22,5 9 6,20 31 1,-29-51-9,0-1 0,1 0 0,-1-1 0,1 1 0,1-1 1,-1 0-1,1-1 0,0 0 0,9 5 0,-12-8-3,1 0 0,-1-1 0,1 0 0,-1 0-1,1 0 1,0 0 0,-1-1 0,1 0 0,0 0 0,0 0-1,-1-1 1,1 1 0,0-1 0,-1 0 0,1-1 0,-1 1 0,1-1-1,-1 0 1,6-3 0,3-1-5,-2-1 0,1-1 1,-1 0-1,0 0 0,14-14 0,34-46-26,-27 31-26,-29 32 52,1 0-1,-1 0 0,0-1 1,0 1-1,-1-1 1,4-11-1,-5 16 11,-1-1 0,0 1 1,1-1-1,-1 1 0,0-1 0,0 1 0,0-1 0,0 1 1,0-1-1,0 1 0,-1-1 0,1 1 0,0-1 0,-2-1 0,2 2 3,-1 0-1,1 0 0,-1 1 0,0-1 0,0 0 0,1 1 0,-1-1 0,0 1 0,0-1 0,0 1 0,1-1 1,-1 1-1,0 0 0,0-1 0,0 1 0,0 0 0,0 0 0,0 0 0,0 0 0,0-1 0,0 1 0,0 0 1,0 1-1,0-1 0,-1 0 0,-2 1-3,-1 0 1,1 0 0,0 0-1,0 1 1,0 0 0,1-1-1,-1 1 1,0 1 0,1-1-1,-1 0 1,-3 4 0,-34 34 3,31-29 1,5-5 1,1 0 0,-1 0 0,1 0 0,0 0 0,1 1 0,0 0 0,0-1 0,0 1 0,1 0 0,0 0 0,-2 13 0,3-16-7,1-1 1,-1 0-1,1 1 1,0-1 0,0 1-1,0-1 1,1 1-1,-1-1 1,1 0 0,0 1-1,0-1 1,0 0-1,0 0 1,1 0 0,-1 0-1,1 0 1,-1 0-1,1 0 1,0 0 0,1 0-1,-1-1 1,0 1-1,1-1 1,-1 0 0,1 0-1,4 3 1,-2-2-4,0-1 1,0 0-1,0 0 1,0 0 0,1-1-1,-1 1 1,0-1-1,1-1 1,-1 1-1,1-1 1,9 0 0,-12-1-4,1 1 1,-1-1-1,1 0 1,-1 0-1,1 0 1,-1 0-1,0-1 1,0 1-1,0-1 1,0 0-1,0 0 1,0 0-1,0 0 1,0 0-1,-1-1 1,1 1-1,-1-1 1,4-5-1,-1-3 12,0 0-1,-1-1 1,0 0 0,0 1-1,-2-1 1,1 0 0,-2-1-1,1 1 1,-2 0 0,0-15-1,4-8 234,-14 82-168,10-28-67,3 35 0,0 3 0,-2-24-5,9 46 0,1 1 0,-3-4 27,-4-47-2,-2 1 1,0 0 0,-4 40-1,1-50 5,0-11-6,0 1-1,0-1 1,-1 0 0,0 1-1,-4 11 1,4-19-15,1 1 0,0 0-1,-1-1 1,0 1 0,1-1 0,-1 0 0,0 0 0,0 1-1,0-1 1,-1 0 0,1-1 0,0 1 0,-1 0-1,1-1 1,-1 1 0,0-1 0,1 0 0,-1 0-1,0 0 1,0 0 0,-4 0 0,3 0-2,0-1 0,-1 1 0,1-1 1,0 0-1,0-1 0,0 1 0,0-1 1,0 0-1,0 0 0,1 0 0,-1 0 1,0-1-1,0 0 0,1 1 0,-1-1 1,1-1-1,-1 1 0,1 0 0,0-1 1,0 0-1,0 1 0,0-1 0,1-1 1,-3-2-1,0-1 6,1 1 0,0 0 1,0-1-1,1 0 0,0 1 0,0-1 1,1-1-1,0 1 0,0 0 0,0-1 1,1 1-1,0-12 0,1 10-3,1 0 0,0-1 1,0 1-1,1 0 0,0 0 0,1 0 0,0 1 1,0-1-1,1 1 0,0-1 0,7-9 0,-3 7-13,0 1 0,0-1 0,1 2-1,1-1 1,-1 1 0,2 1-1,14-11 1,-5 5-15,-1-1 0,29-28-1,-11 9 12,-27 27 6,-1 0 0,-1-1 0,0 0 0,0-1 0,0 0 0,-1 0-1,0 0 1,9-19 0,12-46 1,13-29 0,-17 49-53,4 26-21,-27 28 74,0 0 0,0-1-1,0 1 1,0 0 0,0 0-1,0 0 1,0-1 0,0 1-1,0 0 1,0 0 0,0 0 0,-1 1-1,1-1 1,0 0 0,0 0-1,0 0 1,0 1 0,0-1-1,0 1 1,0-1 0,0 1-1,0-1 1,-1 1 0,1-1-1,0 1 1,0-1 0,-1 1-1,1 0 1,0 0 0,-1-1-1,1 1 1,-1 0 0,1 0-1,-1 0 1,1 1 0,17 31-6,-11-12 6,-2 0 0,0 1 0,-1-1 0,-1 1 0,-1 0 0,-1 30 0,-5-28 36,4-23-33,0 0-1,0 0 0,0 0 0,0 0 1,0 0-1,-1 0 0,1 0 0,0 0 0,-1 0 1,1 0-1,-1 0 0,1 0 0,-1 0 1,1 0-1,-1-1 0,0 1 0,0 0 1,-1 1-1,2-27 112,1 4-108,1 1 0,1 0 0,1 0 0,7-23 0,-10 39-4,1 0 1,-1 1-1,1-1 1,0 1-1,0 0 1,0-1-1,1 1 1,-1 0-1,1 1 1,0-1-1,4-4 1,-3 4-1,0 0 1,0-1-1,-1 0 1,6-8-1,-7 9 3,1 0-1,-1 0 0,1 0 1,-1 0-1,1 1 1,0-1-1,0 1 0,0 0 1,1-1-1,3-1 0,-5 3-5,1 0-1,-1 0 1,0 0 0,0 0-1,1 1 1,-1-1-1,1 0 1,-1 1 0,1 0-1,-1 0 1,1-1-1,-1 1 1,1 1 0,-1-1-1,1 0 1,2 2-1,-1-1 2,-1 1 0,1 0 0,-1 0 0,1 1 0,-1-1 0,0 1 0,0-1-1,0 1 1,-1 0 0,1 0 0,-1 1 0,4 5 0,23 48 1,-19-35 1,3 15 45,-10-29-47,0 0 0,0 0-1,0 0 1,1 0-1,6 8 1,-9-14-2,1 0 0,0 0 1,0 0-1,-1 0 0,2-1 0,-1 1 1,0 0-1,0-1 0,0 0 0,1 1 0,-1-1 1,1 0-1,-1 0 0,1 0 0,-1-1 0,1 1 1,3 0-1,-1-1-5,-1 0 1,1 0-1,0 0 1,-1-1-1,1 0 0,-1 0 1,1 0-1,-1 0 1,7-3-1,-4 1-1,0-1 0,0 0 1,0 0-1,-1 0 0,1-1 0,-1 0 0,0 0 0,-1 0 1,1-1-1,-1 0 0,8-12 0,-11 14 12,0 0 0,0 0 0,-1-1 0,0 1-1,0 0 1,0-1 0,0 1 0,-1-1 0,1 0 0,-1 1 0,0-1 0,-2-8-1,2 10 0,-1 1-1,1 0 1,-1-1 0,0 1-1,1 0 1,-1-1-1,0 1 1,0 0-1,-1 0 1,1 0-1,0 0 1,-1 0-1,0 0 1,1 0-1,-1 0 1,0 0-1,0 1 1,0-1 0,0 1-1,0 0 1,0-1-1,0 1 1,0 0-1,-1 0 1,1 0-1,-3 0 1,4 1 1,-1-1 0,1 1-1,-1 0 1,1 0 0,-1 0 0,1 0 0,0 1 0,-1-1 0,1 0 0,-1 0 0,1 1-1,-1-1 1,1 1 0,0 0 0,-1-1 0,1 1 0,0 0 0,0 0 0,-1 0 0,1-1-1,0 1 1,0 1 0,0-1 0,0 0 0,0 0 0,0 0 0,1 0 0,-1 1 0,0-1 0,1 0-1,-1 1 1,0 2 0,-1 1-11,0 0 0,1 0 0,0 0 0,0 0 0,0 1 0,1-1 0,0 10 0,2-2 3,0 0 0,1-1 0,1 0 0,0 0 0,1 0 0,0 0 1,0-1-1,2 1 0,-1-2 0,1 1 0,9 10 0,-10-16 4,0 1-1,0-1 1,1 0 0,0 0 0,0-1-1,0 0 1,0 0 0,0-1-1,1 0 1,0 0 0,0-1-1,10 3 1,-15-5-4,-1 0-1,0 0 1,0-1-1,1 1 1,-1 0-1,0-1 1,1 1-1,-1-1 0,0 0 1,0 0-1,0 0 1,0 0-1,0 0 1,0 0-1,0-1 1,0 1-1,0-1 1,1-1-1,2-2 1,0 0 1,0 0-1,-1 0 0,0 0 0,4-6 0,47-94-15,-49 90 17,0 0 0,-1-1 0,0 0 0,-2 0 0,3-21 0,28-236 86,-29 205-24,7-50 20,-11 110-81,-1-1-1,0 1 1,0 0-1,0 0 0,-1 0 1,-2-8-1,-2-29-50,4 31 41,1 14 11,0 0 0,0 0-1,-1 0 1,1 1 0,0-1 0,0 0 0,0 0 0,0 0 0,0 0 0,0 0 0,0 0-1,-1 0 1,1 0 0,0 0 0,0 0 0,0 0 0,0 0 0,0 0 0,0 0 0,0 0-1,-1 0 1,1 0 0,0 0 0,0 0 0,0 0 0,0 0 0,0 0 0,0 0 0,-1 0-1,1 0 1,0 0 0,0 0 0,0 0 0,0 0 0,0 0 0,0 0 0,0-1 0,0 1-1,-1 0 1,1 0 0,0 0 0,0 0 0,0 0 0,0 0 0,0 0 0,0 0 0,0-1-1,0 1 1,0 0 0,0 0 0,0 0 0,-10 27-17,2 1 1,1-1-1,2 2 0,-4 42 0,6-46 8,-2 38-62,3-1 0,3 0 1,13 95-1,2-80 34,-1-11 19,-14-57 24,1-1-1,1 0 0,-1 0 0,2 0 0,-1 0 1,1-1-1,0 1 0,6 8 0,-9-14-3,0 0 0,0-1 0,1 1 0,-1-1-1,0 1 1,0-1 0,1 0 0,-1 1 0,1-1 0,0 0-1,-1 0 1,1 0 0,0 0 0,-1 0 0,1-1-1,0 1 1,0 0 0,0-1 0,0 1 0,-1-1 0,1 0-1,0 0 1,0 1 0,0-1 0,0-1 0,0 1 0,0 0-1,0 0 1,0-1 0,0 1 0,0-1 0,-1 1-1,1-1 1,0 0 0,0 0 0,-1 0 0,1 0 0,0 0-1,-1 0 1,1 0 0,-1-1 0,2-1 0,14-14 24,-1 0-1,-1-1 1,-1-1 0,14-24 0,-7 15-18,-17 23 8,0 0 0,0 0 0,0-1 0,-1 1 0,0-1 0,0 0-1,0 0 1,-1 0 0,0 0 0,2-9 0,2-3 57,-8 14-138,-3 9 77,-4 13 25,4-6-31,1-1-1,1 1 1,0 0-1,1 0 1,0 1-1,1-1 1,0 0-1,1 1 1,0-1-1,1 0 1,1 0 0,4 20-1,-4-27-10,0 1 1,0-1-1,0 1 0,1-1 0,0 0 0,0 0 1,0 0-1,6 6 0,-8-9 3,1-1 1,0 0-1,-1 1 1,1-1-1,0 0 1,0 0-1,0 0 0,0 0 1,0 0-1,0-1 1,0 1-1,1-1 1,-1 1-1,0-1 0,0 0 1,0 1-1,0-1 1,1 0-1,-1-1 1,0 1-1,0 0 0,0-1 1,1 1-1,-1-1 1,2-1-1,3-1-1,0 0 1,0-1-1,-1 1 0,0-2 1,0 1-1,0-1 0,6-6 1,14-11-16,23-16-2,44-46 0,-70 62 24,-2 6-13,-17 14 8,-1 0 1,0 0-1,0 0 0,0-1 0,0 1 1,0-1-1,-1 0 0,4-5 0,-1 3 40,-13 16 6,-34 31 24,25-26-6,-23 27 0,36-38-58,1-1-1,0 1 1,0-1 0,0 1-1,1 0 1,0 0 0,-1 1-1,2-1 1,-1 0 0,1 1-1,0-1 1,0 1 0,0-1-1,1 1 1,0-1 0,0 1-1,0 0 1,1-1 0,-1 1-1,1-1 1,1 1 0,-1-1-1,3 6 1,-3-9-2,1-1 0,-1 1 0,0-1-1,0 1 1,1-1 0,-1 0 0,0 1 0,1-1 0,0 0-1,-1 0 1,1 0 0,0 0 0,2 0 0,11 9 13,-15-10-16,2 3 1,0-1 0,1 1 0,0-1-1,-1 0 1,1 0 0,0 0 0,0 0 0,0 0 0,0-1 0,0 1-1,0-1 1,1 0 0,-1 0 0,0 0 0,1 0 0,-1-1-1,1 1 1,3-1 0,7 1 2,-3 0 8,0 0-1,1-1 0,-1 0 0,0-1 1,1 0-1,-1-1 0,0 0 1,17-6-1,-26 7-14,0-1 0,0 1 0,0 0 0,0-1 0,0 1 0,-1-1 0,1 1 0,0-1 0,-1 0 0,1 0 0,-1 0 0,0 0 0,0 0 0,0 0 0,0 0-1,0 0 1,0 0 0,0 0 0,-1-1 0,1 1 0,-1 0 0,1-1 0,-1 1 0,0-5 0,0 0-736,-1 0 0,1 0 0,-1 0 0,0 0 0,-1 0 0,-3-10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5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13464,'0'0'840,"26"-77"-464,-7 49 8,-1 10 240,-2 6 16,-6 2-153,0 8 17,-2 2-88,2 0 344,-8 0-408,4 2-136,-2 2 8,-2-2-224,-2 2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7:5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11352,'0'0'1488,"84"-32"-904,-23 20-96,7-2 8,17 6-88,-11 4 8,-3 8 8,-11-2-8,-3-2-41,-7-2 9,-1-4-168,-7-6 8,-2-6-120,-3-1 8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0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5824,'0'0'10169,"0"-11"-9902,1-10 43,0-1 1,1 1 0,9-36 0,-5 35-40,1 0-1,0 1 1,2 0-1,20-35 0,3-6 247,-26 48-386,0 0 0,1 1 0,0 0 1,1 1-1,1-1 0,12-13 0,-12 15-1,-8 10-104,-1-1 1,1 1-1,0 0 1,0 0 0,0 0-1,0 0 1,0 0-1,0 0 1,0 0-1,0 0 1,0 0 0,0 0-1,1 0 1,-1 1-1,0-1 1,1 1 0,-1-1-1,0 1 1,2-1-1,-2 1-15,0 0 0,0 1 0,0-1-1,0 0 1,-1 1 0,1-1-1,0 0 1,0 1 0,-1-1 0,1 1-1,0 0 1,-1-1 0,1 1-1,0-1 1,-1 1 0,1 0 0,-1 0-1,1-1 1,-1 1 0,1 0-1,-1 0 1,0-1 0,1 1 0,-1 0-1,0 0 1,0 0 0,1 1 0,3 25 80,-9 119 205,2-116-230,6-12-24,-3-17-35,1 1-1,-1-1 1,0 0-1,1 0 1,-1 1 0,0-1-1,0 0 1,0 1-1,0-1 1,0 0 0,0 0-1,-1 1 1,1-1-1,0 0 1,-1 3 0,-1 1 56,7-5-5,8-11 22,13-28-7,-12 17-32,1 0 0,22-24 0,-5 11 26,48-68-1,-80 103-64,0 0 1,0-1-1,0 1 0,0 0 0,1-1 0,-1 1 1,0 0-1,0 0 0,0-1 0,0 1 0,0 0 0,1-1 1,-1 1-1,0 0 0,0 0 0,1 0 0,-1-1 0,0 1 1,0 0-1,1 0 0,-1 0 0,0 0 0,0-1 0,1 1 1,-1 0-1,0 0 0,1 0 0,-1 0 0,0 0 1,1 0-1,-1 0 0,0 0 0,1 0 0,-1 0 0,0 0 1,0 0-1,1 0 0,-1 0 0,0 0 0,1 0 0,-1 0 1,0 0-1,1 1 0,4 15 60,-3 25 7,-7 7 9,3-28-10,0 1 0,1 36 1,2-51-50,2 20 24,-3-26-41,0 1-1,0-1 1,0 0 0,0 1 0,1-1 0,-1 1 0,0-1 0,0 0 0,0 1-1,0-1 1,0 0 0,1 1 0,-1-1 0,0 0 0,0 0 0,1 1-1,-1-1 1,0 0 0,1 0 0,-1 1 0,0-1 0,1 0 0,-1 0-1,0 0 1,1 1 0,-1-1 0,0 0 0,1 0 0,-1 0 0,0 0-1,1 0 1,-1 0 0,0 0 0,1 0 0,-1 0 0,1 0 0,-1 0 0,0 0-1,1 0 1,-1 0 0,0 0 0,1 0 0,-1 0 0,1-1 0,-1 1-1,0 0 1,1 0 0,-1 0 0,0-1 0,0 1 0,1 0 0,-1 0-1,1-1 1,30-16 71,-26 16-61,-1-1 1,1 0 0,-1 0 0,0-1 0,0 1 0,0-1 0,0 0-1,4-5 1,-3 3 3,0-1 0,1 1 0,0 0 0,-1 0-1,2 0 1,8-4 0,-11 5-4,0 1 0,1-1 0,-1 0-1,0 0 1,-1-1 0,1 1 0,-1-1 0,0 1 0,4-9-1,11-13 14,-3 8-8,32-44 91,-42 56-88,-1-1 0,0 0 1,-1 0-1,0 0 1,0 0-1,0 0 0,2-11 1,-30 192 89,24-163-114,1 1 0,0 0-1,1 0 1,0-1-1,1 1 1,1-1 0,-1 1-1,2-1 1,-1 0 0,10 18-1,-12-25 5,-1-4 0,0 0 0,0 0 0,0 0 0,0 1 0,0-1 0,0 0 0,0 0 0,0 0 0,0 0 0,0 1 0,0-1 1,0 0-1,0 0 0,0 0 0,0 1 0,0-1 0,0 0 0,0 0 0,0 0 0,0 0 0,1 0 0,-1 1 0,0-1 0,0 0 0,0 0 0,0 0 0,0 0 1,0 0-1,1 0 0,-1 1 0,0-1 0,0 0 0,0 0 0,0 0 0,1 0 0,-1 0 0,0 0 0,0 0 0,0 0 0,1 0 0,-1 0 0,0 0 0,0 0 1,0 0-1,1 0 0,-1 0 0,0 0 0,0 0 0,0 0 0,1 0 16,12 4 101,-13-3-114,0 0 0,0-1 0,0 1-1,1 0 1,-1 0 0,1-1 0,-1 1-1,0 0 1,1-1 0,-1 1 0,1-1-1,-1 1 1,1-1 0,0 1 0,-1-1-1,1 1 1,1 0 0,-2-1 0,1 1-1,-1-1 1,1 0 0,-1 1-1,1-1 1,-1 1 0,1-1 0,-1 0-1,1 1 1,-1-1 0,1 1-1,-1 0 1,0-1 0,1 1 0,-1-1-1,0 1 1,0-1 0,1 1-1,-1 0 1,0-1 0,0 1-1,0 0 1,0-1 0,0 2 0,0-2 7,3 24 78,6-17-127,-1 0 16,-2-8 22,0-1 1,0 1 0,0-1 0,0 0 0,-1 0-1,9-5 1,-7 2 4,-1 1 0,0-1 0,0-1 0,-1 1 0,8-11 0,12-10 18,-12 13-8,-1-2 1,0 1 0,-1-1 0,0-1-1,13-28 1,-16 30-13,-4 4 7,0 1 0,-1 0 1,0-1-1,0 0 0,-1 0 0,0-10 0,5-15 14,-7 31-19,1 2 5,0 0 0,0-1 0,-1 1 0,1 0-1,-1-1 1,0 1 0,0-1 0,0 1 0,0 0 0,0-1 0,0 1 0,0-1 0,-1 1 0,0 0 0,0-4 0,-3 3 17,3 4-12,1 0-13,-1 0 0,1 0-1,0-1 1,0 1 0,-1 0 0,1-1-1,-1 1 1,1-1 0,-1 1 0,1 0-1,-1-1 1,1 1 0,-1-1 0,1 1-1,-1-1 1,-1 1 0,-2 3-6,-1-1 0,1 1 0,0 1 0,0-1 0,0 0 0,0 1 1,1 0-1,0 0 0,0 0 0,0 0 0,1 1 0,-3 7 0,1-3 7,1 1-1,0 0 1,1-1-1,0 1 1,-1 21-1,3-26-2,1-1-1,-1 1 0,1-1 1,0 1-1,1-1 1,-1 0-1,1 1 0,0-1 1,0 0-1,1 0 1,-1 0-1,1 0 0,0-1 1,1 1-1,-1-1 0,1 0 1,-1 0-1,1 0 1,1 0-1,-1-1 0,0 1 1,1-1-1,0-1 1,0 1-1,0 0 0,0-1 1,0 0-1,0 0 1,0-1-1,1 1 0,-1-1 1,1 0-1,-1-1 0,1 1 1,-1-1-1,1 0 1,0-1-1,-1 1 0,1-1 1,-1 0-1,0-1 1,6-1-1,-3 0 10,0 0 1,0-1-1,0 1 0,-1-2 1,0 1-1,0-1 0,0 0 1,0-1-1,-1 1 0,0-1 1,0 0-1,0-1 1,-1 0-1,7-12 0,2-2 28,-1 0 0,16-38 0,3-11 119,-30 66-131,0 0 0,0 0 0,0 0 0,1 0 0,-1 0-1,1 0 1,0 1 0,1-1 0,5-4 0,-7 6-22,1 0 0,-1 0 1,0 1-1,1-1 0,0 1 0,-1-1 0,1 1 0,0 0 1,-1 0-1,1 1 0,0-1 0,0 0 0,0 1 0,0 0 1,0-1-1,3 2 0,-4-1-6,-1 1 0,0-1 0,0 1 0,1 0 0,-1 0 0,0 0 1,0 0-1,0 0 0,0 0 0,0 0 0,0 0 0,0 0 0,0 0 0,-1 0 0,1 1 0,0-1 1,0 2-1,9 23-15,-5-5 16,-2 0 1,2 32 0,4 23-1,-9-72 3,1-1 0,-1 0 0,1 1 0,0-1 0,0 0 0,0 0 0,1 1 0,-1-1 0,1 0 0,-1 0 0,1-1 0,0 1 0,0 0 0,1 0 0,-1-1 0,0 0 0,1 1 0,0-1 0,-1 0 0,1 0 0,0 0 0,0-1 0,0 1 0,0-1 0,0 1 0,1-1 0,3 1 0,-3 0 0,1-1 0,-1 1 1,0-1-1,1 0 0,-1 0 0,1 0 0,0-1 0,-1 0 0,1 1 0,0-2 1,-1 1-1,1 0 0,-1-1 0,1 0 0,-1 0 0,1-1 0,-1 1 0,1-1 0,-1 0 1,0 0-1,0 0 0,7-5 0,1-3 15,0 0 0,-1 0 0,0-1 0,-1 0 0,16-23 1,-12 10 22,0 1 0,13-36 0,-22 49-4,-1 0 0,0-1 0,0 1-1,-1-1 1,-1 0 0,0 0 0,0 0-1,0-15 1,-2 25-14,6-2 67,-5 3-84,-1-1-1,1 1 1,-1-1 0,1 1 0,0 0-1,-1-1 1,1 1 0,0 0-1,0 0 1,-1-1 0,1 1 0,0 0-1,-1 0 1,1 0 0,0 0-1,0 0 1,-1 0 0,1 0 0,0 0-1,0 0 1,-1 1 0,1-1-1,0 0 1,-1 0 0,2 1 0,1 1-3,0 0 1,0 1 0,-1-1 0,1 1-1,-1-1 1,1 1 0,-1 0-1,0 0 1,0 0 0,0 0 0,0 0-1,-1 1 1,1-1 0,-1 0 0,0 1-1,0-1 1,0 1 0,0 5 0,1 4 12,0 1 1,-1-1 0,-2 26 0,-1-14 17,-2 59-28,4-76-11,1 0 1,-1-1 0,2 1-1,-1 0 1,1-1 0,0 1 0,1-1-1,5 12 1,-6-15 9,0-1-1,0 1 1,1-1-1,-1 1 1,1-1 0,0 0-1,0 0 1,0 0 0,0 0-1,1 0 1,-1-1 0,1 0-1,-1 1 1,1-1 0,0-1-1,0 1 1,0-1 0,0 1-1,0-1 1,0 0-1,1 0 1,-1-1 0,0 1-1,0-1 1,1 0 0,-1 0-1,0-1 1,0 1 0,0-1-1,1 0 1,-1 0 0,0 0-1,0-1 1,0 1 0,0-1-1,0 0 1,6-5 0,9-4 6,-1-2 1,0 0 0,-1-1-1,0-1 1,22-26 0,-35 35 0,-1 0 0,0 0 1,0 0-1,0 0 0,-1 0 1,0-1-1,0 1 0,0-1 1,-1 1-1,0-1 0,0-9 1,-1 16-10,0 0 0,0-1 0,0 1 1,0 0-1,0 0 0,0-1 0,0 1 1,0 0-1,0 0 0,0-1 0,0 1 1,0 0-1,0 0 0,0 0 1,0-1-1,0 1 0,0 0 0,0 0 1,0-1-1,0 1 0,0 0 0,0 0 1,0 0-1,0-1 0,-1 1 0,1 0 1,0 0-1,0 0 0,0-1 1,0 1-1,-1 0 0,1 0 0,0 0 1,0 0-1,0 0 0,-1 0 0,1-1 1,0 1-1,0 0 0,-1 0 0,1 0 1,0 0-1,0 0 0,0 0 0,-1 0 1,1 0-1,0 0 0,0 0 1,-1 0-1,1 0 0,0 0 0,0 0 1,-1 0-1,1 0 0,0 0 0,0 1 1,0-1-1,-1 0 0,1 0 0,0 0 1,0 0-1,0 0 0,-1 1 0,-14 12 19,9-7-16,2-3-3,1 1 0,0 0 0,-1-1 0,1 1 0,1 1 0,-1-1 0,1 0 0,-1 1 0,1-1 0,1 1 0,-1 0 0,0 0 0,1-1 0,0 1 0,1 0 0,-1 0 0,1 0 0,0 10 0,0-10 0,0 0 0,1 1 0,-1-1 0,1 0 0,0 0 0,1 0 0,-1 0 0,1 0 0,0-1 0,0 1 0,1 0 0,-1-1 0,1 1 0,0-1 0,0 0 0,0 0 0,1 0 0,3 3 0,-2-4 5,-1 0 0,1 0 0,-1 0 0,1-1 1,0 1-1,0-1 0,0 0 0,1-1 0,-1 1 0,7 0 0,-10-2-2,1 0 0,-1 0-1,1 0 1,-1 0 0,0-1 0,1 1 0,-1-1 0,0 1-1,1-1 1,-1 0 0,0 0 0,0 0 0,0 0 0,0 0-1,0-1 1,0 1 0,0-1 0,0 1 0,0-1 0,0 0-1,-1 1 1,1-1 0,-1 0 0,0 0 0,2-3 0,0 0 7,-1 0 0,0 0 0,0 0 0,0 0 1,-1 0-1,1 0 0,-1-1 0,0 1 1,-1 0-1,0-1 0,1 1 0,-2 0 1,1-1-1,-1 1 0,1-1 0,-4-9 1,-2-3 14,-1 0 1,-1 0 0,-12-22-1,10 23-5,7 11-10,0 1 1,-1 0 0,1 0 0,-1 1 0,-1-1 0,1 1 0,0 0 0,-1 0 0,0 0 0,-5-3 0,9 7-6,1 0 0,0-1 1,-1 1-1,1-1 1,-1 1-1,1-1 0,-1 1 1,1 0-1,-1 0 0,0-1 1,1 1-1,-1 0 1,1 0-1,-1-1 0,0 1 1,1 0-1,-1 0 1,1 0-1,-1 0 0,0 0 1,1 0-1,-1 0 1,0 0-1,2 1-7,0-1 0,0 1 1,0-1-1,1 1 0,-1-1 0,0 0 0,1 0 1,-1 0-1,0 0 0,0 0 0,1 0 1,-1 0-1,0 0 0,3-1 0,91-20-53,-28 5 46,-34 8 13,-18 4-7,0 0 0,20-1 1,-31 4 6,0 1-1,1 0 1,-1 0 0,0 0 0,0 1 0,0 0 0,0-1-1,0 1 1,0 1 0,0-1 0,0 1 0,-1-1 0,6 4 0,-6-3 4,-1 1 1,1-1 0,-1 1 0,0 0 0,0-1 0,1 1 0,-2 0 0,1 0-1,0 0 1,-1 1 0,3 5 0,9 42 55,-11-42-50,8 51 75,-8-43-40,1-1 0,0 0 0,1 0 0,1 0-1,10 24 1,-14-39-40,-1 0-1,1 0 1,-1 0-1,1 1 0,-1-1 1,1 0-1,0 0 1,0 0-1,-1 0 1,1 0-1,0-1 1,0 1-1,0 0 0,0 0 1,0-1-1,0 1 1,0 0-1,0-1 1,2 1-1,3 2 47,-5-2-57,-1-1 1,1 0-1,-1 1 0,1-1 0,0 0 1,-1 1-1,1-1 0,-1 0 0,1 0 1,-1 0-1,1 0 0,0 0 0,-1 0 1,1 1-1,-1-1 0,1 0 0,0-1 1,-1 1-1,1 0 0,-1 0 0,1 0 0,-1 0 1,1 0-1,0-1 0,-1 1 0,1 0 1,0-1-1,7-6-3747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0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11352,'0'0'2888,"86"-45"-2792,3 31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0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7 949 6824,'0'0'3832,"9"-10"-3394,-8 8-414,16-15 246,-2-2-1,20-28 0,16-31 451,-16 26-221,-3-1 0,28-62 1,-41 73-155,-1-2 0,-3 0 1,-2 0-1,-2-2 0,11-84 1,-21 111-218,1 2 65,-1-1 1,0 1-1,-1-1 0,-1 1 0,-1-1 1,0 1-1,-7-23 0,6 25 148,1 5 550,-3 24-415,1 17-267,-2 40 1,-2 18-54,-21 56 68,-10 89 58,-9 49 92,47-280-370,-16 117 188,14-81-64,-3 1 0,-10 37 0,12-68-45,1 0 0,-1 0 1,-1 0-1,1-1 0,-1 1 1,-1-1-1,0-1 0,0 1 1,-12 10-1,12-14-10,0 0 0,-1-1 1,1 0-1,-1 0 0,0-1 0,0 1 0,0-2 0,-14 3 1,20-4-65,0 0 1,0 0-1,0 0 1,0 0-1,0 0 1,0 0-1,0 0 1,0-1-1,0 1 1,0 0 0,0 0-1,0-1 1,0 1-1,0-1 1,0 1-1,0-1 1,0 0-1,1 1 1,-1-1-1,0 0 1,0 1-1,1-1 1,-1 0 0,0 0-1,1 0 1,-1 0-1,1 0 1,-1 1-1,1-1 1,-1 0-1,1 0 1,0 0-1,-1 0 1,1 0-1,0 0 1,0-1-1,0-1 1,-1-3-4,0-1 0,1 0 0,0 0 0,1-7 0,1 1-3,1 0 1,0 1-1,0-1 1,1 1-1,1 0 1,0 0-1,1 0 0,0 1 1,1 0-1,14-18 1,9-7-51,55-51 1,-82 84 39,20-17-28,1 1-1,0 1 0,37-21 1,-34 21 19,44-38 0,-36 27 38,56-45 138,-77 62-71,0 0 0,-1 0 0,0-2-1,18-25 1,-1-12 309,-23 42-248,-6 8-135,0 1-1,-1-1 1,1 0-1,-1 1 1,1-1-1,0 0 1,-1 0-1,0 0 1,1 0-1,-1 0 0,1 1 1,-1-1-1,0 0 1,0 0-1,0 0 1,1 0-1,-1 0 1,0 0-1,0 0 1,0-1-1,0 1 28,-1 1-40,1 0 0,0 0 1,0 0-1,0 0 1,0 0-1,0-1 1,0 1-1,0 0 0,0 0 1,0 0-1,0 0 1,0 0-1,0-1 0,0 1 1,0 0-1,0 0 1,0 0-1,0 0 1,0-1-1,0 1 0,0 0 1,0 0-1,0 0 1,0 0-1,0 0 0,0-1 1,0 1-1,0 0 1,0 0-1,0 0 1,1 0-1,-1 0 0,0-1 1,0 1-1,0 0 1,0 0-1,0 0 0,0 0 1,1 0-1,-1 0 1,0 0-1,0 0 1,0 0-1,0 0 0,0 0 1,1-1-1,-1 1 1,0 0-1,8-6 21,-8 6-18,1-1 0,-1 1-1,1-1 1,-1 1 0,1-1 0,-1 1 0,0-1 0,1 1 0,-1-1-1,0 1 1,1-1 0,-1 0 0,0 1 0,0-1 0,1 0-1,-1 1 1,0-2 0,-1 1 70,-3 10-69,-5 17-16,2 1 1,0 0 0,2 1-1,1 0 1,1-1-1,1 1 1,2 0-1,1 0 1,1 0-1,7 34 1,-8-55 12,1 0 1,1-1-1,-1 1 0,1-1 1,0 0-1,6 9 0,-8-13 0,-1-1 0,1 0-1,0 0 1,0 0 0,-1 0-1,1 0 1,0 0-1,0 0 1,0 0 0,0 0-1,1 0 1,-1-1 0,0 1-1,0 0 1,0-1 0,1 1-1,-1-1 1,0 1 0,0-1-1,1 0 1,-1 0 0,0 1-1,1-1 1,-1 0-1,1 0 1,-1 0 0,0 0-1,1 0 1,-1-1 0,0 1-1,1 0 1,-1-1 0,0 1-1,1-1 1,-1 1 0,0-1-1,0 0 1,0 1 0,2-3-1,6-3 18,-1-1-1,-1-1 1,0 0-1,0 0 1,0 0-1,-1 0 1,7-13 0,30-70 106,-18 34-41,-22 48-42,0 0 0,0 0 0,-1-1-1,0 1 1,0 0 0,-1-1 0,-1 0 0,0-11 0,2 48 22,2 0 1,0-1-1,2 1 1,1-1-1,1 0 1,11 26-1,-16-47-50,-1 0-1,0-1 1,1 1-1,0-1 1,0 0-1,0 1 1,1-1-1,0-1 1,-1 1-1,8 5 1,-9-7-5,1-1 0,-1 1 0,1-1 0,0 1 0,-1-1 0,1 0 0,0 0 0,0 0 0,0 0 0,0 0 0,0-1 0,0 0 0,0 1 1,0-1-1,0 0 0,0 0 0,0-1 0,0 1 0,0-1 0,3 0 0,2-2 2,0-1 0,0 1 0,0-1 0,0-1 0,-1 1 0,0-1 0,0-1 0,0 1 0,8-10 0,-3 1 23,0-1 0,-1 0 0,11-21 0,0 4 6,-16 23-16,0-1 0,0 1 0,-1-1-1,5-10 1,-4 4 32,1 0-1,1 1 0,19-28 0,-21 28 24,-1 3 11,-5 12-89,0 0-1,0 0 1,0-1 0,0 1-1,0 0 1,0 0 0,0 0-1,0 0 1,0 0 0,0 0-1,0 0 1,0-1 0,0 1-1,0 0 1,0 0 0,0 0-1,0 0 1,0 0 0,1 0-1,-1 0 1,0 0 0,0 0-1,0 0 1,0-1-1,0 1 1,0 0 0,0 0-1,0 0 1,0 0 0,1 0-1,-1 0 1,0 0 0,0 0-1,0 0 1,0 0 0,0 0-1,0 0 1,1 0 0,-1 0-1,0 0 1,0 0 0,0 0-1,0 0 1,0 0 0,0 0-1,0 0 1,1 0 0,-1 0-1,0 0 1,0 0 0,0 0-1,0 1 1,0-1 0,0 0-1,0 0 1,0 0 0,1 0-1,-1 14 46,12 41-25,-2 1 1,4 63 0,-14-112-24,2 41-12,-2-45 13,0 0-1,0 0 0,-1 1 0,1-1 1,-1-1-1,0 1 0,0 0 1,0 0-1,0 0 0,0 0 1,-1-1-1,-1 4 0,2-5 2,0-1 0,0 1 0,0 0 0,-1 0 0,1-1 0,0 1 0,0-1 0,-1 1 0,1-1 0,0 1 0,-1-1 0,1 0 1,0 0-1,-1 0 0,1 0 0,-1 0 0,1 0 0,0 0 0,-3 0 0,-30-8 33,24 6-25,-5-2 5,1-1-1,1 0 1,-1-1 0,-15-8-1,14 6-9,9 6-4,9 6 0,10 5 0,5-3-14,1-2 1,1 0-1,-1-1 0,1-1 1,-1-1-1,1-1 0,35-3 1,-43 1 14,0-1 1,1 1-1,-1-2 1,0 0-1,0 0 0,-1-1 1,1-1-1,10-7 1,2-2 14,-2-2 1,30-28-1,-29 24 16,-15 15-23,0 0 1,-1 0 0,0-1 0,-1 0 0,1 0-1,-1-1 1,0 1 0,-1-2 0,0 1 0,-1 0 0,1-1-1,3-11 1,2-32 178,-9 48-76,-6 13 6,-7 21-31,10-15-78,-1 1 0,2-1 0,0 1 0,1 0 0,1-1 0,0 1 0,1 0 0,5 20-1,-5-24-3,1 0 0,0 0 0,1 0 0,1-1 0,8 17 0,-11-24-4,0-1 0,0 1 0,1-1 0,0 0 1,-1 0-1,1 0 0,0-1 0,1 1 0,-1-1 0,0 1 0,1-1 1,-1 0-1,1 0 0,0-1 0,-1 1 0,1-1 0,0 0 1,0 0-1,0 0 0,0 0 0,5-1 0,-3 1 2,1-1 0,-1 0 0,0 0 0,1-1-1,-1 0 1,1 0 0,-1-1 0,0 0 0,0 0 0,1 0-1,-2 0 1,1-1 0,0 0 0,0-1 0,-1 1 0,0-1 0,0 0-1,0 0 1,0-1 0,0 1 0,4-8 0,-1 3 1,0 0 1,0 0 0,-1 0-1,-1-1 1,0 0-1,9-21 1,-9 14 25,-5 9 22,-4 10 22,-1 4-61,1 0 0,0 0 0,0-1-1,0 2 1,1-1 0,0 0 0,0 0 0,1 1 0,-2 10 0,3-15-14,-1 0 1,1 0 0,0 0 0,0 0-1,0 0 1,0 0 0,0 0-1,0 0 1,1 0 0,-1 0-1,1 0 1,-1 0 0,1 0-1,0 0 1,0-1 0,0 1-1,0 0 1,0 0 0,0-1-1,0 1 1,0-1 0,1 1-1,-1-1 1,1 1 0,-1-1-1,1 0 1,0 0 0,-1 0-1,1 0 1,0 0 0,0 0-1,0 0 1,-1 0 0,1-1-1,3 1 1,-3 0 0,0-1 0,0 0 1,0 0-1,0 0 0,0 0 0,0-1 0,0 1 0,0 0 1,0-1-1,0 1 0,0-1 0,0 0 0,0 0 0,-1 0 1,1 0-1,0 0 0,-1 0 0,1 0 0,0 0 0,-1-1 1,0 1-1,1-1 0,-1 1 0,0-1 0,0 1 0,0-1 1,0 0-1,0 0 0,0 1 0,0-1 0,0 0 0,-1 0 1,1 0-1,0-2 0,1-5 2,0-1 0,0 1 0,-1-1 0,0 1 0,-1-15-1,-1 21 0,1-7 2,-1 0 1,-3-18-1,4 26 0,-1 0 1,1 0-1,-1 0 0,1 0 0,-1 0 0,0 1 0,0-1 0,0 0 1,0 1-1,0-1 0,0 0 0,-1 1 0,1-1 0,0 1 0,-1 0 1,1-1-1,-1 1 0,1 0 0,-1 0 0,0 0 0,-2-1 0,-14-6 2,15 7-2,0-1 0,0 1 0,-1 0 0,1 0 0,0 0 0,-1 0 0,1 0 0,0 1 0,-6-1 0,33-9-104,48-12-1,66-8 70,-130 29 25,1 1 0,-1-1 0,1 1 0,-1 1-1,1-1 1,-1 2 0,1-1 0,-1 1-1,0 0 1,0 1 0,10 4 0,-15-5 9,0 1 1,0-1-1,0 1 1,-1 0-1,1 0 1,-1 0-1,0 0 0,0 0 1,0 0-1,-1 0 1,1 1-1,-1-1 1,1 1-1,-1-1 1,1 8-1,1 3 2,-1-1 1,2 26-1,-5-4-1,0-25 3,0 0 0,2 20 0,-1-29-2,0-1 0,0 0 0,0 1 0,0-1 0,0 1 0,0-1 0,0 1 0,1-1 0,-1 1 0,0-1 0,0 0 0,0 1 0,0-1-1,1 1 1,-1-1 0,0 0 0,0 1 0,1-1 0,-1 1 0,0-1 0,0 0 0,1 1 0,-1-1 0,0 0 0,1 0 0,-1 1 0,1-1 0,-1 0 0,0 0 0,1 0 0,-1 1 0,1-1 0,-1 0 0,1 0 0,1 0 2,-1-1-1,0 1 1,0 0 0,0-1 0,0 0 0,1 1 0,-1-1 0,0 0 0,0 1 0,0-1 0,0 0 0,1-2 0,28-35 65,-28 35-62,10-12 23,0-1-1,23-19 1,-22 21 33,-12 14-62,-1 0 0,0-1 0,1 1-1,-1 0 1,0-1 0,1 1 0,-1 0 0,0 0 0,1-1-1,-1 1 1,0 0 0,1 0 0,-1 0 0,1 0 0,-1 0-1,1 0 1,-1-1 0,0 1 0,1 0 0,-1 0 0,1 0-1,-1 0 1,1 0 0,-1 1 0,0-1 0,1 0 0,-1 0 0,1 0-1,-1 0 1,0 0 0,1 1 0,-1-1 0,1 0 0,-1 0-1,0 0 1,1 1 0,-1-1 0,0 0 0,0 1 0,1-1-1,-1 0 1,0 1 0,0-1 0,1 0 0,-1 1 0,13 25 61,-3-5-47,0-6-9,-4-5-9,1 0 0,0-1-1,8 9 1,-15-18-5,0 0 0,0 0 0,1 1 1,-1-1-1,0 0 0,0 0 0,0 0 1,0 0-1,0 1 0,0-1 0,0 0 1,0 0-1,0 0 0,0 0 0,0 1 0,0-1 1,0 0-1,0 0 0,0 0 0,0 1 1,0-1-1,0 0 0,0 0 0,0 0 0,0 0 1,0 1-1,0-1 0,0 0 0,0 0 1,0 0-1,0 0 0,-1 1 0,1-1 1,0 0-1,0 0 0,0 0 0,0 0 0,0 0 1,-1 0-1,1 1 0,0-1 0,0 0 1,0 0-1,0 0 0,-1 0 0,1 0 1,0 0-1,0 0 0,-1 0 0,-10 4-2046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71 15272,'0'0'1615,"-30"-58"-1415,34 52-40,-2 0 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4512,'0'0'10705,"4"11"-10296,2 8-115,0 0 0,0 1 0,1 22 0,3 29 515,3-1 0,27 85 0,-9-68 468,-25-78 118,-9-62-712,-18-100 1,-1-6-103,20 129-328,2-37 1,1 56-200,0 1 0,1-1 0,0 1 0,1 0 0,0 0 0,0 0-1,6-10 1,-3 8 5,0 0-1,1 1 1,1 0-1,0 0 1,0 1-1,19-18 1,-20 23-24,0-1 1,0 1-1,1 0 0,-1 1 1,1-1-1,0 2 1,1-1-1,-1 1 1,0 0-1,1 1 0,9-2 1,-8 3 41,1-1-1,-1 1 1,0 1 0,1 0-1,-1 0 1,1 1 0,13 3-1,-22-3-58,1 0-1,-1-1 1,1 1-1,-1 0 1,0 0-1,0 0 1,0 1-1,1-1 1,-1 1-1,0-1 0,-1 1 1,1-1-1,0 1 1,0 0-1,-1 0 1,1 0-1,-1 0 1,0 0-1,1 0 1,-1 1-1,0-1 1,0 0-1,0 0 1,-1 1-1,1-1 1,-1 1-1,1-1 1,-1 1-1,0-1 1,0 1-1,0-1 1,0 1-1,0-1 1,0 1-1,-2 4 1,-1 5 10,0 0 1,-1 0 0,-1 0-1,0 0 1,0 0 0,-1-1-1,-15 20 1,-1-1 43,-38 39 0,-4-11 44,42-39-35,1 0 1,-21 27-1,35-35-27,10-7 23,17-5 35,-9-1-131,12 0 22,1 0-1,0 2 1,-1 1 0,42 6-1,-52-5-2,1 1-1,-1 1 1,0 0-1,0 1 1,0 0-1,-1 1 1,0 0-1,0 1 0,19 14 1,-27-17 3,0-1 0,0 1 1,0 0-1,0 0 0,0 0 1,-1 1-1,0 0 0,3 5 1,-5-8 0,0 0-1,0 0 1,-1 1 0,1-1 0,-1 0 0,1 1 0,-1-1 0,0 1 0,0-1 0,0 0 0,0 1 0,-1-1 0,1 1-1,0-1 1,-1 0 0,0 1 0,1-1 0,-1 0 0,0 0 0,-3 4 0,0 1 7,0 0 1,-1-1-1,0 0 1,0 0-1,-1 0 0,0-1 1,0 0-1,0 0 1,-1 0-1,1-1 1,-1 1-1,0-2 1,0 1-1,-1-1 0,1 0 1,-1-1-1,1 0 1,-14 3-1,-4-1 29,3 0-290,1-2 0,-23 1 1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10752,'0'0'13585,"10"3"-13456,32 7-18,-41-10-101,0 0 1,-1 0 0,1 0 0,0 0-1,-1 0 1,1 0 0,-1 0 0,1 0 0,0 0-1,-1-1 1,1 1 0,-1 0 0,1 0-1,0-1 1,-1 1 0,1 0 0,-1-1 0,1 1-1,-1 0 1,1-1 0,-1 1 0,0-1 0,1 1-1,-1-1 1,1 1 0,-1-1 0,0 1-1,1-1 1,-1 1 0,0-1 0,0 0 0,0 1-1,1-1 1,-1 1 0,0-2 0,0-2 342,-1 16-156,1-7-144,0 1-1,0-1 1,0 1-1,1 0 1,0-1 0,0 1-1,0-1 1,1 0-1,0 1 1,0-1-1,4 8 1,-5-12-32,0-1 1,-1 0-1,1 1 0,0-1 1,0 0-1,-1 0 0,1 0 1,0 0-1,0 0 1,0 0-1,0 0 0,-1 0 1,1 0-1,0 0 0,0 0 1,0 0-1,-1-1 1,1 1-1,0 0 0,0 0 1,-1-1-1,1 1 0,0-1 1,-1 1-1,1-1 0,0 1 1,-1-1-1,1 1 1,-1-1-1,1 1 0,-1-1 1,1 0-1,-1 1 0,1-1 1,-1 0-1,0 0 1,1-1-1,-2 2-5,1 0-1,-1-1 1,0 1 0,0 0-1,0-1 1,0 1 0,0 0-1,0 0 1,0 0 0,0 0 0,0 0-1,0 0 1,0 0 0,1 0-1,-1 0 1,0 0 0,0 0 0,0 1-1,0-1 1,0 0 0,0 1-1,0-1 1,-1 1 0,-18 12-73,18-11-227,-3 1 616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7832,'0'0'8209,"5"11"-7840,-4-8-350,10 22 300,-1 0-1,11 53 1,-17-55-170,35 176 1094,-32-166-494,4 59 0,-7-73-70,-3-18-72,-3-12-286,-13-53 129,3-1-1,4 0 1,-2-122 0,11 178-407,0 1-1,0-1 1,1 1 0,1-1 0,-1 1 0,1 0 0,0 0 0,1 0 0,0 0 0,8-11 0,3-2 42,1 1-1,22-21 1,-35 37-70,1 0-1,0 1 0,-1-1 1,1 1-1,1 0 0,-1 0 1,0 1-1,1-1 0,-1 1 1,1 0-1,0 0 1,-1 1-1,1-1 0,0 1 1,0 0-1,0 0 0,0 1 1,0 0-1,0 0 0,1 0 1,-1 0-1,0 1 0,0 0 1,0 0-1,0 0 0,-1 0 1,1 1-1,0 0 1,4 2-1,-1 1 6,-1-1 0,0 1 1,-1 0-1,1 1 0,-1 0 0,0 0 1,-1 0-1,1 0 0,4 8 0,-8-11-9,-1 1-1,1-1 0,-1 1 1,1 0-1,-1 0 0,0-1 1,0 1-1,0 0 0,-1 0 1,0 0-1,1 0 0,-1 0 1,-1-1-1,1 1 0,-1 0 1,1 0-1,-1 0 0,0 0 1,0-1-1,-1 1 0,1 0 1,-3 3-1,1-1 7,0 0 0,-1-1 0,0 1 0,0-1 0,-1 0 0,1 0 0,-1-1 0,0 1 0,0-1 0,-9 5 0,-4 2 92,-39 15-1,13-6 59,41-18-146,1-1 0,-1 0 0,1 1 0,0-1 0,0 1 1,0 0-1,0 0 0,0 0 0,0 0 0,0 0 1,1 0-1,-1 0 0,-1 4 0,2-5-152,1 0 0,0 0 1,-1 0-1,1 0 0,0 0 0,0 0 0,0 0 0,0 1 1,-1-1-1,1 0 0,1 0 0,-1 0 0,0 0 0,0 0 0,0 0 1,1 0-1,-1 0 0,0 0 0,1 0 0,-1 0 0,1 0 0,-1 0 1,1 0-1,0 0 0,-1 0 0,1 0 0,0 0 0,0 0 1,-1-1-1,1 1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506 871 9144,'0'0'1857,"-13"8"-1234,-212 108 1642,207-106-2078,-107 64 1054,108-62-911,-1 2 1,2-1-1,-1 2 0,-22 26 1,37-39-274,0 1 0,1-1 0,-1 1 0,0-1 0,1 1 0,0 0 0,-1-1 0,1 1 0,0 0 0,0 0 0,1 0 0,-1 0 0,1 0 0,-1 0 0,1 0 0,0 0 0,0 0 0,0 0 0,1 0 0,-1 0 0,1 0 0,-1 0 0,1 0 0,0 0 0,0-1 0,1 1 0,-1 0 0,0-1 0,4 5 0,-1-1 35,1 0 0,0-1 0,1 1 0,-1-1-1,1 0 1,0 0 0,0-1 0,1 0 0,-1 0 0,11 4 0,-12-6-41,0 0 0,0-1-1,0 0 1,0 0 0,0 0 0,0-1 0,0 0-1,1 0 1,-1 0 0,0-1 0,0 1 0,0-1 0,0 0-1,0-1 1,0 1 0,0-1 0,0 0 0,0 0-1,6-5 1,4-2 82,-1 0 0,-1-1-1,1-1 1,19-21 0,-4-1 36,-1-1 0,-1-1-1,-3-2 1,-1 0 0,-1-2 0,23-59 0,-2-13 174,30-131 1,-63 197-267,-3 0 1,-1 0-1,-3 0 0,-1-1 0,-2 0 0,-3 1 0,-8-48 1,11 91-76,-1-7 16,0 0 0,0 0-1,-1 0 1,0 0-1,-1 0 1,1 1-1,-2-1 1,1 1 0,-10-15-1,12 22-15,1 0 0,-1 0-1,0 1 1,0-1 0,0 0 0,0 0-1,0 1 1,0-1 0,0 1 0,0-1-1,0 1 1,0-1 0,0 1 0,0 0-1,0 0 1,0-1 0,0 1 0,0 0-1,-1 0 1,1 0 0,0 0 0,0 0-1,0 0 1,0 1 0,0-1 0,0 0-1,0 0 1,0 1 0,0-1 0,-1 1-1,1-1 1,1 1 0,-1-1-1,0 1 1,0 0 0,-1 0 0,-4 4 1,0 0 0,0 0 0,-9 11 0,13-14-2,-19 24-29,1 0 1,2 2 0,0 0 0,2 1 0,1 1 0,2 0 0,0 1 0,3 0 0,0 1-1,2 0 1,1 1 0,2-1 0,1 1 0,1 54 0,2-38 3,3 1-1,2 0 1,15 75 0,-18-119 25,12 45 35,19 51 0,-26-87-4,1 0 0,0 0-1,1 0 1,1-1 0,0 0 0,1-1 0,17 19 0,-18-23 11,0 0 1,1-1-1,0 0 1,18 10 0,-21-14-17,0-1-1,0 0 1,1-1 0,-1 1 0,0-1 0,1-1 0,0 1 0,14-1 0,0-1 27,0-2 0,0 0 0,-1-2 0,0 0 0,0-1 1,0-2-1,0 0 0,-1-1 0,0-1 0,-1 0 0,1-2 0,20-15 1,-25 15-4,-1-1 1,-1 0 0,0 0-1,0-1 1,-2-1 0,15-20-1,-22 28-28,0 0-1,-1 0 1,0-1-1,0 1 1,-1 0-1,1-1 0,-1 0 1,-1 0-1,1 1 1,-1-1-1,-1 0 1,1 0-1,-1 0 1,0 0-1,-1 0 0,1 0 1,-1 0-1,-1 0 1,-2-8-1,3 13-13,0 1-1,1-1 0,-1 1 1,0-1-1,0 1 0,0 0 1,-1 0-1,1-1 1,0 1-1,0 0 0,-1 0 1,1 0-1,-1 0 0,1 0 1,-1 1-1,1-1 1,-1 0-1,1 1 0,-1-1 1,1 1-1,-1-1 0,0 1 1,1 0-1,-1 0 1,0 0-1,0 0 0,1 0 1,-1 0-1,0 0 0,-2 1 1,-4 0 16,-1 1 1,1 0-1,0 1 0,-13 4 1,10-1-11,0 0 0,0 0 0,1 1 0,0 0-1,0 1 1,0 0 0,-15 18 0,18-19-5,2 0 0,-1 0 0,1 0 0,1 1 0,-1 0 0,1 0 0,0 0 0,1 1 0,0-1 0,0 1 0,-2 16 0,5-20-5,0 0 0,0 0 1,1 1-1,0-1 1,0 0-1,0 0 0,1 0 1,0 0-1,0 0 1,0 0-1,0-1 0,1 1 1,-1 0-1,1-1 1,0 0-1,1 0 0,-1 0 1,1 0-1,0-1 1,0 1-1,0-1 0,5 3 1,0 0-1,-1 0 1,1-1-1,1 0 1,-1-1 0,1 0-1,-1 0 1,1-1-1,0 0 1,1-1-1,15 2 1,-10-4 21,0 0 0,1-1 0,-1-1 1,0 0-1,0-1 0,-1-1 0,1 0 0,-1-1 1,0-1-1,0-1 0,0 0 0,-1 0 0,0-2 0,-1 0 1,0 0-1,0-1 0,21-22 0,2-6 94,79-91 379,-114 127-486,0 1 0,0-1-1,0 1 1,1-1-1,-1 1 1,1 0 0,-1 0-1,1 0 1,-1 0-1,4-2 1,1 5 65,-4 10-16,-6 25-4,-15 59-1,6-34-43,-36 230 159,-13 67 76,35-272-98,23-75-12,8-26 38,60-224 238,-30 106-168,76-198 0,-88 278-201,2-6 61,2 1-1,64-103 0,-89 158-106,0 0 0,0 1 0,1-1 1,-1 0-1,1 1 0,-1-1 0,1 1 0,0 0 0,-1-1 0,1 1 0,0 0 0,0 0 1,0 0-1,0 0 0,0 1 0,0-1 0,4 0 0,-5 1-1,1 0 0,-1 0 1,1 0-1,-1 1 0,1-1 0,-1 0 0,1 1 0,-1-1 0,1 1 1,-1 0-1,0-1 0,1 1 0,-1 0 0,0 0 0,0 0 0,0 0 1,0 0-1,1 0 0,-2 0 0,1 1 0,0-1 0,0 0 0,0 0 1,0 1-1,-1-1 0,2 2 0,2 7-9,-1 0 1,0 0-1,0 1 1,-1-1-1,0 0 0,0 1 1,-1 0-1,-1-1 1,0 1-1,0-1 1,-1 1-1,-1 0 0,-3 14 1,1-7-8,-1-1 0,-1 0 0,-1 0 1,0-1-1,-1 1 0,-1-2 0,-13 18 0,14-20 13,-2-2 0,0 1 0,0-1-1,-1-1 1,-16 12 0,23-19 10,0 0 0,-1-1 1,1 1-1,-1-1 0,1 0 0,-1-1 0,1 1 1,-11 1-1,12-3 2,1 1-1,-1-1 1,0-1 0,0 1-1,0 0 1,0-1 0,0 1-1,0-1 1,0 0 0,0 0 0,1 0-1,-1 0 1,0 0 0,1-1-1,-1 1 1,-2-3 0,4 4-9,1-1 1,-1 1 0,0-1-1,1 1 1,-1-1 0,1 1 0,-1-1-1,1 0 1,-1 1 0,1-1-1,-1 0 1,1 1 0,-1-1-1,1 0 1,0 1 0,-1-1-1,1 0 1,0 0 0,0 1-1,0-1 1,0 0 0,-1 0-1,1 0 1,0 1 0,0-1-1,0 0 1,1 0 0,-1 0-1,0 1 1,0-1 0,0 0 0,1 0-1,-1 1 1,0-1 0,1 0-1,-1 0 1,0 1 0,1-1-1,-1 0 1,1 1 0,-1-1-1,1 1 1,0-1 0,-1 1-1,1-1 1,-1 1 0,1-1-1,0 1 1,0-1 0,1 0-1,3-2 4,-1 0-1,1 1 0,1-1 0,-1 1 0,10-3 0,4 2-16,0 1 0,0 1 0,0 1 0,21 2 0,6-1-15,-45-1 27,183-7-172,-162 4 172,1-1-1,-1-1 1,-1-1-1,1 0 1,-1-2-1,24-12 1,-22 8 1,0-2-1,-1 0 1,0-2 0,-2 0 0,0-2 0,-1 0-1,28-33 1,-38 39 5,0 0-1,0-1 1,-1 0 0,0 0-1,-1-1 1,-1 0 0,0-1-1,-1 1 1,-1-1 0,0 0-1,-1 0 1,-1 0-1,0-1 1,0-20 0,-2 31-1,0 1 0,0-1 0,-1 0 0,0 0 0,1 0 0,-1 1 0,-1-1 0,1 0 0,-1 1 0,0-1 0,-2-4 0,3 8-3,0 1 0,-1-1 1,1 1-1,0-1 0,0 1 1,0-1-1,-1 1 0,1-1 1,0 1-1,-1 0 0,1 0 1,0 0-1,0 0 0,-1 0 1,1 0-1,0 0 0,-1 0 0,1 1 1,0-1-1,0 0 0,-1 1 1,1-1-1,0 1 0,0-1 1,0 1-1,-1 0 0,0 0 1,-32 24-1,31-23-11,-7 7-1,1 0 0,0 1-1,0 0 1,1 0 0,1 1 0,0 0 0,0 0 0,-6 15 0,4-4-18,0 0 0,2 0 0,-8 40 0,12-44 8,1 0 1,1 0-1,1 0 0,1 0 1,0 0-1,2 0 1,0 0-1,6 21 0,-9-37 22,1 0-1,0 0 0,-1 0 0,1-1 1,0 1-1,0 0 0,0 0 0,0-1 0,0 1 1,0-1-1,0 1 0,1-1 0,-1 1 1,1-1-1,-1 0 0,1 0 0,-1 0 1,1 1-1,0-2 0,-1 1 0,1 0 0,0 0 1,0 0-1,0-1 0,0 1 0,-1-1 1,1 0-1,0 1 0,0-1 0,0 0 1,0 0-1,0 0 0,0 0 0,0-1 0,0 1 1,0 0-1,0-1 0,2 0 0,7-3 13,1 0-1,0-1 0,-1 0 1,18-12-1,-26 15-12,38-25 37,-2-2 0,-1-2 0,44-45 0,-36 33 23,53-33 45,-98 75-104,-1 1-1,1-1 0,-1 1 0,1-1 0,-1 1 0,1 0 0,-1-1 0,1 1 1,-1 0-1,1 0 0,-1-1 0,1 1 0,-1 0 0,1 0 0,0 0 1,-1 0-1,1-1 0,-1 1 0,1 0 0,0 0 0,-1 0 0,1 1 1,0-1-1,-1 0 0,1 0 0,-1 0 0,1 0 0,-1 0 0,1 1 0,0-1 1,-1 0-1,1 0 0,-1 1 0,1-1 0,-1 1 0,1-1 0,-1 0 1,1 1-1,-1-1 0,0 1 0,1-1 0,-1 1 0,0-1 0,1 1 0,-1-1 1,0 1-1,0-1 0,1 1 0,-1 0 0,0-1 0,0 1 0,0-1 1,0 1-1,0 0 0,0 0 0,1 5-1,0 0 0,-1 0 0,0 0 0,-1 10 0,-3 17-23,-2 0-1,-2 0 0,-1-1 1,-17 44-1,23-70 21,-6 13-5,10-14 6,9-10 2,7-10 11,0-1 0,-1 0 0,15-20-1,-14 15 14,35-31-1,55-31 101,-104 81-119,0-1 1,0 1-1,0 0 0,0 0 1,0 1-1,0-1 1,1 1-1,6-3 0,-10 4-3,1 0 0,0 0 0,-1 0 0,1 0 0,0 0-1,-1 0 1,1 0 0,0 0 0,-1 0 0,1 0-1,0 0 1,-1 1 0,1-1 0,-1 0 0,1 0 0,0 1-1,-1-1 1,1 0 0,-1 1 0,1-1 0,0 1 0,0 0-1,-1 0 0,1 0 0,0 0 0,-1 1 0,1-1 0,-1 0 0,0 0 0,1 0 0,-1 0 0,0 1 0,0-1 0,0 0 0,0 0 0,0 1 0,0 1 0,-2 12-15,0-1-1,-2 0 0,-7 23 1,-2 8-35,-9 28-55,22-72 105,0 0-1,0 0 1,0 0 0,0 0-1,0 0 1,0 0-1,0 0 1,0 0 0,0-1-1,0 1 1,0 0 0,0 0-1,1 0 1,-1 0-1,0 0 1,1 0 0,-1 0-1,1-1 1,-1 1 0,1 0-1,-1 0 1,1-1-1,0 1 1,-1 0 0,1-1-1,0 1 1,-1 0 0,1-1-1,0 1 1,0-1-1,0 1 1,-1-1 0,1 0-1,0 1 1,0-1 0,0 0-1,0 0 1,0 1-1,0-1 1,0 0 0,0 0-1,0 0 1,1 0-1,3 0 4,1 0 0,0-1 0,-1 0 0,1 1-1,10-4 1,44-19-29,0-2-1,96-56 1,-93 47 4,116-83 137,-169 110-94,-4 3 0,-6 5-9,-14 9-7,-23 14-4,0 2 0,-50 46 0,66-52-16,1 0 0,0 2-1,2 0 1,1 1-1,-15 28 1,29-46 12,0 1-1,0-1 0,1 1 1,0 0-1,0 0 1,1 0-1,-2 8 1,3-13 4,0 0 0,0 1-1,0-1 1,0 0 0,0 0 0,0 0 0,0 0 0,0 0 0,0 0 0,1 0 0,-1 1-1,1-1 1,-1 0 0,1 0 0,-1 0 0,1 0 0,-1 0 0,1-1 0,0 1 0,-1 0-1,1 0 1,0 0 0,0-1 0,0 1 0,0 0 0,0-1 0,0 1 0,0-1-1,0 1 1,0-1 0,0 1 0,0-1 0,0 0 0,0 1 0,0-1 0,0 0 0,0 0-1,0 0 1,1 0 0,-1 0 0,0 0 0,0 0 0,0 0 0,0 0 0,0-1 0,2 1-1,8-3 6,1 1-1,-1-1 1,0-1-1,0 0 1,0 0-1,-1-1 1,1-1-1,-1 0 1,0 0-1,-1-1 1,1 0-1,-1-1 1,-1 0-1,0 0 1,11-14-1,9-14 18,-1-2-1,33-63 0,1-16-17,-4-2 0,47-148 0,-55 90 25,-43 144-23,-1 0 1,-2 0-1,-1-49 1,-2 78-16,0 0 1,0 1-1,-1-1 1,1 0-1,-1 0 1,0 0-1,-2-3 1,3 6 4,0 1 0,-1-1 1,1 1-1,0-1 0,0 1 1,-1 0-1,1-1 0,0 1 0,-1 0 1,1-1-1,-1 1 0,1 0 0,-1-1 1,1 1-1,0 0 0,-1 0 0,1-1 1,-1 1-1,1 0 0,-1 0 0,1 0 1,-2 0-1,1 0-1,0 0-1,0 0 1,0 0-1,-1 1 1,1-1-1,0 0 1,0 1-1,0-1 1,0 1-1,0 0 1,0-1-1,0 1 1,-2 1-1,-10 10-30,0 0-1,1 0 0,0 1 0,-11 16 0,-37 61-99,34-45 52,1 2 0,-22 62 0,-24 103-98,59-167 151,3 1-1,1 0 0,2 0 0,3 0 0,2 64 0,2-92 26,2 0 1,0 0-1,0 0 0,13 33 0,-14-47 9,0 0 0,0 0-1,0 0 1,0-1 0,1 1 0,0 0-1,-1-1 1,2 0 0,-1 1 0,0-1-1,0 0 1,1-1 0,0 1 0,-1-1-1,1 0 1,0 1 0,0-2-1,1 1 1,-1 0 0,0-1 0,0 0-1,1 0 1,-1 0 0,1 0 0,7-1-1,7-2 13,0-1-1,0-1 1,0-1-1,0-1 0,-1 0 1,0-1-1,-1-1 0,1-1 1,-1 0-1,-1-1 1,0-1-1,0-1 0,-1 0 1,-1-1-1,0-1 0,16-19 1,-2-1 2,33-49-1,-52 69-12,-1 0-1,-1-1 0,0 1 0,-1-1 1,0-1-1,6-30 0,-11 45-4,-1-1 0,0 1 0,0 0 1,1-1-1,-1 1 0,0 0 0,0-1 0,0 1 0,-1 0 0,1 0 0,0-1 0,0 1 1,-1 0-1,1-1 0,-1 1 0,1 0 0,-1 0 0,-1-2 0,1 2 1,1 0-1,-1 1 0,0-1 0,0 1 1,0-1-1,0 1 0,1-1 1,-1 1-1,0 0 0,0 0 1,0-1-1,0 1 0,0 0 1,0 0-1,0 0 0,0 0 1,0 0-1,0 0 0,-1 0 0,-3 1 3,0 0 0,0 1 0,0-1 0,0 1-1,0 0 1,0 1 0,-8 4 0,-2 5-4,0-1 1,1 2-1,0 0 1,0 1-1,2 1 0,0-1 1,0 2-1,-17 31 1,22-34-8,1 0 0,0 1 0,0 0 0,1 0 0,1 0 0,1 1 0,0-1 0,0 1 0,2 0-1,0 0 1,2 29 0,-1-42 9,0-1-1,0 1 0,1-1 0,-1 1 0,1-1 0,-1 1 1,1-1-1,0 1 0,-1-1 0,1 1 0,0-1 0,0 1 0,0-1 1,0 0-1,0 0 0,0 0 0,1 0 0,-1 1 0,0-1 1,0-1-1,1 1 0,-1 0 0,1 0 0,-1 0 0,1-1 0,-1 1 1,1-1-1,-1 1 0,1-1 0,0 0 0,-1 0 0,1 1 1,-1-1-1,1 0 0,2-1 0,7 0-9,0 0 1,-1-1-1,1 0 1,14-5-1,-9 2 13,22-7 9,0-2 0,39-20-1,10-4 70,-75 33-59,1 0 0,0 1 1,0 1-1,0 0 0,0 1 0,0 0 0,14 0 0,-26 3-21,-1-1-1,0 0 0,1 0 0,-1 1 0,0-1 0,0 0 0,1 0 0,-1 1 1,0-1-1,0 0 0,0 1 0,1-1 0,-1 0 0,0 1 0,0-1 1,0 0-1,0 1 0,0-1 0,0 0 0,0 1 0,0-1 0,0 0 0,0 1 1,0-1-1,0 1 0,0-1 0,0 0 0,0 1 0,0-1 0,0 0 0,0 1 1,-3 14 13,3-15-15,-3 10 5,-1 0-1,0 0 0,-1 0 1,0 0-1,0 0 0,-1-1 1,-9 11-1,14-17-4,6-4 0,6-6 0,11-10 6,105-74 87,-109 79-72,-12 7 0,0 1-1,1 0 0,-1 1 0,14-6 0,-20 9-19,1-1 0,-1 1 0,1 0 0,-1 0 0,1 0 0,-1 0 0,1 0 0,-1 0 0,1 0 0,-1 0 0,1 0 0,-1 0 0,1 0 0,-1 1 0,1-1 0,-1 0 0,1 0 0,-1 0 0,1 1 0,-1-1 0,1 0 0,-1 0 0,1 1 0,-1-1 0,0 0 0,1 1 0,-1-1 0,0 1 0,1-1 0,-1 1 0,0-1 0,1 0 0,-1 1 0,0-1 0,0 1-1,0-1 1,0 1 0,1-1 0,-1 1 0,0-1 0,0 1 0,0-1 0,0 1 0,0-1 0,0 1 0,0-1 0,0 1 0,-1 0 0,-3 32 4,3-25 0,-6 33-2,3-20-36,1-1 1,-1 23-1,4-42 32,0 0 0,0 0 0,0 0 0,0 0 0,0 0 0,0 0 0,1 0 0,-1 0 0,0 0 0,1 0 0,-1 0 0,0 0-1,1 0 1,-1 0 0,1 0 0,0 0 0,-1 0 0,1 0 0,0-1 0,-1 1 0,1 0 0,0-1 0,0 1 0,0 0 0,0-1 0,-1 1 0,3 0 0,-1 0 2,1-1 0,0 1 0,0-1 0,-1 1 0,1-1 0,0 0 0,0 0-1,-1 0 1,1-1 0,4 0 0,5-2 12,0-1 0,0 0-1,20-9 1,-11 1 4,0-1 0,0-1 0,-1-1 0,-1 0 0,-1-1 0,0-2 0,24-29 0,94-150 36,-87 119-39,9-7 21,83-139 63,-27-2-27,-110 219-78,-3 6 2,0-1-1,0 0 1,0 0-1,0 1 1,0-1-1,-1 0 1,1 0 0,-1 0-1,1 0 1,-1 0-1,1-3 1,-3 5-1,0 0 0,0 1 0,1-1 0,-1 1 0,0-1 0,1 1 0,-1 0 1,1 0-1,-1 0 0,1 0 0,0 0 0,-1 0 0,1 0 0,-2 2 0,3-3 3,-20 17-23,2 0 0,0 2 1,1 0-1,1 0 0,1 2 1,-16 27-1,-65 141-60,79-150 63,2 1 0,1 1 0,2 1-1,2 0 1,2 0 0,2 0 0,1 1-1,2 49 1,3-81 16,1 0 0,0 0 0,1 0-1,0-1 1,1 1 0,0 0 0,0-1 0,1 0-1,6 12 1,-6-16 14,0 0 1,0-1-1,0 1 0,1-1 0,-1 1 0,1-1 0,0-1 1,1 1-1,-1-1 0,1 0 0,0 0 0,0-1 0,1 1 0,-1-1 1,9 2-1,7 2 25,0-2 1,1-1-1,-1-1 1,1 0 0,-1-2-1,31-2 1,-10-2 32,-1-2 0,60-15 1,-88 16-40,1-1 0,-1 0 0,0-1 0,-1 0 0,14-9 1,-18 9-308,0 0 0,15-15 0,-19 17-410,-1-1-1,0 0 0,0 0 0,0 0 1,5-9-1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08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8640,'0'0'13185,"16"0"-12747,183-18 1157,-46 2 500,-100 7-977,-43 6-563,1 1 1,0 0-1,16 0 0,-23 0-1205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0 870 7832,'0'0'3465,"9"-13"-2946,85-131 1089,95-238 1901,-175 349-3241,-2-2 0,-1 1 0,-1-2 0,-2 1 0,3-40 0,-12 31 175,0 42-375,1-1 0,0 1 0,-1-1-1,0 1 1,1-1 0,-1 1 0,0-1-1,0 1 1,0 0 0,-1-1 0,1 1-1,-1 0 1,1 0 0,-3-2 0,3 3-49,0 1-1,0 0 1,1 0 0,-1 0 0,0-1 0,0 1 0,0 0 0,0 0 0,0 0 0,0 1-1,0-1 1,1 0 0,-1 0 0,0 0 0,0 1 0,0-1 0,0 0 0,1 1 0,-1-1-1,0 1 1,0-1 0,1 1 0,-1-1 0,0 1 0,1-1 0,-1 1 0,0 0 0,1-1-1,-1 1 1,1 0 0,-1 0 0,0 1 0,-19 28 299,20-30-309,-10 19 113,2 1 0,0-1 0,-10 39 0,-6 63 193,20-93-240,1 0 0,2-1 1,1 1-1,0 0 0,2 0 0,2-1 1,0 1-1,2-1 0,1 0 0,1-1 0,13 31 1,-17-50-52,-1-2 0,1 1 1,0 0-1,0-1 0,1 0 0,0 0 1,0 0-1,0-1 0,0 1 1,1-1-1,-1 0 0,1-1 0,0 0 1,0 0-1,0 0 0,1 0 1,-1-1-1,1 0 0,0 0 1,-1-1-1,1 0 0,0 0 0,0-1 1,-1 0-1,1 0 0,11-2 1,4 0 46,0-2 1,-1-1 0,1 0 0,-1-2-1,0 0 1,-1-1 0,0-2 0,0 0 0,-1-1-1,0 0 1,33-28 0,-36 25-21,16-14 72,-30 26-106,0 0-1,0 0 1,0 0 0,-1 0 0,1-1 0,-1 1 0,1-1 0,-1 1-1,0-1 1,0 1 0,1-5 0,-2 7-11,0-1-1,0 1 1,0-1 0,0 0 0,0 1-1,0-1 1,0 1 0,0-1 0,0 0 0,0 1-1,0-1 1,0 1 0,-1-1 0,1 0-1,0 1 1,0-1 0,-1 1 0,1-1-1,0 1 1,-1-1 0,1 1 0,0-1-1,-1 1 1,1 0 0,-1-1 0,1 1-1,-1-1 1,1 1 0,-1 0 0,1-1 0,-1 1-1,1 0 1,-1 0 0,1 0 0,-1-1-1,1 1 1,-1 0 0,0 0 0,1 0-1,-1 0 1,1 0 0,-1 0 0,0 0-1,1 0 1,-1 0 0,1 0 0,-1 0-1,0 0 1,1 1 0,-1-1 0,1 0 0,-1 0-1,0 1 1,-33 12 102,19-5-80,0 0 1,0 1 0,1 1 0,0 1 0,1 0 0,0 0 0,-20 25-1,28-30-13,1 0-1,0 0 1,-1 0-1,2 1 1,-1-1-1,1 1 1,0 0-1,1 0 1,-1 0-1,1 0 1,1 1-1,0-1 0,0 0 1,0 1-1,1-1 1,0 1-1,0-1 1,0 1-1,1-1 1,3 12-1,-2-14 8,0 1 0,0-1 0,1 1 1,-1-1-1,1 0 0,0 0 0,1 0 0,-1 0 0,6 5 0,-8-9-12,0 0-1,0 0 1,0 0-1,0-1 1,0 1-1,1 0 1,-1-1 0,0 1-1,0 0 1,1-1-1,-1 0 1,0 1 0,1-1-1,-1 0 1,0 0-1,1 1 1,2-1 0,-2-1 1,-1 1 1,1-1-1,0 0 1,0 1-1,-1-1 1,1 0-1,0 0 1,-1 0 0,1 0-1,-1-1 1,0 1-1,1 0 1,-1 0-1,0-1 1,0 1-1,1-1 1,0-1 0,3-5 31,41-61 264,-42 61-260,0-1 0,0 1 0,-1 0 0,0-1 0,0 0 0,-1 0 0,1-10 0,2 6 103,2 17 3,8 20 13,-13-19-183,6 10 53,0-1-1,1-1 1,0 0-1,1 0 0,0 0 1,1-2-1,0 1 1,1-1-1,19 13 1,-30-23-30,1-1 0,-1 1 0,1 0 0,-1 0 0,1-1 0,-1 1 0,1-1 0,0 1 0,-1-1 1,1 0-1,0 1 0,0-1 0,-1 0 0,1 0 0,0-1 0,-1 1 0,1 0 0,0 0 0,-1-1 0,3 0 0,0-1 8,0 1-1,0-1 0,-1-1 0,1 1 1,-1 0-1,0-1 0,1 0 1,2-3-1,5-6 38,-1-1 0,0 0 0,9-18-1,-3 2 57,-10 19-15,-1 0 0,1 0 0,0 1 0,15-17 0,-20 25-89,-1 1-1,0 0 1,0 0-1,0 0 1,1 0 0,-1-1-1,0 1 1,0 0-1,0 0 1,1 0 0,-1 0-1,0 0 1,0 0-1,1 0 1,-1 0-1,0 0 1,0 0 0,1 0-1,-1 0 1,0 0-1,1 0 1,-1 0-1,0 0 1,0 0 0,1 0-1,-1 0 1,0 0-1,0 0 1,0 0 0,1 1-1,-1-1 1,0 0-1,0 0 1,1 0-1,7 11 34,3 13-3,-7-12-29,-1-1-1,-1 1 1,0 1 0,0-1 0,-1 0 0,-1 0-1,0 0 1,-1 1 0,0-1 0,-1 0 0,0 0-1,-6 18 1,8-29 1,-1 0 0,1 0-1,-1 1 1,0-1 0,1 0-1,-1 0 1,0 0 0,1 0-1,-1 0 1,0 0 0,0 0 0,0 0-1,0 0 1,0 0 0,0 0-1,0 0 1,-1-1 0,1 1-1,0 0 1,0-1 0,0 1 0,-1-1-1,1 0 1,-2 1 0,-2 0 23,1-1 0,-1 0 1,0 0-1,0 0 1,-6-2-1,1 1-8,-13-8 61,22 8-82,0 1 1,0-1 0,0 0-1,-1 1 1,1-1 0,0 1-1,-1-1 1,1 1 0,0 0-1,-1 0 1,1-1-1,-2 1 1,60-14-61,-40 10 57,-1 0 0,31-11 0,-9-3 4,39-23-1,-62 31 13,-1 0 0,0 0 0,-1-1 0,-1-1 0,17-19-1,8-16 12,37-41 85,-71 85-102,-1 1 0,1-1-1,0 1 1,0 0 0,0 0-1,0 0 1,1 0 0,-1 0 0,4 0-1,-6 1-2,0 1-1,0 0 0,0 0 0,0 0 1,0 0-1,0 0 0,0 0 1,0 0-1,0 0 0,0 0 0,0 0 1,0 0-1,0 1 0,0-1 0,0 0 1,-1 1-1,1-1 0,0 1 0,0-1 1,0 1-1,0-1 0,-1 1 1,1 0-1,0-1 0,-1 1 0,1 0 1,0 0-1,-1-1 0,1 1 0,-1 0 1,1 0-1,-1 0 0,0 0 1,1-1-1,-1 1 0,0 0 0,1 0 1,-1 0-1,0 1 0,5 23 53,-1 0 1,-1 0-1,-2 0 0,-2 42 0,0-21 88,12-58-69,9-23 3,-5 7-9,1 1-1,2 1 1,21-26-1,-38 51-64,0 0 1,0 0-1,0 0 0,0 0 1,0 0-1,0 0 0,0 0 0,0 0 1,1 1-1,-1-1 0,0 0 1,0 1-1,1-1 0,-1 1 1,0-1-1,1 1 0,1-1 0,-2 2 1,0-1-1,0 0 1,0 0-1,0 0 1,-1 1-1,1-1 1,0 0-1,0 1 1,0-1-1,-1 1 0,1-1 1,0 1-1,-1-1 1,1 1-1,0 0 1,-1-1-1,1 1 1,-1 0-1,1-1 1,0 2-1,2 4 9,-1 0 0,1-1-1,-1 1 1,0 0 0,1 12 0,0-2 3,-3-12 0,0-1-1,1 1 0,-1 0 1,1 0-1,0-1 1,1 1-1,-1 0 1,3 4-1,-4-8-8,1 0-1,0 0 1,0 0-1,0 1 1,-1-1 0,1 0-1,0 0 1,0-1-1,0 1 1,-1 0-1,1 0 1,0 0 0,0 0-1,0-1 1,-1 1-1,1 0 1,0-1-1,-1 1 1,1-1 0,0 1-1,1-1 1,16-12 8,-14 9-11,1-1 0,-1 0 0,0 0 0,6-10 0,-8 11-2,1 0 0,-1 1 0,0-1 0,1 0 0,0 1 1,0 0-1,0 0 0,0 0 0,1 0 0,-1 0 1,1 1-1,-1-1 0,7-2 0,-9 5-2,0 0 0,0 0 1,0 0-1,0 0 0,0 0 0,0 0 1,0 0-1,0 1 0,0-1 0,0 0 0,0 0 1,0 1-1,0-1 0,0 1 0,-1-1 0,1 1 1,0-1-1,0 1 0,0-1 0,0 1 0,-1 0 1,1-1-1,0 1 0,-1 0 0,1 0 0,-1 0 1,1-1-1,-1 1 0,1 0 0,-1 0 0,1 0 1,-1 0-1,0 0 0,1 0 0,-1 0 1,0 1-1,10 44-43,-9-37 38,0-3 5,0 1-1,1-1 1,-1 1-1,1-1 1,0 0 0,1 0-1,0 0 1,5 9-1,-7-14 9,1 1 0,0 0-1,0-1 1,-1 1 0,1-1 0,0 0-1,0 1 1,0-1 0,0 0 0,0 0-1,1 0 1,-1-1 0,0 1 0,0 0 0,1-1-1,-1 0 1,0 1 0,1-1 0,-1 0-1,0 0 1,1 0 0,-1 0 0,0-1-1,1 1 1,-1-1 0,0 1 0,3-2-1,12-4-6,0 0 0,-1-1 0,0-1 0,16-10 0,60-43-173,-83 55 152,24-25-16,-27 26 46,-1-1 0,1 1 0,0 0-1,0 0 1,11-6 0,-12 5 14,-4 4-4,-2 5 19,-7 10 0,1 0 0,-2 0 0,0-1 0,-1 0 0,-15 15 0,-1 2 15,18-20-40,0 0 1,1 1-1,0 0 1,1 0-1,0 0 1,1 1-1,0 0 0,0 0 1,1 1-1,1-1 1,0 1-1,0 0 0,1-1 1,1 1-1,0 0 1,1 16-1,0-27-11,0 0 0,0 0 0,0-1 1,0 1-1,0 0 0,0 0 0,0 0 0,0-1 0,0 1 0,0 0 0,1 0 0,-1 0 1,0-1-1,1 1 0,-1 0 0,0-1 0,1 1 0,-1 0 0,1-1 0,-1 1 1,1 0-1,-1-1 0,1 1 0,0-1 0,-1 1 0,1-1 0,0 0 0,-1 1 0,1-1 1,0 1-1,0-1 0,-1 0 0,1 0 0,0 1 0,0-1 0,-1 0 0,1 0 1,0 0-1,0 0 0,0 0 0,-1 0 0,1 0 0,0 0 0,0 0 0,0-1 1,-1 1-1,1 0 0,0 0 0,0-1 0,-1 1 0,1 0 0,0-1 0,0 0 0,6-3 18,0 0 0,0 0 0,-1-1 0,7-7 0,-8 8-7,8-8 35,0-1 0,-2 0 0,12-15 0,20-23 206,-42 50-250,0 0-1,0 1 0,0-1 1,-1 1-1,2-1 0,-1 1 1,0-1-1,0 1 0,0-1 0,0 1 1,0 0-1,0 0 0,0-1 1,0 1-1,0 0 0,1 0 1,-1 0-1,0 0 0,0 0 1,0 1-1,0-1 0,0 0 1,1 0-1,-1 1 0,0-1 0,0 1 1,0-1-1,0 1 0,0-1 1,1 2-1,5 3 10,0 0 0,0 0 0,8 8 0,6 5 24,-15-14-29,1 0-1,0 0 0,-1-1 0,1 0 0,13 4 0,-17-7-7,0 1-1,0-1 1,0 0 0,0 0-1,1 0 1,-1-1-1,0 1 1,-1-1-1,1 1 1,0-1-1,0 0 1,0 0-1,0 0 1,0-1-1,-1 1 1,1-1-1,3-2 1,1-2 2,1 1 0,-1-2-1,0 1 1,0-1 0,-1 0 0,0 0 0,7-11-1,-1-3 65,15-36-1,-19 39-33,10-13 25,-14 25-47,0 0 0,-1 0-1,0 0 1,0-1 0,0 1 0,2-8 0,-5 14-10,0-1 1,0 1-1,0 0 0,0 0 1,0 0-1,0-1 1,0 1-1,0 0 1,0 0-1,1 0 0,-1-1 1,0 1-1,0 0 1,0 0-1,0 0 1,0-1-1,1 1 0,-1 0 1,0 0-1,0 0 1,0 0-1,0 0 1,1 0-1,-1-1 1,0 1-1,0 0 0,0 0 1,1 0-1,-1 0 1,0 0-1,0 0 1,1 0-1,-1 0 0,0 0 1,0 0-1,0 0 1,1 0-1,-1 0 1,0 0-1,0 0 0,1 0 1,-1 0-1,0 0 1,0 0-1,0 1 1,1-1-1,-1 0 0,0 0 1,0 0-1,0 0 1,0 0-1,1 1 1,-1-1-1,0 0 1,0 0-1,0 0 0,0 0 1,0 1-1,1-1 1,-1 0-1,0 0 1,0 0-1,0 1 0,0-1 1,0 0-1,0 1 1,10 14 34,0 16-13,0 1 0,-3 1 0,5 38 0,-10-34-13,-7-20-3,5-16-6,-1-1 0,1 0 0,0 1 0,0-1 0,-1 0 0,1 1 0,0-1 0,-1 0 0,1 1 0,0-1 1,-1 0-1,1 0 0,-1 0 0,1 1 0,0-1 0,-1 0 0,1 0 0,-1 0 0,1 0 0,-1 0 0,1 0 0,-1 0 0,1 0 1,0 0-1,-1 0 0,1 0 0,-1 0 0,1 0 0,-1 0 0,-18-8 0,16 7 0,-1-1 0,0 0 0,0 1 0,1 0 0,-1 0 0,-5-1 0,27 10 0,18 0-85,-32-7 52,0 1-1,1-1 1,-1 0-1,1 0 1,-1 0-1,1-1 1,-1 0-1,1 0 1,-1 0-1,1 0 1,8-2-1,-6 0-4263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6520,'0'0'9313,"9"-1"-8845,10-1-164,-1-1 0,1 0 0,-1-1 0,0-2 1,0 0-1,0 0 0,20-12 0,-18 4 70,0 0 0,-1-1 0,-1-1 0,-1-1 0,28-33 0,-35 37-100,1-2-1,-2 0 1,0 0 0,-1 0 0,0-1 0,-2-1-1,1 1 1,5-28 0,-8 13 458,-3 29-604,-1 0 1,0 0 0,0 0-1,0 1 1,0-1 0,0 0-1,-1 0 1,1 0 0,0 0-1,-1 1 1,1-1 0,-1 0 0,-1-2-1,-19 35 663,17-24-752,1 1 0,0 0 0,1 0-1,0 0 1,0 1 0,0-1 0,1 0 0,1 1 0,-1-1 0,2 1 0,-1-1 0,1 1 0,3 15 0,-2-17-17,0-1 0,0 1 0,1-1 0,-1 1 1,1-1-1,1 0 0,-1 0 0,1 0 0,1 0 0,-1-1 1,1 0-1,-1 0 0,1 0 0,1 0 0,-1-1 0,1 0 1,7 5-1,-9-8-11,0 0 0,0 0 0,0 0 0,0 0 0,-1-1 0,1 1 0,0-1 0,0 0 0,0 0 1,0-1-1,0 1 0,0-1 0,0 0 0,0 0 0,0 0 0,0 0 0,-1-1 0,1 0 0,5-3 0,8-4 51,0-2-1,23-19 0,-9 9 64,-23 16-92,1-1 0,-1 0 0,0 0 0,-1-1 0,1 0 0,7-11 0,-12 14-14,-1 1 0,1-1-1,-1 1 1,1 0 0,0 0 0,0 0-1,0 0 1,0 0 0,1 0 0,-1 1-1,1 0 1,0 0 0,0 0 0,5-2-1,-7 3-3,9-1 145,-6 15-48,-3-2-49,-1 0 1,0 0-1,-1 0 0,0 0 1,-1 0-1,0 0 0,-4 19 1,3-18 45,1 15 467,1-26-236,13-11-227,103-148-62,-115 155-51,1 1 0,0-1 0,0 1 0,0-1 0,0 1 0,0-1 0,1 1 0,-1 0 0,0 0 0,1 1 0,0-1 0,-1 0 0,1 1 0,0-1 0,0 1 0,0 0 0,3-1 0,3 0 0,-8 2 0,0 0 0,0 0 0,0-1 0,0 1 0,-1 0 0,1 0 1,0 0-1,0 0 0,0 0 0,0 0 0,0 0 0,-1 0 0,1 0 1,0 1-1,0-1 0,0 0 0,0 0 0,-1 1 0,1-1 0,0 1 1,0-1-1,-1 1 0,1-1 0,0 1 0,-1-1 0,1 1 0,-1-1 1,1 1-1,0 0 0,0 0 0,8 11 14,-1 1 0,0 0 0,-1 1 0,0-1 0,-1 1 0,0 1 0,6 22 0,-6-16 23,1-1 0,1 0-1,12 21 1,-13-30 13,19 31 89,-24-39-112,0-1 0,0 1 1,0-1-1,1 1 0,-1-1 0,1 0 1,-1 1-1,1-1 0,0-1 0,0 1 0,3 1 1,-5-3-55,0 1 1,0-1 0,0 0 0,0 0 0,0 0-1,0 0 1,0 0 0,0 0 0,-1 0-1,1 0 1,0 0 0,0-1 0,0 1-1,0 0 1,0 0 0,0-1 0,0 1-1,-1-1 1,1 1 0,0-1 0,0 1 0,-1-1-1,1 1 1,0-1 0,-1 0 0,1 0-1,0 1 1,-1-1 0,1 0 0,-1 0-1,1 1 1,-1-1 0,1-2 0,0 1-127,0-1 0,0 0 0,0 0 1,0 1-1,0-1 0,-1 0 0,0 0 0,1 0 1,-1-5-1,-3-14-4039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29 156 13360,'0'0'184,"-22"-67"-208,16 45 368,6 8 16,4 2-48,4-2 16,8 0-40,4 1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2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1062 5920,'0'0'5573,"6"-10"-5145,104-189 1381,-47 88-1012,-26 49-239,-3-1 0,-3-1 0,25-75 0,5-110 1098,-51 211-1258,-7 28-131,0 0 0,-1 0 1,0 0-1,0 0 0,-1-19 1,-1 28-212,0 0 0,0 0 1,0 0-1,0 0 0,0 0 1,0 0-1,0 0 0,-1 0 1,1 0-1,0 0 0,-1 0 1,1 0-1,-1 0 0,1 0 1,-1 0-1,1 1 0,-2-2 1,1 2-30,1-1 1,0 1 0,-1 0-1,1 0 1,-1 0 0,1 0 0,-1 0-1,1 0 1,-1 0 0,1 0 0,-1 0-1,1 0 1,-1 0 0,1 0 0,0 0-1,-1 0 1,1 0 0,-1 1-1,1-1 1,-1 0 0,1 0 0,0 1-1,-1-1 1,1 0 0,-1 1-1,-3 2 63,1 0 0,-1 1-1,1-1 1,0 1-1,-5 8 1,-2 7-7,0 0 1,2 1 0,0 0 0,1 0-1,1 1 1,1 0 0,-5 38 0,1 155 310,8-188-331,2 1 0,1-1 0,1 1 1,1-1-1,2 0 0,11 36 0,-9-42 23,0-1 0,20 36-1,-24-48-45,1 0-1,1 0 1,-1-1-1,1 1 0,0-1 1,0-1-1,1 1 1,0-1-1,0 0 0,9 5 1,-6-5 17,0 0 0,0-1 0,0 0 0,1 0 0,-1-1 1,13 1-1,-16-3-20,0 0 1,-1-1-1,1-1 1,0 1-1,0-1 0,-1 0 1,1 0-1,-1-1 1,1 0-1,-1 0 1,8-4-1,-1-1 14,-1 0 1,0 0-1,0-1 0,-1-1 0,0 0 0,0 0 0,-1-1 0,-1 0 1,11-14-1,-16 19-15,0-1 0,0 1 0,-1-1 0,1 0 1,-1 0-1,0-1 0,-1 1 0,0-1 0,0 1 0,0-1 0,-1 0 1,0 1-1,0-1 0,-1 0 0,1 0 0,-2 0 0,1 0 0,-1 1 1,0-1-1,-3-12 0,3 18-26,1 0 0,-1 0 0,1-1 0,-1 1 0,0 0 0,1 0 0,-1 0 0,0 0 0,0 0 0,0 0 0,0 0 0,0 0 0,0 0 0,0 0 0,0 0 0,0 1 0,0-1 0,0 0 0,0 1 0,-1-1 0,1 1 0,0-1 1,-1 1-1,1 0 0,0 0 0,-1-1 0,1 1 0,0 0 0,-1 0 0,1 0 0,0 0 0,-1 1 0,1-1 0,0 0 0,0 0 0,-1 1 0,1-1 0,0 1 0,0-1 0,-1 1 0,1 0 0,-1 0 0,-3 2 7,1-1-1,0 1 0,0 0 1,0 0-1,0 0 1,0 0-1,1 1 1,-1 0-1,1-1 0,-4 7 1,4-3-11,1 1 1,-1 0 0,1 0-1,0 0 1,1 0-1,0 0 1,0 0-1,1 0 1,0 0 0,0 0-1,1 0 1,0 0-1,4 15 1,-3-20-7,-1 0 0,1 0 1,-1 0-1,1 0 0,0-1 0,0 1 1,0-1-1,0 1 0,1-1 0,-1 0 1,1 0-1,-1 0 0,1 0 0,0 0 1,0 0-1,-1-1 0,1 1 0,0-1 0,1 0 1,-1 0-1,0 0 0,3 0 0,-1 0 1,-1 0-1,1 0 0,-1-1 0,1 0 1,0 0-1,-1 0 0,1 0 0,-1-1 1,1 1-1,-1-1 0,1 0 0,-1-1 0,0 1 1,1-1-1,3-2 0,-3 1 3,-1 0 0,1 0 0,-1 0 0,0-1 0,0 1 0,0-1 0,-1 0 0,1-1 0,-1 1 0,0 0 0,0-1 0,-1 0 0,1 1 0,-1-1 0,0 0 0,0-1 0,1-4-1,-1 1 8,0-1 0,0 1 0,-1-1 0,0 1-1,0-11 1,-1 17-1,-1-1 0,1 1 0,0 0 1,-1 0-1,1 0 0,-1 0 0,0 1 0,0-1 0,-1 0 0,1 0 1,0 0-1,-1 1 0,0-1 0,1 1 0,-1-1 0,0 1 0,0 0 1,0 0-1,-5-4 0,-5-3 31,11 7-33,-1 1-1,1-1 1,-1 1 0,1 0 0,-1 0 0,1 0 0,-1 0-1,0 0 1,1 0 0,-1 1 0,0-1 0,0 0-1,1 1 1,-1 0 0,0-1 0,-2 1 0,-4-2 96,19-1 8,21-2-126,43-12 0,-9 1 1,14-5 52,-39 9-25,35-4 75,-76 16-77,1-1 1,-1 1-1,1 0 1,-1 0-1,1 0 0,-1 0 1,1 0-1,0 0 0,-1 0 1,1 0-1,-1 0 0,1 0 1,-1 1-1,1-1 0,-1 0 1,1 0-1,-1 0 1,1 1-1,-1-1 0,1 0 1,-1 1-1,0-1 0,1 0 1,-1 1-1,1-1 0,-1 0 1,0 1-1,1-1 0,-1 1 1,5 19 208,-10 31-15,3-39-170,0 3 35,1-1-1,0 1 0,2-1 0,-1 1 0,6 27 0,-3-30-44,-2-6 10,0 1 0,0-1 0,1 1 0,0-1 0,1 0 0,5 12 0,-7-16-30,1-1 0,-1 1 1,0-1-1,0 0 0,1 0 0,-1 0 1,1 1-1,-1-1 0,1-1 0,0 1 1,-1 0-1,1 0 0,0 0 0,0-1 0,-1 1 1,1-1-1,0 0 0,0 1 0,0-1 1,0 0-1,-1 0 0,1 0 0,0 0 1,0-1-1,0 1 0,0 0 0,0-1 0,-1 1 1,1-1-1,0 0 0,1 0 0,11-6-1,-1 1-1,-1-2 1,0 0-1,0 0 0,13-12 1,6-4 5,4-3 22,-2-2 0,-1-1 1,33-40-1,-7 5-15,-49 54 3,-9 12 28,-14 21 71,5-6-69,-3 7-30,-16 44 0,24-55-17,1-1 1,0 1-1,1 0 1,0-1-1,1 1 1,0 17-1,1-26 2,0 1 0,0-1-1,1 0 1,-1 1 0,1-1 0,0 0 0,0 0-1,0 0 1,1 0 0,-1 0 0,1 0 0,0 0-1,0 0 1,0 0 0,0-1 0,0 1 0,0-1-1,1 0 1,3 4 0,-4-5-1,1 0-1,-1 0 1,1 0-1,0 0 1,-1 0-1,1 0 1,0-1 0,0 1-1,0-1 1,-1 0-1,1 0 1,0 0-1,0 0 1,0 0-1,0 0 1,-1-1 0,1 0-1,0 1 1,-1-1-1,1 0 1,0 0-1,-1-1 1,5-2-1,3-2-1,0 0 0,0-2 0,-1 1-1,1-1 1,-2 0 0,1-1 0,-1 0-1,11-17 1,-18 24 2,0 1-1,0-1 1,-1 0-1,1 1 1,-1-1-1,0 0 1,1 0-1,-1 1 1,0-1-1,0 0 1,0 0-1,0 0 1,0 1-1,-1-1 1,1 0-1,0 0 1,-1 1-1,1-1 1,-1 0-1,0 1 1,1-1-1,-1 0 1,-2-1 0,-1-4 19,-1 0 1,-1 0 0,-8-9 0,8 10-12,0 0 18,-1 0 1,0 0-1,0 0 1,-1 1-1,0 0 1,-16-7-1,12 5-42,-8-2 8,16 7 35,10 0 1,11 0-18,48-1 55,72-12-1,-94 9-34,-27 3-13,0-1 0,29-10-1,-32 9-25,0 0-1,1 2 1,25-5 0,-36 8 8,-1 0 0,0 0 0,0-1 1,0 1-1,0 0 0,0-1 0,0 0 0,1 1 1,-1-1-1,-1 0 0,1 0 0,0 0 1,0 0-1,0 0 0,0-1 0,-1 1 0,1-1 1,-1 1-1,1-1 0,2-3 0,-4 5 38,-7 12 30,-5 4-50,1-1 0,0 1 0,1 1 0,1 0 1,1 1-1,0-1 0,-9 34 0,15-41-3,0 0 0,0 0 0,1 0 0,0 0 0,1 0 0,0 0 0,0 0 0,1 0 0,1 0-1,-1-1 1,2 1 0,-1 0 0,1-1 0,1 1 0,0-1 0,9 16 0,-12-23-4,0 0-1,1 0 1,-1 0-1,1 0 1,0 0-1,0 0 1,0 0-1,0-1 1,0 1-1,0-1 1,0 1 0,0-1-1,0 0 1,1 0-1,-1 0 1,1 0-1,-1 0 1,4 0-1,-2-1-1,0 1-1,0-1 0,0-1 1,0 1-1,0-1 1,0 1-1,-1-1 0,1 0 1,0 0-1,6-4 1,6-3 6,-2 0 0,1-2 0,-1 0 0,17-15 1,-26 21-9,90-74 74,126-78-1,-137 97-62,-35 22 43,-41 32-29,-12 12-12,-14 12-13,-50 31-4,28-22 3,-46 43 0,75-61-7,1 1 0,0 0 1,1 1-1,0 0 0,1 0 0,0 0 0,1 1 0,-10 23 0,15-31-1,1 0 0,-1 0 0,1 0 0,0 0 0,1 0 0,-1 0 0,1 9 0,0-13 0,0 1 0,0-1 0,0 0 0,1 1 0,-1-1 0,1 0 0,-1 1 0,1-1 0,-1 0 0,1 0 0,-1 0 0,1 0 0,0 1 0,0-1 0,0 0 0,0 0 0,0 0 0,0 0 0,0-1 0,0 1 0,0 0 0,0 0 0,0-1 0,0 1 0,1-1 0,-1 1 0,0-1 0,0 1 0,1-1 0,-1 0 0,0 1 0,1-1 0,-1 0 0,3 0 0,5 0 0,0-1 0,0 0 0,0-1 0,0 1 0,-1-2 0,1 1 0,0-1 0,-1-1 0,0 1 0,1-1 0,-2-1 0,1 0 0,13-10 0,-2-1 0,0-1 0,-1 0 0,30-38 0,-26 26-8,-1-1 1,-1-1-1,-2-1 0,-1-1 1,-2 0-1,-1-1 0,-2-1 0,-1 0 1,-1 0-1,-3-1 0,0 0 1,1-51-1,-6 58-10,0 19 11,-1 0 0,-1 0-1,0-1 1,0 1 0,-1 0 0,0-1-1,-5-17 1,5 27 7,1 0 0,0 0-1,-1 0 1,0 0 0,1 0 0,-1 0-1,0 0 1,1 0 0,-1 0 0,0 0-1,0 0 1,0 1 0,0-1 0,0 0 0,0 1-1,0-1 1,0 1 0,0-1 0,0 1-1,0-1 1,0 1 0,0-1 0,0 1-1,0 0 1,-1 0 0,1 0 0,0 0 0,0 0-1,0 0 1,0 0 0,-1 0 0,1 0-1,0 0 1,0 1 0,0-1 0,0 0-1,0 1 1,-2 0 0,-2 1-3,1 0-1,0 1 1,-1-1 0,1 1-1,0 0 1,0 0-1,-6 7 1,0 2-11,1 0-1,0 0 1,1 0 0,0 1-1,1 1 1,1-1-1,0 1 1,1 0 0,-6 25-1,4-1 4,1 0-1,-1 61 0,6-74 27,2-1 1,0 0-1,2 0 0,1 0 0,0-1 0,2 1 0,1-1 0,14 34 0,-15-47-4,0 0 0,0 0-1,1-1 1,0 0 0,14 14-1,18 24 6,-35-40-12,1 0 1,0-1-1,0 0 0,0 1 0,1-2 0,0 1 0,0-1 0,1 0 0,-1 0 1,11 6-1,-7-7 28,-9-4-27,0 0-1,0 0 0,0 0 0,0 1 0,1-1 1,-1 0-1,0 1 0,0-1 0,-1 1 0,1-1 1,0 1-1,0-1 0,0 1 0,0 0 0,0-1 1,-1 1-1,1 0 0,0 0 0,-1 0 0,1 0 1,0 0-1,0 1 0,-1-2-4,0 1 0,0-1 0,0 0 0,1 0 0,-1 0 0,0 0 0,0 1 0,0-1 0,0 0 0,1 0 0,-1 0 0,0 0 0,0 0 0,0 0 0,1 1 0,-1-1 0,0 0 0,0 0 0,0 0 0,1 0 0,-1 0 0,0 0 0,0 0 0,1 0 0,-1 0 0,0 0 0,0 0 0,0 0 0,1 0 0,-1 0 0,0 0 0,0 0 0,0 0 0,1-1 0,-1 1 0,0 0 0,0 0 0,0 0 0,1 0 0,-1 0 0,0 0 0,0-1 0,-2-2-48,1-1 0,-1 0-1,1 0 1,-1 0 0,1 0 0,0 0 0,0 0-1,0-5 1,-3-13-331,-24-62-893,18 57-2500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2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7936,'0'0'9489,"-4"12"-8764,-12 37-42,15-48-602,1 0-1,-1 1 1,1-1 0,-1 1 0,1-1 0,0 0 0,0 1 0,0-1 0,0 1-1,0-1 1,0 1 0,0-1 0,0 1 0,0-1 0,1 0 0,-1 1-1,1-1 1,0 3 0,0-4-24,-1 1 0,1 0 0,0-1-1,-1 1 1,1-1 0,0 1 0,0-1-1,-1 0 1,1 1 0,0-1 0,0 0 0,0 1-1,0-1 1,-1 0 0,1 0 0,0 0 0,0 0-1,0 0 1,0 0 0,0 0 0,1 0-1,2-1 130,1 0 0,-1 0-1,1 0 1,-1-1-1,0 0 1,1 1 0,6-6-1,-9 6-133,1-1 1,-1 1-1,1-1 0,-1 0 0,0 0 0,1 0 1,-1 0-1,0-1 0,-1 1 0,1 0 0,0-1 1,-1 1-1,1-1 0,-1 0 0,0 0 0,0 1 1,0-1-1,0 0 0,0 0 0,-1 0 0,1 0 1,-1 0-1,0 0 0,0 0 0,0 0 0,0-4 1,0-10-3041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8136,'0'0'3281,"12"-4"-2537,32-10-290,0 2-1,1 2 1,0 2-1,68-4 1,200 6 1271,-198 9-1044,-3-1 370,123-11 0,-224 7-975,-1 1 0,1-2 0,-1 1 0,12-5-1,2-5-2430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92 4312,'0'0'10338,"7"-10"-9980,24-30-8,-30 39-323,-1 1-1,1-1 1,-1 1-1,1 0 1,-1-1 0,0 1-1,1-1 1,-1 1-1,0-1 1,1 1-1,-1-1 1,0 0 0,0 1-1,1-1 1,-1 1-1,0-1 1,0 0 0,0 1-1,0-1 1,0 1-1,0-1 1,0 0-1,0 1 1,0-1 0,0 1-1,0-1 1,0 0-1,0 1 1,-1-1-1,1 1 1,0-1 0,0 1-1,-1-1 1,1 1-1,0-1 1,-1 1-1,1-1 1,0 1 0,-1-1-1,1 1 1,-1-1-1,1 1 1,-1 0-1,1-1 1,-1 1 0,1 0-1,-1-1 1,1 1-1,-1 0 1,0 0-1,1 0 1,-1-1 0,1 1-1,-1 0 1,0 0-1,0 0 1,-1-1 109,-3-1-29,0 0-1,0 0 1,0 0 0,0 0 0,0 1-1,0 0 1,0 0 0,-1 0-1,1 1 1,0-1 0,-1 1 0,1 1-1,0-1 1,0 1 0,-1 0 0,1 0-1,0 0 1,0 1 0,0 0 0,-9 4-1,3 0 5,0 0 0,1 1 0,-1 0 0,1 0 0,1 1 0,0 1 0,0-1 0,-8 11 0,-11 13 164,16-19-142,1 0-1,-16 24 1,18-23-70,1 0-1,0 1 1,1 0 0,1 0-1,0 1 1,1-1 0,1 1-1,1 1 1,0-1 0,1 0-1,1 1 1,0-1 0,2 21-1,1-29-39,-1 0 0,2 0 0,-1 0 0,1 0 0,0 0-1,1 0 1,0-1 0,0 0 0,1 0 0,-1 0-1,2 0 1,-1-1 0,1 1 0,9 7 0,-3-4 17,0 0 1,0-1-1,0-1 0,1 0 1,0-1-1,1 0 0,18 6 1,19 1 194,0-2 1,1-3 0,79 6-1,-120-15-148,-1 0 0,0-1 0,15-3-1,1 1 195,-25 3-271,0 0-1,-1-1 1,1 1-1,0 0 1,0 0-1,0-1 1,0 1 0,0-1-1,0 1 1,-1-1-1,1 1 1,0-1-1,0 1 1,-1-1-1,1 0 1,0 1-1,-1-1 1,1 0-1,-1 0 1,1 1-1,-1-1 1,1 0 0,-1 0-1,1 0 1,-1 0-1,0 0 1,1 1-1,-1-1 1,0 0-1,0 0 1,0 0-1,0 0 1,0 0-1,0-2 1,2-8-2969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8:2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69 8240,'0'0'13626,"-2"-11"-13421,-8-31-14,10 42-181,0-1 1,0 0-1,0 1 0,0-1 0,0 1 1,0-1-1,0 0 0,1 1 1,-1-1-1,0 0 0,0 1 0,1-1 1,-1 1-1,0-1 0,1 1 1,-1-1-1,1 1 0,-1-1 0,1 1 1,-1-1-1,1 1 0,0-1 0,4-1 375,-5 5 1253,-4 19-3464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1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5824,'0'0'6121,"10"-1"-5842,86-14 906,-80 11-851,0 0 0,0 0 0,-1-1 0,1-1 0,-1-1 0,21-12 1,-26 12-195,0 0 1,0 0 0,-1-1 0,0-1 0,0 1 0,-1-1-1,0-1 1,-1 1 0,0-1 0,0-1 0,-1 1 0,-1-1 0,6-14-1,-9 17-54,1 0 0,-2 0 0,1 0 0,-1-1-1,0 1 1,-1-10 0,0 16-59,0 0 1,0-1 0,0 1 0,0 0-1,0 0 1,-1-1 0,1 1-1,-1 0 1,1 0 0,-1-1-1,0 1 1,0 0 0,0 0-1,0 0 1,-1 0 0,1 0 0,0 1-1,-1-1 1,1 0 0,-1 1-1,0-1 1,1 1 0,-1-1-1,0 1 1,0 0 0,-3-2-1,3 3-19,0 0 0,0 0-1,0 0 1,-1 0 0,1 1-1,0-1 1,0 1-1,0-1 1,0 1 0,0 0-1,0 0 1,0 0 0,1 0-1,-1 0 1,0 0 0,0 0-1,-2 3 1,-28 25 20,29-25-23,-1 0 1,1 0-1,0 0 1,1 1 0,-1-1-1,1 1 1,-1-1-1,1 1 1,1 0 0,-3 9-1,1-2 12,1 0 0,0 0 1,1 0-1,0 1 0,1-1 0,0 1 0,1-1 1,4 18-1,-3-17 22,0 1 0,-1 20 0,3 14 77,14 100 225,-14-115-214,-2 1-1,-1-1 0,-1 1 0,-2 0 0,-12 59 1,13-88-103,-1-1 0,1 1 0,-1-1 0,0 0 0,0 0 0,-1 0 0,1 0 0,-1 0 0,0 0 0,0-1 0,0 1 0,0-1 0,-1 0 0,0 0 0,1 0 0,-1-1 0,0 1 0,0-1 1,0 0-1,-1 0 0,1 0 0,0-1 0,-1 1 0,1-1 0,-1 0 0,1 0 0,-1-1 0,0 0 0,-7 0 0,11 0-17,-1 0-1,1 0 1,0 0-1,0 0 1,-1 0 0,1-1-1,0 1 1,0 0 0,0-1-1,-1 1 1,1-1-1,0 0 1,0 1 0,0-1-1,0 0 1,0 1-1,0-1 1,0 0 0,0 0-1,1 0 1,-1 0-1,0 0 1,-1-2 0,2 1-4,0 1 0,0 0 0,0-1 0,0 1 1,0-1-1,0 1 0,0-1 0,0 1 0,1 0 1,-1-1-1,1 1 0,-1-1 0,1 1 0,-1 0 0,1-1 1,0 1-1,0-1 0,4-4-15,-1 0 0,0 1 0,1-1 1,0 1-1,1 0 0,-1 1 0,9-6 0,-7 6 10,0 0-1,0 1 1,1 0-1,-1 0 1,1 1-1,0 0 1,11-2-1,16-4 35,-26 6-21,0 0-1,1 0 0,-1 0 1,12 1-1,104 1 277,-116-1-250,0 0-1,0-1 1,-1 1-1,17-7 1,-19 5-22,0 0-1,-1 0 1,1-1 0,-1 0 0,0 0 0,6-6 0,-9 9-8,-1 0 0,0 1 0,1-1 0,-1 1 1,1 0-1,-1-1 0,1 1 0,-1 0 1,1 0-1,-1-1 0,0 1 0,1 1 0,-1-1 1,1 0-1,-1 0 0,3 1 0,0-1 3,46 0 2,-50 0-9,0 0-1,1 0 1,-1 0 0,0 0 0,0-1 0,0 1 0,0 0 0,0 0-1,0 0 1,1-1 0,-1 1 0,0 0 0,0 0 0,0-1 0,0 1-1,0 0 1,0 0 0,0-1 0,0 1 0,0 0 0,0 0 0,0 0 0,0-1-1,0 1 1,0 0 0,-1 0 0,1-1 0,0 1 0,0 0 0,0 0-1,0 0 1,0-1 0,0 1 0,0 0 0,-1 0 0,1 0 0,0 0 0,0-1-1,0 1 1,0 0 0,-1 0 0,-6-10 46,6 8-42,-1 1 1,1 0-1,0-1 1,-1 1-1,1 0 0,-1 0 1,0 0-1,1 0 1,-1 0-1,0 0 1,1 1-1,-1-1 0,0 1 1,0-1-1,0 1 1,0-1-1,0 1 1,1 0-1,-1 0 0,0 0 1,0 0-1,0 0 1,0 1-1,0-1 0,0 0 1,0 1-1,-3 1 1,4-1-10,-1 0 0,1 0 0,-1 0 0,1 1 1,0-1-1,-1 1 0,1-1 0,0 1 0,0-1 0,0 1 1,0 0-1,0-1 0,0 1 0,1 0 0,-1 0 0,1-1 1,-1 1-1,1 0 0,-1 0 0,1 0 0,0 0 0,0 0 1,0 0-1,0 0 0,1-1 0,-1 1 0,0 0 0,2 3 1,-2-3-9,0 1 1,1-1 0,0 0 0,0 0 0,-1 1 0,1-1-1,0 0 1,1 0 0,-1 0 0,0 0 0,1 0-1,-1 0 1,1-1 0,-1 1 0,1 0 0,0-1 0,0 1-1,0-1 1,4 3 0,-2-3-9,0 0 0,0 0 0,0 0 1,0 0-1,0 0 0,0-1 0,0 0 0,0 0 0,1 0 1,6-1-1,-10 1 22,0-1 1,0 1-1,1 0 0,-1 0 1,0-1-1,0 1 1,0-1-1,0 1 1,1-1-1,-1 1 1,0-1-1,0 1 1,0-1-1,0 0 1,0 0-1,-1 0 0,1 1 1,0-1-1,0 0 1,0 0-1,-1 0 1,1 0-1,0 0 1,-1-1-1,1 1 1,-1 0-1,0 0 0,1 0 1,-1-2-1,1-1 32,-1-1-1,0 1 1,0-1 0,0 1-1,0-1 1,-2-5-1,-7-17 124,20 42-368,-3-7 186,-1-1 1,1 0-1,0-1 1,14 9-1,5 3-50,-22-14 76,1-1 0,0 0 0,0 0 0,0 0 0,1-1 0,-1 0 0,1 0 0,-1-1 0,1 0 0,0 0 0,-1 0 0,1-1 0,0 0 0,-1 0 0,1-1 0,12-2 0,-13 1 26,0-1 0,0 1 0,-1-1 0,1 0 0,-1 0 0,0-1 0,0 1 0,0-1 0,-1 0 0,8-8 0,0-2 55,0-1 1,12-20 0,-1-1 63,32-54 127,-55 90-275,0 0 0,0-1 0,0 1 1,0 0-1,1 0 0,-1 0 0,0-1 0,0 1 0,0 0 1,0 0-1,0 0 0,0 0 0,1 0 0,-1-1 0,0 1 1,0 0-1,0 0 0,1 0 0,-1 0 0,0 0 0,0 0 1,0 0-1,1 0 0,-1 0 0,0 0 0,0 0 0,0 0 1,1 0-1,-1 0 0,0 0 0,0 0 0,0 0 0,1 0 1,-1 0-1,0 0 0,0 0 0,0 0 0,1 0 0,-1 0 1,0 0-1,0 0 0,0 0 0,1 1 0,-1-1 0,0 0 1,0 0-1,0 0 0,0 0 0,0 0 0,1 1 0,-1-1 0,0 0 1,0 0-1,0 0 0,0 1 0,0-1 0,0 0 0,0 0 1,0 0-1,0 1 0,0-1 0,0 0 0,0 1 0,6 13-5,-1 11-34,-2 0-1,-1-1 1,-2 51-1,0-35 41,0-39 3,0 0 0,0-1-1,0 1 1,0 0 0,0-1 0,0 1 0,0 0-1,0 0 1,0-1 0,-1 1 0,1 0 0,0-1 0,0 1-1,-1 0 1,1-1 0,0 1 0,-1 0 0,1-1-1,-1 1 1,1-1 0,-1 1 0,1-1 0,-1 1-1,1-1 1,-1 1 0,1-1 0,-1 1 0,0-1 0,1 0-1,-1 1 1,0-1 0,1 0 0,-1 0 0,0 0-1,1 1 1,-1-1 0,0 0 0,0 0 0,1 0 0,-1 0-1,0 0 1,0 0 0,1 0 0,-1 0 0,0-1-1,1 1 1,-1 0 0,0 0 0,1-1 0,-2 1-1,-5-3 49,0 0 0,0 0 0,-12-8 0,18 10-53,-7-5 9,14 7-87,16 7-24,-14-4 96,1 0 1,-1 0 0,1-1 0,-1 0 0,1-1 0,0 0-1,0 0 1,0-1 0,16 1 0,2-2-22,-1-2 0,28-5 0,-48 6 27,0-1 1,-1 1-1,1-1 0,-1-1 0,0 1 0,0-1 0,0 0 0,0 0 0,0 0 1,0-1-1,-1 0 0,0 1 0,0-2 0,0 1 0,6-8 0,-4 3 19,0-1 0,0 1-1,-1-1 1,0-1-1,0 1 1,-1-1-1,2-11 1,-5 17-1,0 0 1,0 0-1,-1-1 1,1 1-1,-2-6 1,1 9-5,0 0-1,0 0 1,0 0-1,-1 0 1,1 0 0,-1 1-1,1-1 1,-1 0-1,0 0 1,0 1 0,1-1-1,-1 0 1,0 1 0,0-1-1,-1 1 1,1-1-1,-2-1 1,2 3-11,0-1-1,0 1 1,0 0 0,0 0 0,0 0 0,0 0-1,0 0 1,0 0 0,0 0 0,0 0-1,0 0 1,0 0 0,1 0 0,-1 1 0,0-1-1,0 0 1,0 1 0,0-1 0,0 0-1,0 1 1,1-1 0,-1 1 0,-1 1 0,-15 15 16,13-11-25,1 0 0,1 1 0,-1-1 0,1 1 1,1 0-1,-1 0 0,1 0 0,0 0 0,0 0 0,1 0 0,0 0 0,0 0 0,1 0 0,0 0 0,0 0 0,1 0 0,0-1 0,0 1 0,0 0 0,1-1 0,0 0 0,0 1 1,7 8-1,-8-12 9,-1-1 0,1 0 1,0 0-1,0 0 0,0 0 0,0 0 1,0 0-1,1-1 0,-1 1 1,0-1-1,1 0 0,0 1 1,-1-1-1,1 0 0,-1-1 1,1 1-1,0 0 0,0-1 1,-1 1-1,1-1 0,0 0 0,0 0 1,0 0-1,-1 0 0,1-1 1,0 1-1,0-1 0,-1 1 1,6-3-1,6-2 10,0-1 1,0 0-1,0-1 1,14-10 0,-20 12-11,50-36 59,-46 31 1,1 1 0,0 0-1,0 1 1,0 0 0,1 1 0,0 1-1,23-8 1,-36 14-49,1 0 0,-1 1 0,0-1 1,0 0-1,1 0 0,-1 0 0,0 1 0,0-1 0,1 1 1,-1-1-1,0 1 0,0-1 0,0 1 0,0 0 0,0 0 0,0-1 1,0 1-1,0 0 0,0 0 0,0 0 0,-1 0 0,1 0 1,0 0-1,-1 0 0,1 0 0,0 0 0,-1 1 0,1 0 0,15 42 240,-12-33-172,-2-5-39,-1-1 0,2 1 0,-1-1 1,1 0-1,0 0 0,0 0 0,0 0 1,1 0-1,-1-1 0,1 1 0,0-1 1,1 0-1,-1 0 0,1 0 0,8 4 1,-10-7-16,1 0 0,-1-1 0,1 1 0,0-1 0,-1 0 0,1 0 0,-1 0 0,1 0 0,-1-1 0,5 0 0,33-10-52,-41 11 25,16-6-3315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1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5720,'0'0'10025,"12"8"-9696,41 26 8,-44-30-186,0 1-1,1-1 0,-1-1 1,1 0-1,0 0 0,0-1 1,0 0-1,0-1 0,0 0 0,19-1 1,24 4 729,-45-4-717,0 0 0,0-1 0,0 0 0,0 0 0,0-1 0,-1 0 1,1 0-1,0-1 0,-1 0 0,1-1 0,12-7 0,-7 4-58,-1 1 1,26-8-1,-22 10-2777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0.4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4008,'0'0'17369,"3"13"-16888,15 116 892,-13 149 2104,-6-170-1099,1-111-2464,1 1 1,-1 0-1,1-1 1,0 1-1,0 0 1,0 0-1,1 0 1,-1 0-1,0 0 1,3-4-1,9-13-601,-8 1-3185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1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302 527 5120,'0'0'5976,"-13"12"-5563,-102 84 750,94-80-860,0 2 1,2 0 0,0 2 0,-22 28 0,34-40-211,2 0-1,-1 1 1,1-1 0,0 1-1,1 0 1,0 0 0,0 1 0,1-1-1,0 1 1,1 0 0,0 0-1,1 0 1,0 0 0,0 0-1,1 10 1,0-18-69,0 0 0,1 0 0,-1 0 0,0 0 0,1 0 0,-1 0 0,1-1 0,-1 1 0,1 0 0,0 0 0,0 0 0,0-1 0,0 1 0,0 0 0,0-1 0,0 1 0,0-1 0,1 0 0,-1 1 0,1-1 1,-1 0-1,1 0 0,-1 0 0,1 0 0,0 0 0,-1 0 0,1 0 0,0 0 0,0-1 0,0 1 0,3 0 0,1-1 23,0 0-1,-1 0 1,1-1 0,0 0 0,0 0 0,0 0 0,-1-1 0,1 1 0,7-5-1,-7 3-11,0-1-1,0 1 0,-1-1 0,1 0 1,-1-1-1,0 1 0,0-1 0,-1 0 1,1 0-1,6-11 0,4-9 109,16-31 1,-19 32-61,4-7 47,-2-2 0,-1 1 0,-1-2 0,-2 1 1,-1-2-1,7-61 0,0-118 537,-15 172-522,-2-1-1,-3 1 1,-8-43 0,9 65-86,3 15-27,-1 0-1,0 1 1,0-1 0,0 0-1,-1 0 1,-3-9-1,5 14-30,-1 0 0,1 0 0,0 0 0,0 0 0,0 0 0,0 0 0,0 0 0,-1 0 0,1 0 0,0-1 0,0 1 0,0 0 0,0 0 0,-1 0 0,1 0 0,0 0 0,0 0 0,0 0 0,0 0 0,-1 0 0,1 0 0,0 0 0,0 0 0,0 0 0,0 0 0,-1 1 0,1-1 0,0 0 0,0 0 0,0 0 0,0 0 0,0 0 0,-1 0 0,1 0 0,0 0 0,0 1 0,0-1 0,0 0 0,0 0 0,0 0 0,0 0 0,-1 0 0,1 0 0,0 1 0,-9 12 3,-7 16-19,3-2-11,1 0 0,2 1 1,0 1-1,2-1 0,1 1 1,1 1-1,-2 40 0,6-24 25,-1-19 5,2-1 0,1 1 0,1 0 0,1-1 0,11 50 0,-7-56 6,0-1 0,2 1 0,1-1 0,0-1 0,1 0-1,14 18 1,-11-16 14,-5-8 13,0 0 0,18 20 0,-23-29-26,-1-1 0,0 0-1,0 0 1,1 0 0,-1 0-1,1-1 1,-1 1 0,1-1-1,0 1 1,0-1 0,0 0-1,0 0 1,0 0-1,-1-1 1,2 1 0,-1-1-1,0 1 1,0-1 0,3 0-1,7-2 20,-1-1 0,0 0-1,0-1 1,0 0-1,-1-1 1,1 0 0,-1 0-1,0-2 1,-1 1-1,1-1 1,-1-1 0,-1 0-1,11-10 1,-8 4 9,0 0 0,0 0-1,-1-1 1,-1 0 0,-1-1 0,0 0 0,-1-1 0,7-21-1,-13 33-15,1-2 25,-1 0 0,0 1 1,0-1-1,1-11 0,-11 2 264,6 15-183,10 12-90,-5-7-36,0-1-1,0-1 0,0 1 0,1 0 0,-1-1 0,0 1 1,1-1-1,0 0 0,0 0 0,4 1 0,27 16-26,-8 0 17,-23-16 5,0-1 1,0 0-1,0 1 1,0 0 0,0 0-1,-1 0 1,1 1-1,-1-1 1,0 1-1,0-1 1,0 1 0,0 0-1,-1 0 1,0 1-1,0-1 1,3 9-1,-2-2 18,1-1-1,-1 0 0,1-1 1,6 11-1,3 6 22,-12-24-26,0 1 0,1-1-1,-1 0 1,1 0 0,0 0 0,-1 0 0,1 0 0,0 0 0,0 0 0,0-1 0,0 1 0,1-1 0,-1 1 0,0-1 0,1 0-1,-1 0 1,1 0 0,-1 0 0,1 0 0,-1-1 0,1 1 0,-1-1 0,1 1 0,0-1 0,-1 0 0,1 0 0,0 0 0,-1-1 0,1 1-1,0-1 1,-1 1 0,4-2 0,2 0 23,0-1-1,0 0 1,-1 0-1,1-1 1,0 0-1,-1 0 1,0-1 0,0 1-1,7-8 1,-3 1 9,-1 0 1,0-1 0,0 0-1,-1 0 1,-1-1 0,0-1-1,8-17 1,11-34 157,-19 55-161,-3 14-52,-1 25-45,-3-21 60,2 35-44,-1-21 16,0 0 0,1 1 0,0-2 0,11 32 0,-7-27 15,-6-22 9,-1 0-1,1 0 0,0 0 1,1 0-1,-1 0 1,1-1-1,0 1 1,2 4-1,-3-8 4,-1 0 0,1 1-1,-1-1 1,1 0 0,-1 0-1,1 0 1,-1 1 0,1-1 0,-1 0-1,1 0 1,-1 0 0,1 0-1,-1 0 1,1 0 0,0 0-1,-1 0 1,1 0 0,-1 0-1,1 0 1,-1-1 0,1 1 0,-1 0-1,1 0 1,-1 0 0,1-1-1,-1 1 1,1 0 0,-1-1-1,1 1 1,-1 0 0,1-1-1,-1 1 1,1-1 0,0 0 6,7-4 6,-1 0 0,0 0 1,0-1-1,-1 0 1,1 0-1,-1-1 1,-1 0-1,10-13 0,2-9 55,15-31-1,-5 8 72,-25 48-117,0 0 0,0 0 0,0 0 1,-1-1-1,0 1 0,1 0 0,-2-1 0,1 1 0,0-9 0,-1 12 34,-5 27-33,3-6-35,1 1-1,0-1 1,2 1-1,3 25 1,0-11 4,-4-34 7,0 0 0,0-1 0,0 1 0,0 0 0,0 0 0,0-1 0,0 1 0,1 0 0,-1 0 0,0-1 0,0 1 0,1 0 0,-1-1 0,0 1 0,1 0 0,-1-1 0,1 1 0,0 0 0,-1-1 0,1 0 0,-1 0 0,0 0 0,1 0 0,-1 0 0,1 0 0,-1 0 0,0 0 0,1 0 0,-1 0 0,0 0 0,1 0 0,-1 0 0,1 0 0,-1 0 0,0-1 0,1 1 0,-1 0 0,0 0 0,0 0 0,1-1 0,-1 1 0,0 0 0,1 0 0,-1-1 0,21-28 1,-15 20 1,15-25 38,34-73 0,-29 53-3,-26 53-35,0 0 0,1 0 0,-1 1 0,1-1 0,-1 0 0,0 0 0,1 0 0,-1 0 0,1 0 0,0 0 0,-1 1 0,1-1-1,0 0 1,0 0 0,-1 1 0,1-1 0,2-1 0,-2 3-3,0 1 0,1-1-1,-1 0 1,0 1 0,0-1 0,0 0-1,0 1 1,0-1 0,0 1 0,0 0 0,0 1-1,4 7-9,1 0 0,0-1 0,1 0 0,0 0 0,0 0 0,1-1 0,0 0 0,0-1 0,1 0 0,0 0 0,0-1 0,1 0 0,10 5 0,-16-10 12,0 0 0,0 1 0,0-2 0,0 1 0,0 0 0,0-1 0,0 0 1,1 0-1,-1 0 0,0 0 0,0-1 0,0 1 0,0-1 0,0 0 0,0-1 1,5-1-1,-3 0 10,0 0-1,-1 0 1,0 0 0,0-1 0,0 0 0,0 0 0,-1 0 0,1 0 0,-1-1-1,4-5 1,-3 3 15,0-1 0,-1 1 0,1-1 0,5-15 1,-9 20-16,0 1 0,-1-1 0,1 0 0,0 1 0,-1-1 0,0 0 0,0 0 0,0 1 0,0-1 0,0 0 0,0 0 0,-1 0 0,1 1 0,-1-1 0,0 0 0,0 1 0,0-1 0,0 1 0,-2-4 0,2 4-5,-1 1-1,1 0 1,-1 0-1,1 0 1,-1 0-1,1 0 1,-1 0 0,0 0-1,1 0 1,-1 1-1,0-1 1,0 0 0,1 1-1,-1 0 1,0-1-1,0 1 1,0 0-1,0 0 1,0 0 0,1 0-1,-1 0 1,0 1-1,0-1 1,0 1 0,0-1-1,1 1 1,-1-1-1,0 1 1,1 0 0,-1 0-1,0 0 1,1 0-1,-1 0 1,1 0-1,-1 0 1,0 2 0,-4 3-11,1 0 1,-1 1 0,1-1-1,1 1 1,-1 0 0,1 1-1,1-1 1,-4 10 0,2-3-9,1 1 0,1 0 1,-3 25-1,6-37 11,0-1 0,-1 1-1,1 0 1,0-1 0,1 1 0,-1 0-1,0 0 1,1-1 0,0 1 0,-1-1-1,1 1 1,0-1 0,0 1 0,1-1-1,-1 1 1,0-1 0,1 0 0,-1 0-1,1 1 1,0-1 0,0 0-1,0-1 1,0 1 0,0 0 0,0-1-1,0 1 1,1-1 0,-1 1 0,0-1-1,1 0 1,-1 0 0,1 0 0,0-1-1,-1 1 1,1 0 0,0-1 0,-1 0-1,1 0 1,0 1 0,-1-2-1,1 1 1,4-1 0,10-4 10,-1-1 1,0-1-1,-1 0 1,0-1-1,21-14 1,66-58 81,-85 66-68,-15 12-16,-1 1 1,1-1 0,0 1 0,0 0-1,0 0 1,0 0 0,0 0 0,0 0 0,0 0-1,0 1 1,0-1 0,0 1 0,1-1 0,-1 1-1,0 0 1,0 0 0,0 0 0,5 0-1,-6 1-4,0-1 0,0 1 0,0-1 0,0 1 0,1 0 0,-1-1 0,0 1 0,0 0 0,0 0 0,-1 0-1,1-1 1,0 1 0,0 0 0,0 0 0,-1 1 0,1-1 0,0 0 0,-1 0 0,1 0 0,-1 0 0,1 0 0,-1 1-1,0-1 1,1 0 0,-1 0 0,0 1 0,0-1 0,0 0 0,0 1 0,0-1 0,0 0 0,-1 2 0,-2 25 4,1-21-5,1 0-1,0 0 1,1 0-1,0 0 1,0 0-1,0 0 1,2 8-1,-2-15 3,0 1 1,0-1-1,0 1 0,0 0 0,0-1 0,1 1 0,-1 0 0,0-1 1,0 1-1,1-1 0,-1 1 0,0-1 0,0 1 0,1 0 1,-1-1-1,1 0 0,-1 1 0,1-1 0,-1 1 0,0-1 0,1 1 1,0-1-1,-1 0 0,1 1 0,-1-1 0,1 0 0,-1 0 1,1 1-1,0-1 0,-1 0 0,1 0 0,-1 0 0,1 0 0,0 0 1,-1 0-1,1 0 0,0 0 0,-1 0 0,1 0 0,-1 0 1,2 0-1,2-2 7,0 0-1,0 0 1,0 0 0,0-1 0,5-3-1,13-9 19,32-16 21,-54 31-51,1 0 0,-1 0-1,0 0 1,1 0-1,-1 0 1,1 0 0,-1 0-1,1 0 1,-1 0 0,0 0-1,1 1 1,-1-1 0,1 0-1,-1 0 1,0 0-1,1 1 1,-1-1 0,0 0-1,1 1 1,-1-1 0,0 0-1,0 1 1,1-1 0,-1 0-1,0 1 1,0-1-1,1 1 1,7 14-32,-6-11 26,7 9-32,-1-1 29,-1 0-1,2-1 1,-1 0-1,2 0 0,14 13 1,-20-22 14,0 0 0,0 0 0,0 0 0,0-1 0,1 0 0,-1 1 0,0-2 0,1 1 0,-1 0 0,0-1 0,1 0 0,-1 0 0,1 0 0,-1 0 0,1-1 0,4-1 0,-3 1-23,0-1 0,0 1 0,0-1 0,0 0 0,0-1 0,-1 1 0,0-1 0,1 0 0,-1-1 0,0 1 0,7-7 0,-5 2-90,-1-1 0,1 1 0,-1-2 0,7-15 0,-3 3-2850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1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12256,'0'0'984,"20"-58"-800,21 41 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2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14 885 6728,'0'0'4457,"5"-12"-3953,18-38 459,52-82-1,-4 33 0,-33 48-260,-2-2-1,44-88 1,0-48 634,-75 173-1024,-1 0-1,0 0 1,-2-1 0,1 1-1,-2-1 1,-1-32 0,0 43-54,0 6-244,0 0-1,0 0 1,-1 1 0,1-1 0,0 0 0,0 0 0,0 0-1,0 0 1,-1 1 0,1-1 0,0 0 0,0 0 0,0 0 0,-1 0-1,1 0 1,0 0 0,0 0 0,-1 0 0,1 0 0,0 0-1,0 0 1,0 0 0,-1 0 0,1 0 0,0 0 0,0 0-1,-1 0 1,1 0 0,0 0 0,0 0 0,0 0 0,-1 0 0,1 0-1,0 0 1,0-1 0,0 1 0,-1 0 0,1 0 0,0 0-1,0 0 1,0 0 0,0-1 0,0 1 0,-1 0 0,1 0 0,0 0-1,0 0 1,0-1 0,0 1 0,0 0 0,0 0 0,0-1-1,0 1 1,0 0 0,0 0 0,0 0 0,0-1 0,-1 1-1,2 0 1,-1 0 0,0-1 0,0 1 0,0 0 0,0 0 0,0-1-1,-15 19 222,14-17-207,-7 12 40,0 1-1,1 0 1,-10 26 0,3-6-6,-82 223 129,20 6-129,30-99-43,20-70-14,-41 122-58,57-181 36,9-29 24,0 1-1,-1-1 1,0 0 0,0 0-1,-1 0 1,-5 10-1,8-16 2,0 1-1,-1-1 0,1 1 0,0-1 0,-1 1 0,1-1 1,0 1-1,-1-1 0,1 1 0,-1-1 0,1 0 1,-1 1-1,1-1 0,0 0 0,-1 1 0,0-1 0,1 0 1,-1 0-1,1 1 0,-1-1 0,1 0 0,-1 0 1,1 0-1,-1 0 0,0 0 0,0 0 0,0 0 2,1-1 0,-1 1-1,1-1 1,-1 1-1,1-1 1,-1 1 0,1-1-1,-1 1 1,1-1 0,0 0-1,-1 1 1,1-1-1,0 1 1,0-1 0,0 0-1,-1 0 1,1 1 0,0-2-1,-1-2 15,1-1 0,-1 1 0,1 0-1,0-1 1,1 1 0,0-7 0,5-7 4,0 0 1,1 0-1,1 1 1,1 0 0,0 1-1,1 0 1,1 0 0,0 1-1,19-19 1,13-8-12,78-60 0,-86 77 3,48-26 0,-19 12-4,74-62 140,-117 87-33,-1 0 0,-1-1 1,19-19-1,-10 13 471,-32 26-557,1-1-1,0 1 0,0 0 1,0 0-1,1 0 0,-4 8 0,-2 6 1,-17 34 55,-36 110-1,60-158-84,0 0-1,1 0 0,-1 0 1,1 0-1,0 0 0,0 0 1,1 0-1,0 0 1,-1 0-1,4 9 0,-3-13-2,-1 0 1,1 0-1,-1 1 0,1-1 0,0 0 0,-1 0 0,1 0 0,0 0 0,0 0 1,0 0-1,0 0 0,0 0 0,0 0 0,0 0 0,0 0 0,0 0 1,3 0-1,-3 0-1,1-1-1,-1 0 1,1 0 0,-1 0 0,1 0 0,-1 0 0,1 0 0,0 0 0,-1-1 0,0 1 0,1-1 0,-1 1 0,1-1 0,-1 1 0,1-1 0,-1 0-1,0 0 1,1 1 0,-1-1 0,1-1 0,17-14 36,-1 0-1,30-35 1,-13 13 8,-20 23-7,-1-2 1,0 0-1,-1-1 1,12-22-1,-23 37-21,-1 1 0,1-1-1,0 0 1,0 1 0,0-1-1,0 1 1,1-1 0,2-1-1,-4 3-13,-1 1 1,0 0-1,1 0 0,-1 0 0,0-1 0,1 1 0,-1 0 0,0 0 0,1 0 0,-1 0 1,0 0-1,1 0 0,-1 0 0,0 0 0,1 0 0,-1 0 0,1 0 0,-1 0 1,0 0-1,1 0 0,-1 0 0,0 0 0,1 0 0,-1 1 0,0-1 0,1 0 0,-1 0 1,1 1-5,0 0 1,0 0 0,-1 0 0,1 0 0,0 0 0,-1 0 0,1 0 0,-1 0 0,0 0-1,1 0 1,-1 1 0,0-1 0,1 1 0,4 21-6,1-1 1,1-1-1,1 0 1,12 22-1,-19-41 7,-1-1 0,1 1-1,0 0 1,0-1 0,1 1-1,-1 0 1,0-1 0,1 1 0,-1-1-1,1 0 1,-1 1 0,1-1-1,-1 0 1,1 0 0,0 0-1,0 0 1,-1-1 0,1 1 0,0 0-1,0-1 1,2 1 0,0 0 2,-1-1 0,1 0 0,0-1 0,-1 1 0,1-1 1,-1 1-1,0-1 0,1 0 0,-1 0 0,1-1 0,2-1 0,6-4 14,0 0 0,0 0 0,-1-2-1,19-17 1,-18 13 9,0-1-1,-2-1 1,1 1-1,11-26 1,8-9 104,38-51 481,-67 100-609,-1 0-1,0 0 1,0-1-1,0 1 1,0 0-1,0 0 1,0 0-1,0-1 1,0 1 0,0 0-1,1 0 1,-1 0-1,0 0 1,0-1-1,0 1 1,0 0-1,0 0 1,1 0-1,-1 0 1,0 0-1,0-1 1,0 1-1,1 0 1,-1 0 0,0 0-1,0 0 1,0 0-1,1 0 1,-1 0-1,0 0 1,0 0-1,1 0 1,-1 0-1,0 0 1,0 0-1,0 0 1,1 0-1,4 9 23,-2 15-32,-6 3 2,-1 0 0,-2-1 0,-12 38 0,7-27 3,9-30 5,0 0-1,0 0 1,-1 0-1,0 0 1,-1 0-1,-7 10 1,10-15-2,0-1 0,0 0-1,0 0 1,0 0 0,0 0 0,0 1 0,-1-2 0,1 1 0,0 0-1,-1 0 1,1 0 0,-1-1 0,1 1 0,-1 0 0,1-1 0,-1 1-1,1-1 1,-1 0 0,0 0 0,1 0 0,-1 1 0,1-1 0,-1-1-1,0 1 1,1 0 0,-1 0 0,1-1 0,-1 1 0,0-1 0,1 1-1,-1-1 1,1 1 0,0-1 0,-1 0 0,1 0 0,-2-1 0,-2-1 12,0-1 0,0 1 0,0-1 0,0-1 1,1 1-1,-1-1 0,1 1 0,1-1 1,-1 0-1,1 0 0,-1-1 0,2 1 1,-1-1-1,-3-9 0,4-1 13,13 23-35,1 4-29,8 3-12,1-1 0,0 0 1,1-2-1,1-1 0,0 0 1,46 12-1,-64-21 42,1 0 1,-1 1 0,1-2-1,0 1 1,-1-1 0,1 1-1,0-2 1,-1 1-1,1-1 1,-1 1 0,1-2-1,-1 1 1,1 0-1,-1-1 1,1 0 0,7-5-1,-4 1 12,-2 1 0,1-2-1,-1 1 1,1-1 0,-2 0 0,1 0-1,-1-1 1,9-15 0,35-68 79,-25 41 67,-23 44-102,0 0 0,0 0 0,0 0 0,0 0-1,-1 0 1,0-1 0,-1 1 0,1-10 0,-7 29 20,-6 56-56,8-51-18,0 1-1,0 24 1,3-31 12,1 1-1,1-1 1,2 18 0,-2-25-4,1 1-1,0-1 1,0 1 0,0-1 0,0 0 0,1 0 0,0 0 0,0 0 0,6 6 0,-8-9-2,1-1 1,-1 0 0,1 0 0,0 0 0,-1 0 0,1 0-1,0 0 1,0 0 0,-1 0 0,1-1 0,0 1 0,0-1 0,0 1-1,0-1 1,0 0 0,0 0 0,0 0 0,0 0 0,0 0 0,0 0-1,0 0 1,0-1 0,0 1 0,0-1 0,2-1 0,7-2 9,0 0 1,-1-1 0,12-6-1,-19 9-6,23-15 16,0-1 0,-1-2 0,-1 0 0,-1-2 1,22-25-1,-34 31 40,-7 10 3,-6 6 15,1 3-75,0 0 0,-1 0 1,1 0-1,0 0 0,0 0 0,1 0 0,-1 0 0,0 4 0,-1 8-20,-1-5 8,0 1 1,1-1-1,1 1 1,-1 20-1,3-27 3,-1 1-1,1-1 1,0 0 0,0 0-1,0 0 1,0 0-1,1 0 1,0 0-1,0 0 1,0 0 0,0-1-1,0 1 1,1-1-1,-1 1 1,5 3-1,-3-4 0,-1 1-1,0-1 0,1-1 0,-1 1 0,1 0 0,0-1 0,0 0 0,6 3 0,-8-4 7,-1-1 1,1 0-1,-1 0 1,1 1-1,-1-1 1,0 0-1,1 0 0,-1 0 1,1-1-1,-1 1 1,1 0-1,-1 0 1,1-1-1,-1 1 0,0-1 1,1 1-1,-1-1 1,0 0-1,0 0 0,1 1 1,-1-1-1,0 0 1,0 0-1,0 0 1,0 0-1,0 0 0,0-1 1,0 1-1,0 0 1,1-3-1,3-4 7,0-1-1,-1 0 1,0 0-1,0 0 1,-1 0-1,0-1 1,-1 1-1,0-1 1,0 0-1,-1 0 1,0 1-1,-1-1 1,0 0-1,-3-19 1,1 22 14,-1 0 0,1 0-1,-1 1 1,-1-1 0,1 1 0,-1 0 0,-1 0 0,1 0-1,-1 0 1,-6-5 0,-3-6 56,13 16-72,-1-1-1,1 1 0,-1 0 0,1 0 0,-1 0 0,1 0 0,-1 0 0,1 0 1,-1 0-1,-2 0 0,-13-9 52,5 12-89,10 0-6,11-3 7,43-7-45,93-1 1,-121 9 63,-11-1 9,-3 0-17,1 1-1,-1 0 0,0 1 0,18 3 0,-26-4 23,1 1-1,-1 0 1,0 0 0,0 0-1,0 0 1,0 0 0,0 0-1,0 0 1,0 0 0,0 1-1,0-1 1,0 1 0,-1 0-1,1-1 1,-1 1 0,1 0-1,-1 0 1,0 0 0,0 0-1,0 0 1,0 0 0,0 0-1,0 1 1,0-1 0,-1 0-1,1 3 1,0 7 17,0 1 0,-1-1 0,-1 0 0,0 0 0,-1 1 0,0-1 0,-1 0 0,-8 22 0,2-1 51,3-22-18,5-9-9,6-5-11,-3 2-27,6-4 9,0-1 1,-1 0-1,0-1 0,0 0 1,-1 0-1,10-13 0,-4 6-3,-7 8-6,27-29 18,-30 34-20,-1-1 1,1 1 0,0 0 0,0-1 0,0 1 0,0 0 0,0 0 0,0 0 0,0 0 0,0 1 0,0-1 0,1 0 0,-1 1 0,0 0 0,0-1 0,1 1 0,2 0-1,-1 3 0,0-1 0,0 1-1,-1 0 1,1 0-1,-1 0 1,0 0 0,0 1-1,0-1 1,0 1 0,4 7-1,-6-9 0,7 13 11,-1 0 0,0 0 0,-1 0 0,-1 1 0,0 0 0,3 24-1,11 34 35,-19-71-26,-4-12-1970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2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77 13968,'0'0'1864,"-58"-59"-1560,60 49-248,8 2 8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33 578 3408,'0'0'13681,"-4"12"-13355,-4 10-108,2 1-1,1-1 0,1 2 0,-2 33 0,6-50-142,1-1 0,-1 1 1,1-1-1,0 1 0,1-1 1,-1 1-1,1-1 0,1 0 0,-1 0 1,1 0-1,0 0 0,0 0 1,5 5-1,-6-8-40,0-1 1,0 0 0,0 0-1,0 0 1,1 0-1,-1 0 1,1-1 0,-1 1-1,1-1 1,0 0-1,-1 1 1,1-1-1,0 0 1,0-1 0,0 1-1,0 0 1,0-1-1,0 0 1,0 1 0,0-1-1,0 0 1,0-1-1,-1 1 1,1 0 0,0-1-1,0 0 1,0 0-1,0 0 1,0 0-1,4-2 1,-1-1 13,0 1 0,0-1-1,-1 0 1,1 0 0,-1-1 0,0 1 0,0-1-1,-1-1 1,5-5 0,33-54 307,-42 65-355,7-12 214,-1 0-1,0-1 1,-1 1-1,-1-1 1,5-19-1,-9 47-164,0 0-1,1 1 1,1-1-1,5 22 1,-5-32-42,-1 0 1,2 1 0,-1-1 0,0 0 0,1 0-1,0 0 1,0 0 0,1-1 0,-1 1-1,1-1 1,0 0 0,0 0 0,0 0-1,1-1 1,6 5 0,-5-5 2,-1 0 1,0 0 0,1 0-1,0-1 1,0 0-1,-1 0 1,1 0-1,0-1 1,0 0-1,1 0 1,-1-1-1,0 0 1,0 0-1,0 0 1,0-1 0,9-1-1,-8 0 4,0 0-1,0-1 1,-1 0-1,1 0 1,-1-1-1,1 1 1,-1-2 0,0 1-1,0 0 1,-1-1-1,0 0 1,0-1-1,7-7 1,-6 5 11,1-1 0,-2 0 0,1 0 0,-1-1 0,0 1-1,4-16 1,-7 19 8,-1 1-1,1-1 0,-1 1 1,-1-1-1,1 0 0,-1 0 1,0 1-1,0-1 0,-1 0 1,0 0-1,0 1 0,0-1 1,-4-9-1,3 13-22,1 0 0,-1 0 1,1 1-1,-1-1 0,0 1 0,0-1 0,0 1 1,0 0-1,0 0 0,0 0 0,0 0 0,0 0 1,0 0-1,-1 0 0,1 1 0,0-1 0,-1 1 1,1 0-1,0-1 0,0 1 0,-1 0 1,1 1-1,0-1 0,-1 0 0,1 1 0,-4 0 1,3 2 1,3-3-13,0 1 1,0-1-1,0 0 1,0 1-1,0-1 1,0 0-1,0 0 1,0 1-1,0-1 1,0 0-1,0 1 1,0-1-1,0 0 1,1 0-1,-1 1 1,0-1-1,0 0 1,0 0-1,0 0 1,1 1-1,-1-1 0,0 0 1,0 0-1,0 0 1,1 1-1,-1-1 1,0 0-1,0 0 1,1 0-1,-1 0 1,0 0-1,1 0 1,-1 1-1,0-1 1,0 0-1,1 0 1,11 4-2,0-3-10,1 0-1,-1-2 0,1 1 0,-1-2 1,1 1-1,15-6 0,7 1-15,19-10 0,-53 16 28,-1 0 0,1 0-1,0 0 1,0 0 0,-1 1 0,1-1-1,0 0 1,0 0 0,-1 0-1,1 1 1,0-1 0,-1 0 0,1 1-1,0-1 1,-1 0 0,1 1-1,-1-1 1,1 1 0,-1-1 0,1 1-1,-1-1 1,1 1 0,-1-1 0,1 1-1,-1 0 1,0-1 0,1 1-1,-1 0 1,0-1 0,1 1 0,-1 0-1,0 0 1,0-1 0,0 1-1,0 0 1,0-1 0,0 2 0,3 31 50,-3-32-51,-5 54 36,3-41-11,1 0 0,0-1 0,2 23 0,-1-35-22,0 0 1,0 0-1,0 0 0,0 0 1,1 0-1,-1 0 0,0-1 1,0 1-1,1 0 1,-1 0-1,1 0 0,-1-1 1,1 1-1,-1 0 0,1 0 1,-1-1-1,1 1 0,-1 0 1,1-1-1,0 1 0,-1-1 1,1 1-1,0-1 1,0 1-1,0-1 0,1 1 1,-1-1 0,1 1 0,0-1 0,0 0 0,0 0 0,-1 0 0,1-1-1,0 1 1,0 0 0,0-1 0,-1 1 0,1-1 0,2 0 0,5-4 13,-1 1-1,1-1 1,13-11-1,-7 3-3,0-1 0,-1 0 1,0-1-1,-2-1 0,0 0 0,13-22 0,53-112 72,-77 147-82,27-62 88,-3-1-1,31-135 1,-55 198-85,0 0 1,-1 0-1,1-1 1,-1 1-1,1 0 1,-1 0-1,0 0 1,0 0-1,-1 0 1,1-1-1,-1 1 0,-1-4 1,2 7-7,-1 0 1,1 0-1,-1 0 0,1 1 1,-1-1-1,1 0 0,-1 0 1,1 1-1,-1-1 0,1 0 0,-1 0 1,1 1-1,0-1 0,-1 1 1,1-1-1,0 0 0,-1 1 1,1-1-1,0 1 0,-1-1 1,1 1-1,0-1 0,0 1 1,-1-1-1,1 1 0,0-1 1,0 1-1,0-1 0,0 1 1,0-1-1,0 1 0,-8 21-15,-13 48-56,3 2 0,3 0 0,-9 126 0,20-150 23,1-28 17,1 1 0,2 0 0,0 0 0,5 37 0,-5-57 30,0 0 0,0 0 0,1-1 1,-1 1-1,0 0 0,0 0 0,0-1 0,1 1 0,-1 0 1,0 0-1,1-1 0,-1 1 0,1 0 0,-1-1 0,1 1 1,-1 0-1,1-1 0,-1 1 0,1-1 0,0 1 0,-1-1 0,1 1 1,0-1-1,0 0 0,-1 1 0,2 0 0,-1-1 1,1 0 1,-1-1-1,0 1 0,0 0 0,1 0 0,-1-1 0,0 1 0,0 0 0,0-1 1,0 1-1,1-1 0,-1 0 0,0 1 0,0-1 0,1-1 0,5-4 9,1-1 0,-2 0 0,10-10 0,-15 15-7,23-33 15,0-1 1,-3-1-1,30-71 0,-39 82-2,25-67 83,35-130 0,-50 147-2,-19 68-84,-1 2 3,0-1 0,0 0 0,-1 0 0,0 0 0,1-8 0,-15 50-86,-8 54 32,-14 125 1,19-103 48,-14 132 178,30-240-177,-1-1 0,1 1 0,0-1 0,0 1 0,0 0 0,0-1 0,1 6-1,6-3 56,5-12-27,84-83 312,-95 89-349,0 0 0,1 0-1,-1 0 1,0 1 0,1-1 0,-1 0 0,1 0 0,-1 1 0,1-1-1,-1 1 1,1-1 0,0 1 0,-1 0 0,1-1 0,0 1-1,-1 0 1,1 0 0,-1 0 0,1 1 0,0-1 0,-1 0 0,1 1-1,0-1 1,-1 0 0,1 1 0,-1 0 0,1-1 0,-1 1-1,0 0 1,1 0 0,-1 0 0,0 0 0,2 2 0,4 4 13,0 0 0,-1 0 0,0 1 0,8 16 0,6 6 4,51 38-187,-67-66-469,-7-7-3438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2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17119,'0'0'0,"80"30"-432,-39-18 368,-3-2 0,-4-2 112,-8-2 0,-5 5 96,-9-5 8,0 0 16,-2-2-8,-8-2-24,2-2 16,-8 0-136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10752,'0'0'1976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0 958 7024,'0'0'6766,"6"-11"-6302,105-185 2980,-96 172-3185,77-114 1268,-71 110-872,1 1 1,45-42-1,-66 68-630,-1 0-1,1 0 1,-1 1-1,1-1 1,0 0 0,-1 1-1,1-1 1,0 1-1,0-1 1,0 0 0,-1 1-1,1 0 1,0-1-1,0 1 1,0-1 0,0 1-1,0 0 1,0 0-1,0 0 1,0-1 0,0 1-1,-1 0 1,1 0-1,0 0 1,0 1 0,0-1-1,0 0 1,0 0-1,0 0 1,0 1 0,0-1-1,0 0 1,0 1 0,0-1-1,-1 1 1,1-1-1,0 1 1,0-1 0,-1 1-1,1 0 1,0-1-1,-1 1 1,1 0 0,0-1-1,-1 1 1,1 0-1,-1 0 1,1 0 0,-1 1-1,3 4 34,0 0-1,-1 1 1,0-1 0,-1 1-1,2 9 1,0 10 44,-1 1 0,-2 0 0,0-1 0,-2 1-1,-1-1 1,-11 47 0,5-51 59,8-20-132,0-1 1,0 1-1,0 0 0,1 0 1,-1 0-1,0 1 1,1-1-1,-1 0 1,1 2-1,0-4-25,0 0-1,0 0 1,0 0 0,0 0-1,0 0 1,0 0 0,0-1 0,0 1-1,0 0 1,0 0 0,0 0-1,0 0 1,0 0 0,0 0-1,0 0 1,0-1 0,0 1 0,0 0-1,0 0 1,0 0 0,0 0-1,1 0 1,-1 0 0,0 0-1,0 0 1,0 0 0,0 0 0,0 0-1,0-1 1,0 1 0,0 0-1,1 0 1,-1 0 0,0 0-1,0 0 1,0 0 0,0 0 0,0 0-1,0 0 1,0 0 0,1 0-1,-1 0 1,0 0 0,0 0-1,0 0 1,0 0 0,0 0 0,0 0-1,0 0 1,0 0 0,1 0-1,-1 0 1,0 1 0,0-1-1,0 0 1,0 0 0,0 0 0,0 0-1,0 0 1,0 0 0,0 0-1,1 0 1,-1 0 0,0 0-1,0 1 1,0-1 0,0 0 0,0 0-1,0 0 1,9-12 106,-6 8-91,81-121 216,-56 87-162,2 2 1,2 1 0,46-39-1,-75 71-65,22-13 85,-25 15-90,1 1 0,-1 0-1,1 0 1,-1 0-1,1 0 1,-1 0-1,1 0 1,-1 0-1,1 0 1,-1 0-1,1 0 1,-1 0-1,1 0 1,0 0-1,-1 0 1,1 0 0,-1 0-1,1 1 1,-1-1-1,1 0 1,-1 0-1,0 1 1,1-1-1,-1 0 1,1 1-1,-1-1 1,0 0-1,1 1 1,-1-1-1,0 0 1,1 1 0,-1-1-1,0 1 1,1-1-1,-1 1 1,0-1-1,0 1 1,0-1-1,1 1 1,-1-1-1,0 1 1,0-1-1,0 1 1,0-1-1,0 1 1,0-1 0,0 1-1,0 0 1,0 17 6,-1 1 1,-1-1 0,0 0-1,-2 0 1,-9 31 0,9-34-6,-3 8 4,-1 0 0,-20 40 0,60-89 16,8-12 6,65-56 16,-91 83-41,1 1 0,0 0 0,1 1 0,0 1 1,29-12-1,-44 20-5,0 0 1,0-1-1,0 1 1,0 0-1,0-1 1,0 1-1,1 0 1,-1 0-1,0 0 1,0 0-1,0 0 0,0 0 1,0 0-1,0 1 1,0-1-1,1 0 1,-1 0-1,0 1 1,0-1-1,0 1 1,0-1-1,0 1 1,0 0-1,-1-1 0,1 1 1,1 1-1,0 0 1,-1 0-1,0 0 0,1 0 0,-1 0 0,0 1 0,0-1 1,-1 0-1,1 1 0,0-1 0,-1 1 0,1 2 0,0 7 0,-1 0 0,0 0 0,-3 23-1,-6 10 1,6-31 11,0 1 0,1 0 0,0-1 0,1 1 0,2 18 0,-1-32-9,0 1 1,0-1 0,1 0 0,-1 1-1,1-1 1,-1 1 0,1-1 0,0 0 0,0 0-1,-1 1 1,1-1 0,0 0 0,0 0-1,0 0 1,0 0 0,0 0 0,1 0-1,-1 0 1,0 0 0,0 0 0,1-1 0,-1 1-1,0-1 1,1 1 0,-1-1 0,0 1-1,1-1 1,-1 1 0,1-1 0,-1 0-1,1 0 1,-1 0 0,1 0 0,-1 0 0,1 0-1,1-1 1,8 0 10,0-1 1,0 0-1,18-6 0,-25 6-10,24-7 16,1-2-1,-2-1 1,0-1-1,0-1 1,-2-2-1,0 0 1,0-2-1,-2 0 1,32-33 0,-53 49-19,0 0 6,0 0 0,0 1 0,0-1 0,-1 0 0,1 0 0,-1 0 0,1 0 0,-1 0 0,0 0 0,0 0 0,0 0 0,1-5 0,-2 7 14,-11 4 88,-10 13-71,0 0-1,1 1 0,1 1 1,1 1-1,0 1 0,-16 26 1,30-41-23,1 0 0,-1 0 1,1 0-1,0 1 0,-3 10 0,5-14-6,0 0-1,1 0 0,-1 0 1,1 0-1,0 0 1,0 0-1,0-1 0,0 1 1,0 0-1,1 0 0,-1 0 1,1 0-1,0 0 0,0 0 1,0 0-1,2 2 1,-3-4-7,1 0 1,0-1-1,0 1 1,-1-1 0,1 1-1,0-1 1,0 1 0,0-1-1,0 1 1,0-1 0,-1 0-1,1 1 1,0-1 0,0 0-1,0 0 1,0 0-1,0 0 1,0 0 0,0 0-1,0 0 1,0 0 0,0 0-1,0 0 1,0 0 0,0-1-1,0 1 1,0 0 0,0-1-1,0 1 1,-1-1-1,1 1 1,0-1 0,0 1-1,1-2 1,29-21 47,-18 9-39,-1-1 1,0-1-1,-1 0 0,-1-1 0,0 0 0,13-32 0,-10 19 1,20-30 1,-33 59-12,0 1 0,0 0 0,1-1 0,-1 1 0,0 0 0,0-1 0,0 1 0,1 0 0,-1-1 0,0 1 0,0 0 0,0-1 0,1 1 0,-1 0 0,0 0 0,1 0 0,-1-1 0,0 1 1,1 0-1,-1 0 0,0 0 0,1-1 0,-1 1 0,0 0 0,1 0 0,-1 0 0,0 0 0,1 0 0,-1 0 0,0 0 0,1 0 0,0 0 0,5 12 2,-1 31 1,-4-31-3,1 0-6,-1-1-1,2 1 0,-1-1 1,2 0-1,4 11 0,-7-19 5,1 0 0,-1 0 0,1 0 0,0-1 0,0 1 0,0-1 0,0 1 0,0-1 0,0 0 0,1 0 0,-1 0 0,1 0 0,-1 0 0,1-1 0,0 1 0,0-1 0,0 0 0,0 0 0,0 0 0,0 0 0,0 0 0,0-1 0,5 1 0,4 0 0,1-2-1,0 0 0,-1 0 1,1-1-1,-1-1 1,1 0-1,-1-1 0,0 0 1,15-8-1,2-2 22,0-1 0,38-29 0,-64 41-19,60-45 61,-56 42-45,-1 0 1,1-1 0,-2 0-1,1 0 1,-1 0 0,8-13-1,-13 20-15,-1 0 0,1 0 0,0 0 0,0-1 0,0 1 0,0 0 0,0 0-1,0 0 1,0 0 0,0 0 0,0 0 0,0-1 0,0 1 0,0 0 0,0 0 0,0 0 0,0 0 0,-1 0-1,1 0 1,0 0 0,0 0 0,0-1 0,0 1 0,0 0 0,0 0 0,0 0 0,-1 0 0,1 0 0,0 0-1,0 0 1,0 0 0,0 0 0,0 0 0,0 0 0,-1 0 0,1 0 0,0 0 0,0 0 0,0 0 0,0 0-1,0 0 1,-1 0 0,1 0 0,0 0 0,0 0 0,0 0 0,0 0 0,0 1 0,0-1 0,0 0 0,-1 0 0,1 0-1,0 0 1,0 0 0,0 0 0,0 0 0,0 0 0,0 1 0,0-1 0,0 0 0,0 0 0,0 0 0,0 0-1,-10 5 7,-18 19 1,-46 50-1,63-62 2,2 0 0,-1 1 0,2 0 0,-1 0 1,2 1-1,-11 27 0,17-38-8,0-1-1,1 1 1,-1 0-1,0 0 1,1 0 0,0 0-1,0 0 1,0 0-1,0 0 1,0 0-1,1 0 1,-1 0-1,1 0 1,0 0 0,0 0-1,0 0 1,0 0-1,1-1 1,-1 1-1,1 0 1,-1-1 0,1 0-1,0 1 1,4 3-1,-5-4 1,1-1-1,0 1 0,1-1 1,-1 0-1,0 1 0,0-1 1,1 0-1,-1 0 0,0 0 1,1-1-1,-1 1 0,1-1 1,-1 1-1,1-1 0,-1 0 1,1 0-1,-1 0 0,1 0 1,0 0-1,-1-1 0,1 1 1,-1-1-1,0 0 0,1 1 1,-1-1-1,1 0 0,-1 0 1,3-3-1,4-2 6,-1 0-1,0 0 1,-1-1-1,0 0 1,0-1-1,-1 0 1,1 0-1,-2 0 1,1-1-1,-1 1 1,4-11 0,-1 1 5,-1 1 0,-1-1 1,-1 0-1,-1 0 0,3-21 1,-7 35-10,-3 10 2,-2 14-1,-72 379-92,52-305 44,-4-2 0,-52 110 0,76-191 41,-1-1-1,0 1 1,-1-1-1,0 0 0,0-1 1,-1 0-1,0 0 1,-1-1-1,0 0 1,0 0-1,-12 7 1,20-15 5,0 1 0,-1 0 1,1 0-1,-1-1 1,1 1-1,0-1 1,-1 1-1,1-1 1,-1 1-1,1-1 1,-1 0-1,0 0 1,1 0-1,-1 0 1,1 0-1,-1 0 1,1 0-1,-1 0 1,1-1-1,-1 1 0,1-1 1,-1 1-1,1-1 1,-1 0-1,1 1 1,0-1-1,-1 0 1,1 0-1,0 0 1,0 0-1,0 0 1,-1 0-1,1 0 1,0 0-1,0-1 1,1 1-1,-1 0 1,0-1-1,0 1 0,1 0 1,-1-1-1,1 1 1,-1-1-1,1 1 1,-1-3-1,-1-3 9,0 0-1,1 0 0,0 0 0,0-1 0,1 1 1,-1 0-1,2-1 0,0-7 0,5-10 11,0 0-1,2 1 1,1 0-1,1 1 0,1 0 1,0 0-1,2 1 1,29-38-1,14-7 18,77-75-1,-86 95-26,120-112 4,37-13-38,-154 132-41,-50 40 63,1-1 1,-1 0 0,1 1-1,0-1 1,0 1 0,-1-1-1,1 1 1,0-1 0,0 1-1,-1-1 1,1 1-1,0 0 1,0 0 0,0-1-1,0 1 1,0 0 0,-1 0-1,1 0 1,0 0 0,0 0-1,0 0 1,0 0-1,1 0 1,-1 1 1,0-1 0,-1 1 0,1 0 0,-1-1 0,1 1-1,0 0 1,-1 0 0,1-1 0,-1 1 0,0 0 0,1 0 0,-1-1 0,0 1 0,1 0-1,-1 0 1,0 0 0,0 0 0,0 1 0,1 7 9,-1 0 0,0-1-1,-2 15 1,2-19-4,-2 16 20,-1 1 0,-1-1 0,-1 0 0,0 0 0,-12 26-1,5-1 199,38-69-118,42-50 1,-45 45-44,46-40 0,-62 63-59,-4 2 8,1 1-1,0-1 1,0 1-1,0 0 1,0 1-1,1-1 1,-1 1-1,7-3 0,-10 5-7,0 0 0,0-1-1,0 1 1,0 0 0,0 0-1,0 0 1,0 0 0,0 0-1,0 1 1,0-1 0,-1 0-1,1 0 1,0 1 0,0-1-1,0 0 1,0 1 0,0-1-1,-1 1 1,1-1 0,1 2-1,0 0 1,0 0 0,-1 0-1,1 0 1,-1 1 0,1-1-1,-1 0 1,0 1 0,0-1-1,0 1 1,0-1-1,0 4 1,5 27-1,-2 1 1,-1 0-1,-1 48 0,-2-69-1,2-1-1,0 1 1,0-1-1,6 16 1,1 9 10,-9-35-11,0 0 1,1 0 0,-1-1-1,1 1 1,-1 0 0,1 0-1,-1 0 1,1-1 0,0 1-1,0 0 1,0-1 0,0 1-1,0-1 1,0 1 0,0-1-1,1 1 1,-1-1 0,1 0-1,-1 1 1,1-1-1,-1 0 1,1 0 0,-1 0-1,1-1 1,0 1 0,0 0-1,-1 0 1,1-1 0,0 1-1,0-1 1,2 0 0,0 0 2,1 0 0,-1-1 0,1 0 0,-1 0 0,1 0 0,-1 0 0,0-1 0,0 1 0,0-1 0,0 0 0,7-5 0,26-17 33,59-48 0,-85 63-32,-1 0-1,0-2 1,-1 1-1,0-1 1,0 0-1,-1-1 0,-1 0 1,0-1-1,9-21 1,-13 25 7,0-1-1,-1 0 1,2-18 0,-4 25-6,1-1 0,-1 1-1,0-1 1,0 0 0,-1 1 0,1-1 0,-1 1 0,0-1-1,0 1 1,0 0 0,0-1 0,0 1 0,-4-5-1,5 7-2,-1 1-1,0-1 0,1 1 0,-1 0 0,0-1 1,1 1-1,-1 0 0,0-1 0,0 1 1,1 0-1,-1 0 0,0 0 0,0 0 0,1 0 1,-1 0-1,0 0 0,0 0 0,1 0 0,-1 0 1,0 0-1,0 1 0,1-1 0,-1 0 0,0 0 1,1 1-1,-1-1 0,0 0 0,1 1 0,-1-1 1,0 1-1,1-1 0,-1 2 0,-24 17 5,23-16-5,-5 3-1,0 2 0,1-1 0,1 0 0,-1 1 0,1 0 0,0 1 0,1-1 0,-5 12 0,6-13 0,1 1 0,-1-1 0,1 1 0,1 0 0,0-1 0,0 1 0,0 0 0,1 0 0,0 0 0,1 12 0,1-16 1,-1 0-1,1 0 1,0 0 0,0 0-1,0 0 1,0 0 0,0-1-1,1 1 1,0-1 0,0 0 0,0 0-1,0 0 1,0 0 0,1 0-1,-1-1 1,1 1 0,0-1-1,6 3 1,-5-3 5,1 1-1,0-1 1,-1 0 0,1 0-1,0-1 1,0 0 0,0 0-1,0 0 1,0-1 0,0 0-1,0 0 1,10-1 0,1-4 1,0 0 1,-1-2-1,0 1 0,0-2 1,0 0-1,23-17 0,-2-3 25,42-40-1,-58 48-21,-1-1-1,-1 0 1,0-2-1,-2 0 1,17-30-1,-24 35 1,-1-1-1,-1 0 1,-1 0 0,0-1 0,-1 0-1,-1-1 1,-1 1 0,1-22-1,-2-21 30,-4-1-1,-7-64 0,7 119-24,0 0 0,-1 1 1,0-1-1,0 1 0,0-1 0,-1 1 0,-1 0 1,0 0-1,0 0 0,-7-10 0,10 18-14,1-1 1,-1 0-1,0 1 0,0-1 0,0 1 0,1-1 1,-1 1-1,0-1 0,0 1 0,0-1 0,0 1 0,0 0 1,0 0-1,0-1 0,0 1 0,0 0 0,0 0 1,0 0-1,0 0 0,0 0 0,0 0 0,0 0 1,0 1-1,0-1 0,0 0 0,0 1 0,-1 0 1,-2 0-4,1 0 0,0 1 1,0 0-1,0 0 0,0 0 1,1 0-1,-4 3 0,-8 11 0,1-1 0,1 2 0,0 0 0,1 0 0,-9 21 0,-39 102 22,48-105-11,1 1 0,2-1-1,2 2 1,-3 57-1,7-37-4,3 0 0,10 71 0,-10-122 3,-1-1-1,1 1 1,1-1-1,-1 1 0,1-1 1,0 0-1,0 1 1,0-1-1,1 0 1,0-1-1,0 1 1,0 0-1,0-1 1,1 0-1,0 1 1,0-2-1,0 1 1,0 0-1,0-1 1,1 0-1,0 0 1,0 0-1,0 0 1,0-1-1,0 0 0,0 0 1,0 0-1,1-1 1,-1 0-1,1 0 1,-1 0-1,1 0 1,-1-1-1,1 0 1,0 0-1,5-2 1,1 0 20,-1-1 1,1 0-1,-1-1 1,1 0 0,16-9-1,-3-1 33,29-20 0,-39 22-41,-1-1 0,0 0 0,0-1 0,-2-1-1,12-16 1,30-33 38,-45 55-19,-1-1 1,0-1-1,8-12 0,-8 11 20,-5 5 40,-5 6-33,2 2-61,-1-1-1,0 1 0,1-1 0,-1 1 0,1-1 1,-1 1-1,1 0 0,-1-1 0,1 1 1,0 0-1,-1 0 0,1-1 0,0 1 0,0 0 1,-1 0-1,1 1 0,-13 42 39,8-28-34,1 0-1,-4 26 1,5-17-11,1-15 1,0 0 1,1 0-1,0 0 1,1 0-1,0 0 1,1 0 0,0 0-1,0 0 1,5 13-1,-6-22 3,1 0-1,-1 0 1,1 0-1,0 0 1,0 0 0,-1 0-1,1 0 1,0-1-1,0 1 1,0 0-1,0 0 1,0-1 0,0 1-1,0 0 1,0-1-1,0 1 1,0-1 0,0 0-1,1 1 1,-1-1-1,0 0 1,0 0-1,0 0 1,0 0 0,1 1-1,-1-2 1,0 1-1,0 0 1,0 0 0,1 0-1,1-1 1,5-1-4,1 0-1,0-1 1,9-4 0,-9 3 3,20-9 6,-2-1-1,0-1 1,34-25-1,44-25-3,-61 41-33,-28 14 34,-1 2-1,1 0 1,24-8 0,-26 9-36,-10 6-12,-11 12 26,4-7 19,-1 1 0,0-1 0,0 0 0,0 0 1,-6 3-1,-11 11-1,17-15 2,-16 18 15,1 0 0,-19 28 0,37-47-14,0 0-1,0 0 0,0 0 1,0 0-1,0 0 0,0 0 1,0 0-1,1 0 0,-1 0 1,1 0-1,-1 0 0,1 0 1,0 1-1,0-1 1,0 0-1,0 0 0,0 0 1,1 0-1,0 4 0,0-3-1,1 0 0,-1 0 0,1 0 0,0 0-1,0 0 1,0-1 0,0 1 0,0-1 0,1 0 0,-1 1-1,6 2 1,0 1 8,1-1-1,0 0 1,0-1 0,0 0-1,0-1 1,1 0-1,17 4 1,-18-6-36,0 0 0,1 0 0,-1 0 0,0-1 0,0-1 0,0 1 0,1-2 0,-1 1 0,0-1 0,0 0 0,-1-1 0,1 0 0,0-1 0,-1 0 0,0 0 0,0 0 0,11-10 0,-18 14-70,-1 0-1,1-1 1,-1 1 0,0-1-1,0 1 1,1 0-1,-1-1 1,0 1-1,0-1 1,1 1-1,-1-1 1,0 1-1,0-1 1,0 1-1,0-1 1,0 1 0,0-1-1,0 1 1,0-1-1,0 1 1,0-1-1,0 1 1,0-1-1,0 1 1,0-1-1,0 1 1,0-1-1,-1 1 1,1-1 0,0 1-1,-1-1 1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14368,'0'0'3535,"81"16"-3255,-51-14 8,-6 2-144,-8 0 8,-8-4-200,-4-4 16,-2 8-96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0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10752,'0'0'352,"66"-28"-80,1 14 16,13 4 144,9 3 0,4 5 176,3 4 16,7 5 32,0 5 8,-8 0-64,-1-2 8,-15-2-105,-5-2 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0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9848,'0'0'13118,"15"0"-12525,240-18 1945,-80-10-917,-172 28-1531,1 0 0,0 0 1,-1 0-1,1 1 0,-1-1 1,1 1-1,0 0 0,-1 0 1,1 0-1,-1 1 0,0-1 1,1 1-1,-1 0 0,0 0 1,0 0-1,0 0 0,0 1 1,-1-1-1,4 3 0,-3-1-153,0 0-1,0-1 1,-1 1-1,1 0 0,-1 0 1,0 1-1,3 7 1,0 17-3638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2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200 105 6520,'0'0'4194,"-2"-9"-3720,-8-30-13,10 38-422,0 0-1,-1 1 1,1-1-1,0 0 1,0 1 0,-1-1-1,1 0 1,-1 1 0,1-1-1,0 1 1,-1-1 0,1 0-1,-1 1 1,1-1-1,-1 1 1,0 0 0,1-1-1,-1 1 1,1-1 0,-1 1-1,0 0 1,1 0-1,-1-1 1,0 1 0,1 0-1,-1 0 1,0 0 0,0-1-1,1 1 1,-1 0-1,0 0 1,-1 1 0,0-1 99,-2-1-14,-1 1 0,1 0-1,-1 0 1,1 1 0,-1-1-1,1 1 1,0 0 0,-1 0-1,1 1 1,0-1 0,0 1-1,-6 3 1,2-1 78,-1 1 0,1 1 1,0 0-1,-10 9 0,12-10-47,0 1 0,1-1 0,-1 1 1,1 1-1,1-1 0,0 1 0,-1 0 0,-4 12 1,8-17-106,0 1 0,1 0 0,-1-1 1,1 1-1,0 0 0,0 0 0,0-1 0,0 1 1,0 0-1,0-1 0,1 1 0,0 0 1,-1-1-1,1 1 0,0 0 0,0-1 0,0 1 1,0-1-1,1 0 0,-1 1 0,1-1 1,0 0-1,-1 0 0,1 0 0,0 0 0,0 0 1,0 0-1,4 2 0,0 0 42,-1-1 0,1 1 0,-1-1 0,1 0 0,0-1 0,0 1 0,0-1 1,0 0-1,1-1 0,-1 1 0,0-1 0,1-1 0,-1 1 0,1-1 0,-1 0 0,1-1 0,-1 1 0,1-1 0,-1-1 0,0 1 0,1-1 0,-1 0 0,11-5 0,-15 5-39,1 0 0,-1-1 0,1 1 0,-1-1 0,0 1 0,0-1 0,0 0 0,0 1 0,0-1 0,0 0 0,-1 0 0,0-1 0,0 1 0,1 0 0,-2 0 0,1-1 0,0 1 0,-1 0 0,1-1 0,-1 1 0,0 0 1,0-1-1,-1 1 0,0-7 0,0 6 10,0 0 0,0-1 1,0 1-1,0 0 0,-1 0 1,1 0-1,-1 0 1,0 0-1,-1 1 0,1-1 1,0 0-1,-1 1 0,0 0 1,0 0-1,0 0 1,0 0-1,-1 0 0,-5-4 1,-17-2 163,12 3 298,15 5-505,0 0 0,0 0 0,0 0 0,0 0 0,0 1 0,0-1 0,0 0 0,0 1 0,1-1 1,-1 0-1,0 1 0,0 0 0,1-1 0,1 0 0,29-11 38,-3 1 1,1 1-1,61-13 0,-71 20-27,-1-1 6,1 1 0,-1 2 1,26 0-1,-40 1-18,0 0 1,0 1-1,0 0 1,0 0-1,0 0 1,0 0-1,0 1 1,-1 0-1,1 0 1,-1 0-1,1 1 1,-1 0-1,0-1 1,0 2-1,0-1 1,0 0-1,6 8 1,1 5 108,-1 1 0,0 0 0,8 22 1,-11-23 8,1-1 0,0 1 0,1-1 0,12 15 0,-17-26-99,0 1 0,1-1 0,-1 1-1,1-2 1,0 1 0,0 0 0,1-1 0,-1 0 0,1 0 0,0 0-1,-1-1 1,1 0 0,0 0 0,0-1 0,10 2 0,-3-2-5,0-1 1,-1 0-1,1-1 0,0-1 1,0 0-1,-1 0 1,1-1-1,-1-1 1,19-8-1,-10 3-799,-1-1-1,0 0 1,0-2 0,17-14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1 896 5520,'0'0'9064,"12"-6"-8652,13-6-95,-1-2 1,0-1 0,-1 0 0,27-25 0,-19 6 477,49-71 0,-33 41-57,-25 26-214,-19 33-421,0-1-1,0 0 0,0 1 1,1 0-1,0-1 0,0 2 0,0-1 1,6-5-1,-1-3 559,-8 10-45,-4 9-353,-3 6-176,1-1 0,0 1 1,1 0-1,1 0 0,0 1 0,0-1 1,1 1-1,1 0 0,0-1 0,2 23 0,-1-27-56,2 0 1,-1 0-1,1 1 0,0-1 0,1-1 0,0 1 0,0 0 0,1-1 0,0 1 0,0-1 0,1 0 0,0 0 0,0-1 0,0 0 0,1 0 1,0 0-1,10 8 0,-13-12-17,0 0 0,0 0 0,0 0 1,0 0-1,1 0 0,-1-1 1,0 1-1,1-1 0,0 0 0,-1 0 1,1-1-1,-1 1 0,1 0 0,0-1 1,-1 0-1,1 0 0,0 0 1,-1-1-1,1 1 0,0-1 0,-1 0 1,1 0-1,-1 0 0,1 0 0,-1-1 1,4-1-1,2-2 6,0-1 1,0 1-1,-1-2 1,0 1-1,0-1 1,0 0-1,10-14 0,41-61 121,-51 70-121,1-2 13,0-1 0,-1 1 0,6-17 0,-11 24-16,0 1 0,0 0-1,1 0 1,0 1 0,0-1 0,0 1 0,1 0-1,6-5 1,-9 7 11,0 1 1,1 0-1,0 0 0,0 0 0,-1 0 0,1 0 0,0 1 1,1 0-1,-1-1 0,0 1 0,0 0 0,0 0 1,1 1-1,-1-1 0,0 1 0,1-1 0,-1 1 0,4 0 1,-6 1-21,0-1 1,0 1-1,0-1 1,0 1-1,0-1 1,0 1-1,0 0 1,-1-1 0,1 1-1,0 0 1,0 0-1,-1 0 1,1 0-1,0-1 1,-1 1 0,1 0-1,-1 0 1,1 0-1,-1 2 1,9 22 82,-9-22-84,6 24 80,-2 0 0,-1-1 1,-2 1-1,-1 30 0,0-43-10,25-34 71,53-62-25,-52 53-80,-23 24-30,1 0-1,0 0 1,0 1 0,1-1-1,-1 1 1,1 0-1,0 0 1,0 0 0,0 1-1,1-1 1,6-2 0,-11 6-15,0 0 1,0 0-1,0 0 1,0 0 0,-1 0-1,1 0 1,0 0-1,0 1 1,0-1 0,0 0-1,0 0 1,-1 1-1,1-1 1,0 1-1,0-1 1,-1 1 0,1-1-1,0 1 1,-1-1-1,1 1 1,0 0 0,-1-1-1,1 1 1,-1 0-1,1-1 1,-1 1 0,1 0-1,-1 0 1,0 0-1,1-1 1,-1 1 0,0 0-1,0 0 1,1 1-1,7 40 23,-5-26 5,-2-8-21,2 0 0,-1 0 0,1 0 0,0 0 0,0-1 0,1 1 0,0-1 0,1 0 0,8 11 0,-9-14-3,-1-1 0,0 0 0,1 0 0,0 0 0,-1-1 0,1 1 0,0-1 0,1 0 0,-1 0 0,0 0 0,0-1 1,1 1-1,-1-1 0,1 0 0,-1 0 0,1-1 0,0 1 0,8-2 0,-3 0 2,-1 0 0,1-1 0,-1 0 1,1-1-1,-1 0 0,0-1 0,-1 1 0,1-2 0,0 1 0,-1-1 0,0-1 0,0 1 0,-1-2 0,0 1 0,8-9 1,-10 10-2,0 0 1,0-1-1,-1 0 0,0 0 1,0 0-1,0-1 1,-1 0-1,0 1 1,0-1-1,0 0 1,-1 0-1,0 0 1,-1-1-1,0 1 1,0 0-1,0-1 1,-1 1-1,0-1 1,0 1-1,-2-10 1,1 17-1,1-1 0,0 0 0,0 1 0,0-1 0,-1 0 1,1 1-1,0-1 0,-1 1 0,1-1 0,0 0 0,-1 1 0,1-1 0,-1 1 1,1-1-1,-1 1 0,1-1 0,-1 1 0,1 0 0,-1-1 0,0 1 0,1 0 1,-1-1-1,1 1 0,-1 0 0,-1-1 0,0 1 4,0 0-1,0 0 1,0 0 0,0 0-1,1 0 1,-1 0-1,0 1 1,0-1 0,-3 1-1,0 1 5,0 0 0,1 0 0,-1 0 0,0 1 0,1-1 0,-8 8 0,6-4-13,0 1 0,1 0 1,-1 0-1,2 1 0,-1-1 0,1 1 0,0 0 1,1 1-1,0-1 0,0 0 0,-2 16 1,3-15-3,1 1 0,-1-1 0,2 1 0,-1 0 0,2-1 0,-1 1 0,1 0 0,1-1 0,-1 1 0,6 14 0,-6-21 5,1 1 0,0-1 0,0 0 1,0 0-1,0 0 0,1 0 0,-1 0 1,1 0-1,0 0 0,-1-1 1,1 1-1,0-1 0,1 0 0,-1 0 1,0 0-1,1 0 0,-1-1 0,1 1 1,-1-1-1,1 0 0,0 0 1,-1 0-1,1-1 0,0 1 0,0-1 1,0 0-1,4 0 0,4-1 8,1 0-1,-1 0 0,1-2 1,-1 1-1,0-2 1,22-8-1,-3-3 20,-2-2 1,0 0-1,0-2 0,-2-2 0,26-24 1,27-19 168,-73 55-155,-6 8-34,-1 0 0,1 0-1,-1 0 1,1 1-1,0-1 1,-1 0-1,1 0 1,0 1-1,0-1 1,-1 1-1,1-1 1,0 1-1,0-1 1,0 1-1,0-1 1,1 0-1,2-3 90,-4 4-95,0-1 0,0 1 0,0 0 0,0-1 0,1 1 1,-1 0-1,0-1 0,0 1 0,0 0 0,1 0 0,-1-1 1,0 1-1,0 0 0,0 0 0,1-1 0,-1 1 0,0 0 1,1 0-1,-1 0 0,0-1 0,1 1 0,-1 0 0,0 0 1,1 0-1,-1 0 0,0 0 0,1 0 0,-1 0 0,0 0 1,1 0-1,-1 0 0,0 0 0,1 0 0,-1 0 0,0 0 1,1 0-1,-1 0 0,0 0 0,1 0 0,-1 0 0,0 0 1,1 1-1,-1-1 0,0 0 0,0 0 0,1 0 0,-1 1 1,0-1-1,1 0 0,-1 1 0,5 3 12,0 1 0,0 0 0,0 0 0,-1 0 0,0 0 1,0 1-1,0 0 0,-1-1 0,5 12 0,1 6-7,8 32 0,-2-6-2,-13-43 1,1-1-1,-1 0 0,1 1 1,0-1-1,0 0 1,0 0-1,0-1 1,7 7-1,-8-9-2,-1-1-1,0 0 1,1 0-1,-1 0 1,1 0-1,0 0 1,-1 0-1,1 0 1,0 0-1,0-1 1,-1 1-1,1-1 1,0 1-1,0-1 1,0 0-1,0 0 1,-1 1-1,1-1 1,0-1-1,0 1 1,0 0-1,0 0 1,0-1-1,-1 1 1,1-1-1,0 1 1,0-1-1,-1 0 1,1 0-1,2-1 1,11-8 4,-1-1-1,-1 0 1,0-1 0,-1 0-1,0-1 1,12-16 0,-2-3 21,34-59 1,-39 60-23,-1 1 3,0 0 0,-2 0 0,-1-1 0,12-46-1,-18 47-2,-1-1-1,-2 0 0,-1 0 1,-1 0-1,-5-56 0,1 72 15,2 6-11,-1 1 1,0 0-1,0-1 1,-1 1 0,0 0-1,0 0 1,-6-11-1,8 18-8,0 1-1,-1 0 0,1-1 0,-1 1 0,1 0 0,0-1 1,-1 1-1,1 0 0,-1-1 0,1 1 0,-1 0 0,1 0 1,-1 0-1,1-1 0,-1 1 0,1 0 0,-1 0 0,1 0 1,-1 0-1,1 0 0,-1 0 0,1 0 0,-1 0 0,1 0 0,-1 0 1,1 1-1,-1-1 0,1 0 0,-1 0 0,1 0 0,-1 1 1,1-1-1,-1 0 0,1 0 0,-1 1 0,1-1 0,-1 0 1,1 1-1,0-1 0,-1 1 0,1-1 0,0 0 0,-1 1 1,1 0-1,-16 21-40,9-6 23,1 0 0,1 0 0,0 0 0,1 1 0,-3 24 0,-3 89-70,9-103 78,9 151-7,-7-164 24,2 16 17,1 0 1,12 43 0,-13-60-19,1-1 0,1-1 1,0 1-1,0-1 0,1 0 1,1 0-1,0 0 0,13 15 0,-17-23 5,0 1-1,0-1 1,0 0-1,1 0 0,-1-1 1,1 1-1,-1-1 0,1 1 1,0-1-1,0-1 0,0 1 1,0 0-1,0-1 0,0 0 1,1 0-1,-1 0 0,0 0 1,1-1-1,-1 0 1,0 0-1,1 0 0,-1 0 1,0-1-1,1 1 0,-1-1 1,0 0-1,0 0 0,1-1 1,-1 0-1,0 1 0,-1-1 1,1 0-1,0-1 0,5-4 1,2-2 17,0 0-1,-1-2 1,-1 1 0,0-1 0,0-1 0,11-19 0,-2-2 44,18-45 0,-34 72-54,0 0-1,0 0 1,0 0 0,-1 0 0,0 0 0,0 0 0,0-6-1,-1 11 2,0 25 90,0-17-79,-1 20 84,2 1 0,0-1 0,2 0 0,12 50 0,-13-71-96,0-1-1,1 0 0,0 1 0,0-1 0,0 0 0,0-1 0,1 1 0,0-1 0,0 1 0,0-1 0,1 0 1,-1 0-1,10 5 0,-11-9-14,-1 0 0,1 0 1,0 0-1,0 0 0,-1 0 0,1-1 1,0 1-1,0-1 0,-1 0 1,1 0-1,-1 0 0,5-2 0,-2 0 3,1 1 0,-1-1 0,0 0 0,-1-1 0,6-3 0,131-125 130,4 20-126,-125 99 102,-19 12-102,-8 10 4,-39 58-14,27-41-1,1 0 0,-17 35 0,28-46 0,1 0 0,1 0 0,-5 18 0,10-33 0,0 0 0,0 1-1,-1-1 1,1 1 0,0-1 0,0 1 0,0-1-1,0 1 1,0-1 0,0 1 0,0-1-1,0 1 1,0-1 0,0 1 0,0-1-1,0 1 1,0-1 0,0 1 0,0-1 0,0 1-1,1-1 1,-1 1 0,0-1 0,0 1-1,1-1 1,-1 1 0,0-1 0,0 0 0,1 1-1,-1-1 1,1 0 0,-1 1 0,0-1-1,1 0 1,-1 1 0,1-1 0,-1 0 0,1 0-1,-1 1 1,1-1 0,-1 0 0,0 0-1,1 0 1,-1 0 0,1 0 0,0 0 0,-1 0-1,1 0 1,-1 0 0,1 0 0,-1 0-1,1 0 1,-1 0 0,1 0 0,-1 0 0,1 0-1,-1-1 1,0 1 0,1 0 0,0-1-1,3 0 0,0-1-1,0 0 0,0 0 1,0 0-1,-1 0 0,6-4 1,-2-1 2,0-1 0,0 0 0,0 0 0,-1 0 0,0-1 0,-1 0 0,7-13 0,23-73 11,-7 19-7,-20 52-5,-10 38-8,1 1 0,1 0 0,0-1 0,1 1 0,0 0 0,1-1 0,1 0 0,1 1 0,0-1 0,6 14 0,-8-23 5,0 0 0,0 0 0,0 0 0,1-1 0,0 1-1,0-1 1,0 0 0,4 5 0,-5-8 2,-1 0 1,0 0-1,1 0 0,-1 0 1,1 0-1,-1-1 0,1 1 0,-1 0 1,1-1-1,0 1 0,-1-1 1,1 0-1,0 0 0,-1 1 0,1-1 1,0 0-1,0 0 0,-1-1 1,1 1-1,0 0 0,-1 0 0,1-1 1,0 1-1,-1-1 0,1 0 1,-1 1-1,4-3 0,2-1 3,1-1-1,-1-1 1,0 1-1,0-1 1,-1 0-1,0-1 1,0 1-1,0-1 1,-1-1-1,6-9 1,6-12 12,17-42 0,2-10-28,-4-1-1,27-103 0,-55 158 2,0 0-1,-2 0 0,0-31 1,-2 59 12,-1-1-1,1 0 1,0 0 0,0 0 0,0 1 0,0-1 0,-1 0 0,1 0-1,0 0 1,0 0 0,0 0 0,-1 0 0,1 1 0,0-1 0,0 0-1,-1 0 1,1 0 0,0 0 0,0 0 0,0 0 0,-1 0 0,1 0-1,0 0 1,0 0 0,-1 0 0,1 0 0,0 0 0,0 0 0,-1 0-1,1 0 1,0-1 0,0 1 0,0 0 0,-1 0 0,1 0 0,0 0-1,0 0 1,0 0 0,-1-1 0,1 1 0,0 0 0,0 0 0,0 0-1,0 0 1,0-1 0,-1 1 0,1 0 0,0 0 0,0 0 0,0-1-1,0 1 1,0 0 0,0 0 0,0-1 0,0 1 0,0 0 0,0 0-1,0-1 1,0 1 0,0 0 0,0-1 0,-14 20-16,13-18 15,-7 12-16,1-1 0,0 1 0,1 1 0,0-1 0,1 1 0,0 0 0,1 0 0,1 1 0,1-1 0,0 1 0,-1 21 0,4-9-6,0 1 1,2-1-1,1 0 0,1 1 0,12 33 1,-9-37 10,1 0 1,2-1-1,0 0 1,1-1 0,30 41-1,13 9-150,-51-66-36,2 2-69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5720,'0'0'19663,"-7"10"-19727,0 3 24,4-7-3,0-1 0,0 0 0,0 0 0,-1 0 0,0 0 0,0-1 0,-8 8 0,5-6-3285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11448,'0'0'882,"9"2"-630,20 3-118,0-2 1,0-1-1,0-1 0,38-4 0,125-21 391,-118 13-289,190-13 1198,-67 9 303,-190 14-1841,-4 1-40,1 0 0,0-1 0,-1 1 1,1-1-1,0 0 0,-1 0 0,1 0 0,3-2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3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7136,'0'0'13854,"18"-13"-13819,56-38-2654,-55 38-10531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4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303 655 6728,'0'0'6529,"-12"-9"-6241,-4-5-179,6 6 5,0 0 0,-1 0 0,-17-9 0,24 15-9,-1-1 0,0 1 0,1 0 0,-1 0 0,0 1 0,0 0 0,0 0 0,-1 0 0,1 0 0,0 1 0,0 0 0,0 0 0,-1 0 0,1 1 0,0-1 0,0 1 0,0 1 0,0-1 0,0 1 0,0-1 0,-7 5 0,5-2-22,0 1 0,0-1 0,0 1 0,1 1-1,-1-1 1,1 1 0,0 1 0,1-1 0,0 1-1,0 0 1,0 0 0,-6 13 0,8-9-34,0-1-1,0 1 1,1 0 0,0 0 0,1 0-1,1 0 1,-1 0 0,3 20 0,-1-9 32,0-13-38,-1 1 0,2-1 0,-1 0 0,1 0 0,1 1 0,-1-1 0,2 0 0,-1-1 0,8 14 0,-8-17-3,1 1 0,0-1 0,0 0 0,0 0 0,1 0 0,-1-1 0,1 1 0,0-1 0,0-1 0,1 1-1,-1-1 1,1 1 0,0-2 0,10 5 0,-3-3 11,-1-2 1,1 1-1,-1-1 1,1-1-1,0-1 1,-1 1-1,1-2 0,0 0 1,-1 0-1,1-2 1,-1 1-1,13-5 0,15-7 95,-1-2 0,48-27 0,-47 23-33,-15 7-26,-1-1 0,25-19 0,-40 26-45,0 0 0,0 0 0,-1-1 0,-1 0 0,1 0 0,-1-1 0,-1 0-1,8-12 1,-12 16-3,0-1 0,0 1-1,0 0 1,-1-1 0,0 1-1,0-1 1,0 1 0,-1-1-1,1 1 1,-2-7 0,1 11-26,0 0 0,-1 1 0,1-1 0,-1 0 0,1 0-1,-1 1 1,1-1 0,-1 0 0,0 1 0,1-1 0,-1 1 0,0-1 0,1 0 0,-1 1 0,0 0 0,0-1 0,0 1 0,1-1 0,-1 1 0,0 0 0,0 0 0,0-1 0,0 1 0,0 0 0,0 0 0,1 0 0,-1 0 0,0 0 0,0 0 0,-2 1 0,-27 5 161,21-2-161,-1 2 0,1-1 0,1 1 1,-1 0-1,1 1 0,0 0 0,1 0 1,-1 1-1,2 0 0,-1 0 0,1 1 0,-7 11 1,12-18-12,0 1 0,0-1 0,0 0 0,0 0 1,1 1-1,-1-1 0,0 1 0,1-1 0,0 0 1,-1 1-1,1-1 0,0 1 0,0-1 0,1 1 1,-1-1-1,0 1 0,1-1 0,0 0 0,-1 1 0,1-1 1,0 0-1,1 3 0,0-2 3,1 0 0,-1-1 0,0 1 0,1 0 0,0-1-1,-1 0 1,1 0 0,0 0 0,0 0 0,0 0 0,0 0 0,1-1 0,-1 1 0,4 0 0,6 2 14,0 0 1,0 0-1,0-2 1,19 3-1,-25-5-12,1-1 0,-1 1 0,0-1 0,0 0 0,0 0 0,0-1 0,0 0-1,0 0 1,0-1 0,6-3 0,-6 2 19,-1 1-1,0 0 1,0-1 0,0 0 0,0-1-1,-1 1 1,1-1 0,6-9-1,-10 12-11,-1 0-1,0 0 0,1 0 0,-1-1 0,0 1 1,0 0-1,-1-1 0,1 1 0,0-1 0,-1 1 1,1-1-1,-1 1 0,0-1 0,0 1 1,0-1-1,0 1 0,-1-1 0,1 1 0,0-1 1,-1 1-1,0-1 0,0 1 0,0 0 0,0-1 1,0 1-1,0 0 0,-3-4 0,0 0 8,-1 0-1,0 0 0,0 1 1,0-1-1,-1 1 1,1 0-1,-1 0 0,0 1 1,-1 0-1,1 0 1,-1 0-1,-13-4 0,10 5 2,1 0 0,-1 0 0,0 1 0,0 1 0,0-1 0,0 2 0,0-1-1,-1 2 1,-10 0 0,12 0-4,8-2-15,0 1 0,0 0 0,0 0 0,0 0 0,0 0 0,1 0 0,-1 0 0,0 0 0,0 0 0,0 1 0,0-1 0,1 0 0,-1 0 0,0 1 0,0-1 0,0 0 0,1 1 0,-1-1 0,-1 1 0,24-1 11,28-8-45,64-19 1,-77 17 19,16-7 0,-35 11 18,1 0 0,-1 2 0,23-4 1,-28 7-8,-5 0 10,0 0 0,0 0 0,0 1 1,1 0-1,9 2 0,-16-1-5,1-1 0,-1 1 0,0 0 0,1 0 1,-1 0-1,0 0 0,0 0 0,0 1 0,0-1 0,0 0 1,0 1-1,0 0 0,0-1 0,-1 1 0,1 0 0,-1 0 0,1 0 1,-1 0-1,0 0 0,0 1 0,2 3 0,0 2 15,-1-1-1,0 1 1,0 0-1,-1 0 0,1 0 1,-2 0-1,0 14 1,-9 59 108,0-17 27,7-51-121,0-1 163,4-12-77,3-7-10,18-24 0,41-43-1,-24 29-52,-21 24 13,0 2-1,28-23 0,-47 42-64,0 0 0,1 1 0,-1-1-1,0 0 1,0 0 0,0 0 0,1 0 0,-1 0 0,0 0-1,0 0 1,0 0 0,0 0 0,1 0 0,-1 1-1,0-1 1,0 0 0,0 0 0,0 0 0,0 0-1,0 1 1,1-1 0,-1 0 0,0 0 0,0 0-1,0 0 1,0 1 0,0-1 0,0 0 0,0 0-1,0 0 1,0 1 0,0-1 0,0 0 0,0 0 0,0 0-1,0 1 1,0-1 0,0 0 0,0 0 0,0 0-1,0 1 1,0-1 0,0 0 0,0 0 0,-1 0-1,1 25 83,-6 37-96,4-43 16,1-15-11,0 1 1,1 0 0,0 0 0,0 0-1,0 0 1,2 9 0,-1-12 5,1 1 0,-1-1 0,0 0 0,1 0 0,-1 1 0,1-1 0,0 0 0,-1 0-1,1 0 1,0-1 0,0 1 0,0 0 0,1-1 0,2 2 0,-1 0 5,1-1-1,0 1 1,1-1 0,-1-1-1,0 1 1,0-1-1,1 0 1,-1 0-1,1 0 1,-1-1 0,1 0-1,-1 0 1,1 0-1,-1-1 1,1 0 0,-1 0-1,1 0 1,-1 0-1,0-1 1,7-3 0,5-3 11,-1 0 1,0-1 0,0 0-1,27-23 1,-23 14 4,-1 0 0,0-2 0,-2 0 0,21-30 0,50-94 119,-72 117-117,0-2 6,-2-2 0,-1 0 1,-1-1-1,10-43 1,16-133 140,-35 154-21,-4 54-151,1 0 1,0 1-1,0-1 1,0 0 0,0 0-1,0 0 1,0 0-1,0 0 1,0 0 0,-1 0-1,1 0 1,0 0-1,0 0 1,0 0-1,0 0 1,0 0 0,0 0-1,-1 0 1,1 0-1,0 0 1,0 0 0,0 0-1,0 0 1,0 0-1,0 0 1,-1 0 0,1 0-1,0 0 1,0 0-1,0 0 1,0 0 0,0 0-1,0 0 1,0 0-1,-1 0 1,1 0 0,0-1-1,0 1 1,0 0-1,0 0 1,0 0 0,0 0-1,0 0 1,0 0-1,0 0 1,0-1 0,0 1-1,0 0 1,0 0-1,0 0 1,0 0 0,0 0-1,-1-1 1,-8 13-37,-15 24-8,2 1 1,2 0 0,-24 64-1,30-64 14,-87 282-168,54-76 76,3-12-5,36-196 107,-26 102-57,31-129 73,1 0 1,-1 0 0,-1-1 0,1 1 0,-1 0 0,-1-1 0,0 0 0,0 0 0,-6 6 0,9-11 11,1-1 1,-1 0 0,0 0-1,0 0 1,0 0-1,0-1 1,0 1-1,0-1 1,0 1 0,0-1-1,0 1 1,0-1-1,0 0 1,0 0-1,0 0 1,0 0-1,0-1 1,0 1 0,0 0-1,0-1 1,0 1-1,0-1 1,0 0-1,0 0 1,0 0 0,0 0-1,0 0 1,1 0-1,-1 0 1,0-1-1,-1-1 1,-1 0 4,2 0 0,-1 0-1,0 0 1,0-1 0,1 1 0,0-1 0,0 1 0,0-1-1,0 0 1,0 0 0,1 0 0,0 0 0,-1 0 0,0-8 0,2 7-7,-1 0 1,1 0 0,0 0-1,0 0 1,0 0 0,1 0 0,0 0-1,0 0 1,0 0 0,1 1 0,-1-1-1,1 0 1,0 1 0,0-1 0,1 1-1,0 0 1,-1-1 0,1 1-1,5-4 1,9-10 8,7-9 2,2 1 0,1 1 0,41-29 0,-5 11-12,75-47 7,-114 76-3,-1 0 0,0-1 1,-1-2-1,-1 0 0,33-35 0,-31 30 18,-18 17-16,1 0 0,-1 0 0,-1 0-1,1-1 1,7-11 0,-9 11 6,4-7 23,0 0-1,5-17 1,-12 31-39,0-1 1,-1 1-1,1-1 0,0 0 1,0 1-1,-1-1 0,1 0 1,0 0-1,-1 1 0,1-1 1,-1 0-1,1 0 0,0 0 1,-1 1-1,1-1 0,-1 0 1,1 0-1,0 0 0,-1 0 1,1 0-1,-1 0 0,1 0 1,-1 0-1,1 0 0,0 0 1,-1 0-1,1 0 0,-1 0 1,1 0-1,-1 0 0,1 0 1,0 0-1,-1-1 0,1 1 1,-1 0-1,1 0 0,0-1 1,-1 1-1,1 0 0,0 0 1,-1-1-1,1 1 0,0 0 1,0-1-1,-1 1 0,1 0 1,0-1-1,0 1 0,-1-1 1,1 1-1,0 0 0,0-1 1,0 1-1,0-1 0,0 1 1,0-1-1,0 1 0,0 0 1,0-1-1,0 1 0,0-1 1,0 1-1,0-1 0,0 0 1,-17 23-15,1 1 0,1 1 1,1 0-1,-16 41 1,24-51 20,0 1 0,1-1 0,1 1 0,1 0 0,-3 23 0,5-32-4,0-1 0,1 1 0,0-1-1,0 1 1,1-1 0,-1 1 0,1-1-1,0 1 1,1-1 0,0 1 0,-1-1-1,1 0 1,1 0 0,-1 0 0,1 0-1,0 0 1,6 7 0,-6-10-1,-1 0 0,0-1 0,0 0 0,1 1 0,-1-1 0,1 0 0,-1 0 0,1 0 0,0 0 0,-1-1 0,1 1 0,0-1 0,-1 0 0,1 1 0,0-1 0,0 0 0,-1-1 0,1 1 0,0 0 0,-1-1 0,4-1 0,5 0 17,-1-2 0,0 1 0,19-11 1,2-3 30,-1-2 1,0-1 0,-2-2-1,0 0 1,-1-2 0,-2-1-1,25-30 1,21-26 111,-58 68-72,0 0 1,1 1 0,27-18-1,-15 19 88,-25 11-175,0 0 1,-1 0 0,1 0-1,-1 0 1,1 0-1,0 0 1,-1 0-1,1 0 1,-1 0-1,1 0 1,0 0 0,-1 0-1,1 0 1,-1 0-1,1 1 1,0-1-1,-1 0 1,1 0-1,-1 1 1,1-1 0,-1 0-1,1 1 1,-1-1-1,1 1 1,-1-1-1,0 0 1,1 1-1,-1-1 1,1 1 0,-1-1-1,0 1 1,1-1-1,-1 1 1,0 0-1,0-1 1,0 1-1,1-1 1,-1 1 0,0-1-1,0 1 1,0 0-1,0 0 1,1 16 34,0-1-1,-2 1 1,0-1 0,0 1 0,-2-1 0,0 1-1,-1-1 1,0 0 0,-2-1 0,-11 25-1,3-11 233,14-29-203,5-9 81,13-19-79,41-53 0,2 0-26,-50 64-41,1 1-1,26-28 0,-38 44-5,0 1 0,1-1 0,-1 1 0,0-1 0,1 0 0,-1 1 0,0-1 0,0 1 0,0-1 0,1 1 0,-1-1 0,0 1 0,0 0 0,0-1 0,0 1 0,0-1 0,0 1 0,0-1-1,0 1 1,0-1 0,0 1 0,0-1 0,-1 1 0,1-1 0,0 1 0,0-1 0,-1 1 0,-2 28-2,2-25 0,-13 54-2,10-45 7,1 0 0,0 0 1,-2 22-1,-1 9 40,5-36-20,-1 0 1,1 0-1,1 0 1,-1 0-1,1 1 1,1-1-1,2 12 1,4 14 44,-6-32-65,0-1 0,0 1 0,1-1 0,-1 0 0,0 0 0,1 0 0,-1 0 0,1 0 0,-1 0 0,1 0 0,0 0 0,0-1 0,-1 1 0,1-1 0,2 1 0,8 4-4,-8-3 3,0-1 0,1 0 0,-1 0 1,0 0-1,1-1 0,-1 0 0,0 1 0,1-1 0,-1-1 0,8 0 0,3 0-29,37 3-5,-45-4 15,-2 2-1,-1 2 18,-1-2 10,0 0 0,0 0 0,0 0 0,0 0 0,0-1 0,0 1 0,0-1 0,0 0 0,0 0 0,0 0 0,0 0 0,0 0 0,-1 0 0,1-1-1,0 0 1,4-3 0,9-5-2,-5 5-5,0-1 0,-1-1 0,0 0 0,0 0 0,-1-1 0,0 0 0,0-1 0,8-11 0,-7 9 1,4-5-17,-1-1 0,12-21 0,-21 32 4,-1 0 1,-1 0-1,1-1 1,-1 1-1,0 0 1,0-1-1,-1 1 1,1-1-1,-2 0 1,1 1-1,-1-10 1,0 13 5,-1 0 0,1 0 1,-1 1-1,1-1 0,-1 0 1,0 0-1,0 1 0,-1-1 0,1 0 1,-1 1-1,1-1 0,-1 1 1,0 0-1,1-1 0,-1 1 0,-1 0 1,1 0-1,0 0 0,0 0 1,-1 1-1,1-1 0,-1 1 1,1-1-1,-1 1 0,0 0 0,1 0 1,-1 0-1,0 0 0,-3 0 1,0 0 1,0 0 0,1 0 1,-1 1-1,0 0 1,0 0-1,0 0 1,0 1-1,1 0 0,-1 0 1,0 0-1,1 1 1,-1-1-1,-9 5 0,11-3-7,0 0-1,-1 0 0,1 0 0,0 0 1,0 0-1,1 1 0,-1 0 0,1 0 1,0 0-1,0 0 0,0 0 0,1 1 0,-1-1 1,1 1-1,0-1 0,0 1 0,1 0 1,-1 0-1,1 0 0,0 0 0,0 0 0,1 0 1,0 0-1,0 0 0,1 10 0,0-1-27,2 0-1,0 0 1,0 0 0,2 0-1,0 0 1,0-1-1,1 0 1,8 14-1,-11-23 30,0 1-1,0-1 1,0 0-1,1 0 1,0 0 0,-1 0-1,1 0 1,1-1-1,-1 0 1,9 5 0,1-1-15,0-1 1,24 7-1,-31-12 27,0 0 0,1 0-1,-1 0 1,1-1 0,-1 0 0,0-1-1,1 1 1,-1-1 0,0-1 0,1 1-1,-1-1 1,0-1 0,0 1 0,0-1 0,-1-1-1,1 1 1,-1-1 0,0 0 0,0 0-1,0-1 1,7-6 0,-13 10-2,33-28 62,-2-2 0,31-41 0,-49 57 10,0 1 0,21-18 0,9-10 80,-42 41-145,0 0-1,0 0 0,0-1 0,0 1 0,0 0 0,0 0 0,1 0 1,-1 0-1,0 0 0,1 1 0,-1-1 0,1 0 0,-1 0 1,1 1-1,-1-1 0,1 1 0,2-1 0,-3 1-3,0 1 1,0-1-1,0 0 0,0 0 0,-1 1 1,1-1-1,0 1 0,0-1 0,-1 1 1,1-1-1,0 1 0,-1-1 0,1 1 1,0-1-1,-1 1 0,1 0 0,-1 0 1,1-1-1,-1 1 0,1 0 0,-1 0 1,0-1-1,1 2 0,1 5 8,0-1 0,-1 0 0,0 1 0,0-1 0,0 1 0,-1-1 0,0 8-1,-6 64 39,-2 26 32,27-127 49,-2 0-112,36-36 0,-20 24 30,-28 29-42,5-5 16,-9 11-22,-1 0 1,0 1-1,1-1 0,-1 0 1,0 0-1,1 0 0,-1 0 1,0 0-1,1 0 0,-1 0 1,0 1-1,1-1 0,-1 0 1,0 0-1,1 0 0,-1 1 1,0-1-1,0 0 0,0 1 1,1-1-1,-1 0 0,0 0 1,0 1-1,0-1 0,1 0 0,-1 1 1,0-1-1,0 0 0,0 1 1,0-1-1,0 0 0,0 1 1,0-1-1,0 0 0,0 1 1,0-1-1,0 1 0,0-1 1,0 0-1,0 1 0,0 0 1,0 13-1,0 1 0,-2 0 0,1 0 1,-2 0-1,-4 15 0,5-18 0,1 2 0,1-14 0,0 0 0,0 0 0,0 0 0,0 0 0,0 0 0,0 0 0,0 0 0,1 1 0,-1-1 0,0 0 0,0 0 0,0 0 0,0 0 0,0 0 0,0 0 0,0 0 0,1 0 0,-1 0 0,0 0 0,0 0 0,0 0 0,0 0 0,0 0 0,0 0 0,1 0 0,-1 0 0,0 0 0,0 0 0,0 0 0,0 0 0,0 0 0,0 0 0,1 0 0,-1 0 0,0 0 0,0 0 0,0 0 0,0 0 0,0 0 0,0 0 0,0-1 0,1 1 0,-1 0 0,0 0 0,18-18 0,-11 10 0,141-146 0,-148 154 0,0 0 0,0-1 0,0 1 0,1 0 0,-1 0 0,0 0 0,0 0 0,0 0 0,0 0 0,0 0 0,1 0 0,-1-1 0,0 1 0,0 0 0,0 0 0,1 0 0,-1 0 0,0 0 0,0 0 0,0 0 0,0 0 0,1 0 0,-1 0 0,0 0 0,0 0 0,0 0 0,0 0 0,1 0 0,-1 1 0,0-1 0,0 0 0,0 0 0,0 0 0,1 0 0,-1 0 0,0 0 0,0 0 0,0 0 0,0 1 0,6 8 0,0 16-4,-4-9-11,1 1-1,0 0 1,1-1 0,1 0-1,0 0 1,2 0 0,-1-1-1,2 0 1,9 15 0,-14-27 14,0-1 0,0 1 0,0 0 1,0-1-1,1 0 0,-1 0 0,1 0 1,-1 0-1,1 0 0,0-1 0,0 0 1,0 0-1,-1 0 0,1 0 0,0 0 0,0-1 1,0 0-1,0 0 0,0 0 0,7-1 1,-4 1 1,0-1 0,1 0 1,-1-1-1,0 0 0,0 0 1,0 0-1,0-1 0,0 0 1,-1-1-1,11-6 0,0-3 3,-1-2-1,25-27 0,-34 34 2,0-1-1,-1 0 1,1 0-1,-2 0 0,0-1 1,0 0-1,5-13 1,-5 6 12,-1 1 1,-1-1 0,0 0-1,1-26 1,-4 42-18,0 0 1,0 0 0,0 0-1,0 1 1,0-1-1,0 0 1,0 0 0,0 0-1,0 0 1,0 1 0,-1-1-1,1 0 1,0 0-1,-1 1 1,1-1 0,0 0-1,-1 0 1,1 1 0,-1-1-1,1 0 1,-1 1-1,1-1 1,-2 0 0,2 1-3,-1 0 1,0 0 0,1 0-1,-1 0 1,0 0 0,1 0 0,-1 0-1,0 0 1,1 0 0,-1 1-1,0-1 1,1 0 0,-1 0-1,0 1 1,1-1 0,-1 0-1,1 1 1,-1-1 0,1 1 0,-2 0-1,-26 30-51,28-30 53,-5 5-13,0 1-1,0 0 0,1 0 0,0 0 1,1 1-1,-1-1 0,1 1 0,1 0 0,0 0 1,0 0-1,-1 15 0,1-9-11,0 1-1,1-1 1,1 1-1,1-1 1,0 1-1,1-1 1,0 1-1,1-1 1,7 20-1,-10-33 25,1 0-1,-1 0 1,1 0-1,0-1 1,-1 1-1,1 0 1,0 0-1,-1 0 0,1 0 1,0-1-1,0 1 1,0 0-1,0 0 1,-1-1-1,1 1 1,0-1-1,0 1 0,0-1 1,0 1-1,0-1 1,1 0-1,0 1 1,1-1 2,0 0 0,0 0 1,-1 0-1,1 0 1,0-1-1,0 1 1,-1-1-1,1 0 0,2-1 1,4-2 9,0 0-1,0 0 1,0-1 0,9-8-1,12-10 61,-1-1 0,-1-2-1,47-55 1,-74 80-69,-1 0 0,1 1-1,-1-1 1,1 0 0,-1 0-1,1 1 1,0-1 0,-1 1 0,1-1-1,0 0 1,-1 1 0,1 0 0,0-1-1,0 1 1,0-1 0,0 1 0,-1 0-1,1-1 1,0 1 0,1 0-1,-1 0 0,0 0 0,-1 1-1,1-1 1,-1 0 0,1 1-1,-1-1 1,1 0 0,-1 1-1,1-1 1,-1 0-1,1 1 1,-1-1 0,0 1-1,1-1 1,-1 1 0,0-1-1,1 1 1,-1 0 0,0-1-1,0 1 1,1-1 0,-1 1-1,2 6 6,-1-1 1,0 0-1,0 0 0,0 11 1,-1 6 10,-2 1 1,-5 28-1,3-25 9,-1 38 0,5-65-26,0 1 0,0-1 0,0 0 1,0 0-1,1 1 0,-1-1 0,0 0 0,0 1 0,0-1 1,0 0-1,0 0 0,0 1 0,1-1 0,-1 0 1,0 0-1,0 0 0,0 1 0,1-1 0,-1 0 1,0 0-1,0 0 0,1 1 0,-1-1 0,0 0 1,1 0-1,-1 0 0,0 0 0,0 0 0,1 0 1,-1 0-1,0 0 0,1 0 0,-1 0 0,0 0 0,0 0 1,1 0-1,-1 0 0,0 0 0,1 0 0,-1 0 1,0 0-1,0 0 0,1 0 0,-1 0 0,0 0 1,1-1-1,-1 1 0,0 0 0,0 0 0,1 0 1,-1 0-1,0-1 0,19-10-1,-17 10 1,46-32 47,77-68-1,-124 100-44,2-2 2,0 0 1,0 0-1,0 0 1,0 1-1,0-1 0,1 1 1,-1 0-1,1 0 1,0 0-1,0 1 1,-1-1-1,1 1 1,0 0-1,5-1 0,-8 2-3,-1 1 0,1-1 0,-1 0 0,1 1 0,0-1 0,-1 1 0,1-1 0,-1 1 0,1-1 0,-1 1-1,1-1 1,-1 1 0,1 0 0,-1-1 0,0 1 0,1 0 0,-1-1 0,0 1 0,1 0 0,-1-1 0,0 1-1,0 0 1,0 1 0,4 18-11,-3 4 5,2 0 0,0 0-1,8 26 1,-11-49 5,0 0-1,1 0 0,-1-1 1,0 1-1,0 0 1,1 0-1,-1 0 1,1-1-1,-1 1 0,0 0 1,1 0-1,0-1 1,-1 1-1,1-1 0,-1 1 1,1 0-1,0-1 1,-1 1-1,1-1 1,0 1-1,-1-1 0,1 0 1,0 1-1,0-1 1,0 0-1,-1 0 1,1 1-1,0-1 0,0 0 1,0 0-1,0 0 1,0 0-1,-1 0 1,1 0-1,0 0 0,0 0 1,0 0-1,0-1 1,-1 1-1,1 0 1,0 0-1,0-1 0,1 0 1,4-2-11,1-1-1,-1 0 1,0 0 0,8-6-1,0-1 10,14-8 20,0-2 0,-2 0 0,0-2 0,-1-1 0,-2 0 0,32-45 0,-31 35 17,-2-1 0,-1-1 0,-2-1 0,-2-1 0,14-43 0,-9 20 12,32-65-1,29-92 5,-79 207-55,-1 3-9,1-4-29,-5 12 10,-5 5-8,2 0 33,1 0 0,0 1-1,0-1 1,0 1-1,1-1 1,0 1 0,0 0-1,1 0 1,-1 0 0,0 7-1,-2 5-8,2-8 8,-42 196-150,40-174 121,1 0 0,1-1 0,1 1-1,7 54 1,-1-49 11,-4-22 20,1-1 0,0 0 0,1 0 0,0 0 0,1 0 0,1 0 0,0-1 0,11 20 0,5-2-4,38 43 0,-52-66 21,1 1 0,0-1 0,1 0 0,10 7 0,-16-13-12,0 0 0,1 0 1,-1 0-1,1 0 1,0-1-1,-1 0 0,1 0 1,0 0-1,0 0 0,0 0 1,0-1-1,0 1 1,0-1-1,0 0 0,-1-1 1,5 0-1,0 0-152,0 0-1,-1 0 1,1-1-1,-1-1 1,1 1-1,-1-1 1,0 0-1,0-1 1,11-7-1,-1 0-303,-3 2-3976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10656,'0'0'2296,"10"-1"-1502,427-21 3642,-290 17-3047,-128 4-1175,-11 0-46,1 1 0,-1 0 0,0 0-1,0 0 1,0 1 0,12 3-1,-20-4-158,0 0 0,0 0 0,0 0-1,0 0 1,1 0 0,-1 0 0,0 0 0,0 1-1,0-1 1,0 0 0,0 0 0,0 0-1,0 0 1,0 0 0,1 0 0,-1 0 0,0 0-1,0 0 1,0 0 0,0 0 0,0 0-1,0 0 1,0 0 0,1 0 0,-1 0 0,0 0-1,0 0 1,0 0 0,0 0 0,0 0-1,0 0 1,0 0 0,0-1 0,1 1 0,-1 0-1,0 0 1,0 0 0,0 0 0,0 0-1,0 0 1,0 0 0,0 0 0,0 0 0,0 0-1,0 0 1,0-1 0,0 1 0,0 0-1,0 0 1,1 0 0,-1 0 0,0 0 0,0 0-1,0 0 1,0-1 0,0 1 0,0 0-1,0 0 1,0 0 0,0 0 0,0 0 0,0 0-1,0 0 1,-1-1 0,1 1 0,0 0-1,0 0 1,-3-6-2728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7-03T23:29:4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6928,'0'0'20487,"11"3"-20415,-7-2-71,1 0 0,0 0 0,0 0 1,0-1-1,-1 0 0,1 1 0,0-2 0,0 1 0,0-1 0,0 1 0,-1-1 0,1-1 0,0 1 1,-1-1-1,1 1 0,-1-1 0,0-1 0,1 1 0,-1-1 0,0 1 0,0-1 0,6-7 0,43-37-3464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1.6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5720,'0'0'15366,"15"3"-14771,0 0-436,0 0-1,0-1 1,1-1 0,-1-1 0,0 0 0,20-3 0,128-14 1614,-29 4-18,-115 11-1377,-14 1-340,0 1-1,0-1 0,0 0 1,0 0-1,0 0 0,0 0 1,-1-1-1,1 0 0,0 0 1,7-5-1,-2 0-3578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2.8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61 6016,'0'0'8877,"4"-9"-8188,0-3-446,-3 7-99,0 1 0,1-1 0,-1 1-1,1-1 1,1 1 0,-1 0 0,9-5 7593,-11 9-7620,0 17 1512,-4 24-1526,-24 82 1269,13-62 272,-13 115 0,27-174-1606,1 1 0,0-1 0,0 1 1,0-1-1,0 1 0,0 0 0,0-1 0,1 1 1,-1-1-1,1 1 0,-1-1 0,1 1 0,0-1 1,0 0-1,1 1 0,-1-1 0,0 0 1,1 0-1,-1 0 0,1 0 0,-1 0 0,1 0 1,0 0-1,0 0 0,0-1 0,0 1 0,0-1 1,1 0-1,-1 1 0,0-1 0,1 0 0,-1 0 1,0 0-1,1-1 0,-1 1 0,1-1 1,0 1-1,-1-1 0,1 0 0,-1 0 0,1 0 1,-1 0-1,5-1 0,47-4 296,84-5-118,-40 7-4850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3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60 6224,'0'0'12881,"-11"5"-12088,-34 17-14,43-22-615,0 1 0,0 0 0,1 0-1,-1 0 1,0 0 0,1 0 0,-1 0 0,0 1 0,1-1 0,0 0 0,-1 1 0,1-1 0,0 1 0,0-1 0,-1 1 0,1 0 0,1 0 0,-1-1-1,0 1 1,0 0 0,1 0 0,-1 3 0,1-5 334,12-5 811,-4 1-1177,-1-1 0,-1 0 0,1 0-1,-1-1 1,0 0 0,0 0 0,0 0 0,-1-1 0,0 0 0,-1 0 0,1 0 0,-1 0 0,0-1 0,2-9-1,-4 7 367,-4 7-121,-11 13 126,7-5-317,2 1 0,-1 0 0,-7 14 0,11-20-155,1 1 1,0-1 0,-1 1-1,1 0 1,0-1 0,0 1-1,-1 0 1,1-1-1,0 1 1,0-1 0,0 1-1,0 0 1,0-1 0,0 1-1,0 0 1,0-1 0,0 1-1,0 0 1,1-1-1,-1 1 1,0 0 0,0-1-1,1 1 1,-1-1 0,0 1-1,0 0 1,1-1 0,-1 1-1,1-1 1,-1 1 0,1-1-1,-1 1 1,1 0-1,20 4-964,-13-4-2004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5.3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1 253 5520,'0'0'17447,"2"-10"-17085,7-33-14,-9 42-308,0-1 0,1 1 0,-1-1 0,0 1 0,1 0-1,-1-1 1,1 1 0,0 0 0,-1-1 0,1 1 0,0 0 0,0 0 0,0 0 0,0 0 0,0 0 0,0 0 0,0 0 0,0 0 0,1 0 0,-1 0 0,0 1 0,0-1 0,1 0 0,-1 1 0,0-1 0,3 0 0,-3 1-6,0 0-1,0 0 1,0 0 0,0 0-1,0 1 1,0-1 0,-1 0-1,1 0 1,0 1 0,0-1-1,0 0 1,0 1 0,-1-1-1,1 1 1,0-1 0,0 1-1,-1-1 1,1 1 0,0-1-1,-1 1 1,1 0 0,-1-1 0,1 1-1,-1 0 1,1 0 0,-1 0-1,1-1 1,-1 1 0,0 0-1,1 0 1,-1 0 0,0 1-1,1 6 84,0 0-1,-1-1 0,0 1 1,-1 0-1,-1 8 1,-2 19 140,4-18-168,-1 27 377,6 72 1,-3-103-365,0 0 0,0 0 0,2-1 0,-1 1 0,2-1 0,-1 0 0,2 0 0,0-1 0,0 1 0,11 13 0,-8-15-23,0 0 0,1-1-1,0 0 1,0-1 0,1 0 0,0-1-1,0 0 1,1-1 0,0 0 0,0-1 0,0 0-1,15 3 1,-22-7-43,-1 0 0,1 0-1,0-1 1,0 1 0,-1-1-1,1-1 1,0 1 0,0-1-1,-1 1 1,1-1 0,0-1 0,-1 1-1,1-1 1,-1 1 0,0-1-1,1 0 1,-1-1 0,0 1 0,0-1-1,0 0 1,-1 0 0,1 0-1,-1 0 1,0-1 0,6-7 0,-2 0 28,0 0 1,-1-1 0,0 1-1,0-1 1,-2 0 0,0-1-1,0 1 1,3-18 0,-1-21 100,-1-1 1,-3 1-1,-2 0 1,-2-1-1,-3 1 1,-15-72-1,19 119-160,0 0 0,1 0 0,-1 0 0,1 0 0,0-1 0,0 1 0,0 0 1,0 0-1,1 0 0,0 0 0,0 0 0,0 0 0,0 0 0,2-5 0,-1 7-4,0 0 0,0-1 0,0 1 0,0 0 0,0 0 0,0 0 0,1 0 1,-1 1-1,0-1 0,1 1 0,0-1 0,-1 1 0,1 0 0,0 0 0,0 0 0,0 0 1,-1 0-1,1 1 0,0-1 0,5 1 0,55-5-1,-1 4 0,1 2 0,86 12 0,-45 2 0,-104-15 0,1 0 0,-1 0 0,0-1 0,0 1 0,1 0 0,-1 0 0,0 0 0,0 0 0,1 0 0,-1 0 0,0 0 0,0 0 0,1 0 0,-1 0 0,0 1 0,0-1 0,1 0 0,-1 0 0,0 0 0,0 0 0,1 0 0,-1 0 0,0 1 0,0-1 0,1 0 0,-1 0 0,0 0 0,0 0 0,0 1 0,0-1 0,1 0 0,-1 0 0,0 1 0,0-1 0,0 0 0,0 0 0,0 1 0,0-1 0,0 0 0,0 0 0,1 1 0,-1-1 0,0 0 0,0 0 0,0 1 0,0-1 0,0 0 0,0 1 0,-1-1 0,1 0 0,0 0 0,0 1 0,0-1 0,0 0 0,-10 11 0,8-10 0,-36 54 23,23-31-4931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6.6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0 6224,'0'0'13157,"-2"14"-12316,-12 107 1520,8 70 3672,6-158-3303,0-32-2706,-1 0 1,1 0-1,0 0 1,-1 0-1,1 0 1,-1 0-1,1 0 1,-1 0-1,1 0 1,-1 0-1,0 0 1,1-1-1,-1 1 1,0 0-1,0 0 1,0-1-1,1 1 1,-1-1-1,0 1 1,0 0-1,0-1 1,0 0-1,-1 1 1,-30 10 685,20-7-595,-19 8-115,17-6 0,0-1 0,0 0 0,-19 3 0,26-8 0,6 0 0,0 0 0,-1 0 0,1 0 0,0 0 0,0 0 0,-1 0 0,1 0 0,0 0 0,-1 0 0,1 1 0,0-1 0,0 1 0,0-1 0,-1 1 0,1-1 0,0 1 0,0 0 0,0-1 0,0 1 0,0 0 0,0 0 0,-1 1 0,-4 5 0,6-6 0,0-1 0,0 1 0,0 0 0,1 0 0,-1 0 0,0 0 0,0 0 0,1-1 0,-1 1 0,0 0 0,1 0 0,-1-1 0,0 1 0,1 0 0,0 0 0,-1-1 0,1 1 0,-1-1 0,1 1 0,0 0 0,-1-1 0,1 1 0,0-1 0,-1 1 0,1-1 0,0 0 0,0 1 0,0-1 0,-1 0 0,3 1 0,26 1 0,-23-2 0,165-10 0,-133 10 0,0-1 0,0-1 0,0-2 0,56-14 0,-89 16 96,0-1-1,0 1 1,0-1 0,-1 0-1,0 0 1,1 0 0,-1-1-1,6-7 1,12-14-4944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8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16 162 7736,'0'0'10454,"-3"11"-9725,-5 34-10,8-44-682,1 0-1,-1 1 1,0-1-1,1 0 1,-1 0-1,1 0 1,-1 1-1,1-1 1,-1 0-1,1 0 1,0 0-1,0 0 1,-1 0-1,1 0 1,0 0-1,0 0 1,0-1-1,0 1 1,0 0-1,0 0 1,0-1-1,0 1 1,1-1-1,-1 1 1,0-1-1,0 0 1,0 1-1,1-1 1,-1 0-1,0 0 1,3 1-1,2 0 135,8 3 149,-1-2 1,1 1-1,0-2 0,0 0 1,26-1-1,-32 0-171,0-1 0,-1 0 0,1 0 0,0-1-1,-1 0 1,1-1 0,-1 1 0,0-1 0,0-1-1,0 1 1,0-1 0,7-6 0,-11 7-75,0 0 1,-1-1-1,1 1 1,-1-1-1,1 0 1,-1 1-1,0-1 1,-1 0-1,1 0 1,-1 0-1,0-1 1,0 1-1,0 0 1,0 0-1,-1-1 1,0-5-1,1-3 91,-2 1 0,0-1 0,0 0 0,-5-15 0,6 25-113,-1-1 0,0 1 0,0-1 0,-1 1 0,1 0 0,-1-1 0,1 1 1,-1 0-1,0 0 0,0 0 0,0 0 0,-1 0 0,1 1 0,-1-1 1,1 1-1,-1 0 0,0-1 0,0 1 0,0 0 0,0 1 0,-1-1 1,1 0-1,-6-1 0,5 2-7,-1 1 0,1-1-1,-1 1 1,0 0 0,1 0 0,-1 0 0,0 1 0,1 0-1,-1 0 1,1 0 0,-1 0 0,1 1 0,0-1 0,-1 1 0,1 0-1,0 1 1,-7 4 0,3-1 23,0 1 0,0 1 0,0-1 1,1 1-1,0 0 0,1 1 0,-1 0 0,-7 15 0,-1 6 254,-15 45 0,28-68-255,0-1 0,0 1 0,1 0 0,0 0 0,0 0 0,1 0-1,0 0 1,0 0 0,0 0 0,1 0 0,0-1 0,0 1 0,1 0-1,0 0 1,0-1 0,1 1 0,0-1 0,0 0 0,0 0 0,1 0 0,-1 0-1,2 0 1,-1-1 0,1 0 0,-1 0 0,8 6 0,-4-6 12,0 0 1,1 0-1,-1 0 1,1-1 0,1 0-1,-1-1 1,0 0-1,19 3 1,-13-2-84,10 1 4,0-1 0,1-1 0,0-1 0,-1-2 0,1 0 0,-1-2 1,1-1-1,-1 0 0,41-13 0,-59 14 105,0-1 0,0 0 0,0 0 0,-1-1 0,1 0 0,-1 0 1,10-9-1,14-17-5115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9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134 1 20303,'0'0'66,"-14"14"-9,-44 46 143,51-53-124,0 1 1,0 0-1,1 0 1,0 0-1,1 1 1,-6 11-1,8-13 39,1-1 0,0 1-1,0 0 1,1 0 0,0 0 0,0 0 0,0 13-1,2-16-27,-1-1-1,1 1 0,0 0 0,0-1 0,0 1 0,0 0 0,1-1 1,-1 1-1,1-1 0,0 0 0,0 0 0,0 0 0,1 0 1,-1 0-1,1 0 0,0 0 0,-1-1 0,1 1 0,0-1 1,0 0-1,1 0 0,-1 0 0,0 0 0,4 1 0,5 2 194,1 0 1,-1-1-1,0 0 0,1-1 0,21 3 0,-23-5-25,0 0-1,0-1 1,1 0-1,16-3 1,-23 2-640,1 0 0,-1 0 0,0 0 0,0-1 0,0 0 0,0 0 0,0-1 0,-1 1 1,1-1-1,6-6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3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149 237 3000,'0'0'12232,"-2"-11"-11699,0 2-331,-2-7 574,1 0-1,0-27 1,1 19 1657,0 20-415,-1 15-1286,-6 60 213,-1 117 0,28 128 409,-5-174-846,-9-99-319,-1-17 101,-1 0-1,-3 34 0,-5-30 188,6-29-450,0-1 1,0 1-1,0 0 0,0 0 1,0 0-1,0-1 1,-1 1-1,1 0 1,0-1-1,-1 1 0,1 0 1,0 0-1,-1-1 1,1 1-1,-1-1 1,1 1-1,-1 0 0,1-1 1,-1 1-1,0-1 1,1 1-1,-1-1 0,0 1 1,1-1-1,-1 0 1,0 1-1,1-1 1,-1 0-1,0 0 0,0 1 1,1-1-1,-1 0 1,-1 0-1,0-1 7,0 0 0,0-1-1,0 1 1,0 0 0,1-1 0,-1 1 0,0-1-1,1 0 1,0 1 0,-1-1 0,1 0 0,-2-3-1,-13-27 107,16 31-131,-19-47 114,3-2-1,2 0 1,2-1 0,-7-71-1,15 79-68,3-70-1,1 56 10,2 41-35,1 0 1,0 0 0,1 0-1,0 0 1,2 1-1,-1 0 1,13-22 0,-4 6 51,4-7-17,3 1 1,42-58-1,-40 62-13,-12 15-12,-9 13-18,1 0-1,0 1 1,0-1 0,1 1 0,-1 0 0,1 0-1,0 0 1,5-3 0,-8 5-9,1 1 1,0-1-1,1 1 1,-1 0-1,0 0 0,0 0 1,0 0-1,1 0 1,-1 0-1,1 1 1,-1-1-1,0 1 0,1-1 1,-1 1-1,1 0 1,-1 0-1,1 0 0,-1 1 1,1-1-1,-1 0 1,1 1-1,-1 0 0,0-1 1,1 1-1,-1 0 1,0 0-1,0 0 0,0 1 1,0-1-1,0 0 1,0 1-1,0 0 0,0-1 1,0 1-1,2 2 1,22 21 19,-17-17-27,-1-1-1,0 1 0,0 0 1,0 1-1,-1 0 0,-1 0 1,1 1-1,-2 0 0,1 0 0,3 11 1,-2-3-5,-2 1 0,5 30 0,-9-41 7,0 0 0,-1-1 1,0 1-1,0 0 0,-1-1 1,0 1-1,-1-1 0,1 1 0,-6 13 1,-6 8 40,-1-1 0,-1-1 1,-23 32-1,33-53-29,0 0 0,0 0 0,0 0 0,-1-1 0,0 1 0,0-1 0,-1-1 0,1 1-1,-1-1 1,-11 5 0,18-9-18,0-1 0,0 1 0,0 0 1,1-1-1,-1 1 0,0 0 0,0-1 0,0 1 0,0 0 0,0-1 0,0 1 0,1 0 0,-1-1 0,0 1 0,0 0 0,0-1 0,0 1 0,0-1 0,0 1 0,0 0 0,-1-1 0,1 1 0,0 0 1,0-1-1,0 1 0,0 0 0,0-1 0,-1 1 0,1 0 0,0-1 0,0 1 0,0 0 0,-1 0 0,1-1 0,0 1 0,0 0 0,-1 0 0,1-1 0,0 1 0,-1 0 0,1 0 0,0 0 0,-1 0 0,1 0 1,0-1-1,-1 1 0,1 0 0,0 0 0,-1 0 0,1 0 0,0 0 0,-1 0 0,1 0 0,0 0 0,-1 0 0,1 0 0,-1 0 0,1 0 0,0 0 0,-1 1 0,1-1 0,0 0 0,-1 0 0,1 0 1,0 0-1,0 1 0,-1-1 0,17-24-1,-13 22 1,0-1 0,-1 1 0,2 0 0,-1 0 0,0 0 0,0 1 0,1-1 0,-1 1 0,0 0 0,1 0 0,0 0 0,-1 0 0,1 0 0,-1 1 0,1 0 0,0 0 0,-1 0 0,1 0 0,0 0 0,-1 1 0,1 0 0,0-1 0,-1 1 0,1 1 0,-1-1 0,5 3 0,5 3 0,0 1 0,-1 1 0,1 0 0,-2 0 0,13 14 0,-13-11 0,0 0 0,-1 0 0,-1 1 0,0 0 0,-1 1 0,0 0 0,-1 1 0,0-1 0,8 31 0,-11-30 0,0-1 0,-2 0 0,1 1 0,-2-1 0,0 1 0,-1-1 0,0 1 0,-1 0 0,-1-1 0,0 1 0,-5 14 0,5-24 0,0-1 0,0 1 0,0-1 0,0 0 0,-1 0 0,0 0 0,0 0 0,0 0 0,0-1 0,-1 0 0,1 1 0,-1-1 0,0 0 0,0-1 0,0 1 0,0-1 0,0 1 0,-1-1 0,1-1 0,-1 1 0,1-1 0,-1 1 0,-7 0 0,-10 1 0,0-1 0,-1-1 0,-39-2 0,37 0 0,-4-1 0,0 0 0,0-2 0,1 0 0,-36-12 0,62 15 80,-11-4 594,9-1-5481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20951,'0'0'-38,"16"-6"198,24-9 183,74-16 0,835-99 3331,-792 117-2444,-144 16-795,-14 5-203,-20 14-135,14-16-110,-14 17-3436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19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12864,'0'0'1320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1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9 7024,'0'0'9157,"-10"11"-8473,-1 1-470,0-1 7,1 0 0,0 1 0,1 0 0,-8 15-1,-37 76 1454,48-89-1381,0 1 0,1-1 1,1 1-1,1 0 0,-3 22 1,5-33-195,1 1 0,0 0 0,1-1 0,-1 1 1,1-1-1,0 1 0,0-1 0,0 0 0,0 1 1,1-1-1,0 0 0,0 0 0,0 0 0,0 0 0,1 0 1,0 0-1,-1-1 0,1 1 0,4 3 0,-4-5-28,0 0-1,0 0 1,0 0 0,0 0-1,0 0 1,1-1-1,-1 1 1,1-1-1,-1 0 1,1 0 0,-1 0-1,1 0 1,-1-1-1,1 1 1,0-1-1,-1 0 1,1 0 0,-1-1-1,1 1 1,0-1-1,-1 1 1,1-1-1,-1 0 1,5-2 0,4-3 63,-1 0 0,0 0 1,0-1-1,0-1 0,-1 1 1,0-2-1,-1 1 0,0-1 1,0-1-1,-1 0 0,0 0 1,0-1-1,-1 1 0,-1-2 1,0 1-1,8-22 0,-13 27-76,0 3-16,0 0 1,0 0-1,0 0 1,0 1-1,0-1 1,0 0-1,1 0 1,0 1-1,-1-1 1,1 0-1,0 1 1,0 0-1,3-3 0,-2 61 660,-2-48-672,0 1 1,1-1-1,0 1 1,0-1 0,1 0-1,0 1 1,1-2-1,-1 1 1,2 0-1,-1-1 1,1 1-1,0-1 1,7 7-1,-7-9-10,0 0-1,-1-1 0,1 0 0,1 0 0,-1 0 0,0-1 1,1 0-1,0 0 0,0 0 0,0-1 0,0 1 1,0-2-1,0 1 0,1-1 0,-1 0 0,1 0 0,-1 0 1,11-1-1,-10-1 9,1 0 0,-1 0 0,0 0 0,0-1 1,0 0-1,0 0 0,0-1 0,0 0 0,-1 0 0,1-1 0,-1 0 1,7-5-1,-6 3 22,0-1 1,0 0-1,-1 0 1,0 0-1,0-1 1,-1 0-1,0 0 0,-1 0 1,5-13-1,-1 3 66,-1-2 0,-1 1-1,0-1 1,-2 0 0,-1 0 0,0 0-1,-1 0 1,-2-37 0,-1 52-65,1 0 0,-1 1 0,-1-1 0,1 0 0,-1 1 0,0-1 0,0 1 0,0-1 0,0 1 0,-1 0 0,0 0 0,0 0 0,0 0 0,0 1 0,-7-6 0,8 7-47,0 1 1,0-1-1,0 1 1,-1 0 0,1 0-1,0 0 1,-1 0 0,1 0-1,0 1 1,-1-1-1,1 1 1,-1 0 0,1-1-1,-1 1 1,0 0-1,1 1 1,-1-1 0,1 0-1,-1 1 1,1-1-1,0 1 1,-1 0 0,1 0-1,-1 0 1,1 0-1,0 0 1,0 0 0,0 1-1,0-1 1,-4 4-1,-1 2-112,0 0 1,0 1-1,0 0 0,1 0 0,1 0 0,-1 1 0,2-1 0,-1 1 1,1 1-1,0-1 0,-3 13 0,-1 9-2000,1 0-1,-3 35 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2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 10248,'0'0'5968,"-10"6"-5321,-5 1-404,-9 6 365,-26 19 1,45-29-416,0 0 0,0 1 0,0 0 0,1 0 0,0 0-1,-1 1 1,2 0 0,-1-1 0,0 1 0,1 0 0,0 1 0,-3 6 0,6-10-108,-1 0-1,1-1 1,0 1-1,-1 0 1,1-1-1,0 1 1,0 0-1,0 0 1,0-1-1,1 1 1,-1 0 0,0 0-1,1-1 1,-1 1-1,1 0 1,0-1-1,-1 1 1,1-1-1,0 1 1,0-1-1,0 1 1,0-1-1,0 0 1,1 1-1,-1-1 1,0 0-1,0 0 1,1 0-1,-1 0 1,1 0-1,-1 0 1,1 0-1,-1 0 1,1-1-1,0 1 1,-1-1-1,1 1 1,3-1-1,4 3 93,0-2 1,1 1-1,-1-1 0,1-1 0,-1 0 0,11-1 0,4-2 31,0-2-1,0-1 1,0 0-1,0-2 1,30-15 0,-20 10-935,-22 9-2512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3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5320,'0'0'9694,"9"1"-8892,-3-1-621,21 4 263,-26-4-406,0 1 0,0-1 0,0 1 1,0 0-1,0-1 0,0 1 0,0 0 0,0-1 0,0 1 0,0 0 0,-1 0 0,1 0 0,0 0 0,-1 0 1,1 0-1,0 0 0,-1 0 0,1 0 0,-1 0 0,0 0 0,1 0 0,-1 0 0,0 0 0,1 0 0,-1 3 0,0 43 1154,-2 1 0,-14 85-1,13-115-936,-15 90 1140,6-40 166,-7 138 0,18-184-1170,0-13-103,0 1 0,1-1 0,1 10 0,-1-17-208,0 1 0,1-1 0,-1 0 0,1-1 0,-1 1 0,1 0 0,0 0 1,0 0-1,0 0 0,0 0 0,0-1 0,0 1 0,0 0 0,0-1 0,1 1 0,-1-1 0,1 1 0,-1-1 0,3 2 0,3 0 22,-1 0 1,1 0 0,0-1-1,0 0 1,0 0 0,0 0-1,0-1 1,0 0 0,0-1-1,0 1 1,0-1 0,0-1-1,10-1 1,185-26 970,-197 27-1166,0-1-1,1 1 1,-1-1-1,0 0 1,-1 0-1,1-1 1,0 1 0,-1-1-1,6-4 1,-3 1-918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3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10544,'0'0'7035,"19"2"-6181,8 0-518,0 0 0,0-2 1,1 0-1,32-7 0,8-5 431,204-27 2222,-241 36-2945,-18 1 456,0 1-1,0 1 1,21 1-1,-31-1-618,1 1 0,-1-1 0,0 1-1,0 0 1,0 0 0,0 0 0,0 1-1,0-1 1,0 1 0,-1-1 0,1 1-1,0 0 1,-1 0 0,0 0 0,1 0-1,-1 1 1,0-1 0,0 1 0,2 3-1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5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5520,'0'0'18201,"0"10"-17667,-6 198 1925,6 101 474,4-151 178,-4-160-3211,1 0 1,-1 0 0,1 0 0,-1 1-1,1-1 1,0 0 0,0 0 0,2-3 0,3-9-502,-1-8-3914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6.1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5 11048,'0'0'7347,"-1"10"-6623,-1 35-9,2-42-628,1-1 0,0 1 0,0-1-1,0 1 1,0-1 0,0 0 0,0 0 0,1 0 0,-1 0-1,1 0 1,-1 0 0,1 0 0,0 0 0,0 0 0,0-1-1,0 1 1,0-1 0,0 1 0,1-1 0,-1 0 0,0 0-1,1 0 1,3 1 0,7 3 179,0-1 0,0 0 0,0-1 0,0-1 0,1 0 0,0 0 0,-1-2 0,1 0 0,24-2 0,-11-2 133,0-2 1,-1 0 0,48-19 0,-16 5 309,0 2-1,1 3 1,95-11 0,-107 23 27,49 1 0,-58 3-214,-31-1-219,0 1 0,0 0 1,13 3-1,-3 0-800,1-2-3449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8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1 166 7024,'0'0'12841,"11"-3"-12248,37-13 20,73-19 2026,-118 35-2550,-1-1 0,0 1 0,1-1 0,-1 1 0,0 0 0,1 0 0,-1 0 0,0 0 1,1 0-1,-1 1 0,0-1 0,1 1 0,-1 0 0,0-1 0,0 1 0,0 0 0,0 0 0,0 0 0,0 1 0,0-1 0,0 0 0,2 3 1,-1-1 4,-1 1 1,0-1 0,0 1 0,0 0 0,0 0 0,0-1-1,-1 1 1,0 0 0,0 1 0,0-1 0,0 8 0,3 33 470,-3 47 1,-1-52-283,1 0 0,6 40 1,-6-72-244,5 26 344,14 48-1,-18-74-305,1 0 1,0 0-1,1 0 0,-1 0 1,1 0-1,1-1 1,0 0-1,0 0 0,0 0 1,1 0-1,8 7 1,-9-11-34,0 0 0,-1-1 0,1 0 0,0 1 0,0-2 0,0 1 0,1-1 0,-1 1 0,0-1 0,1-1 0,-1 1 0,0-1 0,1 0 0,-1 0 0,0-1-1,1 1 1,-1-1 0,8-3 0,1 1 42,0-2-1,0 0 1,0-1-1,-1 0 1,19-12-1,-22 10-56,0 1 0,-1-1 0,0-1-1,-1 0 1,1 0 0,-2 0 0,0-1 0,0 0 0,0-1 0,-1 1-1,-1-1 1,0-1 0,5-14 0,0-7 56,-2 0-1,-1 0 1,4-56-1,-9-31-85,0 5 0,-2 111 0,1 0 0,-1 0 0,1 0 0,0 1 0,0-1 0,0 0 0,1 1 0,-1-1 0,1 1 0,0 0 0,0-1 0,0 1 0,1 0 0,-1 0 0,1 0 0,-1 1 0,1-1 0,0 1 0,0-1 0,0 1 0,1 0 0,-1 0 0,0 0 0,1 0 0,-1 1 0,6-2 0,7-1 0,0 0 0,0 1 0,1 1 0,28-1 0,-39 3 0,36 0 0,0 1 0,0 2 0,0 2 0,80 20 0,-74-9 0,-48-16 0,1 0 0,-1 1 0,0-1 0,1 1 0,-1-1 0,0 1 0,0-1 0,1 1 0,-1-1 0,0 1 0,0-1 0,1 1 0,-1 0 0,0-1 0,0 1 0,0-1 0,0 1 0,0-1 0,0 1 0,0 0 0,0-1 0,0 1 0,0-1 0,-1 1 0,1-1 0,0 2 0,0-2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29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 7136,'0'0'13837,"5"12"-13217,13 42-10,-16-49-491,-1 1-1,-1 0 0,1 0 0,-1 0 0,0 0 1,0 0-1,-1 0 0,0 0 0,0 0 0,0-1 1,-4 10-1,0 6 179,-50 260 3791,55-280-4080,-1 4 197,0 1-1,0 0 1,0 0-1,1 0 1,0 0-1,0 8 1,1-13-150,-1 1-1,0-1 1,1 1 0,-1-1 0,1 1 0,0-1 0,-1 1 0,1-1-1,0 0 1,0 0 0,0 1 0,0-1 0,0 0 0,0 0-1,0 0 1,1 0 0,-1 0 0,0 0 0,0 0 0,1 0 0,-1-1-1,1 1 1,-1 0 0,0-1 0,1 0 0,0 1 0,-1-1 0,1 0-1,-1 1 1,2-1 0,12 0 109,-1 0 0,1-1 0,-1 0 1,1-1-1,-1-1 0,14-4 0,7-1 95,86-22-55,-112 28-204,-8 1 0,1 1 0,0-1 0,-1 0 0,1 1 0,0 0 0,0-1 0,0 1 0,-1 0 0,1 0 0,0 0 0,0 0 0,0 0 0,-1 0 0,1 0 0,0 1 0,0-1 0,-1 1 0,1-1 0,0 1 0,-1 0 0,3 1 0,-3-2 0,-1 0 0,0 0 0,1 0 0,-1 1 0,1-1 0,-1 0 0,1 0 0,-1 0 0,1 0 0,-1 0 0,0 0 0,1 0 0,-1 0 0,1 0 0,-1-1 0,1 1 0,-1 0 0,1 0 0,-1 0 0,0 0 0,1-1 0,-1 1 0,1 0 0,-1 0 0,0-1 0,1 1 0,-1 0 0,0-1 0,1 1 0,-1 0 0,0-1 0,1 1 0,-1 0 0,0-1 0,3-1 299,0 0-1144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30.0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10040,'0'0'12687,"11"0"-12125,227-19 2610,-231 18-3032,0 0 1,0-1-1,0 0 1,0 0 0,0-1-1,11-5 1,2-7-3973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8136,'0'0'7808,"13"-2"-7243,94-13 387,0-1 397,132-3 0,-123 28-332,2-1 1286,-85-5-705,-2 0-4438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30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8336,'0'0'5550,"12"0"-4768,25-1 16,-1-2 1,60-13-1,-63 9-313,20-7 584,2 3 0,-1 3 0,63-3-1,-84 8-27,-1 0-3630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31.5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0 323 8032,'0'0'7472,"12"-3"-6594,-7 1-774,0 1-6,1 0 0,-1-1 1,0 0-1,0 0 0,0 0 0,-1 0 0,1-1 0,-1 0 1,1 0-1,-1 0 0,0-1 0,0 1 0,0-1 0,0 0 1,2-4-1,20-27 726,1 2 1,1 1-1,2 1 1,1 1 0,1 2-1,52-34 1,-79 59-732,-1 0 1,0 1 0,1 0 0,0 0 0,0 0 0,-1 1-1,1 0 1,0 0 0,0 0 0,0 0 0,0 1 0,0-1-1,0 1 1,0 1 0,0-1 0,0 1 0,0 0 0,0 0 0,0 0-1,0 1 1,0-1 0,-1 1 0,1 1 0,-1-1 0,1 0-1,-1 1 1,0 0 0,6 5 0,-3-1 25,1 0 1,0-1-1,0 0 0,0 0 1,1-1-1,0 0 1,0-1-1,0 0 0,1 0 1,-1-1-1,1 0 1,0-1-1,0 0 0,0 0 1,0-1-1,0 0 1,0-1-1,0 0 0,1-1 1,-1 0-1,18-5 0,-1-2 370,0-2 0,0-1-1,38-21 1,-51 25-241,1 1 0,23-6-1,-29 10-4582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7:52.3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11030 592 4120,'0'0'6053,"-15"-8"-5706,-14-7 36,-1 1 1,-59-18-1,-52-7 835,6 0-34,-155-23 0,42 35-291,81 11-289,-452-12 969,488 26-1250,-436 13 837,278-5-678,0-1-67,-685 9 710,960-15-1114,-426-23 418,-236-51 186,264 33-172,96 13-195,87 8-111,-176-26 99,-13-9 20,-1 20-9,373 33-217,-138-9 213,-312 21 0,415-2-198,-55 3 77,-186 39 0,159-12-46,-276 69 156,216-32-170,43-14 0,-128 45 111,236-83-93,1 3-1,-132 69 1,178-79-29,1 0 1,0 2-1,2 1 1,-21 21-1,32-28-16,1 0 0,0 1 1,1 0-1,0 1 0,1 0 0,0 0 1,2 1-1,-1 0 0,-5 18 0,-14 77 96,5-16-46,5-22-16,12-45-19,-15 45 1,14-54 1,-5 31 1,-3 9 56,2-19 5,8-24-53,0-1 0,-2 0 0,0 0 0,0 0 0,-8 12 0,-11 18 399,23-42-447,0 1 1,1-1-1,-1 0 0,0 0 1,0 0-1,0-1 1,0 1-1,0 0 0,0 0 1,0 0-1,0-1 0,0 1 1,0 0-1,0-1 0,0 1 1,-1-1-1,1 1 0,0-1 1,0 0-1,-2 1 0,1-2-6,0 1-1,1-1 1,-1 1-1,0-1 1,1 0-1,-1 0 1,1 1-1,-1-1 1,1 0-1,-1 0 1,1-1-1,0 1 1,0 0-1,-1 0 1,1-1-1,-1-1 1,-32-41 58,-27-49 0,-34-44 2,79 115-49,0-1 0,1 0 0,1-1 0,-15-37-1,18 46 10,9 14-25,2 0 0,-1 1 0,0-1 0,0 0 0,0 0 1,0 0-1,0 0 0,1 0 0,-1 0 0,0 0 0,1-1 0,-1 1 0,1 0 1,0 0-1,-1 0 0,1-1 0,0 1 0,-1-2 0,2-1 49,1 8-12,4 11 6,19 42 59,31 108 1,-28-53-55,5 15-16,-16-53-5,-14-53-3,2 0-1,0-1 0,10 25 1,-14-44-19,0 1 1,0-1 0,0 1-1,0-1 1,0 1-1,0-1 1,0 0-1,0 1 1,0-1 0,0 0-1,1 0 1,-1 0-1,1 0 1,-1 0-1,1 0 1,-1 0 0,1-1-1,-1 1 1,1-1-1,0 1 1,-1-1-1,1 1 1,0-1 0,-1 0-1,1 0 1,0 0-1,0 0 1,-1 0 0,1 0-1,0 0 1,-1-1-1,1 1 1,0-1-1,2 0 1,4-2 10,0-1 0,0 1 0,-1-1 0,0 0 0,13-10 0,52-38 103,1 4 0,86-41 0,-136 77-97,-1-1 0,1-1 0,-2 0 0,28-26 0,-20 1-24,-29 38-4,0 0 1,0 0-1,0 0 1,1 0-1,-1 0 0,-1 0 1,1-1-1,0 1 1,0 0-1,0 0 1,-1 0-1,1 0 1,0 0-1,-1 0 0,1 0 1,-1 0-1,1 0 1,-1 0-1,1 0 1,-1 0-1,0 1 0,0-1 1,1 0-1,-1 0 1,-1 0-1,0-1-1,-10-11-10,0 1-1,-2 0 1,1 1-1,-2 1 1,1 0-1,-1 1 1,-1 0-1,1 1 1,-34-11-1,-4 3-23,-101-19 0,-24 12 46,113 12 9,48 7 19,0 1 0,-33-2 0,43 4-21,1 0-49,8 2-45,7 3 36,1-1 1,-1 0-1,1 0 0,0-1 1,0-1-1,17 1 1,7 1-64,140 11-1435,-146-13-1277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24.2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13733 43 4008,'0'0'7333,"-10"-7"-6986,-30-20-2,39 26-286,-1 0 0,0 0 0,0 0 1,0 0-1,1 0 0,-1 1 0,0-1 0,0 1 0,0-1 1,0 1-1,0 0 0,0 0 0,0 0 0,0 0 0,0 0 1,0 0-1,0 1 0,0-1 0,0 0 0,0 1 0,0 0 1,-3 1-1,-5 1 605,1-1-111,-1 1 0,1 0 1,1 1-1,-1 0 0,-13 8 0,13-6-433,0 0 205,1 0 1,0 0-1,1 1 1,0 0 0,-12 15-1,14-16-134,-17 19 974,21-24-1128,0-1 5,1 1 0,-1 0 1,0 0-1,0 0 0,1-1 0,-1 1 0,0 0 1,0-1-1,0 1 0,0 0 0,0-1 0,0 0 1,0 1-1,0-1 0,0 1 0,0-1 0,-1 0 1,1 0-1,0 0 0,0 0 0,-2 0 0,-4 6 199,6-6-227,1 1 1,0-1 0,0 0-1,-1 1 1,1-1 0,-1 1 0,1-1-1,0 0 1,-1 1 0,1-1-1,-1 0 1,1 1 0,0-1 0,-1 0-1,1 0 1,-1 1 0,1-1-1,-1 0 1,1 0 0,-1 0 0,1 0-1,-1 0 1,0 0 0,0 0 9,1 0 0,0 0 1,-1 0-1,1 0 1,0 0-1,-1-1 0,1 1 1,-1 0-1,1 0 0,0 0 1,-1 0-1,1 0 0,0 0 1,-1 0-1,1 0 1,-1 0-1,1 1 0,0-1 1,-1 0-1,1 0 0,0 0 1,-1 0-1,1 0 1,0 1-1,-1-1 0,1 0 1,0 0-1,-1 1 0,1-1 1,0 0-1,0 0 1,-1 1-1,1-1 0,0 0 1,0 1-1,-1-1 0,1 0 1,0 1-1,0-1 1,0 0-1,0 1 0,0-1 1,0 1-1,0-1 0,0 0 1,0 1-1,0-1 1,0 1-1,0-1 0,0 0 1,0 1-1,0-1 0,0 0 1,0 1-1,0 0 0,0 2 222,-6 5 1201,12 85-1098,-9-26-229,0-28-53,-7 65 128,-45 199-1,46-264-152,-3-1-1,-1 0 0,-23 45 1,-63 101 62,40-80-43,-54 77 43,31-56-24,29-45 8,-125 143 0,104-131-46,-28 30 32,-306 261 230,208-220-171,112-95-97,-5 1-10,-3-5 0,-121 61-1,95-53-7,-32 17 19,-72 2 3,117-50-31,-440 156 31,467-171-38,-653 198 11,-1014 192-101,1554-376 76,-655 118-17,231-49-3,28-5-32,148-29 29,-585 131-118,709-139 95,-222 50 2,4 21 88,-311 91 30,767-208-62,-99 39 1,59-21-1,30-12 0,-52 26 87,71-21 28,-7 1 86,71-31-140,0 0 0,-1 0-1,-16 0 1,-3 0 118,-18 4 327,46-6-461,-20-17 379,-10-33-217,5 7-133,-128-225 282,95 158-268,-32-82 62,76 138-126,13 46-21,-1 0 1,0 0 0,0 0-1,0 0 1,-1 1 0,-1-1-1,-5-9 1,9 13-8,0 8-4,1-1-1,-1 0 1,1 0-1,0 0 1,0 0-1,0 0 1,0 0-1,4 5 1,2 8-4,48 132-75,23 55 19,-26-76 56,-35-81 7,2 0 0,2-2-1,37 59 1,0-11 27,-39-60-5,1 0 0,1-1 1,39 43-1,-44-57 12,-14-13-4,1-1 0,-1 0 0,1 1 0,0-1 0,0-1 0,1 1 0,3 3 0,-7-6-20,0 0 1,1 0-1,-1 0 1,0 0-1,0 0 0,0 0 1,0 0-1,1 0 1,-1 0-1,0 0 0,0 0 1,0 0-1,1 0 0,-1 0 1,0 0-1,0 0 1,0 0-1,0 0 0,0 1 1,1-1-1,-1 0 1,0 0-1,0 0 0,0 0 1,0 0-1,0 1 0,0-1 1,0 0-1,0 0 1,1 0-1,-1 0 0,0 0 1,0 1-1,0-1 1,0 0-1,0 0 0,0 0 1,0 1-1,0-1 0,0 0 1,0 0-1,0 0 1,0 0-1,0 1 0,0-1 1,0 0-1,-9 3 251,4-1-162,-5-5 7,10 2-100,0 1 0,0 0 0,-1 0 0,1 0 1,0 0-1,0 0 0,0-1 0,0 1 1,0 0-1,0 0 0,0 0 0,-1 0 0,1 0 1,0 0-1,0-1 0,0 1 0,0 0 0,-1 0 1,1 0-1,0 0 0,0 0 0,0 0 0,0 0 1,-1 0-1,1 0 0,0 0 0,0 0 0,0 0 1,-1 0-1,1 0 0,0 0 0,0 0 0,0 0 1,0 0-1,-1 0 0,1 0 0,0 0 1,0 0-1,0 0 0,-1 0 0,1 1 0,0-1 1,0 0-1,0 0 0,0 0 0,0 0 0,0 0 1,-1 0-1,1 1 0,0-1 0,0 0 0,0 0 1,0 0-1,0 0 0,0 1 0,0-1 0,0 0 1,0 0-1,0 1 0,-37 6 171,-92 77-79,85-54-107,1 2 0,-42 39 0,-20 16 82,63-51 15,31-25-37,-1-1 0,-24 16 0,28-20-34,0 0 0,1 0 0,0 0 0,1 1 0,-7 7 0,-15 15-36,14-12 2,12-15 26,1 1-1,-1-1 1,0 0 0,0 0 0,0 1 0,0-2 0,-1 1-1,1 0 1,-4 2 0,-2 6 16,7-9-22,1 0 0,-1 0 0,1 0 0,-1-1 0,1 1 0,-1 0 0,0 0 0,1 0 0,-1-1 0,0 1 0,0 0 0,0-1 0,-1 2 0,0-1-2,0 0 0,1 0 0,-1 0 0,0 0 0,0 1 0,0-1 0,1 1 0,-1 0 0,1-1 0,-1 1 0,-1 3 0,-5-58-28,9 12 49,1 0 0,8-44-1,22-83 57,-28 156-60,1-1-39,-5 13 25,0 0-1,0-1 0,0 1 0,0 0 0,0 0 0,0 0 0,0 0 1,0 0-1,0-1 0,0 1 0,0 0 0,0 0 0,0 0 1,0 0-1,0-1 0,0 1 0,0 0 0,0 0 0,0 0 0,0 0 1,0-1-1,0 1 0,0 0 0,0 0 0,0 0 0,0 0 1,0 0-1,0-1 0,-1 1 0,1 0 0,0 0 0,0 0 0,0 0 1,0 0-1,0 0 0,0 0 0,-1-1 0,1 1 0,0 0 0,0 0 1,0 0-1,0 0 0,0 0 0,-1 0 0,1 0 0,-14 26-22,-28 39 23,25-42 17,2 2-1,0 0 1,-11 29 0,20-40-11,-8 17-2,2 1 1,1 0-1,2 1 0,-8 54 0,5-34 8,9-45-19,0 0 1,1 0-1,1 0 0,-1 0 0,1 1 1,0-1-1,1 1 0,1 13 0,0-21 7,-1 1 0,1-1 0,-1 0 0,1 1 1,0-1-1,0 0 0,-1 0 0,1 1 0,0-1 0,0 0 0,0 0 0,0 0 0,0 0 0,1 0 0,-1-1 0,0 1 0,0 0 0,1 0 0,-1-1 0,0 1 0,1-1 0,-1 1 0,0-1 0,1 0 0,-1 1 0,1-1 0,2 0 0,2 0 1,1 1 1,-1-1-1,1-1 1,11-1-1,-8-1 0,1 1 0,-1-2 0,0 1 0,-1-2 0,1 1 0,-1-1 0,16-11 1,-5 1-3,0-2 0,18-19 0,-22 19-39,0-1 0,19-30 0,-35 47 39,0 0-1,1 1 1,-1-1 0,1 0-1,-1 0 1,0 0 0,0 1-1,0-1 1,1 0-1,-1 0 1,0 0 0,0 1-1,0-1 1,0 0 0,0 0-1,0 0 1,-1 0 0,1 1-1,0-1 1,0 0 0,0 0-1,-1 0 1,1 1 0,-1-1-1,1 0 1,0 0-1,-1 1 1,1-1 0,-1 1-1,0-1 1,1 0 0,-1 1-1,1-1 1,-1 1 0,0-1-1,0 0 1,-32-16 23,24 13-19,-28-14 9,0 3 0,-56-16 0,87 29-6,1 0-1,0 0 1,-1-1 0,1 0-1,0 0 1,0 0-1,-6-6 1,-12-7 5,14 12-145,-1 0 0,0 1 0,-15-4 0,22 6 20,3 1 91,0 0 0,-1 0 0,1 0-1,0 0 1,-1 0 0,1 0-1,-1 0 1,1 0 0,0 0-1,-1 0 1,1 0 0,0 0 0,-1 0-1,1 1 1,0-1 0,-1 0-1,1 0 1,0 0 0,-1 0 0,1 0-1,0 1 1,0-1 0,-1 0-1,1 0 1,-1 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25.75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257 54 5720,'0'0'6552,"-10"7"-6143,-34 22 11,39-26-233,0 0-1,0-1 1,0 1-1,-1-1 1,1-1 0,-1 1-1,-10 1 1,13-3-63,0 1-1,-1-1 1,1 1-1,0 0 1,0 0-1,0 0 1,0 1-1,0-1 1,0 1-1,0-1 1,0 1-1,-3 3 1,-4 5 157,0-1 1,1 1-1,1 1 1,0-1-1,0 2 1,1-1-1,1 1 1,0 0-1,0 0 1,1 0-1,-4 18 1,4-10-34,1 0 1,2 0-1,0 1 0,1-1 1,1 1-1,4 32 1,-6-36 59,1 4 1,0-21-293,1 1 0,0-1 0,0 0 0,0 1 0,0-1 0,0 1-1,0-1 1,0 0 0,0 1 0,0-1 0,0 0 0,0 1 0,1-1 0,-1 0 0,0 1 0,0-1 0,0 0 0,0 1 0,1-1-1,-1 0 1,0 1 0,0-1 0,0 0 0,1 0 0,-1 1 0,0-1 0,1 0 0,-1 0 0,0 1 0,0-1 0,1 0 0,-1 0-1,0 0 1,1 1 0,0-3 17,1 1 0,-1-1 0,0 1 0,-1-1 0,1 1 0,0-1 0,0 0 0,-1 1 0,1-1 0,-1 0 0,1 0 0,-1-2 0,1 3 0,5-34 108,-1 0 0,0-65 0,-4 60-44,-1-9 161,-3-1 1,-15-86 0,18 134-245,-1 1 1,1-1-1,0 1 1,-1-1-1,1 0 1,0 1-1,0-1 1,0 0-1,0 1 1,0-1-1,1 0 1,-1 1-1,0-1 1,1 1-1,-1-1 1,2-1-1,-1 2-4,0 1-1,0-1 1,0 1-1,0 0 1,0 0-1,1 0 1,-1-1 0,0 1-1,0 0 1,0 0-1,0 1 1,1-1 0,-1 0-1,0 0 1,0 0-1,0 1 1,0-1-1,0 1 1,0-1 0,0 1-1,0-1 1,2 2-1,19 10 23,0 0 0,40 31 0,-17-11 14,-15-12-7,21 15 67,2-2 0,64 29 0,-99-55-39,31 8 0,-37-13-23,0 2-1,0-1 1,0 1-1,-1 1 1,1 0-1,-1 1 1,12 8 0,-13-8 0,-2-1 113,-8-5-151,0 1 0,0-1 0,0 0 0,0 1 0,0-1-1,0 0 1,-1 1 0,1-1 0,0 0 0,0 1 0,0-1 0,0 0 0,-1 1 0,1-1 0,0 0 0,0 1-1,-1-1 1,1 0 0,0 0 0,-1 1 0,1-1 0,0 0 0,0 0 0,-1 0 0,1 0 0,-1 1-1,1-1 1,0 0 0,-1 0 0,-29 17 100,0-2-1,-1-1 1,-1-1 0,0-1-1,-1-3 1,0 0 0,-1-2-1,-57 5 1,58-10-49,-8 0-86,-78-4 0,117 2-153,-14-3 552,16 3-485,0 0 0,-1 0 0,1 0 0,0-1 0,0 1 0,-1 0 0,1 0 0,0-1-1,0 1 1,0 0 0,-1 0 0,1-1 0,0 1 0,0 0 0,0 0 0,0-1 0,-1 1 0,1 0 0,0-1 0,0 1 0,0 0-1,0-1 1,0 1 0,0 0 0,0-1 0,0 1 0,0 0 0,0 0 0,0-1 0,0 1 0,0 0 0,0-1 0,1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06.9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144 929 6328,'0'0'6108,"-6"11"-5559,-10 19-196,2 1 0,1 0 0,1 1 0,2 1 0,-11 59 1,6 13 495,-13 98 1111,21-166-795,5-31 74,5-26-570,16-154 268,4-19-142,-16 145-549,3 1 0,2 1-1,2 0 1,2 0 0,28-56 0,-39 91-167,0 1 0,1 1 1,1-1-1,-1 1 1,1 0-1,1 1 1,-1-1-1,2 1 0,-1 1 1,1 0-1,0 0 1,0 1-1,15-8 1,-21 13-58,0 0 0,0 0 1,0 0-1,0 0 1,0 1-1,0-1 1,0 1-1,0 0 1,0 0-1,0 0 0,0 0 1,0 1-1,0-1 1,0 1-1,0-1 1,3 3-1,-1-1 4,0 0-1,-1 1 1,0-1 0,1 1-1,-1 0 1,0 1-1,-1-1 1,1 1 0,3 4-1,0 0 9,-1 1 1,0 0-1,0 1 0,-1-1 0,0 1 0,-1 0 0,0 0 1,4 16-1,-6-11 9,0 0 0,-1 1-1,0-1 1,-1 1 0,-1-1 0,-1 0 0,0 0 0,-1 0 0,0 0 0,-2 0-1,1 0 1,-2-1 0,0 0 0,-1 0 0,0 0 0,-1-1 0,0 0 0,-14 15 0,19-24-11,0-1 0,-1 1 0,1-1 0,-1 0 0,0 0 1,0 0-1,0 0 0,0-1 0,0 0 0,-1 0 1,1 0-1,-1 0 0,1-1 0,-1 1 0,0-1 1,0-1-1,1 1 0,-1-1 0,-6 1 0,5-2 18,0 0-1,0 0 0,0-1 0,0 0 1,1 0-1,-1 0 0,0 0 0,1-1 1,0 0-1,-1 0 0,1-1 0,1 1 1,-1-1-1,-7-7 0,5 3 21,0 1-1,1-1 1,0 0 0,-7-12-1,12 17-41,-1 1-1,1-1 0,-1 0 1,1 1-1,0-1 0,0 0 1,1 0-1,-1 0 1,0 0-1,1 0 0,0 0 1,0 0-1,0 0 0,0 0 1,0 0-1,0 0 0,1 0 1,0 0-1,-1 0 0,2-3 1,0 4-21,-1 1 0,0-1 0,1 0 1,-1 0-1,1 1 0,0-1 0,-1 1 0,1-1 1,0 1-1,0 0 0,0 0 0,0 0 1,0 0-1,0 0 0,0 0 0,0 0 0,1 1 1,-1-1-1,0 1 0,0-1 0,1 1 0,2 0 1,3 0-5,1 0 1,-1 1 0,0 0-1,0 0 1,9 3 0,56 17 8,-38-10-9,1-1 1,0-2-1,49 5 0,-65-12-12,1 0 0,30-4 1,-43 2 7,1-1-1,-1 0 1,1 0 0,-1-1 0,0 0 0,0-1 0,0 0 0,12-7 0,-5-1-6,0 0 0,0-1 0,-1 0 0,-1-2 1,0 1-1,-1-1 0,-1-1 0,17-31 0,-10 11 2,-1 1 0,-3-2 0,15-51-1,29-194 7,-22-6 84,-30 237-68,-5 46-14,-1 1-1,1 0 1,-1 0-1,0-1 1,0 1-1,0 0 1,-1-7-1,-6 32 82,-37 233-40,-39 248 59,35-204 133,47-293-217,0 0 0,0 1 1,-1-1-1,0 0 0,0 1 1,0-1-1,-4 7 0,25-68 340,-5 10-311,-9 33-31,30-71 113,-31 75-103,1 0 0,0 0 0,1 1 0,0 0 0,1 0 0,13-13 0,-17 19-18,4-5 17,0 1 0,0 0 0,1 0 0,0 1 0,0 0 0,10-4 0,-16 8-21,1 1 1,-1-1 0,0 1 0,0-1-1,1 1 1,-1 0 0,0 0 0,1 0-1,-1 0 1,0 0 0,0 0 0,1 1-1,-1-1 1,0 1 0,0-1 0,1 1-1,-1 0 1,0 0 0,0 0 0,0 0-1,0 1 1,0-1 0,-1 0 0,1 1-1,0-1 1,0 1 0,-1 0 0,1-1-1,-1 1 1,0 0 0,2 3 0,4 8 16,-1 0 0,0 1 0,-1 0 0,0 0 0,-1 0 0,3 20 0,2 7 17,-5-22-12,6 22 33,-9-38-54,-1-1-1,1 1 1,0-1-1,0 0 1,0 0-1,1 0 1,-1 1-1,1-1 1,-1 0-1,1 0 1,-1-1-1,3 3 1,-1-3-4,-1 0 1,1 0-1,-1 0 0,1 0 1,-1 0-1,1-1 1,-1 1-1,1-1 1,0 0-1,-1 0 0,1 0 1,0 0-1,-1 0 1,5-2-1,35-10 4,-29 6-4,0-1-1,-1 0 1,0 0-1,0-1 1,-1-1-1,12-10 1,60-66 9,-63 63-10,1 1-1,14-16 0,-32 34 0,-1 0 0,1 0 0,-1 0 0,0 0 0,-1-1 0,1 1 0,0-1 0,-1 0 0,2-6 0,1 0-1,-11 20 6,-38 25 39,17-9-16,2 1 0,0 1 0,2 1 0,1 2 0,-32 54 0,52-80-17,0 1 0,1-1 0,-1 1 0,1 0 0,1-1-1,-1 1 1,1 0 0,-1 7 0,2-11-7,0-1 0,0 0-1,0 0 1,0 0 0,0 1 0,0-1-1,1 0 1,-1 0 0,0 0 0,1 0-1,-1 1 1,1-1 0,-1 0 0,1 0-1,0 0 1,-1 0 0,1 0 0,1 1-1,0-1 1,0 0 0,-1 0 0,1 0-1,-1-1 1,1 1 0,0-1-1,-1 1 1,1-1 0,0 0-1,0 1 1,-1-1 0,1 0 0,0 0-1,0 0 1,-1-1 0,1 1-1,2-1 1,5 0 9,1-2-1,-1 1 1,0-2-1,0 1 1,0-1-1,0 0 1,-1-1-1,1 0 1,-1 0-1,-1-1 1,1 0-1,-1 0 1,8-9-1,-1-1 53,0-1 0,-2 0-1,0 0 1,19-38 0,-9 17 0,10 82-65,-16-19 0,-11-16 0,0 0 0,1-1 0,9 10 0,-14-16 0,1 0 0,-1-1 0,1 1 0,0-1 0,0 0 0,0 1 0,-1-1 0,1 0 0,1 0 0,-1 0 0,0 0 0,0-1 0,0 1 0,0-1 0,1 1 0,-1-1 0,0 0 0,0 1 0,5-2 0,-5 1 0,0-1 0,0 0 0,0 0 0,0 0 0,0 0 0,0 0 0,0 0 0,0 0 0,0-1 0,0 1 0,0-1 0,-1 1 0,1-1 0,-1 0 0,3-3 0,20-33 0,-21 31 0,9-18 0,-1 1 0,-2-2 0,10-38 0,-12 34 0,2 1 0,19-40 0,-32 119 0,-4 8 0,-3 1 0,-2-2 0,-39 103 0,52-157 0,-1-1 0,0 1 0,0-1 0,0 0 0,0 0 0,0 0 0,-1 1 0,1-1 0,-1 0 0,1-1 0,-1 1 0,0 0 0,0 0 0,0-1 0,0 1 0,0-1 0,-4 3 0,5-4 0,1 0 0,-1 0 0,0 0 0,0 0 0,0 0 0,0 0 0,1 0 0,-1-1 0,0 1 0,0 0 0,0 0 0,1-1 0,-1 1 0,0 0 0,0-1 0,1 1 0,-1-1 0,0 1 0,1-1 0,-1 1 0,0-1 0,1 0 0,-1 1 0,1-1 0,-1-1 0,-12-16 0,12 18 0,0-1 0,1 0 0,-1 0 0,1 0 0,-1-1 0,1 1 0,0 0 0,-1 0 0,1 0 0,0 0 0,0 0 0,0 0 0,0 0 0,0-1 0,0 1 0,0 0 0,0 0 0,0 0 0,0 0 0,1 0 0,-1 0 0,0 0 0,1 0 0,-1-1 0,1 1 0,-1 0 0,1 1 0,0-1 0,-1 0 0,1 0 0,0 0 0,0 0 0,0 0 0,-1 1 0,1-1 0,0 0 0,0 1 0,0-1 0,0 1 0,0-1 0,2 0 0,3-1 0,0 0 0,0 0 0,0 0 0,1 1 0,-1-1 0,8 1 0,38-3 0,-19 3 0,-1-2 0,0-1 0,0-1 0,52-17 0,-71 18 0,-2-1 0,1-1 0,15-9 0,-22 12 0,-1 0 0,0 0 0,0-1 0,0 0 0,0 1 0,0-1 0,-1-1 0,0 1 0,0 0 0,0-1 0,2-6 0,-2 5 0,0 0 0,-1 0 0,0-1 0,0 1 0,0-1 0,0-7 0,-2 11 0,0-1 0,0 1 0,-1 0 0,1 0 0,-1-1 0,0 1 0,0 0 0,0 0 0,0 0 0,0 0 0,-1 0 0,1 0 0,-1 0 0,0 1 0,-2-4 0,2 4 0,1 0 0,-1 0 0,1-1 0,-1 2 0,0-1 0,0 0 0,0 0 0,0 1 0,-1-1 0,1 1 0,0-1 0,-1 1 0,1 0 0,-1 0 0,1 0 0,-1 0 0,1 1 0,-1-1 0,0 1 0,1-1 0,-1 1 0,0 0 0,1 0 0,-1 0 0,0 1 0,1-1 0,-1 0 0,1 1 0,-1 0 0,0 0 0,1 0 0,-1 0 0,1 0 0,0 0 0,-1 0 0,1 1 0,0-1 0,0 1 0,-3 2 0,2 0 0,-1 0 0,1-1 0,0 1 0,0 1 0,0-1 0,0 0 0,1 1 0,-1-1 0,1 1 0,1 0 0,-1 0 0,1 0 0,-2 9 0,2-7 0,0 0 0,0-1 0,1 1 0,0 0 0,1 0 0,-1-1 0,1 1 0,0 0 0,1-1 0,2 8 0,1-5 0,-1 0 0,1-1 0,1 1 0,-1-1 0,1-1 0,1 1 0,0-1 0,0 0 0,0 0 0,1-1 0,0 0 0,12 7 0,-12-8 0,1 0 0,-1-1 0,1 0 0,0-1 0,-1 0 0,2 0 0,-1-1 0,0 0 0,0-1 0,1 0 0,-1 0 0,1-1 0,9-1 0,-13 0 73,-1 0 0,1 0 0,0-1 0,0 0 0,-1 0 0,1-1 1,-1 0-1,0 0 0,0 0 0,0 0 0,7-7 0,-7 6-896,-1-1 0,1 0 1,-1 0-1,0 0 0,5-10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39.7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46 4120,'0'0'16086,"10"8"-15673,28 27-17,-34-31-319,-1 0 0,-1 0 0,1 1 0,-1 0 0,1-1 0,-1 1 0,-1 0 0,1 0 0,-1 0 0,0 0-1,1 8 1,6 18 440,-6-25-417,1 0 0,0-1 0,0 0 0,0 1 0,1-1 0,0 0 0,0-1 0,0 1 0,1-1 0,-1 0 0,1 0 1,0 0-1,0 0 0,11 5 0,-11-7-46,0 0 1,-1-1 0,1 1 0,0-1 0,0 0-1,0 0 1,0 0 0,0-1 0,0 1-1,0-1 1,0-1 0,0 1 0,0-1 0,0 0-1,0 0 1,0 0 0,0 0 0,7-5 0,2-1 85,0-1 0,0 0 1,-1-1-1,-1 0 0,19-19 0,-10 6 93,-2 0-1,18-28 0,-7 16 9,-23 27-101,-1 0-1,1 0 0,-1-1 1,-1 0-1,10-16 1,-13 23 215,-1 8-173,0 13-45,-14 250 472,-3-99-288,-13 85 126,21-204-343,3-14 49,-13 49 0,14-75-87,0 0-1,-1 0 1,0 0-1,-1-1 0,0 1 1,-1-1-1,-15 19 1,20-28-50,0-1-1,1 1 1,-1-1 0,0 0 0,0 0-1,0 0 1,1 0 0,-1 0 0,0 0 0,0 0-1,-1 0 1,1-1 0,0 1 0,0-1-1,0 0 1,0 0 0,0 1 0,-1-1 0,1-1-1,0 1 1,0 0 0,0 0 0,0-1-1,0 1 1,-1-1 0,1 0 0,0 0 0,-3-2-1,-4-1 23,1 0-1,1-1 1,-1 0-1,0-1 1,-9-9-1,8 6 5,0 0-1,1-1 1,0-1-1,0 1 0,1-1 1,0-1-1,1 1 0,1-1 1,-1 0-1,2 0 1,0-1-1,0 1 0,1-1 1,1 0-1,0 0 0,1 0 1,0 0-1,1 0 1,1 0-1,0 0 0,0 0 1,2 0-1,-1 0 0,2 1 1,0-1-1,0 1 1,1 0-1,0 0 0,13-20 1,-6 15-28,1 1 0,1 0 0,0 1 1,0 1-1,2 0 0,0 1 1,0 0-1,1 2 0,23-13 0,-27 18-7,1 0 0,-1 0 0,1 1-1,0 1 1,1 0 0,-1 1 0,1 0-1,-1 1 1,1 1 0,0 1 0,-1 0-1,1 0 1,23 5 0,95 34-7,-106-30 0,-23-8 58,0 0-1,0-1 1,-1 0 0,1 1 0,0-1-1,0-1 1,0 1 0,-1-1-1,1 1 1,0-1 0,-1 0 0,1 0-1,0-1 1,-1 1 0,6-4-1,-1 1-1105,-1-1 0,0 1 0,0-1 0,11-11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41.0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0 101 5824,'0'0'12138,"13"-4"-11725,166-66 1102,-167 65-1368,0 1-1,0-1 1,1 2 0,0 0-1,-1 0 1,1 2 0,0-1-1,0 1 1,18 2 0,-30-1-103,0 0 1,0 1-1,0-1 1,-1 0-1,1 1 0,0-1 1,0 1-1,0-1 1,0 1-1,-1-1 1,1 1-1,0 0 1,-1-1-1,1 1 1,0 0-1,-1-1 1,1 1-1,-1 0 1,1 0-1,-1 0 0,0 0 1,1-1-1,-1 1 1,0 0-1,1 0 1,-1 0-1,0 0 1,0 1-1,7 13-3032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56.4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1 391 5016,'0'0'6024,"2"10"-5200,-1 2-541,-1-8-141,1 0 0,-1 0 0,1 1 1,0-1-1,0 0 0,0 0 0,1 0 0,2 6 0,-3-9-37,0 0-1,0 0 0,0 0 1,-1 0-1,1 0 1,0 0-1,1 0 0,-1 0 1,0 0-1,0-1 1,0 1-1,0 0 0,0-1 1,1 1-1,-1-1 1,0 0-1,1 1 0,-1-1 1,0 0-1,1 0 0,-1 1 1,0-1-1,1 0 1,-1-1-1,0 1 0,1 0 1,-1 0-1,0 0 1,1-1-1,-1 1 0,0-1 1,1 1-1,-1-1 1,2-1-1,4-1 85,0 0 0,0-1 0,0 0 0,10-9 0,-4 1 89,-1 0 1,0-1 0,-1-1-1,0 1 1,-1-2-1,11-20 1,42-100 1194,-62 132-1440,5-10 87,9-20 483,-2-1-1,12-48 1,-24 74-454,-1 7-115,0 1 0,0-1 0,0 0 0,0 0 0,0 1 0,0-1 0,0 0 0,0 0 0,0 1 0,0-1 0,0 0 0,1 1 0,-1-1 0,0 0 0,1 1 0,-1-1 0,0 0 0,1 1 0,-1-1 0,1 1 0,0-2 0,-3 6 82,1 0 0,-1 0 0,1 0 1,0 0-1,0-1 0,1 1 0,-1 0 0,1 6 0,-4 26 54,2 0 0,2 47 1,1-71-114,1-1 1,-1 0-1,2 0 1,0 0-1,0 0 1,1-1 0,0 1-1,0-1 1,1 0-1,1 0 1,12 17 0,-16-25-43,1 0 1,0 1 0,-1-1 0,1 0 0,0-1-1,0 1 1,0 0 0,0-1 0,0 0 0,0 0-1,1 1 1,-1-2 0,0 1 0,1 0 0,-1-1-1,1 0 1,-1 0 0,0 0 0,1 0 0,-1 0 0,1 0-1,-1-1 1,0 0 0,1 0 0,3-1 0,2-1 10,-1 0 1,1-1-1,0 0 0,-1 0 1,0-1-1,0 0 1,0 0-1,7-8 1,-1-1 79,0-2 1,-2 0-1,1 0 1,-2-1 0,-1 0-1,0-1 1,-1-1-1,-1 1 1,0-1-1,6-30 1,-9 39 267,-2 16-119,-1 22-87,-5 19-116,-1 1 0,-2 0-1,-3-1 1,-22 74 0,30-119-49,1-1-1,-1 1 1,1 0 0,-1 0 0,0 0 0,1-1 0,-1 1-1,0 0 1,0-1 0,0 1 0,-1-1 0,1 1 0,0-1-1,-1 0 1,1 1 0,0-1 0,-1 0 0,0 0 0,1 0-1,-1 0 1,0 0 0,1 0 0,-1-1 0,0 1 0,0 0-1,0-1 1,-1 1 0,1-1 5,-1-1-1,1 1 1,0-1 0,0 1-1,0-1 1,0 1-1,1-1 1,-1 0 0,0 0-1,0 0 1,0 0-1,1 0 1,-1-1-1,0 1 1,1 0 0,-1-1-1,1 1 1,-1-1-1,1 0 1,0 1 0,0-1-1,0 0 1,0 0-1,-1-3 1,-2-2 7,1 0 1,0-1-1,1 1 1,-2-11-1,3 16-12,1-1 0,-1 1 0,1 0 0,0-1-1,0 1 1,0-1 0,1 1 0,-1-1 0,0 1 0,1 0 0,0-1 0,0 1 0,-1 0 0,1-1-1,0 1 1,1 0 0,-1 0 0,2-3 0,3-2 11,1 0 1,-1 0-1,1 0 1,0 1-1,13-9 0,-16 13-10,1-1-1,-1 1 1,1 1-1,0-1 0,-1 1 1,1-1-1,0 1 1,0 1-1,0-1 1,0 1-1,0 0 0,9 1 1,0 0 8,0 2-1,-1 0 1,1 0 0,-1 1 0,0 1 0,0 1-1,18 9 1,4 6 31,42 33 0,-75-52-54,0-1 1,0 1-1,0 0 1,1-1-1,-1 0 1,0 0-1,1 0 1,-1 0-1,1 0 1,0 0-1,-1 0 1,1-1-1,-1 0 1,5 1-1,-3-1-644,-1-1-1,0 0 1,0 1-1,0-1 1,-1 0 0,1 0-1,4-3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56.6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127 91 15072,'0'0'464,"-66"-18"-112,42 6 8,5 0-41,7 2 17,6 2-248,10 2 8,-2 2-56,10 2-8,13-4-96,15-7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2808,'0'0'20855,"3"14"-20704,-2-8-133,1 6 17,-1-1 0,0 1-1,0-1 1,-1 1 0,0-1-1,-1 1 1,-4 18 0,-44 258 725,44-244-647,-34 232 749,23-167 114,15-72-169,1-22 195,26-16-883,-1-2 0,1-1 0,45-14 0,10-1-14,-1 7 25,1 3 0,96 3-1,-153 5-53,-19 0-25,0 1 0,0 0 0,0 0 0,0 0-1,0 0 1,0 1 0,6 1 0,-4 2 134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57.9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266 125 6520,'0'0'4837,"-2"11"-4212,-1 2-395,0 0 0,-1 0 0,-1-1 0,0 1 0,0-1 0,-1 0 0,-11 15 0,16-25-224,-7 10 377,-1-1 0,0 0 0,-1 0 0,-20 18 0,28-27-284,0-1 1,-1 1-1,1 0 0,0-1 1,-1 0-1,1 1 0,-1-1 1,1 0-1,-1 0 1,1-1-1,-1 1 0,0 0 1,1-1-1,-1 0 1,0 1-1,0-1 0,1 0 1,-1 0-1,0-1 1,0 1-1,1-1 0,-1 1 1,0-1-1,1 0 1,-1 0-1,1 0 0,-1 0 1,1-1-1,-1 1 1,1 0-1,0-1 0,0 0 1,-4-3-1,0 0 16,1-1 1,0-1-1,-1 1 0,2-1 0,-1 0 0,1 0 1,0 0-1,1 0 0,-1-1 0,1 1 0,1-1 1,0 0-1,0 0 0,0 0 0,1 0 0,0 0 1,1 0-1,0-1 0,0 1 0,0 0 0,1 0 1,1 0-1,-1 0 0,1 0 0,1 0 0,3-9 1,-3 10-28,4-7 113,0 1 0,11-17 0,-15 26-165,-1 1 0,1-1 0,0 1 0,0 0 0,0 0 0,1 0 0,-1 1 0,1-1 0,-1 1 0,1 0-1,0 0 1,8-3 0,-6 3 4,0 0-1,0 1 0,0-1 1,1 2-1,-1-1 1,0 0-1,1 1 0,-1 1 1,0-1-1,1 1 1,-1 0-1,0 0 0,0 0 1,0 1-1,0 0 0,0 1 1,0-1-1,-1 1 1,1 0-1,-1 0 0,1 1 1,-1 0-1,0 0 1,-1 0-1,7 6 0,5 6 82,-1 0-1,-1 1 1,17 24 0,-25-32-74,-1 0 1,0 1 0,0-1 0,-1 1-1,0 0 1,-1 0 0,0 0 0,-1 0-1,2 13 1,-2 1 58,-1-1-1,-1 1 1,-1-1-1,-1 1 1,-1-1-1,-6 25 1,5-30-23,-2-2 1,1 1 0,-2-1-1,0 0 1,-1 0-1,-1-1 1,0 0-1,-1 0 1,-1-1-1,0 0 1,-1-1-1,0-1 1,-1 0 0,-19 14-1,-81 67 695,78-62-507,12-3 30,16-17-370,18-20-753,7-11-2943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58.5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197 0 11760,'0'0'1166,"-10"13"-635,-62 84 502,57-75-700,1 0 1,1 1-1,-13 33 1,15-25 91,1 1 1,2 0 0,-6 41-1,12-60-218,1 0 0,0 0-1,1 0 1,1 0 0,0 0-1,0 0 1,2 0 0,-1 0-1,2-1 1,-1 1-1,8 14 1,-8-23-127,-1 0-1,1 0 0,0 0 1,1 0-1,-1-1 1,1 0-1,-1 1 1,1-1-1,0 0 1,0-1-1,1 1 1,-1-1-1,0 0 1,1 0-1,0 0 1,-1-1-1,1 1 1,0-1-1,0 0 1,6 0-1,1 0 66,1 0 0,0-1 0,0 0 0,-1-1 0,1 0 0,23-6 0,-19 2-32,1-1-1,-2-1 1,1 0-1,-1-1 1,0-1-1,0-1 1,-1 0-1,17-15 1,-8 2 51,0 0-1,-2-2 1,32-43 0,-45 55-94,-1 0 1,0-1-1,-1 0 1,0 0-1,-1-1 1,-1 1-1,0-2 1,3-18-1,-6 28-34,-1 0 0,0-1 1,-1 1-1,0-1 0,0 1 0,0-1 0,-1 1 0,0 0 0,0-1 0,-1 1 1,1 0-1,-1 0 0,-1-1 0,1 2 0,-1-1 0,0 0 0,-1 0 1,1 1-1,-1 0 0,0 0 0,0 0 0,-8-7 0,2 5 22,0 0 0,0 0 0,-1 1 0,0 0 0,-1 1 0,1 0 0,-1 1 0,0 0 0,0 1 0,-16-2 0,9 2 20,-1 1 1,0 1-1,1 1 0,-1 1 1,-34 5-1,44-4-26,0 1-1,1 0 0,0 1 1,0 0-1,0 0 1,0 1-1,1 0 0,0 1 1,0-1-1,0 2 1,1-1-1,0 1 1,0 0-1,0 0 0,-5 10 1,11-17-62,1 1 1,-1-1-1,1 1 1,-1-1-1,1 1 1,0-1-1,-1 1 0,1-1 1,0 1-1,-1-1 1,1 1-1,0-1 1,0 1-1,-1 0 1,1-1-1,0 1 1,0-1-1,0 1 1,0 0-1,0-1 0,0 1 1,0 0-1,0-1 1,0 1-1,0-1 1,0 1-1,1 0 1,-1-1-1,0 1 1,0-1-1,0 1 1,1-1-1,-1 1 0,0-1 1,1 1-1,-1-1 1,1 1-1,-1-1 1,0 1-1,1-1 1,-1 1-1,1-1 1,-1 0-1,1 1 0,-1-1 1,2 1-1,1-1-51,-1 1-1,1-1 0,-1 1 0,1-1 1,-1 0-1,1 0 0,-1 0 1,1 0-1,-1 0 0,1-1 0,2 0 1,56-18-1102,-41 12-1917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59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176 60 10848,'0'0'745,"-11"2"-336,2-1-287,1 0 0,0 0 0,0 1-1,0 1 1,0-1 0,1 1 0,-1 1-1,1-1 1,-1 1 0,1 0 0,-11 10 0,12-9 74,0 0 1,0 1 0,1-1-1,0 1 1,0 1 0,0-1-1,1 1 1,0 0 0,0-1-1,1 2 1,-4 9 0,7-16-141,0-1 1,0 1 0,0 0 0,-1 0-1,1 0 1,0 0 0,0 0 0,0 0-1,1 0 1,-1 0 0,0 0 0,0 0-1,0 0 1,1 0 0,-1 0-1,1 0 1,-1 0 0,0 0 0,1 0-1,0-1 1,-1 1 0,1 0 0,-1 0-1,2 0 1,0 0 21,-1 0 0,1 1 0,0-1 0,0-1-1,0 1 1,0 0 0,0 0 0,0-1 0,0 1 0,4 0-1,5 0 161,0-1-1,0 0 0,15-3 1,-23 3-183,9-1 96,0-2-1,0 1 1,-1-1-1,1-1 1,-1 0-1,1-1 1,-1 0-1,-1-1 0,1 0 1,-1 0-1,0-1 1,0-1-1,-1 0 1,0 0-1,0-1 0,-1 0 1,0 0-1,-1-1 1,0 0-1,0 0 1,-1 0-1,-1-1 1,5-12-1,-9 22-119,-1 0-1,1 0 1,-1-1-1,0 1 1,1 0-1,-1 0 1,0 0 0,0 0-1,0 0 1,1-1-1,-1 1 1,-1 0-1,1 0 1,0 0 0,0 0-1,0-1 1,-1 1-1,1 0 1,0 0-1,-1 0 1,1 0 0,-1 0-1,1 0 1,-1 0-1,0 0 1,1 0 0,-1 0-1,0 0 1,0 0-1,0 0 1,0 1-1,0-1 1,1 0 0,-1 1-1,-1-1 1,1 1-1,0-1 1,0 1-1,0-1 1,0 1 0,0 0-1,0-1 1,-2 1-1,-1-1 43,-1 0-1,0 1 0,0-1 1,0 1-1,0 0 1,0 1-1,0-1 0,0 1 1,-8 3-1,-5 2 23,0 1 1,0 0-1,1 2 0,1 0 0,-1 1 0,-15 13 0,26-18-70,-1 0-1,1 1 0,0 0 0,0 0 0,1 0 0,0 0 0,0 1 0,0 0 0,1 0 0,0 1 1,0-1-1,1 1 0,0 0 0,0 0 0,1 0 0,-2 13 0,4-20-33,0 1 1,0 0-1,0-1 0,0 1 0,1 0 0,-1-1 1,1 1-1,-1 0 0,1-1 0,-1 1 0,1-1 1,0 1-1,0-1 0,0 0 0,0 1 0,0-1 1,0 0-1,0 1 0,0-1 0,0 0 0,1 0 1,-1 0-1,0 0 0,1 0 0,-1 0 0,1-1 1,2 2-1,2 0-769,0 1 1,0-2 0,0 1-1,12 1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01.1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173 710 5624,'0'0'7580,"-10"5"-6816,-5 4-336,1 0 0,0 1 0,1 1 0,0 0 0,1 1 0,0 0 1,1 1-1,-15 21 0,23-28-272,-2 2 171,0 0 1,0 1-1,1 0 0,-4 13 1,7-19-226,0 0-1,1 0 1,-1 0 0,1 0-1,0 0 1,0 1 0,0-1-1,0 0 1,1 0 0,-1 0-1,1 0 1,0 0 0,0 0 0,0 0-1,0 0 1,0 0 0,1-1-1,2 5 1,-1-3-11,0 0 0,0 0 0,1 0 0,0 0 0,-1 0 0,1-1 0,0 0 0,1 0 0,-1 0 0,1 0 0,-1-1 0,1 1 0,0-1 0,0 0 0,6 1 0,-2-1 16,0-1 1,0 0 0,0 0 0,0-1-1,0 0 1,0-1 0,0 0-1,12-2 1,1-3 63,0-1 0,-1-1 0,1 0 0,-2-2 0,1 0 1,25-18-1,-39 23-111,1 0 0,-1-1 1,0 0-1,-1 0 0,1-1 1,-1 0-1,0 0 1,6-10-1,-11 14-24,1 0 0,-1 0-1,1 0 1,-1 0 0,0 0 0,0 0-1,0 0 1,-1 0 0,1 0 0,-1 0 0,0 0-1,1-1 1,-2 1 0,1 0 0,0 0-1,0 0 1,-1-1 0,0 1 0,0 0 0,0 0-1,0 0 1,0 0 0,0 0 0,-1 1-1,0-1 1,1 0 0,-4-3 0,-3-3 50,0 1 1,0 0-1,-1 0 0,0 1 1,0 0-1,-1 0 1,0 1-1,-19-9 0,24 13-27,0 0-1,0 0 0,-1 0 0,1 0 0,0 1 0,-1 0 0,1 0 1,-1 1-1,1-1 0,-1 1 0,1 1 0,-1-1 0,1 1 0,0-1 1,-1 2-1,1-1 0,-1 0 0,1 1 0,0 0 0,-9 6 0,6-4 57,6-3-84,1 0 1,-1 0-1,1 0 0,-1 0 0,1 0 0,0 0 1,-1 0-1,1 1 0,0-1 0,-2 3 1,3-3-24,0-1 1,0 1 0,0 0-1,0 0 1,0 0 0,0 0-1,1-1 1,-1 1 0,0 0-1,0 0 1,1-1 0,-1 1-1,0 0 1,1 0 0,-1-1 0,1 1-1,-1 0 1,1-1 0,0 1-1,-1-1 1,1 1 0,-1-1-1,1 1 1,0-1 0,-1 1-1,1-1 1,0 1 0,0-1-1,1 1 1,4 3 6,2-1 0,-1 1 0,0-1 0,1 0 0,-1-1 0,1 0 0,0 0 0,0-1 1,0 0-1,0 0 0,0-1 0,0 0 0,14-1 0,8-4 15,0 0 1,37-13-1,-42 11-4,5-2 0,1-1 0,-2-1 0,1-2 0,-2-1 0,0-2 1,0 0-1,-2-2 0,30-25 0,-44 32 0,-8 8-3,-1-1 0,1 1 1,0 0-1,0 0 0,7-3 0,-4-1 214,-18 18-106,-48 107 76,52-105-178,0 0 0,1 0 0,1 0 0,-8 28 0,13-37-11,-1 1 0,0-1 0,1 1 0,0-1 0,0 1 0,0-1 0,0 1 0,3 8 0,-2-11-6,-1 0-1,1 1 1,0-1-1,0 0 0,1 0 1,-1 0-1,0 0 1,1 0-1,-1 0 1,1 0-1,0 0 0,-1-1 1,1 1-1,0 0 1,0-1-1,0 0 1,4 2-1,-4-2-5,-1 0 1,1-1-1,0 0 1,0 1-1,-1-1 1,1 0-1,0 0 1,0 0-1,0 0 1,-1 0-1,1 0 1,0 0-1,0-1 0,-1 1 1,1-1-1,0 1 1,0-1-1,-1 0 1,1 0-1,1 0 1,31-24 52,-24 17-47,-3 2-7,100-79 102,-89 69-77,-1-1 1,0-1-1,21-31 0,-36 46-25,-2 2 1,1-1 0,0 1 0,0 0 0,0-1 0,0 1 0,0 0 0,0-1 0,0 1 0,1 0 0,-1 0 0,0 0 0,1 0 0,-1 0 0,1 0 0,-1 1 0,4-2 0,-3 2 21,-1 1 54,-4 10-37,-3 25 30,2 0 0,0 43 0,4-76-65,0 0 0,0-1 0,0 1 0,1 0 0,-1 0 0,1-1 0,0 1 1,0 0-1,0-1 0,0 1 0,0 0 0,0-1 0,1 0 0,-1 1 0,1-1 0,0 0 0,0 0 0,0 0 0,0 0 0,0 0 0,0 0 0,0 0 0,0-1 0,1 1 0,-1-1 0,1 0 0,-1 0 0,1 0 0,0 0 0,-1 0 0,1 0 0,0-1 0,3 1 0,2 0 5,0 0-1,0-1 0,0 0 1,0 0-1,0-1 1,0 0-1,0-1 1,0 1-1,0-1 1,10-5-1,-4 0-5,0 0 1,-1-2-1,0 1 1,0-2-1,-1 1 0,0-2 1,-1 0-1,14-17 1,9-15 21,29-47 0,-63 89-30,19-31 0,-1 0 0,-2 0 0,22-65 0,18-108 0,-48 171 0,-1 0 0,-2-1 0,0-48 0,-5 83 0,0 0 0,0 0 0,0 0 0,0 0 0,0 0 0,0 0 0,0 0 0,0 0 0,-1 0 0,1 0 0,0 0 0,0 0 0,0 0 0,0 0 0,0 0 0,0 0 0,0 0 0,0 0 0,-1 0 0,1 0 0,0 0 0,0 0 0,0 0 0,0 0 0,0 0 0,0 0 0,0 0 0,0 0 0,-1 0 0,1 0 0,0 0 0,0 0 0,0 0 0,0 0 0,0 0 0,0 0 0,0 0 0,0-1 0,0 1 0,0 0 0,0 0 0,-1 0 0,1 0 0,0 0 0,0 0 0,0 0 0,0 0 0,0 0 0,0-1 0,0 1 0,0 0 0,0 0 0,0 0 0,0 0 0,0 0 0,0 0 0,-6 13 0,-16 96 0,4 0 0,5 1 0,2 153 0,22-103 0,-2-65 0,-10-70-179,1-21-18,1-16-83,-1 3-186,0 0-1,-1 0 1,0 0-1,-3-11 1,0 1-3564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01.3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36 15072,'0'0'1386,"14"-2"-931,276-25 1120,-208 22-1081,-6 4 802,132 14 1,-166-9-665,4-8-495,-33 3-2770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02.6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65 653 4120,'0'0'9292,"-9"12"-8440,-29 40-11,36-50-705,0 1 1,1-1-1,-1 0 0,0 1 1,1-1-1,0 1 0,0 0 1,0-1-1,0 1 0,0 0 1,0 0-1,1 0 0,-1 0 1,1 0-1,0-1 1,0 1-1,0 0 0,0 4 1,1-5-38,0 1-1,0-1 1,0 0 0,1 0 0,-1 1 0,0-1 0,1 0 0,-1 0 0,1 0 0,0-1-1,0 1 1,0 0 0,-1-1 0,2 1 0,-1-1 0,3 2 0,5 2 106,-1-1-1,1 0 1,0-1 0,0-1 0,1 1 0,-1-1 0,17 0-1,-10-1 12,-1-1-1,0-1 1,1 0-1,18-5 1,-28 5-109,-1-1 0,1 1 1,-1-2-1,1 1 0,-1-1 1,0 0-1,0 0 0,-1-1 1,1 1-1,-1-1 0,1-1 1,-1 1-1,5-7 0,-8 9-69,-1-1 0,1 0 0,-1 1-1,0-1 1,0 0 0,0 0 0,-1 0-1,1 0 1,0 0 0,-1 0 0,0 0-1,0 0 1,0 0 0,0 0 0,0 0 0,-1 0-1,0 0 1,1 0 0,-1 0 0,0 0-1,0 0 1,0 1 0,-1-1 0,-1-3-1,-3-4 31,1 0 0,-2 0-1,1 1 1,-1 0-1,-10-10 1,3 5 29,7 6-16,0 1-1,-1 0 1,-16-12 0,22 18-51,-1-1 1,1 1 0,-1 0-1,0-1 1,1 1 0,-1 1 0,0-1-1,1 0 1,-1 1 0,0-1 0,0 1-1,0 0 1,1 0 0,-1 0 0,0 0-1,0 1 1,0-1 0,1 1-1,-4 0 1,-15 10 304,18-3-149,14 1-63,-6-8-110,0 0-1,0 0 1,0-1-1,0 1 1,1-1-1,-1-1 1,0 1-1,0 0 1,8-3-1,-5 2-1,12-3 13,0 0 0,0-2 0,0 0-1,-1-1 1,-1-1 0,1 0 0,-1-2 0,27-19-1,-30 19 17,0-2-1,-1 0 0,0 0 0,-1-2 1,-1 1-1,0-2 0,-1 1 0,0-2 1,15-30-1,-11 12 97,-3 0 1,0-1 0,-3-1-1,-1 0 1,-1 0-1,3-63 1,-11 66 277,-2 26 36,-2 23-92,-49 356 254,6-67-331,22-154-142,19-112-95,-2 1-1,-2-2 0,-1 1 0,-2-2 1,-2 1-1,-27 47 0,43-85-40,0 0-1,0 1 1,-1-1 0,1 0-1,0 1 1,0-1 0,0 0-1,-1 1 1,1-1 0,0 0-1,0 0 1,-1 1 0,1-1 0,0 0-1,-1 0 1,1 0 0,0 0-1,-1 1 1,1-1 0,0 0-1,-1 0 1,1 0 0,0 0-1,-1 0 1,1 0 0,0 0-1,-1 0 1,1 0 0,0 0-1,-1 0 1,1 0 0,-1 0-1,1 0 1,0 0 0,-1 0-1,1 0 1,0-1 0,-1 1-1,1 0 1,0 0 0,0 0-1,-1-1 1,1 1 0,0 0-1,-1 0 1,1 0 0,0-1-1,0 1 1,0 0 0,-1-1 0,1 1-1,0 0 1,0-1 0,0 1-1,0 0 1,-1-1 0,1 0-1,-8-19 79,7 11-71,1 0 1,0 1-1,0-1 1,1 0-1,0 1 1,1-1-1,0 1 0,0-1 1,1 1-1,0 0 1,0 0-1,5-8 0,-2 6 6,1 0-1,0 1 1,0 0-1,1 0 1,0 1 0,1-1-1,-1 2 1,14-9-1,-6 5 22,0 2 1,1 0-1,0 0 0,1 2 1,0 0-1,0 1 0,0 1 0,1 1 1,-1 0-1,38-1 0,-47 5-311,14-1 432,1 1-1,35 5 1,-16 7-5679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2.3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95 737 6328,'0'0'12825,"-7"11"-12340,-5 4-265,2 1 1,0 1-1,1 0 0,0 0 1,2 1-1,0 0 0,-6 24 1,9-14 220,-2 35 0,6-53-300,0 0-1,0 1 0,2-1 0,-1 0 0,1 0 0,6 18 1,-8-26-108,1 1 1,0-1 0,0 0-1,0 0 1,1 1 0,-1-1 0,1 0-1,-1 0 1,1 0 0,-1-1 0,1 1-1,0 0 1,0-1 0,0 1-1,0-1 1,0 1 0,0-1 0,1 0-1,-1 0 1,0 0 0,1 0-1,-1 0 1,0-1 0,1 1 0,-1-1-1,1 1 1,-1-1 0,1 0-1,-1 0 1,1 0 0,-1 0 0,1-1-1,-1 1 1,1-1 0,-1 1 0,1-1-1,-1 0 1,3-1 0,8-4 39,0 0 0,0-1 0,-1 0 0,0-1 0,13-11 0,-22 17-61,31-24 143,0-2 0,34-37 0,-38 32-44,56-69 457,-87 108-457,0 1-1,0-1 1,1 0 0,0 0 0,0 1 0,0-1 0,3 10-1,-1 3-66,1-1 0,7 24 1,-9-38-37,0-1 1,1 1-1,-1-1 1,1 1-1,0-1 1,0 1-1,1-1 1,-1 0-1,1 0 1,-1 0-1,1 0 1,0-1-1,0 1 1,0-1-1,0 0 1,1 1-1,-1-2 1,1 1-1,-1 0 1,1-1-1,0 1 1,4 0-1,-4-1-1,1-1-1,-1 1 1,1-1-1,-1 0 1,1-1-1,-1 1 1,1-1 0,-1 1-1,0-2 1,1 1-1,-1 0 1,0-1-1,0 0 1,0 1-1,0-2 1,0 1-1,0 0 1,-1-1 0,5-4-1,3-3 6,0-1-1,-1 0 0,-1-1 1,0 0-1,0 0 0,6-15 1,-10 19 0,-1-1 0,0 0 0,0 0 0,-1 0 0,0-1 0,-1 1 0,0-1 0,0 1 0,-1-1 0,0-14 0,-1 22-4,-1 1 0,1-1 0,0 0-1,-1 0 1,1 0 0,-1 0 0,1 0 0,-1 0-1,0 1 1,0-1 0,0 0 0,0 1 0,0-1 0,0 1-1,0-1 1,0 1 0,-1-1 0,-1-1 0,-2 0 23,1 0 0,-1 1 0,0 0 0,0 0 0,-7-2 0,11 3-26,-10 3 72,10 1-2,6-2-44,68 8-54,-55-8 24,0-1 0,-1-1 1,1 0-1,-1-2 0,1 0 0,32-11 0,-45 12 7,0 0 5,-1 0-1,1 0 1,0 1 0,0 0 0,0-1 0,0 1 0,0 1-1,0-1 1,7 1 0,-11 0-8,0 1-1,-1-1 1,1 1-1,-1 0 0,1-1 1,-1 1-1,1 0 1,-1-1-1,1 1 1,-1 0-1,1-1 1,-1 1-1,0 0 1,0 0-1,1-1 1,-1 1-1,0 0 1,0 0-1,0 0 1,0 0-1,0-1 0,0 1 1,0 0-1,0 0 1,0 1-1,-4 26 31,3-21-15,-11 58 92,8-47-74,0 0-1,1 0 0,1 0 0,1 0 1,0 1-1,4 33 0,-2-50-27,0 1 0,0 0-1,0-1 1,0 1 0,0-1 0,0 1-1,1-1 1,-1 0 0,1 1 0,0-1-1,0 0 1,0 0 0,0 0 0,0 0 0,0-1-1,0 1 1,0-1 0,1 1 0,-1-1-1,1 0 1,-1 0 0,1 0 0,-1 0-1,1 0 1,0 0 0,0-1 0,3 1-1,1 0 5,1 0-1,-1-1 1,1 0-1,-1 0 1,1-1-1,-1 0 1,0 0-1,1-1 1,7-2-1,3-4-1,0 0 0,0-1 0,-1-1 0,-1 0 0,1-1 0,-1-1 0,-1-1 0,0 0 0,18-23 0,5-10 4,58-94-1,-60 82 14,43-98 0,-63 117-19,-1-1 0,-2 0 0,13-72 0,-26 89 31,0 23-40,0-1 0,0 1 0,0 0 0,0 0 0,0-1 0,0 1 0,0 0 0,0-1 0,0 1 0,0 0 0,0 0 0,0-1 0,-1 1 0,1 0 0,0-1 0,0 1 0,0 0 0,0 0 0,-1-1 0,1 1 0,0 0 0,0 0 0,0 0 0,-1-1 0,1 1 0,0 0 0,0 0 0,-1 0 0,1 0 0,0 0 0,-1 0 0,1-1 0,0 1 0,0 0 0,-1 0 0,1 0 0,0 0 0,-1 0 0,1 0 1,0 0-1,0 0 0,-1 0 0,1 0 0,0 0 0,-1 0 0,1 1 0,0-1 0,0 0 0,-1 0 0,1 0 0,0 0 0,-1 0 0,1 1 0,0-1 0,0 0 0,0 0 0,-1 0 0,1 1 0,0-1 0,0 0 0,0 0 0,-1 1 0,1-1 0,0 0 0,0 0 0,0 1 0,0-1 0,0 1 0,-10 10-3,2 0 0,0 1 1,0 0-1,1 1 0,-7 16 0,-23 70-26,18-40-15,3 0 1,2 1-1,3 1 0,-5 105 0,16-163 41,0 2-2,-1-1-1,1 0 1,1 1 0,-1-1 0,0 0 0,1 0-1,0 1 1,0-1 0,2 5 0,-2-9 5,-1 1-1,1-1 1,0 1 0,0-1-1,0 1 1,0-1 0,0 0 0,0 1-1,0-1 1,0 0 0,0 0-1,0 0 1,1 0 0,-1 0 0,0 0-1,0 0 1,0 0 0,0 0 0,1-1-1,3 1 3,1-1-2,1-1 1,-1 1-1,1-1 1,-1 0-1,0 0 0,1-1 1,-1 0-1,-1 0 1,1 0-1,0-1 0,5-4 1,7-7 1,29-29 0,-2-9 0,-2-1 0,71-118 0,-78 113-3,-19 33-1,38-59 38,79-168 0,-95 159 27,-58 126-57,4 3-7,-88 230 0,-58 186 92,101-297 35,59-151-106,-1 1 1,1 0-1,-1 0 1,1 0-1,1 0 1,-2 7-1,3-14 19,0 1-1,0-1 0,0 0 1,0 0-1,0 1 0,1-1 1,-1 1-1,1-1 0,0 1 1,3-4-1,3-4 10,16-22 12,0 2-1,2 0 1,2 2 0,38-31 0,-64 58-59,-1 0 0,0 1 1,1-1-1,-1 1 0,1-1 0,-1 1 1,0 0-1,1 0 0,-1-1 0,1 1 1,-1 0-1,1 0 0,-1 1 0,1-1 1,-1 0-1,1 0 0,-1 1 1,0-1-1,1 1 0,-1-1 0,0 1 1,1 0-1,-1-1 0,0 1 0,1 0 1,-1 0-1,0 0 0,0 0 0,0 0 1,2 2-1,6 6-1,0 0 1,11 17 0,-12-16-7,13 15 0,-10-10 20,1 0 1,1-1-1,0-1 1,18 15-1,-21-21 26,0 1 0,1-1 0,0-1-1,0 0 1,18 7 0,-26-12-31,1 0 1,-1-1 0,1 1-1,-1-1 1,1 1-1,-1-1 1,1 0-1,0 0 1,-1 0-1,1-1 1,-1 0-1,1 1 1,-1-1-1,1 0 1,-1 0-1,0-1 1,0 1 0,1-1-1,-1 0 1,0 0-1,0 0 1,0 0-1,4-5 1,-6 7-12,3-4-24,0 0 0,0 0 0,0 0-1,-1 0 1,5-7 0,-7 9-13,0 0 1,-1 0-1,1 0 1,0 0-1,-1 1 1,0-1-1,1 0 1,-1 0-1,0 0 0,0 0 1,0 0-1,0 0 1,0 0-1,0 0 1,-1 0-1,1 0 1,-1 0-1,1 0 1,-1 1-1,-1-3 1,-4-7-449,-1 2 0,0-1 0,0 1 0,-1 0 0,-1 1 0,1 0 0,-14-10 0,18 15-897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2.6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0 147 14464,'0'0'1129,"14"-4"-689,185-65 984,-145 51-926,0 3 1,2 2-1,0 2 1,0 4-1,102-3 0,-144 13-371,-15 3 161,-13 4-3100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2.7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 12160,'0'0'1240,"91"-10"-1552,-7 10-8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1 270 5720,'0'0'4430,"7"-11"-3659,2-3-310,1 1 1,0 0-1,1 1 0,18-16 1,10-6 996,-16 13-412,40-27-1,-46 37-734,6-4 319,28-14 0,-43 26-431,0-1-1,-1 1 0,1 1 1,1 0-1,-1 0 1,0 0-1,1 1 1,8 0-1,-14 1-136,0 0 1,0 1-1,0-1 0,0 1 1,-1 0-1,1-1 1,0 1-1,-1 0 0,1 1 1,0-1-1,-1 0 0,0 1 1,1 0-1,-1-1 0,0 1 1,0 0-1,0 0 0,0 0 1,0 1-1,0-1 0,-1 0 1,1 1-1,-1-1 1,1 1-1,0 2 0,3 8 125,0 1 0,0 0 0,4 25 0,-4-14-13,9 41 223,-10-43-138,0 1 0,2-1 1,0-1-1,2 1 1,17 34-1,-20-50-109,1 0 1,1 0 0,-1-1-1,1 1 1,0-1-1,1-1 1,-1 0-1,1 0 1,0 0-1,1-1 1,14 6 0,-23-10-150,4 2 67,0-1 0,0 1 1,1-1-1,-1 0 0,0 0 1,1 0-1,-1-1 0,1 1 1,-1-1-1,1 0 0,-1-1 0,1 1 1,-1-1-1,1 0 0,7-2 1,18-12-4227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9144,'0'0'8217,"14"-8"-7609,1-1-420,-6 3-68,0 0 1,1 1 0,0 0-1,0 1 1,1 0 0,-1 1-1,13-3 1,13-2 337,21-5 546,0 2-1,113-6 1,-140 14-482,-26 2-404,0 0-1,0 1 1,0-1 0,0 1-1,0 0 1,0 0-1,0 0 1,0 1 0,0-1-1,0 1 1,0 0-1,4 2 1,-8-3-138,0 0 0,1 0 0,-1 0-1,0 0 1,0 0 0,0 0 0,0 0 0,0 0 0,0 0 0,0 0 0,1 0-1,-1 0 1,0 0 0,0 0 0,0 1 0,0-1 0,0 0 0,0 0 0,0 0 0,0 0-1,0 0 1,0 0 0,1 0 0,-1 1 0,0-1 0,0 0 0,0 0 0,0 0-1,0 0 1,0 0 0,0 0 0,0 1 0,0-1 0,0 0 0,0 0 0,0 0 0,0 0-1,0 0 1,0 0 0,0 1 0,0-1 0,-1 0 0,1 0 0,0 0 0,0 0-1,0 0 1,0 0 0,0 0 0,0 0 0,0 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5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631 1 11152,'0'0'2598,"-17"9"-2123,-256 164 1349,-24 61 1229,291-229-2843,1 1 0,-1-1 0,1 1 0,0 0 0,1 1 0,-5 7 1,8-13-159,1 0 1,-1 0 0,1 0 0,0 0-1,-1 0 1,1 0 0,0 0 0,-1 0-1,1 0 1,0 1 0,0-1 0,0 0 0,0 0-1,0 0 1,0 0 0,1 0 0,-1 0-1,0 0 1,1 1 0,0 0 0,0-1-25,0 0-1,0 1 1,0-1 0,0 0 0,1 0-1,-1 0 1,0-1 0,1 1 0,-1 0 0,1 0-1,-1-1 1,1 1 0,-1-1 0,1 1 0,0-1-1,-1 0 1,1 1 0,2-1 0,19 1-2756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15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45 10544,'0'0'4128,"18"-1"-3406,202-21 1830,-132 17-1634,-66 5-1267,0 0 0,0-2-1,0-1 1,35-8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26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301 605 5720,'0'0'7274,"-11"1"-6906,-2-1-236,3 0 37,0 0-1,1 1 0,-1 0 1,0 0-1,1 1 1,-15 5-1,1 4 409,1 2 1,0 0-1,1 2 0,-27 23 0,43-33-415,0 0 0,0 0-1,0 1 1,0-1 0,1 1-1,0 1 1,0-1 0,1 0-1,0 1 1,0 0 0,0 0-1,1 0 1,0 0 0,0 0-1,1 0 1,0 0 0,0 1-1,1 8 1,0-7-23,0 0-1,1 0 1,1 0 0,-1 0-1,1-1 1,1 1 0,0-1-1,0 1 1,1-1 0,0 0 0,0 0-1,0 0 1,1-1 0,9 11-1,-10-13-62,1 0 0,0 1 1,0-2-1,0 1 0,0 0 0,1-1 0,-1 0 0,1-1 0,0 1 0,0-1 0,0 0 0,1-1 0,-1 1 0,1-1 0,0 0 0,-1-1 1,12 2-1,-14-4-43,0 0 1,0 1 0,-1-1 0,1 0 0,0-1 0,0 1 0,-1-1 0,1 0 0,-1 0 0,1 0 0,-1 0-1,0 0 1,0-1 0,0 1 0,0-1 0,0 0 0,-1 0 0,4-5 0,3-4 42,0-1 1,-1 0 0,7-18-1,-10 19-25,0 1 1,-1-1-1,-1-1 0,0 1 1,0 0-1,-1-1 0,-1 1 0,0-17 1,-1 23-24,0 0 0,0 0 0,-1 0 0,0 0 0,0 0 0,-1 0 0,0 0 0,0 0 0,0 0 0,0 1 0,-1-1 0,0 1 0,0 0 1,-1 0-1,1 0 0,-1 0 0,0 0 0,-9-7 0,10 10-2,1 1-1,0-1 1,-1 1-1,1 0 1,-1-1 0,0 1-1,0 0 1,1 1 0,-1-1-1,0 0 1,0 1-1,0 0 1,0-1 0,1 1-1,-7 1 1,4 0 19,-1 0 0,1 0 1,0 1-1,-1 0 0,1 0 0,0 0 1,-5 4-1,7-3-21,0 0 0,0 1 0,0-1 0,1 1 0,-1 0 1,1 0-1,0 0 0,0 0 0,0 1 0,-1 5 0,3-9-21,0 0 0,0-1-1,0 1 1,0 0 0,0 0 0,0 0-1,0-1 1,0 1 0,1 0 0,-1 0-1,0 0 1,0-1 0,1 1 0,-1 0-1,1-1 1,-1 1 0,0 0-1,1-1 1,0 1 0,0 0 0,16 16 46,-7-8-28,-6-5-16,0 0-1,0 0 1,0 0-1,1-1 1,-1 1-1,1-1 1,0 0-1,0-1 1,0 1-1,0-1 1,1 0-1,-1 0 1,1-1-1,-1 0 1,1 0-1,-1 0 1,1 0-1,0-1 1,-1 0-1,1 0 1,0-1-1,-1 1 1,1-1-1,-1-1 1,1 1-1,-1-1 1,1 0-1,-1 0 1,0 0-1,0-1 1,0 0-1,0 0 1,-1 0-1,1 0 1,-1-1-1,0 0 1,0 0-1,0 0 1,4-5-1,50-73 121,-54 76-94,-1-1-1,-1 0 1,1 1-1,-1-1 1,0 0-1,-1 0 1,0 0-1,0-1 0,0 1 1,-1 0-1,-1-10 1,1 17-28,0 0 0,0 0 0,0 0 1,1-1-1,-1 1 0,0 0 0,0 0 1,0 0-1,0 0 0,0 0 0,0 0 1,0 0-1,0-1 0,1 1 0,-1 0 0,0 0 1,0 0-1,0 0 0,0 0 0,0 0 1,1 0-1,-1 0 0,0 0 0,0 0 0,0 0 1,0 0-1,0 0 0,1 0 0,-1 0 1,0 0-1,0 0 0,0 0 0,0 0 0,1 0 1,-1 0-1,0 0 0,0 0 0,0 0 1,0 0-1,0 0 0,1 0 0,-1 0 0,0 0 1,0 0-1,0 0 0,0 1 0,0-1 1,0 0-1,0 0 0,1 0 0,-1 0 0,0 0 1,0 0-1,0 1 0,0-1 0,8 6 34,10 12 9,26 33 0,-39-43-29,0 0 1,0 0 0,-1 0 0,0 1-1,0-1 1,-1 1 0,4 16-1,-4-12 2,-1-8 12,-1-1 0,0 1 0,0 0 0,-1 0 0,1 0 0,-1-1 0,-1 8 1,1-10-25,-1-1 1,1 0 0,-1 1 0,1-1 0,-1 0-1,0 1 1,0-1 0,0 0 0,1 0 0,-1 0-1,0 0 1,-1 0 0,1 0 0,0 0 0,0 0 0,0 0-1,0 0 1,-1-1 0,1 1 0,0 0 0,-1-1-1,1 1 1,0-1 0,-1 0 0,1 1 0,-1-1 0,1 0-1,-1 0 1,1 0 0,-2 0 0,-7 0 15,1 0 0,-1-1 0,1 0 0,-1-1 0,1 0 0,0 0 0,0-1 0,0 0 0,-9-4 0,-3-1-35,10 4 22,10 4 1,-1 0 0,1 0 0,-1 0 0,1-1 0,-1 1-1,1-1 1,-1 1 0,1-1 0,-1 0 0,1 1-1,0-1 1,0 0 0,-1 0 0,1 0 0,0 0 0,0 0-1,0 0 1,0 0 0,0 0 0,0 0 0,-1-3-1,2 6-9,1 1-1,-1-1 0,1 0 0,0 1 1,0-1-1,0 0 0,1 0 0,-1 0 1,0 0-1,1 0 0,-1 0 0,1 0 1,0 0-1,0-1 0,-1 1 0,4 1 0,36 26 3,-37-27-3,2 2 1,0 0 6,0 1 0,0-1 0,1-1 0,0 1 0,0-1 0,0 0 1,0-1-1,0 0 0,1 0 0,-1 0 0,1-1 0,9 1 0,-6-3 18,0 1 1,0-2-1,-1 1 0,1-1 0,0-1 0,-1 0 0,0-1 0,16-7 0,-5 0 55,-1-2 1,35-26-1,-44 28-46,0 0-1,0 0 1,-2-1 0,16-25-1,-2 5 11,-21 29-42,3-4 10,0 0-1,1 0 1,-1 1-1,1 0 1,1 0-1,6-5 1,-11 10-7,1 1 0,-1 0 0,0 0 0,0 0-1,0 0 1,1 0 0,-1 0 0,0 0 0,0 1 0,0-1 0,0 1 0,3 1 0,6 0 31,-6 0-26,-1 0 0,0 1 1,0-1-1,0 1 1,-1 0-1,1 0 0,0 0 1,-1 0-1,6 8 0,-2-4-17,-7-7 20,6 8 29,-6-4-31,-6-6-23,0 0 5,1 1 0,-1-1 0,0 1-1,0 1 1,1-1 0,-1 1-1,0 0 1,-9 1 0,8 0 0,1-1 9,1 0-1,-1 1 1,1 0-1,-1 0 1,1 0-1,-1 1 1,1 0-1,0 0 1,0 0-1,0 1 0,0-1 1,0 1-1,0 0 1,1 1-1,0-1 1,-1 1-1,1 0 1,1 0-1,-1 0 1,0 1-1,1-1 1,0 1-1,0 0 0,1 0 1,-1 0-1,1 0 1,0 0-1,0 0 1,1 1-1,-1-1 1,1 1-1,1-1 1,-1 1-1,1-1 1,0 1-1,0 0 0,0-1 1,1 1-1,0-1 1,0 1-1,2 5 1,0-3 5,0 0 0,1-1 1,0 1-1,1-1 0,-1 1 0,1-1 1,1-1-1,-1 1 0,1-1 0,1 0 1,-1 0-1,13 8 0,-14-10-2,0-1 0,1-1-1,-1 1 1,0-1 0,1 0-1,0 0 1,-1 0 0,1-1-1,0 0 1,0 0 0,0 0-1,0-1 1,0 0 0,0 0-1,0 0 1,0-1 0,-1 0-1,1 0 1,9-4 0,-5 1 6,0-1 1,0-1-1,0 0 1,0 0 0,-1-1-1,0 0 1,-1 0-1,0-1 1,0-1-1,0 1 1,-1-1 0,10-17-1,-4 5 25,-1-1 1,-1-1-1,-1 0 0,12-41 1,-21 63-34,-1 0 1,0 0-1,1 0 0,0 0 1,-1 0-1,1 0 1,-1 0-1,1 0 1,0 0-1,0 1 0,0-1 1,0 0-1,1-1 1,-1 2-3,-1-1 1,1 1 0,-1 0-1,1-1 1,-1 1 0,1 0-1,-1-1 1,1 1 0,-1-1-1,0 1 1,1-1-1,-1 1 1,0-1 0,1 1-1,-1-1 1,0 0 0,0 1-1,1-1 1,-1 1 0,0-2-1,-10 27 29,5-9-36,0 2 14,0 0-1,-2 19 1,7-30-6,-1 0 1,1 0-1,1 0 1,-1-1 0,1 1-1,0 0 1,1 0-1,-1-1 1,4 9-1,-1-5-6,0-1 0,1 0 0,0 0 0,11 15 0,-14-21 5,1 0-1,-1 0 1,1-1 0,0 1 0,0-1 0,0 1 0,0-1 0,0 0 0,1 0-1,-1-1 1,0 1 0,1-1 0,0 1 0,-1-1 0,8 1 0,-4-1-4,-1 1 1,1-2-1,0 1 1,0-1-1,0 0 1,0-1-1,0 1 0,0-1 1,0-1-1,-1 1 1,1-1-1,0 0 1,-1-1-1,0 1 1,1-1-1,-1-1 1,0 1-1,-1-1 1,9-7-1,7-8-9,-1-1 0,-1-2 0,-1 0 0,0 0 0,18-34 0,-12 11-17,-1-1 0,19-55 0,-28 59-4,-2-1-1,-2 0 1,8-88-1,-9-135-320,-11 230 256,2 35 88,-1 0 0,1-1 0,0 1 0,-1 0 0,1-1 0,0 1 1,-1 0-1,0-1 0,1 1 0,-1 0 0,0 0 0,0 0 0,1 0 0,-1 0 1,0 0-1,0 0 0,0 0 0,0 0 0,0 0 0,-1 0 0,-1-1 0,1 3 3,1 0 0,-1 0 0,1 0 0,-1 0 0,1 0 0,0 0 0,-1 1 0,1-1 0,0 0-1,0 1 1,0-1 0,0 1 0,0-1 0,0 1 0,0 1 0,-1 1-5,-16 31-24,1 1-1,2 1 1,2 0 0,-9 40-1,9-34 3,0 10-14,2 1 1,3 0-1,2 1 0,2 0 0,5 72 0,-1-110 29,2 1-1,0 0 1,1 0-1,1-1 1,7 22-1,-9-33 14,0 0 1,0 0-1,1 0 0,0-1 1,0 1-1,0-1 0,0 0 1,1 0-1,0 0 0,0 0 1,1-1-1,-1 0 0,1 0 0,0 0 1,0 0-1,0-1 0,0 0 1,10 5-1,-11-8 6,-1 1 0,1-1 0,-1 1 0,1-1 0,0 0 0,-1-1 0,1 1 1,-1 0-1,1-1 0,0 0 0,-1 0 0,0 0 0,1 0 0,-1-1 0,0 1 0,1-1 0,-1 0 0,0 0 0,0 0 0,5-5 0,5-4 11,-1-1 1,21-26-1,-33 38-11,19-23 6,-2-1 1,-1 0 0,0-2-1,-2 1 1,-1-2 0,-2 0-1,0 0 1,7-31 0,46-209 2,-60 251-15,-1-1-1,-1 1 1,0-1-1,-1 1 1,-1-1 0,0 1-1,-1-1 1,-1 1-1,-1-1 1,-8-27-1,9 38 5,-5-14-47,7 20 47,-1 0 1,1 0-1,0-1 1,0 1 0,0 0-1,-1 0 1,1 0 0,0-1-1,0 1 1,-1 0-1,1 0 1,0 0 0,-1 0-1,1-1 1,0 1-1,-1 0 1,1 0 0,0 0-1,-1 0 1,1 0 0,0 0-1,0 0 1,-1 0-1,1 0 1,0 0 0,-1 0-1,1 0 1,0 0-1,-1 0 1,1 1 0,0-1-1,-1 0 1,1 0 0,0 0-1,0 0 1,-1 0-1,1 1 1,0-1 0,-1 0-1,1 0 1,0 1-1,0-1 1,0 0 0,-1 0-1,1 1 1,0-1 0,0 0-1,0 0 1,0 1-1,0-1 1,-1 0 0,1 1-1,0-1 1,0 0-1,0 1 1,-11 18-11,1 1 1,0 0-1,2 1 1,-8 26-1,-17 90 21,30-122-7,-11 53 74,3 1-1,3 0 1,3 1-1,6 110 1,0-163-5,-1-4-24,1 0 1,1-1-1,0 1 1,0-1-1,5 13 1,-6-23-37,-1 0-1,1 0 1,0 0 0,0 0-1,0 0 1,0-1 0,0 1-1,0 0 1,1-1 0,-1 1-1,0-1 1,1 1 0,-1-1-1,1 0 1,0 1-1,-1-1 1,1 0 0,0 0-1,0 0 1,0-1 0,0 1-1,0 0 1,-1-1 0,1 1-1,0-1 1,1 1 0,-1-1-1,0 0 1,0 0 0,0 0-1,0 0 1,0-1 0,0 1-1,0 0 1,0-1 0,0 1-1,0-1 1,3-1 0,11-5 16,0 0 0,-1-1 1,0-1-1,0 0 0,14-12 1,66-61 41,-87 74-65,-5 4 8,1 1 1,0 0 0,0-1 0,0 1-1,7-4 1,0-5 46,-11 12-57,0 0 0,1 0 0,-1-1 0,0 1 0,0 0 0,0 0 0,1 0 0,-1 0 0,0-1 0,0 1 0,0 0 0,0 0 1,0 0-1,1-1 0,-1 1 0,0 0 0,0 0 0,0-1 0,0 1 0,0 0 0,0 0 0,0-1 0,0 1 0,0 0 0,0 0 0,0-1 0,0 1 0,0 0 0,0 0 0,0-1 0,0 1 0,0 0 0,0 0 0,0-1 0,0 1 0,-1 0 0,1 0 0,0-1 0,0 1 0,0 0 0,0 0 0,0 0 0,-1-1 0,1 1 1,0 0-1,0 0 0,0 0 0,-1 0 0,1 0 0,0-1 0,-2 2 3,1 0-1,-1 0 1,1-1 0,0 1 0,-1 0 0,1 0 0,0 0 0,0 1-1,0-1 1,0 0 0,-1 2 0,-8 7 14,-20 13-13,2-3 19,-25 25 0,44-37-19,1 1-1,1 0 0,0 0 0,0 0 0,1 1 0,0 0 0,-5 11 0,10-19-4,0-1-1,1 0 1,-1 1-1,0-1 0,1 1 1,0-1-1,-1 1 0,1-1 1,0 1-1,-1-1 0,1 1 1,0-1-1,0 1 1,0-1-1,1 1 0,-1-1 1,0 1-1,1-1 0,-1 1 1,0-1-1,2 3 1,-1-3-1,0 0 1,0 0-1,0 0 1,0 0-1,1-1 1,-1 1-1,0 0 1,0-1-1,1 1 1,-1 0-1,0-1 1,1 0 0,-1 1-1,0-1 1,1 0-1,-1 0 1,1 0-1,2 0 1,1 0 0,0 0 0,0-1 0,1 0 0,-1 0 0,0 0 0,0-1 0,0 1 0,0-1 0,0-1 0,0 1 0,5-4 0,0-4-2,0 1-1,-1-1 1,0 0 0,-1-1-1,0 0 1,0-1-1,-1 1 1,6-16 0,3-9-12,16-58-1,-38 119-30,1 1 0,1 0 0,1-1 0,1 2 0,1-1 0,5 41 0,-4-65 45,0 0 0,1 0 0,-1 1 0,1-1-1,0 0 1,0 0 0,-1 0 0,1 0 0,1 0 0,-1 0-1,0 0 1,0-1 0,1 1 0,-1 0 0,1-1-1,-1 1 1,1-1 0,3 3 0,-2-2 3,0-1-1,1 0 1,-1 1 0,0-1-1,1 0 1,-1 0 0,0-1-1,1 1 1,-1-1 0,1 0 0,3 0-1,0 0-1,-1-1 1,1 1-1,-1-2 0,1 1 1,-1-1-1,1 0 0,-1 0 0,0 0 1,0-1-1,0 0 0,0-1 0,5-3 1,4-7-13,-1 0 1,-1-1-1,0 0 1,-1-1-1,-1 0 1,0-1-1,-2-1 1,14-31-1,0-12-23,19-84 1,-22 69 7,-3 17-14,-3 0 1,-2-1-1,-3 0 1,-3 0 0,-1-64-1,-5 117 33,-3-30-12,3 35 14,0-1 0,-1 1 0,1 0 0,-1-1 0,1 1 0,-1 0 0,0-1 0,0 1 0,0 0 0,-1 0 0,-1-3 0,2 4 0,1 1 1,-1 0-1,0 0 0,1-1 0,-1 1 1,0 0-1,1 0 0,-1 0 0,0-1 0,1 1 1,-1 0-1,0 0 0,1 0 0,-1 0 1,0 0-1,1 1 0,-1-1 0,0 0 1,1 0-1,-1 0 0,1 1 0,-1-1 1,0 0-1,1 0 0,-1 1 0,1-1 1,-1 1-1,0-1 0,1 0 0,0 1 0,-1-1 1,1 1-1,-1-1 0,0 2 0,-18 22-43,-2 14 69,1 1 0,1 2-1,3-1 1,1 2-1,-17 82 1,17-42 52,4 0 0,0 104 0,11-165-23,2 0-1,0-1 0,1 1 0,1-1 1,1 1-1,0-1 0,2-1 1,0 1-1,20 35 0,-26-54-43,0 1 0,0 0 1,0-1-1,0 1 0,0 0 0,1-1 0,-1 1 1,1-1-1,-1 0 0,1 0 0,0 1 0,-1-1 1,1 0-1,0 0 0,0 0 0,0-1 0,0 1 1,-1 0-1,1-1 0,0 1 0,0-1 0,0 0 1,0 0-1,0 0 0,0 0 0,0 0 0,1 0 1,-1 0-1,0 0 0,-1-1 0,1 1 0,0-1 1,0 0-1,0 1 0,3-3 0,1 0 4,0 1-1,-1-1 1,1-1-1,-1 1 1,0-1-1,0 0 1,0-1-1,0 1 1,-1-1-1,6-7 1,11-19 29,-2 0 1,-2-2-1,0 0 1,11-38-1,-25 63-25,0 1 0,0 0 0,1 0 0,7-11 0,-12 14 61,1 4-73,-1 0 0,1 0 1,0 0-1,0 1 0,-1-1 0,1 0 0,0 0 0,0 0 1,-1 1-1,1-1 0,0 0 0,0 0 0,-1 1 0,1-1 1,0 0-1,0 0 0,0 1 0,0-1 0,0 0 0,0 1 1,-1-1-1,1 0 0,0 1 0,0-1 0,0 0 1,0 1-1,0-1 0,0 1 0,-19 83 168,10-51-93,-8 68 0,14-72-41,2-15-20,-1-1 0,2 1 1,0-1-1,0 1 0,1-1 0,4 18 0,-5-30-13,1 0-1,-1-1 1,0 1 0,1 0-1,-1-1 1,1 1 0,-1 0-1,1-1 1,-1 1 0,1-1-1,0 1 1,-1-1 0,1 1 0,0-1-1,-1 0 1,1 1 0,0-1-1,0 0 1,-1 1 0,1-1-1,0 0 1,0 0 0,-1 0-1,1 0 1,0 0 0,0 0-1,0 0 1,-1 0 0,1 0-1,0 0 1,0 0 0,-1 0-1,1 0 1,0-1 0,0 1-1,-1 0 1,1-1 0,0 1 0,0 0-1,-1-1 1,2 0 0,30-18 57,-12 2-43,-1-1 1,-1-1-1,-1 0 0,0-1 1,-2-1-1,0-1 0,23-45 1,-41 72-10,-7 13 67,-10 31-1,17-43-66,1 0 1,0 0-1,1 1 1,-1-1-1,1 1 0,0-1 1,1 1-1,0-1 1,0 1-1,0 0 1,3 10-1,-3-15-9,1 0 0,-1 0 0,1-1 0,-1 1 0,1 0 0,0-1 0,0 1 0,0 0 0,0-1 0,0 1 0,1-1 0,-1 1 0,0-1 0,1 0 0,-1 0 0,0 1 0,1-1 0,0 0 0,-1 0 0,1-1 0,0 1 0,-1 0 0,1 0 0,0-1 0,0 1 0,0-1 0,-1 0 0,1 1 0,0-1 0,0 0 0,0 0 0,0 0 0,0 0 0,0-1 0,-1 1 0,3-1 0,1 0 0,-1-1 0,1 1 0,-1-1 0,0 0 0,1 0 0,-1-1 0,0 1 0,-1-1 0,1 0 0,0 0 0,-1 0 0,0 0 0,4-5 0,-4 4 0,0-1 0,-1 1 0,1 0 0,-1-1 0,0 0 0,-1 1 0,1-1 0,-1 0 0,0 0 0,0 0 0,-1 0 0,1 0 0,-1 0 0,0 0 0,0 0 0,-1 0 0,1 0 0,-1 1 0,-3-9 0,2 10 0,0 0 0,0 0 0,0 0 0,0 1 0,-1-1 0,1 1 0,-1 0 0,0-1 0,1 1 0,-1 0 0,0 1 0,-6-4 0,-4-2 0,12 6 0,1 1 0,0 0 0,-1 0 0,1 0 0,-1-1 0,1 1 0,0 0 0,-1 0 0,1-1 0,0 1 0,-1 0 0,1-1 0,0 1 0,0 0 0,-1-1 0,1 1 0,0-1 0,0 1 0,-1 0 0,1-1 0,0 1 0,0-1 0,0 1 0,0-1 0,0 1 0,0-1 0,0 1 0,0 0 0,0-1 0,0 1 0,0-1 0,0 1 0,0-1 0,0 1 0,0-1 0,0 1 0,1 0 0,-1-1 0,0 1 0,0-1 0,1 1 0,-1 0 0,0-1 0,0 1 0,1 0 0,-1-1 0,0 1 0,1-1 0,24-14 0,-13 8 0,-3 1 0,0 0 0,0 1 0,0 0 0,0 0 0,1 1 0,0 1 0,13-4 0,-20 6 0,1 0 0,-1 1 0,0-1 0,1 1 0,-1 0 0,0 0 0,1 0 0,-1 0 0,0 1 0,1-1 0,-1 1 0,0 0 0,0 0 0,0 0 0,0 0 0,0 1 0,0-1 0,0 1 0,0 0 0,0 0 0,0 0 0,-1 0 0,1 0 0,-1 1 0,0-1 0,0 1 0,3 4 0,-3-3 0,0 0 0,0 0 0,0 1 0,-1-1 0,0 1 0,0-1 0,0 1 0,0 0 0,-1-1 0,0 10 0,-6 45 0,6-55 0,-9 20 0,7-21 0,1 0 0,0 0 0,0-1 0,0 1 0,0 0 0,0 0 0,0 4 0,20-37 0,-10 14 0,4-7 0,19-27 0,-29 46 0,1-1 0,0 0 0,-1 1 0,2 0 0,-1 0 0,0 0 0,1 1 0,0-1 0,-1 1 0,1 0 0,10-4 0,-12 7 0,1 0 0,-1-1 0,0 2 0,0-1 0,0 0 0,0 0 0,0 1 0,0 0 0,0-1 0,0 1 0,0 0 0,0 1 0,0-1 0,0 0 0,-1 1 0,1 0 0,0-1 0,2 4 0,4 2 0,0 0 0,-1 1 0,12 13 0,7 10 0,-11-14 0,-1 1 0,16 26 0,-27-33 11,-10-8-13,4-3-23,0-1-1,0 1 1,0-1-1,-1 0 1,1 0 0,0 0-1,0 0 1,0 0-1,-3-3 1,-18-15-4591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26.9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15776,'0'0'3023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27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78 12864,'0'0'1464,"101"-31"-920,-33 19 32,13-4 0,-3 4-49,-1 6 9,-8 6-128,-19 0 0,-16 0-120,-16 4 0,-16-2-136,-8 8 0,-6 2-96,-28 6 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27.4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93 12360,'0'0'472,"61"-40"-256,-15 17 0,16 3-328,1 10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2.7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193 782 7432,'0'0'5764,"-9"0"-4976,2 0-589,0 0 1,0 1 0,0-1 0,1 1-1,-1 1 1,0-1 0,1 1 0,-1 0 0,1 1-1,-1-1 1,-9 7 0,8-3 129,0 0 1,0 0 0,0 1-1,1 0 1,0 1-1,1 0 1,0 0 0,0 0-1,-6 11 1,9-14-186,1 1 1,-1-1-1,1 1 1,0-1-1,1 1 1,-1 0-1,1 0 1,0 0-1,1 0 1,-1 0-1,1 0 1,1 0-1,-1 0 1,1-1-1,0 1 1,0 0-1,2 7 1,2-1-3,1-1 0,0 0 1,0 0-1,1 0 0,1-1 0,0 0 1,0 0-1,0-1 0,2 0 0,-1 0 1,1-1-1,0-1 0,0 0 0,22 12 1,-23-15-86,0 0 1,0 0 0,0 0 0,0-1 0,1-1 0,-1 1 0,1-1 0,-1-1 0,1 0 0,0-1 0,0 1 0,0-2 0,-1 1 0,1-2 0,0 1 0,-1-1 0,1-1 0,-1 1 0,18-9 0,-20 7-27,-1-1 0,1 0-1,-1 1 1,0-2 0,-1 1 0,0-1 0,1 0-1,-2 0 1,1-1 0,-1 1 0,0-1-1,0 0 1,-1 0 0,0 0 0,0-1-1,0 1 1,-1-1 0,0 1 0,-1-1-1,0 0 1,0-11 0,0 6 13,-1 0 0,0 1 0,-1-1 0,-1 1 0,0 0 0,0-1 0,-1 1 0,-1 0 0,0 0 0,-1 1 0,0-1 0,-12-19 1,13 25-15,-1 0 0,0 1 1,0-1-1,0 1 1,-1 0-1,1 1 0,-1-1 1,0 1-1,-1 0 1,1 0-1,-1 1 0,-13-5 1,17 7-14,-1 0 0,0 0 0,0 0 0,0 1 0,0-1 0,0 1 0,0 0 0,0 0 0,0 1 0,0-1 0,0 1 0,0 0 0,0 0 0,1 0 1,-1 0-1,0 1 0,1-1 0,-1 1 0,1 0 0,-1 0 0,1 1 0,0-1 0,0 1 0,0-1 0,-3 4 0,4-3-11,1-1 1,-1 1-1,1-1 0,-1 1 1,1 0-1,0 0 0,0 0 1,0 0-1,0 0 0,1 0 0,-1 0 1,1 0-1,0 0 0,0 0 1,0 0-1,0 0 0,1 0 0,-1 0 1,1 0-1,-1 0 0,3 5 1,-1-1-8,1-1 1,-1 0-1,1 0 1,0 0-1,1 0 1,-1-1-1,1 1 1,0-1-1,7 7 0,-1-4 5,0 0-1,1-1 1,0 0-1,0 0 1,0-1-1,1-1 1,0 0-1,0 0 1,0-1-1,1-1 1,21 4-1,-19-5 0,1-1 1,0 0-1,0-1 0,-1-1 0,1-1 0,0 0 0,-1-1 1,1 0-1,19-8 0,-26 7 8,0 0 0,0-1 0,-1 0 0,0 0 0,0-1 0,0 0 0,-1-1 0,1 1 0,-2-1 0,1-1 1,-1 1-1,7-11 0,5-12 71,-1-1 1,15-35 0,-2 2 75,-26 56-88,1 1-1,0-1 0,0 1 1,1 0-1,8-9 0,-7 29 87,-2 12-124,0 1-1,-1 0 0,-2 0 1,-1 0-1,-1 0 0,-1 0 1,-1 0-1,-1 0 0,-9 30 1,11-51-21,-1 0 1,0 0-1,0 0 0,-1 0 1,1 0-1,-1 0 0,0 0 1,0-1-1,-1 1 1,1-1-1,-7 5 0,8-7-2,-1 0 1,1-1-1,-1 1 0,0-1 0,1 0 0,-1 0 0,0 0 0,0 0 0,0 0 0,1 0 0,-1-1 0,0 0 0,0 1 0,0-1 1,0 0-1,0-1 0,0 1 0,0 0 0,0-1 0,0 1 0,0-1 0,-3-2 0,-7-3 18,-1 0 0,2-1 1,-1-1-1,1 0 0,0-1 0,1 0 0,-12-13 0,11 12 12,-4-14 41,15 23-72,15 5-63,29 21 4,-28-15 33,0-1-1,18 7 1,126 49-118,-147-62 129,0 1 1,0-2-1,1 0 0,0 0 1,-1-1-1,1-1 0,0 0 1,-1 0-1,1-1 1,0-1-1,18-5 0,-6 0 3,-1-1-1,0 0 0,-1-2 1,41-24-1,-52 25 5,-1 0 0,0 0 0,-1-1 0,0-1 0,0 0 0,-1 0 0,12-20 0,19-22 0,-39 52-2,0-1 0,0 1-1,0 0 1,0 0 0,0-1 0,1 1 0,-1 0-1,0 0 1,1 1 0,-1-1 0,1 0 0,-1 0-1,1 1 1,-1-1 0,1 1 0,0-1 0,-1 1-1,1 0 1,-1-1 0,1 1 0,0 0 0,-1 0-1,1 0 1,0 0 0,-1 1 0,1-1 0,0 0-1,-1 1 1,3 0 0,1 2-7,1 0 0,-1 0-1,0 1 1,0-1 0,0 1 0,0 1-1,4 4 1,-82-14 345,60 5-310,1 1-1,-1 0 1,1 1-1,-1 1 1,1 0-1,0 0 1,-18 8-1,24-8-17,0 0 1,0 0-1,0 0 0,1 1 1,0-1-1,0 1 0,0 1 1,0-1-1,1 1 0,-1-1 1,1 1-1,0 1 0,1-1 0,-1 0 1,1 1-1,-4 10 0,6-11-6,0-1 0,0 1-1,0 0 1,1 0 0,0 0-1,0 0 1,0 0 0,1-1-1,0 1 1,-1 0-1,4 7 1,-1-2 5,0 0-1,1-1 1,1 0-1,8 14 0,-7-14-2,0-1-1,0-1 0,1 1 0,0-1 0,1 0 0,0-1 1,0 0-1,0 0 0,1 0 0,-1-1 0,1-1 0,1 0 1,-1 0-1,1 0 0,-1-1 0,1-1 0,0 0 0,0 0 1,0-1-1,0 0 0,0 0 0,0-1 0,0-1 0,1 0 1,-1 0-1,0-1 0,-1 0 0,1-1 0,0 0 0,-1-1 1,12-5-1,11-9-21,-1-2 0,-1-1 0,50-45 0,-48 38 20,-21 19 17,-1-2-1,0 1 1,0-1-1,-1 0 0,0-1 1,-1 0-1,-1-1 1,0 1-1,8-21 0,-15 32-11,0 1-1,1-1 0,-1 0 1,0 1-1,0-1 0,0 0 1,1 0-1,-1 1 0,0-1 1,0 0-1,0 1 0,0-1 1,0 0-1,0 0 0,0 1 1,0-1-1,-1 0 0,1 0 1,0 1-1,0-1 0,-1 0 1,1 1-1,0-1 1,-1 0-1,0 1 0,1 0 0,-1 0 1,0 0-1,1 0 0,-1 0 1,1 0-1,-1 1 0,0-1 0,1 0 1,-1 0-1,1 1 0,-1-1 1,0 0-1,1 1 0,-1-1 0,1 0 1,-1 1-1,1-1 0,-1 1 1,1-1-1,0 1 0,-1-1 0,1 1 1,-1-1-1,1 1 0,0 0 1,0-1-1,-1 1 0,1-1 0,0 2 1,-11 16 22,2 0-1,0 1 1,-11 34 0,18-46-14,0 1-1,0 0 1,1 0-1,0 0 1,0 0-1,1 0 1,0 0-1,1 0 1,-1 0-1,2 0 1,-1 0-1,5 15 1,-4-20-9,0 0 1,-1 0 0,1 0 0,0 0-1,1 0 1,-1 0 0,0 0-1,1-1 1,0 1 0,-1-1 0,1 0-1,0 1 1,0-1 0,0-1-1,1 1 1,-1 0 0,0-1 0,1 0-1,-1 1 1,8 0 0,-2 0-4,1-1-1,0 0 1,0 0 0,0-1-1,0 0 1,11-2 0,-3-2 2,0 0 1,0-1-1,-1-1 1,0-1-1,0 0 1,-1-1-1,0-1 1,0 0-1,-1-1 1,0-1-1,-1 0 1,20-21-1,-5 2-1,-2-1 0,-1-2 1,-1 0-1,28-52 0,-35 51-4,-2-1-1,-1 0 1,-2-1 0,-2-1 0,10-47 0,-8 4-50,5-116 1,-16 175 34,0-35-36,-2 52 40,0 0 0,-1 0 0,0-1 0,1 1 0,-1 0 0,-1 0 0,1 0 0,-1 0 0,1 0 0,-3-4 0,3 8 9,1 0 0,0-1 0,0 1 0,0 0-1,-1-1 1,1 1 0,0 0 0,-1-1 0,1 1 0,0 0 0,-1 0-1,1-1 1,0 1 0,-1 0 0,1 0 0,-1 0 0,1 0 0,0-1-1,-1 1 1,1 0 0,-1 0 0,1 0 0,0 0 0,-1 0 0,1 0-1,-1 0 1,1 0 0,-1 0 0,1 0 0,0 0 0,-1 0 0,1 1-1,-1-1 1,1 0 0,0 0 0,-1 0 0,1 0 0,-1 1 0,-13 12-46,12-10 40,-9 10-17,1 0 1,0 1-1,2 1 0,-1 0 0,-7 19 0,3-2-20,-13 53 1,16-47-5,2 1 1,1 0-1,2 1 1,2 0-1,2-1 1,1 1-1,2 0 1,2-1-1,2 1 1,15 57-1,-17-85 26,1 0-1,0 0 0,1 0 0,0 0 1,9 11-1,-12-18 15,1-1 0,-1 1 0,1-1 0,0 1 0,0-1 0,1 0 0,-1-1 0,1 1 0,0-1 0,0 0 0,0 0 0,0 0 0,6 2 0,-6-4 9,0-1 0,0 1 0,1-1 0,-1 0 0,0 0 0,0 0 0,0-1 0,1 0 0,-1 0 0,0 0 0,0 0 0,0-1 0,0 0-1,0 0 1,-1 0 0,1-1 0,-1 0 0,1 0 0,3-3 0,9-8 3,-2 0 1,1-1-1,15-20 0,-24 27-1,19-24 12,-1-1 0,-2-1 0,-1-1 0,-2-1 0,-1-1 0,-2-1 0,-1 0 0,-3-1 0,16-71 0,-28 104-14,5-21 5,5-54 0,-11 73-5,0 0 1,0 0 0,-1-1-1,0 1 1,0 0-1,-1 0 1,0 1 0,0-1-1,-1 0 1,0 1-1,-6-10 1,9 16 0,-1 0 0,1 0 0,-1 0 0,0 0 0,1 0 0,-1 0 0,0 0 0,0 0 0,0 0 0,1 0 0,-1 0 0,0 1 0,0-1 0,-1 0 0,1 1 0,0-1 0,0 1 0,0-1 0,0 1 0,0 0 0,0 0 0,-1-1 0,1 1-1,0 0 1,0 0 0,0 0 0,-1 0 0,1 0 0,0 0 0,0 0 0,0 1 0,-1-1 0,1 0 0,0 1 0,0-1 0,0 1 0,0-1 0,0 1 0,-2 1 0,-4 2 8,1 1 0,0 0 0,1 0-1,-1 1 1,-4 6 0,-7 9 7,2 0 1,0 1-1,2 1 0,0 0 0,2 0 1,-14 40-1,12-22 21,2 1-1,2 0 1,-6 58-1,14-81-14,1 1 1,0-1-1,2 0 1,0 1-1,1-1 0,1 0 1,0-1-1,2 1 1,0-1-1,1 0 0,1 0 1,1-1-1,0 0 1,19 25-1,-22-35 7,0 0-1,1-1 1,-1 0 0,1 0 0,1-1-1,-1 0 1,1 0 0,9 4-1,-13-7-7,1 0-1,0 0 0,0 0 1,0-1-1,0 1 1,1-1-1,-1-1 0,0 1 1,0-1-1,1 1 0,-1-2 1,0 1-1,1-1 0,-1 1 1,5-3-1,9-4 32,0 0 1,-1-2-1,0 0 0,22-16 1,63-52 5,-33 23-103,-66 50 40,18-11-95,-2-1 0,0 0 1,26-29-1,-45 44 88,-1 1 0,1 0 0,-1-1 0,1 1-1,-1-1 1,0 1 0,1 0 0,-1-1 0,1 1 0,-1-1 0,0 0 0,0 1 0,1-1 0,-1 1 0,0-1 0,0 1 0,0-1 0,1 0 0,-1 1 0,0-1 0,0 1 0,0-1 0,0 0 0,0 1 0,0-1-1,0 0 1,-1 1 0,1-1 0,0 1 0,0-2 0,-1 2 5,0 0 0,0-1-1,0 1 1,0-1 0,0 1 0,0 0-1,0 0 1,0 0 0,0 0 0,0-1-1,0 1 1,0 1 0,0-1 0,0 0-1,-2 0 1,-46 13 10,27-4 13,1 2 0,0 0 0,1 1 1,0 1-1,1 0 0,0 2 0,1 0 0,1 1 0,0 1 0,1 1 0,-17 25 0,27-34 11,1-1 0,0 1-1,0 0 1,1 1-1,0-1 1,1 1-1,-4 13 1,7-21-17,-1 1 1,1-1-1,0 0 0,-1 1 1,1-1-1,0 1 0,0-1 0,1 0 1,-1 1-1,0-1 0,1 0 1,-1 1-1,1-1 0,0 0 1,0 0-1,0 1 0,0-1 1,0 0-1,1 0 0,-1 0 1,1 0-1,-1 0 0,1-1 1,-1 1-1,1 0 0,0-1 1,0 1-1,0-1 0,0 0 1,0 0-1,0 0 0,0 0 1,1 0-1,-1 0 0,0 0 1,5 0-1,1 1 7,0-1 0,0 0-1,0 0 1,1-1 0,-1 0 0,0-1 0,0 0-1,0 0 1,0-1 0,0 0 0,0 0 0,0-1-1,0 0 1,-1 0 0,1-1 0,-1 0-1,0 0 1,0 0 0,-1-1 0,1 0 0,-1-1-1,0 1 1,0-1 0,-1-1 0,0 1 0,7-12-1,-5 3-24,-1 0 0,0-1 0,2-15 0,-3 14-27,-1 1 0,13-24 0,-18 39 32,1 1 1,0 0-1,0 0 1,0-1-1,-1 1 1,1 0-1,0 0 0,0 0 1,0 0-1,-1-1 1,1 1-1,0 0 1,0 0-1,-1 0 1,1 0-1,0 0 0,0 0 1,-1 0-1,1-1 1,0 1-1,-1 0 1,1 0-1,0 0 0,0 0 1,-1 0-1,1 0 1,0 0-1,-1 1 1,1-1-1,0 0 0,0 0 1,-1 0-1,1 0 1,0 0-1,0 0 1,-1 0-1,1 1 0,0-1 1,0 0-1,-1 0 1,1 0-1,0 0 1,0 1-1,0-1 0,-1 0 1,1 0-1,0 1 1,0-1-1,0 0 1,0 0-1,0 1 0,0-1 1,-1 1-1,-3 11-13,-1 1-1,1 0 1,1 0 0,1 1-1,-1-1 1,2 1-1,0-1 1,1 17-1,1-28 17,-1 1-1,1-1 0,-1 1 0,1-1 0,0 0 0,0 1 0,0-1 1,0 0-1,1 0 0,-1 0 0,1 0 0,-1 0 0,1 0 0,-1 0 1,1-1-1,0 1 0,0 0 0,0-1 0,0 0 0,0 1 0,0-1 1,1 0-1,-1 0 0,0 0 0,0 0 0,1-1 0,4 2 0,-1-1-2,0 0 1,0 0-1,0 0 0,0-1 0,0 0 0,0 0 0,0 0 0,0-1 0,0 0 0,9-2 0,3-4-7,0-1-1,0-1 1,-1-1 0,0 0-1,0-1 1,16-14-1,4-8-8,42-47 1,-58 55 5,-2 0 0,0-1 0,-2-1 0,-1-1 0,-1 0-1,-1-1 1,-2-1 0,-1 0 0,10-45 0,-3-9-58,-4-2-1,4-105 0,-8 133 13,-8 48 44,1 0 1,-2 0-1,1 1 1,-1-1-1,-1 0 1,-1-18-1,-1 9-12,0 5-7,1 15 33,0-1 1,1 1-1,-1 0 1,0 0-1,0 0 1,1-1-1,-1 1 1,1 0-1,-1 0 1,1 0 0,-1 0-1,1 0 1,-1 0-1,1 0 1,0 0-1,-1 2 1,-16 46 35,2 0 0,2 2 0,2-1-1,-5 68 1,8-12 112,7 116 0,1-199-122,0-7 11,0-1 0,1 1 0,1-1 0,0 1 0,1-1 0,1 0 0,0 0 0,1 0 0,1 0 0,0-1 0,12 18 0,-18-30-26,1-1 1,0 1-1,0-1 0,1 0 1,-1 0-1,0 1 0,0-1 0,0 0 1,1 0-1,-1 0 0,1-1 1,-1 1-1,1 0 0,-1 0 1,1-1-1,-1 1 0,1-1 0,0 1 1,-1-1-1,4 1 0,-2-2 3,1 1 0,-1 0 0,1-1-1,-1 1 1,1-1 0,-1 0 0,0 0 0,0-1-1,6-2 1,1-1 8,-1-1 1,0-1-1,0 0 0,0 0 1,9-11-1,93-112 107,-85 91-145,-25 44-46,-2 6 26,-41 167 10,41-172 29,0 1 0,0 0-1,0-1 1,1 1 0,0 0 0,1 7 0,-1-11 2,1-1 0,-1 1 0,1 0 0,0-1 0,0 1 0,0-1 0,0 1 0,0-1 0,1 0 0,-1 1 0,1-1 0,-1 0 0,1 0 0,0 0 0,0 0 0,0 0 0,4 2 0,-4-3-2,1 0 0,0-1 0,-1 1-1,1-1 1,0 0 0,-1 0 0,1 0 0,0 0-1,-1 0 1,1-1 0,0 1 0,-1-1-1,1 0 1,0 1 0,-1-1 0,5-3 0,-3 3-5,13-6 0,0 0 0,0-1 0,0-1 0,-1-1 0,0 0 0,-1-1 0,0-1 0,-1 0 0,0-1 0,12-15 0,-24 25 0,0 0 0,-1 0 0,1 0 0,-1 0 0,1 0 0,-1 0 0,1-4 0,-18 23 60,13-11-52,-1-1 0,1 1-1,0 0 1,1 0-1,-1 0 1,1 1 0,0-1-1,0 0 1,1 1 0,-1 0-1,1-1 1,0 9-1,1-9-6,0 0 0,1 0-1,0-1 1,0 1 0,0 0-1,0 0 1,1-1 0,0 1-1,0-1 1,0 1 0,0-1-1,1 0 1,0 0 0,0 0-1,3 4 1,-3-6-1,0 0 0,-1 0 0,1 0 0,0 0 0,0-1 1,0 0-1,0 1 0,1-1 0,-1 0 0,0 0 0,0-1 0,1 1 0,-1-1 0,0 1 0,1-1 0,-1 0 0,1-1 1,-1 1-1,5-1 0,-1 0 1,0 0 0,1-1 0,-1 0 0,0 0 0,0-1 0,0 1 1,12-8-1,-14 6 3,0 0-1,0 0 1,0-1 0,0 0 0,-1 0 0,0 0 0,0 0 0,0-1 0,-1 1 0,0-1 0,0 0-1,0 0 1,-1 0 0,0-1 0,0 1 0,0 0 0,0-10 0,-1 11-2,-1 0 0,0 1 0,1-1 0,-2 0 1,1 0-1,-1 1 0,1-1 0,-1 1 0,-1-1 0,1 0 0,0 1 1,-1 0-1,0-1 0,0 1 0,-1 0 0,1 0 0,-1 0 0,0 0 1,0 1-1,0-1 0,0 1 0,-1 0 0,1 0 0,-7-5 0,6 6 3,-1 1-1,1-1 1,-1 1-1,1 0 1,-1 0-1,1 0 1,-1 1 0,0-1-1,1 1 1,-6 0-1,2 1 19,0-1 0,0 1 0,0 1 1,-15 4-1,4 7 46,12-4 25,7-9-87,0 0 0,0 1 0,0-1 0,0 0 0,0 0 1,0 1-1,0-1 0,0 0 0,0 0 0,0 1 0,1-1 0,-1 0 0,0 0 0,0 1 0,0-1 0,0 0 0,0 0 0,1 0 0,-1 1 0,0-1 0,0 0 0,0 0 0,1 0 0,-1 1 0,0-1 0,0 0 0,0 0 0,1 0 0,-1 0 0,0 0 0,0 0 0,1 0 0,-1 0 0,1 1 0,2-1 7,0 0 1,1 0-1,-1 0 0,0 0 0,0 0 0,1-1 0,-1 1 1,5-2-1,7-1 18,136-25-29,-85 17-88,-36 5-33,48-3 1,-68 9 105,-1 0 0,1 1-1,0 0 1,0 0 0,0 1 0,-1 0 0,1 1 0,17 7-1,-24-8 31,1-1-1,-1 1 1,0 0-1,0-1 1,0 1 0,0 1-1,0-1 1,0 0-1,2 4 1,-4-4 1,0 0 1,0 0 0,0 0 0,0 0 0,0 0-1,-1 0 1,1 1 0,-1-1 0,0 0 0,1 0-1,-1 0 1,0 1 0,0-1 0,-1 0-1,1 0 1,-1 3 0,0 2-7,-1-1 0,0 0 0,0 1 0,-1-1 0,-3 6 0,-7 18-6,8-8-4,4-17 0,0 0 0,0-1 0,0 1 0,-1-1 0,1 1 0,-1-1 0,0 1 0,-1-1 0,1 0 0,-1 0 0,-3 4 0,10-12 0,-1-1 0,0 0 0,0 0 0,0-1 0,2-5 0,5-8 0,65-99 0,-49 80 0,-26 37 0,0 0 0,0 1 0,1-1 0,-1 1 0,0-1 0,0 1 0,1-1 0,-1 1 0,1-1 0,-1 1 0,0-1 0,1 1 0,-1-1 0,1 1 0,-1-1 0,1 1 0,-1 0 0,1-1 0,-1 1 0,1 0 0,-1 0 0,1-1 0,0 1 0,-1 0 0,1 0 0,-1 0 0,1 0 0,0 0 0,-1-1 0,1 1 0,-1 0 0,1 1 0,0-1 0,-1 0 0,1 0 0,0 0 0,-1 0 0,1 0 0,-1 1 0,1-1 0,-1 0 0,1 0 0,-1 1 0,1-1 0,-1 0 0,1 1 0,-1-1 0,1 1 0,-1-1 0,1 1 0,-1-1 0,1 1 0,-1-1 0,0 1 0,1 0 0,2 5 0,1 1 0,-1 0 0,-1-1 0,3 8 0,-2-4 0,0-3 0,4 14 0,2 0 0,0 0 0,15 23 0,-21-38 0,1 0 0,0-1 0,1 0 0,-1 0 0,1 0 0,0 0 0,0-1 0,0 0 0,1 0 0,0 0 0,0-1 0,0 1 0,0-2 0,0 1 0,10 2 0,-4-1 0,1-2 0,0 0 0,19 1 0,-27-3 0,1 0 0,-1 0 0,1-1 0,-1 0 0,1 0 0,-1 0 0,0-1 0,1 0 0,-1 0 0,9-5 0,8-5 0,16-11 0,-38 19 127,-6 2-284,-9 2-4234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2.90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26 14368,'0'0'1224,"60"-14"-1152,-36 8-280,-5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3.17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0 107 11856,'0'0'1048,"115"-28"-672,-24 9 352,9 5 0,9 2-72,-8 6 0,-12 0-25,-13-2-7,-13 2-200,-21 0 0,-20 4-224,-16 4 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3.5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15680,'0'0'5231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8136,'0'0'6881,"16"2"-6298,46 4 262,86-3 1,-13-10 162,99-4 1430,-182 7-2276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35.1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21911,'0'0'1176,"10"16"44,23 38-156,52 79 1893,-79-125-2743,0 0 0,1-1 0,0 0 0,1 0 0,-1-1 0,1 1 0,1-2 0,-1 1 0,1-1 0,0 0 0,0-1 0,0 0 0,0-1 0,1 0 0,12 3 0,-3-3-108,-1 0 0,1-2 0,-1 0 0,1-1-1,0 0 1,-1-2 0,24-4 0,-6-2-50,108-17 48,-107 29-104,-37-4 0,0 0 0,0 0 0,0 0 0,0 0 0,0 0 0,0 0 0,0 0 0,0 0 0,0 1 0,0-1 0,0 0 0,0 0 0,0 0 0,0 0 0,0 0 0,0 0 0,0 0 0,0 0 0,0 0 0,0 0 0,0 0 0,0 0 0,0 0 0,0 1 0,0-1 0,0 0 0,0 0 0,0 0 0,0 0 0,0 0 0,0 0 0,0 0 0,0 0 0,0 0 0,0 0 0,0 0 0,0 0 0,0 0 0,0 0 0,1 0 0,-1 0 0,0 0 0,0 0 0,0 1 0,0-1 0,0 0 0,0 0 0,0 0 0,0 0 0,0 0 0,0 0 0,0 0 0,0 0 0,-7 3 0,1-3 153,-1 0 1,1 0-1,0 0 1,0-1-1,-8-1 1,-12-4-2763,18 4 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36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0 102 7232,'0'0'5517,"1"-11"-4954,3-32-10,-4 40-326,1 0 0,0 0 1,-1 0-1,1 0 0,1 0 1,-1 0-1,0 1 0,1-1 0,-1 0 1,1 1-1,0-1 0,0 1 1,0-1-1,3-2 0,-4 4-119,-1 1 0,0 0 0,1 0 0,-1-1 0,1 1 0,-1 0 0,0 0 0,1-1 0,-1 1 0,1 0 0,-1 0 0,1 0 0,-1 0 0,0 0 1,1 0-1,-1 0 0,1 0 0,-1 0 0,1 0 0,-1 0 0,1 0 0,-1 0 0,1 0 0,-1 0 0,0 0 0,1 1 0,-1-1 0,1 0 0,-1 0 0,0 0 0,1 1 0,-1-1 0,1 0 0,-1 1 0,0-1 0,1 0 0,-1 1 0,0-1 0,0 0 0,1 1 0,-1-1 0,0 1 0,0-1 0,0 0 0,1 1 0,-1-1 0,0 1 0,0 0 0,-2 18 288,0 1-1,1 0 1,1-1-1,6 38 0,-4-27-140,3-2 5,1 0 0,1 0 1,15 39-1,-2-6 27,88 239 1063,-85-251-925,2-1-1,1-1 0,64 83 0,-78-115-229,0 0 1,1-1-1,1 0 1,0-1-1,32 21 1,-42-31-152,0 0 1,0-1 0,0 0-1,0 0 1,1 0-1,-1-1 1,1 1 0,-1-1-1,1 0 1,-1-1 0,1 1-1,0-1 1,-1 0-1,1 0 1,0 0 0,-1 0-1,1-1 1,0 0-1,-1 0 1,1 0 0,-1-1-1,0 1 1,1-1-1,-1 0 1,0 0 0,0-1-1,0 1 1,0-1-1,0 0 1,4-5 0,0-1-55,0 0 0,-1-1 0,0 0 0,0-1 1,6-13-1,5-9-453,-6 6-331,-9 17-3161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8:37.3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208 1 8240,'0'0'9009,"4"11"-8300,2 2-479,-4-9-145,0 1 0,0-1 0,-1 1 0,1 0 0,-1 0 0,0-1 0,-1 1 0,1 0 0,-1 0 0,0 0 0,0 0 0,-1 7 0,-3 17 584,-1-1 1,-1-1-1,-1 1 1,-16 36 0,17-49-462,-94 217 3125,81-190-2851,12-26-208,-1 1 0,-13 21 0,19-35-195,0 1 1,0-1 0,0 1-1,1 0 1,0-1-1,-2 6 1,3-9-74,0 0 0,0 0 0,0 0 1,0 0-1,1 0 0,-1 0 0,0 0 0,0 0 0,0 0 0,0 0 1,0 0-1,0 0 0,0 0 0,0 0 0,0 0 0,0 0 1,0 0-1,0 0 0,1 0 0,-1 0 0,0 0 0,0 0 1,0 0-1,0 0 0,0 0 0,0 0 0,0 0 0,0 0 0,0 0 1,0 0-1,0 1 0,0-1 0,0 0 0,0 0 0,0 0 1,0 0-1,1 0 0,-1 0 0,0 0 0,0 0 0,0 0 0,0 0 1,0 0-1,0 0 0,0 0 0,0 1 0,0-1 0,0 0 1,0 0-1,0 0 0,0 0 0,0 0 0,0 0 0,0 0 0,11-18 124,10-23-2,-2-1-1,17-53 1,-19 42-11,-2 11 71,-2-1 1,-1 0-1,10-87 0,-17 63 440,-5 66-615,0 1 0,0 0 0,0 0 1,0 0-1,0-1 0,0 1 0,0 0 0,0 0 0,0 0 0,0-1 0,0 1 0,0 0 0,0 0 0,0 0 0,0-1 0,0 1 0,0 0 0,0 0 0,0 0 0,1 0 0,-1-1 0,0 1 0,0 0 0,0 0 0,0 0 0,0 0 0,0-1 0,1 1 0,-1 0 0,0 0 0,0 0 0,0 0 0,0 0 0,1 0 0,-1 0 0,0-1 0,8 6 252,12 20-91,-11-14-96,173 213 723,-71-83-291,-101-129-484,-4-5-22,0-1 1,0 2-1,-1-1 1,0 1-1,0 0 1,3 9-1,-8-17-4,0 1 0,1-1 0,-1 1 0,0 0 0,0-1 0,0 1 0,0-1 0,-1 1 0,1 0 0,0-1 0,0 1 0,0 0 0,0-1 0,-1 1 0,1-1 0,0 1 0,0-1 0,-1 1 0,1-1 0,0 1 0,-1-1 0,1 1 0,-1-1 0,1 1 0,-1-1 0,1 0 0,-1 1 0,1-1 0,-1 0 0,1 1 0,-1-1 0,1 0 0,-1 0 0,0 1 0,1-1 0,-1 0 0,1 0 0,-1 0 0,0 0 0,0 0 0,-30 4 0,25-4 0,-90-2 0,-10 1 0,76 3 0,-95 11 0,113-11 0,-1 1 0,1 0 0,1 1 0,-1 0 0,1 1 0,-1 0 0,-18 12 0,26-14-2,1-1 0,-1 0 1,1 1-1,0 0 0,0 0 0,0 0 0,1 0 0,-1 0 1,1 0-1,-1 1 0,1-1 0,0 1 0,1 0 1,-1-1-1,1 1 0,-1 0 0,1 0 0,0 0 0,0 0 1,1 0-1,-1 0 0,1 1 0,0-1 0,0 0 0,1 0 1,-1 0-1,1 0 0,0 0 0,0 0 0,0 0 1,0 0-1,1 0 0,-1-1 0,1 1 0,0 0 0,1-1 1,-1 1-1,0-1 0,1 0 0,4 4 0,17 14-4336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7.6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1002 0 4312,'0'0'22823,"-5"12"-22519,-4 18-15,0 1 0,-4 36 0,-18 147 724,-9-2 0,-78 239 1,108-422-930,-1-1 1,-2 0-1,-1-1 1,0 0-1,-2-1 1,-2-1-1,0-1 1,-25 27-1,25-32-24,-1-2-1,-1 0 0,0-2 1,-1 0-1,-1-1 0,0-1 1,-1-1-1,0-1 0,-1-1 1,-26 7-1,13-7-59,1-1 0,-62 5 0,76-12 0,0-2 0,0 0 0,0-1 0,0-2 0,-40-9 0,61 12 0,1 0 0,-1 0 0,0 0 0,1 0 0,-1 0 0,1 0 0,-1 0 0,1 0 0,-1 0 0,0-1 0,1 1 0,-1 0 0,1 0 0,-1-1 0,1 1 0,-1 0 0,1-1 0,0 1 0,-1 0 0,1-1 0,-1 1 0,1-1 0,0 1 0,-1-1 0,1 1 0,0-1 0,0 1 0,-1-1 0,1 1 0,0-1 0,0 1 0,0-1 0,0 0 0,-1 1 0,1-1 0,0 1 0,0-1 0,0 0 0,15-21 0,-5 10 0,16-21-3985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38.8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495 108 7632,'0'0'7569,"4"11"-6866,9 34 8,-13-42-523,1 0-1,-1 0 0,0 0 1,1 0-1,-2 0 0,1 0 0,0 0 1,0 0-1,-1 0 0,0 0 0,1 0 1,-1 0-1,-1 0 0,0 3 0,-3 8 572,0-1-341,-1-1 0,0 1 0,0-1 0,-1-1 0,-1 1 0,0-1 0,-18 19 0,12-13-106,-110 115 1913,15-17-795,78-82-766,-39 34 0,51-55-60,13-9-181,6-5 383,4-3-748,0 0 1,-1 0-1,1 0 0,-1-1 1,0 1-1,4-12 0,5-9 21,28-47 191,-3-2 0,-3-2 0,25-83 0,-59 159-269,23-74 267,37-87 0,-59 161-268,-1 0 0,0 0 0,1 0 0,-1-1 0,1 1 0,-1 0 0,1 0 0,-1 0 0,1 0 0,0 0 0,-1 0 0,1 0 0,0 1 0,0-1 0,0 0 0,0 0 0,0 1 0,1-2 0,0 3 0,-1 0 0,1 0 0,-1 0 0,0 0 0,0 0 0,0 0 0,0 1 0,0-1 0,0 0 0,0 1 0,0-1 0,0 1 0,-1-1 0,2 3 0,71 154 0,-25-47 0,37 71 0,-80-172 0,0 0 0,0-1 0,1 0 0,0 0 0,1 0 0,0 0 0,0-1 0,1 0 0,11 9 0,-17-14 0,-8-4 0,-12-6 0,-32-17 0,-76-32 0,106 49 0,-1 1 0,1 1 0,-1 0 0,-36-2 0,37 6 0,1 1 0,0 1 0,-1 0 0,1 2 0,0 0 0,0 1 0,-19 7 0,28-7 0,0 0 0,1 0 0,0 0 0,0 1 0,0 1 0,1-1 0,-1 2 0,1-1 0,1 1 0,-1 0 0,1 0 0,0 1 0,1 0 0,0 1 0,-6 9 0,9-12 0,1 1 0,-1-1 0,1 0 0,0 1 0,1-1 0,-1 1 0,1 0 0,1-1 0,-1 1 0,1 12 0,2-7 0,-1 0 0,2 0 0,0 0 0,0 0 0,7 15 0,6 6 0,1 0 0,38 54 0,-55-86 0,36 47-4032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48.0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318 637 5224,'0'0'8561,"-11"2"-8202,-16 2 2,0 1 0,1 1 0,-29 11 0,43-11-202,1 0 1,0 0-1,0 1 1,1 1-1,0-1 1,0 2-1,1-1 1,0 1-1,1 1 1,-1 0-1,2 0 1,0 0-1,0 1 1,1 0 0,0 0-1,0 1 1,2 0-1,-1 0 1,2 0-1,-1 0 1,2 0-1,0 1 1,0 0-1,1-1 1,1 23-1,1-29-93,0-1 0,0 1 0,0 0 0,1-1 0,0 1 0,0-1 0,0 0 0,1 0 0,-1 0 0,1 0 1,1 0-1,-1 0 0,1-1 0,-1 1 0,1-1 0,1 0 0,-1 0 0,0-1 0,1 1 0,0-1 0,9 5 0,-2-2 27,-1-1 1,1 0 0,0 0 0,1-2 0,-1 1 0,1-1 0,0-1 0,21 1 0,-26-3-48,1-1 0,-1 0 1,0-1-1,0 1 0,1-2 1,-1 1-1,-1-1 0,1 0 1,0-1-1,-1 1 0,0-2 1,0 1-1,0-1 0,0 0 1,9-9-1,-4 2 33,0-1 0,0 0-1,-2-1 1,1 0 0,-2 0 0,13-26 0,-10 14 0,-2 0 0,0-1 0,-2 1 0,-1-2 0,-1 1 0,-1-1 0,1-29 0,-1-171 388,-7 188-332,-1 1 1,-3-1-1,-17-67 0,-36-58 420,59 164-552,0 0 0,-1 1 0,1-1 0,0 0 1,0 1-1,0-1 0,-1 1 0,1-1 0,0 0 1,-1 1-1,1-1 0,-1 1 0,1-1 0,-1 1 1,1-1-1,-1 1 0,1-1 0,-1 1 0,1-1 1,-1 1-1,0 0 0,1-1 0,-1 1 1,1 0-1,-1 0 0,0-1 0,0 1 0,1 0 1,-1 0-1,0 0 0,1 0 0,-1 0 0,0 0 1,1 0-1,-1 0 0,0 0 0,1 0 0,-1 0 1,0 0-1,1 1 0,-1-1 0,0 0 0,1 1 1,-1-1-1,0 0 0,1 1 0,-1-1 0,1 0 1,-1 1-1,1-1 0,-1 1 0,1-1 1,-1 1-1,1 0 0,-1 0 0,-3 3 10,0 1-1,0 0 1,1 0-1,0 1 1,-4 6-1,0 6-3,1 0-1,0 1 0,1-1 1,1 1-1,-2 22 0,-1 96 10,17-27 40,-2-36-22,-7-50-9,2 0 0,0 0 1,2 0-1,1-1 1,1 1-1,9 22 1,9 20 131,15 33 100,-34-88-194,-1 0-1,2 0 0,0-1 1,0 0-1,1 0 0,13 13 1,-19-21-46,0 0 1,1 0-1,-1-1 1,0 1-1,1 0 1,-1-1-1,1 1 0,0-1 1,-1 0-1,1 0 1,0 0-1,0 0 1,0-1-1,0 1 1,-1-1-1,1 1 0,0-1 1,0 0-1,0 0 1,0-1-1,0 1 1,0 0-1,0-1 1,0 0-1,0 0 1,-1 0-1,1 0 0,0 0 1,-1 0-1,1-1 1,-1 1-1,1-1 1,-1 0-1,1 0 1,-1 0-1,2-2 0,8-8 47,-1-1 0,0 0 0,0-1 0,14-28 0,-22 37-55,-2 4-9,47-87 250,-42 76-210,-2 0-1,1-1 0,-2 1 1,1-1-1,1-20 0,-4 21-10,1 0 29,-1 0 1,0 0-1,-3-23 0,3 26 0,1-9 110,-2 17-166,0 1 0,0 0 0,0 0-1,0-1 1,0 1 0,0 0-1,0 0 1,0-1 0,0 1 0,0 0-1,0 0 1,0 0 0,-1-1 0,1 1-1,0 0 1,0 0 0,0-1-1,0 1 1,0 0 0,0 0 0,0 0-1,-1 0 1,1-1 0,0 1 0,0 0-1,0 0 1,-1 0 0,1 0-1,0 0 1,0-1 0,0 1 0,-1 0-1,1 0 1,0 0 0,0 0 0,0 0-1,-1 0 1,1 0 0,0 0-1,0 0 1,-1 0 0,1 0 0,0 0-1,0 0 1,-1 0 0,1 0 0,0 0-1,0 0 1,0 0 0,-1 0-1,1 0 1,0 1 0,0-1 0,0 0-1,-1 0 1,-6 26 256,3-11-249,0 0 0,1 0 0,1 0 0,1 1 0,0-1 0,1 1 0,0-1 0,1 0 0,5 20-1,-4-23-6,1 0 13,0 0-1,0 0 1,1 0-1,7 13 1,-9-22-12,0 1-1,-1-2 1,2 1-1,-1 0 1,0 0-1,0-1 1,1 1-1,-1-1 1,1 0-1,0 0 1,0 0-1,0 0 1,0 0 0,0 0-1,0-1 1,0 0-1,1 1 1,-1-1-1,6 1 1,-2-1-3,1 0 1,-1-1-1,0 0 1,0 0 0,0 0-1,0-1 1,1 0-1,-1 0 1,0-1-1,0 0 1,-1 0-1,9-4 1,-6 1 1,1-1-1,-1 1 1,0-1-1,-1-1 1,1 0-1,-1 0 1,10-12-1,-3 0 25,-2 0-1,0 0 1,0-1-1,-2-1 0,-1 0 1,14-41-1,-21 55-5,-2-1 0,1 1 0,-1-1 1,0 0-1,0 1 0,-1-1 0,-1-11 0,1 17-12,0-1 0,0 1 0,-1-1 0,1 0 0,-1 1-1,0-1 1,0 1 0,0-1 0,0 1 0,0 0 0,0-1 0,-1 1 0,1 0-1,-1 0 1,1 0 0,-1 0 0,0 0 0,0 0 0,0 0 0,0 1 0,0-1-1,0 1 1,0-1 0,-5-1 0,5 2-3,0 1 0,1-1-1,-1 1 1,0 0 0,0-1 0,1 1-1,-1 0 1,0 0 0,0 0 0,1 0-1,-4 1 1,1 5 26,10 5-34,3-3-5,0 0-1,0 0 1,15 9 0,4 3-50,-13-12 47,-13-7 11,0 0 0,-1-1 0,1 1 0,-1 0 0,1 0 0,-1-1 0,0 1 0,1 0 0,-1 1 0,0-1 0,0 0 0,1 0 0,-1 0 0,0 1 0,0-1 0,1 3 0,6 14 18,-6-13-18,0 0 1,1 0-1,-2 0 0,1 1 0,-1-1 0,1 1 1,-1 7-1,6 102-1,-6-102 8,1 1 0,0-1 0,1 0 0,1 0 0,8 20-1,-10-28-1,-1-1-1,1 0 1,1 1-1,-1-1 0,1 0 1,-1-1-1,1 1 1,0 0-1,6 4 1,-7-6-5,0-1 1,0 1-1,0-1 1,0 0 0,0 1-1,0-1 1,1 0 0,-1 0-1,1-1 1,-1 1 0,0-1-1,1 1 1,-1-1 0,1 0-1,-1 1 1,1-1 0,-1-1-1,1 1 1,2-1 0,-4 1-2,6 0 7,-1-1 0,0 0 1,0-1-1,1 0 0,-1 0 0,0 0 0,-1 0 1,1-1-1,0 0 0,-1 0 0,1-1 1,9-8-1,20-21 43,-27 26-47,0 0 0,0-1 0,0 0-1,-1-1 1,0 1 0,-1-1 0,0-1-1,6-10 1,-8 11-8,0 1 0,-1-1 0,0 1 0,0-1 0,-1 0 0,0 0 0,0 0 0,-1-1 0,-1 1 0,1 0 0,-2 0 0,1 0 0,-1-1 0,-4-16 0,4 24 3,1 0-1,0 0 1,-1 0-1,0 0 1,1 0-1,-1 1 1,0-1 0,0 0-1,0 0 1,0 1-1,-1-1 1,1 1-1,0-1 1,-1 1-1,1-1 1,-1 1 0,1 0-1,-1 0 1,1 0-1,-1 0 1,0 0-1,0 0 1,0 0-1,1 1 1,-1-1 0,0 0-1,0 1 1,0 0-1,0-1 1,0 1-1,0 0 1,0 0-1,0 0 1,0 0 0,0 1-1,0-1 1,-3 1-1,1 0 4,0 1 0,0-1-1,0 0 1,0 1 0,1 0 0,-1 0-1,0 0 1,1 1 0,-1-1 0,1 1-1,0 0 1,0 0 0,0 0 0,0 0-1,1 0 1,-5 7 0,4-3 2,0 1-1,1 0 1,0-1 0,0 1 0,1 0-1,0 0 1,0 0 0,1-1 0,0 1 0,0 0-1,1 0 1,0 0 0,0 0 0,1 0 0,0-1-1,1 1 1,3 9 0,-3-10-3,0 0 1,0-1-1,1 0 1,0 0-1,0 0 1,0 0-1,1 0 1,0-1-1,0 1 0,0-2 1,1 1-1,0 0 1,0-1-1,0 0 1,0 0-1,0-1 1,1 0-1,0 0 1,8 2-1,-8-4 3,-1 0 0,1-1 0,0 1 0,-1-2-1,1 1 1,-1-1 0,1 0 0,-1 0 0,1-1 0,-1 0 0,9-3 0,9-6 38,32-18 1,-53 27-39,24-15 38,27-22 0,-30 20-10,39-22 1,-33 25-9,39-29 0,-43 33-36,-23 11 2,0 0-1,0 0 0,0-1 0,0 1 0,-1 0 0,1-1 1,-1 0-1,4-2 0,-37 30 80,-10 10-51,18-12 3,2 1 0,1 1 0,-18 29 0,37-53-17,0-1 1,1 1 0,-1-1-1,0 1 1,1-1 0,-1 1-1,1 0 1,0-1 0,-1 1-1,1 0 1,0-1-1,0 1 1,0 0 0,0-1-1,0 1 1,1 0 0,-1-1-1,0 1 1,1 0 0,-1-1-1,1 1 1,0-1 0,-1 1-1,1-1 1,0 1-1,0-1 1,0 1 0,0-1-1,0 0 1,0 0 0,1 1-1,1 1 1,0-1-1,0 0 0,0 0 1,0 0-1,1-1 0,-1 1 0,0-1 0,1 1 0,-1-1 1,1 0-1,-1-1 0,1 1 0,0-1 0,-1 1 1,7-1-1,13-2 28,-1-1-1,42-10 1,-55 10-31,-1 0 1,1 0-1,-1-1 0,0 0 0,0-1 1,0 0-1,-1 0 0,1 0 1,-1-1-1,6-7 0,11-11-20,-3 2 13,35-45 0,-49 58 10,54-84-8,-54 79 7,0-1 0,0 0 0,-2 0 0,8-31 0,10-53-27,14-72 0,-33 143 10,-1-1 0,-1 1 0,-2-1 0,-3-30-1,-2-32-238,4 91 245,1 0 1,-1 0-1,1 0 0,-1 0 0,1 0 1,-1 0-1,1 1 0,-1-1 1,1 0-1,-1 0 0,1 0 1,-1 1-1,1-1 0,0 0 0,-1 1 1,1-1-1,0 0 0,-1 1 1,1-1-1,0 0 0,-1 1 0,1 0 1,-12 29-48,-8 41 1,9-32 32,6-19 29,0 0 0,2 1 0,-2 37 0,8 62 35,-3-110-40,0 44 27,-1-41-15,0-1 1,1 0 0,1 1-1,0-1 1,1 0-1,0 1 1,7 22-1,20 35 75,23 54 48,-46-117-108,-1 0 1,1 0-1,0-1 1,0 1-1,0-1 1,1-1-1,11 8 1,-9-7 59,-7-4-84,-1-1 0,1 0 0,0 0 0,0 0 0,-1-1 0,1 1 0,0 0 0,0-1 0,0 1 0,0-1 0,0 1 0,0-1 0,0 0 0,0 0 0,0 0 0,0 0 0,0 0 0,0-1 0,0 1 0,0-1 0,0 1 0,0-1 0,0 0 0,0 1-1,0-1 1,-1 0 0,1 0 0,0 0 0,0-1 0,-1 1 0,3-2 0,4-5-10,0 0 0,0-1 0,-1 0 0,9-13 0,-10 13 24,7-10 16,0-1-1,-1-1 1,-1 0-1,-1-1 1,8-26-1,-9 27 0,-8 19-26,0-1 0,0 1 0,0-1 0,0 1 0,0-1 0,-1 1 1,1-1-1,-1 1 0,1-4 0,-1 1 27,0 5 12,-5 19 101,0 0-115,1 1 0,0 0 0,1-1-1,1 1 1,1 0 0,1 0 0,1 0-1,3 24 1,-3-41-33,-1 0 0,0-1 0,1 1 0,-1 0 0,1 0 0,0 0 0,0 0 0,0 0 0,1-1 0,-1 1 0,1-1 0,-1 1 0,1-1 0,0 1 0,0-1 0,0 0 0,0 0 0,0 0 0,0 0 0,1 0 0,-1-1 0,1 1 0,-1 0 0,1-1 0,0 0 0,-1 0 0,1 0 0,0 0 0,4 1 0,-2-2 0,0 0 0,1 1 0,-1-2 0,1 1 0,-1-1 0,1 1 0,-1-2 0,0 1 0,0 0 0,1-1 0,-1 0 0,0 0 0,0-1 0,8-5 0,9-9 0,0 0 0,-1-1 0,-2-1 0,0-2 0,26-33 0,-21 18 0,-47 67 0,19-23 0,0 1 0,1 0 0,0 0 0,0 1 0,1-1 0,0 10 0,1-15 0,1-1 0,-1 1 0,1 0 0,0-1 0,0 1 0,1-1 0,-1 1 0,1-1 0,0 1 0,0-1 0,0 0 0,0 1 0,1-1 0,-1 0 0,1 0 0,0 0 0,0 0 0,0 0 0,4 5 0,-4-7 0,-1 0 0,1 0 0,-1 0 0,1 0 0,0 0 0,-1-1 0,1 1 0,0-1 0,0 1 0,-1-1 0,1 1 0,0-1 0,0 0 0,0 0 0,-1 0 0,1 0 0,0 0 0,0-1 0,0 1 0,0 0 0,-1-1 0,1 1 0,0-1 0,-1 0 0,1 1 0,0-1 0,-1 0 0,1 0 0,-1 0 0,1 0 0,-1-1 0,0 1 0,2-2 0,2-1 0,-1 0 0,0 0 0,0-1 0,-1 0 0,1 1 0,-1-1 0,0-1 0,4-9 0,-5 10 0,-1 1 0,0-1 0,-1 1 0,1-1 0,-1 1 0,0-1 0,0 1 0,0-1 0,-1 1 0,1-1 0,-1 1 0,-2-5 0,3 6 0,-1 1 0,0-1 0,0 1 0,0 0 0,0-1 0,0 1 0,-1 0 0,1 0 0,-1 0 0,1 0 0,-1 0 0,0 0 0,0 1 0,1-1 0,-1 0 0,-1 1 0,1-1 0,0 1 0,0 0 0,0 0 0,-1 0 0,-3-1 0,-7-2 0,9 3 0,0 0 0,0 0 0,0 0 0,0 0 0,-1 1 0,1-1 0,0 1 0,0 0 0,-6 1 0,3 0 0,7-1 0,-1 0 0,1 0 0,-1 0 0,1 0 0,-1 0 0,1 0 0,-1 0 0,1 0 0,0 0 0,-1 0 0,1 0 0,-1 0 0,1 1 0,-1-1 0,1 0 0,0 0 0,-1 0 0,1 1 0,-1-1 0,1 0 0,0 1 0,-1-1 0,1 0 0,0 1 0,-1-1 0,1 1 0,22 6 0,-4-4 0,1-1 0,-1-1 0,1-1 0,0 0 0,-1-1 0,25-5 0,8 0 0,-18 2 0,-25 2 0,0 0 0,0 1 0,0 1 0,0-1 0,0 1 0,-1 1 0,1-1 0,0 1 0,13 4 0,-20-5 0,0 1 0,0 0 0,1 0 0,-1-1 0,0 1 0,0 0 0,0 0 0,0 0 0,0 0 0,-1 0 0,1 1 0,0-1 0,0 0 0,-1 0 0,1 0 0,-1 1 0,1-1 0,-1 0 0,1 1 0,-1-1 0,0 0 0,0 2 0,2 35 0,-2-27 0,-4 58 0,4-69 0,0 0 0,0 0 0,0-1 0,0 1 0,0 0 0,0 0 0,0 0 0,1 0 0,-1 0 0,0 0 0,0 0 0,0-1 0,0 1 0,0 0 0,1 0 0,-1 0 0,0 0 0,0 0 0,0 0 0,0 0 0,1 0 0,-1 0 0,0 0 0,0 0 0,0 0 0,0 0 0,1 0 0,-1 0 0,0 0 0,0 0 0,0 0 0,0 0 0,1 0 0,-1 0 0,0 0 0,0 0 0,0 1 0,0-1 0,1 0 0,-1 0 0,0 0 0,0 0 0,0 0 0,0 0 0,0 0 0,0 1 0,0-1 0,1 0 0,-1 0 0,0 0 0,0 0 0,0 1 0,0-1 0,0 0 0,0 0 0,0 1 0,11-18 0,-10 15 0,73-112 0,-73 111 0,1 0 0,0 0 0,0 0 0,1 1 0,-1-1 0,1 0 0,-1 1 0,1-1 0,0 1 0,0 0 0,0 0 0,0 0 0,0 1 0,0-1 0,1 1 0,-1-1 0,4 0 0,-2 2 0,-1-1 0,1 1 0,0 0 0,-1 0 0,1 1 0,-1-1 0,1 1 0,-1 0 0,1 0 0,-1 1 0,0-1 0,8 5 0,53 27 0,-43-20 0,1-1 0,0-1 0,1-1 0,0-1 0,35 7 0,-16-10 0,-55-21-953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48.2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14776,'0'0'1376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48.53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0 132 10544,'0'0'794,"18"-6"-132,265-70 1603,-28 37-845,-184 32-578,116 3 0,-168 5-601,0 1 0,1 0 0,-1 1 0,21 7 0,-39-10-232,-1 0-1,0 1 0,1-1 1,-1 0-1,0 0 1,1 0-1,-1 1 1,0-1-1,0 0 1,1 0-1,-1 1 1,0-1-1,0 0 1,1 1-1,-1-1 1,0 0-1,0 1 0,0-1 1,0 0-1,1 1 1,-1-1-1,0 0 1,0 1-1,0-1 1,0 0-1,0 1 1,0-1-1,0 1 1,0-1-1,0 0 1,0 1-1,0-1 0,0 0 1,0 1-1,0-1 1,0 0-1,-1 1 1,1-1-1,0 1 1,0-1-1,0 0 1,-1 0-1,1 1 1,0-1-1,0 0 1,0 1-1,-1-1 0,1 0 1,0 0-1,-1 1 1,1-1-1,0 0 1,-1 0-1,1 0 1,-1 1-1,-13 10-2431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48.6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50 11352,'0'0'432,"103"-50"-408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50.9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125 282 4912,'0'0'7009,"-9"11"-6169,-74 82 1728,80-90-2418,-1 1 1,1 0-1,0 0 0,1 1 1,-1-1-1,1 0 0,0 1 1,0-1-1,0 1 0,1 0 1,-1 0-1,1 0 0,0 0 1,0 0-1,1 0 1,0 0-1,0 0 0,0 0 1,0 0-1,1 0 0,0-1 1,0 1-1,0 0 0,1 0 1,-1 0-1,1-1 0,0 1 1,1-1-1,-1 1 1,1-1-1,0 0 0,0 0 1,0 0-1,0 0 0,1-1 1,-1 1-1,1-1 0,5 3 1,-4-3-65,-1-1 0,1 1 0,-1-1 1,1-1-1,0 1 0,-1-1 0,1 0 1,0 0-1,0 0 0,0-1 0,0 1 0,0-1 1,0 0-1,0-1 0,0 1 0,0-1 1,0 0-1,7-2 0,-3-1 24,0 0-1,-1-1 1,1 0-1,-1 0 1,0 0-1,0-1 1,0 0-1,9-11 1,-14 13-75,0 1 1,0-1 0,0 0 0,-1 0 0,1 0 0,-1 0-1,0 0 1,0-1 0,0 1 0,-1 0 0,0-1 0,0 0 0,0 1-1,0-1 1,-1 0 0,1 1 0,-1-1 0,-1 0 0,1 1-1,-1-1 1,1 0 0,-3-6 0,0 2 32,0 0 0,0 0 0,-1 0 0,-1 0 0,1 0 0,-1 1 0,-1-1 0,0 1 0,-10-11 0,14 17-13,0-1 1,0 1 0,0-1-1,-1 1 1,1 0 0,0 0 0,-1 0-1,0 0 1,1 0 0,-1 1-1,0-1 1,0 1 0,0 0 0,0 0-1,0 0 1,0 0 0,-1 1 0,1-1-1,0 1 1,0-1 0,0 1-1,-1 0 1,-5 1 0,9 0-43,0-1 0,0 0 0,-1 1 0,1-1 0,0 0 0,0 1-1,0-1 1,-1 1 0,1-1 0,0 1 0,0-1 0,0 0 0,0 1 0,0-1 0,0 1 0,0-1 0,0 1 0,0-1 0,0 0 0,0 1 0,0-1 0,0 1 0,0-1 0,0 1-1,1-1 1,-1 0 0,0 1 0,0-1 0,0 1 0,1-1 0,-1 0 0,0 1 0,0-1 0,1 1 0,8 14 106,-7-14-106,0 1 0,1 0 0,-1-1 0,0 1 0,1-1 0,-1 0 0,1 1 0,-1-1 0,1-1 0,-1 1 0,1 0 0,0-1 0,3 1 0,37 0 82,-31-2-63,-1-1 0,1-1 1,-1 0-1,0 0 0,0-1 0,0-1 0,0 0 0,-1 0 0,1-1 0,-2 0 0,1-1 0,-1 0 1,0 0-1,0-1 0,-1-1 0,0 1 0,0-1 0,-1-1 0,0 1 0,-1-1 0,0 0 1,0-1-1,4-13 0,34-130 1225,-44 154-1247,0 0-1,0 0 1,0 0 0,0 0-1,0 0 1,0 0-1,1 0 1,-1 0 0,0 0-1,0 0 1,0 0-1,0 1 1,0-1 0,0 0-1,0 0 1,0 0-1,0 0 1,0 0 0,0 0-1,1 0 1,-1 0 0,0 0-1,0 0 1,0 0-1,0 0 1,0 0 0,0 0-1,0 0 1,0 0-1,0 0 1,1 0 0,-1 0-1,0 0 1,0 0-1,0 0 1,0 0 0,0 0-1,0 0 1,0 0 0,0 0-1,0 0 1,0 0-1,1 0 1,-1-1 0,0 1-1,0 0 1,0 0-1,0 0 1,0 0 0,0 0-1,0 0 1,0 0-1,0 0 1,0 0 0,2 11 165,-6 132 319,-6 61-197,-9-50-72,-6-2 0,-45 151 1,61-275-140,-13 29 0,19-50-59,0 0 0,-1 0-1,0-1 1,0 1 0,-1-1 0,0 0-1,0 0 1,0 0 0,-7 4 0,11-8-19,-1-1 1,0 0-1,0 1 1,0-1-1,1 0 1,-1 0-1,0 0 1,0-1-1,-1 1 1,1 0-1,0-1 1,0 1-1,0-1 1,-3 0-1,3 0 4,1 0-1,0 0 1,-1-1-1,1 1 1,0-1-1,0 1 1,-1-1-1,1 1 1,0-1-1,0 0 1,0 1-1,0-1 1,0 0-1,0 0 1,0 0-1,0 0 1,-2-2-1,1-1 13,-1 0-1,1-1 0,0 1 0,1-1 0,-1 1 1,1-1-1,-1 0 0,1 1 0,1-1 1,-1 0-1,1-6 0,0-7-23,1 1 0,1 0 0,1 0 0,0 1 0,1-1 0,1 1 0,1-1 0,0 1 0,1 1 0,1-1 0,0 1 0,17-23 0,-13 22 0,1 0 0,1 1 0,0 0 0,1 1 0,1 0 0,0 1 0,1 1 0,0 1 0,1 0 0,25-10 0,-34 17 0,0 1 0,1 0 0,0 0 0,-1 1 0,1 1 0,0 0 0,0 0 0,18 1 0,-4 3 0,0 1 0,34 9 0,-30-7 872,-13-4-5783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5416,'0'0'11703,"7"-10"-11207,-2 3-413,0 1 0,1 0-1,-1 0 1,1 0-1,0 1 1,0 0-1,1 0 1,0 1-1,-1-1 1,2 1 0,11-4-1,50-19 592,73-23 524,-119 44-884,-1 0 0,1 2 0,0 0 0,33 0 1,-39 4-63,-10-1-76,0 1 1,-1-1-1,14 3 0,-18-2-121,-1 0 0,1 1 0,-1-1 0,0 1 0,1-1 0,-1 1-1,0-1 1,1 1 0,-1 0 0,0 0 0,0-1 0,1 1 0,-1 0 0,0 0-1,0 0 1,0 0 0,0 0 0,0 1 0,-1-1 0,1 0 0,0 0 0,0 0-1,0 3 1,-1-3-212,4 12 1024,-2-3-4495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58.2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185 590 6016,'0'0'9217,"-9"-1"-8644,1 0-475,2 0 62,1 1 1,-1-1-1,0 1 0,1 0 1,-1 0-1,0 1 1,0-1-1,1 1 1,-1 1-1,1-1 0,-10 4 1,8-1 98,1-1-36,1 0 1,-1 0-1,1 1 0,0 0 1,0 0-1,0 0 1,1 0-1,0 1 1,-7 8-1,7-8-83,1 1-1,0 0 1,0 0-1,0 1 1,0-1-1,1 1 1,0-1-1,1 1 1,-1 0-1,0 8 1,2-7-73,0-1 0,1 1 1,-1-1-1,2 1 0,-1-1 1,1 1-1,0-1 0,0 0 1,1 0-1,0 0 0,0 0 1,1-1-1,0 1 0,0-1 1,0 0-1,1 0 0,0 0 1,7 6-1,-5-5-23,0 0 0,0-1 0,1 0 0,0 0 0,0 0 0,1-1 0,-1-1 0,1 1-1,0-2 1,0 1 0,1-1 0,-1 0 0,17 2 0,-22-5-22,1 0 0,0 0 0,-1 0-1,1 0 1,-1-1 0,1 0 0,-1 0-1,1 0 1,-1-1 0,0 1 0,1-1-1,-1 0 1,0 0 0,0 0 0,0-1-1,0 0 1,-1 0 0,1 0 0,-1 0-1,0 0 1,0 0 0,0-1 0,0 0 0,0 1-1,3-8 1,-3 4 25,0 0 0,0 0 0,0-1 0,-1 1 0,0-1-1,-1 1 1,0-1 0,0 0 0,0 1 0,-1-1 0,0 0 0,-1 0 0,0 1 0,-2-13 0,2 16 24,0 1 0,-1-1 0,1 0 0,-1 1 0,1-1 0,-1 1 0,0-1 0,0 1 0,-1 0 0,1 0 0,-1 0 0,1 0 0,-5-3 0,-2-6 695,8 6 420,1 7-1164,1 1-1,-1-1 1,1 0-1,-1 0 1,0 1 0,0-1-1,1 0 1,-1 0-1,0 1 1,0-1-1,0 0 1,0 1 0,0-1-1,-1 0 1,1 3-1,-1 6 37,6 155 323,-1-89-169,-2-1 0,-15 127 0,9-181-126,-1 0 1,-12 36-1,14-50-41,0 1 0,0-1 0,0-1 0,-1 1 0,0 0 0,-1-1 0,1 0 0,-1 0 0,0 0 0,-1-1 0,-6 6 0,10-10-23,1 0 0,-1 0 0,0 0 0,1 0 0,-1-1 0,0 1 0,0-1 0,1 1 0,-1-1 0,0 1 0,0-1 0,0 0 0,0 0 0,1 0 0,-1 0 0,0 0 0,0-1 0,-2 0 0,0 0 4,0 0 0,1-1 1,-1 1-1,1-1 0,-1 0 0,1 0 0,0-1 0,-4-2 0,0-2 13,0 1 0,1-1 0,0 0 0,0-1 0,1 0 0,-7-12 0,6 7 23,1 1-1,0-1 1,1 1-1,-5-24 0,8 29-29,1 0-1,-1 0 0,1-1 1,0 1-1,0 0 1,1 0-1,0 0 0,1 0 1,-1 0-1,5-11 0,-2 8-6,0 1 0,1-1 0,0 1 0,0 0 0,1 0 0,0 1 0,1-1 0,0 1 0,0 1 0,1-1 0,13-9 0,155-99 16,-10 8-170,-142 86 98,0 0 0,-1-2 0,-1-1 0,20-28 0,-25 31 6,76-115 11,-84 123 104,-6 11-7,-6 11 1,0 1-59,0 0-1,0 1 1,1-1 0,1 1-1,-2 16 1,0-1 11,0 2 9,-1 34 0,4-51-29,0 0 0,1 0 0,1 0 0,-1 0 0,2 0 1,-1-1-1,6 12 0,-8-19-15,1 0-1,0 0 1,0 0 0,0 0 0,0 0 0,0 0 0,0 0 0,1-1-1,-1 1 1,1-1 0,-1 1 0,1-1 0,-1 1 0,1-1 0,0 0-1,0 0 1,0 0 0,-1 0 0,1 0 0,0 0 0,0 0 0,0-1-1,0 1 1,1-1 0,-1 1 0,0-1 0,0 0 0,0 0 0,0 0 0,0 0-1,0 0 1,1-1 0,-1 1 0,0-1 0,0 1 0,0-1 0,0 0-1,3-1 1,1-1-1,0 0-1,0-1 0,0 1 0,0-1 1,-1-1-1,1 1 0,-1-1 0,0 0 1,-1 0-1,8-11 0,66-121 128,-78 136-123,1 0 1,-1-1 0,1 1-1,0 0 1,0 0-1,0-1 1,0 1 0,0 0-1,0 0 1,0 0 0,0 0-1,0 0 1,0 0-1,2 0 1,-3 20 74,-2 2-62,-31 289-17,25-262 0,-2 1 0,-3-2 0,-1 0 0,-28 61 0,33-91 0,0-1 0,-15 21 0,20-31 0,-1-1 0,1 1 0,-1-1 0,0 0 0,0 0 0,-1-1 0,1 0 0,-1 0 0,-7 4 0,12-7 0,-1 0 0,1-1 0,-1 1 0,0-1 0,0 1 0,1-1 0,-1 1 0,0-1 0,0 0 0,1 0 0,-1 0 0,0 0 0,0 0 0,0 0 0,1-1 0,-1 1 0,0-1 0,0 1 0,1-1 0,-1 1 0,0-1 0,1 0 0,-1 0 0,1 0 0,-1 0 0,1 0 0,-1 0 0,1 0 0,0 0 0,0-1 0,-1 1 0,1-1 0,0 1 0,0-1 0,0 1 0,1-1 0,-2-1 0,0-1 0,1 0 0,-1 0 0,1 0 0,0 0 0,0 0 0,1 0 0,-1-1 0,1 1 0,0 0 0,0 0 0,0 0 0,0-1 0,1 1 0,2-8 0,2-1 0,1 0 0,1 1 0,0-1 0,1 1 0,0 1 0,1 0 0,0 0 0,1 1 0,11-10 0,12-8 0,58-39 0,218-158 0,-297 215 0,-1 0 0,0-1 0,0-1 0,-1 1 0,-1-2 0,0 1 0,-1-1 0,0-1 0,-1 1 0,0-1 0,-1-1 0,-1 1 0,0-1 0,-1 0 0,-1 0 0,0 0 0,-1 0 0,0-19 0,-3 16 0,0 1 0,-2-1 0,0 1 0,0-1 0,-10-22 0,7 5 0,6 34 0,0 1 0,0-1 0,1 1 0,-1-1 0,0 1 0,0 0 0,1-1 0,-1 1 0,0-1 0,1 1 0,-1 0 0,0 0 0,1-1 0,-1 1 0,0 0 0,1-1 0,-1 1 0,1 0 0,-1 0 0,1 0 0,-1 0 0,1-1 0,-1 1 0,1 0 0,-1 0 0,0 0 0,1 0 0,-1 0 0,1 0 0,-1 0 0,1 0 0,-1 0 0,1 0 0,-1 1 0,1-1 0,-1 0 0,1 0 0,1 1 0,5-1 0,1 2 0,0-1 0,0 1 0,-1 0 0,1 1 0,-1 0 0,0 0 0,0 1 0,0 0 0,12 8 0,13 7 0,-24-15 0,-1 0 0,0 1 0,-1 0 0,1 0 0,-1 0 0,0 1 0,0 0 0,-1 0 0,1 0 0,-1 1 0,-1 0 0,1 0 0,-1 0 0,-1 0 0,1 1 0,3 10 0,-2-6 0,-1 0 0,0 0 0,0 0 0,-1 1 0,1 13 0,-3-20 0,2 33 0,15 68 0,-17-104 0,-1-1 0,1 1 0,0-1 0,0 0 0,0 1 0,0-1 0,0 0 0,1 0 0,-1 0 0,1 0 0,1 2 0,-1-3 0,-1 0 0,0 0 0,0-1 0,0 1 0,0-1 0,1 1 0,-1-1 0,0 1 0,1-1 0,-1 0 0,0 0 0,0 1 0,1-1 0,-1 0 0,1 0 0,-1 0 0,0-1 0,1 1 0,-1 0 0,0 0 0,3-1 0,15-6 0,-1 0 0,1-1 0,-1-1 0,0 0 0,-1-1 0,0-1 0,-1-1 0,0-1 0,15-15 0,70-58 0,-28 26 0,-47 41 0,12-12 0,-35 28 0,-1 1 0,1-1 0,-1 1 0,0-1 0,0 0 0,0 0 0,0 0 0,0 0 0,-1-1 0,2-3 0,5-7 0,-6 9 0,-13 10 0,-12 8 0,2 1 0,0 1 0,1 0 0,0 2 0,1 1 0,1 0 0,1 1 0,1 1 0,0 0 0,2 2 0,-24 44 0,34-57 0,0 0 0,1 0 0,0 1 0,0 0 0,1-1 0,0 1 0,1 0 0,0 0 0,1 16 0,0-24 0,0-1 0,1 1 0,-1 0 0,0-1 0,1 1 0,0-1 0,-1 1 0,1-1 0,0 1 0,-1-1 0,1 1 0,0-1 0,0 0 0,0 1 0,1-1 0,-1 0 0,0 0 0,0 0 0,1 0 0,-1 0 0,0 0 0,1 0 0,-1 0 0,1 0 0,-1-1 0,1 1 0,0-1 0,-1 1 0,1-1 0,-1 0 0,4 1 0,-1-1 0,0 0 0,-1 0 0,1 0 0,0 0 0,0 0 0,0-1 0,-1 0 0,1 0 0,0 0 0,-1 0 0,1 0 0,-1-1 0,5-2 0,2-3 0,0-1 0,-1 0 0,0 0 0,-1-1 0,0 0 0,0 0 0,-1-1 0,0 0 0,-1 0 0,8-16 0,-7 9 0,0-1 0,0-1 0,-2 1 0,-1-1 0,5-34 0,-4 9 0,-5 44 0,0 0 0,0 0 0,0 0 0,0 0 0,0 0 0,0 0 0,0 0 0,0 0 0,0 0 0,0 0 0,0 0 0,0 0 0,0 0 0,-1 0 0,1 0 0,0 0 0,0 1 0,0-1 0,0 0 0,0 0 0,0 0 0,0 0 0,0 0 0,0-1 0,0 1 0,0 0 0,-1 0 0,1 0 0,0 0 0,0 0 0,0 0 0,0 0 0,0 0 0,0 0 0,0 0 0,0 0 0,0 0 0,0 0 0,0 0 0,0 0 0,0 0 0,0 0 0,-1 0 0,1 0 0,0 0 0,0-1 0,0 1 0,0 0 0,0 0 0,0 0 0,0 0 0,0 0 0,0 0 0,0 0 0,0 0 0,0 0 0,0 0 0,0 0 0,0 0 0,0-1 0,0 1 0,0 0 0,0 0 0,-3 7 0,0 23 0,2 0 0,3 47 0,-1-65 0,1 1 0,1-1 0,0 0 0,0 0 0,1 0 0,1-1 0,0 1 0,0-1 0,9 13 0,-7-13 0,1 0 0,0-1 0,1 1 0,18 16 0,-23-24 0,-1 0 0,1-1 0,0 0 0,0 1 0,0-1 0,0 0 0,0-1 0,0 1 0,0-1 0,1 0 0,-1 0 0,1 0 0,-1-1 0,0 1 0,1-1 0,-1 0 0,1 0 0,7-2 0,-3 0 0,-1-1 0,1 0 0,-1 0 0,1-1 0,-1 0 0,0-1 0,0 1 0,-1-2 0,1 1 0,-1-1 0,-1 0 0,13-14 0,3-6 0,-2-1 0,19-33 0,-34 52 0,15-27 0,-1 0 0,25-70 0,11-80 0,-13-43 0,-36 181 0,-3 27 0,-2-37 0,-1 38 0,-2 6 0,-3 15 0,-3 24 0,-10 47 0,10-46 0,-5 32 0,5 7 0,3 1 0,3-1 0,2 1 0,13 84 0,-12-145 0,12 72 0,-11-70 0,1 0 0,0 0 0,0 0 0,0 0 0,1-1 0,0 0 0,8 11 0,1 4 0,-11-19 0,-1 1 0,1-1 0,0 1 0,0-1 0,1 0 0,-1 0 0,1 0 0,-1 0 0,1 0 0,0-1 0,0 1 0,4 2 0,-5-5 0,-1-1 0,1 1 0,0 0 0,-1-1 0,1 0 0,0 1 0,-1-1 0,1 0 0,-1 0 0,0 0 0,1 0 0,-1 0 0,0 0 0,1 0 0,-1-1 0,0 1 0,0 0 0,0-1 0,1-2 0,2 0 0,27-35 0,-2-2 0,39-72 0,-64 106 0,1-2 0,15-20 0,-20 29 0,0 0 0,0 0 0,0 0 0,0 1 0,0-1 0,0 0 0,-1 0 0,1 0 0,0 0 0,0 0 0,0 0 0,0 0 0,0 0 0,0 0 0,0 1 0,0-1 0,0 0 0,0 0 0,0 0 0,1 0 0,-1 0 0,0 0 0,0 0 0,0 0 0,0 0 0,0 1 0,0-1 0,0 0 0,0 0 0,0 0 0,0 0 0,0 0 0,0 0 0,0 0 0,0 0 0,0 0 0,1 0 0,-1 0 0,0 0 0,0 0 0,0 0 0,0 0 0,0 0 0,0 1 0,0-1 0,0 0 0,0 0 0,1 0 0,-1 0 0,0 0 0,0 0 0,0 0 0,0 0 0,0 0 0,0-1 0,0 1 0,0 0 0,0 0 0,1 0 0,-1 0 0,0 0 0,0 0 0,-2 14 0,1-5 0,1 31 0,2 1 0,10 52 0,-12-91 0,1 1 0,-1-1 0,1 1 0,-1-1 0,1 1 0,0-1 0,0 1 0,0-1 0,1 0 0,-1 0 0,0 0 0,3 3 0,-3-4 0,0 0 0,0 0 0,0 0 0,0-1 0,1 1 0,-1 0 0,0 0 0,0-1 0,1 1 0,-1-1 0,1 1 0,-1-1 0,0 0 0,1 1 0,-1-1 0,3 0 0,0-1 0,1 1 0,-1-1 0,1 0 0,-1 0 0,0-1 0,0 1 0,0-1 0,0 0 0,0 0 0,0 0 0,0-1 0,5-4 0,15-13 0,30-34 0,1-1 0,-40 33 0,-16 18 0,-8 14 0,0 1 0,1 0 0,1 0 0,-1 1 0,2 0 0,-7 16 0,11-24 0,1 0 0,-1 0 0,1 1 0,0-1 0,0 0 0,1 0 0,-1 1 0,1-1 0,0 0 0,0 0 0,1 1 0,-1-1 0,1 0 0,0 0 0,0 1 0,0-1 0,1 0 0,-1 0 0,1 0 0,4 6 0,-3-7 0,-1 0 0,1 0 0,0 0 0,0-1 0,0 1 0,0-1 0,1 0 0,-1 0 0,1 0 0,-1-1 0,1 1 0,0-1 0,-1 0 0,1 0 0,0 0 0,0 0 0,0-1 0,0 1 0,0-1 0,0 0 0,0 0 0,-1-1 0,1 1 0,0-1 0,5-1 0,-5 1 0,0 0 0,0 0 0,-1 0 0,1-1 0,0 0 0,0 1 0,-1-1 0,1-1 0,-1 1 0,0 0 0,0-1 0,1 0 0,-2 1 0,1-1 0,0 0 0,0-1 0,-1 1 0,0 0 0,0-1 0,0 1 0,0-1 0,0 0 0,-1 0 0,2-4 0,-2-1 0,-1 0 0,0 0 0,0 0 0,-1 0 0,0 0 0,0 1 0,-1-1 0,0 0 0,-1 1 0,0-1 0,0 1 0,-1 0 0,0 0 0,-7-10 0,10 16 0,-1 0 0,1 0 0,-1 0 0,1 1 0,-1-1 0,0 1 0,0 0 0,0-1 0,0 1 0,0 0 0,0 0 0,-1 0 0,1 0 0,0 0 0,0 1 0,-1-1 0,1 1 0,0-1 0,-1 1 0,-2 0 0,1 0 0,-1 1 0,0 0 0,0-1 0,1 1 0,-1 1 0,1-1 0,-1 1 0,-6 3 0,12-5 0,-1 0 0,0 0 0,0 0 0,0 0 0,0 0 0,0 0 0,0 0 0,1 1 0,-1-1 0,0 0 0,0 0 0,0 0 0,0 0 0,0 0 0,0 0 0,0 1 0,0-1 0,0 0 0,0 0 0,0 0 0,0 0 0,1 0 0,-1 0 0,0 1 0,0-1 0,0 0 0,0 0 0,0 0 0,0 0 0,0 1 0,0-1 0,0 0 0,0 0 0,-1 0 0,1 0 0,0 0 0,0 1 0,0-1 0,0 0 0,0 0 0,0 0 0,0 0 0,0 0 0,0 0 0,0 0 0,0 1 0,-1-1 0,1 0 0,0 0 0,0 0 0,0 0 0,0 0 0,0 0 0,0 0 0,-1 0 0,1 0 0,0 0 0,0 0 0,0 0 0,0 0 0,0 0 0,-1 0 0,11 2 0,22-8 0,32-9 0,-4 0 0,-45 12 0,37-6 0,-48 9 0,-1 0 0,1 0 0,-1 1 0,1-1 0,0 1 0,-1-1 0,0 1 0,1 0 0,-1 0 0,1 1 0,-1-1 0,5 4 0,-6-3 0,0 0 0,-1 0 0,1 0 0,-1 0 0,1 0 0,-1 0 0,0 1 0,1-1 0,-1 0 0,0 1 0,-1-1 0,1 1 0,0 0 0,-1-1 0,1 1 0,-1-1 0,0 5 0,0 3 0,0 1 0,0-1 0,-3 12 0,0-2 0,-3 25 0,6-45 0,0 1 0,0-1 0,0 0 0,0 0 0,0 1 0,0-1 0,0 0 0,0 1 0,0-1 0,0 0 0,0 0 0,0 1 0,1-1 0,-1 0 0,0 0 0,0 1 0,0-1 0,0 0 0,1 0 0,-1 1 0,0-1 0,0 0 0,1 0 0,-1 0 0,0 0 0,0 1 0,1-1 0,-1 0 0,0 0 0,0 0 0,1 0 0,-1 0 0,0 0 0,1 0 0,-1 0 0,0 0 0,1 0 0,-1 0 0,0 0 0,0 0 0,1 0 0,-1 0 0,0 0 0,1 0 0,-1 0 0,0 0 0,0 0 0,1-1 0,-1 1 0,0 0 0,0 0 0,1 0 0,-1 0 0,0-1 0,0 1 0,0 0 0,1 0 0,-1-1 0,18-12 0,20-25 0,-13 12 0,32-25 0,-54 50 0,-1-1 0,0 1 0,1 0 0,-1 0 0,1-1 0,-1 2 0,1-1 0,-1 0 0,1 0 0,0 1 0,-1 0 0,1-1 0,0 1 0,0 0 0,-1 0 0,1 0 0,0 1 0,-1-1 0,1 1 0,0 0 0,-1-1 0,1 1 0,-1 0 0,1 0 0,-1 1 0,1-1 0,-1 0 0,3 3 0,6 5 0,1 0 0,-1 1 0,0 0 0,9 12 0,-8-8 0,-2-4 0,8 9 0,30 40 0,-44-55 0,-3-3 0,0-1 0,0 0 0,-1 1 0,1 0 0,0-1 0,-1 1 0,1-1 0,-1 1 0,1 0 0,-1-1 0,1 1 0,-1 0 0,1 0 0,-1-1 0,0 1 0,1 0 0,-1 0 0,0 0 0,1 1 0,-17-15-1297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58.4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43 13768,'0'0'1536,"70"-38"-1736,-56 34 88,-4 4-8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49:58.71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0 130 10344,'0'0'1984,"107"-51"-1344,-16 33 120,22 0 8,18 6 8,-4 6 16,-8 10-17,-13-4 1,-17-4-112,-8-2 0,-9-4-296,-9 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03.3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273 553 6016,'0'0'7656,"-10"1"-7154,-6 0-229,0 0 0,0 1-1,1 1 1,-1 0 0,1 1-1,0 1 1,-17 8 0,21-8 14,1 1 0,0 1 0,0-1 0,1 2 0,0-1 0,0 1 0,1 1 0,0 0 0,0 0 1,1 0-1,-11 20 0,17-28-242,1 0 1,-1 0 0,1 0-1,-1 0 1,1 0 0,0 0-1,-1 1 1,1-1 0,0 0-1,0 0 1,0 0 0,0 1-1,0-1 1,0 0 0,0 0-1,0 0 1,0 1 0,1-1-1,-1 0 1,0 0 0,1 0-1,-1 0 1,1 0 0,0 1-1,-1-1 1,1 0 0,0 0-1,-1-1 1,1 1 0,0 0-1,0 0 1,0 0 0,0 0-1,0-1 1,0 1 0,0 0-1,0-1 1,0 1 0,0-1-1,2 1 1,2 1 19,1 0-1,-1 0 1,1-1 0,-1 0-1,1 0 1,-1 0-1,7-1 1,0 0-17,-1-1 1,0 0-1,0-1 0,0 0 0,0 0 1,0-2-1,0 1 0,-1-1 0,1-1 1,-1 0-1,0 0 0,13-10 0,-4 0 17,0-1-1,-2-1 1,1 0-1,23-33 0,-31 36-26,0-1-1,0 0 0,-2-1 0,0 0 0,-1 0 1,0-1-1,-1 1 0,-1-2 0,-1 1 1,-1 0-1,0-1 0,-1 0 0,0-23 1,-3 10 59,-1 0 1,-2 1-1,-1-1 1,-1 1-1,-2 0 1,-19-50-1,23 69 18,-1 1-1,0 0 0,-1 1 1,-9-14-1,15 23-107,0-1 1,0 1-1,0 0 0,-1-1 0,1 1 0,0 0 0,0 0 1,-1-1-1,1 1 0,0 0 0,-1 0 0,1 0 1,0-1-1,0 1 0,-1 0 0,1 0 0,-1 0 0,1 0 1,0 0-1,-1 0 0,1 0 0,0-1 0,-1 1 0,1 0 1,0 0-1,-1 0 0,1 1 0,-1-1 0,1 0 1,0 0-1,-1 0 0,1 0 0,0 0 0,-1 0 0,1 1 1,-12 12 109,-4 20-25,3 3-30,2 0 0,1 1 0,1 0 1,3 1-1,1-1 0,1 1 0,3 0 0,4 61 0,1-70 26,2 1 0,13 38 0,-4-18 17,-9-30-45,1 0 0,0 0 0,1-1 0,2 0 0,12 19 0,-16-28-17,1 0 0,0-1 0,1 0 0,0 0 0,0-1 0,0 0 0,1-1 0,1 0 0,-1 0 0,19 9 1,-23-14-21,0 0 1,0 0-1,0 0 1,1-1-1,-1 0 0,0 0 1,1 0-1,-1-1 1,1 1-1,-1-1 1,1-1-1,-1 1 1,0-1-1,6-1 1,-3 0 5,-1-1 0,0 0 0,0 0 0,0-1-1,0 0 1,-1 0 0,1 0 0,10-11 0,-2 0 35,-1 0-1,0-1 1,-2-1-1,0-1 1,0 0-1,10-24 1,-18 35-23,-1-1 1,0 0 0,-1 0-1,0 0 1,0-1-1,0 1 1,-1-1 0,0-8-1,-1 15-24,0 0 1,0-1-1,0 1 0,0 0 0,0-1 0,0 1 0,-1 0 0,1 0 1,-1-1-1,0 1 0,0 0 0,1 0 0,-2 0 0,1 0 0,0 0 0,0 0 1,0 0-1,-1 0 0,1 0 0,-1 1 0,0-1 0,1 1 0,-1-1 1,0 1-1,0-1 0,0 1 0,0 0 0,0 0 0,0 0 0,0 0 1,-1 0-1,-3 0 0,3 1-4,1 0 0,0 0 0,-1 0 0,1 1 0,-1-1 0,1 1 1,0 0-1,-1 0 0,1 0 0,0 0 0,0 0 0,0 0 0,0 0 0,0 1 1,0-1-1,0 1 0,0 0 0,0-1 0,-2 4 0,-2 3 10,-1-1 0,1 2 0,-6 10 0,7-11-7,2 0 0,-1-1 0,1 1 0,0 1 0,1-1-1,0 0 1,0 1 0,0-1 0,1 1 0,1-1 0,0 1 0,1 14-1,0-17-9,-1-1 0,2 0-1,-1 0 1,0 0-1,1-1 1,0 1 0,0 0-1,0 0 1,1-1-1,0 0 1,0 1 0,0-1-1,0 0 1,1 0-1,-1-1 1,1 1-1,0-1 1,0 0 0,0 0-1,0 0 1,1 0-1,7 3 1,-4-4-1,1 1 0,-1-1-1,0 0 1,1-1 0,0 0 0,-1 0 0,1-1-1,-1 0 1,1-1 0,0 0 0,-1 0-1,1 0 1,-1-1 0,0-1 0,11-3-1,8-6 17,0-1 0,0-1 0,26-18 0,-25 12 19,45-41 0,-15 12 59,-58 49-95,0-1 0,0 1 0,0 0 0,1-1 0,-1 1 0,0 0 0,0 0 0,1-1 0,-1 1 0,0 0 0,1 0 0,-1 0 0,0-1 0,1 1 0,-1 0 0,0 0 0,1 0 0,-1 0 0,0 0 0,1-1 0,-1 1 0,0 0 0,1 0 0,-1 0 0,1 0 0,-1 0 0,0 0 1,1 0-1,-1 1 0,0-1 0,1 0 0,-1 0 0,0 0 0,1 0 0,-1 0 0,0 0 0,1 1 0,-1-1 0,0 0 0,1 0 0,-1 1 0,0-1 0,1 0 0,-1 0 0,0 1 0,0-1 0,0 0 0,1 1 0,-1-1 0,0 0 0,0 1 0,0-1 0,0 0 0,1 1 0,-1-1 0,0 0 0,0 1 0,0-1 0,0 1 0,0-1 0,0 0 0,0 1 0,0-1 0,0 0 1,-1 1-1,-1 31 76,2-28-66,-9 72 124,5-29-41,-3 0 1,-1 0-1,-25 76 1,17-83-40,8-24-12,2 0-1,0 0 1,1 0 0,-4 26-1,5-31 81,-1-13-21,4 0-99,0 1 0,0-1-1,0 1 1,0-1-1,1 0 1,-1 0 0,1 1-1,-1-1 1,1 0 0,0 0-1,-1 0 1,1-1-1,4-71 43,20-111-1,-15 142-24,2 0 0,2 1 0,1 1 0,25-50 0,-31 75-15,1 0 0,13-20 0,-19 31-13,1 0-1,0 0 1,0 1-1,1-1 1,-1 1-1,1 0 1,0 0-1,0 1 1,0-1-1,9-3 1,-13 6 3,1 1 0,-1-1 0,1 1-1,-1-1 1,1 1 0,-1 0 0,1 0 0,0 0 0,-1 0 0,1 0 0,-1 0 0,1 0 0,0 0 0,-1 0 0,1 1 0,-1-1 0,1 1 0,-1-1 0,1 1 0,1 1 0,0 0 0,-1-1 0,1 1 0,-1 1 0,0-1 1,0 0-1,0 1 0,0-1 0,0 1 1,3 4-1,0 4 5,-1-1 0,0 1 0,0 0 0,3 17 0,-6-19 5,0 1-1,0-1 0,-1 0 1,-1 1-1,1-1 0,-2 0 1,1 0-1,-1 1 0,0-1 1,-6 13-1,2-7 10,-1-1-1,0 0 1,0 0-1,-2 0 1,-11 13-1,18-24-11,-1 0-1,1 0 0,-1-1 1,0 0-1,0 1 1,0-1-1,0 0 0,-1-1 1,-4 3-1,7-3-1,0-1 0,0 1 0,0-1 1,0 0-1,0 1 0,0-1 0,0 0 0,0 0 0,0 0 1,0 0-1,-1 0 0,1 0 0,0 0 0,0 0 0,0 0 1,0 0-1,0 0 0,0-1 0,0 1 0,0-1 0,0 1 1,0-1-1,0 1 0,0-1 0,0 1 0,0-1 0,0 0 1,0 1-1,0-1 0,1 0 0,-1 0 0,-1-1 0,2 1-4,0 0 1,0 1-1,-1-1 0,1 0 0,0 0 0,0 0 0,0 1 0,0-1 0,0 0 0,0 0 1,1 1-1,-1-1 0,0 0 0,0 0 0,0 0 0,1 1 0,-1-1 0,0 0 0,1 1 1,-1-1-1,1 0 0,-1 1 0,1-1 0,-1 0 0,1 1 0,-1-1 0,1 1 0,0-1 0,-1 1 1,2-1-1,21-13-38,27-2-41,87-16 0,-94 24 64,1-2 1,78-29-1,-113 35 11,0-1-1,-1 0 1,1 0 0,-1-1-1,0 0 1,-1 0 0,1-1-1,-1 0 1,-1 0 0,9-11-1,-12 13 2,0 1-1,0-1 1,-1 1-1,1-1 1,-1 0-1,0 0 1,-1 0-1,1 0 1,-1 0-1,0 0 1,0-1-1,-1 1 1,1 0-1,-1 0 1,0-1-1,-1 1 1,1 0-1,-1-1 1,0 1-1,-2-7 1,2 11 4,1 0 0,-1 0 1,1 0-1,-1 0 0,1 0 1,-1 0-1,0 1 0,1-1 0,-1 0 1,0 0-1,0 1 0,1-1 1,-1 0-1,0 1 0,0-1 1,0 0-1,0 1 0,0 0 1,0-1-1,0 1 0,0-1 1,0 1-1,0 0 0,0 0 0,0 0 1,0 0-1,-1 0 0,1 0 1,0 0-1,0 0 0,0 0 1,0 0-1,0 0 0,-1 1 1,-2 0 3,0 0 1,0 1-1,1-1 1,-1 1-1,0 0 1,1 0 0,0 0-1,-6 4 1,0 3 3,-1 0 1,1 0 0,1 1 0,0 0-1,0 1 1,1 0 0,0 0-1,1 1 1,1 0 0,-8 22 0,10-25-6,0 0-1,1 0 1,0 0 0,1 0 0,0 0 0,1 1 0,0-1 0,0 0 0,1 0 0,0 1 0,0-1-1,1 0 1,1 0 0,-1 0 0,1 0 0,5 8 0,-4-10 7,-1 0 1,2 0-1,-1-1 0,1 1 0,0-1 0,1 0 1,8 8-1,-12-13-6,0 1 1,1-1-1,-1 1 1,0-1-1,1 0 0,-1 1 1,1-1-1,-1 0 0,1-1 1,-1 1-1,1 0 1,0-1-1,-1 0 0,1 1 1,0-1-1,-1 0 1,1 0-1,0-1 0,-1 1 1,1 0-1,0-1 0,-1 0 1,1 1-1,-1-1 1,6-3-1,8-6 8,-1 0 0,0-1 0,-1-1 0,19-20 0,12-10 0,75-69 11,-98 98-26,3-2 115,-25 15-110,0 0 0,0 0 0,0 0 0,0 0 0,0 0 0,0-1 0,1 1 0,-1 0 0,0 0 0,0 0 0,0 0 0,0 0 0,0 0 0,0 0 0,1 0 0,-1 0 0,0 0 0,0 0 0,0 0 0,0-1 0,1 1 0,-1 0 0,0 0 0,0 0 0,0 0 0,0 0 0,0 0 0,1 1 0,-1-1 0,0 0 1,0 0-1,0 0 0,0 0 0,1 0 0,-1 0 0,0 0 0,0 0 0,0 0 0,0 0 0,0 0 0,0 0 0,1 1 0,-1-1 0,0 0 0,0 0 0,0 0 0,4 11 162,-3 17 61,-14 79-225,12-100 0,3-7 0,5-9 0,-6 8 0,27-42 0,-13 17 0,1 2 0,1 0 0,38-40 0,-54 63 0,0 0 0,-1 1 0,1-1 0,-1 0 0,1 1 0,0-1 0,0 0 0,-1 1 0,1-1 0,0 1 0,0-1 0,0 1 0,0-1 0,-1 1 0,1 0 0,0 0 0,0-1 0,0 1 0,0 0 0,0 0 0,0 0 0,0 0 0,0 0 0,0 0 0,0 0 0,0 0 0,0 0 0,0 0 0,-1 1 0,1-1 0,0 0 0,0 1 0,0-1 0,0 1 0,0-1 0,-1 1 0,1-1 0,0 1 0,0-1 0,-1 1 0,1 0 0,0 0 0,-1-1 0,1 1 0,-1 0 0,1 0 0,-1-1 0,1 1 0,-1 0 0,1 0 0,-1 0 0,0 1 0,3 5 0,-1-1 0,0 1 0,0 0 0,-1 0 0,1 12 0,-1 5 0,-1-9 0,1-1 0,4 24 0,-5-35 0,1 0 0,0 1 0,0-1 0,0 0 0,0 0 0,1 0 0,-1 0 0,1 0 0,0 0 0,0-1 0,0 1 0,0 0 0,0-1 0,1 1 0,-1-1 0,6 4 0,-5-5 0,1 0 0,-1-1 0,1 1 0,-1-1 0,1 1 0,0-1 0,-1 0 0,1 0 0,-1-1 0,1 1 0,-1-1 0,1 1 0,6-4 0,-2 3 0,8-4 0,0 1 0,0-2 0,0 0 0,24-14 0,54-41 0,-5 4 0,-76 49 0,1-1 0,-2-1 0,1 0 0,18-22 0,-20 22 0,-7 4 0,-7 6 0,-12 7 0,-18 14 0,11-8 0,0 1 0,-37 33 0,57-46 0,-25 25 0,-37 45 0,57-62 0,1-1 0,0 1 0,0 0 0,1 0 0,0 1 0,1 0 0,0 0 0,1 0 0,0 0 0,-3 17 0,5-25 0,1 0 0,0 0 0,0 0 0,0 0 0,0 0 0,0 0 0,0 0 0,0 0 0,1 0 0,-1 0 0,1 0 0,-1 0 0,1 0 0,0 0 0,0-1 0,0 1 0,0 0 0,0 0 0,2 2 0,-1-3 0,-1 0 0,1 0 0,0 0 0,-1 0 0,1 0 0,0-1 0,0 1 0,-1 0 0,1-1 0,0 1 0,0-1 0,0 0 0,0 0 0,0 0 0,0 0 0,0 0 0,2 0 0,4-2 0,0 0 0,0 0 0,0 0 0,0-1 0,0 0 0,-1-1 0,1 0 0,10-7 0,5-6 0,0 0 0,21-23 0,-34 31 0,-1-2 0,0 1 0,-1-1 0,0 0 0,0-1 0,10-21 0,-3-8 0,-2 0 0,-1-1 0,11-83 0,-2-133 0,-18 195 0,-4 19 0,1 42 0,0 0 0,-1 0 0,1 0 0,-1 0 0,1 0 0,-1 0 0,0 1 0,1-1 0,-1 0 0,0 0 0,0 1 0,0-1 0,-1 1 0,1-1 0,0 1 0,-1-1 0,1 1 0,-1 0 0,-1-2 0,2 3 0,1 0 0,-1-1 0,1 1 0,0 0 0,-1 0 0,0 0 0,1 0 0,-1 0 0,1 0 0,-1 0 0,1 0 0,-1 0 0,1 0 0,-1 0 0,1 0 0,-1 0 0,1 0 0,-1 1 0,1-1 0,0 0 0,-1 0 0,1 1 0,-1-1 0,1 0 0,-1 0 0,1 1 0,0-1 0,-1 1 0,1-1 0,0 0 0,-1 1 0,1-1 0,0 1 0,-1-1 0,1 0 0,0 1 0,0 0 0,-9 24 0,6-17 0,-9 32 0,2 1 0,1 0 0,-3 43 0,10-54 0,0 0 0,3 0 0,0 0 0,2 0 0,7 33 0,-7-49 0,1 0 0,1 0 0,0 0 0,0-1 0,1 0 0,1 0 0,1 0 0,-1-1 0,2 0 0,0-1 0,11 12 0,-18-21 0,1 0 0,0 0 0,0 0 0,0 0 0,0-1 0,0 1 0,1-1 0,-1 0 0,0 0 0,0 0 0,1 0 0,-1-1 0,1 1 0,-1-1 0,1 0 0,-1 0 0,1 0 0,-1-1 0,0 1 0,1-1 0,-1 1 0,1-1 0,-1 0 0,0-1 0,0 1 0,0 0 0,0-1 0,0 0 0,3-2 0,8-5 0,0-2 0,-1 1 0,-1-2 0,19-20 0,-27 26 0,1 0 0,-1-1 0,0 0 0,4-7 0,-5 8 0,0 0 0,0 0 0,1 0 0,0 0 0,5-5 0,-8 11 0,-1 0 0,0 0 0,1-1 0,-1 1 0,1 0 0,-1 0 0,0 0 0,1 0 0,-1 0 0,1 0 0,-1 0 0,0 0 0,1 1 0,-1-1 0,1 0 0,-1 0 0,0 0 0,1 0 0,-1 0 0,1 1 0,-1-1 0,0 0 0,1 0 0,-1 1 0,0-1 0,0 0 0,1 1 0,-1-1 0,0 0 0,1 1 0,-1-1 0,0 0 0,0 1 0,0-1 0,0 0 0,1 1 0,-1 0 0,8 15 0,-2 2 0,-1 0 0,0 0 0,-2 1 0,0-1 0,0 32 0,-9 94 0,5-134 0,0 0 0,0-1 0,-1 1 0,-1-1 0,-4 12 0,6-19 0,0 1 0,0-1 0,0 1 0,-1-1 0,1 1 0,-1-1 0,0 0 0,0 1 0,1-1 0,-2 0 0,1 0 0,0-1 0,0 1 0,0 0 0,-1-1 0,1 1 0,-1-1 0,0 0 0,1 0 0,-1 0 0,0 0 0,-2 0 0,2-1 0,1 0 0,-1 0 0,1 0 0,0-1 0,-1 1 0,1-1 0,0 0 0,-1 1 0,1-1 0,0 0 0,0-1 0,0 1 0,0 0 0,0-1 0,0 1 0,0-1 0,-3-3 0,-1 0 0,0-2 0,1 1 0,-9-13 0,12 14 0,-1 0 0,0 0 0,1 0 0,0 0 0,0-1 0,1 1 0,-1-1 0,0-8 0,2 13 0,0 1 0,0-1 0,1 1 0,-1-1 0,0 1 0,0-1 0,0 1 0,1-1 0,-1 1 0,0 0 0,1-1 0,-1 1 0,0-1 0,1 1 0,-1 0 0,0-1 0,1 1 0,-1 0 0,1 0 0,-1-1 0,1 1 0,-1 0 0,0 0 0,1-1 0,-1 1 0,1 0 0,0 0 0,16-3 0,-14 3 0,15-2 0,0 2 0,0 1 0,0 0 0,1 1 0,18 5 0,-10-2 0,32 2 0,-20-6 0,0-1 0,1-1 0,44-9 0,5-9-36,90-32 0,-121 34-4295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04.7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28 235 6728,'0'0'7209,"-4"10"-6569,4-9-634,-6 14 310,1 0-1,-3 17 0,6-25-147,1 0 0,0 0 0,1-1 0,0 1 1,0 0-1,0 0 0,1 0 0,0-1 0,3 13 0,-2-14-49,0 1-1,0-1 0,0 0 1,1 0-1,0-1 1,0 1-1,0 0 0,0-1 1,1 0-1,0 0 1,-1 0-1,2 0 0,-1-1 1,0 1-1,1-1 1,-1 0-1,1 0 0,0-1 1,0 0-1,0 0 1,0 0-1,1 0 0,-1-1 1,0 1-1,1-1 1,-1-1-1,1 1 0,-1-1 1,1 0-1,-1 0 1,1-1-1,-1 0 0,1 0 1,-1 0-1,11-4 1,-13 4-36,0-1 0,0 0 1,1 0-1,-1 0 1,0-1-1,-1 1 0,1-1 1,0 1-1,-1-1 1,1 0-1,-1 0 0,0 0 1,0-1-1,0 1 1,0 0-1,-1-1 0,0 1 1,1-1-1,-1 1 0,0-1 1,0-6-1,1 0 19,-1 0-1,-1 0 1,1 0-1,-2 0 1,1-1-1,-4-13 1,2 15-8,0 0 1,-1 0-1,1 0 1,-2 1-1,1 0 1,-7-10-1,8 14-22,-1 0 0,0 0 1,0 0-1,-1 0 0,1 1 0,-1 0 0,1-1 1,-1 1-1,0 1 0,0-1 0,-1 1 0,1-1 1,-7-2-1,9 5-30,1-1 0,-1 1 0,1-1 0,0 1 0,-1-1 0,1 0 1,0 1-1,-1-1 0,1 0 0,0 0 0,0 0 0,0 0 0,0 0 0,-1-2 0,1 2-24,1 0 0,0 1 0,0-1 0,0 0 0,-1 1 0,1-1 1,0 0-1,0 0 0,0 1 0,0-1 0,0 0 0,0 1 0,0-1 0,1 0 0,-1 1 0,0-1 0,0 0 0,0 1 0,1-1 0,-1 0 0,1 0 0,3-4 30,-1 1-1,1-1 0,0 1 1,1 0-1,-1 1 1,6-4-1,2-3-3,5-4 4,0 1 0,0 1 0,2 1 0,-1 0 0,1 2 0,1 0 0,0 1 0,0 1 0,24-5 0,-16 5 28,-17 3-35,-1 1 1,1 1-1,0 0 1,0 1-1,15 0 1,-22 1-21,-1 0-1,1 1 1,0 0 0,-1 0 0,1 0 0,-1 0-1,1 0 1,-1 1 0,0 0 0,1-1-1,-1 1 1,0 0 0,0 1 0,0-1-1,-1 0 1,1 1 0,-1 0 0,1 0 0,-1-1-1,4 7 1,-1-1 32,-1 1-1,0-1 0,0 1 1,-1 0-1,0 0 1,-1 0-1,0 1 0,0-1 1,-1 0-1,0 1 1,-1 18-1,-1-8 131,-1 0 1,-1 0-1,-1 0 0,-11 32 0,12-43 425,5-11-238,8-19-89,4-9-144,-9 21-96,7-14 99,2 1 1,0 1-1,20-23 1,-33 43-125,1-1 0,0 1-1,-1 0 1,1 0 0,0 0 0,-1 0 0,1 0-1,0 0 1,0 0 0,0 1 0,0-1-1,0 1 1,0-1 0,0 1 0,0 0 0,0 0-1,0 0 1,0 0 0,0 0 0,0 0-1,0 0 1,0 1 0,0-1 0,0 1 0,0 0-1,0-1 1,0 1 0,0 0 0,0 0 0,3 2-1,6 5 45,1 0 0,-1 0-1,16 16 1,-10-8 7,103 78 18,-118-93-39,0 1 0,0-1 0,0 0 0,0 0 0,0 0 0,0 0 0,0 0 0,1 0 0,-1 0 0,0-1-1,1 1 1,-1-1 0,0 0 0,1 0 0,-1 0 0,0 0 0,1 0 0,-1 0 0,1 0 0,-1-1 0,5-1 0,-3 0-617,1 0 1,-1 0-1,1-1 1,-1 1-1,0-1 1,0 0-1,0-1 1,4-3-1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07.0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0 475 7632,'0'0'2789,"14"3"-2026,18 4-66,37 2 1,-56-8-438,-1 0 0,0-1 1,1 0-1,-1-1 0,0-1 0,1 0 1,18-6-1,-20 3-32,0 0 1,-1-1-1,0-1 0,0 1 0,0-2 1,-1 1-1,0-1 0,0-1 1,-1 1-1,13-19 0,-2 0 394,-1-1 0,22-49 0,-31 55-52,-1-1-1,-1 1 1,-1-2 0,-1 1-1,3-41 1,-5 37 69,8-9 915,-5 22 339,-7 14-1882,1 0 1,0 0-1,0 1 1,0-1-1,0 0 0,0 0 1,0 0-1,0 0 1,1 0-1,-1 0 1,0 0-1,0 1 0,0-1 1,0 0-1,0 0 1,0 0-1,0 0 1,0 0-1,0 0 0,0 0 1,0 0-1,0 0 1,0 0-1,0 1 1,0-1-1,0 0 0,1 0 1,-1 0-1,0 0 1,0 0-1,0 0 1,0 0-1,0 0 0,0 0 1,0 0-1,0 0 1,1 0-1,-1 0 1,0 0-1,0 0 0,0 0 1,0 0-1,0 0 1,0 0-1,0 0 1,1 0-1,-1 0 0,0 0 1,0 0-1,0 0 1,0 0-1,0 0 1,0 0-1,0 0 0,0 0 1,0 0-1,1-1 1,-1 1-1,0 0 1,0 0-1,0 0 0,0 0 1,0 0-1,0 0 1,0 0-1,0 0 1,4 10 274,4 25 36,32 166 752,-37-176-905,-1 1 1,-1 0-1,-1-1 0,-1 1 0,-2-1 0,-5 27 0,8-51-153,0 0 1,-1 0-1,1 0 0,0-1 1,0 1-1,-1 0 1,1 0-1,-1 0 1,1 0-1,-1 0 0,1-1 1,-1 1-1,1 0 1,-1-1-1,0 1 1,1 0-1,-1-1 0,0 1 1,0-1-1,1 1 1,-1-1-1,0 1 1,0-1-1,0 1 0,0-1 1,-1 1-1,-1-1 11,1 0-1,0 0 0,0 0 1,-1-1-1,1 1 1,0 0-1,0-1 0,0 0 1,-1 1-1,-3-3 1,-2-1 18,0-1 1,0 1 0,1-2 0,-13-9-1,-112-122 361,101 96-308,40 49-108,1-1 0,0 0 0,0-1 0,1 0 0,-1-1 0,1 0 0,0 0 1,1-1-1,-1-1 0,1 0 0,0-1 0,0 0 0,14 1 0,-13-2 7,1 0 0,0-1 0,0-1 0,0 0 1,-1-1-1,1 0 0,-1-1 0,1 0 1,-1-1-1,0-1 0,0 0 0,15-9 0,-3-2-21,0-1-1,41-35 1,-53 40 8,1-1 0,-2 0 0,0-1 0,-1-1 0,0 1 0,-1-2 0,13-25 0,-24 37 35,-5 7-9,-9 9-28,7-1 23,0 1 0,0-1 1,1 2-1,1-1 0,0 1 1,1 0-1,0 0 0,1 0 1,1 0-1,-3 19 0,5-29 1,1 0-1,0 0 0,0 0 0,0 1 0,0-1 0,1 0 1,0 0-1,-1 0 0,1 0 0,0 0 0,0 0 0,0 0 1,1 0-1,-1 0 0,1-1 0,0 1 0,3 3 0,-2-2 0,1-1-1,-1-1 1,1 1-1,-1 0 1,1-1-1,0 0 1,0 0-1,0 0 1,1 0-1,-1-1 1,5 1-1,5 1 0,-1-1-1,1 0 1,0-1 0,0-1-1,0 0 1,24-4-1,-19-1-7,1-1 0,-1-1 0,0 0 0,-1-2 0,0 0 0,24-16 0,-18 12 0,2-3-21,0 0-1,-1-1 1,-1-2-1,-1 0 1,38-41-1,-20 1-94,-41 59 120,0 0 0,0 0-1,0 0 1,0 0 0,0 0 0,-1 0-1,1 0 1,0 0 0,0 0 0,0 0-1,0 0 1,0 0 0,0 0 0,0 0-1,0 0 1,-1 0 0,1 0 0,0 0-1,0 0 1,0-1 0,0 1 0,0 0-1,0 0 1,0 0 0,0 0 0,0 0-1,0 0 1,-1 0 0,1 0 0,0 0-1,0 0 1,0 0 0,0 0 0,0-1-1,0 1 1,0 0 0,0 0 0,0 0-1,0 0 1,0 0 0,0 0 0,0 0-1,0 0 1,0-1 0,0 1 0,0 0-1,0 0 1,0 0 0,0 0 0,0 0-1,0 0 1,0 0 0,0 0 0,0-1 0,0 1-1,0 0 1,-10 5 17,-2 3-9,1 1-1,0 0 1,0 1 0,1 1 0,0-1 0,1 2 0,-11 16-1,10-13 1,0 0-1,1 1 1,1-1-1,-11 34 1,16-43-12,1 0 0,1 1 0,-1-1 1,1 0-1,0 1 0,0 0 0,1-1 1,0 1-1,0-1 0,1 1 0,0-1 1,0 1-1,0-1 0,1 1 0,0-1 0,4 11 1,-5-15 0,0 0 0,0-1 1,0 1-1,1 0 0,-1-1 0,0 1 1,1-1-1,-1 1 0,1-1 1,-1 0-1,1 1 0,0-1 0,-1 0 1,1 0-1,3 1 0,-3-1-1,-1-1 0,1 0 0,-1 0 0,1 0 0,-1 0 0,1 0 0,-1 0 0,1 0 0,-1 0 0,0-1-1,1 1 1,-1 0 0,1-1 0,-1 0 0,0 1 0,1-1 0,1-1 0,1-1-9,-1 0-1,1 0 1,0-1 0,-1 1 0,1-1-1,-1 0 1,0 0 0,0 0 0,-1-1-1,1 1 1,1-7 0,30-92-129,-29 83 112,-14 104-70,8-80 98,-9 46-4,-2 0-1,-20 49 1,26-84 17,0 0 0,-1-1 1,-1 0-1,0-1 0,-1 0 1,0 0-1,-1 0 0,-1-1 1,0-1-1,0 0 0,-15 10 0,23-19-6,0 0-1,0 0 1,0 0-1,0-1 1,0 0-1,0 1 0,0-1 1,-1 0-1,1-1 1,0 1-1,-1 0 1,1-1-1,-1 0 0,1 0 1,-1 0-1,1 0 1,-1-1-1,1 1 1,0-1-1,-1 0 0,1 0 1,0 0-1,0 0 1,-1-1-1,1 0 1,0 1-1,0-1 0,1 0 1,-1 0-1,0 0 1,1-1-1,-1 1 1,1-1-1,0 1 1,-1-1-1,-1-4 0,1 4 0,1 0 0,0-1 0,0 0-1,0 1 1,0-1 0,0 0 0,1 0 0,0 0-1,-2-5 1,4 6-5,-1 1 0,0-1 0,1 1 0,0-1-1,0 1 1,0-1 0,0 1 0,0-1 0,0 1 0,0 0 0,1 0-1,-1 0 1,1 0 0,0 0 0,-1 0 0,1 0 0,3-2 0,28-28-41,1 2 1,2 0-1,1 3 0,1 1 1,54-27-1,16-5-79,40-21-66,-73 36 78,-22 10 14,-52 33 95,0-1 0,-1 0-1,1 1 1,0-1-1,-1 1 1,1-1 0,0 1-1,0 0 1,-1-1-1,1 1 1,0 0 0,0 0-1,0-1 1,0 1-1,-1 0 1,1 0 0,0 0-1,0 0 1,0 0-1,0 0 1,0 0 0,-1 0-1,1 0 1,0 1-1,0-1 1,0 0 0,0 0-1,-1 1 1,1-1-1,0 1 1,0-1 0,-1 1-1,1-1 1,1 2-1,-1 1 13,1 1 0,-1-1 0,0 1-1,0-1 1,0 1 0,0 0 0,0 5-1,-1-9-11,2 21 61,-2-1 0,-2 36 0,0 1 126,2-57-183,-1 0 0,1 0 1,0 0-1,0 0 0,0 1 1,0-1-1,0 0 0,0 0 1,0 0-1,0 0 0,0 1 1,0-1-1,0 0 0,0 0 0,0 0 1,0 0-1,0 0 0,1 1 1,-1-1-1,0 0 0,0 0 1,0 0-1,0 0 0,0 0 1,0 1-1,0-1 0,0 0 1,0 0-1,1 0 0,-1 0 1,0 0-1,0 0 0,0 0 0,0 0 1,0 1-1,1-1 0,-1 0 1,0 0-1,0 0 0,0 0 1,0 0-1,1 0 0,-1 0 1,0 0-1,0 0 0,0 0 1,0 0-1,1 0 0,-1 0 1,0 0-1,0 0 0,0 0 0,0 0 1,0 0-1,1 0 0,-1-1 1,0 1-1,0 0 0,0 0 1,0 0-1,0 0 0,1 0 1,-1 0-1,0 0 0,0 0 1,0-1-1,0 1 0,0 0 1,14-14 106,-7 7-74,133-138 277,-138 142-307,1 1 0,-1-1 0,1 0-1,0 1 1,0 0 0,0-1 0,0 1 0,0 0 0,1 1 0,-1-1 0,1 1 0,-1-1 0,1 1 0,0 0 0,-1 0 0,1 1 0,0-1 0,0 1 0,-1 0 0,1 0-1,0 0 1,0 0 0,0 1 0,-1-1 0,1 1 0,0 0 0,-1 0 0,1 0 0,0 1 0,-1-1 0,0 1 0,1 0 0,2 3 0,22 13 104,-2 1 0,0 1 0,30 31 0,-14-11 182,-7-9 32,-35-31-485,-9-3-2471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07.2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61 22 16280,'0'0'943,"-61"-16"-583,65 12-360,2 4 8,2 0-384,27-2 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11.3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90 580 5520,'0'0'9968,"-8"12"-9418,-4 5-356,-48 76 1272,59-91-1374,0 0-1,0 0 1,0 0 0,0 0-1,0 0 1,0 1 0,0-1 0,1 0-1,-1 1 1,1-1 0,0 0-1,0 1 1,-1-1 0,2 0-1,-1 1 1,0 2 0,2-2 35,-1 0 0,1 0 1,-1 0-1,1-1 0,0 1 1,0-1-1,0 1 0,0-1 1,0 0-1,1 0 0,3 3 1,0 0-6,1-1-1,-1 1 1,1-2 0,0 1 0,0-1 0,0 0 0,0 0 0,1-1-1,-1 0 1,1 0 0,0-1 0,-1 0 0,10 0 0,-14-1-76,0 0 0,1 0 1,-1 0-1,1-1 0,-1 1 0,0-1 1,0 0-1,1 0 0,-1 0 1,0-1-1,0 1 0,0-1 0,0 1 1,0-1-1,-1 0 0,1 0 0,0-1 1,-1 1-1,0 0 0,1-1 1,-1 1-1,0-1 0,0 0 0,0 0 1,-1 0-1,1 0 0,-1 0 1,0 0-1,1 0 0,-2 0 0,1-1 1,1-4-1,-1 2 10,0 0 0,0 1 1,-1-1-1,0 0 0,0 1 0,0-1 0,-1 0 1,0 0-1,0 1 0,-2-7 0,1 8 4,1 0 0,-1 1 1,0-1-1,-1 1 0,1-1 0,-1 1 0,1 0 0,-1 0 0,0 0 0,0 0 0,0 0 1,-1 0-1,1 1 0,-8-4 0,-11 1 310,18 6-155,16 2-147,5-1-70,1 0 0,-1-2-1,0 0 1,0-1 0,1-1-1,26-6 1,-33 6 5,-1-2 1,1 0-1,-1 0 0,0-1 0,-1 0 0,1 0 0,-1-1 1,0-1-1,-1 1 0,1-1 0,13-16 0,-8 7 32,0-1-1,-2 0 0,0 0 1,-1-2-1,10-21 0,-11 15 28,0 0 0,-2 0 0,7-36 1,6-78 224,-11 61-32,-9 70-284,8-40 597,-7 42-350,0 7-21,1 25 38,-4 122 55,-2-47-177,4 0-18,-8 181 198,-17-110-134,18-144-128,-1 0 0,-1-1 0,-1 1 0,-14 26 0,-9 9 89,31-62-115,1 0-1,-1 0 0,1 0 0,-1 0 0,0 0 0,1 0 0,-1-1 0,0 1 0,0 0 0,1 0 0,-1-1 0,0 1 0,0 0 0,0-1 1,0 1-1,0-1 0,0 1 0,0-1 0,0 0 0,0 1 0,0-1 0,0 0 0,0 0 0,0 0 0,0 1 0,0-1 0,0 0 0,0-1 1,-1 1-1,1 0 0,0 0 0,0 0 0,0-1 0,0 1 0,0 0 0,0-1 0,0 1 0,0-1 0,0 1 0,0-1 0,1 1 0,-1-1 1,-1-1-1,-2-1 13,1-1-1,-1 0 1,1 1 0,0-1 0,0-1 0,0 1 0,-3-7 0,0-2 4,0 0-1,1 0 0,0 0 1,1-1-1,-3-21 1,6 31-15,1 0 0,0 0 0,0 0 0,0-1 0,0 1 0,0 0 0,1 0 0,0 0 0,0 0 0,0 0 0,0 0 0,1 0 0,-1 0 0,1 0 0,0 1 0,0-1 0,1 0 0,-1 1 0,1 0 0,-1 0 0,1 0 0,0 0 0,5-4 0,1 1 5,1 1 1,0 0 0,0 0-1,1 1 1,-1 0-1,1 1 1,0 0 0,0 1-1,0 0 1,20-1-1,12 2 40,60 6 0,-89-4-35,10 2 1,-11-2-57,0 0 1,0 0 0,1-1-1,14-3 1,-18 3-3870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15.1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233 1 5016,'0'0'13457,"-11"8"-12844,1-1-496,-10 6 221,0 2 1,1 0 0,1 1 0,-24 27 0,-26 47 1318,65-85-1528,0 1 1,0-1-1,0 1 1,1 0-1,0 0 1,0 0-1,0 0 1,1 0-1,0 0 0,-1 9 1,2-12-76,0 0-1,0 0 1,0 0-1,0 0 1,0 0 0,1 0-1,0 0 1,-1 0-1,1 0 1,0-1 0,0 1-1,1 0 1,-1 0-1,0-1 1,1 1 0,0-1-1,0 0 1,-1 1 0,1-1-1,0 0 1,1 0-1,-1 0 1,5 3 0,-2-2-2,1-1 1,-1 1 0,1-1 0,-1 0 0,1-1 0,0 1 0,0-1-1,0 0 1,0-1 0,0 1 0,0-1 0,0 0 0,0-1 0,0 1-1,-1-1 1,1 0 0,0-1 0,0 0 0,-1 0 0,12-5 0,-10 3-22,0 0 1,0-1 0,0 0 0,0-1 0,-1 1 0,1-1 0,-1 0-1,-1-1 1,1 0 0,-1 1 0,-1-2 0,1 1 0,-1 0 0,3-10 0,1 0 37,10-23 117,-18 38-163,1 1 0,0-1 0,-1-1-1,0 1 1,1 0 0,-1 0 0,0 0-1,0 0 1,0 0 0,0 0 0,-1 0-1,1 0 1,0 0 0,-1 0 0,0 0-1,-1-4 1,2 6-15,0 0 1,0 0-1,0 0 0,0-1 0,0 1 1,0 0-1,-1 0 0,1 0 1,0 0-1,0-1 0,0 1 0,0 0 1,0 0-1,-1 0 0,1 0 0,0 0 1,0-1-1,0 1 0,-1 0 0,1 0 1,0 0-1,0 0 0,0 0 0,-1 0 1,1 0-1,0 0 0,0 0 0,-1 0 1,1 0-1,0 0 0,0 0 0,0 0 1,-1 0-1,1 0 0,0 0 1,0 0-1,0 0 0,-1 0 0,1 0 1,0 0-1,0 1 0,0-1 0,-1 0 1,1 0-1,0 0 0,0 0 0,0 0 1,0 1-1,-1-1 0,1 0 0,0 0 1,0 0-1,0 0 0,0 1 0,0-1 1,0 0-1,0 0 0,0 0 0,-1 1 1,1-1-1,0 0 0,0 0 1,0 1-1,0-1 0,0 0 0,0 0 1,0 1-1,-5 21 190,4-18-166,-34 190 561,10-51-187,19-112-312,-41 177 765,46-206-841,-6 26 264,6-27-267,1 0-1,0-1 0,0 1 1,-1-1-1,1 1 1,0 0-1,0-1 0,0 1 1,0-1-1,0 1 0,0 0 1,0-1-1,0 1 0,0 0 1,0-1-1,0 1 0,0-1 1,0 1-1,0 0 0,1-1 1,-1 1-1,0-1 0,0 1 1,1-1-1,-1 1 0,0 0 1,1-1-1,-1 0 0,1 1 1,-1-1-1,1 1 0,-1-1 1,1 1-1,5-5-2044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27.6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77 1 6224,'0'0'22063,"-11"0"-21950,-34 1 2,44-1-105,1-1 0,-1 1 0,0 0 0,0 0-1,1 0 1,-1 0 0,0 0 0,1 0 0,-1 0 0,0 1 0,0-1-1,1 0 1,-1 0 0,0 1 0,1-1 0,-1 0 0,0 1 0,1-1-1,-1 0 1,1 1 0,-1-1 0,0 1 0,1-1 0,-1 1 0,1-1-1,-1 1 1,1-1 0,0 1 0,-1 0 0,1-1 0,0 1 0,-1 0-1,1-1 1,0 2 0,0-1 1,0 0 1,0-1-1,0 1 0,1 0 0,-1-1 1,0 1-1,1 0 0,-1-1 0,0 1 0,1-1 1,-1 1-1,1 0 0,-1-1 0,1 1 1,-1-1-1,1 1 0,-1-1 0,1 0 1,0 1-1,-1-1 0,1 0 0,0 1 1,0-1-1,3 1 17,-1 0 1,1-1-1,-1 0 1,0 1-1,1-1 1,4-1-1,-6 1-5,-1 0-1,1 0 0,-1-1 1,0 1-1,1 0 0,-1-1 1,0 1-1,1-1 0,-1 1 1,0-1-1,0 1 1,0-1-1,1 0 0,-1 0 1,0 0-1,0 0 0,0 0 1,0 0-1,1-1 0,-2 1 184,2-2-717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9440,'0'0'9231,"10"-5"-8829,-6 2-352,8-2 98,-1-1 0,1 1 0,0 1 0,23-5 0,124-18 1608,181-7-1,-316 33-1493,-1-2 0,1 0 1,23-8-1,-1-5-3567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0.8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129 179 4216,'0'0'15903,"-8"11"-15584,-26 32-7,32-42-249,1 2 1,-1-1-1,1 0 1,0 0-1,0 0 0,0 1 1,0-1-1,0 0 1,-1 3-1,5 10 420,1 0 473,-4-14-908,0 0 0,1 0-1,-1 0 1,1 0 0,-1 0-1,1-1 1,0 1 0,-1 0-1,1 0 1,0 0 0,0 0-1,-1-1 1,1 1 0,0 0-1,0-1 1,0 1 0,0-1-1,0 1 1,0-1 0,2 1-1,23 10 309,-23-11-278,11 5 102,1-2 0,-1 0 0,1 0 0,0-2 0,-1 0 0,1 0 0,0-1 0,24-4 0,-37 4-171,16-2 178,-1 0-1,1-1 0,28-9 0,-40 10-148,-1 0 0,0-1 0,0 0 0,0 1 0,0-2 0,0 1 0,-1-1 0,0 1 0,1-1 0,-1 0 0,-1-1 0,1 1 0,0-1 0,-1 1 0,4-8 1,-5 8-27,0 0 0,0 0 0,0 0 1,0 0-1,-1 0 0,1 0 1,-1 0-1,0 0 0,-1-1 0,1 1 1,-1 0-1,1-1 0,-1 1 1,-1 0-1,1-1 0,-1 1 0,1 0 1,-1-1-1,0 1 0,-1 0 1,1 0-1,-3-5 0,-1-2 10,0-3 15,-1 1-1,-12-21 1,15 30-21,0-1-1,-1 1 0,1 0 0,-1 1 1,0-1-1,0 0 0,0 1 0,-1 0 1,1 0-1,-10-4 0,-4-2 45,15 7-44,0 0 1,0 0-1,-1 0 0,1 0 0,-1 1 1,1-1-1,-1 1 0,1 0 0,-1 0 1,0 0-1,0 1 0,0 0 0,1-1 1,-1 1-1,0 0 0,0 1 0,0-1 1,1 1-1,-1 0 0,-4 1 0,-71 38 359,68-34-342,1-1-1,0 2 1,0 0-1,0 0 1,1 0-1,0 1 1,0 1-1,-9 12 1,-4 7 96,-28 47 1,45-65-94,0 0 0,1 0 1,0 1-1,0-1 0,1 1 0,1 0 0,0 0 0,0 0 0,1 17 0,1-23-20,1 0-1,-1-1 0,1 1 1,1 0-1,-1-1 0,1 1 1,2 4-1,4 14 36,-6-12-24,2 0 1,-1 0-1,2-1 1,-1 1 0,1-1-1,1 0 1,0 0-1,0-1 1,1 0-1,0 0 1,0 0-1,1-1 1,15 12-1,-12-12-4,0 0 0,1-1-1,0-1 1,0 0 0,1 0-1,0-1 1,0-1 0,0 0-1,0-1 1,0-1-1,16 2 1,18-1 59,1-3 0,-1-1 0,0-3 1,58-11-1,-89 12-52,-1-1 0,0 0 0,0-1-1,-1 0 1,1-2 0,-1 1 0,0-2 0,13-9 0,-20 10-311,0 0 1,0 0-1,-1-1 0,10-16 1,-8 12-3125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2.0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0 4720,'0'0'17530,"-1"10"-17061,-1 9-279,-5 49 799,7-60-776,0 0-1,1-1 1,0 1 0,0 0-1,1-1 1,-1 1 0,5 9-1,-4-12-91,1 4 103,1 0 0,0 1 0,1-1 0,0-1 0,1 1 0,-1-1 0,13 14 1,-16-21-156,0 0 0,0 1 0,0-1 0,1 0 0,-1 0 1,0 0-1,1 0 0,-1-1 0,1 1 0,-1-1 0,0 1 1,1-1-1,-1 0 0,1 0 0,-1 0 0,1 0 1,-1 0-1,1-1 0,-1 1 0,5-2 0,-2 0-631,-1 0-1,1 0 0,0 0 0,-1 0 1,0-1-1,1 0 0,5-5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2.2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13968,'0'0'3383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4.5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5920,'0'0'13570,"1"13"-13098,31 203 2779,-28-187-2485,7 23 1134,-12-50-1767,0 6 512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4.9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1 10656,'0'0'3138,"-8"14"-2508,0 1-414,3-8-89,1 0 0,0 1 0,0 0 0,1 0 0,0 0 0,0 0-1,1 1 1,-2 16 0,1 14 1375,6 75-1,0-24 787,5-19 1045,-6-65-2383,2-13-556,4-15-465,-1 0-3259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5.6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1 115 8032,'0'0'9657,"11"-8"-8984,56-38 554,-64 44-1110,-1 0 1,1 1 0,0-1 0,0 1-1,-1 0 1,1-1 0,0 1 0,0 0-1,0 1 1,1-1 0,-1 0 0,0 1-1,0 0 1,0 0 0,0 0 0,4 0-1,-2 1 29,1 0-1,-1 1 0,0-1 1,-1 1-1,1 0 0,0 1 0,-1-1 1,9 6-1,-7-4 1,1-1-1,0 1 1,0-1-1,0 0 1,0-1 0,1 0-1,-1 0 1,0 0-1,1-1 1,0 0 0,-1-1-1,1 0 1,-1 0-1,1-1 1,0 1 0,13-4-1,-2-2 258,1 1-1,-1-2 1,-1-1-1,1 0 1,18-12-1,-14 4 255,-19 13-380,-1 1-1,1-1 0,0 1 1,0 0-1,0 0 1,6-2-1,-8 3-182,1 1 1,-1-1-1,0 1 1,1 0-1,-1 0 0,1 0 1,-1 1-1,0-1 0,1 0 1,-1 1-1,0 0 1,0-1-1,1 1 0,-1 0 1,0 0-1,3 2 0,14 6-493,38 13-1,-28-13-3927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6.1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740 1 9648,'0'0'3145,"-7"14"-2496,1-2-511,-3 8 145,-2-1 0,0 0 1,-21 26-1,-13 7 686,-55 46 0,-20 23 189,30-18-207,-138 144 1967,153-164-909,69-76-734,56-64-1232,2-2-3529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36.9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92 7936,'0'0'9097,"14"-10"-8371,-2-1-517,-5 5-70,1-1-1,0 1 1,1 0-1,-1 1 0,1 0 1,0 0-1,0 1 1,16-5-1,-14 5 221,0 0 0,1 2-1,0-1 1,0 1 0,-1 1 0,1 0 0,0 1-1,0 0 1,0 0 0,21 5 0,-32-5-314,0 1 0,1-1 0,-1 1 0,0-1 1,0 1-1,0 0 0,0-1 0,0 1 1,0 0-1,0 0 0,-1 0 0,1-1 0,0 1 1,0 0-1,-1 0 0,1 0 0,0 0 1,-1 0-1,1 1 0,-1-1 0,1 0 0,-1 0 1,0 0-1,1 0 0,-1 1 0,0-1 0,0 0 1,0 0-1,0 0 0,0 1 0,0-1 1,0 0-1,-1 0 0,1 3 0,-2 2 42,1-1 0,0 1-1,-1 0 1,0 0 0,-1-1-1,-3 7 1,-24 35 402,-3 0 0,-56 61 0,9-18 592,80-90-1074,0 1 0,0-1 0,0 0 1,0 1-1,0-1 0,0 0 0,0 1 0,0-1 1,0 0-1,0 1 0,1-1 0,-1 0 0,0 1 0,0-1 1,0 0-1,1 0 0,-1 1 0,0-1 0,0 0 1,1 0-1,-1 1 0,0-1 0,0 0 0,1 0 1,-1 0-1,0 0 0,1 1 0,-1-1 0,0 0 0,1 0 1,-1 0-1,0 0 0,1 0 0,-1 0 0,0 0 1,1 0-1,0 0 0,15 4 85,2-3-33,0-1 1,0-1-1,19-4 1,4 1 37,111-11 89,-137 13-313,1-1-1,-1 0 1,-1-1-1,16-6 1,1-3-3714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42.9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25 3312,'0'0'18682,"10"7"-18477,-3-1-161,-3-2-21,0-1-1,0 1 1,0-1-1,1 0 1,0 0 0,-1-1-1,1 1 1,0-1-1,0 0 1,1-1 0,-1 1-1,0-1 1,0 0-1,10 1 1,43-6 369,111-20-1,-37 3 326,-47 14 275,-60 2-475,10-2 246,-33 8-672,1-1-1,0-1 1,0 1 0,-1 0 0,1-1 0,0 1-1,0-1 1,-1 0 0,4-1 0,-6 2-90,0 0 0,0 0 0,1 0 0,-1 0 0,0 0 0,0 0 0,0 0 0,0 0 0,1 0 0,-1 0 0,0 0 0,0 0 0,0 0 0,0 0 0,1 0 0,-1 0 0,0 0 1,0 0-1,0 0 0,0 0 0,1 0 0,-1 0 0,0 0 0,0 0 0,0 0 0,0 1 0,0-1 0,0 0 0,1 0 0,-1 0 0,0 0 0,0 0 0,0 0 0,0 1 0,0-1 0,0 0 0,0 0 0,0 0 0,0 0 0,0 1 0,1-1 0,-1 0 0,0-3-549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43.8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0 148 6520,'0'0'16242,"11"-4"-15897,3-2-208,-8 3-37,1 0 0,-1 0-1,1 1 1,-1 0-1,1 0 1,0 1-1,11-1 1,17-4 665,11 0 130,93 1 98,-40 0-363,-1-5 0,179-41 0,-131 18 306,-116 29-373,-17 5-4851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6928,'0'0'12657,"-7"15"-12165,0 0-363,-2 3 62,1 0 0,1 1-1,-8 28 1,-76 256 2090,81-270-1785,-8 59 1,13-59 204,-19 63 1,8-40 444,14-41-750,-2-1-1,0 0 0,-10 22 1,9-23 340,21-14-326,-14 1-415,197-46 236,-109 25-113,0 4 1,110-6-1,-199 23-116,49-8 94,-39 5-44,0 1 1,0 0 0,0 0 0,0 1 0,0 1 0,0 0-1,0 1 1,0 0 0,14 3 0,-8-2 177,-8-3-487,-9 0 216,0 1 0,0 0 0,0 0 0,0 0 0,0 0 0,0 0 0,0-1 0,0 1 0,0 0 0,0 0 1,0 0-1,0 0 0,0 0 0,0-1 0,0 1 0,0 0 0,0 0 0,0 0 0,0 0 0,0-1 0,0 1 0,0 0 0,0 0 0,0 0 0,0 0 0,0-1 0,0 1 0,0 0 0,0 0 0,0 0 0,0 0 0,-1 0 0,1 0 0,0-1 0,0 1 0,0 0 0,0 0 0,0 0 0,0 0 0,-1 0 0,1 0 0,0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48.6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329 119 4816,'0'0'7476,"-10"-3"-6872,-34-9 6,40 12-481,-1 0-1,1 0 0,-1 0 1,1 1-1,0-1 0,-1 1 1,1 0-1,0 1 0,0-1 1,-1 1-1,1-1 1,0 1-1,1 0 0,-1 1 1,0-1-1,0 1 0,-4 4 1,-15 8 695,12-8-541,-1 1 0,1 0 0,1 0 0,0 1 0,0 1 0,1-1 0,0 2 0,1-1 0,0 1 0,0 0 0,-8 18 0,7-10 39,1 0 0,1 0 0,0 0 0,2 1 0,0 0 0,-4 39 0,9-53-262,0 0-1,0 0 1,1-1-1,-1 1 0,1 0 1,1 0-1,-1-1 1,1 1-1,0 0 0,0-1 1,1 0-1,0 0 0,0 1 1,0-2-1,0 1 1,1 0-1,-1-1 0,1 1 1,1-1-1,-1 0 1,0 0-1,11 5 0,-7-3-5,1-1 0,1 0 0,-1 0 0,1-1-1,-1-1 1,1 0 0,0 0 0,0 0-1,1-2 1,-1 1 0,0-1 0,13-1 0,-4-1 1,-1-2 0,0 0 1,0-1-1,0-1 0,0 0 0,-1-1 1,0-1-1,0-1 0,29-18 1,-17 6 23,-1-1 0,0-2 0,-2 0 1,30-34-1,-46 46-39,0 0-1,-1-1 1,0 0 0,-1 0-1,0-1 1,-1 0 0,-1 0 0,7-19-1,-13 32-29,0-1-1,1 1 1,-1-1-1,0 0 1,0 1-1,0-1 1,0 0-1,0 1 1,1-1-1,-1 0 1,0 1-1,0-1 1,0 0-1,-1 1 1,1-1-1,0 1 1,0-1-1,0 0 1,0 1-1,-1-1 1,1 0-1,0 1 1,-1-1-1,1 1 1,0-1-1,-1 1 1,0-1-1,0 0 2,0 1 0,1 0-1,-1-1 1,0 1 0,0 0 0,0 0-1,0 0 1,0 0 0,0 0 0,0 0-1,0 0 1,0 0 0,0 0 0,0 1-1,0-1 1,-1 1 0,-38 18 172,39-18-177,-6 3 19,0 1 0,1 0 1,0 0-1,0 0 1,0 1-1,0 0 1,1 0-1,0 1 1,0-1-1,-6 13 0,9-15-8,0 0 0,0 1 0,0-1 0,1 1 0,-1-1 0,1 1 0,0 0 0,1 0 0,-1-1 0,1 1 0,0 0 0,0 0 0,0-1 0,1 1 0,0 0-1,0 0 1,0-1 0,0 1 0,4 7 0,-2-7 1,0 0 0,0 0 0,0-1 0,1 0 0,-1 1 0,1-1 0,0-1 0,1 1 0,-1 0-1,1-1 1,-1 0 0,1 0 0,0-1 0,0 1 0,0-1 0,0 0 0,1 0 0,-1-1 0,8 2 0,-9-2-3,1-1-1,0 1 1,-1-1 0,1 0 0,-1 0 0,1-1 0,0 1-1,-1-1 1,1 0 0,-1 0 0,1 0 0,-1-1 0,0 0-1,0 0 1,1 0 0,-1 0 0,0-1 0,-1 1 0,1-1-1,0 0 1,-1 0 0,0 0 0,5-6 0,-5 4-4,0 0 0,0 0 0,0 0 0,-1-1 0,1 1 0,-1-1 0,-1 1 0,1-1 0,-1 0-1,0 0 1,0 1 0,-1-1 0,1 0 0,-1 0 0,-1 0 0,0-6 0,-1-1-2,-1 0-1,-1 0 0,0 1 1,0-1-1,-1 1 1,-7-12-1,9 19 1,0 0-1,0 1 0,0-1 1,-1 1-1,1 0 1,-1 0-1,0 0 1,0 0-1,-1 1 1,1-1-1,-1 1 0,1 1 1,-1-1-1,-8-3 1,13 6-7,-1 0 1,1 0 0,-1-1-1,1 1 1,-1 0-1,1 0 1,-1 0-1,0 0 1,1 0 0,-1 0-1,1 0 1,-1 0-1,1 0 1,-1 0-1,0 0 1,1 0 0,-1 0-1,1 0 1,-1 0-1,1 1 1,-1-1-1,1 0 1,-1 0 0,1 1-1,-1-1 1,1 0-1,-1 1 1,1-1-1,-1 1 1,1-1 0,0 0-1,-1 1 1,1-1-1,0 1 1,-1-1-1,1 1 1,0-1 0,0 1-1,-1-1 1,1 1-1,0 0 1,0-1-1,0 1 1,0-1 0,0 1-1,0-1 1,0 1-1,0 0 1,0-1 0,0 1-1,0-1 1,0 1-1,0-1 1,0 1-1,1-1 1,-1 2 0,1 2 12,0 0 1,-1-1-1,2 1 1,-1 0 0,0 0-1,4 6 1,-1-4-4,1 0 1,0 0 0,0 0-1,1-1 1,-1 1 0,1-1-1,0-1 1,1 1-1,-1-1 1,1 0 0,0 0-1,0-1 1,0 0 0,0 0-1,1-1 1,-1 0-1,1 0 1,-1-1 0,1 0-1,0 0 1,0-1-1,-1 0 1,1 0 0,0-1-1,0 0 1,-1 0 0,1-1-1,-1 0 1,12-4-1,-10 2 9,0 1 0,-1-1 0,1-1 0,-1 0 0,0 0 0,0 0-1,0-1 1,6-7 0,-3 1 14,0 0 0,-1-1 0,15-24 0,-14 19 13,0-1 0,-2 0 0,0 0 0,-1-1 0,0 0 0,6-31 0,-8 31-3,1-5 153,-5 23-123,2 7-31,1 9-6,0 0 1,3 15-1,4 15 20,-3-18-29,28 87 154,-32-94-117,-1 0 1,0 0 0,1 39 0,-5-53-39,0 0-1,0 0 1,-1 1 0,0-1 0,0 0 0,0 0 0,0 0 0,-1 0-1,-3 7 1,4-11-17,0 1 1,0-1-1,0 0 0,0 1 0,0-1 0,0 0 0,0 0 0,-1 0 1,1 0-1,0 0 0,-1 0 0,1-1 0,-1 1 0,1 0 0,-1-1 1,1 1-1,-1-1 0,0 0 0,1 1 0,-1-1 0,0 0 0,1 0 1,-1 0-1,1 0 0,-1 0 0,0 0 0,1-1 0,-1 1 0,0 0 0,1-1 1,-1 1-1,1-1 0,-3-1 0,-4-2 20,-1 0-1,1-1 1,-1 0-1,1 0 1,1-1 0,-1 0-1,1 0 1,-12-14-1,9 10-4,-1 0-1,-20-15 1,24 21-33,9 8 5,15 8 20,50 20 62,55 24 139,-106-51-112,-1 1 0,1-2 1,-1 0-1,1-1 0,0-1 0,18 0 1,-19-1 36,-13 0-137,-1-1 0,1 1-1,-1-1 1,1 0 0,-1 0-1,1 0 1,-1 0 0,1 0-1,-1 0 1,1 0 0,-1 0 0,1-1-1,-1 1 1,1 0 0,-1-1-1,1 1 1,-1-1 0,1 0-1,-1 0 1,0 1 0,1-1-1,-1 0 1,0 0 0,0 0 0,0 0-1,0 0 1,0 0 0,0-1-1,1-1 1,12-18-940,-8 13-3237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49.4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 7136,'0'0'7717,"-1"12"-6970,-4 54 1556,3 77 1,2-94-1289,0-34-484,0-1 0,2 18 0,-1-27-270,-1 0 0,0 1 0,0-1 0,0 0 0,-1 0 0,-1 7 0,-2 16 875,4-28-1118,0 0 0,0 1 0,0-1 1,0 0-1,0 1 0,1-1 0,-1 1 0,0-1 1,0 0-1,0 1 0,0-1 0,1 0 0,-1 0 0,0 1 1,0-1-1,1 0 0,-1 1 0,0-1 0,0 0 1,1 0-1,-1 0 0,0 1 0,1-1 0,-1 0 0,0 0 1,1 0-1,-1 0 0,0 0 0,1 1 0,-1-1 0,1 0 1,-1 0-1,0 0 0,1 0 0,-1 0 0,0 0 1,1 0-1,-1 0 0,0 0 0,1-1 0,-1 1 0,1 0 1,-1 0-1,0 0 0,1 0 0,-1 0 0,0-1 1,1 1-1,-1 0 0,0 0 0,1-1 0,19-11-700,34-42-2561,-50 50 1810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49.7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11856,'0'0'2952,"7"11"-2410,-7-9-523,4 3 67,0 1 1,0 0-1,-1 0 0,0 1 0,-1-1 0,1 1 0,-1-1 1,0 1-1,-1 0 0,0 0 0,0 0 0,0-1 0,-1 12 1,-14 93 1490,4-50-448,9-50-772,-10 118 4277,29-149-3953,-6 3-3051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0.2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72 8936,'0'0'6222,"11"-1"-5548,1 0-396,-1-1 1,0-1-1,0 0 1,0 0 0,0-1-1,18-9 1,-27 12-170,1 0 0,0-1 1,0 1-1,0 0 0,0 1 0,0-1 0,0 0 1,0 1-1,0 0 0,0-1 0,0 1 0,0 1 1,0-1-1,0 0 0,0 1 0,1-1 0,-1 1 0,3 1 1,4 3 243,0 0 0,0 0 1,16 12-1,6 3 234,-16-11-282,-1-1 1,1 0 0,1-1-1,-1-1 1,1-1 0,0 0-1,27 3 1,-42-8-230,1 0 0,-1 0 0,1 0-1,-1-1 1,0 1 0,1-1 0,-1 0 0,1 0 0,-1 1 0,0-2 0,0 1-1,0 0 1,0 0 0,0-1 0,0 1 0,0-1 0,0 1 0,2-3 0,4-5 291,0-1 0,10-14 0,-7 10-1,-3 3 247,1-1 1,-1 0-1,11-23 0,-17 40-954,0 14-244,0 1-3815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0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0 165 9240,'0'0'6372,"12"-4"-5433,45-14 58,276-77 2989,-304 89-3684,38-9 1112,83-8-1,-132 22-1117,-10 0 9,1 0 0,-1 1 0,1 0 0,-1 0 0,13 3 0,-21-3-266,1 0 1,-1 0 0,0 0 0,0 0 0,0 0-1,1 0 1,-1 0 0,0 0 0,0 0 0,0 0-1,1 0 1,-1 0 0,0 0 0,0 0 0,0 0 0,0 0-1,0 1 1,1-1 0,-1 0 0,0 0 0,0 0-1,0 0 1,0 0 0,0 0 0,1 1 0,-1-1 0,0 0-1,0 0 1,0 0 0,0 1 0,0-1 0,0 0-1,0 0 1,0 0 0,0 0 0,0 1 0,0-1-1,0 0 1,0 0 0,0 0 0,0 1 0,0-1 0,0 0-1,0 0 1,0 1 0,-9 9 716,-20 12-3388,23-18 197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1.3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0 148 11656,'0'0'2069,"16"-10"-1634,-4 2-340,99-59 667,-84 53-485,-13 6-5,0 0 0,1 1 1,0 1-1,0 1 0,31-8 0,-44 12-212,0 1 0,0 0 0,0-1 0,0 1 0,0 0-1,0 1 1,0-1 0,0 0 0,0 0 0,0 1-1,0-1 1,0 1 0,0 0 0,0 0 0,0-1-1,-1 1 1,1 0 0,0 0 0,-1 1 0,1-1-1,0 0 1,-1 1 0,1-1 0,-1 1 0,0-1-1,0 1 1,1-1 0,-1 1 0,0 0 0,0 0-1,-1 0 1,1-1 0,0 1 0,0 4 0,0-1 27,0 0 0,0 1 0,-1-1 0,0 0 1,0 0-1,0 0 0,-1 0 0,1 0 0,-1 1 0,-1-1 1,1 0-1,-3 5 0,-6 10 120,0-1-1,-1 0 1,-1-1-1,-1 0 1,-22 23-1,-85 73 1428,85-82-867,27-23 44,11-7 35,21-8 295,-11 3-1207,316-55 1440,-313 55-1314,-1 0 0,0-1-1,-1-1 1,1 0-1,-1-1 1,0-1-1,0 0 1,17-12-1,19-19-4229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2.0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7024,'0'0'8602,"11"4"-7809,31 11 19,-40-15-724,0 1-1,0 0 0,0 1 0,0-1 0,0 0 1,-1 0-1,1 1 0,-1-1 0,1 1 1,-1-1-1,1 1 0,-1 0 0,0 0 0,0 0 1,0-1-1,0 1 0,0 0 0,0 0 0,-1 0 1,1 0-1,-1 1 0,1-1 0,-1 0 0,1 4 1,-1-1 166,25 189 4195,-25-164-3691,-1-1 0,-8 46 0,1-17 732,8-28-9,0-29-1127,0-12-1484,2 0-2911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2.3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99 14064,'0'0'1465,"11"-3"-984,273-64 1999,-248 60-1355,0 2 0,0 1 0,43 1 0,-40-3-873,-28 3-3087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3.04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95 1 6728,'0'0'5585,"-9"11"-4701,7-9-872,-12 15 724,-24 39 0,33-49-463,1 1 1,0 0-1,0 1 0,1-1 0,0 1 1,1 0-1,0-1 0,0 1 1,0 17-1,2-16 11,1-1 0,1 1 0,0-1 0,0 0 0,0 1 0,1-1 0,1 0 0,-1 0 0,2-1 0,-1 1 0,1-1 0,10 13 1,-13-17-171,1-1 1,0 1-1,0-1 1,1 0-1,-1 0 1,0 0-1,1 0 1,0 0-1,0-1 1,0 0-1,0 0 1,0 0-1,0 0 1,0 0-1,1-1 1,-1 0-1,0 0 1,1 0-1,-1 0 1,1-1-1,0 0 1,-1 0-1,1 0 1,-1-1-1,1 1 1,-1-1-1,1 0 1,5-2-1,-5 0-66,0 1 0,-1-1 0,1 0 0,-1-1 0,1 1 0,-1-1 0,-1 1-1,1-1 1,0-1 0,-1 1 0,6-9 0,3-7-923,12-29-1,-15 29-1517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3.2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12960,'0'0'1328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8136,'0'0'6524,"16"-4"-5791,221-45 2067,-139 39-1443,-61 8 568,71-15 1,-105 16-1706,0 1 1,1-1-1,-1 0 1,0 1-1,0 0 1,1 0-1,-1 0 1,0 0-1,0 1 1,1-1-1,-1 1 1,0 0-1,0 0 1,4 1 0,-5-3 56,2-1-698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4.20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383 0 6824,'0'0'6374,"-14"4"-5748,-6 2-419,1 1 1,1 0 0,-1 2 0,1 0-1,-23 16 1,-11 12 347,16-13 303,1 2 0,1 1 0,-38 39 0,72-65-799,-1-1-1,1 0 1,0 1 0,-1-1 0,1 1-1,0-1 1,-1 0 0,1 1 0,0-1 0,-1 1-1,1-1 1,0 1 0,0-1 0,0 1-1,0-1 1,-1 1 0,1 0 0,0-1-1,0 1 1,0-1 0,0 1 0,0-1 0,0 1-1,0-1 1,0 1 0,1-1 0,-1 1-1,0 0 1,0-1 0,0 1 0,1 0 0,0 0 29,0 0 1,0 0 0,0 0 0,1 0 0,-1 0-1,0 0 1,0-1 0,1 1 0,-1 0 0,1-1 0,1 1-1,47 8 715,-46-8-738,197 10 1192,-86-6-730,-82-6-368,-24 0-59,0 1 0,0 0 0,16 3 0,-25-3-92,0 0 1,0 0 0,1 0-1,-1 0 1,0 0-1,0 0 1,1 0 0,-1 0-1,0 0 1,0 0-1,1 0 1,-1 0 0,0 1-1,0-1 1,1 0-1,-1 0 1,0 0-1,0 0 1,0 1 0,1-1-1,-1 0 1,0 0-1,0 1 1,0-1 0,0 0-1,1 0 1,-1 0-1,0 1 1,0-1-1,0 0 1,0 1 0,0-1-1,0 0 1,0 0-1,0 1 1,0-1 0,0 1-1,-6 10 148,-15 7-31,2-6-13,-1 0 0,-1-1 0,-34 12 1,40-18-52,0 0 1,0-1 0,0-1 0,-1 0-1,1-1 1,-20 0 0,27-3 12,-1 1 0,0-2 0,-13-2 0,20 3-66,0 1-1,0-1 0,0 0 1,0 1-1,0-1 1,0 0-1,0 0 0,0 0 1,0 0-1,1 0 1,-1-1-1,0 1 1,1-1-1,-1 1 0,1-1 1,0 1-1,-1-1 1,1 0-1,0 1 0,-1-3 1,2 2-42,0 0 1,0 1 0,0-1-1,0 1 1,0-1 0,0 1-1,1-1 1,-1 1 0,0-1-1,1 1 1,0-1 0,-1 1-1,1-1 1,0 1 0,0-1-1,-1 1 1,1 0 0,0 0-1,3-3 1,18-16-2335,-20 18 971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4.4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13560,'0'0'3782,"4"10"-3179,-3-6-540,8 19 624,1 0 0,16 28 0,-26-50-658,1-1 0,-1 1 0,0-1 1,1 1-1,-1-1 0,1 1 0,-1-1 0,1 1 0,-1-1 1,1 0-1,0 1 0,-1-1 0,1 0 0,-1 0 1,1 1-1,0-1 0,-1 0 0,1 0 0,0 0 1,-1 0-1,1 0 0,0 0 0,-1 0 0,1 0 1,0 0-1,-1 0 0,1 0 0,-1 0 0,1 0 1,0 0-1,-1-1 0,1 1 0,0 0 0,-1-1 1,1 1-1,-1 0 0,1-1 0,2-1-31,-1 1-1,1-1 1,-1 0 0,0 0-1,0 0 1,0 0 0,3-4-1,8-15-2727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4.5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12056,'0'0'2176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5.0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93 10248,'0'0'2916,"1"12"-2111,11 109 2425,-12-121-3198,0 0 0,0 0 0,0 0 0,0 0-1,0 0 1,0 0 0,0 1 0,0-1 0,0 0 0,0 0-1,0 0 1,0 0 0,0 0 0,0 0 0,0 0-1,0 1 1,0-1 0,0 0 0,0 0 0,1 0-1,-1 0 1,0 0 0,0 0 0,0 0 0,0 0-1,0 0 1,0 0 0,0 0 0,0 0 0,1 0-1,-1 1 1,0-1 0,0 0 0,0 0 0,0 0-1,0 0 1,0 0 0,0 0 0,1 0 0,-1 0-1,0 0 1,0 0 0,0 0 0,0 0 0,0-1-1,0 1 1,1 0 0,6-5 607,8-9-130,32-46 318,-29 36-532,1 1 0,1 0 0,31-27 0,-39 39-159,-10 9-86,0 0 0,0 0-1,0 0 1,0 0-1,0 1 1,1-1 0,-1 1-1,3-2 1,-4 3-27,0 0 0,0 0 0,0 0 0,-1 0 0,1 0 0,0 0 0,0 0 0,0 0 0,0 0 0,0 0 0,-1 1 0,1-1 0,0 0 0,0 1 0,0-1 0,-1 0 0,1 1 0,0-1 1,0 1-1,-1-1 0,1 1 0,-1 0 0,1-1 0,0 1 0,-1 0 0,1-1 0,-1 1 0,1 0 0,-1 0 0,1 0 0,2 4 54,-1 0 0,1 1 0,-1-1 0,0 0 0,0 1 0,-1-1 0,0 1 0,0-1 0,1 11 0,-4 56 605,0-29 162,2-43-830,0 1 0,0-1 0,0 0 0,0 0 0,0 0 0,0 1 0,0-1 1,0 0-1,0 0 0,0 0 0,0 1 0,0-1 0,0 0 0,0 0 0,0 1 0,1-1 0,-1 0 0,0 0 0,0 0 0,0 1 1,0-1-1,0 0 0,0 0 0,1 0 0,-1 0 0,0 0 0,0 1 0,0-1 0,1 0 0,-1 0 0,0 0 0,0 0 0,0 0 1,1 0-1,-1 0 0,0 0 0,0 1 0,0-1 0,1 0 0,-1 0 0,0 0 0,0 0 0,0 0 0,1 0 0,-1 0 0,0 0 1,0-1-1,1 1 0,-1 0 0,0 0 0,0 0 0,0 0 0,1 0 0,-1 0 0,0 0 0,0 0 0,0-1 0,1 1 0,-1 0 1,0 0-1,0 0 0,0 0 0,0-1 0,13-9-2224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5.5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13264,'0'0'3441,"6"17"-2489,-3-8-796,5 11 168,-2 1 0,0 0 0,-1-1 0,3 27 0,-5 80 1675,-2-32-5,5-38 1030,-6-57-2996,0 0 1,1-1-1,-1 1 0,0 0 1,0 0-1,0 0 1,0 0-1,0 0 1,0 0-1,0 0 0,0 0 1,0 0-1,0 0 1,1 0-1,-1 0 0,0 0 1,0 0-1,0 0 1,0 0-1,0 0 0,0 0 1,0 0-1,0 0 1,1 0-1,-1 0 0,0 0 1,0 0-1,0 0 1,0 0-1,0 0 0,0 0 1,0 0-1,1 0 1,-1 0-1,0 0 1,0 0-1,0 0 0,0 0 1,0 0-1,0 0 1,0 0-1,0 0 0,0 1 1,0-1-1,5-16-1203,-4 11-1424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5.8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15576,'0'0'4191,"3"15"-3565,4 44 122,-3 0 1,-3 71-1,0-70 185,0-48-517,0 1 1,-1-1-1,-3 22 1,4-17 636,2-13-427,3-11-677,-1-4-3480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6.1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29 12056,'0'0'2792,"18"1"-1856,293 9 2850,46-38 1371,-312 23-3214,-45 4-1920,0 1 0,0 0 0,0 0 0,0 0 0,0 0 0,0 0 0,0 0 0,0 0 0,0 0 0,0 0 0,0-1 0,0 1 0,0 0 0,0 0 0,0 0 0,0 0 0,0 0 0,0 0 0,0 0 0,0 0 0,0 0 0,0-1 0,0 1 0,1 0 0,-1 0 0,0 0 0,0 0 0,0 0 1,0 0-1,0 0 0,0 0 0,0 0 0,0 0 0,0 0 0,0 0 0,0 0 0,0-1 0,1 1 0,-1 0 0,0 0 0,0 0 0,0 0 0,0 0 0,0 0 0,0 0 0,0 0 0,0 0 0,0 0 0,1 0 0,-1 0 0,0 0 0,0 0 0,0 0 0,0 0 0,0 0 0,0 0 0,-8-3-3630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6.6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90 9744,'0'0'5398,"11"-10"-4654,-3 2-562,-4 4-100,0-1-1,1 1 1,-1 1-1,1-1 1,-1 0-1,1 1 0,0 0 1,1 0-1,-1 1 1,0-1-1,1 1 1,-1 1-1,1-1 1,8-1-1,120-13 1972,-114 12-1586,1 2-1,1 0 1,-1 1-1,0 1 1,0 0-1,24 5 1,-45-5-443,1 0 0,-1 0 0,1 0 0,-1 0 0,1 0 0,-1 0 0,1 0 0,-1 0 1,1 1-1,-1-1 0,1 0 0,-1 0 0,1 0 0,-1 0 0,1 1 0,-1-1 0,0 0 0,1 1 1,-1-1-1,1 0 0,-1 1 0,0-1 0,1 0 0,-1 1 0,0-1 0,0 1 0,1-1 1,-1 1-1,0-1 0,0 0 0,0 1 0,1-1 0,-1 1 0,0-1 0,0 1 0,0-1 0,0 1 1,0-1-1,0 1 0,0-1 0,0 1 0,0-1 0,0 1 0,0-1 0,0 1 0,-1-1 0,1 1 1,0-1-1,0 1 0,-16 18-3332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7.0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30 12552,'0'0'3401,"11"-5"-2753,-3 1-526,-3 1-27,1 0-1,-1 0 0,1 1 0,0 0 1,0 0-1,0 0 0,1 1 0,-1 0 0,0 0 1,1 0-1,11 1 0,-9 2 159,1-1-1,-1 1 0,0 0 1,17 7-1,-23-8-173,-1 0 1,1 1-1,-1-1 0,0 0 0,1 1 0,-1-1 0,0 1 1,0 0-1,0 0 0,0 0 0,0 0 0,0 0 0,-1 0 1,1 0-1,-1 1 0,1-1 0,-1 0 0,0 1 1,0-1-1,0 1 0,1 4 0,-1 2 48,-1-1-1,0 1 1,-1 0 0,0 0-1,0-1 1,-1 1 0,0 0-1,0-1 1,-1 0 0,0 0-1,-1 0 1,0 0 0,0 0-1,0 0 1,-8 8 0,5-7 44,0 0 0,0-1 0,-1 1 0,-1-1 0,1-1 0,-1 0 0,-1 0 0,1-1 0,-1 0 0,0 0 0,-14 4 0,24-9-150,0-1 1,-1 0-1,1 0 1,0 0-1,-1 1 1,1-1-1,0 0 1,0 0-1,-1 0 1,1 0-1,0 0 1,-1 1-1,1-1 1,0 0 0,-1 0-1,1 0 1,0 0-1,-1 0 1,1 0-1,-1 0 1,1 0-1,0 0 1,-1-1-1,1 1 1,0 0-1,-1 0 1,1 0-1,0 0 1,0 0 0,-1 0-1,1-1 1,0 1-1,-1 0 1,1 0-1,0-1 1,0 1-1,-1 0 1,1 0-1,0-1 1,0 1-1,0 0 1,0 0-1,-1-1 1,1 1-1,0 0 1,0-1 0,0 1-1,0 0 1,0-1-1,0 1 1,0-2 25,0 1 0,0 0 0,1 0 0,-1 0 0,0 0 0,1 0 0,-1 0 0,1 0 0,-1 1 0,1-1 0,-1 0 0,1 0 0,0 0 0,0 0 0,-1 1 0,1-1 0,1-1 0,9-5 37,-1 1 1,1 0-1,0 1 1,0 0 0,1 1-1,-1 0 1,1 0-1,21-2 1,9 1 186,52 1 1,-8 0 101,-71 3-311,-1 0 0,0-1 1,0-1-1,1 0 0,-2-1 1,1 0-1,18-9 0,10-3-274,-22 9-3841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7.7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53 9040,'0'0'6970,"11"0"-6230,100-3 2147,0-5-1,135-27 1,-203 29 393,-52 16-4872,2-10-2269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9744,'0'0'5344,"10"-3"-4784,368-64 3334,-311 59-3033,66-10 1533,-116 15-1250,-1 1 0,32 0 1,-36 6-1305,-7-2-3341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8.05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70 13672,'0'0'977,"15"-4"-577,291-46 2269,-266 46-2205,64-4 1953,-81 12-1568,-21-4-668,1 1 0,-1 0 0,1-1 0,-1 1 1,1-1-1,-1 0 0,1 0 0,-1 0 1,1 0-1,-1-1 0,1 1 0,-1 0 1,1-1-1,-1 0 0,0 0 0,3-1 1,3-2-3222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8.6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59 1 10152,'0'0'8193,"-3"13"-7427,-9 30-208,0-6 563,3 0 1,0 1-1,-4 63 0,13-97-968,0 1 0,0-1 0,0 1 1,1-1-1,0 0 0,0 1 0,0-1 0,0 0 1,1 0-1,0 0 0,-1 0 0,1 0 0,4 5 0,-3-6-22,-1 0-1,1-1 1,0 1-1,0-1 1,0 1-1,0-1 1,1 0-1,-1 0 1,1-1-1,-1 1 0,1-1 1,0 0-1,-1 0 1,1 0-1,5 1 1,2 0 237,-1-1 1,1 1 0,0-2-1,-1 1 1,1-2 0,-1 1-1,1-1 1,0-1 0,11-3-1,-20 4-472,0 0 0,-1 0 0,1 0 1,-1-1-1,0 1 0,1 0 0,-1-1 0,0 1 0,0-1 0,0 1 0,0-1 0,0 1 0,0-1 0,0 0 0,0 0 0,-1 1 0,1-1 0,0-2 0,2-8-4180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50:59.47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124 0 11352,'0'0'13237,"0"11"-12699,0 53 1214,0-64-1730,0 0 1,0 0-1,0 1 0,0-1 1,0 0-1,0 0 0,0 1 0,1-1 1,-1 0-1,0 0 0,0 0 1,0 1-1,0-1 0,0 0 0,0 0 1,0 1-1,0-1 0,1 0 1,-1 0-1,0 0 0,0 0 0,0 1 1,0-1-1,1 0 0,-1 0 1,0 0-1,0 0 0,1 0 0,-1 0 1,0 1-1,0-1 0,0 0 1,1 0-1,-1 0 0,0 0 0,0 0 1,1 0-1,-1 0 0,0 0 0,0 0 1,1 0-1,-1 0 0,0 0 1,0 0-1,1 0 0,-1 0 0,0 0 1,0-1-1,1 1 8,-1 0 0,1 0 0,-1-1 0,1 1-1,-1 0 1,1-1 0,-1 1 0,1 0 0,-1-1 0,0 1 0,1-1 0,-1 1-1,0 0 1,1-1 0,-1 1 0,0-1 0,0 1 0,1-1 0,-1 1 0,0-1 0,0 1-1,0-1 1,0 1 0,0-1 0,0 0 0,0 0 0,1-1 4,-1 0 0,-1 1 0,1-1 0,0 0 0,0 0 0,-1 0 1,1 0-1,-1 1 0,0-1 0,1 0 0,-1 0 0,0 1 0,0-1 0,0 1 1,0-1-1,0 1 0,-1-1 0,1 1 0,0-1 0,-1 1 0,1 0 0,-1 0 0,1 0 1,-1 0-1,1 0 0,-1 0 0,0 0 0,0 1 0,1-1 0,-1 0 0,0 1 0,0 0 1,0-1-1,0 1 0,1 0 0,-1 0 0,0 0 0,0 0 0,0 0 0,0 0 0,0 1 1,0-1-1,1 1 0,-1-1 0,-3 2 0,-1 2 32,-1-1-1,1 1 1,0 0-1,0 0 1,1 1-1,-1-1 1,1 2-1,0-1 1,0 0 0,-5 9-1,8-12-39,1 0-1,0-1 1,0 1-1,0 0 1,0 0 0,0 0-1,1 0 1,-1 0-1,0 0 1,1 1 0,0-1-1,-1 0 1,1 0-1,0 0 1,0 0-1,0 1 1,1-1 0,-1 0-1,0 0 1,1 0-1,-1 0 1,1 0 0,0 0-1,0 0 1,0 0-1,0 0 1,0 0 0,0 0-1,0 0 1,1-1-1,-1 1 1,1 0-1,-1-1 1,1 1 0,0-1-1,-1 0 1,4 2-1,1 1 5,0-1-1,0-1 1,1 1-1,-1-1 1,1 0-1,-1 0 1,1-1-1,0 0 0,-1 0 1,1 0-1,0-1 1,0 0-1,8-2 1,-11 2-19,0 0 1,0-1 0,-1 1 0,1-1 0,0 0-1,-1 0 1,1-1 0,0 1 0,-1-1-1,0 1 1,1-1 0,-1 0 0,0 0 0,0-1-1,0 1 1,0-1 0,0 1 0,-1-1 0,1 0-1,-1 0 1,0 0 0,0 0 0,0-1-1,0 1 1,1-4 0,-3 6-12,0 0 0,0 0 0,0 0 0,0 0 0,0 0 0,0 0 0,0 0 0,0 0 0,0 0 0,-1 0 0,1 0 0,0 0 0,-1 0 0,1 0 0,-1 1 0,1-1 0,-1 0 0,1 0 0,-1 0 0,0 0 0,1 1 0,-1-1 0,0 0 0,1 1 0,-1-1 0,0 1 0,0-1 0,0 1 0,0-1 0,0 1 0,0-1 0,1 1 0,-1 0 0,0-1 0,0 1 0,-2 0 0,-2-2 0,-1 1 0,0 0 0,1 0 0,-1 1 0,-6-1 0,-6 2 0,3-1 0,0 0 0,0 1 0,-28 7 0,26 2 867,10-2-5746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0 249 5320,'0'0'12769,"4"-8"-12335,3-6-179,1 1-1,0-1 0,0 1 1,1 1-1,1-1 0,19-17 0,-22 25-46,-4 1-34,1 1 0,-1 1 0,1-1 0,0 0 0,5-2 0,-8 5-137,-1-1 1,1 1 0,0 0-1,-1 0 1,1 0-1,0 0 1,0-1 0,-1 1-1,1 0 1,0 0 0,-1 0-1,1 0 1,0 1-1,-1-1 1,2 0 0,-1 0-1,-1 0 1,1 0 0,0 0-1,-1 1 1,0-1-1,1 1 1,0-1 0,-1 1-1,1-1 1,0 0 0,0 1-1,-1 0 1,0-1-1,1 0 1,0 1 0,-1 0-1,0-1 1,0 1-1,1 0 1,-1 0 0,1-1-1,-1 2 1,5 10 198,-2 1-1,0-1 1,0 1-1,1 24 1,-1-12-2,1-1-26,0-1 0,2 0 0,0-1 0,1 1 1,2-2-1,0 1 0,1 0 0,16 23 0,-22-41-156,-1 1-1,1-1 0,0 0 1,-1 0-1,1 0 1,1-1-1,0 1 1,-1-1-1,6 3 0,-8-5-26,0 0 0,-1 0-1,1 0 1,0 0 0,0-1-1,0 0 1,0 1 0,0 0-1,-1-1 1,2 0-1,-1 0 1,0 0 0,0 0-1,0 0 1,-1 0 0,1-1-1,1 1 1,-1-1 0,-1 1-1,1-1 1,0 0-1,0 1 1,0-1 0,-1 0-1,1 0 1,0-1 0,-1 2-1,1-2 1,2-1-1,2-5 27,0 0-1,0 0 1,-1-1-1,0 1 1,0-2-1,-1 1 0,4-13 1,17-73 299,-20 65-216,-1-1-1,-1-36 1,1-23 213,-3 81-273,3-18 113,-3 26-178,0-1 1,0 1-1,-1 0 0,1-1 0,0 1 1,0-1-1,0 1 0,0 0 0,1 0 1,-1-1-1,0 2 0,1-2 0,-2 2 1,4-2-1,6-4 13,0 0-1,1 1 1,-1 1 0,1 0-1,0 1 1,0 0 0,0 1 0,1 0-1,-1 0 1,1 1 0,-1 0 0,18 2-1,-27-1 6,1 0-1,-1 1 0,0-1 1,1 1-1,-1 0 1,1 0-1,-1 0 0,5 1 1,-7-1-23,1 0 1,0-1-1,-1 1 1,1-1-1,0 1 1,-1-1 0,0 1-1,1-1 1,0 1-1,0 0 1,-1-1-1,0 1 1,0 0 0,1 0-1,-1-1 1,1 1-1,-1 0 1,0 0 0,0 0-1,0-1 1,0 1-1,0 0 1,0 0-1,0 0 1,0 0 0,0-1-1,0 2 1,0 5-1489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5520,'0'0'14903,"5"-7"-14484,16-22-15,-21 29-368,1-1 0,-1 1-1,0-1 1,1 1 0,-1-1 0,1 1-1,-1-1 1,0 1 0,1 0 0,0-1-1,0 0 1,-1 1 0,1-1 0,0 1-1,-1 0 1,0 0 0,1 0 0,0 0-1,-1-1 1,1 1 0,0 0 0,0 0 0,-1 0-1,1 0 1,0 0 0,-1 0 0,1 0-1,0 0 1,-1 1 0,1-1 0,0 0-1,0 0 1,-1 0 0,1 0 0,0 1-1,1 1 75,1 0 0,-1-1 0,-1 1 0,1 0 0,0 0 0,-1 0 1,2 2-1,0 0 3,5 7 239,-2 0-1,1 0 1,-1 1-1,8 23 1,-12-29-240,8 19 267,14 40 1243,-23-63-1651,5 16 824,-6-18-794,1 0-1,-1 1 1,0-1-1,0 1 1,1-1 0,-1 0-1,0 0 1,0 0-1,0 0 1,0 1-1,1-1 1,-1 0 0,1 1-1,-1-1 1,0 0-1,0 0 1,0 0-1,1 0 1,-1 0 0,1 0-1,-1 0 1,1 0-1,-1 1 1,0-1 0,0 0-1,1 0 1,-1 0-1,1 0 1,-1 0-1,0 0 1,0-1 0,1 1-1,-1 0 1,1 0-1,-1 0 1,0 0-1,0 0 1,1 0 0,0-1-1,9-5-2031,-7 3-1846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0 8840,'0'0'4840,"-10"8"-3959,5-2-749,-93 89 2210,13-11-483,-10 14-172,-19 35 1853,113-132-3502,0 0 1,1 0-1,0-1 1,-1 1 0,0 0-1,1-1 1,-1 2 0,1-2-1,0 1 1,0 0-1,0 0 1,-1-1 0,1 2-1,0 0 1,0-2-132,0 0-1,0 1 1,0-1-1,0 0 1,0 1 0,0-1-1,0 1 1,1-1-1,-1 0 1,0 0 0,0 0-1,0 1 1,0-1 0,0 0-1,0 1 1,1-1-1,-1 0 1,0 0 0,1 0-1,-1 0 1,0 0-1,1 1 1,-1-1 0,0 0-1,0 0 1,0 0 0,1 1-1,-1-1 1,1 0-1,-1 0 1,0 0 0,0 0-1,1 0 1,-1 0-1,0 0 1,1 0 0,-1 0-1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36 4312,'0'0'10822,"-7"-4"-10250,-21-10 0,15 8 6408,21 5-6029,74-6 200,0 3 0,114 10 0,-133-6 539,-62-2-2808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9944,'0'0'9346,"11"1"-8717,1 2-482,32 4 1150,87 2-1,-101-9-845,0-1 344,-1-1 0,50-9 0,-77 11-853,21-5 983,-14 4-4162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4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 5520,'0'0'8948,"2"-7"-8319,0-2-356,1 0 1,1 0-1,0 1 1,-1-1-1,2 1 1,9-14-1,-2 8 324,1-1-1,-1 2 1,2-1-1,0 2 1,18-14-1,-30 26-545,-1-1 0,-1 1 0,2-1 0,-2 1 0,1 0 0,0 0 0,0-1 0,0 1 0,0 0 0,0 0 0,0 0 0,0 0 0,0 0-1,0 0 1,1 0 0,-2 0 0,1 0 0,0 1 0,0-1 0,0 0 0,0 0 0,0 1 0,0-1 0,0 1 0,0-1 0,-1 0 0,1 1 0,0 0 0,0 0 0,0-1 0,0 1 0,-1 0 0,1-1 0,-1 1 0,1 0 0,-1 0 0,1 0-1,-1 0 1,1 0 0,-1 1 0,3 3 123,-1 1 0,1-1 0,-1 1-1,-1-1 1,3 10 0,-3 5 141,0-1 1,-1 1-1,0 0 1,-5 23-1,2-24-32,1-1 0,1 1 0,0 0 0,2-1 0,3 22 0,-1-26-138,-1-3 46,0-2-1,4 14 1,-5-20-142,0-1 0,0 1-1,0-1 1,1 0 0,-1 1 0,0-1-1,1 0 1,0 0 0,-1 1 0,1-2 0,0 1-1,0-1 1,0 2 0,3 0 0,-1-1 11,0 0 1,0 0 0,1-1 0,-1 0-1,0 1 1,0-1 0,1 0-1,-1 0 1,1-1 0,-1 0-1,1 0 1,6 0 0,-4-2-2,0 1 0,0-1 1,0 0-1,-1 0 1,1 0-1,-1-1 0,9-5 1,-3 1 17,-1-1 0,1 0 1,-2-1-1,1 0 0,-2-1 1,1 0-1,13-19 0,-18 21-15,0 0-1,-1 0 1,0 0-1,0 0 1,-1-1-1,0 1 1,0-1-1,-1 0 1,1-10-1,-1 2 143,-1 0 0,-1 0 0,-4-33 0,-1 25-114,4 16 2,-1-2 0,1 1-1,0 0 1,1 0 0,1-13-1,0 20-76,-1 0-1,1 0 0,-1 1 1,2 0-1,-2-1 1,2 1-1,-2-1 0,2 0 1,-1 1-1,1 0 1,0 0-1,0-1 0,-1 1 1,1 0-1,0 0 1,1 0-1,-1 1 0,0-1 1,0 0-1,1 1 0,-1 0 1,1-1-1,-1 1 1,3-1-1,6-1-14,0 0 0,0 1 0,0 0 0,0 0 0,0 2 0,0-1 0,0 1 0,0 1 0,0 0 0,0 1 0,0 0 0,0 0 0,0 1 0,-1 0 0,1 1 0,-2 0 0,20 10 0,-29-13 13,0-1 0,1 1 0,0-1 1,-1 1-1,0-1 0,1 0 0,0 0 0,-1 1 0,0 0 0,0-1 0,1 0 1,-1 1-1,1 0 0,-1-1 0,1 0 0,-1 1 0,0 0 0,0 0 1,0-1-1,0 0 0,0 1 0,0 0 0,0-1 0,0 2 0,-4 13-1331,0-2-3317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66 4416,'0'0'15958,"0"-7"-15445,-1 1-306,1 0 133,-1 0-1,1 1 1,0-1 0,0 1 0,1-1 0,0-6 0,3 5 730,-2 11 493,1 13-517,-4 33-404,0-1 349,9 82 0,-6-96-197,1-28-286,-3-7-481,0 0 0,0 0 0,0 1 0,0-1 0,0 0-1,0 0 1,0 1 0,0-1 0,0 0 0,0 1 0,0-1-1,0 0 1,0 0 0,0 0 0,0 0 0,0 1 0,0-1 0,0 0-1,0 1 1,0-1 0,0 0 0,0 0 0,0 0 0,0 0-1,0 1 1,0-1 0,0 0 0,0 1 0,0-1 0,0 0-1,-1 0 1,1 0 0,-1 0 0,1 3 256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3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6824,'0'0'22676,"12"1"-22502,205 16 518,-105-4-327,-57-5-26,58-1 1,10-1 652,-91-4-851,-25-1-117,-1 0 0,1-1 0,0 0 0,-1 0 0,1-1 0,-1 0 0,1 0 0,7-2 0,-12 2-10,25-10 804,-14-2-5709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7136,'0'0'7957,"-10"6"-7434,-8 3-311,-53 31 1055,64-35-1108,1-1 0,0 1 0,1 1 0,-1-1 0,1 1 0,0 0 0,-8 12 0,11-15-83,0 0-1,1 1 1,-1-1-1,0 1 1,1-1-1,0 1 0,0 0 1,0-1-1,1 1 1,-1 0-1,1 0 1,-1 0-1,1-1 1,1 1-1,-1 0 0,0 0 1,1 0-1,1 4 1,1-1 55,-1 0-1,2 0 1,-1 0 0,1 0 0,0 0 0,0-1 0,0 0 0,11 11-1,-11-14-63,-1 0-1,1 0 0,-1-1 1,1 1-1,0-1 1,0 0-1,0 0 0,0-1 1,0 1-1,0-1 0,0 0 1,1 0-1,-1 0 0,0 0 1,1-1-1,-1 0 0,7 0 1,0-1 81,1-1 1,-1 0-1,0-1 1,0 0-1,0-1 1,-1 0-1,1-1 0,10-6 1,-14 8-31,-1-2 0,1 1 0,-1 0 0,0-1 1,0 0-1,-1-1 0,0 1 0,1-1 0,-2 0 0,1 0 0,-1-1 0,7-13 1,-10 16-73,0 0 0,0 0 0,0 0 1,-1 0-1,1 0 0,-1 0 1,0 0-1,-1 0 0,1 0 0,-1 0 1,1 0-1,-1 0 0,-1 0 1,1 0-1,0 0 0,-1 1 0,0-1 1,0 0-1,0 1 0,0-1 1,0 1-1,-1 0 0,0 0 0,1 0 1,-1 0-1,0 0 0,-1 1 1,1-1-1,0 1 0,-1 0 0,1 0 1,-1 0-1,0 0 0,-4-1 1,-2 1 36,0 0 1,0 0 0,-1 0-1,1 2 1,-1-1 0,1 1-1,-17 3 1,20-2-406,0 0 0,0 0 0,1 1 1,-1 0-1,1 1 0,-1 0 0,1 0 0,0 0 0,0 0 1,0 1-1,1 0 0,-9 8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8432,'0'0'13591,"8"1"-13013,-4-1-485,4 1 117,1-1-1,0 1 1,-1-2-1,15-1 1,-11 0 59,165-24 2803,-167 26-2815,-1 1 0,1-1-1,-1 2 1,12 2 0,-13-3-86,0 2 1,-1-3 0,1 2-1,0-2 1,0 0 0,12-1-1,-17 0-3965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42 208 5120,'0'0'12570,"9"-5"-12074,2-2-230,1 0 1,0 1-1,0 1 0,0 0 0,1 0 1,18-4-1,-17 7 115,-7 1 2,0 0 0,0 0 0,0-1 0,0 0 0,0 0 0,11-6 1,-5-1 918,-13 9-1249,0-1 0,0 0 0,0 0 0,0 0 1,0 0-1,0 1 0,0-2 0,0 2 0,0-1 0,0 0 1,0 0-1,0 0 0,-1 0 0,-1-4-9,1-1 28,-1 1 0,1 0-1,-2-1 1,1 1 0,-1 0-1,0 0 1,0 0 0,0 1-1,-1 0 1,-5-6 0,4 4-10,-2 0-1,1 1 1,0 1 0,-1-1 0,0 0 0,-10-4 0,11 7-27,1-1 1,0 1 0,0 1-1,0 0 1,-1-1 0,1 1-1,0 1 1,-1-1 0,1 1 0,-7 0-1,9 1-12,0-1 0,0 1 0,0 0-1,-1 0 1,1 0 0,0 0 0,0 0-1,0 0 1,1 1 0,-1 0 0,0 0-1,1-1 1,-1 2 0,1-1 0,-1 0 0,1 1-1,0-1 1,-2 3 0,0 2 44,0 1 1,0 0-1,1-1 0,0 0 1,0 2-1,1-2 0,0 2 1,1-1-1,-1 0 0,2 0 1,-1 1-1,1-1 1,0 0-1,2 11 0,0-2 52,1-1 0,1 0 1,0 0-1,1-1 0,1 1 0,10 19 0,-11-27-41,1 0 0,-1 0 1,1-1-1,12 11 1,-3-2 49,-12-12-80,1 0 1,1 0-1,-1-1 0,1 1 1,0-1-1,-1 0 1,1 0-1,1-1 0,9 4 1,1-1 122,0-2 0,18 3 0,-1-1 105,-25-4-143,-1 0-1,1-1 1,-1 1 0,1-2-1,13-1 1,-18 2-125,1 0-1,-1-1 1,0-1 0,1 2 0,-1-2 0,0 1 0,0 0 0,0-1-1,0 1 1,0-1 0,0 0 0,0-1 0,-1 1 0,1 0-1,3-5 1,10-14-927,-11 14-2788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5016,'0'0'16015,"-8"6"-15493,6-4-484,-3 2 90,0 1 1,0-1 0,0 1-1,1 0 1,-1 0 0,1 0-1,0 1 1,0 0 0,1-1-1,-6 13 1,7-11 50,0-1 0,1 0 1,-1 1-1,1-1 0,1 0 0,-1 1 1,1 9-1,1-14-107,-1 0 1,0 1-1,1 0 1,0 0-1,0 0 0,-1-1 1,2 1-1,-2-1 1,2 0-1,-1 1 0,1-1 1,0 0-1,-1 1 1,0-1-1,2 0 0,-1 0 1,0 0-1,0-1 1,0 2-1,3-1 1,0 2 51,0-1 1,1 0 0,0 0-1,0-1 1,-1 0 0,2 0-1,-1 0 1,7 0 0,-8-1-97,0-1 1,0 0 0,0 0 0,0-1-1,0 1 1,-1-1 0,1 0-1,0-1 1,-1 1 0,1-1-1,5-2 1,1-1-344,16-9 451,-11 2-4013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14568,'0'0'2271,"43"-21"-2774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77 141 7024,'0'0'8530,"-7"10"-7819,-2 1-508,3-4-9,0 2 1,-1-1-1,2 1 0,0 1 1,-8 18-1,9-19 178,1 1-1,0 1 1,0-1 0,-2 20-1,5-28-274,0 1 0,0-1 0,0 1 0,1-1-1,-1 1 1,0 0 0,1-1 0,0 1 0,0-1-1,-1 0 1,3 3 0,-2-3-34,0-1 0,0 1 0,0-1 0,1 0 0,-1 0 0,0 1 0,0-1 0,1 0 0,-1-1 0,1 2-1,-1-2 1,1 1 0,-1 0 0,1 0 0,0-1 0,0 0 0,-1 1 0,3 0 0,1-1 38,0 0 0,0 0 0,1 0 0,-1 0 0,0 0 0,-1-2 0,2 2-1,-1-2 1,0 1 0,0-1 0,-1 0 0,1 0 0,0 0 0,7-6 0,1-1 138,0 0 0,-2-1-1,19-18 1,-26 23-132,0 0 0,0 0-1,3-8 1,8-8 468,-15 21-559,0-1 0,0 1 1,0 0-1,0 0 1,0 0-1,0-1 0,0 1 1,0 0-1,1 0 1,-1 0-1,0 0 1,0 0-1,0 0 0,1 0 1,-1 0-1,0 0 1,0 0-1,0 0 0,0 0 1,0 0-1,0 0 1,0 0-1,1-1 1,-1 1-1,0 0 0,0 0 1,1 0-1,-1 0 1,0 0-1,0 0 1,0 0-1,0 1 0,0-1 1,1 0-1,1 5 217,0 11-115,-2-16-101,0 10 35,0-1 0,1 1 0,0-1-1,1 0 1,0 1 0,0-1 0,1-1-1,7 16 1,-9-20-35,1-1 0,0 0 0,0 0 0,0 0 0,0 0 1,1-1-1,-1 1 0,1-1 0,-1 1 0,0-1 0,1 0 0,1 0 0,-1 0 0,-1 0 0,2-1 0,-1 1 0,0-1 0,1 0 0,-1 0 0,1 0 0,-1 0 1,1-1-1,-1 1 0,1-1 0,-1 0 0,6 0 0,-4-1 10,1 0 0,0-1 0,0 1 0,-1-1 1,1 0-1,0 0 0,-1-1 0,1 1 0,-1-2 0,0 2 1,-1-2-1,1 0 0,0 0 0,-1 0 0,1 0 0,-1 0 1,0-1-1,0 0 0,4-8 0,2-4 99,-1-1-1,-1 1 1,0-1-1,9-32 0,-13 34-2,-1 2 1,0-2-1,-1 0 0,0-16 0,-2 24-60,0-1 1,0 1 0,-1 0 0,0 0 0,-1 1-1,0-2 1,0 2 0,-1-1 0,-4-10 0,7 16-50,-1 2 1,0-2 0,1 1-1,-1 0 1,1 0 0,-1 0-1,0 0 1,1 1 0,-1-2 0,0 1-1,0 1 1,0-1 0,0 0-1,0 1 1,0-1 0,1 0-1,-2 1 1,2-1 0,-2 0-1,1 1 1,0-1 0,0 1-1,-1 0 1,2 0 0,-2 0-1,1-1 1,0 1 0,0 0-1,-1 0 1,1 0 0,-1 1-1,-1 0 2,-1 0 0,2 0 0,-1 1-1,0 0 1,1 0 0,-1-1 0,0 1-1,1 0 1,0 1 0,-3 4-1,-4 2-51,1 2 0,1 0 0,0 0 0,0 0 0,-5 15-1,-1 8-4083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0 4312,'0'0'12891,"-7"1"-12509,-22 4-6,24-5-259,1 2 1,1-1 0,-1 1 0,0-1-1,0 1 1,0 0 0,1 0-1,-1 0 1,2 0 0,-2 1 0,1 0-1,0 0 1,-4 5 0,1-2 52,1-1 1,0 2-1,1-1 0,0 1 1,0-1-1,0 1 1,1 0-1,0 1 0,0-1 1,1 1-1,0-1 0,1 1 1,-1 0-1,0 10 1,2-16-120,0 0-1,0 0 1,1 0 0,-1 0 0,0 0 0,1 0 0,0 0 0,0 0-1,-1 0 1,1-1 0,0 1 0,0 0 0,0 0 0,0-1 0,3 3-1,-1-1 30,0 0 0,0-1-1,0 1 1,1-1 0,-1 0-1,1-1 1,5 4-1,2-1 138,0-1 0,0-1 0,1 1-1,17 1 1,-19-4 55,0 0-1,-1 0 0,1-1 1,-1 0-1,20-6 0,1-3-3661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0 4616,'0'0'10928,"-6"9"-10358,0 0-399,3-4-68,-1 0 0,1 1 0,0-1-1,0 0 1,1 1 0,-1-1 0,1 1-1,-2 11 1,-9 54 1378,-4 102 1,13-106-797,0-21 421,4 67 0,1-102-714,1 0 0,3 16 0,-4-23-195,1 0 0,-1 0-1,1 0 1,-1 0 0,2 0 0,-1 0 0,0-1-1,1 1 1,3 3 0,-5-5-122,1-1 1,-1 0-1,0 0 1,1 0-1,0 0 0,-1-1 1,1 1-1,0 0 1,-1-1-1,1 1 1,0-1-1,0 0 1,0 0-1,-1 0 0,4 0 1,30-3 351,-18 1-160,44-5 463,-34 2 60,40 0-1,-40 12-275,-28-29-6751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9440,'0'0'5496,"13"2"-4838,11 1-182,1 0 0,44-3 0,-65-1-405,75-5 2311,94-22 0,-168 28-2227,8-4 362,-1 2 0,0 0 0,21-1 1,-20 3-548,-8 0-2867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55 6224,'0'0'10192,"-4"-7"-9735,-13-21-5,16 27-357,1 0 0,-1 1 0,1-1 0,-1-1 0,1 2 0,-1-1 0,0 0 0,1 1 1,-1-1-1,0 1 0,0-1 0,0 1 0,1-1 0,-1 1 0,0-1 0,-1 0 0,1 1-58,1 0 1,0 0-1,0 0 0,0 0 1,0 0-1,0 0 0,0 0 1,-1 0-1,1 0 0,0 0 1,0-1-1,-1 1 0,1 0 1,0 0-1,0 0 0,0-1 1,0 1-1,0 0 0,0 0 1,0 0-1,0 0 0,0 0 1,0 0-1,0 0 0,-1-1 1,1 1-1,0 0 0,0-1 0,0 1 1,0 0-1,0 0 0,0 0 1,0 0-1,0 0 0,0-1 1,0 1-1,1 0 0,-1-1 369,-1 1-342,1-1 1,0 1 0,0 0-1,-1 0 1,1 0-1,0 0 1,-1 0 0,1 0-1,0 0 1,0 0-1,0 0 1,0 0 0,0 0-1,-1 0 1,1 0-1,0 0 1,-1 0 0,1-1-1,0 2 1,0-1-1,0 0 1,0 0 0,-1 0-1,1 0 1,0 0-1,-1 0 1,1 0 0,0 0-1,0 0 1,0 0-1,0 0 1,0 0 0,-1 0-1,1 0 1,0 1-1,0-1 1,-1 0 0,1 1-1,-4 9 394,-1 224 1626,10-103-873,3-47 23,-7-73-1036,0-8-117,-1 0 1,0 0 0,0 0-1,0 0 1,0 0 0,0 0-1,0 0 1,-1 0 0,0 1-1,1-2 1,-2 5-1,-1 6-366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10448,'0'0'3769,"11"-4"-3176,37-13 733,80-14-1,-107 28-835,1 2 1,-1 0-1,0 2 1,0-1-1,1 3 1,-1 0-1,35 10 1,-29-6 356,19 5 728,-30-11-1496,-12-2-2734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173 285 7832,'0'0'13093,"11"1"-12539,2 1-490,5 0 479,1 0 0,30-2 0,-45 0-420,0-1-1,0 1 1,0-1-1,0 1 1,0-1-1,0 0 1,0-1-1,0 1 1,0-1-1,0 1 1,-1-1-1,1 0 1,-1-1-1,1 1 1,-1-1-1,0 1 0,0-1 1,0 0-1,4-5 1,-3 0-22,-1 0 0,1-1 0,-1 1 0,-1-1 0,1 0 0,-1 0 1,-1 0-1,0 0 0,0 0 0,-1 0 0,0 0 0,-1 0 0,0 0 0,0 0 0,-1 0 0,0 0 0,0 1 0,-1-1 1,0 0-1,-1 1 0,-8-15 0,9 19-76,-1 0 0,1 0 1,-1 1-1,0-1 0,0 1 1,0 0-1,-1 0 0,1 0 1,-1 1-1,1-1 0,-1 1 1,0 0-1,0 1 0,0-1 1,0 1-1,0 0 0,-1 0 1,1 1-1,0-1 0,-8 1 1,4 0-12,0 1 1,0 0 0,-1 0-1,1 1 1,0 0 0,0 0-1,1 1 1,-1 0 0,0 1-1,1 0 1,-8 5 0,5-2 10,1 0 0,0 1 0,1 0 0,0 1 0,0 0 0,1 0 0,0 1 0,0 0 1,1 0-1,1 1 0,0 0 0,0 0 0,1 0 0,0 1 0,1-1 0,1 1 0,0 1 0,0-1 0,1 0 0,-1 25 0,3-26-12,0 10 86,0 0 0,2-1 0,4 25 0,-5-39-60,1 0 0,0 0 0,0 1-1,0-1 1,1-1 0,0 1 0,0 0 0,1-1-1,-1 0 1,1 1 0,0-1 0,1-1 0,-1 1-1,9 6 1,1-2 42,0 0 0,1-1-1,0-1 1,0 0 0,1-1 0,-1-1-1,1 0 1,1-1 0,-1-1-1,0 0 1,25 0 0,17-2 449,111-14 1,-161 12-486,10-3 33,0 0-1,-1-1 1,1-1 0,-1 0 0,-1-2 0,24-13 0,-9 5-418,-28 14 230,0 1 0,-1-1 1,1 0-1,-1 0 0,0 0 0,1 0 1,-1 0-1,2-4 0,3-3-4258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4512,'0'0'13282,"1"-7"-12811,-1 0-357,1 5-68,-1-1-1,0 1 1,1-1 0,0 1-1,-1-1 1,1 0-1,0 1 1,-1-1-1,2 1 1,-1-1 0,1 1-1,-1 0 1,0-1-1,1 1 1,-1 0 0,4-3-1,2-1 191,0 0 0,1 1 0,-1 0 0,1 0 0,0 1 0,0-1 0,1 1 0,-1 1 0,1 0 0,11-3 0,-17 6-175,-1 0 0,-1 0-1,1 0 1,0 0 0,0 0 0,-1 0 0,1 0-1,0 1 1,0 0 0,0-1 0,-1 0-1,1 1 1,0 0 0,-1 0 0,0-1 0,2 2-1,-2-2 1,0 2 0,1-2 0,-1 2 0,1-1-1,-2 1 1,2-1 0,-1 0 0,0 1 0,0-1-1,0 1 1,0-1 0,-1 1 0,1 0-1,1 2 1,0 3 107,1 0 1,-1 1-1,0 0 0,-1 0 0,1 13 1,-1 63 552,-1-50-361,0 0-1,3 1 1,8 41 0,-8-68-278,-1 0 0,2 0 0,-1-1 0,1 1 0,0 0 0,1-1 0,-1 0 0,2 0 0,-1-1 0,1 0 0,0 1 0,0-2 0,0 1 0,1 0 0,0-2 0,8 6 0,-12-9-55,-1 0 0,1 0 0,0 0 0,1-1 0,-2 1 0,1-1 0,0 1 0,0-1 0,0 0 0,0 0 0,1 0 0,-2-1 0,1 1 0,0-1 0,0 1 0,0-1 0,0 0 0,0 0 0,4-3 0,1 0 35,0 0 1,-1 0-1,1-1 1,-1-1-1,10-8 1,-8 5 8,-1-2 1,0 1-1,0-1 0,0 0 1,-1 0-1,-1-1 1,0 0-1,-1-1 0,6-19 1,-2-3 112,-1 0-1,4-46 1,-10 41-8,0 21-21,3-25 0,-4 38-113,1 1 0,-1-2 0,1 2 0,0-1 0,1 0 0,0 2 0,0-2 0,4-6 0,-5 10-25,1 0 0,-1-1 0,1 1 0,0 1 0,0-2 0,-1 2 0,2-1 0,-1 1 0,0-1 0,0 1 0,0 0 0,0 0 0,5 0 0,1-1 9,0 0 0,0 2-1,-1-1 1,10 2 0,0 0 116,1 1 0,-1 1 1,0 1-1,0 0 0,0 1 0,29 14 1,-46-19-143,0 1 0,0-1 0,-1 1 0,0-1 0,1 0 0,0 0 0,-1 1 0,0 0 0,1-1 0,-1 0-1,1 1 1,-1 0 0,0-1 0,0 1 0,1-1 0,-1 1 0,0 0 0,1-1 0,-1 0 0,0 1 0,0 0 0,1-1 0,-1 1 0,0 0 0,0 0 0,0-1 0,0 2 0,-3 5-5097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4616,'0'0'11720,"4"-8"-11058,-1-2-503,14-33 768,-15 38-711,1 0 1,0 0 0,-1 0 0,2 0-1,-1 1 1,9-8 0,-6 6 208,-3 2-129,1 1 0,-1-1 1,2 1-1,-2 0 0,1 0 0,0 0 1,1 1-1,0-1 0,-1 1 0,8-2 1,-10 4-222,-1 0 1,1 0 0,-1 0 0,0 1 0,0-1-1,0 1 1,1-1 0,-1 0 0,0 1 0,0 0-1,0-1 1,0 1 0,0 0 0,1-1 0,-2 1-1,2 0 1,-2 0 0,1 0 0,0 0 0,-1 0-1,1 0 1,1 2 0,14 27 716,-13-25-589,-1 0-84,1 0 1,0 0-1,0-1 0,-1 1 0,2-1 0,0 0 0,0 1 0,4 3 1,-5-6-52,0 0 1,-1 0 0,1-1-1,-1 1 1,1-1 0,0 0-1,1 1 1,-2-2 0,1 1-1,1 0 1,-2 0 0,1-1-1,1 0 1,-1 0 0,0 0-1,5 0 1,2-2 70,0 0 0,0 0 0,0-1-1,-1 0 1,1-1 0,15-9 0,51-35 627,-69 43-687,5-4 70,-1-1-1,0 0 1,13-16-1,12-12 430,-21 27 179,-5 4-1766,-5 2-3026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1 212 5416,'0'0'18337,"8"-9"-17841,7-6-49,1 0 1,36-25-1,-4 12 950,61-27-1,-108 54-1355,-1 1-1,2 0 0,-2-1 1,1 0-1,1 1 0,-2 0 1,1 0-1,0 0 0,0 0 1,0 0-1,0 0 0,1 0 0,-2 0 1,1 0-1,0 0 0,0 0 1,0 0-1,0 0 0,0 0 1,0 1-1,0-1 0,2 1 1,-3 0-8,1 0 1,1 0 0,-2 0-1,1 0 1,0 0 0,-1 0-1,1 1 1,0-2-1,-1 2 1,1-1 0,-1 1-1,1-1 1,0 0 0,-1 3-1,1 4 44,0 1 0,-1 1 0,0-1 0,-2 9 0,2-13-24,-4 42 177,-4 95 389,8-131-545,0 0 1,2 0-1,0-1 1,0 2-1,1-2 0,0 1 1,0-1-1,1 0 1,7 14-1,-10-22-55,1 0 1,-2 0-1,2-1 1,-1 1-1,0 1 1,0-2-1,1 1 1,0-1-1,-1 1 0,0-1 1,2 1-1,-2-1 1,1 0-1,0 0 1,0 1-1,0-2 0,0 2 1,0-2-1,0 1 1,0 0-1,0-1 1,0 0-1,0 1 1,5 0-1,-3-2 11,-1 0 1,2 1-1,-2-1 1,1 0-1,0 0 1,-1 0-1,2 0 0,-2-1 1,1 0-1,-2 0 1,2 0-1,-1 0 1,4-3-1,8-8-30,-1-1 0,0-1 0,-1 0 0,-1 0 0,0-1 0,-1-1 0,-1 0 0,0 0 0,-2-1 0,1-1 0,-2 0 0,-1 1 0,6-29 0,-10 30 0,0 1 0,-2-20 0,2-13 0,-1 46 0,-1 0 0,1 0 0,-1 0 0,1 0 0,0 0 0,0 0 0,1 0 0,-2 0 0,2 1 0,0-1 0,-1 1 0,1 0 0,0-1 0,0 1 0,0 0 0,3-3 0,-2 3 0,0-1 0,1 1 0,-1 0 0,1 0 0,0 1 0,-1-1 0,2 1 0,-2 0 0,1 0 0,7-1 0,1 1 0,0 1 0,0 0 0,1 1 0,-1 0 0,0 1 0,22 6 0,-19-3 0,0 0 0,17 9 0,-32-13 34,0 0 1,1-1-1,-1 1 1,0-1-1,0 0 1,0 1-1,1-1 0,-1 1 1,0-1-1,0 0 1,0 1-1,0 0 0,0-1 1,0 0-1,0 1 1,0-1-1,0 1 1,-1 0-1,1-1 0,0 0 1,0 1-1,0-1 1,-1 1-1,1-1 0,0 0 1,0 0-1,0 1 1,-1 0-1,-8 11-3754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37 6928,'0'0'11257,"-4"10"-10521,-1 0-460,0 0 1,1 0-1,-1 1 1,2-1-1,0 2 1,1-2-1,0 1 1,0 0-1,1 16 1,1-21-53,1 1-1,-1-2 1,2 2-1,-1-1 1,1 0-1,0 0 0,1 0 1,-1 0-1,4 6 1,-5-11-140,-1 0 1,2 2-1,-1-2 1,1 0-1,-2 1 1,2-1-1,-1 0 1,1 0-1,0 1 0,-1-2 1,0 2-1,1-2 1,0 1-1,0 0 1,-1 0-1,1-1 1,0 1-1,0-1 0,0 1 1,-1-1-1,2 0 1,-1 0-1,-1 0 1,1 0-1,0 0 1,0 0-1,0 0 0,0-1 1,0 1-1,-1-1 1,1 1-1,0-1 1,0 0-1,1-1 1,5-1 101,-1-2 1,0 1 0,0 0 0,-1-1-1,1-1 1,-1 2 0,0-2 0,0 0-1,-1-1 1,7-9 0,-5 5 87,0 0 0,0-1 0,-2 0 0,0 0 0,7-23 0,-1 4 516,-8 24-591,0 0 0,0 0 0,-1 0 1,-1 0-1,1 0 0,1-10 0,-3 18-199,0-1 0,0 0 0,0 0 0,0 0 0,0 0 0,0 0 0,0 0 0,0 1 0,0-1 0,0 0 0,0 0 0,0 0 0,0 0 0,1 0 0,-1 0 0,0 0 0,0 0 0,0 0 0,0 0 0,1 0 0,-1 0 0,0 0 0,0 0 0,0 0 0,0 0 0,0 0 0,0 0 0,0 0 0,0 0 0,0 0 0,0 0 0,1 0 0,-1 0 0,0 0 0,0 0 0,0 0 0,0 0 0,1-1 0,-1 1 0,0 0 0,0 0 0,0 0 0,0 0 0,0 0 0,0-1 0,0 1 0,0 0 0,0 0 0,0 0 0,0 0 0,0 0 0,0 0 0,0 0 0,0 0 0,0 0 0,0 0 0,0 0 0,0-1 0,0 1 0,7 10 0,-3 7 0,0-1 0,0 1 0,-2 0 0,1 29 0,-8 69 0,2-95 0,-1 0 0,-1 0 0,0-1 0,-16 35 0,19-52 0,2 1 0,-2 0 0,1-1 0,0 0 0,-1 1 0,1-1 0,-1 0 0,0 0 0,0 0 0,0 0 0,0 0 0,0 0 0,0-1 0,0 1 0,-1-1 0,1 1 0,-1-1 0,1 0 0,-1 0 0,0 0 0,1 0 0,-1 0 0,0-1 0,1 1 0,-1-1 0,0 0 0,0 0 0,0 0 0,1 0 0,-1 0 0,0 0 0,1-1 0,-1 0 0,0 0 0,1 1 0,-1-2 0,1 2 0,-3-3 0,1 1 0,1 1 0,1-1 0,-2 1 0,1-2 0,1 1 0,-1 0 0,-4-5 0,7 7 0,-1-1 0,0 0 0,1 0 0,0 1 0,-1-1 0,1 0 0,-1 1 0,1-1 0,0 0 0,0 0 0,0 0 0,-1 0 0,1 0 0,0 0 0,0 1 0,0-1 0,0 0 0,0 0 0,0 0 0,0 0 0,1 0 0,-1 0 0,0 1 0,0-1 0,0 0 0,1 0 0,-1 0 0,1 0 0,-1 1 0,0-1 0,1 0 0,0 1 0,-1-1 0,0 0 0,1 1 0,1-2 0,5-4 0,1-1 0,0 1 0,1 1 0,-1 0 0,1 0 0,0 0 0,0 1 0,1 0 0,16-4 0,-4 4 0,0-1 0,1 2 0,27-1 0,-43 4 0,0 0 0,1-1 0,-1 0 0,0-1 0,0 1 0,8-4 0,-11 3 0,-1 1 0,0-1 0,1 0 0,-2 0 0,1 0 0,0 0 0,0-1 0,0 1 0,-1-1 0,0 0 0,1 0 0,-1 0 0,-1 0 0,3-4 0,4-9-3963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5416,'0'0'16839,"8"-2"-16421,21-5 178,0 1 0,50-3 0,23 13 822,-61-5-496,-34 0-717,-1 0 1,1 1 0,0 0 0,-1 1 0,1 0 0,0 0-1,9 2 1,4 2 509,-11-4-5255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8640,'0'0'13185,"11"0"-12747,129-13 1157,-33 2 500,-70 5-977,-30 4-563,1 0 1,-1 1-1,12-1 0,-16 1-1205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4008,'0'0'17369,"2"9"-16888,11 81 892,-10 105 2104,-3-119-1099,0-78-2464,0 0 1,0 1-1,1-1 1,0 0-1,-1 1 1,1 0-1,0-1 1,0 1-1,0-1 1,2-2-1,6-9-601,-6 0-3185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9848,'0'0'13118,"11"0"-12525,167-12 1945,-55-8-917,-121 20-1531,1 0 0,-1 0 1,0 0-1,1 1 0,-1-1 1,1 0-1,0 1 0,-1 0 1,1 0-1,-1 0 0,0 0 1,1 0-1,-1 0 0,0 1 1,0-1-1,0 1 0,0 0 1,0-1-1,2 3 0,-2-2-153,0 1-1,0-1 1,0 1-1,0 0 0,-1 0 1,1 0-1,1 6 1,1 11-3638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5720,'0'0'15366,"11"2"-14771,-1 1-436,1-1-1,-1-1 1,1 0 0,0-1 0,-1 0 0,15-2 0,89-10 1614,-20 3-18,-81 7-1377,-9 2-340,-1 0-1,1-1 0,-1 0 1,1 0-1,-1 1 0,1-1 1,-2 0-1,2-1 0,-1 1 1,6-4-1,-2 0-3578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43 6016,'0'0'8877,"2"-7"-8188,1-1-446,-2 5-99,0 0 0,0-1 0,0 1-1,0 0 1,1 0 0,0 0 0,5-3 7593,-7 6-7620,0 12 1512,-3 17-1526,-16 57 1269,8-44 272,-8 82 0,18-123-1606,1 1 0,0 0 0,0 0 1,0-1-1,0 1 0,0 0 0,0 0 0,1 0 1,-1-1-1,0 1 0,0 0 0,1 0 0,0-1 1,0 1-1,0 0 0,0-1 0,-1 1 1,2-1-1,-2 0 0,2 1 0,-1-1 0,0 1 1,0-1-1,1 0 0,-1 0 0,1 0 0,-1 0 1,1 0-1,-1 0 0,1 0 0,0 0 0,-1-1 1,1 1-1,0-1 0,-1 1 0,1-1 1,0 0-1,0 0 0,0 0 0,-1 0 0,1 0 1,0 0-1,3 0 0,33-4 296,58-3-118,-27 5-4850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5520,'0'0'15610,"-10"1"-15282,3 0-246,-1 0 1,1 0-1,-1 1 1,1 0-1,0 1 1,0-1-1,0 1 1,0 1-1,1-1 1,-1 1-1,1 0 1,0 1-1,-9 7 1,7-3 94,1 1 1,-1-1 0,1 1 0,1 1-1,0-1 1,1 1 0,-8 20 0,11-27-101,1 1 0,0 0 1,0 0-1,1 0 1,-1 0-1,1 0 1,0 0-1,0-1 0,2 9 1,-2-10-29,1 0 1,0 0-1,0 0 1,1 0 0,-1 0-1,1 0 1,-1 0-1,1-1 1,0 1-1,0-1 1,0 1-1,0-1 1,0 0 0,1 0-1,-1 0 1,4 2-1,1-1 16,0 0 1,0-1-1,0 0 0,0 0 0,1-1 0,-1 0 1,0 0-1,1-1 0,-1 0 0,15-1 0,0 0 129,-7 1 130,-1 0 0,21-4 0,-34 4-271,0-1 0,0 1 0,0 0 0,0-1 0,-1 1 0,1 0-1,0-1 1,0 1 0,0-1 0,-1 0 0,1 1 0,0-1 0,0 1 0,0-2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42 6224,'0'0'12881,"-7"4"-12088,-25 11-14,31-15-615,-1 1 0,1 0 0,0-1-1,0 1 1,-1 0 0,2-1 0,-2 1 0,1 1 0,0-2 0,0 1 0,0 0 0,0 0 0,1 0 0,-1 0 0,0 1 0,0-1 0,1 0 0,-1 0-1,0 0 1,1 1 0,0-1 0,-1 3 0,1-4 334,8-4 811,-2 1-1177,-1 0 0,-1-1 0,1 1-1,-1-1 1,0 0 0,1-1 0,-1 1 0,-1-1 0,1 0 0,-1 0 0,0 1 0,0-1 0,0-1 0,1-6-1,-3 5 367,-2 5-121,-8 9 126,5-3-317,1 0 0,-1 0 0,-4 10 0,7-14-155,1 1 1,0-1 0,0 0-1,0 1 1,0-1 0,0 1-1,-1-1 1,1 0-1,0 1 1,0-1 0,0 1-1,0 0 1,0-1 0,0 0-1,0 1 1,0-1 0,0 1-1,0-1 1,1 0-1,-1 1 1,0 0 0,0-1-1,0 0 1,0 0 0,0 1-1,0 0 1,1-1 0,-1 1-1,1-1 1,-1 0 0,0 0-1,0 1 1,1 0-1,14 2-964,-10-2-2004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1 178 5520,'0'0'17447,"1"-8"-17085,6-22-14,-7 30-308,0-2 0,0 2 0,0-2 0,0 1 0,1 1-1,-1-2 1,1 2 0,0-1 0,-1 0 0,0 0 0,1 0 0,0 0 0,-1 1 0,1-1 0,0 0 0,-1 1 0,1-1 0,0 0 0,0 1 0,0-1 0,0 1 0,-1-1 0,2 0 0,-2 1 0,1 0 0,2-1 0,-2 1-6,-1 0-1,1 0 1,0 0 0,-1 0-1,1 1 1,0-1 0,-1 0-1,1 0 1,-1 0 0,1 0-1,0 0 1,-1 1 0,0-1-1,1 1 1,0-1 0,-1 1-1,0-1 1,1 0 0,0 0-1,-1 1 1,1 0 0,-1-1 0,0 0-1,0 1 1,1 0 0,-1-1-1,1 0 1,-1 1 0,0 0-1,0 0 1,0-1 0,0 2-1,1 3 84,0 1-1,-1-1 0,0 0 1,-1 1-1,0 5 1,-2 14 140,3-13-168,-1 18 377,5 52 1,-3-73-365,0 0 0,1 0 0,1-1 0,-1 2 0,1-2 0,0 0 0,1 1 0,0-2 0,1 2 0,7 8 0,-6-10-23,0 0 0,1 0-1,0-1 1,0 0 0,1-1 0,0 0-1,-1 0 1,2-1 0,-1 0 0,0 0 0,1-1-1,10 3 1,-16-5-43,0-1 0,1 1-1,-1-1 1,1 1 0,-2-1-1,2-1 1,-1 1 0,1-1-1,-1 1 1,0 0 0,1-2 0,-1 2-1,0-2 1,0 1 0,0 0-1,0 0 1,0-1 0,0 0 0,0 0-1,-1 0 1,0 0 0,1 0-1,-1 0 1,0-1 0,5-5 0,-2 0 28,0 1 1,-1-2 0,0 2-1,0-2 1,-1 1 0,0-1-1,0 0 1,1-12 0,1-14 100,-2-2 1,-1 1-1,-2 1 1,-2-2-1,-1 2 1,-11-52-1,13 85-160,0-1 0,1 0 0,0 0 0,0 0 0,0 0 0,0 0 0,0 0 1,0 1-1,0-1 0,1 0 0,0 0 0,-1 0 0,1 1 0,1-5 0,0 6-4,-1-1 0,0 0 0,1 1 0,-1 0 0,1-1 0,-1 1 0,1-1 1,-1 2-1,1-2 0,0 2 0,0-2 0,-1 1 0,2 1 0,-1-1 0,0 0 0,0 1 1,-1-1-1,1 1 0,0-1 0,4 1 0,38-3-1,0 2 0,0 2 0,60 8 0,-31 1 0,-73-10 0,1 0 0,-1 0 0,0 0 0,0 0 0,0 0 0,0 0 0,0 0 0,0 0 0,1 0 0,-1 0 0,0 0 0,0 0 0,1 0 0,-1 0 0,0 0 0,0 0 0,0 0 0,0 0 0,0 0 0,0 0 0,1 0 0,-1 0 0,0 1 0,0-1 0,1 0 0,-1 0 0,0 0 0,0 0 0,0 1 0,0-1 0,1 0 0,-1 0 0,0 0 0,0 0 0,0 0 0,0 0 0,0 1 0,0-1 0,0 0 0,0 0 0,0 1 0,0-1 0,0 0 0,0 0 0,0 1 0,0-1 0,0 0 0,0 0 0,0 0 0,0 0 0,0 0 0,0 1 0,0-1 0,0 0 0,-7 8 0,5-8 0,-24 39 23,15-22-4931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6224,'0'0'13157,"-1"10"-12316,-9 75 1520,6 48 3672,4-110-3303,0-22-2706,-1 0 1,1 0-1,0-1 1,-1 1-1,1 0 1,0-1-1,0 1 1,-1 0-1,1-1 1,-1 1-1,0 0 1,1-1-1,0 1 1,-1-1-1,0 1 1,1-1-1,0 1 1,-1-1-1,0 0 1,1 1-1,-1-1 1,0 0-1,0 1 1,-22 6 685,15-4-595,-14 6-115,12-5 0,1-1 0,-1 1 0,-13 1 0,18-5 0,4 0 0,0 0 0,0 0 0,0 0 0,1 0 0,-1 0 0,0 0 0,0 0 0,0 0 0,0 0 0,0 1 0,0-1 0,1 1 0,-1-1 0,0 1 0,0-1 0,0 0 0,0 1 0,1-1 0,-1 1 0,0-1 0,1 1 0,-2 0 0,-2 4 0,4-4 0,0-1 0,0 1 0,0-1 0,1 1 0,-1 0 0,0 0 0,0-1 0,0 0 0,0 1 0,0 0 0,1-1 0,-1 0 0,0 1 0,1 0 0,0-1 0,-1 0 0,0 1 0,0-1 0,1 1 0,0 0 0,-1-1 0,0 0 0,1 0 0,-1 1 0,1-1 0,-1 0 0,1 1 0,0-1 0,-1 0 0,2 0 0,18 2 0,-16-2 0,116-7 0,-93 7 0,-1-1 0,1 0 0,0-2 0,38-10 0,-61 12 96,-1-1-1,1 0 1,-1 0 0,0 0-1,0 0 1,1 0 0,-2-1-1,5-5 1,9-9-4944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12 114 7736,'0'0'10454,"-3"7"-9725,-2 25-10,5-31-682,1-1-1,-1 2 1,0-2-1,0 1 1,0 0-1,1 0 1,-1 0-1,1 0 1,-1-1-1,0 1 1,1 0-1,0-1 1,-1 1-1,0 0 1,1 0-1,0-1 1,0 0-1,-1 1 1,1 0-1,0-1 1,-1 0-1,1 1 1,0-1-1,0 1 1,0-1-1,0 0 1,-1 0-1,2 0 1,-2 0-1,1 0 1,2 1-1,1 0 135,6 2 149,-1-2 1,1 1-1,0-1 0,-1 0 1,19-1-1,-22 0-171,0-1 0,-2 0 0,2 1 0,0-2-1,-1 1 1,0-1 0,0 0 0,0 0 0,0-1-1,0 1 1,0-1 0,5-4 0,-8 5-75,0 0 1,-1-1-1,1 1 1,0-1-1,0 1 1,-1 0-1,1-1 1,-2 0-1,2 0 1,-2 0-1,1 0 1,0 0-1,-1 0 1,1 0-1,-1 0 1,0-4-1,1-2 91,-2 0 0,0 0 0,1 0 0,-4-10 0,4 17-113,-1-1 0,0 1 0,0-1 0,0 1 0,0 0 0,0-1 0,0 1 1,0 0-1,-1 0 0,1-1 0,0 1 0,-1 0 0,0 1 0,0-1 1,1 0-1,-2 1 0,1-1 0,0 0 0,0 1 0,0 0 0,-1 0 1,1 0-1,-4-2 0,3 3-7,0 0 0,0-1-1,-1 1 1,1 0 0,0 0 0,-1 0 0,1 1 0,0-1-1,0 1 1,0 0 0,-1 0 0,2 0 0,-1 0 0,-1 0 0,1 0-1,1 2 1,-6 1 0,2 1 23,1 0 0,-1 0 0,1 0 1,0 1-1,0-1 0,1 2 0,-1-1 0,-5 11 0,-1 4 254,-10 31 0,20-47-255,0-1 0,-1 1 0,1 0 0,1 0 0,-1 0 0,1 0-1,0 0 1,0 0 0,0 0 0,1-1 0,-1 1 0,1 0 0,1-1-1,-1 1 1,0 0 0,1-1 0,1 1 0,-1-1 0,0 0 0,1 0 0,-1 0-1,1 1 1,0-2 0,0 1 0,0-1 0,6 5 0,-4-5 12,1 1 1,0-1-1,0 1 1,0-1 0,1-1-1,-1 1 1,1-1-1,12 2 1,-8-1-84,6 0 4,1 0 0,0-1 0,0-1 0,0-1 0,0 0 0,-1-1 1,2-1-1,-2 0 0,29-9 0,-41 9 105,0 0 0,0 0 0,0 0 0,-1-1 0,1 0 0,-1 1 1,8-8-1,9-11-5115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20303,'0'0'66,"-10"10"-9,-31 32 143,37-37-124,-1 0 1,0 1-1,1 0 1,-1-1-1,2 1 1,-5 8-1,6-9 39,1 0 0,-1-1-1,1 1 1,0 0 0,0 0 0,1 0 0,-1 9-1,2-11-27,-1-1-1,0 1 0,1 0 0,0-1 0,0 0 0,-1 1 0,2-1 1,-2 1-1,2-1 0,-1 0 0,1 1 0,-1-1 0,1 0 1,-1 0-1,2 0 0,-1 0 0,-1-1 0,1 2 0,0-2 1,0 0-1,1 1 0,-1-1 0,0 1 0,3 0 0,4 1 194,0 1 1,-1-2-1,1 1 0,0-1 0,14 3 0,-15-5-25,0 1-1,0-1 1,0 0-1,12-2 1,-17 1-640,1 0 0,0 1 0,-1-1 0,1 0 0,-1-1 0,1 1 0,-1-1 0,0 0 1,1 0-1,3-4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12864,'0'0'1320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6 7024,'0'0'9157,"-7"8"-8473,-1 0-470,1 0 7,0 0 0,0 0 0,0 1 0,-4 10-1,-27 53 1454,34-63-1381,-1 2 0,2-1 1,0 0-1,1 1 0,-2 15 1,3-23-195,1 0 0,0 1 0,1-2 0,-1 2 1,0-1-1,1 0 0,0 0 0,0 0 0,-1 0 1,2 0-1,-1 0 0,0 0 0,1-1 0,-1 1 0,1 0 1,0 0-1,0-1 0,0 1 0,3 2 0,-3-4-28,0 0-1,0 1 1,0-1 0,0 1-1,0-1 1,1 0-1,-1 0 1,1 0-1,-1 0 1,1-1 0,-1 1-1,1 0 1,-1-1-1,1 0 1,0 0-1,-1 0 1,1 0 0,-1 0-1,0 0 1,1-1-1,-1 1 1,1-1-1,-1 1 1,4-3 0,2-1 63,0 0 0,0 0 1,-1-1-1,1-1 0,-1 1 1,0-1-1,-1 1 0,1-2 1,-1 0-1,0 0 0,-1 0 1,1 0-1,-1 0 0,-1-2 1,0 1-1,6-15 0,-9 19-76,-1 2-16,1 0 1,0 0-1,-1 0 1,1 0-1,0 0 1,0 0-1,0 0 1,0 1-1,0-2 1,0 1-1,1 1 1,-1 0-1,3-3 0,-2 43 660,-1-33-672,-1 0 1,2 0-1,-1 0 1,0 0 0,2-1-1,-1 2 1,0-2-1,1 0 1,0 1-1,0-1 1,0 0-1,1 0 1,4 5-1,-4-7-10,-1 1-1,0-1 0,1 0 0,0-1 0,-1 1 0,1-1 1,0 0-1,0 0 0,0 1 0,1-2 0,-1 1 1,0-1-1,0 0 0,1 0 0,-1 0 0,1-1 0,-1 1 1,8-1-1,-7-1 9,1 1 0,-1-1 0,0 0 0,0 0 1,-1-1-1,1 1 0,0-1 0,0 0 0,-1 0 0,1-1 0,-1 0 1,6-3-1,-6 2 22,1-1 1,0 0-1,-1 0 1,1 0-1,-1-1 1,-1 1-1,1-1 0,-1 1 1,3-10-1,0 2 66,-2-1 0,1 1-1,-1-1 1,-1 0 0,-1 0 0,0 0-1,-1 0 1,-1-26 0,0 36-65,0 1 0,-1 0 0,-1 0 0,2-1 0,-2 1 0,1 0 0,0 0 0,-1 0 0,1 0 0,-1 0 0,0 0 0,-1 0 0,1 1 0,0-1 0,-5-3 0,6 5-47,-1 0 1,1 0-1,0 0 1,-1 0 0,0 1-1,1-1 1,-1 0 0,0 0-1,1 1 1,-1 0-1,0 0 1,0 0 0,1-1-1,-1 1 1,0 0-1,0 1 1,0-1 0,1 0-1,-1 0 1,0 0-1,1 1 1,-1 0 0,0 0-1,0-1 1,1 1-1,-1 0 1,1-1 0,0 2-1,-1-2 1,-2 4-1,-1 1-112,0 0 1,0 0-1,0 1 0,1 0 0,1-1 0,-1 1 0,1 0 0,-1 0 1,1 1-1,1 0 0,-3 8 0,-1 7-2000,1-1-1,-2 26 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10248,'0'0'5968,"-7"4"-5321,-4 1-404,-5 4 365,-19 14 1,31-21-416,1 0 0,-1 1 0,1-1 0,0 1 0,0 0-1,0 1 1,0-1 0,1 0 0,-1 0 0,1 1 0,0 0 0,-3 4 0,5-6-108,0-1-1,0 0 1,0 0-1,-1 1 1,1-2-1,0 2 1,0-1-1,0 1 1,0-2-1,1 2 1,-1-1 0,0 1-1,0-2 1,0 2-1,1-1 1,0 0-1,-1 0 1,1 0-1,-1 0 1,1 0-1,0 0 1,-1 0-1,1 0 1,0 0-1,0 0 1,0 0-1,0-1 1,0 1-1,0 0 1,0-1-1,0 1 1,0 0-1,0-1 1,0 0-1,1 1 1,-2-1-1,2 1 1,1-1-1,4 2 93,-1-1 1,1 0-1,-1 0 0,1-1 0,-1 0 0,8-1 0,3-1 31,0-2-1,0 0 1,0 0-1,-1-2 1,22-10 0,-14 7-935,-15 6-2512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5320,'0'0'9694,"6"1"-8892,-1-1-621,14 3 263,-19-3-406,1 0 0,0 0 0,-1 1 1,1 0-1,0-1 0,-1 0 0,1 1 0,0-1 0,0 1 0,-1-1 0,0 1 0,1 0 0,0 0 0,-1-1 1,0 1-1,1 0 0,-1-1 0,1 1 0,-1 0 0,0-1 0,0 1 0,0 0 0,0 0 0,1-1 0,-1 3 0,0 30 1154,-1 1 0,-10 59-1,8-81-936,-9 64 1140,3-28 166,-4 96 0,12-129-1170,1-8-103,-1 0 0,1-1 0,1 7 0,-1-11-208,0 0 0,0-1 0,0 0 0,1 0 0,-1 1 0,1-1 0,0 0 1,-1 1-1,1-1 0,0 1 0,-1-2 0,1 2 0,0-1 0,-1 0 0,2 0 0,-1 0 0,0 0 0,0 0 0,1 1 0,3 0 22,0 0 1,-1 0 0,1 0-1,0-1 1,0 1 0,0-1-1,0 0 1,0-1 0,0 0-1,0 1 1,0-1 0,-1-1-1,8 0 1,130-19 970,-139 20-1166,1-2-1,0 2 1,0-2-1,-1 1 1,0-1-1,0 0 1,1 1 0,-1-1-1,4-3 1,-2 1-918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10544,'0'0'7035,"13"1"-6181,6 0-518,0 1 0,0-2 1,1 0-1,22-5 0,5-3 431,144-20 2222,-169 26-2945,-13 1 456,0 0-1,0 1 1,15 1-1,-22-1-618,1 0 0,-1 0 0,0 1-1,0 0 1,0 0 0,0-1 0,0 2-1,0-2 1,0 2 0,0-2 0,0 2-1,0-1 1,-1 1 0,1-1 0,0 0-1,-1 2 1,1-2 0,-1 1 0,2 2-1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8744,'0'0'14945,"10"0"-14831,29-2-14,-36 4 371,-7 3-219,-11 12-80,3-4 108,13-11 108,7-7 276,1-3-118,-2 1-4031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5520,'0'0'18201,"0"7"-17667,-4 139 1925,4 70 474,3-105 178,-3-113-3211,1 1 1,-1 0 0,0-1 0,0 1-1,1 0 1,0 0 0,-1-1 0,2-1 0,3-7-502,-2-5-3914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 11048,'0'0'7347,"-1"7"-6623,0 24-9,1-29-628,1 0 0,-1 0 0,1-1-1,0 1 1,0 0 0,-1-1 0,1 0 0,0 1 0,0-1-1,0 1 1,0-1 0,1 0 0,-1 1 0,0-1 0,1 0-1,-1 0 1,1 0 0,-1 0 0,1 0 0,-1 0 0,1-1-1,0 1 1,2 1 0,5 1 179,0 0 0,0 0 0,1-1 0,-1-1 0,0 1 0,1-1 0,-1-1 0,1 0 0,17-1 0,-8-2 133,0-1 1,-1-1 0,34-12 0,-12 3 309,1 1-1,0 3 1,67-8 0,-75 15 27,34 2 0,-40 2-214,-22-1-219,0 0 0,0 1 1,9 2-1,-3 0-800,2-2-3449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7024,'0'0'12841,"8"-3"-12248,25-8 20,52-13 2026,-83 24-2550,0-1 0,-1 1 0,1-1 0,-1 1 0,1 0 0,0 0 0,-1 0 0,1 0 1,0 0-1,-1 1 0,1-1 0,0 1 0,-1-1 0,1 0 0,-1 1 0,0 0 0,1 0 0,-1-1 0,1 2 0,-1-2 0,0 1 0,2 2 1,-1-1 4,0 1 1,-1-1 0,0 1 0,1-1 0,-1 1 0,1-1-1,-2 1 1,1 0 0,0 0 0,0 0 0,-1 6 0,3 22 470,-2 34 1,-1-37-283,0 0 0,5 28 1,-4-51-244,3 19 344,10 34-1,-12-53-305,0 1 1,0-1-1,1 1 0,-1 0 1,1-1-1,0 0 1,1 0-1,-1 0 0,1 0 1,0 0-1,6 4 1,-7-6-34,1-1 0,-2-1 0,2 0 0,-1 2 0,1-3 0,-1 2 0,2-2 0,-2 2 0,1-2 0,0 0 0,-1 1 0,1-1 0,0 0 0,-1 0 0,1-1-1,0 1 1,0 0 0,5-3 0,1 1 42,-1-2-1,1 1 1,0-1-1,-1-1 1,14-7-1,-16 6-56,0 1 0,-1 0 0,0-2-1,0 1 1,0 0 0,-1 0 0,0-1 0,0 0 0,0-1 0,-1 1-1,-1-1 1,1 0 0,3-10 0,0-6 56,-2 1-1,0 0 1,3-39-1,-7-22-85,1 3 0,-2 78 0,1 1 0,-1-1 0,0 0 0,1 1 0,0-1 0,-1 0 0,2 1 0,-2-1 0,2 1 0,-1 0 0,1-1 0,-1 1 0,1 0 0,0 0 0,0 0 0,-1 1 0,1-1 0,0 0 0,0 0 0,1 1 0,-1-1 0,0 1 0,1-1 0,-1 1 0,0 0 0,5-1 0,4-1 0,0 1 0,0 0 0,1 0 0,20 0 0,-28 2 0,25 0 0,1 1 0,-1 1 0,1 1 0,55 15 0,-51-7 0,-34-11 0,0 0 0,0 1 0,0-1 0,1 0 0,-1 0 0,0 1 0,0-1 0,1 1 0,-1-1 0,0 1 0,0-1 0,0 0 0,0 1 0,0-1 0,0 1 0,0-1 0,0 0 0,0 0 0,0 1 0,0 0 0,0-1 0,0 0 0,0 0 0,0 1 0,0-1 0,0 2 0,0-2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7136,'0'0'13837,"4"8"-13217,8 30-10,-10-34-491,-2 0-1,0 0 0,1 0 0,-1 1 0,0-1 1,0 0-1,-1 0 0,1 0 0,-1 1 0,0-2 1,-2 8-1,-1 3 179,-34 183 3791,38-196-4080,-1 2 197,0 1-1,1 1 1,-1-1-1,1 0 1,0 0-1,0 6 1,1-9-150,-1 0-1,0 0 1,0 0 0,0 0 0,1 0 0,0 0 0,-1 1 0,1-2-1,-1 1 1,1 0 0,0 0 0,-1 0 0,1-1 0,0 1-1,-1 0 1,2 0 0,-1-1 0,-1 1 0,1 0 0,0-1 0,0 0-1,0 1 1,0 0 0,0-1 0,0 0 0,1 0 0,-2 0 0,2 0-1,-2 1 1,3-1 0,7 0 109,0 0 0,0-1 0,0 1 1,1-2-1,-2 0 0,11-3 0,5 0 95,59-16-55,-77 19-204,-7 2 0,2 0 0,-1-1 0,0 0 0,0 1 0,1 0 0,-1-1 0,0 1 0,0 0 0,1 0 0,-1 0 0,0 0 0,1 0 0,-2 0 0,2 0 0,-1 1 0,1-1 0,-2 1 0,2-1 0,-1 1 0,0-1 0,2 2 0,-3-2 0,0 0 0,0 0 0,1 0 0,-1 0 0,1 0 0,-1 0 0,0 0 0,0 0 0,1 0 0,-1 0 0,0 0 0,1 0 0,-1 0 0,1 0 0,-1 0 0,0 0 0,0 0 0,1 0 0,-1 0 0,0 0 0,1-1 0,-1 1 0,0 0 0,0 0 0,0-1 0,1 1 0,-1 0 0,0 0 0,1 0 0,-1 0 0,0-1 0,0 1 0,0 0 0,0-1 0,3 0 299,-1-1-1144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10040,'0'0'12687,"8"0"-12125,158-13 2610,-161 12-3032,0 0 1,0 0-1,0 0 1,0-1 0,0 0-1,7-3 1,2-6-3973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8336,'0'0'5550,"8"0"-4768,18-1 16,0-1 1,41-9-1,-44 6-313,14-5 584,2 3 0,-2 1 0,45-2-1,-59 6-27,0 0-3630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1:01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0 226 8032,'0'0'7472,"8"-2"-6594,-4 1-774,-1 0-6,2 0 0,-2 0 1,1 0-1,-1-1 0,1 1 0,-2-1 0,2 0 0,-1 0 1,0 0-1,0 0 0,0-1 0,0 1 0,-1-1 0,1 0 1,1-2-1,15-20 726,0 2 1,0 1-1,2 0 1,1 1 0,0 1-1,37-23 1,-55 41-732,-2 0 1,1 0 0,1 1 0,-1 0 0,1-1 0,-1 2-1,0-1 1,1 0 0,-1 0 0,1 1 0,-1 0 0,1-1-1,-1 1 1,1 1 0,-1-1 0,1 0 0,-1 1 0,1 0 0,-1 0-1,1 0 1,-1 0 0,0 0 0,0 1 0,0 0 0,1-1-1,-2 1 1,1 0 0,4 4 0,-2-1 25,1 0 1,-1-1-1,1 0 0,0 0 1,0 0-1,0-1 1,1 0-1,-1 0 0,1 0 1,-1-1-1,1 0 1,0-1-1,0 1 0,0-1 1,0 0-1,0-1 1,0 0-1,0 0 0,1 0 1,-1-1-1,12-3 0,0-2 370,0-1 0,0-1-1,27-14 1,-36 17-241,0 1 0,17-4-1,-21 6-4582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35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12 380 5320,'0'0'7782,"-3"-10"-7468,-5-34-5,8 40-251,0-1 1,0 1-1,0 0 0,1-1 1,-1 1-1,1-1 1,0 1-1,1 0 0,-1 0 1,1 0-1,3-8 1,2-4 140,-2 3-30,0 0 0,1 0 0,0 1 0,1 0 0,1 0 0,-1 1 0,2-1 0,0 2 0,0-1 0,1 1 0,20-16 0,-28 25-117,0-1 0,0 1 1,0 0-1,0 0 0,0 0 0,0 0 1,0 1-1,0-1 0,0 0 0,1 1 0,-1 0 1,0-1-1,0 1 0,3 0 0,-4 0-24,0 1-1,1-1 0,-1 1 1,0-1-1,0 1 0,0-1 1,0 1-1,0 0 0,1-1 1,-1 1-1,0 0 0,-1 0 1,1 0-1,0 0 0,0 0 1,0 0-1,0 0 0,-1 0 1,1 0-1,-1 0 0,1 1 0,-1-1 1,1 0-1,0 3 0,39 141 855,-15-52-425,-18-75-319,0 0 0,18 31 0,-16-33-52,-6-10-42,0 0-1,1-1 1,0 1 0,0-1 0,0 0-1,0-1 1,1 1 0,0-1 0,0 0-1,0 0 1,1 0 0,-1-1-1,1 1 1,8 2 0,-11-5-17,0 0 1,1 0 0,-1 0-1,0-1 1,1 1 0,-1-1-1,1 0 1,-1 0 0,1 0-1,-1 0 1,1-1-1,-1 1 1,1-1 0,-1 0-1,0 0 1,1 0 0,-1-1-1,0 1 1,0-1 0,0 0-1,0 0 1,0 0 0,0 0-1,-1 0 1,1 0-1,-1-1 1,1 1 0,2-6-1,4-4 31,0-1-1,-1 0 1,-1 0-1,0-1 1,-1 0-1,0 0 0,-1 0 1,-1-1-1,3-18 1,-1-6 57,-2-1-1,-1-52 1,-3 87-108,0-19 64,4-28 0,-4 46-57,1 1-1,0 0 1,0 0 0,0 0 0,1 0 0,-1 0 0,1 1 0,1-1 0,-1 0 0,1 1 0,-1 0-1,5-5 1,-6 7-13,1 1-1,-1 0 1,1 0 0,-1-1-1,1 1 1,0 0-1,-1 0 1,1 1 0,0-1-1,0 0 1,0 1-1,0-1 1,0 1-1,-1-1 1,1 1 0,0 0-1,0 0 1,0 0-1,0 0 1,0 0 0,0 0-1,0 0 1,2 1-1,2 1 2,0 1 0,0-1-1,0 1 1,0 0 0,8 6-1,-7-4 186,11 6-31,-4-8-3444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36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5720,'0'0'6137,"6"-10"-5740,-4 5-343,3-3 69,0 0 0,0 1 0,0-1 1,1 1-1,-1 0 0,2 1 0,-1 0 1,14-11-1,-13 13 4,-1 0 83,0 0 0,1 0 0,-1 1 0,1 0 0,7-2 0,-13 5-178,0 0-1,0-1 1,0 1-1,0 0 0,0 0 1,0 0-1,0 0 1,0 0-1,0 0 1,0 0-1,0 0 0,0 0 1,0 0-1,0 1 1,0-1-1,0 0 1,0 1-1,-1-1 1,1 1-1,0-1 0,0 1 1,0-1-1,0 1 1,-1 0-1,1-1 1,0 1-1,0 0 0,-1 0 1,1-1-1,-1 1 1,1 0-1,-1 0 1,1 0-1,-1 0 1,1 0-1,-1 0 0,0 0 1,1 0-1,-1 0 1,0 0-1,0 0 1,0 0-1,0 1 1,2 14 201,-2-1 0,1 0 0,-4 20 0,2-20-1,0 1 0,1-1 1,3 18-1,-2-24-51,0-1 1,1 1 0,0-1-1,1 0 1,0 0-1,0 0 1,7 12 0,-8-18-117,0 1 1,0 0 0,0-1 0,0 1 0,1-1 0,-1 0 0,1 0 0,0 0-1,-1 0 1,1 0 0,0 0 0,0-1 0,0 1 0,0-1 0,0 0 0,1 0-1,-1 0 1,0 0 0,0-1 0,1 1 0,-1-1 0,4 0 0,-2-1-153,0 1 1,-1-1 0,1 0 0,0-1-1,-1 1 1,1-1 0,-1 0 0,1 0-1,-1-1 1,0 1 0,0-1-1,0 0 1,0 0 0,0 0 0,4-5-1,0 1-1598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3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453 1 8936,'0'0'904,"-11"10"-584,8-8-311,-167 143 1598,2-16 659,154-119-1806,0 0 0,1 1 0,0 1-1,0 0 1,-13 17 0,26-29-449,0-1 0,0 1 0,0 0 0,0 0 0,0 0 0,0 0 0,0 0 0,0-1 0,-1 1 0,1 0 0,0 0 0,0 0 0,0 0 0,0 0 1,0 0-1,0-1 0,0 1 0,-1 0 0,1 0 0,0 0 0,0 0 0,0 0 0,0 0 0,-1 0 0,1 0 0,0 0 0,0 0 0,0 0 0,0 0 0,0 0 0,-1 0 0,1 0 0,0 0 0,0 0 0,0 0 0,0 0 1,-1 0-1,1 0 0,0 0 0,0 0 0,0 0 0,0 0 0,-1 0 0,1 0 0,0 1 0,0-1 0,0 0 0,0 0 0,0 0 0,0 0 0,0 0 0,-1 0 0,1 1 0,0-1 0,0 0 0,0 0 0,0 0 1,0 0-1,0 0 0,0 1 0,0-1 0,0 0 0,0-5-2160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17 7328,'0'0'8584,"-9"-3"-8224,-30-9 1,37 11-298,0 1 1,0 0 0,-1 0-1,1 0 1,0 0-1,0 0 1,0 0 0,0 1-1,0-1 1,-1 1 0,1 0-1,0-1 1,0 1-1,0 0 1,0 0 0,1 0-1,-1 0 1,0 1-1,-3 2 1,-2 0 190,0 2-79,-1 0-1,1 0 0,0 1 1,0-1-1,0 2 0,1-1 1,0 1-1,1 0 0,-9 17 0,8-14 17,1 1 0,0 0 0,1 0 0,0 0 0,1 1 0,-3 24 0,5-30-76,1 0 0,0 0 0,0 0 0,0 0-1,1 0 1,1 0 0,3 13 0,-5-18-79,1 0 1,0 0 0,0 0-1,0-1 1,0 1-1,0 0 1,1 0-1,-1-1 1,0 1 0,1-1-1,-1 1 1,1-1-1,0 0 1,-1 1-1,1-1 1,0 0-1,0 0 1,0 0 0,-1-1-1,1 1 1,0 0-1,0-1 1,0 1-1,1-1 1,-1 1-1,0-1 1,0 0 0,0 0-1,0 0 1,3-1-1,4 0 39,0 0 0,0-1 0,0-1 0,-1 1 0,1-1 0,-1-1 0,0 1 0,9-7 0,5-4 157,29-25 0,-25 18-15,-25 20-207,5-3 130,0-1 0,-1 1 0,1-2 1,7-9-1,-19 25-45,1 0 0,-1 0 0,2 1 0,-1 0 1,2-1-1,-1 2 0,1-1 0,-2 17 0,5-23-83,-1 0-1,1 1 1,0-1-1,0 0 1,0 0-1,1 1 1,-1-1-1,1 0 1,1 0-1,-1 0 1,1 0-1,0 0 1,0 0 0,0 0-1,1-1 1,0 1-1,-1-1 1,2 0-1,-1 0 1,0 0-1,1 0 1,4 4-1,-3-5 1,-1-1 1,1 1-1,-1-1 0,1 0 0,0 0 0,0 0 0,0-1 1,0 0-1,0 0 0,0 0 0,0-1 0,0 1 0,0-1 0,0 0 1,1-1-1,-1 1 0,0-1 0,0 0 0,0-1 0,0 1 1,0-1-1,-1 0 0,6-2 0,2-2 30,0 0 1,0-1-1,-1-1 0,0 1 1,-1-2-1,0 1 1,16-18-1,-18 17-7,-1 0 0,0-1 0,-1 1 0,0-1 0,-1 0 0,0-1 0,0 1 0,-1-1 0,0 0 0,-1 0 0,-1 0 0,1-1 0,-2 1 0,0-1 1,0 1-1,-1-1 0,0 1 0,-1-1 0,0 1 0,-6-23 0,5 24 2,1 4-17,0 0-1,-1 1 1,1-1-1,-1 0 0,0 1 1,0-1-1,-1 1 1,0 0-1,-5-9 1,7 14-107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3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 4816,'0'0'6185,"-10"0"-5710,0-1-313,6 1-93,0-1 0,1 1 0,-1 0 0,0 0 0,0 0 0,1 1 0,-1-1 0,0 1 0,1 0 0,-6 2 0,8-3 19,0 0-1,0 1 1,1-1-1,-1 1 1,0-1-1,0 0 1,1 1 0,-1-1-1,0 1 1,1 0-1,-1-1 1,0 1 0,1-1-1,-1 1 1,1 0-1,-1 0 1,0 1 0,1-2-38,0 1 1,0-1 0,0 1 0,0-1 0,0 1 0,0-1 0,0 1-1,0-1 1,0 1 0,0-1 0,0 1 0,0-1 0,1 0 0,-1 1 0,0-1-1,0 1 1,0-1 0,1 1 0,-1-1 0,0 0 0,1 1 0,-1-1-1,0 1 1,1-1 0,-1 0 0,0 1 0,1-1 0,-1 0 0,2 1 0,0-2 77,1 0 1,-1 0 0,0-1-1,1 1 1,-1-1 0,0 1-1,0-1 1,0 0 0,0 1 0,0-1-1,0 0 1,0 0 0,-1-1-1,3-2 1,-4 6 720,0 2-737,1-1 0,-1 0 0,1 0 0,-1 1 0,1-1 0,0 0 0,0 0 0,0 0 0,0 0 0,0 0 0,0 0 0,2 2 0,-5-2 1368,-8 0-912,7-2-545,0 1 0,0-1 0,0 0-1,1 1 1,-1 0 0,0 0 0,0 0 0,1 0-1,-1 0 1,-4 3 0,6-3 34,2-1-44,0 0 1,0 1-1,0-1 0,0 0 0,0 1 0,0-1 0,0 0 0,0 0 0,0 0 0,0 0 0,0 0 1,0 0-1,0 0 0,0 0 0,-1 0 0,1-1 0,0 1 0,0 0 0,0-1 0,0 1 0,0 0 1,0-1-1,0 1 0,0-1 0,-1 1 0,2-2 0,0 1 14,1-1-1,-1 0 1,0 1 0,1-1-1,-1 0 1,0 0-1,0-1 1,0 1 0,2-5-1,-3 6 288,20 15-636,-11-7-2656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3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5624,'0'0'14394,"-1"11"-14298,2 1-60,-1-8-19,0 0 0,0 0 0,0 0 0,-1 0 0,1 1 0,-1-1 0,0 0 0,0 0 0,0 0 0,-3 5 0,3-8 11,1 0 1,0 0 0,-1 0-1,1 1 1,0-1-1,0 0 1,0 0 0,0 0-1,0 0 1,0 0 0,0 1-1,0-1 1,0 0-1,0 0 1,1 0 0,-1 0-1,0 0 1,1 0 0,-1 0-1,1 0 1,0 2 0,0-3-18,-1 0 1,0 1-1,1-1 1,-1 1 0,1-1-1,-1 0 1,1 0 0,-1 1-1,0-1 1,1 0 0,-1 0-1,1 0 1,0 1 0,-1-1-1,1 0 1,-1 0 0,1 0-1,-1 0 1,1 0-1,-1 0 1,1 0 0,-1 0-1,1 0 1,-1 0 0,1-1-1,-1 1 1,1 0 0,-1 0-1,1 0 1,-1-1 0,1 1-1,-1 0 1,1 0 0,-1-1-1,1 1 1,-1 0-1,0-1 1,1 1 0,-1-1-1,0 1 1,1-1 0,-1 1-1,0 0 1,0-1 0,1 1-1,-1-2 1,2 0 72,0 0 0,0-1 0,-1 1 0,1-1 0,-1 1 0,0-1 0,0 0 0,0 0 0,0 1 0,0-1 0,0 0 0,0-5 0,-1 9-189,0 0 0,1 0 0,-1 0 0,1 0 0,0 0 0,-1 0 0,1 0 0,0-1 0,-1 1 0,1 0 0,0 0 0,0-1 0,1 2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3912,'0'0'12783,"11"9"-12604,37 27 9,-45-35-171,-1 1-1,0-1 1,0 0-1,1 0 1,-1 0-1,1 0 1,-1-1-1,1 1 1,-1-1-1,1 1 1,0-1-1,-1 0 1,1 0-1,-1 0 1,1 0-1,3-1 1,7-1 62,270-14 1336,-256 13-1037,50-10-1,0-1 368,-33 14 145,-43 0-575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7832,'0'0'9425,"9"-1"-9179,19 0-112,157 0 1300,-152 3-1059,51-5 0,-32 0 25,106-4 1844,-114 1-2620,-35 6-2627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6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5320,'0'0'16398,"12"4"-16317,7 1-9,0-1-1,1-1 0,35 1 1,14-4 115,82 1 346,-125 1-404,-10-1 1,-1 0 0,0-1 0,16-2 0,-1 3 173,-25-1-208,0 1 0,0-1-1,1 0 1,-1 0 0,0-1 0,7-1 0,-8 0-156,0-1 0,0 0 0,0 0 0,0 0 0,0-1 0,-1 1 0,6-7 0,0 0-3357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7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0 6224,'0'0'9298,"-10"2"-8835,-31 8-4,38-9-374,0 0 1,0 1 0,0-1 0,0 1 0,1-1-1,-1 1 1,0 0 0,1 0 0,0 0 0,-1 0-1,-3 5 1,-3 3 224,0-3 7,1 2 0,-1-1 0,1 1 0,0 0 0,-6 11 0,11-14-175,0-1 0,0 1 0,0 0 0,1 0 0,0 0 0,0 0 0,1 0 0,-1 1 0,1-1 0,0 13 0,1 6 230,-1-11-152,1-1 0,0 0 0,4 20 0,-4-30-171,1 1 0,0-1 1,0 0-1,0 1 1,0-1-1,1 0 1,0 0-1,-1 0 1,1 0-1,0 0 0,0 0 1,1 0-1,-1-1 1,0 1-1,1-1 1,0 0-1,0 1 1,2 1-1,3 0 30,-1 0 0,1-1 0,-1 0 0,1 0-1,0 0 1,0-1 0,0 0 0,12 1 0,-15-3-88,0 0 1,-1 0-1,1 0 0,-1-1 1,1 1-1,-1-1 0,1 0 1,-1-1-1,1 1 0,-1-1 1,0 0-1,0 0 0,0 0 1,0 0-1,0-1 0,6-4 1,10-14-935,-14 13-1997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8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10752,'0'0'1496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49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160 212 11320,'0'0'6898,"-10"7"-6659,-2 2-125,0 0-1,0 1 1,1 0 0,1 1 0,-14 17-1,14-15 1,1 2-1,1 0 1,0 0 0,1 0-1,0 1 1,2 0-1,-5 19 1,8-28-55,1 1 1,0 0-1,0 0 1,1 0-1,0 0 1,0 0-1,1 0 1,0 0 0,1-1-1,0 1 1,0 0-1,0-1 1,1 1-1,0-1 1,0 0-1,1 0 1,6 9-1,-8-14-41,-1 0-1,0-1 0,1 1 1,-1-1-1,1 0 0,0 1 0,-1-1 1,1 0-1,0 0 0,0 0 1,0 0-1,0 0 0,-1-1 0,1 1 1,0-1-1,1 1 0,-1-1 1,0 1-1,0-1 0,0 0 1,0 0-1,0 0 0,0 0 0,0-1 1,0 1-1,0-1 0,0 1 1,0-1-1,0 1 0,2-2 0,7-3 40,-1 0-1,0 0 0,-1-1 0,12-8 1,-19 12-49,9-6 33,0-1 1,-1-1-1,0 0 1,-1 0-1,10-13 1,37-63 206,-16 24 25,-31 49-62,-10 18 66,-4 16-199,3-7-43,1 0 0,0 1 1,1-1-1,1 1 0,4 23 1,-4-32-17,0 0 0,0-1 1,1 1-1,0 0 0,0 0 0,1-1 1,-1 0-1,1 1 0,0-1 1,1 0-1,-1 0 0,1-1 0,0 1 1,0-1-1,1 0 0,6 5 1,-8-7-2,1 0 1,0 0 0,0-1-1,0 0 1,1 0 0,-1 0 0,0 0-1,0 0 1,1-1 0,-1 0-1,0 0 1,0 0 0,1 0-1,-1-1 1,0 0 0,0 0 0,1 0-1,-1 0 1,6-3 0,0-1 18,-1 1 1,1-1-1,-1 0 0,0-1 1,0 0-1,11-11 1,-7 4 23,-1 0 0,-1-1-1,0 0 1,-1-1 0,-1 0 0,0 0 0,-1-1 0,6-17 0,-6 9 77,0-1 0,-1 0-1,-1-1 1,4-47 0,-10 64-80,0 0 1,0 0-1,-1 0 1,0 0-1,0 0 1,-1 1-1,0-1 1,0 0-1,-1 1 1,-1 0-1,1-1 1,-1 1-1,-1 0 1,1 1-1,-12-15 1,12 18-66,-1 0 1,1 1-1,-1-1 1,0 1-1,0 0 1,0 0-1,0 0 1,-1 1-1,1-1 1,-1 1 0,0 1-1,1-1 1,-1 1-1,0 0 1,0 0-1,0 1 1,0 0-1,1 0 1,-1 0-1,0 1 1,-10 2-1,13-3-66,0 1 0,0 0 0,0 0 0,0 1 0,0-1 0,0 1 0,0-1-1,0 1 1,1 0 0,-1 0 0,-2 3 0,-3 11-3874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50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5120,'0'0'8320,"-13"6"-7720,-15 6-48,0 2 0,1 0 1,-31 24-1,36-23-141,15-11-180,0 1-1,1 0 0,-1 0 0,1 0 0,0 1 1,-6 8-1,10-13-177,2 1 0,-1-1 0,0 1 0,0 0 0,0-1 1,1 1-1,-1 0 0,1 0 0,-1 0 0,1-1 0,0 1 0,0 0 0,0 0 1,0 0-1,0 0 0,0 0 0,0 0 0,0-1 0,1 1 0,-1 0 0,1 0 1,0 0-1,-1-1 0,1 1 0,0 0 0,0-1 0,0 1 0,0-1 0,0 1 1,1-1-1,-1 1 0,0-1 0,2 1 0,5 6 77,-1-2-1,1 1 1,1-1-1,-1 0 1,1-1-1,0 0 1,0 0-1,1-1 1,-1-1-1,1 1 1,0-1-1,0-1 1,0 0-1,0 0 1,0-1-1,0 0 1,15-2-1,-15 1-231,1-1 0,-1 0 0,0-1 0,0 0 0,0-1 1,0 0-1,0 0 0,0-1 0,-1 0 0,1-1 0,-1 0 0,-1-1 0,1 0 0,-1 0 0,0-1 0,0 0 0,7-8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5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0 4216,'0'0'8961,"-11"5"-8416,0 0-383,0 1-1,0 0 1,1 0-1,-1 2 1,1-1-1,1 1 0,0 0 1,0 1-1,-12 14 1,-5 16 313,1 1 0,2 1 0,2 1 0,-19 54-1,34-75-326,0 0 0,2 0-1,0 1 1,2 0 0,0-1-1,1 1 1,1 0 0,1 0-1,1 0 1,2-1-1,-1 1 1,2-1 0,1 0-1,1 0 1,1 0 0,0-1-1,2-1 1,0 1-1,1-1 1,1-1 0,16 19-1,6 7 140,2-2-1,2-1 0,43 36 1,-54-55-126,-11-8 40,0 0 1,1-2-1,0 0 0,26 13 1,-42-25-186,1 1 0,-1-1 0,1 0-1,-1 0 1,1 0 0,-1 0 0,1 0 0,-1 0 0,1-1 0,-1 1 0,1 0 0,-1-1 0,1 1 0,-1-1 0,0 0 0,1 1 0,-1-1 0,0 0 0,0 0 0,1 0 0,-1 1 0,0-2 0,0 1 0,0 0 0,0 0 0,2-2 0,22-34-1818,-23 33 361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6128,'0'0'13889,"-1"12"-13540,1 1-251,-1-2-5,0 0 0,0 0 0,-1 0 0,-1 0 0,-4 13 0,-63 140 1344,8-23-279,53-113-885,2-1 1,1 2 0,1-1-1,1 0 1,1 1 0,2 45 0,2-64-199,0-1 0,1 1 0,0-1 0,0 0-1,1 0 1,0 0 0,0 0 0,1 0 0,1-1 0,-1 0 0,1 0 0,1 0 0,-1 0 0,1-1 0,1 0 0,-1 0 0,1 0 0,1-1 0,-1 0 0,1-1 0,0 0 0,0 0 0,0 0 0,1-1 0,0 0 0,-1-1 0,1 0 0,1-1 0,-1 1 0,0-2 0,1 1 0,11-1 0,-17-1-41,58 0 548,-59 0-546,0-1 0,0 1 0,0 0 0,0-1 0,0 0 0,0 0 0,0 0 0,0 0 1,-1 0-1,1 0 0,0-1 0,-1 0 0,1 1 0,-1-1 0,0 0 0,1 0 0,1-2 0,-6-6-1013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52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5520,'0'0'7353,"12"3"-6829,-9-2-509,27 6 465,-1 2 0,0 0 1,34 18-1,-44-17-293,-1 1 0,0 2 1,-1-1-1,0 2 0,-1 0 0,0 1 1,-2 1-1,1 0 0,-2 1 1,13 21-1,-3 1 160,-1 0 1,-3 2-1,-1 0 1,-2 1-1,-2 0 1,12 59-1,-19-64-51,-2 0 0,-2 0 0,-1 1-1,-2-1 1,-1 1 0,-2-1 0,-16 73-1,17-99-237,-35 122 623,29-109-462,-1 0 0,-2-1 0,-17 31 0,19-40-102,1 0 92,-1 0 1,-15 17-1,21-27-178,-1 0 1,0 0-1,0-1 0,0 0 0,-1 1 1,1-2-1,-1 1 0,0 0 0,1-1 0,-1 0 1,-7 2-1,11-4-33,1 1 0,-1-1-1,1 0 1,-1 0 0,1 1 0,-1-1 0,1 0-1,-1 0 1,1 0 0,-1 0 0,1 0 0,-1 0 0,1 0-1,-1 0 1,1 0 0,-1 0 0,0 0 0,1 0-1,-1 0 1,1 0 0,-1 0 0,1 0 0,-1-1 0,1 1-1,-1 0 1,1 0 0,0-1 0,-1 1 0,1 0-1,-1-1 1,1 1 0,-1 0 0,1-1 0,0 1 0,-1-1-1,1 1 1,0 0 0,0-1 0,-1 1 0,1-1-1,0 1 1,0-1 0,-1 0 0,5-26-228,-2 20 195,15-55-453,-8 30-2655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52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7328,'0'0'8857,"10"-11"-8337,37-35-26,-43 42-349,1-1-1,0 1 1,0 0-1,0 0 1,1 1-1,-1-1 1,1 1-1,0 0 1,0 1-1,0 0 1,0 0-1,1 0 1,-1 0-1,1 1 0,-1 0 1,13 0-1,-18 1-113,1 0 0,-1 1 0,0-1 0,1 0 0,-1 1-1,1-1 1,-1 1 0,0-1 0,0 1 0,1 0 0,-1-1-1,0 1 1,0 0 0,0 0 0,0 0 0,0 0 0,0 0-1,0 0 1,0 0 0,0 0 0,0 0 0,0 0 0,-1 1-1,1-1 1,0 0 0,-1 1 0,1-1 0,-1 0 0,0 1-1,1-1 1,-1 0 0,0 1 0,0-1 0,0 1 0,0 2-1,0 2 29,0 0 1,0 0-1,-1 0 0,0 0 0,0 0 0,-1 0 0,-2 7 0,-9 15 132,-2 0 0,-1-2 0,-1 0 0,-38 43 0,25-30 87,24-32-266,4-5 44,1-1 0,0 1 0,-1-1 0,1 1 0,0 0 1,0 0-1,0-1 0,0 1 0,-1 4 0,2-5-38,0 0 0,1 0 0,-1-1 0,0 1 1,0 0-1,1 0 0,-1 0 0,0 0 0,1-1 0,-1 1 0,1 0 0,-1 0 0,1-1 0,0 1 0,-1-1 0,1 1 1,0 0-1,-1-1 0,1 1 0,0-1 0,-1 1 0,1-1 0,0 0 0,0 1 0,0-1 0,0 0 0,-1 1 1,2-1-1,16 6 135,0 0 0,1-1 0,37 4 0,12 3 224,19 8 115,-80-20-970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2:56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5224,'0'0'8784,"3"-12"-8415,-1 1-256,0 2 38,-1 0 0,2 0-1,-1 0 1,1 1 0,1-1-1,-1 1 1,10-15 0,-1 7 324,0 1 1,15-14 0,-22 24-369,1 0 0,-1 1 0,1 0 0,0 1 0,0-1 0,0 1 0,0 0 0,1 0 0,8-2 0,-14 5-83,1-1 0,-1 0 0,1 1 0,-1 0-1,1-1 1,0 1 0,-1 0 0,1 0 0,-1 0 0,1 0 0,0 0 0,-1 0 0,1 0 0,-1 1 0,1-1 0,-1 0 0,1 1 0,0-1 0,-1 1 0,0 0-1,1 0 1,-1-1 0,1 1 0,-1 0 0,0 0 0,0 0 0,0 0 0,1 1 0,-1-1 0,0 0 0,0 0 0,0 1 0,-1-1 0,1 0 0,0 1-1,0-1 1,-1 1 0,1-1 0,-1 1 0,0-1 0,1 4 0,3 12 63,-1 0 0,0 0 0,-1 17 0,3 14 40,1 0 22,-4-27-41,0-1 0,1 1 1,1-1-1,2 0 1,-1 0-1,2-1 0,12 25 1,-12-32 9,0 0 1,1 0-1,0-1 0,1 0 1,12 12-1,-20-22-97,1 0 0,-1 0 1,0 0-1,1-1 0,-1 1 0,1 0 0,-1-1 0,1 1 0,0-1 0,-1 1 0,1-1 0,-1 0 0,1 0 0,0 0 0,-1 0 0,1 0 1,0 0-1,-1 0 0,1-1 0,-1 1 0,1 0 0,0-1 0,-1 1 0,1-1 0,-1 0 0,1 0 0,-1 1 0,3-3 0,1-1 40,1 0 1,-1 0-1,0 0 0,0-1 0,8-9 0,-7 5-22,0 0 0,0-1 0,-1 0 0,0 0 0,-1-1 0,0 1 1,0-1-1,-1 0 0,1-13 0,2-18 78,1-46 0,-6 61-69,1-17 162,-2 0 0,-11-73-1,11 71 39,0 45-238,0 0-1,0 0 1,1 0-1,-1 0 1,1 0 0,-1 0-1,1 1 1,-1-1-1,1 0 1,-1 0-1,1 1 1,-1-1-1,1 0 1,0 1-1,0-1 1,-1 1 0,1-1-1,0 1 1,0-1-1,0 1 1,0-1-1,-1 1 1,1 0-1,0-1 1,0 1 0,0 0-1,0 0 1,0 0-1,1 0 1,30-1 95,-8 6-32,-1 1 0,26 10 0,28 7 260,-50-16 189,-26-7-450,3-5-63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0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3912,'0'0'17565,"-6"11"-17409,-17 36-3,21-43-104,1 0 0,0 1 0,0-1 0,0 1 0,0-1 0,0 1 0,1-1 0,0 1 0,0-1 0,0 1 0,1-1 0,-1 1 0,3 7 0,1 17 376,2 14 353,7 9-514,-13-51-252,0 0 0,0 0 0,0 0 0,0 0 0,0 0 0,0 0 0,0 0 0,0 0 0,0 1 0,-1-1 0,1 0 0,0 0 0,-1 0 0,1 0 0,-1 0 0,1 0 0,-1-1 0,1 1 0,-1 0 0,0 0 0,1 0 0,-1 0 0,-1 1 0,-1-2 3,1 1 1,-1-1-1,0 1 0,1-1 0,-1 0 0,0 0 0,1 0 0,-1 0 0,-2-1 0,0 1-15,3-1 5,-13 0 54,0 0 1,1 1-1,-22 3 1,-12-5 125,47 2-184,1 0 0,-1 0-1,1 0 1,0 0 0,-1 0 0,1 0 0,-1 0 0,1 0 0,0 0 0,-1 0-1,1 1 1,0-1 0,-1 0 0,1 0 0,-1 0 0,1 0 0,0 1-1,-1-1 1,1 0 0,0 0 0,-1 1 0,1-1 0,0 0 0,0 1-1,-1-1 1,1 0 0,0 1 0,0-1 0,0 0 0,-1 1 0,1-1 0,0 0-1,0 1 1,0-1 0,0 0 0,0 1 0,0-1 0,0 1 0,0-1-1,0 0 1,0 1 0,0-1 0,0 1 0,0-1 0,0 1 0,1 0 2,0 0 0,0 0 0,-1 0 0,1 0 0,0 0 0,0 0 0,0-1 0,0 1 0,0 0 0,1-1 0,-1 1 1,0 0-1,0-1 0,0 0 0,1 1 0,1-1 0,30 6 157,1-2-1,0-1 1,0-2 0,38-3-1,0 0 454,0 2 29,-72 0-626,4-12-3069,-4 1-376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0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14 171 4216,'0'0'11977,"12"7"-11461,-4-1-411,38 22 393,-41-26-374,-1 0 0,1 0 0,-1-1 1,1 1-1,0-1 0,0 0 0,0 0 0,0 0 1,-1-1-1,10 0 0,-7 0 86,0-1 0,0 0 0,0 0 0,0 0 0,0-1 0,0 0 0,0-1 0,-1 0 0,1 0 1,-1 0-1,0 0 0,8-7 0,-11 7-119,0-1 1,0 1 0,0-1 0,-1 0-1,0 1 1,0-1 0,0 0-1,0-1 1,0 1 0,-1 0 0,0 0-1,0-1 1,0 1 0,-1-1-1,1 1 1,-1-9 0,0 7-40,0 0 1,-1 0-1,0 0 1,0 0-1,0 0 1,-1 1-1,1-1 1,-2 0-1,1 1 1,0 0-1,-1-1 0,-6-7 1,7 10-13,-1 0 1,0 0-1,0 1 0,0-1 1,0 1-1,0 0 0,-1 0 1,1 0-1,0 0 0,-1 0 1,0 1-1,1 0 0,-1 0 0,0 0 1,0 0-1,0 0 0,0 1 1,0 0-1,0 0 0,-5 0 1,0 1 9,0 0 0,0 1 0,-1 0 0,1 0 0,0 1 1,1 0-1,-12 7 0,16-7-32,0 0 0,0 1 1,0 0-1,1 0 0,0 0 0,0 0 1,0 0-1,0 0 0,1 1 0,0 0 1,0-1-1,-2 9 0,-7 10 62,7-14-37,0 0-1,0 1 1,1-1-1,0 1 1,1 0-1,0 0 1,0 0-1,1 0 1,0 0-1,1 0 1,1 11-1,2 5 87,2-1 0,0 1 0,10 26 0,-13-46-98,0-1 1,1 0 0,-1 0-1,1 0 1,1 0 0,-1-1-1,1 1 1,0-1 0,0 0 0,0 0-1,0 0 1,1 0 0,-1-1-1,1 0 1,0 0 0,0 0 0,1 0-1,-1-1 1,0 0 0,9 2-1,9 2 121,1 0-1,-1-2 1,37 2-1,-40-5-79,1-1 0,0-1-1,0-1 1,0-1-1,26-7 1,-21-2-558,-18 7-3009,-7 5 3328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0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0 5824,'0'0'10456,"-12"8"-9859,-37 23-9,46-29-470,0 1 0,0-1 0,0 1 0,0-1 0,0 1 0,1 0 0,-1 0 0,1 0 0,0 0 0,0 0 0,0 1 0,0-1 0,0 1 0,1-1 0,-2 6 0,-4 9 304,3-11-207,1 0-1,0 1 1,1-1-1,-1 1 0,1 0 1,1 0-1,0 0 1,0 0-1,0 0 1,1 11-1,1-15-113,0 1-1,0 0 1,0 0-1,1 0 1,-1-1 0,1 1-1,0 0 1,0-1 0,1 0-1,-1 1 1,1-1 0,0 0-1,0-1 1,1 1-1,-1 0 1,1-1 0,-1 0-1,6 4 1,-3-3 19,1 0-1,0 0 1,-1-1-1,1 1 1,0-2 0,0 1-1,1-1 1,-1 0 0,15 2-1,-16-4-195,0 0 1,0 0-1,0 0 0,0-1 0,8-1 0,-9 1-400,0 0-1,-1-1 0,1 0 1,-1 0-1,1 0 0,-1 0 1,4-4-1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0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11152,'0'0'1144,"0"-65"-1936,6 63 576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1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88 6632,'0'0'5537,"-10"9"-4840,0-1-543,-2 2 209,0 0-1,0 1 1,1 0-1,-14 19 1,19-21-121,-7 11 569,1 0 0,-14 31 0,23-45-660,1 0 0,0 0 0,0 1 0,0-1 0,1 1 0,0-1 0,0 1 0,1 0 0,0-1 0,0 1 0,1-1 0,-1 1 0,4 9 0,-4-13-76,1-1 0,0 1 0,0 0 0,0-1 0,0 0 1,0 1-1,0-1 0,1 0 0,-1 1 0,1-1 0,-1 0 0,1 0 0,0 0 0,0 0 0,0-1 0,0 1 0,4 2 1,-4-3-38,0-1 1,1 1-1,-1-1 1,0 1-1,0-1 1,1 0-1,-1 0 1,0 0 0,0 0-1,1 0 1,-1-1-1,0 1 1,0-1-1,0 1 1,1-1 0,-1 0-1,0 0 1,0 0-1,0 0 1,3-3-1,6-3 43,0-1 0,0 0 0,-1-1-1,0 0 1,-1 0 0,0-1 0,-1-1-1,11-16 1,10-8 272,-29 35-350,0 0-1,0 0 0,0 0 1,1 0-1,-1 0 1,0 0-1,0 0 0,0 0 1,0 0-1,1 0 1,-1 0-1,0 0 0,0 0 1,0 0-1,1 0 1,-1 0-1,0 0 0,0 0 1,0 0-1,0 0 1,1 0-1,-1 0 0,0 0 1,0 0-1,0 0 1,0 0-1,0 0 0,1 0 1,-1 1-1,0-1 1,0 0-1,0 0 0,0 0 1,0 0-1,0 0 1,0 1-1,0-1 0,1 0 1,-1 0-1,0 0 0,0 0 1,0 0-1,0 1 1,0-1-1,0 0 0,0 0 1,0 0-1,0 1 1,0-1-1,0 0 0,0 0 1,0 0-1,0 1 1,2 11 46,-2-10-34,3 9 23,-1 1 1,1-1 0,1 0 0,0-1 0,1 1 0,0-1 0,9 14-1,-10-18-11,0 0 0,0 0 0,1 0-1,0-1 1,0 1 0,0-1 0,1-1 0,-1 1-1,1-1 1,1 0 0,-1 0 0,10 4-1,-12-7-4,0 1-1,0-1 0,1 0 0,-1-1 1,0 1-1,1-1 0,-1 1 1,0-1-1,1-1 0,-1 1 1,0-1-1,1 1 0,-1-1 0,6-2 1,-4 0 10,0 0 0,0 0 0,0 0 0,-1-1 0,1 1 0,-1-1 0,0-1 0,7-7 0,2-4 76,-1-1 0,-1-1 0,0 0 0,14-32 0,-16 30 38,-2 0 1,0-1-1,-1 0 0,7-36 0,-12 48-96,-1 0 0,0 0 0,0 0-1,-1 0 1,0-1 0,-1 1 0,0 0 0,0 0 0,-1 0 0,0 1-1,-1-1 1,0 0 0,0 1 0,-5-9 0,6 14-25,0 0-1,0 1 1,0-1 0,0 1-1,-1 0 1,-3-4 0,5 6-23,1-1 0,-1 1 0,0-1 0,1 1 1,-1-1-1,0 1 0,1-1 0,-1 1 0,0 0 0,1 0 1,-1-1-1,0 1 0,1 0 0,-1 0 0,0 0 1,0 0-1,0 0 0,1 0 0,-1 0 0,0 0 0,0 0 1,1 0-1,-1 0 0,0 0 0,0 1 0,1-1 1,-1 0-1,0 0 0,1 1 0,-1-1 0,-1 1 1,-26 22-184,22-20-54,0 1-1,1 0 1,0 1-1,0-1 1,-9 11-1,12-10-3194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0 6424,'0'0'12225,"-10"9"-11744,-76 69 1226,85-77-1665,-4 4 313,0 0 1,0 0-1,0 1 0,-7 12 1,12-17-322,-1-1 1,1 1 0,-1 0-1,1 0 1,0 0-1,-1 0 1,1 0-1,0 0 1,0 0-1,0 0 1,0-1-1,-1 1 1,1 0-1,1 0 1,-1 0 0,0 0-1,0 0 1,0 0-1,0 0 1,1 0-1,-1 0 1,0 0-1,1 0 1,-1 0-1,0-1 1,1 1 0,0 0-1,-1 0 1,1 0-1,-1-1 1,1 1-1,0 0 1,-1-1-1,1 1 1,0-1-1,0 1 1,0-1-1,-1 1 1,1-1 0,0 1-1,0-1 1,0 0-1,0 1 1,0-1-1,0 0 1,0 0-1,1 0 1,15 3 206,1 0 1,-1-1 0,1-1-1,-1-1 1,30-3-1,14 0 269,-48 0-809,-8 0-3036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4616,'0'0'11710,"-4"11"-11227,-70 167 1853,36-45-1108,10-31-167,23-84-695,0 1 0,2-1 0,0 1-1,0 33 1,3-48-265,0 0 1,0-1-1,1 1 0,-1 0 0,1 0 0,0 0 1,0 0-1,0-1 0,1 1 0,-1 0 0,1-1 0,0 1 1,0-1-1,0 0 0,0 0 0,4 5 0,-2-5-6,1 1 0,-1-1 0,0 0 0,1 0 0,-1-1 0,1 0 0,0 1-1,0-1 1,0-1 0,9 3 0,8-1 130,0 0-1,1-2 0,-1-1 1,36-3-1,-51 2-162,19 0 102,-16 1-40,1-1 0,0 0-1,-1 0 1,1-1-1,0-1 1,13-4-1,-17 4-266,-6 3 89,0 0 1,0-1-1,0 1 1,0 0-1,0-1 1,0 1-1,0-1 1,0 0-1,0 1 1,-1-1-1,1 0 1,0 1-1,0-1 1,0 0-1,-1 0 1,2-1-1,0-16-5004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7328,'0'0'3368,"10"0"-2778,604-31 6791,-563 30-6553,52-4 1359,-99 4-2023,0 1-1,1 0 1,-1 1-1,0-1 1,1 1-1,-1 0 1,0 0-1,0 0 1,0 0 0,5 3-1,8 7-2658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1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1 115 9744,'0'0'3593,"17"-2"-3002,315-70 2499,-298 63-1837,1 2 1,0 1-1,68-3 0,-57 6 264,-30-3-4422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25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 0 3616,'0'0'13689,"-3"10"-13416,0 1-167,0 1 0,0-1 0,1 1 0,1 0 0,0 0 0,1 15-1,6 27 266,22 174 1262,-28-174-218,0-54-1171,0 4 219,-1-14-387,0 1 0,0-1 0,-5-13 0,-1-6-2,5 17-47,-5-21 83,2-1 0,-1-45-1,0-38 249,7 115-357,-1 0 0,1 0 0,0 0 0,0 1 0,0-1 0,0 0 0,0 0 0,1 1 0,-1-1 0,1 1 0,-1-1 0,1 1 0,-1 0 0,1-1 0,0 1 0,0 0 0,-1 0 0,1 0 0,0 0 0,3-1 0,3-1 15,0-1 0,0 2 1,16-5-1,-16 7-10,0 1 0,-1 0 0,1 0 0,-1 1 0,1 0 0,-1 0 0,0 1 0,0 0 0,0 0 0,0 1 0,7 4 0,-13-7 4,1 0 0,0 0 0,0 0 0,0 0 0,-1 1 0,1-1 0,-1 1 0,1-1 0,-1 1 0,0 0 0,1 0 0,-1-1 0,0 1 0,0 0 0,0 0 0,0 0 1,-1 0-1,1 0 0,0 0 0,-1 0 0,0 0 0,1 1 0,-1-1 0,0 0 0,0 0 0,0 0 0,0 0 0,-1 0 0,1 0 0,-1 1 0,1-1 0,-1 0 0,1 0 0,-1 0 0,0 0 0,0 0 0,-1 1 0,-6 9 99,1 0 0,-1-1 1,-1 0-1,-16 16 0,11-12-46,-19 13 150,24-22-142,7-3-22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4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3808,'0'0'13106,"2"-12"-12763,-1 5-293,0-2 94,1-1-1,0 0 1,1 1-1,-1-1 1,2 1-1,0 0 1,8-15-1,-10 21-59,1 0 0,1-1-1,-1 1 1,0 1 0,1-1-1,-1 0 1,1 1-1,0-1 1,0 1 0,0 0-1,0 1 1,0-1 0,1 1-1,-1 0 1,0 0-1,1 0 1,4 0 0,-7 1-52,-1 0 0,0 1 0,0-1 0,0 1 1,0-1-1,0 1 0,0 0 0,0-1 0,0 1 0,0 0 0,0 0 1,0 0-1,0 0 0,0 0 0,0 0 0,-1 0 0,1 0 1,0 0-1,-1 0 0,1 0 0,-1 0 0,1 0 0,-1 0 0,0 1 1,1 1-1,6 31 229,1 48 324,16 95 278,-22-163-732,2 0 1,0 0-1,8 21 1,-9-29-76,1 1 1,0-1-1,0 0 1,0 0-1,0 0 1,1-1 0,0 0-1,10 9 1,-8-8-21,0-1 31,0 1 0,0-1-1,0 0 1,11 5 0,-16-10-52,0 1 0,0 0 0,-1 0 0,1-1 0,0 1 0,0-1 0,0 0 0,0 0 0,0 1 0,0-1 0,0 0 0,0-1 1,0 1-1,0 0 0,0 0 0,0-1 0,0 1 0,0-1 0,0 0 0,0 0 0,-1 0 0,1 0 0,0 0 0,0 0 0,1-1 0,6-7 21,0 0-1,0 0 1,-1-1 0,0 0 0,-1-1-1,0 1 1,-1-1 0,6-15 0,0-2 23,-2 0 0,9-42 0,-15 42-9,-1-1 1,-1 0 0,-3-54 0,-1 22-1,2 47-40,0-7 44,4-32 0,-3 47-46,0 1 0,0-1 0,0 1 0,1 0 0,0-1 0,0 1 0,0 0-1,1 0 1,0 0 0,6-8 0,-7 11 1,1 0-1,0 0 0,0 0 0,0 0 1,0 1-1,1-1 0,-1 1 0,0 0 1,0 0-1,1 0 0,-1 0 1,1 1-1,4-1 0,-1 0 13,1 1 1,0-1-1,0 2 1,15 1-1,-8 1 52,-1 1 0,1 1-1,-1 0 1,1 1 0,-2 1 0,1 0 0,14 10 0,-22-10 31,2 1-67,-3-7-3649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4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5520,'0'0'7968,"-2"11"-7332,-1 13-394,-6 64 1548,8-75-1354,1 1 0,0-1 0,1 1 0,5 23-1,-5-33-370,0 1 121,0 0-1,0 0 1,1-1 0,0 1-1,4 6 1,-6-10-150,1-1-1,-1 1 0,1 0 1,-1-1-1,1 1 1,-1 0-1,1-1 0,0 1 1,-1-1-1,1 1 1,0-1-1,0 1 1,-1-1-1,1 1 0,0-1 1,0 0-1,0 0 1,0 1-1,-1-1 0,1 0 1,0 0-1,0 0 1,0 0-1,0 0 1,0 0-1,0 0 0,-1 0 1,1 0-1,0 0 1,0-1-1,0 1 0,0 0 1,-1-1-1,1 1 1,0 0-1,0-1 1,-1 1-1,2-2 0,11-7 119,-1-1 0,0-1-1,-1 0 1,0 0 0,-1-1-1,-1-1 1,16-25 0,-10 15 226,24-26 0,-38 48-351,-1-1 1,1 1 0,0 0 0,0 0-1,0 0 1,0 0 0,0 0 0,0 1-1,1-1 1,-1 0 0,0 0 0,0 1-1,1-1 1,-1 1 0,0-1 0,0 1-1,1-1 1,-1 1 0,1 0 0,-1 0-1,2 0 1,-1 0-6,-1 1 0,0-1-1,0 1 1,0-1 0,0 1 0,0 0 0,0-1-1,0 1 1,-1 0 0,1 0 0,0 0 0,0 0-1,0 0 1,-1 0 0,1 0 0,-1 0 0,1 0-1,-1 0 1,1 2 0,2 6 55,0 0 1,-1 0-1,0 0 0,1 17 0,0 11 252,-4 74 0,0-98-240,-1 0 0,0 0 0,-1 0 0,0-1-1,-1 1 1,0-1 0,-1 0 0,0 0 0,-11 17 0,13-25-41,0 0 0,0-1 0,-1 1 0,1-1 0,-1 0 1,0 0-1,0 0 0,0 0 0,-7 3 0,10-6-37,-1 1 0,1 0 1,0-1-1,-1 1 0,1-1 0,0 1 0,-1-1 0,1 0 0,-1 0 1,1 0-1,0 1 0,-1-1 0,1-1 0,-1 1 0,1 0 1,0 0-1,-1 0 0,1-1 0,-1 1 0,1-1 0,0 1 1,0-1-1,-1 1 0,1-1 0,0 0 0,0 0 0,0 0 1,-1 1-1,1-1 0,0 0 0,0 0 0,1 0 0,-1-1 1,0 1-1,0 0 0,0 0 0,0-2 0,0 0-6,0 0 0,0 0 0,1 0 0,-1 0 0,1-1 0,0 1 0,0 0 0,0 0 0,0 0 0,1 0 0,-1 0 0,1 0 0,0 0 0,0 0 0,0 0 0,0 0 0,0 0 0,1 0 0,-1 0 0,1 1 0,2-4 0,3-4 9,1 0-1,0 0 1,17-16-1,-22 23 2,0 1-1,1-1 1,-1 1 0,1-1-1,0 1 1,-1 0-1,1 0 1,0 1 0,0-1-1,0 1 1,0 0-1,1 0 1,-1 0-1,5 0 1,-3 1 30,0 0 0,0 1 0,1 0 0,-1 0-1,0 0 1,0 1 0,0-1 0,10 6 0,-9-4-357,13 6 1291,-20-9-1055,0 0 0,0 0 0,0 0 1,1 1-1,-1-1 0,0 0 0,0 0 1,0 0-1,0 0 0,0 0 1,1 0-1,-1 0 0,0 0 0,0 1 1,0-1-1,1 0 0,-1 0 0,0 0 1,0 0-1,0 0 0,0 0 1,1 0-1,-1 0 0,0 0 0,0 0 1,0 0-1,1 0 0,-1 0 0,0-1 1,0 1-1,0 0 0,1 0 1,-1 0-1,0 0 0,0 0 0,0 0 1,0 0-1,0 0 0,1-1 0,-1 1 1,0 0-1,0 0 0,0 0 0,0 0 1,0 0-1,0-1 0,0 1 1,1 0-1,-1 0 0,0 0 0,0 0 1,0-1-1,0 1 0,0 0 0,0 0 1,0 0-1,0-1 0,0 1 1,0 0-1,0 0 0,0 0 0,0-1 1,0 1-1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46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57 127 6424,'0'0'7638,"-4"-10"-7035,0-1-447,1 0 304,-1 0 0,-1 1 0,0-1 1,0 1-1,-11-17 0,7 13 1430,7 11-41,2 11-658,0 1-1162,3 19 827,-3-27-824,0-1 0,0 1 0,0-1-1,0 1 1,0 0 0,0-1 0,0 1 0,0 0 0,0-1 0,1 1 0,-1-1 0,0 1 0,0-1 0,1 1 0,-1 0-1,0-1 1,1 1 0,-1-1 0,0 1 0,1-1 0,-1 0 0,1 1 0,-1-1 0,1 1 0,-1-1 0,1 0 0,-1 1 0,1-1-1,0 0 1,-1 0 0,1 1 0,-1-1 0,1 0 0,0 0 0,0 0 0,0-1 7,1-1 1,-1 1-1,0-1 1,0 1-1,1-1 1,-1 0-1,0 1 1,0-1-1,-1 0 0,1 0 1,0 0-1,-1 0 1,1 1-1,-1-1 1,0 0-1,1 0 1,-1 0-1,0-3 1,2-6 119,0-11 259,-2 22-414,0 0 1,0 0 0,0 0-1,0 0 1,0 0 0,0 0-1,0 0 1,0 0 0,0 1-1,0-1 1,-1 0-1,1 0 1,0 0 0,0 0-1,0 0 1,0 0 0,0 0-1,0 0 1,0 0-1,0 0 1,0 0 0,0 0-1,0 0 1,0 0 0,0 0-1,0 0 1,0 0 0,0 0-1,0 0 1,0 0-1,-1 0 1,1 0 0,0 0-1,0 0 1,0 0 0,0 0-1,0 0 1,0 0 0,0 0-1,0-1 1,0 1-1,0 0 1,0 0 0,0 0-1,0 0 1,0 0 0,0 0-1,0 0 1,0 0-1,0 0 1,0 0 0,0 0-1,0 0 1,0 0 0,0 0-1,0 0 1,0 0 0,0 0-1,0 0 1,0 0-1,0-1 1,0 1 0,-5 13 196,-2 6-53,5-17-131,1 0 0,0 0-1,0 0 1,0 0 0,0 0-1,0 0 1,1 0 0,-1 1-1,0-1 1,1 0 0,0 1-1,0-1 1,-1 0 0,1 1-1,1-1 1,-1 0 0,0 1-1,1-1 1,-1 0 0,1 0-1,-1 1 1,3 3 0,-3-6-17,1 1 0,0-1-1,-1 1 1,1-1 0,0 0 0,-1 1 0,1-1 0,0 0-1,-1 0 1,1 1 0,0-1 0,0 0 0,-1 0 0,1 0 0,0 0-1,0 0 1,-1 0 0,1 0 0,0 0 0,0 0 0,-1 0-1,1-1 1,1 1 0,20-8-169,-16 6 102,27-10-813,-21 8-2285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4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9240,'0'0'6170,"-3"11"-5523,-9 36-6,12-46-566,-1 1-1,1-1 1,0 0 0,0 1-1,-1-1 1,1 0 0,0 1-1,0-1 1,1 0-1,-1 1 1,0-1 0,0 0-1,1 0 1,-1 1-1,0-1 1,2 2 0,-2-2-15,1-1-1,-1 1 1,1-1 0,-1 1 0,1-1 0,-1 1 0,1-1 0,0 0 0,-1 1-1,1-1 1,0 0 0,-1 0 0,1 1 0,0-1 0,-1 0 0,1 0-1,0 0 1,-1 0 0,1 0 0,0 0 0,1 0 0,0 0 81,0-1 1,0 1-1,0-1 1,0 1-1,0-1 1,0 0-1,0 0 1,0 1-1,0-2 1,0 1-1,0 0 1,0 0-1,2-3 1,8-25 1436,-11 27-1042,-3 6-53,1-1-332,1-1-15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4008,'0'0'19951,"12"-3"-19796,88-14 353,-68 15-217,0 1 1,49 5-1,-48-1 7,0-1 1,51-5-1,-55-1-152,-8 2-13,1 0-1,0-2 1,-1-1 0,37-12 0,-50 13-72,0 1 0,1 0 0,0 0 0,0 1 0,10-2 0,-16 4-38,0 0 1,0 0-1,0-1 0,0 2 0,0-1 0,0 0 1,0 1-1,0-1 0,0 1 0,0 0 1,-1 0-1,1 0 0,0 0 0,0 1 1,-1-1-1,1 1 0,-1-1 0,5 5 0,16 14 305,-23-20-345,-4 12-886,-5-1-142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7528,'0'0'10494,"13"-1"-9938,-9 1-508,26-2 491,45 3-1,118 7 2062,-136-4-1803,28 0 437,-75-4-1062,1-1 0,-1 0 1,0-1-1,0 0 0,19-6 0,-24 6-141,0-1 0,0 0 0,0 0-1,-1 0 1,7-5 0,-1-2-3324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5320,'0'0'18082,"14"3"-17869,2 0-145,0 1 47,1-1 1,33 1 0,6 0 578,64 14 0,-80-11-321,-25-6-136,-1 0 0,26-2 0,-9 1 119,-30 0-353,-1 0 0,0 0 0,1 0 0,-1 0 0,0 0 0,1 1 0,-1-1 0,0 0 0,0 0 0,1 1 0,-1-1 0,0 0 0,0 0 0,1 1 0,-1-1 0,0 0 0,0 1 0,0-1 0,0 0 0,1 1 0,-1-1 0,0 0 0,0 1 0,0-1 0,0 0 0,0 1 0,0-1 0,0 0 0,0 1 0,0-1 0,0 1 0,0-1 0,-1 18-326,1-11-54,0-2-3151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81 7136,'0'0'4514,"6"-9"-3891,18-31 9,-23 39-521,0 0 1,0 0-1,0 0 1,-1-1-1,1 1 1,0 0-1,-1-1 1,1 1-1,-1-1 0,0 1 1,1-1-1,-1 1 1,0 0-1,0-3 1,0 3-69,0 1 1,0 0 0,0 0-1,0 0 1,0 0-1,0-1 1,0 1 0,0 0-1,0 0 1,0 0-1,0 0 1,0-1 0,0 1-1,0 0 1,0 0 0,0 0-1,0 0 1,0-1-1,1 1 1,-1 0 0,0 0-1,0 0 1,0 0 0,0 0-1,0 0 1,0-1-1,0 1 1,1 0 0,-1 0-1,0 0 1,0 0 0,0 0-1,0 0 1,0 0-1,5-4 3814,-8 12-1160,-7 14-2163,-16 29 0,-8 19 62,27-53-426,1 1 0,0 0 0,2 0 1,0 0-1,1 0 0,1 0 0,0 1 1,2-1-1,1 25 0,0-40-137,-1-1 0,0 0 0,1 1-1,0-1 1,-1 0 0,1 0 0,0 0-1,0 1 1,0-1 0,0 0 0,1 0-1,-1 0 1,0-1 0,1 1 0,0 0-1,-1 0 1,1-1 0,0 1 0,0-1 0,0 0-1,0 1 1,0-1 0,0 0 0,0 0-1,0 0 1,0 0 0,1-1 0,-1 1-1,0-1 1,1 1 0,-1-1 0,5 0-1,6 0 114,0-1-1,-1 0 0,1-1 0,24-8 0,-16 5 111,-3 0 6,11-2 374,-29 5-772,1 0-1,-1 1 0,1-1 0,-1 0 1,0 1-1,1-1 0,-1 0 0,0 1 0,0-1 1,0 0-1,-1-2 0,1 0 44,0-9-3792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6016,'0'0'14733,"7"-13"-14283,2-3-245,1 0-1,1 1 1,0 0-1,0 1 1,27-25-1,-20 24 90,1 2 1,1 0-1,0 1 0,30-13 1,-36 19-109,2 0 1,-1 1-1,0 1 1,1 0-1,0 1 1,0 1-1,21 0 1,-35 2-150,1 0 0,0 0 0,0 0 0,0 1 1,-1-1-1,1 1 0,0 0 0,-1-1 0,1 1 0,0 1 0,-1-1 1,1 0-1,-1 1 0,0-1 0,1 1 0,-1-1 0,0 1 0,0 0 1,3 4-1,-3-3 4,0 0 0,-1 0 0,1 0 0,-1 0 1,0 0-1,1 0 0,-2 0 0,1 1 0,0-1 0,-1 0 1,1 1-1,-1-1 0,0 0 0,0 1 0,0-1 0,-2 5 1,-12 63 303,7-41-142,1 1 1,-2 32-1,8-54-152,0 1 0,0-1 0,1 0 1,0 0-1,0 0 0,1 0 0,1 0 0,-1 0 0,1 0 0,1-1 1,6 13-1,-5-12 2,0 0 0,1 0 0,0-1 0,1 1 0,-1-1 0,2-1 0,-1 1 0,1-1 0,0-1-1,1 1 1,-1-1 0,1-1 0,1 0 0,-1 0 0,1-1 0,-1 0 0,1 0 0,0-1 0,1-1 0,-1 1 0,15 0 0,4 0 167,-1-1-1,1-2 1,0-1 0,0-1-1,-1-1 1,33-8-1,-35 4 87,21-7 554,-44 13-820,1-1 1,-1 1 0,0-1 0,0 0-1,-1 0 1,1 0 0,0 0 0,-1 0 0,1-1-1,-1 1 1,3-5 0,-4 5-68,0 1 0,-1-1-1,1 0 1,-1 0 0,0 1 0,1-1-1,-1 0 1,0 0 0,0 0 0,0 0 0,-1-2-1,1-1-3629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6824,'0'0'18641,"-6"10"-18507,-17 29 2,22-38-118,1 0 1,-1 0-1,1 0 0,-1 0 0,1 0 1,-1 0-1,1 0 0,-1 0 0,1 0 0,0 0 1,0 1-1,0-1 0,0 0 0,0 0 1,0 0-1,0 0 0,0 2 0,0-2 2,1-1 0,-1 1 1,0-1-1,1 1 0,-1-1 0,0 0 0,1 1 0,-1-1 0,1 0 0,-1 1 0,1-1 0,-1 0 1,1 1-1,-1-1 0,1 0 0,-1 0 0,1 0 0,-1 1 0,1-1 0,0 0 0,-1 0 1,1 0-1,0 0 0,4 0-382,-1 0 0,1-1 0,0 0 0,-1 0 0,6-1 0,-7 1-1286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8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144 203 4616,'0'0'10518,"-11"9"-9830,4-3-551,-22 18 815,-29 32-1,54-51-774,0-1 0,1 1 0,-1 1-1,1-1 1,0 0 0,0 1 0,1-1-1,0 1 1,0 0 0,-2 8 0,2-1 216,1-1-1,0 1 1,0 0-1,2 13 1,-1-24-341,1 0 0,-1 0 0,0 0 0,0 1 0,1-1 0,-1 0 0,1 0 0,0 0 0,-1-1 0,1 1-1,0 0 1,0 0 0,0 0 0,0 0 0,1-1 0,-1 1 0,0-1 0,1 1 0,-1-1 0,1 1 0,0-1 0,-1 0 0,1 0 0,0 0 0,0 0 0,0 0 0,0 0 0,0 0 0,0-1 0,3 2 0,-1-2-2,-1 1 0,1-1 0,-1 0 1,1 0-1,0-1 0,-1 1 1,1-1-1,-1 0 0,1 1 1,-1-2-1,1 1 0,-1 0 0,0-1 1,1 1-1,-1-1 0,0 0 1,4-3-1,19-19 153,-1-1 1,27-34-1,-48 54-178,13-16 65,-6 7 60,21-20-1,-22 23 27,-10 12-170,0-1 1,0 0-1,0 0 0,0 0 1,0 0-1,0 0 0,0 0 1,0 0-1,1 0 0,-1 1 1,0-1-1,0 0 1,0 0-1,0 0 0,0 0 1,0 0-1,0 0 0,0 0 1,0 0-1,0 0 0,0 0 1,1 0-1,-1 0 0,0 0 1,0 1-1,0-1 1,0 0-1,0 0 0,0 0 1,0 0-1,0 0 0,1 0 1,-1 0-1,0 0 0,0 0 1,0 0-1,0 0 0,0 0 1,0 0-1,0 0 1,1 0-1,-1-1 0,0 1 1,0 0-1,0 0 0,0 0 1,0 0-1,0 0 0,0 0 1,0 0-1,0 0 0,0 0 1,1 0-1,-1 0 1,5 14 27,-1-5-10,0 0 0,1 0 1,0-1-1,1 0 0,-1 0 1,2 0-1,-1 0 0,11 8 0,-14-13-13,0-1-1,0 1 0,0-1 0,1 0 1,-1 0-1,1 0 0,-1 0 1,1 0-1,0-1 0,0 0 0,0 1 1,0-1-1,0-1 0,0 1 1,0-1-1,0 1 0,0-1 0,0 0 1,0-1-1,0 1 0,0-1 1,0 0-1,4-1 0,2-2 29,0-1 1,0 0-1,-1-1 0,1 0 0,-1-1 1,-1 0-1,1 0 0,-1 0 0,0-1 1,-1-1-1,0 1 0,8-15 0,-5 8 58,0-1 1,-2-1-1,0 0 0,-1 0 0,-1 0 1,7-33-1,-11 38-13,0 0 1,-1 0 0,-1 0-1,0 0 1,0 0-1,-1 0 1,-1 0 0,-5-20-1,6 30-82,1 1 0,-1 0 0,0-1 0,0 1 0,0 0 0,0-1 0,0 1 0,0 0 0,-1 0 0,1 0 0,0 0 0,-1 0 0,1 0 0,0 1 0,-1-1 0,1 0 0,-1 1 0,1-1 0,-1 1-1,1-1 1,-1 1 0,0 0 0,1-1 0,-1 1 0,1 0 0,-1 0 0,0 0 0,1 1 0,-1-1 0,-2 1 0,-3 0-83,0 0 0,0 0 1,0 1-1,0 0 0,-11 5 0,10-3-113,-1 1 0,0 0 0,1 1 0,0 0 0,1 0 0,-1 1 0,1 0 0,-7 9 0,-11 17-4208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3:59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6328,'0'0'9757,"-11"6"-9081,1-2-530,-6 4 199,1-1 0,0 2 0,1 0 0,-15 11-1,22-13-52,0 1 0,0-1 0,0 1-1,-7 13 1,11-16-110,0-1-1,1 1 1,0 0 0,0 0 0,0 0-1,0 0 1,1 0 0,0 1-1,0-1 1,0 6 0,1-8-131,0-1 0,0 0 0,1 0 1,-1 0-1,1 0 0,-1 0 0,1 0 1,0 0-1,0 0 0,0 0 0,0-1 1,0 1-1,0 0 0,0 0 0,1-1 1,-1 1-1,1-1 0,-1 1 1,1-1-1,0 0 0,-1 1 0,1-1 1,0 0-1,0 0 0,0 0 0,0-1 1,0 1-1,3 0 0,4 2 41,0-1 1,-1-1-1,1 1 0,0-2 0,10 1 1,-10-1-41,26 0 426,54-7 1,-78 6-396,0-1 0,0-1 0,0 0 0,-1-1 0,1 0-1,-1-1 1,0 1 0,-1-2 0,11-7 0,-5 3-94,1-1-271,-7 3-2878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0 4616,'0'0'9385,"-12"13"-8830,9-10-541,-72 77 969,62-65-681,1 1 0,0 1-1,1-1 1,-12 27 0,4 3 168,2 0-1,3 1 1,1 1-1,3 0 0,1 0 1,3 1-1,2 0 1,2 52-1,5-64-210,1-1-1,1-1 0,3 1 0,0-1 1,3 0-1,0-1 0,2 0 0,2-1 1,23 38-1,-26-51-89,1 0 0,1-1 0,0 0 0,2-1 1,0-1-1,1 0 0,0-2 0,2 0 0,0-1 1,0 0-1,1-2 0,1 0 0,0-2 0,1 0 0,24 7 1,-42-16-126,-1 0 0,1 0 0,0 0 1,0-1-1,-1 0 0,1 0 1,0 0-1,0 0 0,0 0 1,-1-1-1,1 0 0,0 1 1,4-3-1,1-1-53,-1 0 0,0-1 0,15-10 0,-8 4-41,16-9-3431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7136,'0'0'8241,"12"8"-7745,76 48 440,-54-28-246,-2 0-1,34 39 1,-24-24 17,-21-21-361,-2 1 1,-1 0-1,-1 2 1,0 0-1,-2 0 1,19 47-1,-19-36 6,-3 1-1,0 0 1,-3 1 0,9 63 0,-15-51-27,-2 0 1,-2 0 0,-8 62-1,4-80-166,0 0-1,-2 0 1,-2 0-1,0-1 1,-2-1-1,-2 1 1,0-2-1,-2 0 1,-21 29 0,7-25 111,23-27-191,-1 1-1,1 0 1,-9 14 0,12-16-39,1-1-31,1-1 1,-1 0-1,0 0 0,0 1 1,0-1-1,-1-1 0,1 1 0,-1 0 1,1-1-1,-1 1 0,0-1 1,-6 4-1,9-6-14,0 0 0,0 0-1,0 0 1,-1 0 0,1 0 0,0 0-1,0 0 1,0 0 0,0 0-1,0 0 1,-1 0 0,1 0 0,0 0-1,0 0 1,0 0 0,0 0 0,0 0-1,0 0 1,-1 0 0,1 0-1,0 0 1,0-1 0,0 1 0,0 0-1,0 0 1,0 0 0,0 0 0,-1 0-1,1 0 1,0 0 0,0-1-1,0 1 1,0 0 0,0 0 0,0 0-1,0 0 1,0 0 0,0 0 0,0-1-1,0 1 1,0 0 0,0 0-1,-1-11-154,6-17-91,-4 24 189,8-40-3543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2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47 7024,'0'0'12975,"10"-6"-12552,-3 1-312,-1 0 21,0 1 0,1 0 1,-1 0-1,1 1 0,-1 0 0,1 0 1,0 1-1,0-1 0,14-1 0,-19 4-87,0 0-1,0 0 0,0 0 1,0 1-1,0-1 1,0 1-1,0-1 0,0 1 1,0 0-1,0-1 0,0 1 1,-1 0-1,1 0 1,0 1-1,0-1 0,-1 0 1,1 0-1,-1 1 0,1-1 1,-1 1-1,0-1 1,0 1-1,1 0 0,-1 0 1,0-1-1,0 1 0,-1 0 1,1 0-1,0 0 0,-1 0 1,1 0-1,-1 0 1,0 0-1,1 0 0,-1 4 1,0 6 79,0-1 1,-1 1-1,0-1 0,0 0 1,-5 14-1,3-14-43,0-1 0,-1 1 0,-1-1-1,1 0 1,-2 0 0,1-1 0,-2 1-1,-6 8 1,-4 2 260,-1-1 1,-26 22-1,18-9 380,26-32-603,69-13 604,174-47 159,-221 51-753,1-1-519,-9 7-3224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61 8336,'0'0'14559,"6"1"-14279,8-1-71,-1 0-1,1-1 0,14-2 1,12-5 567,-1 2 0,68-1 0,-43 9-73,25 1 193,238-17 1819,-284 12-2017,-1-3 0,50-12 1,-82 15-697,0 2 0,0-1 0,0 1 1,0 0-1,18 3 0,-15 0-2,-13-3-34,0 0 0,-1-1 1,1 1-1,0 0 0,0 0 0,0 0 1,-1 0-1,1 0 0,0-1 0,-1 1 0,1 0 1,-1 0-1,1 0 0,0 0 0,0 0 0,0 0 1,-1 1-1,1-1 0,0 0 0,-1 0 1,1 0-1,-1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152 157 9144,'0'0'11527,"-6"2"-10849,5-2-655,-3 1 154,-1 1 1,0-1 0,1 1 0,0 0 0,-1 0-1,1 1 1,0-1 0,0 1 0,0 0-1,-4 5 1,-11 11 1130,-19 27 0,34-40-1027,0 0-1,-1 1 0,2 0 0,-1 0 0,1 0 0,0 0 0,0 0 0,1 1 0,-2 8 0,4-9-17,-1-1 0,1 1 0,0-1-1,0 1 1,1-1 0,1 12-1,-1-15-152,0 0 1,0-1-1,0 1 0,1 0 0,-1-1 0,1 1 0,-1 0 0,0-1 0,2 1 0,-1-1 0,-1 0 1,1 0-1,1 0 0,0 0 0,-1 0 0,5 2 0,-3-2-97,0 1 0,0-2-1,1 1 1,0-1 0,-1 0 0,0 0 0,1 0-1,0 0 1,-1-1 0,1 0 0,0 0 0,0 0-1,-1-1 1,0 0 0,1 0 0,0 0 0,-1 0-1,1-1 1,6-3 0,1 0-5,0-2 0,0 1 0,-2-1 0,1-1 0,17-16 0,-10 7-8,-1-1 0,0-1 0,-1 0 0,-1-2 0,-1 0 0,14-27 0,-28 48 0,0 0 0,0 0 0,0 0 0,0 0 0,0 0 0,0 0 0,1 0 0,-1 0 0,0 0 0,0 0 0,0-1 0,0 1 0,0 0 0,0 0 0,0 0 0,0 0 0,0-1 0,0 1 0,0 0 0,0 0 0,1 0 0,-1-1 0,0 1 0,0 0 0,-1 0 0,1 0 0,0 0 0,0 0 0,0 0 0,0 0 0,0 0 0,0-1 0,0 1 0,0 0 0,0 0 0,0 0 0,0 0 0,0-1 0,-1 1 0,1 0 0,0 0 0,0 0 0,0 0 0,0 0 0,0 0 0,0 0 0,0 0 0,0 0 0,0 0 0,-1 0 0,1 0 0,0 0 0,-1 0 0,1 0 0,-1 0 0,1 0 0,0 0 0,0 0 0,0 0 0,-1 0 0,1 1 0,0-1 0,-1 0 0,1 0 0,0 1 0,0-1 0,0 0 0,0 0 0,0 0 0,-1 0 0,1 1 0,0-1 0,-2 4 0,0-1 0,1 1 0,-1 0 0,1-1 0,0 1 0,0 0 0,1 0 0,-1 0 0,1 0 0,0 0 0,0-1 0,0 1 0,1 7 0,0-8 0,0 1 0,0-1 0,1 0 0,-1 0 0,1 0 0,-1 0 0,1 0 0,0 0 0,1 0 0,-1-1 0,0 1 0,0-1 0,1 0 0,-1 0 0,7 4 0,-2-1 0,0 0 0,14 6 0,-18-10 0,1 0 0,-1 0 0,0 0 0,1 0 0,0-1 0,-1 0 0,0 1 0,1-1 0,5-1 0,1 1 0,1-3 0,-2 2 0,0-2 0,2 0 0,-3 0 0,2 0 0,-1-2 0,12-6 0,-16 7 0,0 0 0,0 1 0,0-2 0,0 1 0,-1 0 0,0-1 0,0 0 0,0 0 0,-1-1 0,1 1 0,-1 0 0,0-1 0,0 0 0,2-10 0,-2 2 0,0 1 0,-2-2 0,0 1 0,-1 0 0,0-1 0,-2-15 0,-1 17 0,0 0 0,1 1 0,-3 0 0,-6-19 0,-2 11 0,13 19 0,-1 0 0,0 0 0,0 0 0,0 0 0,0 0 0,0 1 0,1-1 0,-2 0 0,2 0 0,-2 1 0,1-1 0,0 0 0,0 0 0,0 1 0,0 0 0,-2-1 0,2 1 22,1 0 0,0 1 0,0-1 0,0 0 1,0 0-1,0 0 0,0 0 0,0 0 0,0 0 0,0 0 0,0 0 0,0 0 0,0 0 1,0 1-1,0-1 0,0 0 0,0 0 0,0 0 0,0 1 0,0-1 0,0 0 0,0 0 1,0 0-1,0 1 0,0-1 0,0 0 0,0 0 0,0 0 0,0 0 0,0 0 0,0 0 0,0 0 1,0 0-1,0 0 0,0 1 0,0-1 0,1 0 0,-1 0 0,0 0 0,0 0 0,0 0 1,0 0-1,0 1 0,1-1 0,4 6-4360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196 1 10752,'0'0'6713,"-7"2"-6192,0 0-437,-45 16 1020,42-14-785,2 0-1,-2 1 1,2-1 0,-10 8-1,4-2 508,-13 15-1,22-20-447,0 0-1,1 0 1,0 1-1,0-1 1,0 1-1,-1 6 1,4-11-274,0 1 0,1-2 0,-1 2 1,1-1-1,0 1 0,0-2 0,0 2 1,-1-1-1,1 1 0,0-1 1,1 0-1,-1 0 0,0 1 0,0-1 1,0 0-1,0 0 0,1 1 0,-1-1 1,1 0-1,0 1 0,-1-2 1,0 2-1,1-2 0,0 2 0,0-1 1,0-1-1,0 2 0,-1-1 0,3 1 1,0 1 64,1-1 1,-1 1-1,1-1 1,0 0-1,0 0 0,0 0 1,4 1-1,4 0 30,-1 0-1,0-1 1,0 0-1,1-1 1,-1 1-1,0-2 1,1 0-1,13-3 1,1-1 277,2-1 0,32-11 0,-53 13-563,0 0 0,-1 0 0,1 0 0,-1-1 0,7-5 1,-4 2-3426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0 136 9040,'0'0'15391,"9"3"-15039,-4 0-270,0-1-33,-2-1-1,1 1 1,0-1 0,0 1 0,0-2 0,0 1-1,0 0 1,1-1 0,-2 0 0,2 0 0,-1 0-1,8-1 1,41-9 764,0 1-1,76-2 0,-17 6-116,26-1-9,-90 9-432,0-3-1,67-9 1,298-51 1006,-323 42-780,-18 2 73,-70 16-540,3-1 78,1 0-1,0 0 1,11-5-1,-23 10 898,2-1-1741,1-1-3580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4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0 19799,'0'0'5088,"-15"10"-4930,-251 158 610,173-104-308,3 5 1,-90 88 0,108-83 98,62-62-280,0 1 1,0 0-1,1 1 1,-10 20-1,13-16 792,7-7-1548,3-7-2613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47 8840,'0'0'9559,"-3"5"-8883,1 0-575,-1 2 225,0 0-1,0 1 0,0-1 1,1 0-1,-3 15 1,2 20 1226,2 1 0,5 59 1,1-69 22,18 58 0,-8-51 1948,-9-31-3248,-4-7-250,-3-5-25,1-5 0,-5-29 0,0 1 0,-19-59 0,13 50 0,-26-77 0,33 110 0,1 0 0,1 0 0,-1-14 0,2 17 0,1 9 0,0-2 0,0 1 0,0 0 0,1 0 0,-1-1 0,0 1 0,1 0 0,-1 0 0,1 0 0,-1-1 0,0 2 0,1-2 0,0 1 0,-1 0 0,1 0 0,0 1 0,0-2 0,-1 1 0,1 1 0,1-1 0,-2 0 0,1 1 0,2-3 0,2 0 0,1 1 0,0-1 0,7-3 0,-5 3 0,2-1 0,-1 1 0,1 1 0,0-1 0,-1 2 0,1-1 0,0 1 0,1 1 0,-2 0 0,12 1 0,-6 1 0,0 0 0,0 1 0,-1 1 0,1 0 0,20 9 0,-31-11 0,1 0 0,0 1 0,0 0 0,0 0 0,7 6 0,-11-7 0,0-1 0,0-1 0,0 2 0,0-1 0,0 0 0,0 0 0,-1 0 0,1 1 0,0-2 0,-1 2 0,0-1 0,1 1 0,-1-1 0,1 1 0,-1-2 0,0 2 0,0-1 0,0 1 0,1-1 0,-2 1 0,1-1 0,0 0 0,0 1 0,-1-1 0,1 0 0,-1 1 0,1-1 0,-1 2 0,-2 3 0,-1 0 0,1 0 0,-1 1 0,-1-2 0,1 0 0,-8 8 0,-34 27 0,36-34 0,1 1 0,-1-2 0,0 1 0,-1-1 0,-17 6 0,31-9 0,1-1 0,0 1 0,0-1 0,-1 0 0,6 0 0,17 4 0,0 1 0,0 1 0,24 11 0,-40-14 0,-1 0 0,0 1 0,0 0 0,-1 0 0,0 1 0,0-1 0,0 1 0,-1 2 0,1-2 0,-2 1 0,9 12 0,-12-16 0,-2-1 0,1 1 0,-1-1 0,0 1 0,0 0 0,0 0 0,0-1 0,-1 1 0,1 0 0,-1 0 0,1 0 0,-1 0 0,0 0 0,0-1 0,0 1 0,0 0 0,-1 0 0,0 0 0,1 0 0,-1 0 0,0 0 0,0-1 0,0 1 0,0 0 0,-1-1 0,1 1 0,-1-1 0,1 0 0,-1 0 0,-1 0 0,2 1 0,-1-1 0,-5 3 0,1 1 0,-2-1 0,1 0 0,-1 0 0,1-1 0,-1 0 0,-1 0 0,1-1 0,-11 4 0,6-4 0,0-1 0,0 0 0,0-1 0,0 0 0,-13-1 0,-13-4 0,1-1 0,-70-19 0,76 15 0,24 8 0,-18-6 0,26 6 0,-2 1 0,1 0 0,0-1 0,0 0 0,0 1 0,-1-1 0,2 1 0,-2-1 0,2 0 0,-1 0 0,-1 0 0,2 0 0,-1 1 0,0-2 0,0 0 0,0 1 36,1 1 0,0 0 0,0 0 0,0 0 0,0 0 0,0-1 0,0 1 0,0 0 0,0-1 0,0 1 0,0-1 1,0 1-1,0 0 0,0 0 0,0 0 0,1 0 0,-1-1 0,0 1 0,0 0 0,0-1 0,0 1 0,0 0 0,0 0 0,0 0 0,0 0 0,1-1 0,2-1-2628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6728,'0'0'576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73 199 8136,'0'0'16522,"1"-6"-16265,0 0-175,-1 1-2,1 1 0,-1 0 0,1-1 1,3-6-1,-4 2 436,0 8-426,0 0 0,0 1 0,0-1 0,0 0 0,0 1 0,0-1 0,0 1 0,0-1 0,0 0 0,0 1-1,1-1 1,-1 0 0,0 0 0,1 0 0,-3-19 2405,2 17-1694,0-6 95,0 9-881,0 0 0,0 0 0,0 0 0,0 0 0,0 0 0,0 0 0,0 0-1,0 0 1,0 0 0,0 0 0,0 0 0,0 0 0,0 0 0,1 0 0,-1 0 0,0 0-1,0 0 1,0 0 0,0 0 0,0 0 0,0 0 0,0 0 0,0 0 0,0 0 0,0 0 0,1 0-1,-1 0 1,0 0 0,0 0 0,0 0 0,0 0 0,0 0 0,0 0 0,0 0 0,0 0 0,0 0-1,0-1 1,0 1 0,0 0 0,0 0 0,0 0 0,0 0 0,0 0 0,0 0 0,0 0-1,1 0 1,-1 0 0,0 0 0,0 0 0,0 0 0,0 0 0,0 0 0,0 0 0,0 0 0,0 0-1,-1 0 1,1 0 12,-1 0-1,1 0 1,0 0-1,-1 0 0,1 1 1,0-1-1,0 0 1,-1 1-1,1-1 0,0 1 1,-1-1-1,1 0 1,0 0-1,0 0 0,0 1 1,-1 0-1,1-1-20,-5 19-6,-2 28 0,4-28 0,-6 23 0,-6 31 0,7-36 0,8-37 0,0 0 0,0 0 0,0 0 0,0 0 0,0 0 0,0 0 0,0 0 0,0 0 0,0 0 0,0-1 0,0 1 0,0 0 0,0 0 0,0 0 0,0 0 0,0 0 0,0 0 0,0 0 0,0 0 0,-1 0 0,1 0 0,0 0 0,0 0 0,0 0 0,0 0 0,0 0 0,0 0 0,0 0 0,-1 0 0,1 0 0,0 0 0,0 0 0,0 0 0,0 0 0,0 0 0,0 0 0,0 0 0,0 0 0,0 0 0,0 0 0,0 0 0,0 0 0,0 1 0,0-1 0,0 0 0,0 0 0,0 0 0,0 0 0,0 0 0,0 0 0,-1 0 0,1 0 0,0 0 0,-2-10 0,2 10 0,-5-91 0,4 61 0,2-96 0,-1 90 0,1 28 0,0 1 0,-1-14 0,0 4 0,-1 17 0,0 2 0,-2 3 0,-2 26 0,2 1 0,1 45 0,-1 17 0,3-44 0,0-35 0,-3 28 0,2-13 0,1-34 77,1 1 0,-1 0 0,2-1 0,-1 1 0,2-5 0,0-1-4474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47 9648,'0'0'12045,"6"2"-11336,16 1-231,1 1 0,-1-2 0,1-1 0,-1 0 0,1-2-1,0-1 1,-1 0 0,25-8 0,-2-1 1150,80-9 0,-123 20-1557,21-4 1503,-22 4-1492,1 0 1,-2 0-1,2 0 1,-1-1-1,0 0 1,0 1-1,1 0 1,-1-1-1,0 0 1,0 0-1,0 1 1,0-1-1,1-1 1,-3 1-83,1 1 0,-2 0 0,1 0 0,0 0 0,0 0 0,0 0 0,0 0 0,0 0 0,-2 1 0,0-1 0,-262 25 0,244-25 0,0 2 0,-43 8 0,64-10 0,-1 0 0,0 0 0,0 0 0,0 0 0,0 1 0,1-1 0,-1 1 0,0-1 0,0 1 0,0-1 0,0 0 0,1 1 0,-2 1 0,15 2 0,15-2 0,-20-1 0,-1-1 0,1 0 0,8 0 0,3-2-3935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 70 11760,'0'0'3345,"3"-7"-2800,17-49 3280,-17 49-1595,-3 11-627,-2 17-429,-22 149 1362,20-123-1854,3-31-187,-1 0 1,-3 17-1,0-20 290,2-10 44,1-10-127,2 4-598,-1 0 1,1-1-1,0 1 1,0-1-1,1-2 1,0-9 101,4-54 69,1-33-126,-2 58-149,2 64-451,-5-17-3063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88 9040,'0'0'22740,"6"-2"-22102,101-26-297,-64 18-341,70-8 0,-38 8 0,-62 9 0,23-1 0,-35 2 0,3 1 0,-16 1 0,-89 6 0,66-7 0,-66 11 0,34 4 0,-39 7 0,100-21 0,8-1 0,14-2 0,-12 1 0,93-11 0,-46 4 0,86-21 0,-61 10 0,-27 7 850,-22 4-5635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38 8336,'0'0'18914,"-2"-5"-18641,-6-18 19,4 13 1236,3 12 941,1 3-1522,-5 5-947,-8 19 0,1-3 0,8-15 0,0 0 0,1 0 0,1 0 0,0 1 0,-2 14 0,2-3 0,0-17 0,2 0 0,-1 1 0,1-1 0,0 1 0,0-1 0,2 9 0,1 8 0,-2-16 0,0 0 0,1 10 0,-1-15 0,0 0 0,0 1 0,0-1 0,0-1 0,-1 1 0,2 1 0,-1-2 0,0 1 0,1 0 0,-1 0 0,4 2 0,-3-3 0,-2 0 0,2-1 0,-1 0 0,1 1 0,-1 0 0,1-1 0,-1 1 0,0-1 0,0 0 0,1 0 0,-1 0 0,0 0 0,1 0 0,-1 0 0,4-1 0,22-5 0,-22 5 0,17-5 0,1 1 0,32-14 0,-52 18 0,-4 3 0,0-2 0,1 0 0,-1 0 0,1 0 0,0 0 0,0 0 0,0 0 0,-1 0 0,1 0 0,-1 0 0,1 0 0,-1 0 0,1 0 0,0 0 0,0 0 0,-1 0 0,1 0 0,0 0 0,-1 0 0,-4-3-3935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17 10248,'0'0'9045,"-7"3"-8553,3-1-318,-6 4 636,-2 0 1,-12 4-1,12-8 4505,9-2-1832,4-2-1912,1 2-1571,-1-1 0,1 1 0,-1-1 0,0 0 0,1 1 0,-1-1 0,0 0 0,1 0 0,-2 1 0,2-1 0,-2 0 0,2 0 0,-1-1 0,-1 2 0,2-2 0,-1 1 0,-1-1 0,1 2 0,0-2 0,-1 1 0,0-1 0,1 1 0,0-1 0,-1 1 0,0-1 0,1 1 0,-1-1 0,0 1 0,0 0 0,0-1 0,0-2 0,-1 4 0,1-1 0,0 1 0,0 0 0,0-1 0,0 1 0,0 0 0,-1 0 0,1 0 0,0-1 0,0 1 0,-1 0 0,1-1 0,0 1 0,0 0 0,0-1 0,0 1 0,-1 0 0,1 0 0,0 0 0,-1 0 0,1 0 0,0 0 0,0 0 0,0 0 0,-1-1 0,1 1 0,-1 0 0,1 0 0,0 0 0,-1 0 0,1 0 0,0 0 0,0 0 0,-1 0 0,1 0 0,0 0 0,-1 0 0,1 1 0,-1-1 0,1 0 0,0 0 0,0 0 0,0 0 0,0 0 0,-1 0 0,1 0 0,-1 1 0,-10 9 0,8-8 0,0 2 0,1 0 0,-4 6 0,5-9 0,1-1 0,-1 1 0,1 1 0,0-2 0,0 1 0,-1 0 0,1 0 0,0 0 0,0 0 0,0 0 0,0 0 0,0 0 0,0 1 0,0-2 0,0 1 0,0 1 0,1-2 0,-1 1 0,0 0 0,0 0 0,1 0 0,0 1 0,0-1 0,-1 0 0,1-1 0,0 0 0,0 1 0,-1 0 0,1-1 0,0 0 0,-1 0 0,1 1 0,0-1 0,0 1 0,0-1 0,0 0 0,-1 0 0,2 0 0,-1 1 0,-1-1 0,1 0 0,1-1 0,-2 1 0,1 0 0,0 0 0,0 0 0,0-1 0,0 1 0,-1 0 0,1-1 0,0 1 0,1-1 0,-1 0 0,0 1 0,0 0 0,0 0 0,-1-1 0,1 1 0,0-1 0,0 0 0,-1 1 0,0 0 0,1-1 0,0 0 0,-1 0 0,1 1 0,-1 0 0,1-1 0,0 0 0,-1 1 0,0-2 0,0 1 0,1 1 0,-1-1 0,0 0 0,1 0 0,-1 1 0,0-1 0,0 0 0,0 0 0,0 0 0,0 0 0,0 1 0,0-1 0,-1-1 0,1 2 9,0-1 0,0 1-1,0 0 1,0 0 0,0 0 0,0 0-1,0 0 1,0 0 0,0 0 0,0 0 0,0-1-1,0 1 1,0 0 0,0 0 0,0 0-1,0 0 1,0 0 0,0 0 0,-1 0 0,1 0-1,0 0 1,0 0 0,0 0 0,0 0 0,0 0-1,0 0 1,0 0 0,0 0 0,0 0-1,0 0 1,0 0 0,0 0 0,0 0 0,0 0-1,0 0 1,0 0 0,0 0 0,0 0-1,0 0 1,-1 0 0,1 0 0,0 0 0,0 0-1,0 0 1,0 0 0,0 0 0,0 0-1,0 0 1,0 0 0,-1 0 0,1 0 0,0 0-1,0 0 1,0 0 0,0 0 0,-3 7 483,-3 4-5411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44 7832,'0'0'15711,"-6"-1"-15351,-17-4 0,20 3-167,0 2 1,-1-1-1,1 0 0,0 1 0,0-1 0,-1 1 0,1 0 0,0 1 1,0-1-1,-1 1 0,1-1 0,0 1 0,0 0 0,0 0 0,0 0 0,-1 0 1,1 0-1,0 1 0,0 0 0,1-1 0,-1 2 0,1-1 0,-1 0 1,-4 4-1,-1 5 430,1-2 1,0 2 0,0-1 0,-10 23-1,14-27-139,2-3-476,0 1 0,0-1 0,0-1 0,0 1 1,1 1-1,0-1 0,-1 1 0,1-2 0,1 6 0,-1 3-16,5 15 0,-4-21 8,1-1 0,0 0 0,4 8 0,2 7 0,-6-14 0,0 1 0,0-1 0,1 1 0,0-1 0,0 0 0,0 0 0,0-1 0,2 1 0,-2 0 0,6 3 0,-7-7 0,-1-1 0,0 1 0,1-1 0,-1 1 0,0-1 0,0 1 0,1-1 0,-1 0 0,1 0 0,-1 1 0,1-1 0,-1 0 0,1-1 0,0 1 0,-1 0 0,1-1 0,-2 1 0,2-1 0,-1 1 0,1 0 0,-1-1 0,1 0 0,1 0 0,2-3 0,0 1 0,1 0 0,-1-1 0,5-5 0,-1 0 0,1-2 0,-2 1 0,0-2 0,0 1 0,-1 0 0,9-24 0,-15 34 0,6-10 0,-6 10 0,1 0 0,-2-1 0,2 1 0,-2-1 0,1 0 0,0 1 0,0-2 0,-1 2 0,1-1 0,1-3 0,-2 5 0,0 0 0,0 0 0,0 0 0,0 0 0,0 0 0,0 0 0,0 0 0,0 0 0,0 1 0,0-1 0,0 0 0,0 0 0,0 0 0,0 0 0,1 0 0,-1 0 0,0 0 0,0 0 0,0 0 0,0 0 0,1 0 0,-1 0 0,0 0 0,0 0 0,0 0 0,0 0 0,0 0 0,0 0 0,0 0 0,0 0 0,0 0 0,0 0 0,1 0 0,-1 0 0,0 0 0,0 0 0,0 0 0,0 0 0,1 0 0,-1 0 0,0-1 0,0 1 0,0 0 0,0 0 0,0 0 0,0 0 0,0 0 0,1 0 0,-1 0 0,0 0 0,0 0 0,0 0 0,0 0 0,0-1 0,4 29 0,-3-19 0,0 0 0,1-1 0,1 1 0,3 12 0,-4-16 0,1 0 0,0 0 0,0 0 0,0 0 0,0-1 0,0 1 0,2-1 0,-2 0 0,7 6 0,-7-9 0,0 1 0,-1 0 0,1-1 0,-1 1 0,1-1 0,0 0 0,-1 0 0,1 0 0,0 0 0,-1-1 0,1 1 0,0 0 0,0-1 0,0 0 0,0 0 0,0 0 0,0 0 0,0-1 0,4 0 0,2-2 0,1 0 0,-1-1 0,0 1 0,0-2 0,-1 1 0,0-1 0,1-1 0,-2 0 0,1 0 0,-1 0 0,1-1 0,-2 0 0,8-10 0,11-22 0,-23 35 0,0 1 0,-1 0 0,0 0 0,1 0 0,-2 0 0,1-1 0,0 0 0,-1 2 0,1-7 0,1-7 0,-2 12 0,0 0 0,0 0 0,0 1 0,-1-2 0,0 2 0,-1-6 0,-1-3 0,2 7 0,-1-1 0,0 0 0,0 1 0,0-1 0,-1 1 0,0 0 0,0 0 0,-1 0 0,1 1 0,-1-1 0,0 1 0,0-1 0,0 1 0,-9-6 0,11 9 45,0 0-1,0-1 1,-1 2 0,1-1 0,0 0-1,0 0 1,-1 1 0,0 0 0,1-1-1,0 1 1,-1 0 0,1 0-1,0 0 1,-1 1 0,1-1 0,0 0-1,-1 0 1,-3 3 0,2-2-729,1 1 1,-1-1-1,1 1 1,0 0-1,0 0 1,-5 4-1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8336,'0'0'17294,"-1"7"-16757,-16 99 1551,8 35 644,2-85-1954,4-27-281,-1 27 0,2 32-497,2-88 0,0 0 0,0 0 0,0 1 0,0-1 0,0 0 0,1 1 0,-1-1 0,0 0 0,0 1 0,0-1 0,0 0 0,0 0 0,0 0 0,1 0 0,-1 0 0,0 1 0,0-1 0,1 0 0,-1 0 0,0 0 0,1 1 0,-1-1 0,0 0 0,0 0 0,0 0 0,1 0 0,-1 0 0,0 0 0,1 0 0,-1 0 0,1 0 0,-1 0 0,0 0 0,0 0 0,0 0 0,1 0 0,11-2 0,-11 2 0,47-12 0,-28 7 0,42-6 0,-36 8 0,-15 2 0,1-1 0,0 2 0,19 1 0,-26-1 0,0 0 0,1 0 0,8-1 0,9-2 0,-20 3 0,-3 0 0,-11-12-772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6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0 498 10040,'0'0'12038,"10"-6"-11827,29-17 2,-32 18-16,0 1 0,-1-1 0,1 0 0,-1 0 1,0-1-1,-1 0 0,1 0 0,7-13 0,-6 9-108,68-106 483,-29 41-251,37-50 399,-60 97-437,-19 23-159,0 0 0,0 1 0,0-2 1,0 1-1,5-10 0,-9 14-83,0 0 0,0 0 0,1 1 1,-1-1-1,0 0 0,1 1 0,-1-1 0,1 0 1,-1 1-1,1-1 0,-1 1 0,1-1 0,-1 0 1,1 1-1,-1-1 0,1 1 0,0 0 0,-1-1 1,1 1-1,0 0 0,-1-1 0,1 1 0,0 0 1,0 0-1,-1-1 0,1 1 0,1 0 0,0 0 9,0 1-1,-1-1 0,1 1 0,0-1 0,-1 1 1,1 0-1,-1 0 0,1-1 0,-1 1 0,1 0 1,-1 0-1,2 2 0,5 5 39,0 1-1,0 0 1,6 10-1,-12-16-84,24 35 179,-2 2 0,24 54 0,30 90 421,-65-150-456,36 85 893,-49-109-1025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 13264,'0'0'7666,"9"0"-7115,212-5 4327,-201 6-3960,-13-1-71,-2 0 0,1 1 0,12 1 1,-18-2-784,0 0 0,1 0 1,0 0-1,-1 0 1,0-1-1,1 1 0,-1 0 1,1 0-1,0-1 1,-1 1-1,0 0 0,1 0 1,-1 0-1,1-1 0,-1 1 1,1-1-1,-1 1 1,0 0-1,0 0 0,1-1 1,-1 1-1,0-1 0,1 0 1,-1 1-1,0 0 1,0-1-1,0 1 0,0-1 1,0 1-1,0-1 0,1-1 1,-1 2-32,-1-4-556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60 11048,'0'0'10334,"5"-3"-9726,10-4-154,1 0 1,0 1-1,23-6 0,-13 7 51,-5-1 154,0 3 0,0-1 0,24 1 1,24 6 2095,-32-8 300,-34 3-3232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10040,'0'0'10397,"7"-3"-9859,10-2-58,0 0 0,0 0 0,28-1 0,-44 6-438,4-1 196,-1 1-1,1 0 1,0 1 0,-1-1-1,7 2 1,-11-2-146,2 1 0,-1-1 0,0 0 0,1 1 0,-2 0 0,2 0 0,-2-1 0,1 1 0,1 0 0,-2-1 0,1 1-1,0 1 1,0-2 0,0 1 0,0 0 0,-1 0 0,0 1 0,1-2 0,0 2 0,0-1 0,-1 0 0,0 0 0,1 2 0,0 1 111,2 10 1110,4 21 0,-7-33-1196,0 0 0,0-1 0,1 1 0,-1-1 0,0 1 0,0 0 0,1-1 0,0 1 0,0-1 0,-1 1 0,1-1 0,0 1 0,-1-1 0,2 0 0,-1 0 0,0 1 0,0-1 0,0 0 0,1 0 0,-1 0 0,0 0 0,0 0 0,1 0 0,-1 0 0,1-1 0,-1 1 0,1-1 0,0 1 0,-1 0 0,1-1 0,-1 0 0,3 0 0,-1 0-223,0 1 0,0-1 1,0-1-1,0 1 0,0 0 1,0 0-1,3-3 0,-3 3-470,-1-2 1,1 1-1,-1 0 0,1 0 1,-1 0-1,1-1 0,2-2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376 0 12760,'0'0'3612,"-7"5"-2950,-94 62 1198,43-27-821,19-14 459,-51 45 0,69-52 404,-36 26 0,55-45-2316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6:54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0 209 8032,'0'0'11435,"2"-8"-11101,0-1-274,2-8 457,0 1 1,10-23-1,-10 30-89,0 0 0,0 1 0,1 0 0,0 0 0,1 1 0,-1 0 0,1 0 0,9-9 0,-11 14-158,-1 1 1,1 0-1,-1 0 1,7-2-1,-4 2-56,37-5 1314,-38 6-1269,0 0-1,0 1 1,10 1-1,-8-1 61,-2 1-125,0 0 0,-1 0-1,1 0 1,0 1 0,-1-1-1,1 1 1,-1 0 0,0 0-1,7 8 1,0-2 436,-7-5-559,-2 0-1,2-1 1,-1 1-1,0 0 1,4 8-1,0-1-13,-4-9-57,-2 0 0,1 0 0,0 1 0,1-1 0,-1-1 0,0 1 0,0-1 0,1 1 0,-1-1 0,5 2 0,13 8 0,-16-8 0,0 0 0,0-1 0,1 1 0,0-2 0,-1 1 0,1 0 0,0-2 0,0 2 0,0-1 0,5 0 0,-2 0 0,16-6 0,-21 4 0,-1 1 0,1-1 0,-1 0 0,0 1 0,0-2 0,0 2 0,1-1 0,-1-1 0,0 1 0,0-1 0,0 1 0,3-3 0,19-21 0,6-19 0,-8 10 0,-20 32 85,-1-1 0,0 1 0,0 0 0,-1 0 0,1 0 0,0-1 0,0 1 0,-1-1 0,0-2 0,2-12-4870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48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1 282 5320,'0'0'6938,"1"-11"-6696,3-39-13,-3 47-154,-1-1-1,1 0 1,0 0 0,0 0-1,1 1 1,-1-1 0,1 1-1,-1-1 1,1 1 0,0-1-1,1 1 1,-1 0 0,0 0-1,1 0 1,0 0 0,4-3-1,2 0 145,0 0-1,0 1 0,0 1 0,14-6 0,3-2 135,-16 8-169,0 1 1,0 0-1,-1 0 0,16-2 1,-24 5-151,0 0 0,-1 0 0,1-1 0,0 1 0,-1 0 0,1 0 0,0 0 0,0 0 1,-1 0-1,1 0 0,0 0 0,0 0 0,-1 0 0,1 1 0,0-1 0,-1 0 1,1 0-1,0 1 0,-1-1 0,1 0 0,0 1 0,-1-1 0,1 0 0,-1 1 1,1-1-1,-1 1 0,1-1 0,-1 1 0,1-1 0,-1 1 0,1 0 0,-1-1 1,0 1-1,1 0 0,-1-1 0,0 1 0,0 0 0,1 0 0,-1 3 26,0 0-1,0 0 1,-1-1-1,1 1 1,-1 0-1,-1 5 1,-2 9 60,-13 73 403,15-82-462,0 0 0,1 0 1,1 0-1,0 1 0,0-1 0,1 0 0,0 0 1,0 1-1,1-1 0,0 0 0,1 0 0,0-1 1,0 1-1,7 11 0,-8-16-42,0 0 0,0 0 0,1 0-1,0-1 1,0 1 0,0-1 0,0 0 0,1 1 0,-1-1 0,1-1-1,0 1 1,-1-1 0,1 1 0,1-1 0,-1 0 0,0 0 0,0-1-1,1 1 1,-1-1 0,1 0 0,-1 0 0,1-1 0,-1 1 0,1-1 0,-1 0-1,1 0 1,0-1 0,-1 1 0,1-1 0,5-2 0,-2 1 3,1-1 0,0 0 0,-1-1 0,0 0 0,0 0 0,0-1 0,-1 0 0,1 0-1,-1-1 1,0 0 0,-1 0 0,1-1 0,-1 0 0,-1 0 0,1 0 0,-1 0 0,0-1 0,-1 0 0,0 0 0,0-1 0,-1 1 0,0-1 0,0 1 0,-1-1 0,0 0 0,1-16 0,-1 6 25,0 0 0,0 0 0,-2 0 0,-1 0 1,0 0-1,-1 0 0,-1 0 0,-6-19 0,9 36-45,-1 0 0,0-1 0,1 1 1,-1-1-1,1 1 0,0-1 0,-1 1 0,1-1 0,0 1 0,1-1 1,-1 1-1,0-1 0,1 1 0,0-1 0,-1 1 0,1-1 0,0 1 1,0 0-1,0-1 0,0 1 0,1 0 0,2-3 0,-3 3-1,1 1-1,0-1 0,0 1 0,0 0 0,0-1 1,0 1-1,0 0 0,0 0 0,0 1 0,0-1 1,0 0-1,0 1 0,1-1 0,-1 1 0,0 0 1,0-1-1,1 1 0,-1 0 0,0 1 0,0-1 1,1 0-1,-1 1 0,0-1 0,0 1 0,3 1 1,3 0 17,-1 1 1,1 0-1,-1 0 1,1 1-1,-1 0 1,0 0-1,-1 1 1,1 0-1,10 10 1,-14-3 271,-3-11-467,0-1 0,0 1 0,1 0 1,-1-1-1,0 1 0,0 0 0,0-1 0,0 1 0,1-1 0,-1 1 1,0 0-1,1-1 0,-1 1 0,0-1 0,1 1 0,-1 0 1,1 0-1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49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7432,'0'0'6570,"8"11"-6147,26 38-6,-30-41-284,-1-1 0,0 1 0,-1-1 0,1 1 0,-2 0 0,1 0 0,-1 0 0,0 0 0,-1 0 0,0 11 0,0 4 241,6 75 1700,-6-98-1810,-1-1-220,0 1 0,0-1 1,1 0-1,-1 0 0,0-1 1,0 1-1,0 0 0,1 0 1,-1 0-1,1 0 0,-1-1 1,0-1-1,-3-6 54,0 2-62,0 0 0,1-1-1,0 1 1,0-1 0,1 0-1,0 1 1,1-1 0,-1 0-1,1 0 1,1 0 0,0-13-1,2-11 166,9-48 0,-8 66-123,-2 7-16,0 1-1,1-1 0,0 1 0,0 0 0,5-9 0,-5 12-37,-1 1 0,0 0-1,0 0 1,1 0 0,-1 0-1,1 0 1,0 0 0,0 0-1,0 1 1,0-1 0,0 1-1,0-1 1,0 1 0,0 0-1,0 0 1,5-2 0,-1 1 17,1 1 1,0-1-1,0 1 1,1 1-1,9-1 1,-15 1-30,0 1 0,1-1 1,-1 0-1,0 1 0,0-1 1,0 1-1,0 0 1,0 0-1,0 0 0,-1 0 1,1 0-1,0 0 0,0 1 1,-1-1-1,1 0 0,-1 1 1,1-1-1,-1 1 0,1 0 1,-1 0-1,0-1 0,0 1 1,1 2-1,-1-2-2,-1 0 0,1 0 1,0 0-1,-1 1 0,0-1 0,1 0 1,-1 0-1,0 0 0,0 1 0,-1-1 1,1 0-1,0 0 0,-1 0 0,1 1 0,-1-1 1,1 0-1,-1 0 0,0 0 0,0 0 1,0 0-1,0 0 0,-1 0 0,1-1 1,-2 3-1,-1 0 17,1 0 1,-1 0-1,0 0 1,0 0-1,-1 0 0,1-1 1,-1 0-1,-6 3 1,-14 6 76,13-5 8,0-1 0,-23 7 0,34-12-117,1-1-1,-1 0 1,0 0 0,1 0 0,-1 0 0,0 0 0,0 0 0,1 0 0,-1 0 0,0 0 0,1 0 0,-1 0 0,0 0 0,1 0-1,-1-1 1,0 1 0,1 0 0,-1 0 0,1-1 0,-1 1 0,0-1 0,1 1 0,-1 0 0,1-1 0,-1 1 0,1-1-1,-1 1 1,1-1 0,-1 1 0,1-1 0,0 0 0,-1 1 0,1-1 0,0 1 0,-1-1 0,1 0 0,0 1 0,0-1 0,0 0-1,0 1 1,0-1 0,0 0 0,0 1 0,0-1 0,0 0 0,0 0 0,0 1 0,0-1 0,0 0 0,0 1 0,1-2-1,8-37-2027,-8 35 556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0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1 199 6016,'0'0'7904,"4"-12"-7538,15-36-3,-15 40-195,0 0 0,1 1 0,0-1 0,0 1 0,8-10 0,2-1 143,-9 9-162,-4 5-45,1 0-1,0-1 1,0 1 0,0 1-1,0-1 1,1 0 0,-1 1 0,1 0-1,0 0 1,0 0 0,0 0 0,0 0-1,1 1 1,5-3 0,-9 5-46,1-1 0,0 0 0,0 1 1,0-1-1,0 1 0,0 0 0,0 0 0,0 0 0,0 0 1,0 0-1,-1 0 0,1 0 0,0 0 0,0 1 0,0-1 1,0 1-1,0 0 0,0-1 0,-1 1 0,1 0 0,0 0 1,-1 0-1,1 0 0,0 0 0,-1 1 0,1-1 1,-1 0-1,0 1 0,2 2 0,28 41 468,-27-38-433,0 0 0,0 0 0,1 0 0,-1-1 0,2 1 0,-1-1 0,1-1 0,0 1 0,0-1 0,12 8 0,-15-12-50,-1 0 0,1 0-1,0-1 1,-1 1 0,1-1-1,0 0 1,-1 1 0,1-2-1,0 1 1,-1 0 0,1 0-1,0-1 1,0 1 0,-1-1-1,1 0 1,-1 0-1,1 0 1,-1 0 0,1 0-1,3-3 1,0 0 34,0 0 0,0-1 0,0 1 0,-1-1 0,0 0 0,7-8 0,-4 2 86,0 1-1,1 1 1,0-1-1,18-13 1,-22 20-146,0 0-1,-1 0 1,1 1-1,0-1 1,0 1 0,1 0-1,-1 0 1,0 1-1,1-1 1,-1 1 0,1 0-1,-1 1 1,10-1-1,0 3-3056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1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6728,'0'0'12725,"7"-11"-12468,23-30-14,-28 38-202,1 1-1,-1-1 1,1 1 0,0-1 0,0 1 0,0 0-1,0 0 1,0 0 0,0 0 0,0 1 0,1 0-1,-1-1 1,1 1 0,-1 0 0,1 0 0,3 0-1,4-1 52,13-3 45,0 0 1,1 2-1,0 1 1,33 2-1,-6 3 213,54 11 1,-72-2-118,-30-10-152,1 0 0,-1 0 0,1-1 0,-1 1 0,1-1 0,10 1 0,-9 2 56,-6-4-134,0 0 0,0 0 0,0 0 1,0 0-1,0 0 0,0 0 0,0 0 0,0 0 1,0 0-1,0 0 0,1 0 0,-1 0 0,0 0 1,0 0-1,0 0 0,0-1 0,0 1 0,0 0 1,0 0-1,0 0 0,0 0 0,0 0 0,0 0 1,0 0-1,1 0 0,-1 0 0,0 0 0,0 0 1,0 0-1,0 0 0,0 0 0,0 0 0,0 0 1,0 0-1,0 0 0,0 0 0,0 0 0,1 1 1,-1-1-1,0 0 0,0 0 0,0 0 1,0 0-1,0 0 0,0 0 0,0 0 0,0 0 1,0 0-1,0 0 0,0 0 0,0 0 0,0 0 1,0 0-1,0 0 0,0 1 0,0-1 0,0 0 1,0-1 1,-4 1-1048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2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1 100 7528,'0'0'909,"11"-9"-378,0-1-355,-5 5-66,0-1-1,0 1 1,1 0 0,-1 1-1,1-1 1,0 1 0,1 1 0,-1-1-1,12-2 1,13-3 612,2 1 0,-1 2 1,68-4-1,-34 10 657,70 8 0,4 10 712,-120-17-4097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62 374 12520,'0'0'11719,"-3"15"-11317,-33 230 1383,29-200-1479,0-7 129,-1 44 1,7-70-308,1-1-1,0 0 1,1 0-1,1 0 1,0 0-1,0 0 1,1 0 0,7 17-1,-9-26-99,-1 0-1,1-1 1,0 1 0,1 0-1,-1 0 1,0 0 0,0-1-1,1 1 1,-1-1 0,1 1-1,-1-1 1,1 1 0,0-1-1,0 0 1,0 0 0,-1 0-1,1 0 1,0 0 0,0 0 0,0-1-1,0 1 1,4 0 0,-3-1-5,1 0 1,-1 0 0,0 0 0,0-1 0,0 1 0,0-1 0,0 0 0,0 0-1,0 0 1,0 0 0,0-1 0,0 1 0,-1-1 0,5-3 0,8-6 36,-2 0 1,0-2-1,0 0 1,-1 0-1,-1-1 1,0 0-1,-1-1 1,0-1-1,14-30 1,-11 11 51,0-1 1,-2 0 0,10-64 0,-18 83-80,3-13 105,-2-1 0,1-35-1,-6 54-20,-1 21-60,-1 10-45,-5 23-6,3 1 0,1 1 1,2 52-1,7 13 66,-3-95-64,0-1 1,1 1-1,1-1 1,0 0-1,11 23 1,-12-32-8,-1 1 0,2-1 0,-1 0 0,0 0 0,1 0 0,0 0 1,0-1-1,0 1 0,0-1 0,1 0 0,6 3 0,-8-4 2,0-1-1,-1 0 0,1 1 1,0-1-1,0 0 0,0 0 1,0-1-1,0 1 0,0-1 1,0 1-1,0-1 0,0 0 1,0 0-1,1 0 1,-1-1-1,0 1 0,0-1 1,0 0-1,0 0 0,0 0 1,3-1-1,12-10 24,0-1 0,-1-1 0,0 0 0,-1-1 0,-1-1 0,19-24-1,70-115 126,-48 66-116,-34 61-29,-21 27-6,0-1 1,0 1-1,0 0 0,0 0 1,1 0-1,-1 0 1,0 0-1,1 1 0,-1-1 1,0 0-1,1 1 0,-1-1 1,1 1-1,-1-1 1,1 1-1,-1 0 0,1-1 1,-1 1-1,1 0 1,-1 0-1,3 0 0,-3 2 4,0-1 0,1 0 1,-1 1-1,0-1 0,0 1 0,0 0 0,0-1 0,0 1 0,0 0 0,-1 0 0,1 0 0,-1-1 0,1 1 0,-1 0 0,1 3 0,-1-3-1,4 27 26,-1 0 1,-1 0-1,-4 56 0,-1-11 120,3-15 183,26-90-267,36-70-65,3-2 0,-49 77 0,-12 20 0,0-1 0,0 1 0,0 0 0,1 0 0,0 1 0,0 0 0,11-9 0,-16 13 0,1 1 0,-1 0 0,0 0 0,1 0 0,-1-1 0,0 1 0,1 0 0,-1 0 0,0 0 0,1 0 0,-1 0 0,1 0 0,-1 0 0,0 0 0,1-1 0,-1 2 0,1-1 0,-1 0 0,0 0 0,1 0 0,-1 0 0,0 0 0,1 0 0,-1 0 0,0 0 0,1 0 0,-1 1 0,1-1 0,-1 0 0,0 0 0,1 1 0,7 13 0,-1 23 0,-6-31 0,7 56 0,-6-42 0,0-1 0,1 0 0,1-1 0,0 1 0,2-1 0,0 0 0,10 19 0,-15-35 0,0-1 0,0 1 0,0 0 0,1 0 0,-1-1 0,1 1 0,-1-1 0,1 1 0,0-1 0,-1 0 0,1 0 0,0 0 0,0 0 0,0 0 0,0 0 0,0 0 0,2 0 0,1 0 0,-1 0 0,1-1 0,-1 1 0,1-1 0,-1 0 0,1 0 0,7-2 0,-2 0 0,0 0 0,0-1 0,-1-1 0,1 1 0,-1-1 0,15-9 0,98-77 0,-114 83 0,0 1 0,-1-1 0,0-1 0,0 0 0,10-15 0,6-7 0,-8 4 0,-21 64 0,-12 84 0,18-116 0,-1 0 0,1 0 0,1 0 0,-1 0 0,1 0 0,0-1 0,1 1 0,-1 0 0,1-1 0,0 1 0,1-1 0,-1 0 0,1 1 0,0-1 0,0 0 0,1-1 0,-1 1 0,1-1 0,0 1 0,1-1 0,-1 0 0,8 5 0,-9-8 0,-1 0 0,0-1 0,1 1 0,-1-1 0,1 1 0,-1-1 0,1 0 0,-1 0 0,1 0 0,-1 0 0,1 0 0,-1-1 0,5-1 0,30-11 0,-28 7 0,1 0 0,-1-1 0,0 0 0,0 0 0,-1-1 0,0-1 0,0 1 0,-1-1 0,11-18 0,2-8 0,24-56 0,-10 16 0,81-176 0,-103 222 0,5-11 0,16-56 0,-18 50 0,-9 30 0,-1 0 0,-1 0 0,0 0 0,2-33 0,-9 40 0,-3 14 0,-7 16 0,-37 93 0,-65 231 0,17-25 0,-33 120 0,123-408 0,6-20 0,-1 1 0,0-1 0,-1 0 0,0 0 0,-1 0 0,0 0 0,-8 11 0,3-15 0,6-13 0,6-22 0,6 2 0,0 0 0,1 1 0,1 0 0,2 0 0,0 1 0,24-32 0,-6 13 0,-11 13 0,2 1 0,1 1 0,35-33 0,116-104 0,-30 49-4492,-119 92 3896,0 0-1,25-35 1,-33 39 549,-15 18 47,0-1-1,0 0 0,0 0 1,0 0-1,0 0 1,0 0-1,0 0 1,-1 0-1,1 0 0,-1 0 1,1 0-1,-1 0 1,0-4-1,0 6 1,0 0 0,0 0 0,0 0 0,0-1 0,0 1 0,0 0 0,0 0 0,0 0 0,0 0 0,0 0 0,0-1 0,0 1 0,0 0 0,0 0 0,0 0 0,0 0 0,-1 0 0,1 0 0,0-1 0,0 1 0,0 0 0,0 0 0,0 0 0,0 0 0,0 0 0,-1 0 0,1 0 0,0 0 0,0 0 0,0-1 0,0 1 0,0 0 0,0 0 0,-1 0 0,1 0 0,0 0 0,0 0 0,0 0 0,0 0 0,0 0 0,-1 0 0,1 0 0,0 0 0,0 0 0,0 0 0,0 0 0,0 0 0,-1 1 0,1-1 0,0 0 0,0 0 0,0 0 0,0 0 0,0 0 0,0 0 0,0 0 0,-1 0 0,1 0 0,0 0 0,0 1 0,0-1 0,-7 5 0,0 6 0,-1-1 0,2 1 0,-1 0 0,2 0 0,-1 0 0,2 1 0,-1 0 0,-3 16 0,6-19 0,0 0 0,1 0 0,-1 0 0,2 0 0,-1 1 0,2 11 0,-1-17-5,1 1 0,0 0-1,0-1 1,1 1 0,-1 0 0,1-1 0,0 0 0,0 1 0,0-1 0,1 0 0,0 0-1,-1 0 1,8 6 0,-7-6 3,0-1-1,1 0 1,-1 1-1,1-1 0,0 0 1,0-1-1,0 1 1,0-1-1,1 0 1,-1 0-1,1 0 0,-1-1 1,1 1-1,0-1 1,-1 0-1,1-1 1,0 1-1,0-1 1,0 0-1,-1 0 0,1 0 1,0-1-1,0 1 1,7-3-1,-9 2 5,1 0-1,-1 0 1,1 0 0,-1 0-1,0 0 1,0-1 0,0 0-1,0 1 1,0-1-1,0 0 1,0-1 0,0 1-1,-1 0 1,1-1-1,3-4 1,-3 2 5,0 0-1,0-1 1,0 1-1,-1-1 1,0 1-1,0-1 1,-1 0-1,2-9 1,0-6 12,-2 0 1,-1 0 0,-1 0-1,-3-24 1,2 34-8,1 0 1,-2 1-1,0-1 0,-4-11 1,5 18-11,1 0-1,-1 1 1,1 0 0,-1-1 0,-1 1 0,1 0-1,0 0 1,-1 0 0,1 0 0,-1 0 0,0 1-1,0-1 1,0 1 0,0 0 0,-4-3 0,5 5-2,0-1 0,-1 0 1,1 1-1,0-1 1,0 1-1,-1 0 0,1-1 1,0 1-1,-1 0 1,1 0-1,0 1 0,-1-1 1,1 1-1,0-1 1,-1 1-1,1-1 0,0 1 1,0 0-1,0 0 0,0 0 1,0 1-1,0-1 1,0 0-1,0 1 0,0-1 1,1 1-1,-1-1 1,0 1-1,-1 2 1,2-2-5,-1 0 1,1 0 0,0 0-1,-1 0 1,1 0 0,0 1-1,0-1 1,1 0 0,-1 0-1,0 1 1,1-1 0,-1 0-1,1 1 1,0-1 0,0 0-1,0 1 1,0-1 0,0 1-1,1-1 1,-1 0 0,0 1-1,1-1 1,0 0 0,0 0-1,0 1 1,0-1 0,2 4-1,-1-4 2,0-1 0,0 1 1,0-1-1,0 1 0,0-1 0,0 0 0,1 1 0,-1-1 0,0 0 0,1-1 1,-1 1-1,1 0 0,-1-1 0,1 1 0,-1-1 0,1 0 0,-1 0 0,1 0 1,-1 0-1,1 0 0,2-1 0,7-1 0,1 0-1,20-7 1,-18 4 7,-1-1 0,1 0 0,-1-1 0,0 0 0,-1-1 0,0-1 0,0 0 0,15-15 0,-10 6 31,-1-1 0,0 0 0,-1-2 0,17-29 1,-31 46-27,0 0 1,0 0 0,0 0 0,0-1-1,-1 1 1,0 0 0,0-1 0,0 1 0,-1-1-1,1-6 1,-1 10 9,0-1 59,0 2-77,0-1 0,0 1-1,0 0 1,0 0 0,0 0 0,0-1-1,-1 1 1,1 0 0,0 0-1,0 0 1,0-1 0,0 1 0,0 0-1,0 0 1,0 0 0,0-1-1,0 1 1,1 0 0,-1 0-1,0-1 1,0 1 0,0 0 0,0 0-1,0 0 1,0 0 0,0-1-1,0 1 1,1 0 0,-1 0 0,0 0-1,0 0 1,0-1 0,0 1-1,0 0 1,1 0 0,-1 0 0,0 0-1,0 0 1,0 0 0,1-1-1,-1 1 1,0 0 0,0 0 0,0 0-1,1 0 1,-1 0 0,0 0-1,0 0 1,1 0 0,-1 0 0,0 0-1,0 0 1,0 0 0,1 0-1,-1 0 1,0 0 0,0 1 0,1-1-1,46 18 94,-10-2-56,-32-14-32,1 0 0,0 0 1,0 1-1,-1 0 0,0 0 1,1 0-1,-1 1 0,-1 0 1,1 0-1,0 0 1,-1 0-1,0 1 0,0 0 1,5 7-1,-5-4 6,0-1 0,-1 1 0,0 0 0,0 0 1,-1 0-1,0 0 0,0 1 0,-1-1 0,1 13 0,-3 6 43,-1 0 0,-1 0 0,-1-1 0,-1 1 0,-13 38 0,16-60-37,0 0 1,1 0 0,0 0-1,0 1 1,0-1 0,0 1-1,1-1 1,0 0-1,0 1 1,0-1 0,1 1-1,0-1 1,0 0 0,0 1-1,1-1 1,-1 0-1,5 8 1,-5-11-15,-1-1 0,1 0 0,-1 0 0,1 0-1,-1 0 1,1 0 0,0 0 0,0 0 0,0-1 0,-1 1-1,1 0 1,0 0 0,0-1 0,0 1 0,0 0 0,0-1-1,0 1 1,0-1 0,0 1 0,1-1 0,-1 0 0,0 1 0,0-1-1,0 0 1,0 0 0,1 0 0,-1 0 0,0 0 0,0 0-1,0 0 1,0 0 0,1 0 0,-1-1 0,0 1 0,0 0-1,0-1 1,2 0 0,6-3 21,0 0 0,-1-1-1,1 0 1,-1 0 0,14-13 0,36-38 62,-34 31-58,120-108 136,-134 124-157,8-10 12,13-11-12,-29 29-4,0 0 0,0 0-1,0 0 1,0 0 0,0 0 0,0 0 0,0 0 0,0 0 0,0 1 0,0-1 0,1 1 0,-1 0 0,0 0 0,0 0 0,0 0 0,3 0-1,-4 1-1,0-1 0,0 1 0,-1-1 0,1 1 0,0 0 0,-1-1 0,1 1 0,-1 0 0,1-1 0,-1 1 0,1 0 0,-1 0 0,0 0 0,1 0 0,-1-1 0,0 1 0,0 0 0,1 0 0,-1 0 0,0 0 0,0 0 0,0 0 0,0-1 0,0 1-1,0 0 1,-1 1 0,-1 30 40,1-28-39,-2 13 38,-8 28 0,7-32 8,1-1 0,0 1 0,0-1 1,0 19-1,3-23-1,0 0 175,13-15-88,2-6-36,0 0 1,21-26-1,-20 22-21,31-29 0,-34 35-54,35-25 48,-45 34-73,0-1-1,1 2 1,-1-1 0,1 0-1,-1 1 1,1 0-1,-1-1 1,1 2 0,0-1-1,0 0 1,0 1-1,6-1 1,-9 2-1,0-1 1,0 0-1,0 1 0,0-1 0,0 0 0,0 1 1,0 0-1,0-1 0,0 1 0,0 0 1,0-1-1,0 1 0,0 0 0,-1 0 1,1 0-1,0 0 0,0 0 0,-1 0 1,1 0-1,-1 0 0,1 0 0,-1 0 0,1 0 1,-1 0-1,0 0 0,1 0 0,-1 0 1,0 0-1,0 1 0,0-1 0,0 2 1,-2 41 30,1-38-23,-3 26 63,-13 58 0,17-90-69,0 0 0,0 0-1,1-1 1,-1 1 0,0 0 0,0 0-1,0 0 1,0 0 0,1 0-1,-1 0 1,0-1 0,0 1-1,1 0 1,-1 0 0,0 0-1,0 0 1,1 0 0,-1 0 0,0 0-1,0 0 1,0 0 0,1 0-1,-1 0 1,0 0 0,0 0-1,1 0 1,-1 0 0,0 1 0,0-1-1,1 0 1,-1 0 0,0 0-1,0 0 1,0 0 0,1 0-1,-1 1 1,0-1 0,0 0-1,0 0 1,0 0 0,1 0 0,-1 1-1,0-1 1,0 0 0,0 0-1,0 0 1,0 1 0,0-1-1,0 0 1,0 0 0,0 1-1,0-1 1,1 0 0,-1 0 0,0 1-1,0-1 1,0 0 0,0 0-1,-1 1 1,1-1 0,0 0-1,0 0 1,0 0 0,0 1-1,0-1 1,0 0 0,0 1 0,18-13 31,-17 11-26,64-55 65,-16 12-52,-1 4 1,66-48 50,-113 87-71,0 0 1,0 0-1,1 0 0,-1 1 1,0-1-1,0 0 1,1 1-1,-1-1 1,0 1-1,1 0 0,-1-1 1,0 1-1,1 0 1,-1 0-1,1 0 1,-1 0-1,0 0 0,3 0 1,-3 1-1,0-1 1,0 1-1,0-1 1,-1 1-1,1-1 1,0 1-1,-1 0 1,1-1 0,-1 1-1,1 0 1,0 0-1,-1 0 1,0-1-1,1 1 1,-1 0-1,1 0 1,-1 0-1,0 0 1,0 0-1,0-1 1,1 2-1,0 7 2,-1 0 0,0-1 0,0 1 0,-3 14 0,2-15 8,-1 10 11,1-1 1,0 1 0,1 0-1,1-1 1,1 1 0,4 18-1,-4-27-8,1-2-1,0 1 0,0 0 1,0 0-1,1-1 1,0 0-1,1 0 0,-1 0 1,1 0-1,1-1 0,-1 0 1,1 0-1,0 0 1,1-1-1,7 6 0,-7-7 22,-1 0-1,1-1 1,0 0-1,0-1 0,1 1 1,-1-1-1,0 0 1,1-1-1,-1 0 0,1 0 1,0-1-1,-1 0 1,1 0-1,9-2 1,-3 0-268,-1 0 0,22-8 0,18-13-3893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13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100 1139 8336,'0'0'6177,"8"-12"-5990,124-177 671,-104 142-534,42-101 0,-3 4 55,165-256 1170,-214 367-1245,-1-1-1,-2-1 1,13-39 0,-26 54 79,-3 18 1,-3 12-205,0-2-142,1 1 0,-2-1 0,1 0 0,-1 0 0,-8 9 0,-4 9 19,8-11-34,-144 239 285,112-177-221,-45 114 0,-199 626 638,210-610-77,65-189-259,9-29-89,11-36-89,5-8-120,3 2 0,2 0 0,2 1 0,2 1 0,36-54 0,-6 28-20,52-82 29,-28 49-31,-18 25 30,-48 66 164,-13 30-237,0 1-1,-2 0 1,1 0 0,-1-1-1,-8 20 1,-1 1-5,5-10-9,1-1-1,1 1 0,1 0 0,1 0 1,1 1-1,0 34 0,2-54-8,0-1 1,0 0-1,1 0 0,-1 1 0,0-1 1,1 0-1,0 0 0,-1 1 0,1-1 0,0 0 1,0 0-1,0 0 0,0 0 0,0 0 0,1 0 1,-1 0-1,1-1 0,-1 1 0,1 0 1,0-1-1,-1 1 0,1-1 0,0 0 0,0 0 1,0 1-1,0-1 0,0 0 0,0-1 0,1 1 1,-1 0-1,0-1 0,0 1 0,1-1 1,-1 1-1,0-1 0,0 0 0,1 0 0,-1 0 1,0-1-1,3 1 0,5-2 7,-1 0-1,1-1 1,0 0 0,-1-1-1,0 1 1,0-2 0,16-9-1,22-21 110,-1-1-1,73-77 1,-115 108-104,73-85 446,-97 141-341,2-10-72,-14 44 0,27-69-39,1 0 0,0 1-1,1-1 1,1 1 0,0 0 0,2 17 0,0-31-7,0 0 0,0-1 0,1 1 0,-1 0 0,1-1 0,0 1 0,-1-1 0,1 1 0,0-1 0,1 1 0,-1-1 0,0 0 0,1 1 0,-1-1 0,1 0 0,0 0 0,0 0 0,0 0 0,0-1 0,0 1-1,0 0 1,2 1 0,-2-3 4,0 1-1,0 0 1,0-1-1,0 1 1,0-1-1,0 0 1,0 0-1,0 0 0,0 0 1,0 0-1,0 0 1,0 0-1,0 0 1,0-1-1,0 1 1,0-1-1,0 0 0,0 1 1,-1-1-1,1 0 1,0 0-1,0 0 1,-1 0-1,1-1 1,0 1-1,-1 0 1,0-1-1,1 1 0,1-3 1,0 0 15,1 0 1,-1-1-1,0 0 0,0 1 1,0-1-1,-1-1 0,0 1 1,0 0-1,0 0 0,0-1 1,1-8-1,-2 2 18,0 0 0,-1 0 0,0 0-1,-3-16 1,2 23-15,0 1-1,0 0 1,0 0 0,0 0-1,-1 0 1,1 0-1,-1 0 1,0 0-1,-1 1 1,1-1 0,-1 1-1,1-1 1,-5-3-1,-1-1 61,-1 1-1,1 1 0,-19-11 1,27 17-82,0 0 0,0-1 1,0 1-1,0 0 0,-1 0 1,1 0-1,0 0 0,0-1 1,0 1-1,0 0 0,0 0 1,-1 0-1,1-1 1,0 1-1,0 0 0,0 0 1,0 0-1,0-1 0,0 1 1,0 0-1,0 0 0,0-1 1,0 1-1,0 0 0,0 0 1,0 0-1,0-1 1,0 1-1,0 0 0,0 0 1,0-1-1,0 1 0,1 0 1,-1 0-1,0 0 0,0-1 1,9-10 13,14-7-37,-22 17 20,19-12-12,0 0 0,1 1 0,26-10 0,-34 17 8,0 0 0,0 1 0,0 0 0,1 1 0,0 0-1,24 0 1,-36 3 7,1 0-1,-1 0 0,0 0 1,1 0-1,-1 1 1,0-1-1,0 1 1,0 0-1,1-1 0,-1 1 1,0 0-1,0 0 1,0 0-1,0 1 1,0-1-1,-1 0 0,1 1 1,0 0-1,1 1 1,-1 0 0,0 0 1,0 0 0,0 1 0,-1-1 0,1 0-1,-1 1 1,0-1 0,0 1 0,0-1-1,1 8 1,-2 2 4,1 1 0,-2-1 0,0 1 0,0-1 0,-5 18 0,-1-7 61,-1-1 1,-16 36-1,22-54-44,1-4-18,1-1-1,0 1 0,-1-1 0,1 1 0,0-1 0,0 1 0,-1 0 1,1-1-1,0 1 0,0-1 0,0 1 0,0 0 0,0-1 0,0 1 1,0-1-1,0 1 0,0 0 0,0-1 0,0 1 0,0-1 0,0 1 1,1-1-1,-1 1 0,0 0 0,0-1 0,1 1 0,0 0 0,-1-1-1,1 0 1,0 1-1,-1-1 0,1 0 0,-1 0 0,1 0 0,0 0 0,-1 0 0,1 0 0,0 0 0,-1-1 1,1 1-1,-1 0 0,1 0 0,0 0 0,-1 0 0,1-1 0,-1 1 0,1 0 0,-1-1 0,1 1 1,-1-1-1,1 1 0,-1 0 0,1-1 0,-1 1 0,1-2 0,65-60 175,39-36 88,-100 94-236,0 0-1,0 1 1,0 0 0,0 0-1,0 0 1,11-4 0,-15 7-26,0-1 0,0 1 0,0 0 1,0 0-1,0-1 0,0 1 0,0 0 0,0 0 1,0 0-1,0 0 0,0 0 0,0 0 1,0 1-1,0-1 0,0 0 0,0 0 1,0 1-1,0-1 0,0 1 0,0-1 1,0 1-1,0-1 0,0 1 0,-1-1 1,1 1-1,0 0 0,0 0 0,-1-1 0,1 1 1,0 0-1,-1 0 0,1 0 0,-1 0 1,1-1-1,-1 1 0,1 0 0,-1 0 1,0 0-1,0 0 0,1 0 0,-1 0 1,0 0-1,0 0 0,0 0 0,0 0 1,0 2-1,0 5 3,0 0 1,0 0 0,0 0-1,-1 0 1,-1 0-1,1 0 1,-4 8 0,-22 57 59,10-32 9,16-40-73,1-1 1,0 1 0,-1 0-1,1-1 1,0 1-1,0 0 1,-1-1 0,1 1-1,0 0 1,0-1-1,0 1 1,0 0 0,0-1-1,0 1 1,0 0-1,0-1 1,0 1 0,0 0-1,0 0 1,0-1-1,0 1 1,1 1 0,0-2-2,0 0 0,-1 0 1,1 0-1,-1 0 0,1 0 1,0-1-1,-1 1 0,1 0 1,0 0-1,-1 0 0,1-1 1,-1 1-1,1 0 0,-1-1 1,1 1-1,-1 0 0,1-1 1,0 0-1,26-25 61,135-175 412,-154 192-438,-6 6-27,0 0-1,0 1 0,0-1 1,0 0-1,1 1 1,0-1-1,-1 1 1,1 0-1,0 0 1,0 0-1,0 0 0,0 0 1,1 1-1,4-3 1,-7 4-9,-1 1-1,1-1 1,-1 0 0,1 0 0,-1 0 0,1 1 0,-1-1-1,1 0 1,-1 0 0,1 1 0,-1-1 0,1 1 0,-1-1-1,1 0 1,-1 1 0,0-1 0,1 1 0,-1-1 0,0 1 0,1-1-1,-1 1 1,0-1 0,0 1 0,0-1 0,1 1 0,-1-1-1,0 1 1,0-1 0,0 1 0,0 0 0,0-1 0,0 1-1,0-1 1,0 1 0,0 0 0,-3 27 16,2-21-6,-3 29 30,2-1-1,2 44 0,1-63 1,1 1 1,1-1 0,0 0 0,1 0 0,1-1-1,0 1 1,9 17 0,-12-30-7,0 1 0,0-1 0,0 0 0,1 0 0,-1 0 0,1 0-1,0 0 1,0 0 0,0 0 0,0-1 0,0 0 0,0 1 0,1-1 0,-1 0 0,1-1 0,-1 1 0,1-1 0,0 0-1,0 1 1,-1-2 0,1 1 0,6 0 0,-5 0-291,1-1 0,-1-1 0,0 1 0,1-1 0,-1 0 0,0 0 0,0 0 0,1-1 0,-1 0 0,0 0 0,-1 0 0,1-1 0,0 1 0,-1-1 0,6-4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4.7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0 4512,'0'0'10960,"-11"15"-10522,1-2-319,3-6-51,1 0 0,0 1-1,1 0 1,0 1 0,0-1 0,1 1-1,0 0 1,0 0 0,1 0-1,-3 12 1,-18 172 1273,17-120-894,1 63 1406,6-135-1820,-1 0 0,1 0 0,0 0-1,0 0 1,0 0 0,0 0 0,1 0 0,-1 0-1,0-1 1,0 1 0,0 0 0,1 0-1,-1 0 1,1 0 0,-1 0 0,0-1 0,1 1-1,-1 0 1,1 0 0,0-1 0,-1 1 0,1 0-1,0-1 1,-1 1 0,1 0 0,0-1-1,0 1 1,-1-1 0,1 0 0,0 1 0,0-1-1,0 1 1,0-1 0,-1 0 0,1 0-1,0 0 1,0 1 0,0-1 0,0 0 0,0 0-1,0 0 1,0 0 0,0-1 0,0 1-1,0 0 1,-1 0 0,1 0 0,1-1-1,7-2 21,-1 0 0,0 0 0,0-1 0,9-5 0,-5 3 32,10-5 8,1 0 1,1 1-1,0 2 0,0 0 0,0 2 0,1 0 1,0 2-1,45-2 0,35 6 360,-95 1-499,-9 2 358,-1-3-409,0 0 0,-1 0 0,1 0 1,0 0-1,-1 0 0,1-1 0,0 1 0,0 0 0,-1 0 0,1 0 0,0 0 0,0 0 0,0-1 0,-1 1 0,1 0 0,0 0 0,0 0 0,0-1 0,-1 1 0,1 0 0,0 0 0,0-1 0,0 1 0,0 0 0,0 0 1,0-1-1,0 1 0,0 0 0,-1 0 0,1-1 0,0 1 0,0 0 0,0-1 0,0 1 0,0 0 0,0 0 0,1-1 0,-1 1 0,0 0 0,0 0 0,0-1 0,0 1 0,0-1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5.2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87 8432,'0'0'3694,"13"-6"-3087,18-7 111,0 0 1,1 3-1,0 0 0,55-8 1,-26 12 119,97-5 2153,-157 11-2962,-5 10-637,2-6-2160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5.6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7936,'0'0'3390,"17"-3"-2775,118-16 588,-80 15-201,-1 2 1,1 3 0,96 13-1,-95-12 943,-31-3-1326,-24 1-783,1 0 402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6.2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69 7832,'0'0'1305,"12"-8"-905,-8 6-356,17-10 239,0 1 0,40-14 1,-53 22-149,1 1-1,0 0 1,-1 1 0,1 0 0,12-1 0,-17 2-48,0 1 0,-1-1-1,1 1 1,0-1 0,0 1 0,0 0 0,0 0 0,-1 1-1,1-1 1,-1 1 0,1 0 0,-1 0 0,4 3 0,-4-2 0,0-1 1,0 1 0,-1 1 0,1-1-1,-1 0 1,0 0 0,0 1 0,0 0 0,0-1-1,-1 1 1,0 0 0,1 0 0,-1-1-1,0 6 1,2 8 439,0 37 1,-1-11 243,-1-32-500,1-1-1,0 1 1,0-1-1,2 0 1,-1 0-1,6 12 1,-8-19-219,1-1 0,-1 0 0,0 0 0,1 1 0,-1-1 0,1 0 0,-1-1 0,1 1-1,0 0 1,0 0 0,0-1 0,0 1 0,0-1 0,0 0 0,1 1 0,-1-1 0,0 0 0,1 0 0,-1-1 0,0 1 0,1 0 0,-1-1 0,1 0 0,-1 1-1,1-1 1,-1 0 0,1 0 0,0 0 0,-1-1 0,1 1 0,4-2 0,-5 1-258,0 0 1,0 0-1,0 0 0,-1 0 1,1 0-1,0 0 0,0 0 0,-1-1 1,1 1-1,0-1 0,1-2 1,-3 4-71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6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523 0 8744,'0'0'1040,"-10"8"-838,-92 62 356,24-17 96,-113 75 1444,151-104-1509,28-19-279,1 2 0,1-1 1,-1 1-1,1 1 0,0 0 1,1 0-1,-11 12 1,18-18-361,-5 10 1024,20-13-3153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7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6424,'0'0'5652,"9"-1"-5016,142-7 1676,26-3 506,-152 8-2015,29 0 1,-47 0-616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7:57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6824,'0'0'3644,"10"1"-2919,48 1 904,59-7 0,-40 1-71,-63 3-1262,1 0 0,-1-1 0,0-1 1,0 0-1,0-1 0,23-9 0,9-12-2526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1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4512,'0'0'8976,"1"11"-8336,-1 44 223,-1 0 1,-13 76 0,3-38-125,-18 135 1372,14-148-367,16-80-1695,-1 1-1,1-1 1,0 0 0,-1 1 0,1-1 0,-1 0 0,1 0-1,0 0 1,-1 1 0,1-1 0,-1 0 0,1 0 0,0 0-1,-1 0 1,1 0 0,0 0 0,-1 0 0,1-1 0,-1 1-1,1 0 1,0 0 0,-1 0 0,1-1 0,-1 1-1,1 0 1,0-1 0,26-7 46,31-15 97,-19 8-73,66-18-1,-92 30-84,0 1-1,1 0 1,-1 1-1,1 0 1,-1 1-1,1 1 1,-1 0-1,1 0 0,16 5 1,-24-4-3,19 8 139,-19-8-106,-6-2-67,0 0 1,0 0-1,0 0 0,1 0 0,-1 0 0,0 0 0,0 0 0,0 0 0,0 0 1,0 0-1,1 0 0,-1 0 0,0 0 0,0 0 0,0 0 0,0 0 1,0 0-1,0 0 0,1 0 0,-1 0 0,0 0 0,0 0 0,0 0 0,0 1 1,0-1-1,0 0 0,0 0 0,0 0 0,0 0 0,1 0 0,-1 0 1,0 1-1,0-1 0,0 0 0,0 0 0,0 0 0,0 0 0,0 0 0,0 0 1,0 1-1,0-1 0,0 0 0,0 0 0,0 0 0,0 0 0,0 0 1,0 1-1,0-1 0,0 0 0,0 0 0,0 0 0,-1 0 0,1 1-191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1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8744,'0'0'6696,"10"-1"-6358,283-28 1915,-286 29-2082,0 0-1,1 1 0,-1-1 0,9 3 0,2 1 365,-7-4 280,-9 0-1082,-6 0-2544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2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90 6928,'0'0'4624,"13"-8"-4139,1-1-324,-4 2-32,0 1 0,0 0 1,0 1-1,1 0 0,17-6 0,-3 3 184,1 1-1,-1 2 1,1 0-1,0 1 1,1 2-1,-1 1 1,0 1 0,27 3-1,-40-1 9,1-1 0,-1 0 0,1-1 0,-1-1 0,17-2-1,-27 3-162,0-1 0,0 1-1,0-1 1,-1 1 0,1 0 0,0 0-1,0 1 1,0-1 0,0 0-1,5 3 1,3 4-2993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15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1391 8936,'0'0'6940,"11"-1"-6686,-4 1-213,-2 0-14,-1 0 0,1 0-1,-1-1 1,1 0 0,-1 1-1,0-1 1,1-1 0,-1 1-1,0-1 1,0 0 0,1 0-1,-2 0 1,1 0 0,0-1-1,0 1 1,-1-1 0,1 0-1,3-4 1,22-29 238,0-1 0,36-65 0,36-90 326,-61 111-207,88-135 1,-86 158-87,-2-2 1,-3-2 0,-3-1-1,33-85 1,-58 122 210,-18 44 14,-5 11-459,-48 97 133,6 3-1,5 2 1,-40 162 0,75-232-105,-12 119 0,27-174-70,1 0 1,0 0 0,1 0 0,-1 0 0,1 0 0,3 12 0,-4-17-17,0-1 0,1 1 0,-1 0 0,1 0 0,-1 0 0,1 0 0,-1-1 0,1 1 0,-1 0 0,1 0 0,0-1 0,-1 1 0,1 0 1,0-1-1,0 1 0,-1-1 0,1 1 0,0-1 0,2 1 0,-2-1-1,1 0 1,-1 0-1,1 0 1,-1 0-1,1 0 1,-1 0-1,1 0 1,-1-1-1,1 1 1,-1-1-1,0 1 1,1-1-1,-1 1 1,0-1-1,1 0 1,-1 0-1,1-1 1,18-14 39,-1 0 0,0-2 0,-2 0 0,0-2 0,18-27 0,-4 7 17,9-12 63,-3-2-1,49-96 1,-24 33 58,56-117 218,-85 158-212,-3-2-1,29-122 1,-52 168-132,-1 6 39,-1 1 1,-1-1-1,0-31 0,-30 108 10,-72 236-29,75-211-46,-66 231 75,-28 88 158,111-375-238,-7 17 88,2 1-1,-9 51 1,19-78-34,2-10-66,-1 0 0,0 0 0,0 0 0,0 0 0,0 0-1,0-1 1,0 1 0,0 0 0,0 0 0,0 0 0,-1 0 0,1 0-1,0 0 1,-1 0 0,1 0 0,-1 0 0,1 0 0,-1-1 0,1 1 0,-1 0-1,0 1 1,13-24 402,27-60-105,-7 13-131,-4 15 127,2 2 0,53-71 0,-82 123-299,-1-1 0,0 1-1,0-1 1,1 1 0,-1-1-1,0 1 1,1 0 0,-1-1 0,1 1-1,-1-1 1,0 1 0,1 0 0,-1-1-1,1 1 1,-1 0 0,1 0-1,-1-1 1,1 1 0,-1 0 0,1 0-1,0 0 1,-1 0 0,1 0-1,-1 0 1,1 0 0,-1 0 0,1 0-1,-1 0 1,1 0 0,0 0 0,-1 0-1,2 0 1,-1 1 1,-1 0 1,1 0-1,0 0 1,0 0-1,0 0 1,0 0-1,-1 0 1,1 1-1,-1-1 1,1 0-1,-1 0 1,1 1-1,0 0 1,6 46 86,-6-46-89,2 39 48,-1-5-16,2-1 0,1 0 0,12 39 1,-17-72-42,1 1 0,0-1 0,0 1 0,0-1 0,0 0 1,1 1-1,-1-1 0,0 0 0,1 0 0,0 0 0,-1 0 0,1 0 1,0 0-1,4 3 0,-4-4 2,0-1 1,0 1 0,0 0-1,-1-1 1,1 1 0,0-1-1,0 1 1,0-1 0,0 0-1,0 0 1,0 0 0,0 0-1,0 0 1,0 0 0,3-2-1,1 0 7,0 0-1,0-1 1,0 1 0,-1-2-1,0 1 1,1 0-1,-1-1 1,-1 0-1,1 0 1,8-10-1,0-2 22,0-2 0,-1 0 0,-1 0 0,-1-1 0,0-1 0,-2 1 0,11-36 0,-18 53-16,-1-1-1,1 1 0,0-1 1,-1 1-1,0 0 0,0-1 1,0 1-1,0-1 0,0 1 1,0-1-1,-1 1 0,0-5 1,1 6-9,-1 1 0,1 0 0,0-1 0,0 1 0,-1 0 0,1-1 0,0 1 1,0 0-1,-1 0 0,1-1 0,0 1 0,-1 0 0,1 0 0,0-1 1,-1 1-1,1 0 0,0 0 0,-1 0 0,1 0 0,-1 0 0,1-1 1,0 1-1,-1 0 0,1 0 0,-1 0 0,1 0 0,-1 0 0,-1 1 3,1-1 0,-1 1 0,1-1-1,-1 1 1,1 0 0,-1 0 0,1-1-1,0 1 1,-1 0 0,1 0 0,-2 2-1,-3 2 5,1 2-1,-1-1 0,1 0 0,0 1 0,0 0 0,1 0 0,0 1 1,1-1-1,-1 1 0,1 0 0,1 0 0,-1 0 0,1 0 0,1 0 1,0 1-1,0-1 0,0 0 0,1 1 0,0-1 0,2 11 0,0-14-5,-1-1-1,1 0 0,0 0 1,0-1-1,1 1 0,-1 0 0,1-1 1,-1 1-1,1-1 0,0 0 0,1 0 1,-1 0-1,0 0 0,1-1 0,0 1 1,-1-1-1,1 0 0,0 0 1,7 2-1,-7-2 4,0-1 0,0 1 1,0-1-1,0 0 0,0-1 1,0 1-1,0-1 0,0 1 1,1-1-1,-1 0 0,0-1 0,0 1 1,0-1-1,0 0 0,0 0 1,0 0-1,0 0 0,0-1 0,0 0 1,6-3-1,-4 0-66,-1 0 1,0 0-1,0 0 1,0-1-1,-1 0 0,5-6 1,1-8-4010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3.1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81 0 4416,'0'0'8184,"-9"11"-7610,-51 58 486,59-67-1000,0-1 0,0 0 0,0 0 0,0 0 0,0 1 0,0-1 0,0 0 0,1 1 0,-1-1 0,0 1 0,1-1 0,-1 1 0,1-1 0,0 1 0,-1 0 0,1-1 0,0 1 0,0-1 0,0 1 0,0-1 0,0 1 0,1 0 0,-1-1 0,0 1 0,1-1 0,-1 1 0,2 1 0,1 2 102,-1-1-1,1 0 1,1-1-1,-1 1 1,0-1-1,1 1 1,6 3-1,-8-5-94,1-1 0,-1 0 0,1 0-1,0 1 1,0-1 0,0-1 0,0 1 0,0 0-1,0-1 1,0 0 0,0 1 0,0-1 0,5-1 0,40-7 521,-42 6-511,0 0-1,0 0 1,0-1-1,-1 0 1,0 0-1,1 0 1,-1-1 0,0 0-1,0 0 1,-1 0-1,1 0 1,-1-1-1,0 0 1,0 0-1,-1 0 1,1 0 0,-1-1-1,3-7 1,-5 11-60,-1 0 0,1 1 0,0-1 0,-1 0 0,1 0 0,-1 0 0,0 0 0,0 0 0,1 0 0,-1 0 0,-1 0 0,1 0 0,0 0 0,0 1 0,-1-1 0,1 0 0,-1 0 0,1 0 0,-1 0 0,0 1 0,0-1 1,0 0-1,0 0 0,0 1 0,0-1 0,-1 1 0,1-1 0,0 1 0,-1 0 0,1-1 0,-1 1 0,1 0 0,-1 0 0,0 0 0,1 0 0,-1 0 0,0 1 0,0-1 0,0 0 0,1 1 0,-1-1 0,0 1 0,0 0 0,-4 0 0,-30 6-999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4.4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46 150 9128,'0'0'7742,"13"2"-7342,18 3 345,55 2-1,-73-7-507,1 0 0,-1-1 0,14-3-1,-23 3-149,0 0 0,0 0 0,0-1 0,0 1-1,0-1 1,-1 0 0,1 0 0,0 0 0,-1-1 0,1 1 0,-1-1-1,0 0 1,5-5 0,-6 5-29,0 0 0,0 0 0,0 0 1,-1 0-1,1 0 0,-1-1 0,0 1 0,0-1 0,0 1 0,0-1 0,0 1 1,-1-1-1,1 1 0,-1-1 0,0 1 0,-1-1 0,1 0 0,0 1 1,-1-1-1,0 1 0,0-1 0,0 1 0,0-1 0,-2-3 0,1 5-30,1 0 0,0 0 0,-1 0-1,0 0 1,0 0 0,1 0-1,-1 1 1,0-1 0,0 0 0,0 1-1,-1 0 1,1-1 0,0 1 0,-1 0-1,1 0 1,0 0 0,-4 0 0,-1-1 25,0 0 0,-1 0 1,1 1-1,-14-1 1,11 2-10,-1 1 0,1 0-1,-1 0 1,1 1 0,0 1 0,0 0 0,0 0-1,0 1 1,0 0 0,-15 9 0,18-8-3,0 0 1,0 0 0,1 0-1,0 1 1,0 0-1,0 0 1,1 0-1,0 1 1,0 0-1,1 0 1,0 0 0,0 0-1,0 1 1,-2 8-1,4-11-5,0 0 0,1 0 1,-1 0-1,1 0 0,0 0 0,1 1 0,-1-1 0,1 0 0,0 1 0,0-1 1,1 0-1,0 0 0,0 1 0,0-1 0,0 0 0,1 0 0,0 0 0,0 0 1,0 0-1,1-1 0,4 8 0,0-3 35,0 1 1,1-1-1,0 0 0,1-1 1,0 0-1,0 0 1,1-1-1,0 0 0,0-1 1,1 0-1,-1-1 0,21 8 1,-18-10 3,0-1 0,0 1 1,0-2-1,0 0 0,1 0 1,-1-2-1,0 1 0,1-2 0,18-3 1,30-3 96,-54 7-209,1-1 0,0 0-1,0 0 1,-1-1 0,0 0 0,1-1-1,-1 0 1,-1 0 0,1-1-1,7-5 1,-10 6-784,0 1 0,-1-2 0,1 1-1,5-7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5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5224,'0'0'16095,"9"5"-15892,-2-1-162,-3-1-14,1 0 1,0-1-1,-1 0 0,1 0 0,0 0 1,0-1-1,0 1 0,1-1 0,-1 0 1,0-1-1,10 1 0,234-1 1700,-248-1-1707,1 1 0,-1 0 0,0 0 0,0 1 0,0-1 0,0 0 0,1 0 0,-1 1 0,0-1 0,0 0 0,0 1 0,0-1 0,0 1 0,0 0 0,0-1 1,0 1-1,0 0 0,0-1 0,0 1 0,-1 0 0,1 0 0,1 1 0,2-1-644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6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0 4008,'0'0'13777,"-5"11"-13368,-12 26 396,2 2 0,-14 51 0,28-86-717,1-1 0,-1 0 0,1 1 0,0-1 1,0 1-1,0-1 0,0 0 0,1 1 0,-1-1 0,1 1 1,0-1-1,0 0 0,0 0 0,0 1 0,1-1 0,-1 0 1,1 0-1,0 0 0,0 0 0,0-1 0,0 1 0,0 0 1,4 2-1,-2-2-22,-1-1 0,1 1 0,0-1 0,-1 0 0,1 0-1,0-1 1,0 1 0,0-1 0,0 0 0,1 0 0,-1 0 0,0 0 0,0-1 0,1 0 0,-1 0 0,0 0 0,0 0 0,7-2 0,-3 1-66,-1-1 0,1 0 1,-1-1-1,13-5 0,-3-5-3372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6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11760,'0'0'2240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7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1 6520,'0'0'7761,"-11"9"-7216,-3 3-406,-9 8 374,0 0 0,-22 28-1,40-42-370,0 0 0,0 0 0,1 0-1,-1 1 1,1 0 0,1 0 0,0 0-1,0 0 1,0 0 0,1 1 0,0-1-1,0 1 1,1-1 0,0 1 0,0 8-1,1-15-103,0 1-1,0-1 0,0 1 0,0-1 0,1 0 0,-1 1 0,0-1 0,1 0 0,-1 1 0,1-1 0,-1 0 1,1 0-1,0 0 0,0 1 0,0-1 0,-1 0 0,1 0 0,0 0 0,0 0 0,0 0 0,1 0 0,1 1 1,-1-1 10,1-1 0,-1 1 1,0 0-1,1-1 0,-1 1 1,0-1-1,1 0 0,-1 0 1,1 0-1,-1 0 0,1 0 1,2-1-1,4-2 79,1 1 0,-1-1 0,0-1 0,0 0 0,12-6 0,3-4 171,-1-2-1,-1 0 1,0-1 0,-1-1-1,19-22 1,-32 30-50,0 0 186,-6 10-228,-4 5-52,1-1-128,0 1 0,0-1 0,0 1 0,1 0 0,0 0 1,0-1-1,0 1 0,0 0 0,1-1 0,0 1 0,0 0 0,0-1 0,0 1 0,1-1 0,3 8 0,-2-6 0,0 1 1,1-1-1,0-1 1,0 1-1,0 0 1,1-1-1,-1 0 1,1 0-1,0 0 1,7 3-1,-10-6-14,1-1 0,-1 0 0,1 0 0,0 0 0,-1 0 0,1 0 0,0 0 0,0-1 0,0 0 0,0 1 0,0-1 0,-1 0 0,1-1 0,0 1 0,0 0 0,0-1 0,0 1 0,-1-1 0,1 0 0,0 0 0,0 0 0,4-3-1,0 0 25,0-1 0,0 1 0,-1-1 0,1 0 0,-1-1 0,10-10 0,9-12 96,-16 19-41,0-1 1,0 0-1,-1-1 1,0 1 0,10-22-1,-17 31-74,0-1 0,-1 0 0,1 1 0,0-1 0,-1 0 0,0 0 0,1 0-1,-1 1 1,0-1 0,0 0 0,0 0 0,0 0 0,0 0 0,0 1 0,-1-1 0,1 0 0,-1 0 0,1 0-1,-1 1 1,0-1 0,1 0 0,-1 1 0,0-1 0,0 1 0,0-1 0,0 1 0,-1-1 0,1 1 0,0 0 0,-1-1-1,1 1 1,-1 0 0,1 0 0,-1 0 0,-2-1 0,1 0-71,-1 1 1,0-1-1,1 1 0,-1 0 1,0 0-1,0 0 1,0 0-1,0 1 0,0 0 1,0 0-1,0 0 0,0 0 1,0 0-1,0 1 1,-5 1-1,-5 2-482,8-4-3360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8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 4816,'0'0'15630,"1"10"-15195,0-1-324,0-4-61,-1 0 1,1 0 0,-1-1 0,0 1 0,-1 0 0,1-1 0,-1 1 0,0 0 0,0-1 0,0 1 0,-1-1 0,1 1 0,-3 4 0,-48 99 1085,20-38-510,21-50-349,2 1-1,0 0 1,1 1-1,1 0 0,-7 43 1,13-62-236,1-1 0,0 1-1,0 0 1,0-1 0,0 1 0,0-1 0,0 1 0,1 0-1,0-1 1,-1 1 0,1-1 0,0 0 0,0 1 0,0-1 0,0 1-1,1-1 1,-1 0 0,1 0 0,-1 0 0,1 0 0,3 3-1,-2-2 5,1-2-1,-1 1 0,0 0 0,1-1 0,-1 1 0,1-1 0,-1 0 0,1 0 0,0-1 0,0 1 0,-1-1 1,1 0-1,0 0 0,6 0 0,27-2 291,0-2-1,0-1 1,50-15-1,-79 18-172,1 0-1,0 1 0,0 0 1,10 0-1,-24 16-1051,1-4-4086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09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7936,'0'0'4585,"12"3"-3892,21 5 150,0-2 0,0-1 0,63 1 0,10-14 1063,0-5 0,163-42 1,-203 41-905,17-5-3482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19.3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0 309 6424,'0'0'6529,"6"-11"-6226,4-8-70,1 0 0,2 1 0,-1 1 0,2 0 0,0 1 1,1 0-1,31-24 0,-38 34-122,-2 1 12,1 0 1,0 0-1,0 0 1,0 1 0,0 0-1,1 1 1,0-1-1,-1 1 1,1 1-1,1 0 1,-1 0 0,10-1-1,-9 2 41,11 3 491,-19-1-634,-1-1 1,1 1-1,0 0 1,-1-1-1,1 1 1,0 0-1,-1 0 1,1-1-1,-1 1 1,1 0-1,-1 0 1,1 0-1,-1 0 1,0-1-1,0 1 1,1 0-1,-1 0 1,0 0-1,0 0 1,0 0-1,0 0 1,0 2-1,2 65 504,-1-26-178,7 46-1,-5-63-216,0 0 84,2 1 0,10 34 0,-14-55-168,1 1 0,0-1-1,0 0 1,0 0 0,1-1-1,0 1 1,0 0 0,0-1-1,0 1 1,1-1 0,0 0-1,-1 0 1,2-1 0,-1 1-1,0-1 1,1 0 0,6 4-1,-9-6-30,1-1-1,-1 1 0,0-1 0,0 0 0,1 1 1,-1-1-1,0 0 0,1 0 0,-1-1 0,0 1 1,0 0-1,1-1 0,-1 1 0,0-1 1,0 0-1,0 0 0,0 0 0,0 0 0,0 0 1,0 0-1,0 0 0,0-1 0,0 1 0,-1-1 1,1 1-1,0-1 0,0-1 0,6-7 29,0 1-1,-1-1 1,9-18-1,-15 27-38,6-14 39,0 0 0,-1 0 0,0 0 0,6-32 0,4-64 146,-14 94-162,8-121 248,-9 133-253,-1 0 5,1 1-1,-1 0 0,1 0 1,1 0-1,-1 0 1,2-4-1,-2 6-17,0 1 0,1-1 0,-1 0 0,0 1 0,1-1 0,-1 1 0,1 0 0,0 0 0,-1-1 0,1 1 0,0 0 0,0 0 1,0 1-1,0-1 0,2-1 0,6-1 15,-1 1 0,1 0 0,-1 0 0,1 1 1,0 0-1,0 1 0,0 0 0,0 0 0,-1 1 1,20 4-1,1 4 48,-1 0 0,31 15 0,-45-18-28,-10-4-19,-1 1-1,0-1 0,1 1 0,-2 0 1,1 0-1,4 4 0,-6-4 18,1 0 0,0-1 0,0 0 1,0 1-1,0-1 0,0 0 0,1-1 0,-1 1 0,5 1 0,-5-1 242,-4-2-1246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0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8744,'0'0'5652,"5"15"-5095,-1-3-425,0 1 17,0 0-1,-1 0 0,-1 1 1,0-1-1,1 23 1,-2 24 575,-2 55 951,1-108-1514,-3 39 539,3-43-588,0-1-1,0 1 1,0 0-1,1-1 1,-1 1-1,0-1 1,1 0-1,0 1 0,0-1 1,0 1-1,0-1 1,0 0-1,2 4 1,0-6-56,-1 1 1,0-1 0,0 0-1,1 0 1,-1 0 0,0-1 0,0 1-1,1 0 1,-1-1 0,0 0-1,0 1 1,0-1 0,0 0-1,3-1 1,0 0 46,18-6 53,-9 2-87,0 2 0,1-1 1,0 2-1,0 0 1,0 1-1,15-1 0,-7 1 26,-18 1-61,-1 1 0,0-1-1,0 1 1,0 0 0,1 0-1,-1 0 1,0 1 0,0 0 0,5 1-1,-1 0 37,-7-2-69,0 0-1,0 1 1,0-1 0,0 0-1,0 0 1,0 1-1,0-1 1,0 0-1,0 1 1,0-1 0,0 1-1,0-1 1,0 1-1,-1 0 1,1-1-1,0 1 1,0 0 0,-1-1-1,1 1 1,0 0-1,-1 0 1,1 0 0,-1 0-1,1 0 1,-1 0-1,1-1 1,-1 1-1,1 2 1,-1-2-302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16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11656,'0'0'3778,"15"3"-3115,65 17 79,104 21 804,267 13 508,-405-51-4512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0.6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1 102 9944,'0'0'2612,"12"-11"-2119,-10 10-467,11-11 216,1 1 1,0 1-1,1 0 0,0 1 0,0 1 0,21-8 0,-25 13 68,0 0 1,0 0-1,0 1 0,0 1 0,16-1 1,-23 2-190,0 0 1,0 1 0,0-1 0,0 1-1,0-1 1,0 1 0,0 0 0,-1 1-1,1-1 1,0 1 0,-1-1 0,1 1-1,-1 0 1,0 0 0,0 1 0,1-1-1,-2 1 1,6 5 0,6 6 320,-11-12-274,0 0 0,-1 1 0,1 0 1,-1 0-1,1 0 0,2 4 1,-5-15-1314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1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77 9440,'0'0'1176,"12"-3"-782,11-5-157,121-35 1681,-116 36-1099,0 2 0,1 0 1,41 0-1,6 6 2050,-71-1-2822,12 1 1246,-17-1-1377,1 0 0,-1 0 0,0 0 0,0 0 1,1 0-1,-1 1 0,0-1 0,0 0 0,1 0 0,-1 0 0,0 0 0,0 0 0,0 0 0,1 1 1,-1-1-1,0 0 0,0 0 0,0 0 0,0 1 0,1-1 0,-1 0 0,0 0 0,0 1 1,0-1-1,0 0 0,0 0 0,0 0 0,0 1 0,1-1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3.3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0 395 5320,'0'0'10224,"4"-10"-9767,0 2-427,-2 1 190,1-1-1,0 1 1,1 0 0,-1 0 0,1 0-1,1 0 1,0 0 0,7-7 0,55-50 1380,-52 47-1298,1 1 1,0 1 0,2 0-1,26-17 1,-31 25-77,-1 1 0,1 0-1,1 0 1,19-4 0,-28 8-147,0 1 0,0 0 1,0 0-1,0 1 0,0 0 0,1 0 0,-1 0 1,0 0-1,0 1 0,0 0 0,0 0 0,0 0 0,0 1 1,0-1-1,7 4 0,-5 0 4,0-1 1,0 0-1,0 0 0,1-1 1,0 0-1,0 0 1,0-1-1,0 0 0,0 0 1,0-1-1,0 0 0,0 0 1,1-1-1,15-1 1,-12-2 20,1 0 1,-1 0-1,0-1 1,0-1-1,-1 0 1,1 0 0,18-13-1,-1-3 180,38-34 1,-64 52-280,1 0 0,-1 0 0,1 0-1,-1 0 1,1 1 0,0-1 0,0 1 0,1 0 0,-1 0 0,0 0 0,5 0 0,-8 2-89,-1 0 0,0 0 0,1 0 0,-1 1 0,0-1 0,0 0 0,1 0 0,-1 1 1,0-1-1,0 0 0,0 0 0,1 1 0,-1-1 0,0 0 0,0 1 0,0-1 1,0 0-1,0 1 0,0-1 0,0 0 0,0 1 0,0-1 0,1 0 0,-1 1 1,-1-1-1,1 0 0,0 1 0,0-1 0,0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5.3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6016,'0'0'12601,"9"1"-12300,3 0-175,0 0 0,0-1 0,0-1 0,0 0 1,0-1-1,13-3 0,-2 0 196,-1 2 1,1 0 0,-1 2-1,1 0 1,33 4 0,23 7 1221,-67-4-760,-12-6-667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5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75 8136,'0'0'7578,"9"3"-6982,32 10-32,-37-12-463,0 0 0,1-1 1,-1 0-1,1 0 0,-1 0 0,1 0 0,-1 0 0,1-1 1,-1 0-1,0 0 0,1 0 0,4-3 0,9-1 216,52-10 554,1 2 0,0 4 0,92 0 0,-134 7-607,1-1-1,-1-1 1,1-2 0,37-12 0,-58 17-1174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28.9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76 5824,'0'0'15743,"12"-4"-15600,-2 1-111,9-4 97,0 0 0,36-6 0,72-7 717,-91 13-569,-17 4 33,-1 0 1,23 0-1,9 1 87,-33-2-4022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0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0 9432,'0'0'4002,"-2"11"-3424,1-4-518,-42 241 3235,30-158-2289,2-5 263,8-69-694,1 0 0,0 28 0,2-42-524,0-1-1,0 0 0,1 0 1,-1 1-1,0-1 0,1 0 0,-1 1 1,1-1-1,-1 0 0,1 0 1,-1 0-1,1 0 0,0 0 1,0 0-1,-1 0 0,1 0 1,0 0-1,0 0 0,0 0 0,0 0 1,0 0-1,0-1 0,0 1 1,1 0-1,-1-1 0,0 1 1,0-1-1,0 1 0,1-1 0,-1 0 1,0 0-1,0 1 0,1-1 1,-1 0-1,0 0 0,2 0 1,8 0 12,0-1 0,-1 1 1,18-5-1,-11 2 52,129-17 505,-81 16 106,-65 6-1306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1.3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70 8840,'0'0'8305,"11"-10"-7777,41-29-26,-48 36-428,0 1-1,0 0 1,0 0-1,0 0 0,1 1 1,-1-1-1,0 1 0,1 0 1,-1 0-1,1 1 1,-1-1-1,7 1 0,8-1 288,-7 0-20,-1 0 0,0 1 0,19 3 0,9 0 982,-35 0-574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1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20487,'0'0'-193,"10"3"-196,-3-1 387,19 5 211,36 5 0,-54-12-232,3 1 524,-8 3-3266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0 154 7432,'0'0'3574,"5"-11"-3010,18-34-13,-20 41-462,0 0 1,0 0-1,1 1 1,-1-1-1,1 1 1,-1 0-1,1 0 1,0 0-1,0 1 1,0-1-1,1 1 1,-1 0-1,6-1 0,7-5 208,-2 0 22,0 0 0,0 2 0,0 0 0,1 0-1,0 1 1,18-2 0,-32 7-250,1-1 1,-1 1-1,0 0 0,0 0 0,0 0 1,1 1-1,-1-1 0,0 0 0,0 1 0,0 0 1,0-1-1,0 1 0,0 0 0,0 0 1,0 0-1,0 0 0,0 0 0,0 1 0,2 1 1,-2 0 34,1 0 1,-1 0 0,0 0 0,0 0-1,0 1 1,0-1 0,-1 1-1,1-1 1,-1 1 0,1 5 0,1 3 155,-1 1 0,-1 0 1,0 0-1,-1 0 0,-2 17 1,0-14 49,0 0 0,1-1-1,1 1 1,0 0 0,2 0 0,-1-1 0,2 1 0,5 18 0,-7-33-292,-1 0 0,0 0 1,1 0-1,-1 0 0,1-1 0,-1 1 1,1 0-1,0 0 0,-1 0 0,1-1 1,0 1-1,-1 0 0,1-1 0,0 1 1,0-1-1,0 1 0,0-1 0,0 1 1,0-1-1,-1 1 0,1-1 0,0 0 1,0 0-1,0 1 0,0-1 0,0 0 1,0 0-1,0 0 0,0 0 0,0 0 1,0 0-1,0 0 0,0-1 0,0 1 1,0 0-1,0-1 0,2 0 0,2-1-580,1 0-1,-1-1 0,0 0 0,8-5 0,-10 6-621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2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118 146 8640,'0'0'9154,"-3"17"-8917,-19 118 219,-37 358 1671,56-403-1300,3-68-101,0-21-148,-16 27 242,15-25-780,-1 0 1,1 0 0,0 0 0,0 1 0,0-1 0,0 6 0,-5 15 147,6-24-98,0-5-59,1 0 0,0-1 0,0 1 0,0 0 1,3-5-1,3-16 12,94-537 423,-94 523-364,22-72 0,-22 92-59,0 1 1,2 0 0,0 1 0,1 0-1,18-25 1,-24 38-33,1 0 0,-1 0-1,1 0 1,0 1-1,1-1 1,-1 1 0,1 1-1,0-1 1,0 1 0,0 0-1,0 0 1,0 0 0,1 1-1,-1 0 1,1 1 0,0-1-1,-1 1 1,14 0-1,-15 1-3,0 0 0,1 0 0,-1 1 0,0 0 0,0 0 0,0 1 0,0-1 0,0 1 0,0 0-1,0 0 1,-1 1 0,1-1 0,-1 1 0,0 0 0,1 0 0,-1 1 0,-1-1 0,1 1 0,0 0-1,-1 0 1,0 0 0,0 0 0,0 1 0,3 7 0,-2-4 13,0 1 0,-1 0 0,0-1 0,-1 1 0,0 0-1,0 0 1,-1 0 0,0 1 0,-1-1 0,-1 17 0,1-21-6,-1 0 0,0-1 0,0 1 0,-1-1 0,1 1 0,-1-1 0,0 1 0,0-1 0,-1 0 0,1 0 0,-1 0 0,0 0 0,0 0 0,0-1 0,0 1 0,-1-1 0,1 0 0,-1 0 0,0 0 0,0-1 0,0 1 0,-8 2 0,-5 2 67,0 0 0,0-1 0,-1-2 0,0 1 0,0-2 0,-1-1-1,1 0 1,-22-1 0,40-1-76,-1 0 0,1 0 0,0 0 0,0 0 0,-1 0 0,1 0 0,0 0 0,0 0 0,-1 0 0,1 0 1,0 0-1,0 0 0,0 0 0,-1 0 0,1 0 0,0 0 0,0 0 0,0 0 0,-1 1 0,1-1 0,0 0 0,0 0 0,0 0 0,-1 0 0,1 0 0,0 1 0,0-1 0,0 0 0,0 0 0,-1 0 0,1 0 0,0 1 0,0-1 0,0 0 0,0 0 0,0 1 0,0-1 0,0 0 0,0 1 2,0-1-1,0 0 0,1 1 0,-1-1 0,0 0 0,0 1 0,1-1 1,-1 0-1,0 0 0,1 1 0,-1-1 0,0 0 0,1 0 1,-1 1-1,0-1 0,1 0 0,-1 0 0,1 0 0,-1 0 1,0 0-1,1 0 0,-1 1 0,1-1 0,16 2 12,0-1 0,0-1 0,-1 0 0,1-1-1,23-4 1,-8-1-3,58-20-1,-65 16 1,-1 0 0,0-2 0,-1-1 0,-1 0 0,0-2-1,0 0 1,-2-2 0,0 0 0,-1-1 0,0-1 0,27-38 0,-42 51 13,0 0 0,0 0-1,0 0 1,-1 0 0,0 0 0,-1-1 0,1 1 0,-1-1 0,2-12-1,-4 19 27,0 0-49,0 0 0,0 0 1,0 0-1,0 0 0,0 0 0,0-1 0,0 1 1,0 0-1,0 0 0,1 0 0,-1 0 1,0 0-1,0 0 0,0 0 0,0 0 1,0 0-1,0 0 0,0 0 0,0-1 0,0 1 1,0 0-1,0 0 0,0 0 0,0 0 1,0 0-1,0 0 0,0 0 0,0 0 1,0 0-1,0-1 0,0 1 0,0 0 1,0 0-1,0 0 0,0 0 0,0 0 0,0 0 1,0 0-1,0 0 0,0 0 0,0 0 1,-1 0-1,1-1 0,0 1 0,0 0 1,0 0-1,0 0 0,0 0 0,0 0 1,0 0-1,0 0 0,0 0 0,0 0 0,-1 0 1,2 4 179,21 18 58,4 14-121,-18-26-105,0 0 0,-1 1 0,10 20 0,-7-6 9,0 1 0,-2 0 0,9 53 0,-16-76-21,-1 4 3,2 1 0,-1-1 0,1 1 0,0-1 0,5 10 0,-6-15-3,0 0-1,0-1 0,0 1 0,0 0 0,1-1 1,-1 1-1,0-1 0,1 0 0,-1 1 0,1-1 1,-1 0-1,1 0 0,0 0 0,-1 0 1,1 0-1,0-1 0,0 1 0,0 0 0,0-1 1,0 1-1,0-1 0,-1 0 0,1 0 0,0 1 1,0-1-1,3-1 0,23-1 9,-1-1 0,0-2 0,0-1 0,32-11 1,-40 11 10,-1-2 1,0 0 0,0-1 0,-1-1 0,0 0 0,26-22 0,-33 23 17,-1 0 0,1 0 0,-1-1 0,14-21 0,-20 26-20,0-1 1,0 1-1,0-1 1,-1 0-1,0 0 1,0 0-1,-1 0 1,1 0 0,-1-1-1,0 1 1,-1 0-1,0-11 1,0 15-19,0 1 1,0-1 0,0 1-1,0-1 1,0 1-1,-1-1 1,1 1 0,-1-1-1,1 1 1,-1-1 0,1 1-1,-1-1 1,0 1-1,1 0 1,-1-1 0,0 1-1,0 0 1,0 0 0,0 0-1,0 0 1,-1 0-1,1 0 1,0 0 0,0 0-1,-2-1 1,1 2 1,-1-1-1,1 1 1,0 0-1,0 0 1,-1 0 0,1 0-1,0 0 1,-1 1 0,1-1-1,0 1 1,-1-1 0,1 1-1,0 0 1,0 0-1,0 0 1,-4 2 0,-2 2-3,0 0 0,0 1 0,0 0 0,0 0 0,1 1 0,0 0 0,0 1 0,1-1 0,0 1 0,1 0 0,-1 1 0,1-1 1,1 1-1,-6 14 0,9-19-6,-1 1 1,1-1-1,0 0 1,0 1-1,0-1 1,1 1 0,0-1-1,-1 1 1,2-1-1,-1 1 1,0 0-1,1-1 1,0 0-1,0 1 1,0-1 0,1 1-1,0-1 1,-1 0-1,1 0 1,1 0-1,-1 0 1,0 0-1,1-1 1,0 1-1,0-1 1,0 1 0,0-1-1,1 0 1,-1-1-1,1 1 1,0 0-1,0-1 1,5 3-1,-3-3-1,0 1-1,0-1 0,1 0 0,-1-1 1,0 0-1,0 0 0,1 0 0,-1-1 0,1 1 1,-1-2-1,0 1 0,1-1 0,-1 0 0,0 0 1,12-4-1,6-3-10,-1-2-1,37-20 1,-60 30 15,17-10 13,0-1 0,-1 0 0,0-1 1,-1-1-1,-1-1 0,21-24 0,-12 10 37,-1-2 0,29-54 0,-51 83-49,1 0 0,0-1 0,0 1-1,0 0 1,0 0 0,0-1-1,0 1 1,0 0 0,1 0-1,-1 0 1,1 0 0,4 1 3,-3 11-2,-3 37 38,1 0 1,3 0-1,12 56 0,-16-101-28,1 0 0,0 0 0,0 0 0,1 0 0,-1 0 0,0 0-1,1 0 1,0 0 0,0 0 0,2 2 0,-3-4-5,0 0 0,0 0 0,0-1-1,-1 1 1,1 0 0,0-1 0,1 1 0,-1-1 0,0 1 0,0-1 0,0 0 0,0 1-1,0-1 1,0 0 0,0 0 0,0 0 0,1 0 0,-1 0 0,0 0 0,0 0-1,0 0 1,0 0 0,0-1 0,1 1 0,-1 0 0,0-1 0,0 1 0,0-1-1,0 1 1,0-1 0,1 0 0,5-5 16,1 1 0,-1-1 0,0 0-1,-1-1 1,0 0 0,0 0 0,0 0 0,7-13 0,33-69 158,-31 55-107,25-49 177,-40 83-249,1-1 1,-1 0-1,0 1 1,0-1-1,1 1 1,-1-1-1,0 1 0,1-1 1,-1 0-1,1 1 1,-1-1-1,1 1 0,-1 0 1,1-1-1,-1 1 1,1-1-1,-1 1 0,1 0 1,0-1-1,-1 1 1,1 0-1,-1 0 0,1 0 1,0-1-1,-1 1 1,2 0-1,13 12 5,-10-7-7,7 8-5,0-2 1,1 0-1,0 0 0,25 15 0,-34-23 10,0-1 0,0-1-1,0 1 1,1-1 0,-1 1-1,0-1 1,1 0 0,-1 0-1,0-1 1,1 0 0,-1 1-1,1-2 1,-1 1 0,1 0-1,-1-1 1,0 0-1,1 0 1,-1 0 0,0 0-1,0-1 1,1 0 0,-1 0-1,4-3 1,7-4 6,-1 2-6,-1-1 1,0 0 0,-1-1-1,0 0 1,0-1 0,-1-1-1,14-16 1,-35 46-31,1 1 0,-11 35 0,11-29 5,3-11 8,0 0 0,2 1 0,0-1 0,0 1 0,2-1 0,0 1 0,0 32 0,2-46 9,0 0 0,0 0 0,1 0 0,-1 0 0,1 0-1,-1 0 1,1 0 0,-1 0 0,1 0 0,0 0 0,0 0 0,0 0-1,0 0 1,0-1 0,1 1 0,-1 0 0,0-1 0,1 1-1,-1-1 1,1 0 0,2 3 0,-1-3 2,0 0 0,-1 0 0,1-1-1,0 1 1,0-1 0,0 1 0,0-1 0,-1 0 0,1 0 0,0 0-1,0 0 1,0 0 0,5-2 0,4-1 11,1-1 0,-1-1-1,0 0 1,0-1 0,17-10 0,-7 1 41,-1-1-1,0-1 1,-2 0 0,0-1 0,0-2 0,19-26 0,-30 36-23,10-14 125,-48 84 15,29-54-164,-1-1 0,1 1 1,1-1-1,-1 1 0,1-1 0,0 1 0,0 0 0,0-1 1,1 1-1,2 10 0,-2-14-3,-1 0 0,1 0 0,0-1 0,-1 1 0,1 0 0,0 0 0,0 0 0,1-1 0,-1 1 0,0 0 0,0-1 0,1 1 0,-1-1 0,1 1 0,-1-1 1,1 0-1,0 0 0,0 0 0,-1 0 0,1 0 0,0 0 0,0 0 0,0 0 0,0-1 0,0 1 0,0-1 0,0 0 0,0 1 0,0-1 0,0 0 0,0 0 0,4-1 0,2 0 1,-1-1-1,1 0 1,-1 0 0,1 0-1,-1-1 1,0 0 0,0-1-1,-1 0 1,1 0 0,-1 0-1,0-1 1,0 0 0,6-5-1,-10 7 0,1 1 0,-1-1 0,0 0 0,1 1 0,-1-1 0,-1 0 0,1 0-1,0 0 1,-1 0 0,1-1 0,-1 1 0,0 0 0,0-1 0,-1 1 0,1 0-1,-1-1 1,1 1 0,-1-1 0,0 1 0,0-1 0,-1 1 0,1-1 0,-1 1-1,1-1 1,-1 1 0,0 0 0,-1-1 0,1 1 0,0 0 0,-4-6 0,2 7-2,1-1 0,0 0 0,-1 1 0,1 0 0,-1-1 0,0 1 0,0 0 0,0 0 0,0 1 0,0-1 0,0 1 0,0-1 0,-1 1 0,1 0 0,-1 0 0,1 1 0,0-1 0,-1 1 0,1-1 1,-1 1-1,-5 1 0,2-1-7,1 1 0,-1-1 0,1 2 0,-1-1 0,1 1 0,0 0 0,0 0 0,0 0 0,0 1 1,-10 6-1,15-9 7,1 1-1,-1-1 1,0 0 0,1 0 0,-1 1 0,1-1 0,-1 0-1,1 1 1,-1-1 0,1 0 0,0 1 0,-1-1 0,1 1-1,-1-1 1,1 0 0,0 1 0,-1-1 0,1 1 0,0 0-1,0-1 1,-1 1 0,1-1 0,0 1 0,0-1 0,0 1-1,0-1 1,0 1 0,0 0 0,0-1 0,0 1 0,0-1-1,0 1 1,0 0 0,0-1 0,0 1 0,0-1 0,0 1-1,1-1 1,-1 1 0,0-1 0,0 1 0,1-1 0,-1 1-1,0-1 1,1 1 0,-1-1 0,0 1 0,1-1 0,-1 1-1,1-1 1,-1 0 0,1 1 0,-1-1 0,1 0 0,-1 0-1,1 1 1,-1-1 0,2 0 0,2 3 3,1-2 1,0 1 0,0 0-1,-1-1 1,9 1-1,9 0 17,0-1 0,0-1 0,32-4 0,64-16 111,-95 13-40,-20 6-80,0-1 1,1 1-1,-1 0 1,0 0 0,1 0-1,-1 1 1,1-1 0,-1 1-1,1 0 1,-1-1-1,1 2 1,3-1 0,-6 1-15,0-1 0,0 1 0,-1 0 0,1-1 0,0 1 0,-1 0 0,1 0 1,-1 0-1,1-1 0,-1 1 0,1 0 0,-1 0 0,0 0 0,1 0 0,-1 0 0,0 0 1,1 0-1,-1 0 0,0 0 0,0-1 0,0 1 0,0 0 0,0 0 0,-1 2 1,-4 28-29,2-15 22,3-7-5,-1 57-65,1-61 83,1 0 0,0 0-1,0 0 1,0 0 0,0 0 0,1-1 0,-1 1 0,1 0-1,1-1 1,3 8 0,-5-11-2,0 0-1,1 0 1,-1 0 0,0 0-1,0 0 1,1 0 0,-1 0-1,1-1 1,-1 1 0,1 0 0,-1-1-1,1 1 1,-1-1 0,1 0-1,-1 1 1,1-1 0,0 0-1,-1 0 1,1 0 0,-1 0-1,1 0 1,0 0 0,-1-1-1,1 1 1,-1-1 0,4 0-1,2-2 2,0 1-1,0-2 1,13-6-1,32-23 121,55-47 0,-88 60-70,6-6 19,-24 25-73,0 0 0,1 0 1,-1 0-1,1-1 1,-1 2-1,1-1 0,-1 0 1,1 0-1,0 0 0,-1 1 1,1-1-1,0 1 1,3-1-1,-4 1 1,-1 0 0,1 0 0,0 1 0,-1-1 1,1 0-1,-1 1 0,1-1 0,-1 0 0,1 1 0,-1-1 0,1 1 0,-1-1 0,1 1 0,-1-1 0,1 1 1,-1-1-1,0 1 0,1-1 0,-1 1 0,0 0 0,0-1 0,1 1 0,-1 0 0,0-1 0,0 1 1,0 0-1,0-1 0,0 1 0,0 0 0,2 26-4,-2-18 2,1 5-1,0 1-1,1 0 0,1-1 1,0 1-1,1-1 0,0 0 1,8 15-1,-11-28 4,0 1-1,0-1 1,0 1 0,1-1 0,-1 0-1,0 0 1,1 1 0,-1-1 0,1 0-1,-1 0 1,1 0 0,0-1 0,-1 1-1,1 0 1,0-1 0,-1 1-1,1-1 1,0 1 0,0-1 0,0 0-1,-1 0 1,1 0 0,0 0 0,0 0-1,0 0 1,0 0 0,-1-1 0,1 1-1,0-1 1,0 1 0,-1-1-1,3-1 1,5-1 25,0-1 0,0 0 0,-1-1 0,15-10-1,0-1-10,-1-2-1,-1-1 0,-1-1 1,-1 0-1,0-2 0,-2 0 1,18-29-1,-32 46-12,22-32 0,-24 36 0,1-1 0,-1 0 0,0 1 0,1-1 0,0 0 0,-1 1 0,1 0 0,0-1 0,-1 1 0,1 0 0,0 0 0,0 0 0,0 0 0,0 1 0,0-1 0,4-1 0,-5 3 0,1-1 0,-1 0 0,0 0 0,0 1 0,0-1 0,0 1 0,0-1 0,0 1 0,0-1 0,1 1 0,-2 0 0,1 0 0,0-1 0,0 1 0,0 0 0,0 0 0,0 0 0,-1 0 0,1 0 0,0 0 0,-1 0 0,1 0 0,-1 0 0,1 0 0,-1 0 0,1 1 0,-1-1 0,0 0 0,0 0 0,0 0 0,1 2 0,0 41 0,-1-40 0,-1 21 0,-7 45 0,7-62 0,-1-1 0,0 1 0,-1-1 0,1 1 0,-1-1 0,-1 0 0,1 0 0,-1 0 0,0-1 0,-6 7 0,8-11 0,0-1 0,1 1 0,-1-1 0,0 0 0,0 0 0,0 0 0,0 0 0,0 0 0,0 0 0,0-1 0,0 1 0,0-1 0,0 1 0,0-1 0,-1 0 0,1 0 0,0 0 0,0 0 0,0 0 0,0 0 0,-1-1 0,1 1 0,0-1 0,0 0 0,0 1 0,0-1 0,-3-2 0,-1 0 0,1 1 0,-1-2 0,1 1 0,0 0 0,1-1 0,-1 0 0,0 0 0,-6-8 0,81 35 0,18 2 0,-76-22 0,0-1 0,0-1 0,0 0 0,0 0 0,20-2 0,-6-7 255,-11 3-5543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2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401 0 9344,'0'0'1752,"-15"9"-1422,-193 118 1489,190-114-1579,-4 0 318,0 2 0,1 1-1,1 0 1,1 2 0,-28 31-1,47-49-601,-1 0-1,1 0 0,0 1 0,0-1 0,0 0 0,0 0 0,0 0 0,-1 0 0,1 0 0,0 1 0,0-1 0,0 0 0,0 0 0,-1 0 0,1 0 0,0 0 0,0 0 0,0 0 0,-1 0 0,1 0 0,0 0 0,0 0 0,0 1 0,-1-1 0,1 0 1,0-1-1,0 1 0,-1 0 0,1 0 0,0 0 0,0 0 0,0 0 0,-1 0 0,1 0 0,0 0 0,0 0 0,0 0 0,-1 0 0,1 0 0,0-1 0,0 1 0,0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3.6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42 6928,'0'0'10641,"13"-4"-10143,23-6-155,-1 1-1,1 2 0,1 2 0,37-1 0,-45 6-16,-1 2-1,0 1 1,0 1-1,34 10 1,-58-13-265,-1 1 0,1-1 0,-1 1 1,1 0-1,-1 0 0,0 0 0,0 1 0,4 3 0,16 10 389,-17-8-166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4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0 182 6128,'0'0'7369,"14"-13"-6690,107-95 1209,-110 99-1405,0 1 1,22-13-1,-29 18-310,1 1-1,0 0 0,0 0 0,-1 0 0,1 1 1,0 0-1,1 0 0,-1 0 0,0 0 0,0 1 1,5 0-1,-7 0-103,-1 1 0,0 0 0,0-1 0,0 1 0,0 0 0,0 0 0,0 0 0,-1 0 0,1 1 0,0-1 0,0 0 0,-1 1 0,2 1 0,23 27 614,-16-17-331,-3-4-198,-6-7-109,0 0 0,1 0-1,-1 0 1,1 0 0,-1 0-1,1 0 1,0 0 0,0 0-1,0-1 1,0 1 0,0-1-1,0 0 1,0 1 0,1-1-1,-1 0 1,0 0 0,1 0-1,-1-1 1,0 1 0,1 0 0,-1-1-1,1 0 1,0 1 0,-1-1-1,4-1 1,16-3 173,-1-1 0,24-10 0,0 1 23,-28 9-46,0 0 0,0-1 1,-1 0-1,0-2 1,0 0-1,27-19 1,-37 25-220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5.5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5 165 5320,'0'0'9932,"-1"-10"-9378,0 4-432,1 4-92,-1 0 1,0 0-1,1 0 1,0 1-1,-1-1 1,1 0-1,0 0 1,0 0-1,0 0 1,0 0-1,1 0 1,-1 0-1,0 0 1,1 0-1,-1 0 1,1 0-1,0 0 1,0 1-1,0-1 1,-1 0-1,2 0 1,-1 1-1,0-1 0,0 1 1,0-1-1,1 1 1,-1-1-1,1 1 1,-1 0-1,4-2 1,30-9 475,0 1 0,0 1-1,51-5 1,-79 13-443,69-7 813,109 0 1,-86 6-342,-16-1-47,153-4 1455,-204 2-954,-11 2-5006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8:36.5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95 40 9040,'0'0'3482,"-4"10"-2946,-2 5-306,1 1 1,1 0-1,1 0 0,-3 29 0,0 349 3883,6-333-2938,2-46-574,0-7 530,-6-16-233,1-3-759,0 0 0,1-1-1,1 1 1,-1-16 0,-2-10 26,-8-50 176,-15-134 442,20 131-147,8 87-613,-1-1 1,1 1-1,0 0 0,0-1 1,0 1-1,0 0 0,1 0 1,-1 0-1,1 0 1,0 0-1,0 0 0,0 0 1,0 1-1,0-1 0,1 1 1,-1-1-1,1 1 0,-1 0 1,5-2-1,6-5 34,0 1 0,28-12 1,-29 15-41,0 1 1,0 0 0,1 0 0,0 2 0,-1 0 0,1 0 0,0 1 0,0 0 0,16 2-1,-23-1-5,0 1-1,1 0 0,-1 0 1,0 0-1,0 1 0,0 0 0,0 0 1,0 0-1,-1 1 0,1 0 0,-1 0 1,1 0-1,-1 1 0,0 0 0,0 0 1,-1 0-1,1 0 0,-1 1 0,0 0 1,0 0-1,4 7 0,-6-7-3,0-1-1,-1 1 0,0 0 1,0 0-1,0-1 0,0 1 1,-1 0-1,0 0 1,0 0-1,0 0 0,-1 0 1,1 0-1,-1-1 1,0 1-1,-1 0 0,1 0 1,-1-1-1,0 1 0,0-1 1,0 0-1,-6 8 1,-2 3 26,0-1 0,-1 0 0,-1 0 0,-22 19 1,-12 6 228,-64 41 0,109-79-257,1-1 1,-1 1-1,1-1 0,-1 0 0,1 1 0,-1-1 0,1 1 1,-1 0-1,1-1 0,0 1 0,-1-1 0,1 1 1,0 0-1,-1-1 0,1 1 0,0 0 0,0-1 0,0 1 1,-1 0-1,1-1 0,0 1 0,0 0 0,0-1 1,0 1-1,0 0 0,0-1 0,1 1 0,-1 0 1,0-1-1,0 1 0,0 0 0,1-1 0,-1 1 0,0 0 1,1-1-1,-1 1 0,0-1 0,1 1 0,-1 0 1,1-1-1,-1 1 0,1-1 0,-1 0 0,1 1 0,-1-1 1,2 1-1,31 23 61,-31-23-61,36 19 28,70 27 0,-32-16-10,-69-28-12,1 0 1,-1 1-1,1 0 0,-1 0 1,0 0-1,-1 1 0,1 0 0,-1 0 1,9 11-1,-14-16-5,-1 1 1,1 0-1,-1 0 1,0 0-1,1 1 1,-1-1-1,0 0 1,0 0-1,1 0 0,-1 0 1,0 0-1,0 0 1,0 0-1,-1 0 1,1 0-1,0 0 1,0 0-1,0 0 1,-1 0-1,1 0 1,-1 0-1,1 0 1,-1 0-1,1 0 0,-1 0 1,1 0-1,-1 0 1,0 0-1,1 0 1,-1-1-1,0 1 1,0 0-1,0-1 1,0 1-1,-1 1 1,-6 2 28,1 1 1,0-1 0,-13 5-1,17-7-19,-26 8 72,1-1 1,-1-2-1,-1 0 0,1-2 1,-31 1-1,30-3 4,18-1-29,-1-1 0,1-1-1,0 0 1,-24-4 0,31 3-231,0-1 0,0 1 0,0-1 1,0 0-1,-9-4 0,12 4-196,-1 0 0,1 1 0,-1-1 0,1 0-1,0 0 1,0-1 0,0 1 0,0 0 0,0-1 0,0 1-1,-1-4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48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1 4312,'0'0'14087,"-7"11"-13912,3-5-148,-4 7 35,0 1-1,1 0 1,0 1-1,-5 17 1,-7 36 223,3 1 0,3 0 0,-5 81 0,15-58 206,12 135 0,-7-211-371,0-1-1,9 31 0,-9-40-77,0 0 0,0 0-1,0-1 1,1 1 0,0-1 0,0 0 0,1 1-1,-1-1 1,1-1 0,6 7 0,-9-10-33,1 0 0,0 0 0,0 0 0,0 0 0,0 0 0,0-1 1,0 1-1,0-1 0,0 1 0,1-1 0,-1 0 0,0 0 0,0 1 0,0-2 0,4 1 1,36-8 72,-29 5-54,13-3 19,0-1 1,0-1 0,-1 0 0,43-23-1,-49 21-8,1 0 0,0 2-1,1 0 1,37-8 0,-40 13 26,-11 3-46,-8 2-39,-6-1-261,-1 1 1,1-1 0,0-1 0,-1 1-1,-8-2 1,11 1-1453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49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202 123 3112,'0'0'12796,"-11"12"-12558,-84 99 461,66-83-266,23-24-333,1 1 1,0 0-1,0 0 0,1 0 1,-1 0-1,1 1 1,0 0-1,1-1 1,-4 9-1,-3-1 266,9-12-338,0-1 0,1 1 0,-1 0 1,0-1-1,1 1 0,-1 0 0,1-1 0,-1 1 0,1 0 0,-1 0 0,1 0 0,0-1 1,-1 1-1,1 0 0,0 0 0,0 0 0,-1 1 0,1-1-18,0-1 0,1 0 0,-1 0 0,0 1 0,0-1 0,0 0 1,1 0-1,-1 0 0,0 1 0,0-1 0,1 0 0,-1 0 0,0 0 0,0 0 0,1 1 0,-1-1 0,0 0 0,1 0 0,-1 0 0,0 0 0,1 0 0,-1 0 1,0 0-1,0 0 0,1 0 0,-1 0 0,0 0 0,1 0 0,-1 0 0,0 0 0,1 0 0,-1 0 0,0-1 0,0 1 0,1 0 0,-1 0 0,0 0 0,0 0 1,1-1-1,14-5 174,0-8-105,0-1 1,-1 0-1,0 0 0,-1-2 1,11-17-1,2-2 55,-16 21-51,-1 0-1,0-1 1,13-32 0,1-2 174,-14 32 6,18-25 0,-26 42-250,-1 1-1,0-1 1,0 1 0,1 0 0,-1-1 0,0 1-1,1 0 1,-1-1 0,0 1 0,1 0 0,-1-1 0,1 1-1,-1 0 1,0 0 0,1 0 0,-1-1 0,1 1 0,-1 0-1,1 0 1,-1 0 0,0 0 0,1 0 0,-1 0-1,1 0 1,-1 0 0,1 0 0,-1 0 0,1 0 0,-1 0-1,1 0 1,11 12 141,7 29-117,-17-33 4,30 78 74,11 29 77,11-20 182,-55-89-188,-6-7-59,-10-4-17,9 1-86,-9-4 33,-1 0 1,0 1-1,-1 0 0,0 2 1,0 0-1,-36-3 0,0 3 106,40 3-98,0 0 0,0 2 0,-27 1 0,35 0-52,2-1-12,0 0 0,1 1 1,-1 0-1,1 0 0,-1 0 1,1 1-1,-7 2 0,9-2-14,0-1 0,0 1 0,1-1 0,-1 1 0,1 0 0,-1 0 0,1 0 0,0 0 0,-1 0-1,1 0 1,0 0 0,1 0 0,-1 0 0,0 1 0,0-1 0,1 0 0,0 0 0,-1 5 0,1 29-388,2-22-2528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51.7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 5016,'0'0'7070,"1"12"-6540,4 43 382,-3 55 1,-8 131 1511,6-240-2384,-1 0 1,1-1-1,0 1 1,0 0-1,0-1 0,0 1 1,0 0-1,0-1 1,0 1-1,0 0 1,0-1-1,1 1 0,-1 0 1,0-1-1,0 1 1,1-1-1,-1 1 1,0 0-1,1-1 0,-1 1 1,0-1-1,1 1 1,-1-1-1,1 1 1,0 0-1,0-2-4,-1 1 1,1 0-1,0 0 1,-1-1-1,1 1 1,-1-1-1,1 1 1,0 0-1,-1-1 1,1 1-1,-1-1 0,1 1 1,-1-1-1,1 0 1,-1 1-1,0-1 1,1 1-1,-1-1 1,0 0-1,1 1 1,-1-2-1,4-9 35,0 0 0,-1 0 0,0-1 1,-1 1-1,0 0 0,0-19 0,2-14 68,9-22 51,4-31 135,-14 79-216,0 0 0,1 1 0,12-30 0,-1 1 103,-15 43-187,1-1 1,1 1-1,-1 0 1,0 0-1,1 0 0,0 0 1,0 0-1,0 0 0,0 1 1,0-1-1,0 0 1,1 1-1,-1 0 0,1-1 1,0 1-1,-1 0 1,5-2-1,-5 4-17,0-1 0,0 0 0,0 1 0,0-1 0,0 1 1,0 0-1,0-1 0,0 1 0,0 0 0,0 0 0,1 1 0,-1-1 0,0 0 0,0 1 0,0-1 1,0 1-1,0 0 0,0-1 0,-1 1 0,1 0 0,0 0 0,0 0 0,-1 1 0,1-1 1,0 0-1,-1 1 0,1-1 0,-1 1 0,2 1 0,2 3-4,0 0-1,-1 0 1,0 1-1,0 0 1,0-1 0,-1 1-1,0 1 1,3 8 0,-1 4 14,4 37 1,-7-37 2,9 35 15,-8-40-12,0 1-1,0-1 1,-2 1 0,0-1 0,-1 19-1,3 15 173,-2-17-104,1-13 112,-2-18 55,-2-1-266,1 0-1,-1 0 1,1 0-1,-1 0 1,0 0-1,1 0 1,-1 0-1,1-1 1,-1 1-1,1-1 1,-1 1-1,1-1 1,0 0-1,-1 1 1,1-1-1,-1 0 1,1 0-1,0 0 1,0 0-1,0 0 1,0 0-1,-1 0 1,1-1-1,1 1 1,-1 0-1,0 0 1,0-1-1,0 1 1,1-1-1,-1 1 1,1-1-1,-1 1 1,0-4-1,-7-12-594,3 12-2398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53.1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207 574 5824,'0'0'5601,"-10"-1"-5105,5 0-445,-3 0 75,1 0 1,-1 0-1,1 1 0,-1 0 1,0 0-1,1 1 1,-1 0-1,0 0 0,1 1 1,-11 3-1,9-1 92,0 1 1,0 1-1,0-1 0,0 1 0,-8 9 0,14-12-120,0 0-1,-1 0 0,1 1 0,0-1 1,1 1-1,-1 0 0,1 0 0,0 0 1,-1 0-1,2 0 0,-1 0 0,0 1 1,1-1-1,-1 6 0,2-7-11,0 1 0,1-1 0,0 1 0,-1-1 0,1 1 0,0-1 0,0 1 0,1-1-1,-1 0 1,3 5 0,22 29 453,-22-33-478,1 0 0,0 0 0,0 0-1,0-1 1,0 0 0,1 0 0,0 0 0,-1 0-1,1-1 1,0 0 0,0 0 0,0-1 0,11 2-1,-9-2 33,0 0-1,1-1 1,-1 0-1,0 0 1,0-1-1,0 0 0,0 0 1,0-1-1,0 0 1,9-4-1,-10 3-46,-2 0 0,1-1 0,0 1 0,-1-1 1,1-1-1,-1 1 0,0-1 0,-1 0 0,1 0 0,-1 0 0,0-1 0,0 1 0,0-1 0,-1 0 0,0 0 1,0 0-1,-1-1 0,0 1 0,0-1 0,0 1 0,-1-1 0,0 0 0,0 1 0,-1-1 0,0 0 1,0 0-1,0 1 0,-1-1 0,0 0 0,0 0 0,-1 1 0,0-1 0,0 1 0,0 0 0,-1-1 0,0 1 1,0 0-1,-1 0 0,0 1 0,0-1 0,-6-5 0,2 2 4,-1 0 43,1 1 0,-1 0 0,-16-11 0,22 17-75,-1 0 1,0 0 0,0 0 0,0 1 0,0-1 0,0 1 0,0 0 0,0 1 0,0-1 0,0 0 0,0 1 0,-1 0-1,1 0 1,-4 1 0,6-1-17,1 0 0,0 0 0,0 0-1,0 0 1,0 0 0,0 1 0,0-1-1,0 0 1,0 1 0,0-1 0,0 0-1,0 1 1,0-1 0,0 1-1,1-1 1,-1 1 0,0 0 0,0-1-1,0 1 1,1 0 0,-1 0 0,0 0-1,1-1 1,-1 1 0,0 0 0,1 0-1,0 0 1,-1 0 0,1 0 0,-1 0-1,1 0 1,0 0 0,0 0 0,0 0-1,-1 0 1,1 0 0,0 0 0,0 0-1,0 1 1,1-1 0,-1 0 0,0 1-1,1 2-3,0-1-1,1 0 1,-1 0-1,0 0 1,1 0-1,0 0 1,0-1-1,-1 1 1,2 0-1,-1-1 1,0 1-1,4 2 1,-1-1 5,1-1 1,1 1-1,-1-1 1,0 0-1,1 0 0,0-1 1,0 0-1,0 0 1,-1 0-1,2-1 0,-1 0 1,0-1-1,0 1 0,0-2 1,12 0-1,-5-1 23,0-1-1,0 0 0,-1-1 1,0 0-1,0-1 1,0 0-1,15-9 0,-8 2 11,-7 6-15,-1 0 0,0-2-1,0 1 1,-1-1 0,0-1 0,0 0-1,-1-1 1,11-12 0,-4-1 16,-10 16-25,-1-1 0,-1 1 1,1-1-1,-1-1 1,-1 1-1,1-1 0,-2 1 1,5-14-1,1-16 51,-2-1-1,3-77 1,-10 109-57,1-16 59,-2 0-1,-5-36 1,5 55-58,-3-15 39,2 15-26,1 13-12,1-3-8,-1 0 0,0-1 0,0 1 0,-4 11 0,-3 11 0,-2 41 11,3 0 0,3 1 0,3 0 0,12 98 0,-10-152 15,1-1 1,1 1-1,0-1 1,1 0-1,1-1 1,1 1-1,0-1 1,0 0-1,1 0 0,1 0 1,12 15-1,-17-25-11,0 0 0,1 0 0,-1 0 0,1 0 0,0 0 0,0-1 1,0 1-1,0-1 0,1 0 0,0-1 0,-1 1 0,1-1 0,0 0 0,0 0 0,0 0 0,0-1 0,0 0 0,1 0 0,-1 0 0,0 0 0,1-1 0,-1 0 0,0 0 0,1 0 0,-1-1 0,0 0 0,1 0 0,8-3 0,-3 0 45,0 1-1,-1-1 1,1-1-1,-1 1 0,0-2 1,12-8-1,-10 7-104,4-3 202,-16 10-271,1 0 0,-1 0 0,0-1 0,0 1 0,1 0 0,-1-1 0,0 1 0,0 0 0,0-1 0,0 1 0,1 0 0,-1-1 1,0 1-1,0 0 0,0-1 0,0 1 0,0 0 0,0-1 0,0 1 0,0-1 0,0 1 0,0 0 0,0-1 0,0 1 0,0 0 0,0-1 0,-1 1 1,1 0-1,0-1 0,0 1 0,0 0 0,0-1 0,-1 1 0,1 0 0,0 0 0,0-1 0,-1 1 0,1 0 0,0 0 0,-1-1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53.8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38 5320,'0'0'4442,"10"0"-3883,-6 0-540,26 0 721,-1-1 0,40-7 0,-33 2-122,1 1 1,37 0-1,4 0 224,-59 4-550,0 1 1,23 3-1,-28-1-98,1-1 0,-1-1 0,0 0-1,0-1 1,18-3 0,-10 2 274,-18 2-334,-1-1 0,1 1 0,-1 0 0,1-1 0,-1 0 0,6-2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2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89 14672,'0'0'2567,"26"-60"-2223,4 48-328,11-4 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55.2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230 144 4120,'0'0'7314,"-11"1"-6910,-34 6-33,38-6-162,0 1 1,0 0-1,0 0 0,1 1 1,-1-1-1,1 2 0,-1-1 1,1 1-1,-9 7 0,4-1 152,0 1 0,-18 22 0,14-14 23,11-14-285,1-1 1,-1 1-1,1-1 1,1 1-1,-1 0 1,0 1-1,1-1 0,0 0 1,1 1-1,-1-1 1,1 1-1,0-1 1,0 1-1,0-1 1,1 9-1,1-10-42,-1-1 1,1 1-1,0 0 1,0 0-1,0 0 1,0-1-1,1 1 0,-1 0 1,1-1-1,0 0 1,0 1-1,0-1 1,1 0-1,-1 0 0,1 0 1,0 0-1,0-1 1,0 1-1,0-1 0,0 0 1,0 1-1,7 2 1,-7-4-32,1 1 0,-1-1 0,0 0-1,1 0 1,-1 0 0,1-1 0,-1 1 0,1-1 0,-1 0 0,1 0 0,-1 0 0,1 0 0,-1-1 0,1 1-1,-1-1 1,1 0 0,-1 0 0,1 0 0,-1-1 0,4-1 0,6-5 39,-1 0 1,0 0-1,19-18 0,2-2 107,-21 18-84,0-1 1,-1-1-1,-1 0 0,12-17 0,-21 40-29,0 0 1,0 1-1,1-2 0,1 1 0,6 19 0,-5-22-47,0 1 0,1-1 0,0 0 0,0 0 0,0 0 1,1-1-1,1 0 0,-1 0 0,1-1 0,0 1 0,0-2 0,1 1 0,0-1 0,0 0 0,16 7 0,-19-11 6,0 0 0,0 0 0,0-1 0,0 1-1,0-1 1,0-1 0,0 1 0,0-1 0,0 1-1,0-2 1,0 1 0,0 0 0,-1-1 0,1 0-1,0 0 1,-1 0 0,0-1 0,1 1 0,4-5-1,0 1 27,-1-1 0,0 0 0,0 0 0,0-1 0,-1 0-1,0-1 1,11-16 0,-13 12 12,0 0-1,0-1 1,-1 0 0,-1 0-1,0 0 1,-1 0 0,0-14-1,2-5 11,-1 12 0,-1 1 1,-1-34 0,-1 48-49,0 0-1,-1 0 1,0 0 0,-1 0 0,1 0 0,-1 1-1,0-1 1,0 0 0,-1 1 0,0-1 0,0 1-1,0 0 1,-6-7 0,6 8-10,-1 1 0,0 0 1,1 0-1,-1 0 0,0 1 1,-1-1-1,1 1 0,0 0 0,-1 0 1,1 0-1,-1 1 0,1-1 0,-1 1 1,0 0-1,0 1 0,1-1 0,-1 1 1,0 0-1,0 0 0,-8 2 0,-1 1-65,13-3 33,-1 0 0,1 1 0,0-1 1,-1 0-1,1 1 0,0-1 1,0 1-1,0-1 0,-1 1 0,1 0 1,-2 1-1,2-1-10,0 1 0,0 0 0,0-1 0,1 1 0,-1 0 1,0 0-1,1 0 0,-1 0 0,1-1 0,-1 1 0,1 2 0,-3 14-2873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9:55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228 9 5520,'0'0'7494,"-11"-1"-7155,-4-2-213,9 1-46,0 1 1,0 0-1,0 1 1,0-1-1,-1 1 1,-9 1-1,6 1 137,0 0-1,1 1 1,-1 0-1,0 1 1,1 0 0,0 0-1,0 1 1,0 0-1,0 1 1,1-1-1,0 2 1,0-1 0,-12 15-1,19-20-174,-1 1-1,1-1 0,0 1 1,0-1-1,1 1 0,-1 0 1,0-1-1,1 1 1,-1 0-1,0 0 0,1 0 1,0-1-1,0 1 0,-1 0 1,1 0-1,0 0 1,0 0-1,1-1 0,-1 1 1,0 0-1,1 0 0,-1 0 1,1-1-1,-1 1 1,1 0-1,0 0 0,0-1 1,0 1-1,0-1 1,0 1-1,0-1 0,0 1 1,0-1-1,1 0 0,-1 1 1,2 0-1,3 2 36,-1 0 0,0 0 1,1-1-1,0 0 0,0 0 0,0-1 0,0 0 0,0 0 1,8 2-1,0-3 10,-1-1 0,0 0 0,1-1 0,-1 0 0,0-1 0,0 0 0,18-7 1,13 0 87,34-9 120,31-5-102,-60 15-2776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29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73 3000,'0'0'15566,"-1"12"-15347,-7 82 757,9 171 1,6-151 802,9-238-1436,-4 33-109,2-103-1,-14 182-190,0 0 0,-1 0 0,0 0 0,-1 0 0,0 1 0,-1-1 0,-7-19 0,6 25 19,0-1-1,-1 1 0,-9-9 1,13 14-49,0 1 77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7024,'0'0'9959,"13"-2"-9604,43-6 284,57 0 1,-87 8-418,0 1 1,0 1 0,-1 1-1,1 2 1,43 13 0,-16 0 188,-4 0 488,69 15 0,-114-32-845,0 0 0,0-1-1,0 1 1,0-1 0,0 0 0,0 0-1,-1 0 1,1-1 0,0 1 0,0-1 0,0 0-1,0 0 1,0-1 0,4-1 0,-4 0-27,0 0 1,0 0 0,0 0-1,0 0 1,0-1-1,-1 0 1,0 0 0,0 0-1,0 0 1,4-7 0,7-7 37,-5 8-3464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4416,'0'0'9940,"-10"12"-9463,-155 184 2075,152-182-2327,1 1 0,1 1 0,1 0 0,0 1 0,-13 30 0,13-20-4,2-8-28,0 0-1,2 1 0,1 0 1,-6 32-1,9-22 1,1 0-1,1 1 1,1-1-1,2 0 1,1 0 0,1 0-1,2-1 1,0 0 0,3 0-1,0-1 1,2 0-1,28 50 1,-31-62 17,1 0 1,1-1-1,0-1 1,0 0-1,2 0 0,0-1 1,0-1-1,1 0 1,29 18-1,-42-29-175,1 0 1,-1 0 0,0 0-1,1-1 1,-1 1-1,1 0 1,0-1-1,-1 1 1,1-1-1,-1 0 1,1 0 0,0 1-1,-1-1 1,1 0-1,-1 0 1,1-1-1,0 1 1,-1 0 0,1 0-1,-1-1 1,1 1-1,0-1 1,1-1-1,0 0-413,0 0-1,0 0 1,-1-1-1,0 0 1,1 1-1,-1-1 1,0 0-1,0 0 1,2-4-1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 5920,'0'0'15427,"11"-5"-15232,19-9-29,1 2 0,0 1 0,1 1 1,44-8-1,-31 13 22,-9 1 58,1 0-1,1 3 1,45 3-1,-59 1 17,44 4 679,-67-8-922,1 1-1,-1 0 1,0 0 0,1-1-1,-1 1 1,0-1 0,1 1 0,-1-1-1,0 0 1,1 1 0,-1-1 0,0 0-1,0 0 1,0 0 0,0 0-1,2-2 1,4-6-3549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3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4616,'0'0'12725,"-11"12"-12273,-32 37-12,40-46-370,0 1 0,0 0 0,1 0-1,-1 0 1,1 0 0,0 0 0,0 1 0,0-1 0,1 1 0,-1-1 0,1 1 0,0 0 0,0 8 0,-2 6 167,-1 6 213,1-1 1,1 1 0,0 0-1,2 0 1,6 39 0,-5-57-307,0-1 0,1 0 0,0 1 0,0-1 0,0 0 0,1 0 0,0 0 1,0-1-1,1 1 0,0-1 0,6 7 0,-8-11-109,-1 0 1,1 0-1,0 0 1,0-1 0,0 1-1,0-1 1,0 0-1,0 1 1,0-1-1,0 0 1,0 0-1,0 0 1,0 0-1,0-1 1,0 1-1,2-1 1,33-9 360,90-29 745,-111 36-1010,-12 2-102,0 0 0,1 0 0,-1 0 0,0 0 0,0-1 0,0 0 0,4-2 0,-8 4-128,1-1 0,-1 0 0,0 1 0,1-1-1,-1 1 1,0-1 0,0 0 0,1 1 0,-1-1 0,0 0 0,0 1 0,0-1 0,0 0 0,0 0 0,0 1 0,0-1 0,0 0-1,0 0 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7024,'0'0'13326,"0"9"-13050,2 31-5,-2-39-247,0 0 1,1 0 0,-1 0 0,0 0-1,0 0 1,0 0 0,0-1-1,1 1 1,-1 0 0,0 0 0,1 0-1,-1-1 1,1 1 0,-1 0-1,1 0 1,-1-1 0,1 1 0,0 0-1,0 0 1,-1-1 5,1 0 0,-1 0 0,1 0 0,-1 1-1,1-1 1,-1 0 0,1 0 0,-1 0 0,1 0 0,-1 0 0,1-1-1,-1 1 1,1 0 0,-1 0 0,1 0 0,-1 0 0,1 0 0,-1-1-1,0 1 1,1 0 0,-1 0 0,1-1 0,0 1 0,0-2 33,1 1 1,-1 0 0,1-1-1,-1 1 1,0-1-1,1 1 1,-1-1 0,0 1-1,0-1 1,0 0 0,1-2-1,-2 3-46,0 0 0,0 1 0,1-1 0,-1 0 0,0 1 0,0-1 0,0 0 0,0 0-1,0 1 1,0-1 0,0 0 0,0 1 0,0-1 0,-1 0 0,1 1 0,0-1 0,0 0-1,-1 1 1,1-1 0,0 0 0,-1 1 0,1-1 0,0 1 0,-1-1 0,1 1 0,-1-1 0,1 1-1,-1-1 1,0 0 0,0 1 4,0 0 0,0 0 0,0 0 0,0 0 0,-1 0-1,1 0 1,0 0 0,0 1 0,0-1 0,0 0 0,0 1-1,0-1 1,0 1 0,0-1 0,0 1 0,-1 0 0,-3 2 48,0 0 1,1 1 0,-1 0 0,1 0-1,-8 8 1,1 12 338,9-11 32,2-13-425,0 0 1,0 1 0,0-1-1,0 0 1,0 0 0,0 1-1,1-1 1,-1 0 0,0 0-1,0 1 1,0-1 0,0 0-1,0 0 1,1 0 0,-1 1-1,0-1 1,0 0 0,0 0-1,1 0 1,-1 0 0,0 1-1,0-1 1,0 0 0,1 0-1,-1 0 1,0 0 0,1 0 0,-1 0-1,0 0 1,0 0 0,1 0-1,-1 0 1,0 0 0,1 0-1,6-1 557,1-1-425,-2 5-3484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6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63 5120,'0'0'9462,"-11"8"-8956,8-6-483,-19 13 654,1 1 1,-31 30-1,30-23 62,15-17-525,0 0 0,0 1-1,1 0 1,0 1-1,1-1 1,0 1-1,0 0 1,0 0-1,1 1 1,-5 14-1,5-9-16,-2 5 125,1-1 0,-3 23 0,7-35-233,0 0 0,1 0 1,0 0-1,0 0 0,1 0 0,0 0 0,0-1 0,0 1 0,1 0 0,-1 0 0,5 8 0,-3-9-11,-1 1 1,1-1-1,1 0 0,-1-1 0,1 1 0,-1 0 0,2-1 0,-1 0 0,0 0 0,8 5 0,-8-7-42,-1 0-1,1 0 0,0 0 0,0-1 0,0 0 1,0 0-1,0 0 0,0 0 0,0-1 0,0 1 1,0-1-1,0 0 0,0-1 0,1 1 0,-1 0 0,7-3 1,0 0 10,0-1 0,-1 0 1,1 0-1,-1-1 1,0 0-1,0-1 1,-1-1-1,1 1 0,11-12 1,-2 0 55,-2 0 0,0-2 0,17-24 0,-13 18 34,-18 22-95,1 0-1,0 0 0,-1 0 0,0 0 0,0 0 0,0-1 0,0 1 0,-1-1 1,1 0-1,-1 0 0,-1 0 0,1 0 0,-1 0 0,1-6 0,-2 11 3,-2 5 38,-1 6-60,1-1-1,1 1 1,-1 0-1,2 0 1,-1 0 0,2 0-1,-1 0 1,2 0-1,-1-1 1,1 1-1,1 0 1,0-1 0,7 16-1,-7-21-6,0 1-1,1-1 0,0 0 1,0 0-1,0-1 1,1 1-1,0-1 0,-1 0 1,1 0-1,1-1 0,9 6 1,-10-6 5,-1-1-1,1 1 1,1-1 0,-1 0-1,0-1 1,0 1 0,1-1 0,-1 0-1,1-1 1,-1 1 0,1-1-1,-1 0 1,11-2 0,-9 0 5,-1 0 0,0-1 0,0 0 0,0 0 0,0-1 0,-1 1 0,1-1 0,-1-1 0,0 1 0,0-1 0,0 0 0,-1 0 0,0 0 0,0 0 1,5-9-1,5-10 59,-1-1 0,12-32 1,-25 56-83,11-26 103,-1-1 0,10-45 0,-17 60-52,-1 0 0,-1 0 0,0 0 0,-1 0 0,0 0 0,-1 1 0,0-1 0,-5-18 0,5 28-27,0 1 0,0-1 0,0 0 0,-1 0 0,1 1 0,-1-1 1,1 1-1,-1-1 0,0 1 0,0 0 0,0-1 0,-1 1 0,1 0 0,0 1 1,-1-1-1,1 0 0,-1 1 0,0-1 0,-3-1 0,3 2-131,1 1 1,-1-1-1,1 0 0,-1 1 1,0 0-1,1-1 0,-1 1 1,1 0-1,-5 1 0,5-1-262,0 0-1,0 1 0,0 0 1,0-1-1,0 1 1,0 0-1,0 0 0,1 0 1,-1 0-1,0 0 1,1 0-1,-4 3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3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6728,'0'0'10101,"10"12"-9608,89 93 875,-58-59-434,-2 3 0,60 98 1,-84-122-702,-1 1 1,-2 0 0,-1 1-1,0 0 1,-3 1 0,0 0-1,5 39 1,-8-31 5,-2 0 1,-1 0 0,-2 0-1,-1 1 1,-10 52-1,8-73-86,-2 0 0,1-1 1,-2 1-1,0-1 0,-14 25 0,-50 66 944,5-8 192,64-97-1291,0 0-1,1-1 0,-1 1 1,0 0-1,0 0 0,0 0 0,0-1 1,0 1-1,0 0 0,0-1 0,0 1 1,0 0-1,0-1 0,0 0 0,0 1 1,0-1-1,0 0 0,0 1 1,-2-1-1,1 1-564,0 0-23,0-6 224,1-4-3364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6.0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1159 12640,'0'0'2192,"10"-6"-1747,101-76 1215,-91 65-1159,0-2 1,-1 0-1,27-35 0,-29 27 67,-1-1 1,-1-1-1,14-39 0,-13 31 138,6-9 342,-22 46-1036,0 0 0,0-1 0,0 1 0,0 0 0,0 0 0,0 0 0,0-1 0,0 1 0,1 0 0,-1 0 0,0-1 0,0 1 0,0 0 1,0 0-1,1 0 0,-1 0 0,0-1 0,0 1 0,0 0 0,1 0 0,-1 0 0,0 0 0,0 0 0,1 0 0,-1 0 0,0 0 0,0 0 0,1-1 0,-1 1 1,0 0-1,0 0 0,1 0 0,-1 0 0,0 1 0,0-1 0,1 0 0,-1 0 0,0 0 0,0 0 0,1 0 0,-1 0 0,0 0 0,0 0 0,1 0 1,-1 1-1,0-1 0,0 0 0,0 0 0,0 0 0,1 0 0,-1 1 0,0-1 0,0 0 0,0 0 0,0 0 0,1 1 0,-1-1 0,0 0 0,0 0 0,0 1 1,0-1-1,0 0 0,0 0 0,0 1 0,6 17 185,0 127 256,-6-103-358,-3-1-1,-1 0 1,-2 0-1,-2 0 0,-22 67 1,29-104-75,0 0 1,-1-1-1,1 1 0,-1-1 1,0 1-1,0-1 1,0 0-1,0 0 0,0 0 1,-6 5-1,7-7-11,0 0 0,1-1 0,-1 1 0,0-1 0,0 1 0,0-1 0,0 0 0,0 1 0,0-1 0,0 0 0,0 0 0,0 1 0,0-1 0,1 0 0,-1 0 0,0 0 0,0 0 0,-2-1 0,2 1 3,-1-1 0,0 1 0,1-1 0,-1 0 0,0 0 0,1 0 0,0 0 1,-1 0-1,1 0 0,-1 0 0,1-1 0,0 1 0,-2-3 0,-7-10 66,1-1 0,0 0-1,-9-21 1,-13-23 307,30 59-377,1-1 0,-1 1 0,1-1 0,-1 0 0,1 1 0,0-1 0,-1 1 0,1-1 0,-1 0 0,1 0 0,0 1 0,0-1 0,0 0 0,-1 0 0,1 1 0,0-1 0,0 0 0,0 0 0,0 1 0,0-1 0,0 0 0,0 0 0,0 1 0,1-1 0,-1 0 0,0 0 0,0 1 0,1-1 0,-1 0 0,0 1 0,1-1 0,-1 0 0,1 1 0,-1-1 0,1 1 0,-1-1 0,1 0 0,-1 1 0,1-1 0,-1 1 0,1 0 0,0-1 0,-1 1 0,1-1 0,0 1 0,0 0 0,-1 0 0,1-1 0,0 1 0,-1 0 0,1 0 0,1 0 0,6-2 17,-1 2 1,1-1 0,-1 1 0,10 1-1,-14-1-22,146 18 58,-122-17-59,-11 1 13,-1-2 0,1 0 0,24-3 1,-25 0-6,0 0 0,-1-1 0,1-1 0,-1 0 0,17-9 0,-25 11 5,0-1 0,0 0 0,0 0-1,-1 0 1,0-1 0,0 0 0,0 1 0,0-2-1,-1 1 1,0-1 0,0 1 0,0-1 0,4-11 0,-5 8 16,0 0 1,0 0-1,-1 0 1,-1 0-1,1 0 1,-1 0-1,-1-1 1,-1-13 0,1 19-21,0 1 1,0 0 0,0 0 0,-1-1 0,0 1-1,0 0 1,0 0 0,0 0 0,0 0 0,0 0-1,-1 0 1,1 0 0,-1 0 0,0 1 0,0-1-1,0 1 1,0-1 0,-1 1 0,1 0 0,-1 0 0,1 0-1,-1 0 1,0 0 0,1 0 0,-1 1 0,0-1-1,-5-1 1,6 3-6,0 0 0,0 0 0,0 0 0,-1 0 0,1 0 0,0 0 0,0 1 0,0-1 0,0 1 0,0-1 0,0 1 0,0 0 0,0 0 0,0 0 0,0 0 1,1 0-1,-1 0 0,0 1 0,0-1 0,-1 2 0,-1 2 0,-1-1 1,1 1-1,0 0 1,1 0-1,-6 8 0,6-7-2,0 0 0,0 0-1,1 0 1,0 0-1,0 0 1,1 0-1,-1 0 1,1 1 0,1-1-1,-1 1 1,1-1-1,0 0 1,1 1-1,-1-1 1,1 0 0,1 1-1,-1-1 1,1 0-1,0 0 1,0 0-1,1 0 1,0 0 0,0-1-1,0 1 1,1-1-1,0 0 1,0 0-1,0 0 1,0 0 0,1-1-1,0 0 1,0 0-1,7 5 1,-4-4 7,0-1-1,1 0 1,-1 0 0,1-1-1,0 0 1,0 0 0,0-1 0,0 0-1,1-1 1,12 1 0,-7-3 11,-1 0-1,1 0 1,0-1 0,-1-1 0,28-9 0,1-5 60,-1-2 0,0-2-1,43-30 1,-73 44-57,22-10 77,-24 12-30,0 0-1,19-13 1,-27 16-50,1 0 0,0 1-1,0-1 1,0 1-1,0-1 1,1 1 0,-1 0-1,0 0 1,4 0-1,-7 1 23,-21 11 70,-1 1-63,-11 4 18,1 2 1,2 1 0,-41 32-1,67-47-62,1-1 0,0 1 1,-1-1-1,1 1 0,1 0 0,-1 0 0,1 0 1,-1 0-1,1 1 0,0-1 0,1 1 0,-1-1 1,1 1-1,0 0 0,0 0 0,0-1 0,1 1 1,-1 6-1,2-8-3,-1 0 0,1 1 0,-1-1 0,1 0 0,0 0 0,0 0 0,0 0 0,1 0 0,-1 0 0,1-1 1,-1 1-1,1 0 0,0-1 0,0 1 0,0-1 0,1 0 0,-1 1 0,0-1 0,1 0 0,0-1 0,-1 1 0,1 0 0,0-1 0,0 1 0,0-1 1,0 0-1,0 0 0,3 1 0,2-1 6,0 0 0,1 0 1,-1 0-1,0-1 0,0 0 1,0-1-1,0 0 0,0 0 1,0-1-1,0 0 1,0 0-1,8-4 0,13-6 42,49-29 0,-56 29-21,23-14 10,-1-2-1,-2-2 1,-1-2-1,-1-1 1,-2-2 0,-1-2-1,-2-2 1,-2 0 0,-1-3-1,36-62 1,92-187 107,-132 233-57,-3-1 0,-3-1 1,19-77-1,-40 131-81,1 1 7,-1 1-1,0 0 0,-1-1 0,1 1 1,-1 0-1,0-7 0,0 10-15,-1 1 1,1 0-1,0 0 1,0 0-1,-1-1 0,1 1 1,0 0-1,0 0 1,-1 0-1,1-1 1,0 1-1,-1 0 0,1 0 1,0 0-1,-1 0 1,1 0-1,0 0 0,-1 0 1,1 0-1,0 0 1,-1 0-1,1 0 0,0 0 1,-1 0-1,1 0 1,0 0-1,0 0 0,-1 0 1,1 0-1,0 1 1,-1-1-1,1 0 0,0 0 1,-1 0-1,1 0 1,0 1-1,0-1 0,-1 0 1,1 0-1,0 1 1,0-1-1,-1 1 1,-13 9-8,14-10 6,-20 18-18,1 0 0,1 1 0,1 0 0,1 2 1,-18 28-1,15-16-18,1 2 1,-27 69 0,14-2-91,-29 170-1,56-251 110,-17 131-75,20-127 94,0 0 0,2 0 0,0 0-1,6 26 1,-6-42 17,1 0 0,1 0 0,-1 0 0,1 0 0,1-1 0,4 10 0,-7-17-10,0 1 0,0 0-1,1-1 1,-1 1 0,0-1 0,1 0-1,-1 1 1,1-1 0,-1 0-1,1 0 1,-1 0 0,1 0 0,0 0-1,-1 0 1,1-1 0,0 1 0,0-1-1,0 1 1,0-1 0,0 1 0,-1-1-1,1 0 1,0 0 0,0 0 0,0 0-1,0 0 1,0-1 0,0 1 0,0 0-1,0-1 1,-1 0 0,1 1 0,0-1-1,3-2 1,6-2 41,-1-1 0,1 0 0,-1-1 0,0 0 1,14-13-1,41-49 186,-18 18-78,-12 10-51,-28 32-53,0 0 0,1 0 0,0 1 0,0 0-1,16-11 1,-24 19-50,0-1 0,0 1-1,1 0 1,-1 0-1,0-1 1,1 1 0,-1 0-1,0 0 1,0 0 0,1-1-1,-1 1 1,0 0-1,1 0 1,-1 0 0,1 0-1,-1 0 1,0 0-1,1 0 1,-1 0 0,0 0-1,1 0 1,-1 0 0,0 0-1,1 0 1,-1 0-1,1 0 1,-1 0 0,0 0-1,1 0 1,-1 0-1,0 0 1,1 1 0,-1-1-1,0 0 1,0 0 0,1 0-1,-1 1 1,0-1-1,1 0 1,-1 0 0,0 1-1,0-1 1,1 0 0,-1 1-1,0-1 1,0 0-1,0 1 1,0-1 0,0 0-1,1 1 1,-1-1-1,0 0 1,0 1 0,0-1-1,0 0 1,0 1 0,0-1-1,0 1 1,0-1-1,0 0 1,0 1 0,0-1-1,-4 32 37,2-22-36,1-6-3,-1 11-4,0 1-1,1 0 1,1-1 0,0 1-1,1 0 1,4 21 0,-4-35 3,0 1 0,-1-1 0,1 0 0,0 0 0,0 0 1,1 0-1,-1 0 0,0 0 0,1 0 0,-1 0 0,1-1 1,0 1-1,-1 0 0,1-1 0,0 1 0,0-1 0,0 0 0,0 0 1,0 0-1,0 0 0,1 0 0,-1 0 0,0 0 0,0-1 0,1 1 1,-1-1-1,0 0 0,1 1 0,-1-1 0,0 0 0,1-1 1,-1 1-1,4-1 0,7-1 20,0 0 0,0-2 0,-1 1 0,19-9 0,-10 3-15,-1-1 1,0-1-1,0-1 1,-1 0-1,-1-2 1,0 0-1,30-32 1,-11 4-6,-45 52 0,1-1 0,1 1 0,0 0 0,0 1 0,1-1 0,-5 15 0,9-22 0,0-1 0,0 0 0,0 1 0,1-1 0,-1 1 0,1 0 0,0-1 0,0 1 0,0-1 0,0 1 0,0 0 0,0-1 0,1 1 0,-1-1 0,1 1 0,0-1 0,0 1 0,-1-1 0,2 0 0,-1 1 0,0-1 0,0 0 0,1 0 0,-1 0 0,1 0 0,0 0 0,0 0 0,0 0 0,0 0 0,0-1 0,0 1 0,0-1 0,0 0 0,0 1 0,1-1 0,-1 0 0,5 1 0,-4-1 0,1-1 0,0 1 0,-1-1 0,1 1 0,0-1 0,-1 0 0,1-1 0,0 1 0,-1-1 0,1 1 0,0-1 0,-1 0 0,1 0 0,-1-1 0,0 1 0,1-1 0,-1 0 0,0 1 0,0-1 0,0-1 0,0 1 0,0 0 0,-1-1 0,1 0 0,-1 1 0,1-1 0,-1 0 0,0 0 0,3-6 0,-3 6 0,-1 0 0,1 1 0,-1-1 0,1 0 0,-1 1 0,0-1 0,0 0 0,-1 0 0,1 0 0,0 0 0,-1 0 0,0 0 0,0 0 0,0 0 0,0 0 0,0 0 0,-1 0 0,1 0 0,-1 0 0,0 0 0,1 0 0,-2 0 0,1 0 0,0 1 0,0-1 0,-1 0 0,0 1 0,1-1 0,-1 1 0,0 0 0,0-1 0,0 1 0,-1 0 0,1 0 0,0 0 0,-4-1 0,-4-1 0,-1 0 0,0 0 0,0 2 0,0-1 0,-1 1 0,1 1 0,0 0 0,-14 1 0,23-1 0,7-3 0,8-1 0,189-34 0,-197 37 0,0 1 0,0 1 0,0-1 0,0 1 0,1 0 0,-1 0 0,0 0 0,0 1 0,0 0 0,1 0 0,-1 0 0,0 0 0,0 1 0,5 3 0,-7-4 0,0 1 0,-1-1 0,1 1 0,-1 0 0,1 0 0,-1 1 0,0-1 0,0 0 0,0 1 0,0-1 0,0 1 0,0 0 0,-1-1 0,1 1 0,-1 0 0,0 0 0,0 0 0,0 0 0,0 0 0,-1 0 0,1 1 0,-1-1 0,1 0 0,-1 3 0,-1 4 0,2 15 0,-1-24 0,0-1 0,0 1 0,0-1 0,1 1 0,-1-1 0,0 0 0,0 1 0,1-1 0,-1 1 0,0-1 0,1 0 0,-1 1 0,0-1 0,1 0 0,-1 1 0,0-1 0,1 0 0,-1 0 0,1 1 0,-1-1 0,1 0 0,-1 0 0,1 0 0,-1 0 0,0 0 0,1 0 0,-1 0 0,1 1 0,-1-1 0,1 0 0,-1-1 0,1 1 0,-1 0 0,1 0 0,-1 0 0,1 0 0,-1 0 0,1 0 0,-1-1 0,0 1 0,1 0 0,-1 0 0,1 0 0,-1-1 0,0 1 0,1-1 0,47-26 0,-33 18 0,1 0 0,1 0 0,27-9 0,-41 17 0,1 0 0,-1 0 0,0 0 0,0 0 0,1 1 0,-1-1 0,0 1 0,1 0 0,-1 0 0,0 0 0,1 0 0,-1 1 0,0-1 0,1 1 0,-1 0 0,0 0 0,0 0 0,0 0 0,0 1 0,0-1 0,0 1 0,0 0 0,0-1 0,-1 1 0,1 1 0,-1-1 0,1 0 0,-1 1 0,0-1 0,0 1 0,3 4 0,20 24 0,-17-23 0,0 0 0,-1 1 0,-1 0 0,0 0 0,0 1 0,6 14 0,-9-18 257,4 14 398,-7-19-762,0-1 0,0 0 0,0 1 0,0-1 0,0 0 0,0 1 0,0-1-1,0 0 1,0 1 0,0-1 0,0 1 0,0-1 0,0 0 0,0 1 0,0-1 0,0 0 0,0 1-1,-1-1 1,1 0 0,0 1 0,0-1 0,0 0 0,-1 0 0,1 1 0,0-1 0,0 0-1,-1 0 1,1 1 0,0-1 0,-1 0 0,1 0 0,0 0 0,0 1 0,-1-1 0,1 0-1,-1 0 1,1 0 0,0 0 0,-1 0 0,1 0 0,0 0 0,-1 0 0,1 0 0,0 0 0,-1 0-1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4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5016,'0'0'13497,"9"-6"-13088,32-18-1,-37 21-299,0 1 0,1 1 1,-1-1-1,1 1 0,0-1 0,-1 1 1,1 1-1,0-1 0,0 1 0,5-1 0,13 0 423,-21 0-480,0 1 0,0 0 0,0 0 0,0 0-1,0 0 1,0 0 0,0 0 0,0 0 0,0 1 0,0-1-1,0 1 1,-1-1 0,1 1 0,0 0 0,0 0-1,0 0 1,0 0 0,-1 0 0,1 0 0,-1 0 0,1 1-1,-1-1 1,1 1 0,-1-1 0,0 1 0,1-1 0,0 4-1,0-2-5,0 1 1,-1-1-1,1 1 0,-1-1 0,0 1 0,0 0 0,0-1 1,-1 1-1,1 0 0,-1 0 0,0 0 0,0-1 0,-1 7 1,-3 9 72,0 0 0,-1 0 0,-1 0 0,-1-1 0,0 0 0,-2 0 0,0-1 0,-15 23 1,19-33-53,3-4-31,0 0 0,0 1-1,0-2 1,0 1 0,-1 0 0,1 0-1,-1-1 1,-4 4 0,7-6-31,-1 0 1,1 0-1,0 0 0,0 0 1,0 0-1,0 1 1,-1-1-1,1 0 0,0 0 1,0 0-1,0 0 0,0 0 1,-1 0-1,1 1 1,0-1-1,0 0 0,0 0 1,0 0-1,0 0 0,0 1 1,-1-1-1,1 0 0,0 0 1,0 0-1,0 1 1,0-1-1,0 0 0,0 0 1,0 1-1,0-1 0,0 0 1,0 0-1,0 0 1,0 1-1,0-1 0,0 0 1,0 0-1,0 0 0,0 1 1,1-1-1,8 6 168,18-1 46,6-7 107,38 3 0,-15 1 446,-55-2-825,1 0 1,-1 1-1,0-1 1,1 1-1,-1-1 1,0 1-1,1 0 0,-1-1 1,0 1-1,0 0 1,0 0-1,2 1 1,2 4-3716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4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0 281 6928,'0'0'8106,"10"-11"-7547,-3 2-418,3-4 216,1 1-1,0 0 0,25-20 0,-28 28-51,1-1 0,-1 1 0,1 1-1,0 0 1,0 0 0,14-2 0,-21 4-257,-1 1 1,1 0-1,-1-1 1,1 1 0,0 0-1,-1 0 1,1 0-1,0 0 1,-1 0-1,1 1 1,0-1-1,-1 0 1,1 1 0,-1 0-1,1-1 1,-1 1-1,1 0 1,-1-1-1,1 1 1,-1 0 0,0 0-1,1 0 1,-1 0-1,0 0 1,0 1-1,0-1 1,0 0-1,0 1 1,0-1 0,0 0-1,0 1 1,-1-1-1,2 3 1,1 5 104,-1 0-1,0 0 1,0 1 0,1 18 0,0 3 90,6 29 102,-8-42-228,1 0-1,1-1 1,0 1-1,2-1 0,0 0 1,13 30-1,-14-41-67,5 10 127,0-1 1,20 25 0,-26-37-151,0 1-1,1 0 1,0-1-1,0 0 1,0 0-1,0 0 1,0 0-1,0-1 1,1 1-1,-1-1 1,1 0-1,0-1 1,0 1-1,7 1 1,-6-2 0,0-1 0,0 1 0,0-1 1,0 0-1,-1-1 0,1 1 0,0-1 1,0-1-1,0 1 0,-1-1 0,1 0 1,0 0-1,-1 0 0,0-1 0,0 0 1,0 0-1,5-4 0,-2 1-1,-1-1 0,0 0-1,0-1 1,-1 0 0,0 0 0,-1 0-1,0 0 1,0-1 0,5-12 0,19-51 216,-2-2 1,19-89 0,-42 146-205,0 1 42,0-1 1,0 1-1,10-20 0,-11 31-55,0-1 0,0 1 0,0 0 0,0 1 0,1-1-1,0 0 1,0 1 0,1 0 0,-1 0 0,1 0 0,0 1 0,-1 0 0,8-4 0,-3 3 17,1 0-1,0 1 0,0 0 1,0 0-1,1 1 1,-1 1-1,0 0 0,1 0 1,16 1-1,-5 1 105,0 2 0,-1 0-1,34 10 1,-48-10-47,0 0-1,0 1 1,0 0 0,0 0-1,-1 1 1,0 0 0,0 0 0,0 0-1,-1 1 1,1 0 0,-1 0-1,-1 0 1,6 10 0,-9-14-259,-1-1 0,0 1 1,0 0-1,0 0 0,0-1 0,0 1 1,0 0-1,0 0 0,0-1 0,-1 1 1,1 0-1,-1-1 0,1 1 1,-1 0-1,0-1 0,0 1 0,-1 2 1,0 1-2371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4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27 119 6632,'0'0'4225,"-1"13"-3514,-5 61 197,-13 186 3066,19-206-2898,0-31 63,0-18-94,0-8 440,2-46-940,-1 26-280,-1-29 0,-2-75 499,3 67-391,0 31-43,2 0 0,0 1 0,15-55 0,-17 78-230,0 1-1,1-1 1,0 0-1,0 1 0,0 0 1,0-1-1,1 1 1,-1 0-1,1 0 1,0 0-1,7-6 1,-6 9-43,0-1 1,-1 1 0,1 1 0,0-1 0,0 0 0,0 1 0,1 0 0,-1 0 0,0 0 0,0 0 0,0 1 0,0 0 0,0 0-1,7 2 1,-1 1-12,0 0-1,0 0 1,0 1-1,13 8 1,-18-9-26,-1-1 1,1 1 0,-1 0 0,1 1 0,-1-1 0,-1 1 0,1-1 0,-1 1 0,6 11 0,-8-15-13,0 1 1,0 0-1,-1-1 0,1 1 1,-1 0-1,1 0 0,-1 0 1,0-1-1,1 1 1,-1 0-1,0 0 0,0 0 1,0 0-1,-1 0 0,1 0 1,0-1-1,-1 1 0,1 0 1,-1 0-1,0-1 1,1 1-1,-1 0 0,0 0 1,0-1-1,0 1 0,0-1 1,0 1-1,-1-1 1,1 0-1,0 1 0,-1-1 1,1 0-1,-1 0 0,1 0 1,-4 2-1,-2 0 23,0 0 1,0 0-1,0-1 0,0 1 1,-1-2-1,1 1 0,-15 0 1,-58-1 116,41-2-314,39 1 93,-1 0 0,1-1-1,-1 1 1,1 0-1,-1 0 1,1 0 0,-1 0-1,1 0 1,0-1-1,-1 1 1,1 0 0,-1 0-1,1-1 1,-1 1-1,1 0 1,0-1 0,-1 1-1,1 0 1,0-1-1,-1 1 1,1-1 0,0 1-1,0 0 1,-1-2-1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0:4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5624,'0'0'14554,"8"-11"-14213,64-83 625,-53 70-684,-14 16-159,1 1-1,-1 0 1,1 1 0,1-1 0,-1 1 0,1 1 0,0-1 0,14-8 0,-20 14-98,0 0 0,0 0 0,0 0 0,0-1 0,-1 1 0,1 0 0,0 0 0,0 1 0,0-1 0,0 0 1,0 0-1,0 0 0,-1 1 0,1-1 0,0 0 0,0 1 0,0-1 0,-1 0 0,1 1 0,0-1 0,0 1 1,-1-1-1,1 1 0,-1 0 0,1-1 0,0 1 0,-1 0 0,1-1 0,0 3 0,17 28 399,-11-18-290,23 47 372,-23-44-282,0-1-1,1 0 0,1-1 1,16 22-1,-23-35-190,0 1-1,0-1 1,0 0 0,0 1-1,0-1 1,0 0 0,0 0-1,0 0 1,0-1 0,1 1-1,-1 0 1,0-1 0,0 0-1,1 1 1,-1-1 0,0 0-1,1 0 1,-1 0 0,0-1-1,1 1 1,-1 0 0,4-2-1,2 0 46,1-1 0,-1 0-1,0 0 1,13-7 0,77-53 590,-64 40-168,-13 3-418,-16 11-3981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5520,'0'0'11598,"-2"15"-10929,-20 115 1169,17-96-1068,2-1 1,1 1 0,2 0 0,5 46-1,-5-78-721,0 32 1630,0-33-1475,6-10-4062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9440,'0'0'8377,"14"4"-7733,-2 1-482,-2-2-34,0 0 1,-1 0-1,1-1 1,0 0 0,0 0-1,0-1 1,17-1-1,267-12 2910,-280 11-2777,0 1 1,0 0-1,0 1 1,24 5 0,-31-5-117,-6-1-97,0 0 0,0 0 0,0 0 1,-1 0-1,1 0 0,0 1 0,0-1 0,0 0 0,0 0 0,0 0 1,0 1-1,-1-1 0,1 1 0,0-1 0,0 0 0,0 1 0,-1-1 1,1 1-1,0 0 0,-1-1 0,1 1 0,0 0 0,-1-1 0,1 1 1,-1 0-1,1 0 0,-1 0-59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6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7632,'0'0'9665,"14"-4"-9003,38-9 563,85-11 0,-111 22-577,0 1 0,47 4 0,-64-1-484,0-1 0,0 1 1,0 0-1,0 1 1,0 0-1,0 1 1,-1-1-1,1 2 1,-1-1-1,0 1 0,9 8 1,-15-11-202,0 0-1,0 1 1,0-1 0,-1 1 0,1-1-1,-1 1 1,2 4 0,0-2-2576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5720,'0'0'16666,"0"9"-16269,0 12-101,-2-1 0,0 0 0,-2 0 0,0 0 0,-1 0 0,-14 35 0,16-47-121,-1 0 0,2 0 0,-1 0 0,1 1 0,0-1 0,1 0 0,0 1 0,0 0 0,1-1 0,0 1-1,1-1 1,0 1 0,0-1 0,3 10 0,-3-15-125,0-1-1,0 0 0,1 0 1,-1 1-1,1-1 0,0 0 1,-1 0-1,1-1 0,0 1 1,0 0-1,0 0 0,0-1 1,0 1-1,1-1 0,-1 0 1,0 0-1,1 0 1,-1 0-1,1 0 0,-1 0 1,1-1-1,-1 1 0,1-1 1,4 1-1,6-1 88,0 0 1,-1 0-1,22-5 0,-26 4-64,7-1 34,-1-1 0,1 0 0,-1-1-1,0-1 1,14-6 0,-21 7-297,0 0 0,0 0 0,0-1-1,6-5 1,-9 6-570,0 0 0,1-1 0,-2 1 0,1-1 0,6-10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0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70 7832,'0'0'11462,"-10"-2"-10893,-32-5-10,41 7-504,0 0 0,-1 0 0,1 0-1,-1 0 1,1 0 0,0 0 0,-1 0 0,1 0 0,0 1 0,-1-1-1,1 0 1,0 1 0,0 0 0,-1-1 0,1 1 0,0 0 0,0-1-1,0 1 1,0 0 0,0 0 0,-2 2 0,3-3-8,0 1 0,-1-1 1,1 0-1,0 1 0,-1-1 1,1 1-1,0-1 0,0 1 1,0-1-1,0 1 0,0-1 1,-1 1-1,1-1 0,0 1 1,0-1-1,0 1 0,0-1 0,0 1 1,1 0-1,-1-1 0,0 1 1,0-1-1,0 1 0,0-1 1,1 1-1,-1-1 0,0 0 1,0 1-1,1-1 0,-1 1 1,0-1-1,1 1 0,-1-1 0,0 0 1,1 1-1,-1-1 0,1 0 1,-1 1-1,0-1 0,2 0 1,0 1 4,0 0 1,0-1 0,0 1-1,0-1 1,0 0 0,0 0 0,0 1-1,0-1 1,0-1 0,0 1-1,0 0 1,0 0 0,0-1-1,0 1 1,0-1 0,0 0 0,0 0-1,0 0 1,0 0 0,0 0-1,-1 0 1,1 0 0,0 0-1,-1-1 1,1 1 0,-1 0 0,1-1-1,-1 0 1,0 1 0,0-1-1,2-2 1,0 0 20,0-1 1,0 1-1,-1-1 0,1 0 1,-1 0-1,0 0 0,0 0 1,-1 0-1,1 0 0,-1 0 1,0-8-1,-1 13-63,0 0-1,0 0 0,0 0 1,0 0-1,0 0 0,0 0 1,0-1-1,0 1 0,0 0 1,0 0-1,0 0 0,0 0 1,0 0-1,0 0 0,0 0 0,0 0 1,0 0-1,0 0 0,0 0 1,0 0-1,-1-1 0,1 1 1,0 0-1,0 0 0,0 0 1,0 0-1,0 0 0,0 0 1,0 0-1,0 0 0,0 0 1,0 0-1,0 0 0,-1 0 1,1 0-1,0 0 0,0 0 1,0 0-1,0 0 0,0 0 1,0 0-1,0 0 0,0 0 1,0 0-1,-1 0 0,1 0 1,0 0-1,0 0 0,0 1 1,0-1-1,0 0 0,0 0 1,0 0-1,0 0 0,0 0 1,-9 6 204,-5 7 57,7-7-367,-1 4 919,8-9-1051,1 0-1,-1-1 1,0 1 0,1 0-1,-1-1 1,0 1 0,1 0 0,-1-1-1,1 1 1,-1-1 0,1 1 0,-1-1-1,1 1 1,0-1 0,-1 1-1,1-1 1,-1 0 0,2 1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0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0 226 6520,'0'0'14122,"6"-11"-13787,20-33-11,-23 40-216,1-1-1,-1 1 1,1 0 0,0 0 0,0 0 0,0 1 0,0-1 0,1 1-1,7-5 1,-6 6 3,-1-1-1,1 1 0,0 1 1,-1-1-1,7 0 0,14-4 470,-25 6-569,-1 0 0,0 0 0,1 0 0,-1 0 0,1 0 0,-1 0 0,0 0 0,1 0 1,-1 0-1,1 0 0,-1 0 0,0 1 0,1-1 0,-1 0 0,0 0 0,1 0 0,-1 1 0,0-1 1,1 0-1,-1 0 0,0 1 0,0-1 0,1 0 0,-1 1 0,0-1 0,0 0 0,1 1 0,-1-1 0,0 0 1,0 1-1,0-1 0,0 1 0,7 16 191,-6-10-137,9 28 217,-2 1 0,6 64 0,-9-56 81,13 55 0,-16-90-309,0 0 23,0-1 1,1 1-1,7 15 0,-10-23-65,1 0 0,0 1-1,-1-1 1,1 0 0,0 1 0,0-1 0,0 0-1,0 0 1,0 0 0,0 0 0,0 0 0,0 0-1,1 0 1,-1 0 0,0 0 0,1 0 0,-1-1 0,0 1-1,1-1 1,-1 1 0,1-1 0,-1 1 0,1-1-1,-1 0 1,1 0 0,-1 0 0,1 0 0,-1 0-1,4 0 1,-3-1 0,0 0 0,1 0-1,-1 0 1,0 0 0,0-1 0,0 1-1,0-1 1,-1 1 0,1-1 0,0 0-1,-1 1 1,3-4 0,18-28 41,-14 22-25,8-15 22,-1 0 0,-1-1 1,-1 0-1,-1-1 1,10-40-1,27-103 446,-48 167-475,1 0-1,-1 1 1,1-1-1,-1 1 1,1-1-1,0 1 1,0 0-1,1 0 1,-1 0-1,1 0 1,-1 0-1,1 0 0,0 1 1,0-1-1,0 1 1,0 0-1,1 0 1,5-3-1,3 1 36,0-1 0,0 2 0,1 0 0,15-2 0,9-2 94,-20 3-11,1 1 0,0 1 0,-1 1 0,1 0 0,27 3 0,-5 9 415,-38-10-403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6.2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54 15576,'0'0'3455,"68"-44"-3359,-46 38-144,-10 2 16,1 4-72,-7 0 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1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6328,'0'0'12209,"5"11"-11603,-1-3-472,-1-3-56,0 0-1,-1 0 1,0 0-1,0 0 1,0 1-1,-1-1 1,0 1-1,0-1 1,0 1-1,-1-1 1,0 1-1,0 6 1,-2 16 775,3 37 1,0-17 595,5-14 1512,-25-33-2609,1 3-276,0 2 0,1 0 1,-1 0-1,-19 12 0,32-16-45,0 1-1,0 0 1,0 1-1,0-1 0,-4 6 1,8-9 147,8-1-120,-1 1-1,1-2 0,-1 1 0,0-1 1,0 0-1,12-5 0,21-6 125,13 6 446,105 0 0,-116 1-324,-33-8-1766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0 154 6016,'0'0'10234,"11"8"-9547,34 25 1,-38-30-475,0 1 1,-1-1-1,1-1 0,1 0 1,-1 0-1,0 0 1,0-1-1,1 0 0,-1 0 1,1-1-1,-1 1 1,1-2-1,8-1 0,-5 2 161,-6-1-268,0 0-1,0 0 1,0 0 0,0 0-1,-1-1 1,1 0 0,0 0-1,-1 0 1,1-1-1,-1 1 1,0-1 0,0 0-1,0 0 1,0 0 0,-1-1-1,1 0 1,-1 1 0,0-1-1,0 0 1,0-1 0,-1 1-1,1 0 1,-1-1 0,0 1-1,0-1 1,-1 0-1,1 0 1,-1 0 0,0 1-1,-1-1 1,1 0 0,-1 0-1,0 0 1,0 0 0,0 0-1,-1 0 1,0 0 0,0 0-1,0 0 1,0 0 0,-3-6-1,2 8-77,0-1-1,1 1 1,-1 0 0,-1 0-1,1 0 1,0 0-1,-1 0 1,1 0 0,-1 1-1,0-1 1,0 1-1,0 0 1,0 0 0,0 0-1,-1 0 1,1 0-1,0 1 1,-1-1 0,0 1-1,1 0 1,-1 0-1,0 1 1,1-1 0,-1 1-1,0 0 1,0-1-1,1 2 1,-1-1 0,0 0-1,0 1 1,1 0-1,-1 0 1,1 0 0,-1 0-1,0 0 1,1 1-1,0-1 1,-1 1 0,-3 3-1,0 0 20,-1 1-1,1 0 0,0 0 1,0 0-1,1 1 1,0 0-1,0 1 1,1-1-1,-7 13 1,4-7 30,2 1 0,0 0 0,1 0 1,-8 29-1,12-37-55,-2 6 78,1 0 0,0 1 0,0-1 0,1 1 0,1 18 0,1-28-69,-1 0-1,1-1 0,-1 1 0,1 0 1,0 0-1,0-1 0,0 1 0,0 0 1,0-1-1,1 0 0,-1 1 0,1-1 1,0 0-1,0 1 0,0-1 0,0 0 0,0 0 1,0-1-1,0 1 0,0 0 0,1-1 1,-1 1-1,1-1 0,-1 0 0,1 0 1,0 0-1,-1 0 0,1 0 0,0-1 1,3 1-1,3 0 63,0 0 0,0 0-1,0-1 1,0-1 0,0 0 0,0 0 0,0 0 0,0-1 0,-1 0-1,1-1 1,11-5 0,23-13-4052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5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0 6016,'0'0'11049,"-11"11"-10536,-37 33 14,43-40-392,1 1 0,0 0 1,0 0-1,0 1 0,1-1 1,-1 1-1,1 0 0,1 0 1,-1 0-1,1 0 0,0 0 1,-2 13-1,1-6 151,2-11-241,1 0-1,-1-1 1,0 1 0,1 0-1,0 0 1,-1 0 0,1 0-1,0 0 1,0 0 0,0 0-1,0 0 1,0 0 0,1 0-1,-1 0 1,1 0 0,-1 0-1,1 0 1,0-1 0,-1 1-1,1 0 1,0 0 0,0-1-1,0 1 1,1 0 0,-1-1-1,0 1 1,1-1 0,-1 0-1,1 1 1,-1-1 0,1 0-1,-1 0 1,1 0 0,0 0-1,0 0 1,0 0 0,-1-1-1,1 1 1,0 0 0,0-1-1,0 0 1,4 1 0,0 0-28,1-1 1,0 0 0,0 0-1,0-1 1,0 0 0,-1 0 0,1 0-1,0-1 1,-1 0 0,1-1 0,7-3-1,36-30-3133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11656,'0'0'1448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91 111 12088,'0'0'753,"-9"13"-130,7-11-593,-14 24 672,0 0 0,-20 46 1,34-66-445,0-1 0,0 1 0,1 0 0,-1 0 0,1-1 0,1 1 0,-1 0 0,1 7 0,0-11-186,0 0 0,1 0 0,-1-1 0,1 1 0,-1 0-1,1-1 1,0 1 0,0 0 0,0-1 0,-1 1 0,1-1-1,1 1 1,-1-1 0,0 0 0,0 0 0,0 1-1,1-1 1,-1 0 0,1 0 0,-1 0 0,1 0 0,-1 0-1,1-1 1,0 1 0,-1 0 0,1-1 0,0 1 0,-1-1-1,1 0 1,3 1 0,-2-1-1,0 0 0,-1 0-1,1 0 1,0-1 0,0 1 0,-1-1-1,1 0 1,0 1 0,-1-1 0,1 0 0,-1-1-1,1 1 1,-1 0 0,4-4 0,33-27 321,-29 22-238,58-54 922,-42 92-312,-22-26-736,0 1-1,0-1 1,-1 1 0,1-1-1,1-1 1,-1 1 0,0-1 0,0 1-1,1-1 1,-1 0 0,1-1-1,-1 1 1,1-1 0,-1 0-1,0 0 1,1 0 0,-1-1-1,1 1 1,-1-1 0,1 0 0,4-2-1,-2 0-1,-1-1 0,1 0 0,-1 0 0,0 0 0,0-1 1,0 1-1,-1-2 0,0 1 0,0 0 0,5-8 0,0-1 26,0 0 0,-1-1 1,8-18-1,-4 2 142,-2 0 1,8-34-1,-19 64-186,0 1 1,0 0 0,0 0-1,0-1 1,1 1-1,-1 0 1,0 0 0,0-1-1,0 1 1,0 0-1,0 0 1,0-1 0,0 1-1,0 0 1,0 0-1,0-1 1,0 1-1,-1 0 1,1 0 0,0-1-1,0 1 1,0 0-1,0 0 1,0-1 0,0 1-1,-1 0 1,1 0-1,0 0 1,0-1 0,0 1-1,0 0 1,-1 0-1,1 0 1,0 0-1,0 0 1,-1-1 0,1 1-1,0 0 1,-13 1 162,-11 10-5,17-7-247,-1 1-1,1 0 1,1 1 0,-1 0 0,1 0-1,0 0 1,0 1 0,1 0 0,0 0-1,0 0 1,0 1 0,1-1 0,0 1-1,-5 15 1,7-10-529,2-8-2768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8936,'0'0'6965,"-11"11"-6251,-6 6-439,4-6 78,1 1 1,-15 20-1,26-31-262,0 0-1,0 1 1,0-1 0,0 0-1,0 1 1,0-1 0,0 1-1,0-1 1,1 1 0,-1-1-1,1 1 1,-1-1 0,1 1-1,0 0 1,-1-1 0,1 1-1,0 0 1,0-1-1,0 1 1,0 0 0,1 1-1,0-1 4,0-1 0,0 1 0,0-1 0,0 1 0,0-1-1,0 1 1,1-1 0,-1 0 0,0 1 0,1-1 0,-1 0-1,1 0 1,-1 0 0,1 0 0,0-1 0,-1 1 0,1 0 0,3 0-1,3 1 67,0 0 0,0 0 1,0-1-1,0 0 0,0-1 0,0 0 0,0 0 0,1-1 0,-1 0 0,0 0 0,0-1 0,0 0 0,0 0 0,-1-1 0,12-5 0,-7 2-501,-1 0 0,1-1 0,-1 0-1,-1 0 1,0-2 0,0 1-1,0-1 1,14-18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5320,'0'0'11358,"4"13"-10587,-2-6-653,1 3 75,0 1 1,-1-1 0,0 1-1,0 0 1,-2 0-1,1 21 1,-19 253 3657,17-275-3632,1-1 0,0 1 0,1-1 1,0 1-1,0-1 0,1 1 0,0-1 1,1 0-1,0 0 0,1 0 0,-1 0 1,2 0-1,-1-1 0,1 0 0,8 10 1,-12-17-185,1 0 1,-1 0 0,1 0 0,0 0 0,-1 0 0,1 0 0,0-1-1,0 1 1,0 0 0,-1-1 0,1 0 0,0 1 0,0-1 0,4 0 0,32-1 215,-26 0-143,19 0 248,0-2 1,34-7-1,-55 8-539,19-5-647,-29 6 529,1 1 1,0-1-1,0 1 0,0-1 1,-1 1-1,1-1 0,0 1 0,-1-1 1,1 1-1,0-1 0,-1 0 1,1 1-1,-1-1 0,1 0 0,-1 0 1,1-1-1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44:18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8640,'0'0'2713,"11"0"-1949,19-4-165,-1 0 0,1-2 0,41-14 0,42-16 2045,134-23 0,-221 53-2041,-18 4-169,0 0 0,1 0 0,13 0-1,-4-4 402,-12 2-3639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0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0 4512,'0'0'5089,"-10"2"-4689,-8 1-124,1 1 0,0 0 0,-22 10 0,-41 14 1148,76-27-1319,0 1 0,0 0-1,1 0 1,-1 0 0,0 0 0,1 0-1,0 1 1,-1 0 0,1 0 0,0-1 0,1 2-1,-1-1 1,0 0 0,1 0 0,0 1-1,0 0 1,0-1 0,0 1 0,0 0 0,1 0-1,0 0 1,-2 8 0,0 4 49,1-1-1,0 1 1,2 0 0,1 27 0,19 116 481,-4-59-345,14 112 208,15 157 554,-41-313-747,-5 64 0,-1 180 791,2-295-1067,1 18 221,6 42 0,-1-35 157,-6-29-381,1 0 0,-1 0 0,1 0 0,-1-1 0,1 1 0,-1 0 0,1-1 0,0 1 0,-1 0 0,1-1 0,0 1 1,-1-1-1,1 1 0,0-1 0,0 1 0,0-1 0,-1 1 0,1-1 0,0 0 0,0 0 0,0 1 0,1-1 0,22 6 157,20-1-17,70-1-1,-27-1 67,-68-3-206,-1 0 0,1-2 0,0 0 0,0-1 0,-1 0 0,0-2 0,0 0 0,0-1 0,0-1 0,-1 0 0,0-2 1,0 0-1,-1 0 0,23-20 0,-2-3-2996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03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4616,'0'0'4089,"11"6"-3754,16 6 166,44 15 0,-64-25-404,0 0 0,0 1 0,0 0 0,-1 1 0,1-1 0,-1 1 0,0 0 0,0 1 0,0-1 0,-1 1-1,0 1 1,0-1 0,0 1 0,0-1 0,-1 1 0,0 1 0,0-1 0,-1 1 0,1-1 0,-2 1 0,1 0 0,-1 0-1,0 0 1,2 9 0,0 15 125,0 1-1,-2 0 0,-2 0 1,-4 42-1,3-48-83,-12 155 541,-4 94 252,-6 116 142,22-380-1049,-2 56 254,7 105 1,22 65 377,-11-115-263,-11-86-204,6 92 900,-11-127-1062,0-1 1,-1 0-1,1 1 1,-1-1-1,1 0 0,0 0 1,-1 0-1,1 0 1,-1 0-1,1 0 1,-1 0-1,1 0 1,0 0-1,-1-1 1,-2 0-1,4 1-25,-42-10 157,1 1 33,-77-9 1,95 16-121,0 0 0,0 2 0,0 1 0,-36 5 0,53-4-59,-4-1 29,0 2-1,0 0 1,-14 6-1,22-9-43,1 1-1,0 0 1,-1-1-1,1 1 1,0 0-1,0 0 1,-1 0-1,1 0 1,0 0-1,0 0 1,0 1-1,0-1 1,-1 2-1,2-2-7,0 0 1,-1 0-1,1 0 1,0-1-1,0 1 0,0 0 1,0 0-1,0 0 0,0 0 1,0 0-1,1 0 0,-1 0 1,0-1-1,0 1 0,1 0 1,-1 0-1,0 0 1,1-1-1,-1 1 0,1 0 1,-1 0-1,1-1 0,-1 1 1,1 0-1,0 0 0,1 1-282,0 0-1,0-1 1,0 1-1,1-1 1,-1 1-1,0-1 1,1 0-1,-1 0 1,3 1-1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6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1 244 11760,'0'0'3786,"19"-7"-3108,28-10-323,0 1 1,57-9 0,-8 8 26,186-37 522,115-13 629,-198 39-506,-83 17-343,-73 10-3258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09.7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6944,'0'0'11951,"10"0"-11720,197-10 1530,-162 7-1471,0 2 0,64 7 0,-94-5-209,19-1 201,0-1 0,-1-2 0,1-2-1,39-10 1,-69 15-195,1-1 0,-1 0 0,1-1 1,-1 1-1,0-1 0,1 0 0,-1 0 0,0 0 0,5-4 0,-6 3 17,-6 6 200,-8 6-4179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1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8240,'0'0'6689,"2"11"-6250,0 19 165,-3 55-1,-5 106 1208,4-152-1166,5 41 0,-1-5 953,-2-75-1578,0 1 1,0 0-1,0-1 0,0 1 0,0-1 0,0 1 1,0-1-1,0 1 0,0-1 0,1 1 1,-1-1-1,0 1 0,0 0 0,0-1 1,1 1-1,-1-1 0,0 0 0,1 1 1,-1-1-1,0 1 0,1 0 0,9-4-3398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16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4416,'0'0'16113,"13"1"-15899,104 4 357,164 5 2113,-280-9-2789,0-1 1,0 0-1,-1 1 0,1-1 1,0 1-1,-1-1 0,1 1 1,0-1-1,-1 1 0,1-1 1,0 1-1,-1-1 0,1 1 1,-1 0-1,1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1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 7432,'0'0'11426,"-11"1"-10933,-36 5-15,44-5-421,0 0 0,0 0 1,0 0-1,1 0 0,-1 1 1,0-1-1,1 1 0,-1 0 0,1-1 1,-1 1-1,1 0 0,0 1 1,0-1-1,0 0 0,0 1 0,0-1 1,-1 4-1,-5 4 193,3-4-117,1 0 0,0 1 0,0-1 0,1 1 0,0 0 0,0 0 0,0 0 0,1 0-1,0 0 1,0 1 0,1-1 0,0 0 0,0 1 0,1-1 0,0 1 0,2 14 0,-1-19-81,0-1-1,-1 1 1,1-1 0,1 1 0,-1-1 0,0 0-1,1 1 1,-1-1 0,1 0 0,-1 0-1,1 0 1,0 0 0,4 3 0,28 19 366,-28-21-358,0 0 1,1 0-1,0-1 1,-1 0-1,1 0 1,0 0-1,0-1 1,0 0 0,0-1-1,0 1 1,8-2-1,-10 1-59,1-1 0,-1 1-1,0-1 1,0-1 0,0 1 0,0-1-1,0 0 1,0 0 0,0 0 0,6-5-1,7-11-3676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17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33 7232,'0'0'10634,"-10"-2"-10075,-30-4-27,33 7 126,10 4 0,10 3 224,-11-8-838,1 0-1,-1 0 0,0 0 1,1-1-1,-1 1 0,0 0 1,1-1-1,-1 1 0,0-1 0,1 0 1,-1 0-1,0 0 0,0 0 1,0 0-1,0-1 0,0 1 1,0 0-1,0-1 0,0 0 1,-1 1-1,1-1 0,-1 0 0,1 0 1,-1 0-1,0 0 0,1 0 1,-1 0-1,1-3 0,-2 5-35,0 0-1,0 0 0,0 0 0,-1 0 0,1 0 1,0 1-1,0-1 0,0 0 0,0 0 0,0 0 1,0 0-1,0 0 0,-1 0 0,1 0 0,0 0 1,0 0-1,0 0 0,0 0 0,0 0 0,0 0 1,-1 0-1,1 0 0,0 0 0,0 0 0,0 0 1,0 0-1,0 0 0,0 0 0,-1 0 1,1 0-1,0 0 0,0 0 0,0 0 0,0 0 1,0 0-1,0 0 0,0-1 0,-1 1 0,1 0 1,0 0-1,0 0 0,0 0 0,0 0 0,0 0 1,0 0-1,0 0 0,0-1 0,0 1 0,0 0 1,0 0-1,0 0 0,0 0 0,0 0 0,0 0 1,0-1-1,-1 1 0,1 0 0,0 0 1,1 0-1,-1 0 0,0 0 0,0 0 0,0-1 1,0 1-1,0 0 0,-10 9 255,2 24-247,7-20-3038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1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189 112 6128,'0'0'9210,"-12"5"-8723,-6 4-130,-1 1 0,2 1 1,-25 18-1,34-22-117,1 0 0,0 0 0,0 1 0,1 0 0,0 0 0,0 0-1,1 1 1,0 0 0,-5 12 0,8-14-101,-1 0-1,1 0 1,0 1 0,1-1-1,-1 0 1,2 1 0,-1 0-1,1-1 1,0 1-1,0-1 1,1 1 0,3 13-1,-3-18-91,0 0 0,-1-1 0,1 1 0,0-1-1,0 1 1,1-1 0,-1 1 0,0-1 0,1 0 0,0 1-1,-1-1 1,1 0 0,0 0 0,0 0 0,0 0 0,0-1-1,1 1 1,-1-1 0,0 1 0,1-1 0,-1 0 0,4 2-1,-2-3-9,0 1-1,0-1 1,-1 1-1,1-1 1,0 0-1,0-1 0,0 1 1,-1-1-1,1 1 1,0-1-1,-1 0 1,1 0-1,-1-1 0,1 1 1,3-3-1,6-3 44,0-1 0,-1-1-1,0 1 1,-1-2-1,0 0 1,14-15 0,50-75 347,-65 87-366,25-44 297,-34 55-167,-2 4-120,-3 11-27,4-1-13,1 1 0,0-1 0,0 0 1,1 0-1,1 0 0,6 19 0,-7-25-18,1-1-1,0 1 0,0-1 1,0 1-1,1-1 0,-1 0 1,1-1-1,1 1 0,-1-1 1,0 0-1,1 0 0,0 0 1,0 0-1,0-1 0,7 4 1,-8-5 7,1 0 0,-1 0 0,1 0 0,-1 0 1,1-1-1,0 0 0,0 0 0,-1 0 1,1-1-1,0 1 0,0-1 0,0 0 1,0 0-1,0-1 0,0 0 0,0 0 0,-1 0 1,1 0-1,0-1 0,-1 1 0,1-1 1,-1-1-1,0 1 0,1 0 0,-1-1 1,0 0-1,0 0 0,6-7 0,-1 1 32,0-1-1,0 0 0,-1-1 1,0 0-1,-1 0 0,-1 0 1,0-1-1,0 0 0,4-15 1,-4 11 32,-1 0 0,-1 0 0,-1-1 0,0 1 0,-1-1 0,0-31 0,-3 44-57,1 0 0,0 0 0,-1-1 0,1 2 0,-1-1 0,0 0 0,-1 0 0,1 0 0,-1 0 0,1 1 0,-5-7 0,5 8-37,-1 1 0,0-1 0,0 0 1,0 1-1,0-1 0,0 1 0,0 0 1,0 0-1,0 0 0,0 0 0,-1 0 1,1 0-1,0 0 0,-1 1 1,1-1-1,0 1 0,-1 0 0,1 0 1,-5 0-1,-3 0-205,0 1 0,0 0 0,0 0 0,0 1 0,-18 6 1,18-5-3298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2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0 6424,'0'0'7116,"-13"11"-6546,7-7-490,-23 20 436,-29 30 0,39-35-188,1 2 0,0 0 0,2 1 0,1 1 0,0 0 0,-18 42 0,25-47-174,1 1-1,1 0 1,1 0-1,1 0 0,0 0 1,2 1-1,0-1 1,1 1-1,1 0 1,3 21-1,2-6 120,2 0-1,2-1 1,1 0 0,1-1-1,2 0 1,2-1 0,34 57-1,-36-67-67,57 85 784,-58-90-751,2-1 1,0 0 0,0-1 0,20 15 0,6 4 449,-20-17 95,33 23 1,-51-40-821,0 1 1,0 0-1,0-1 0,0 1 1,0-1-1,0 0 0,0 0 1,0 0-1,0 0 0,0 0 1,0 0-1,0 0 0,0-1 1,0 1-1,0-1 1,0 1-1,0-1 0,0 0 1,2-1-1,2 0-2342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22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5520,'0'0'9512,"11"11"-8998,15 15-260,118 127 1391,-118-119-1304,-2 1 1,-1 1 0,-3 2-1,0 0 1,-3 1 0,20 60 0,-28-67-74,-2-1 1,0 1-1,-2 1 1,-2-1-1,-1 1 1,-1 0-1,-2-1 1,-1 1-1,-7 34 1,4-46-89,-1 0 1,0 0-1,-2 0 1,0 0-1,-2-1 1,0-1-1,-1 0 0,-1 0 1,0-1-1,-2-1 1,-22 23-1,16-17 21,-18 18 161,35-38-327,-1 0 0,1-1 0,-1 1 0,0-1 0,0 1 0,1-1 0,-1 0 0,-1-1 1,-5 3-1,9-4-39,1 0 0,-1 0 0,0 0 0,1 0 0,-1 0 1,1 0-1,-1 0 0,1 0 0,-1 0 0,0 0 1,1 0-1,-1 0 0,1 0 0,-1 0 0,0-1 0,1 1 1,-1 0-1,1 0 0,-1-1 0,1 1 0,-1 0 1,1-1-1,-1 1 0,1-1 0,0 1 0,-1 0 1,1-1-1,-1 1 0,1-1 0,0 1 0,0-1 0,-1 1 1,1-1-1,0-1 0,-4-21-276,10-34-236,0 28-2693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23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17151,'0'0'-72,"14"-9"-252,47-31 576,-55 36-128,0 1 0,0-1 0,0 1-1,0 1 1,1-1 0,-1 1 0,1 0-1,-1 0 1,1 1 0,0 0-1,-1 0 1,1 1 0,0 0 0,11 1-1,-17-1-88,-1 0 0,1 0-1,0 0 1,0 0-1,-1 1 1,1-1-1,0 0 1,0 0 0,-1 1-1,1-1 1,0 1-1,-1-1 1,1 0-1,-1 1 1,1-1 0,0 1-1,-1 0 1,1-1-1,-1 1 1,0-1-1,1 1 1,-1 0 0,1-1-1,-1 2 1,1 1 17,0-1 0,-1 0 0,1 1 1,-1-1-1,0 1 0,1-1 1,-1 1-1,-1 2 0,0 7 77,-1 0 1,-5 18-1,5-23-50,-6 19 166,0 0 1,-2 0 0,0-1 0,-2-1-1,-1 0 1,-28 41 0,32-54-88,7-10-44,0 1 0,0 0 1,1 0-1,-1 0 0,1 0 0,-1 1 0,1-1 0,-2 5 0,3-6-92,0 0 0,0 0 0,0 0-1,0 0 1,0 0 0,0 0 0,1 0 0,-1 0 0,0-1 0,1 1 0,-1 0 0,0 0 0,1 0-1,-1 0 1,1 0 0,0-1 0,-1 1 0,1 0 0,-1-1 0,1 1 0,0 0 0,0-1-1,-1 1 1,1-1 0,0 1 0,0-1 0,0 1 0,0-1 0,0 0 0,1 1 0,7 3 58,-1-1-1,1 0 1,0 0 0,0-1 0,1 0 0,-1 0 0,0-1 0,1-1 0,-1 1 0,11-2 0,11-3 238,52-12-1,-67 13-269,-6 2-934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2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0 345 5120,'0'0'12863,"7"-11"-12579,-6 8-265,4-4 63,-1-1 0,1 1 0,0 0 0,0 0-1,1 0 1,0 1 0,0 0 0,1 0 0,0 0 0,0 1 0,9-5 0,-8 6 101,0 1 1,1 0-1,-1 0 1,1 1 0,11-1-1,-18 3-146,-1 0 0,1 1 0,0-1 1,-1 1-1,1 0 0,-1-1 0,1 1 0,-1 0 0,1 0 0,-1 0 0,0 0 0,0 0 1,1 0-1,-1 0 0,0 0 0,0 1 0,0-1 0,0 0 0,0 1 0,0-1 1,-1 1-1,1-1 0,0 1 0,-1-1 0,1 1 0,-1 0 0,1-1 0,-1 1 0,0-1 1,0 3-1,2 8 113,0-1 1,-1 23-1,-1-32-131,0 16 113,4 104 614,-3-109-629,1 1-1,1-1 0,0 0 0,1 0 1,0 0-1,11 23 0,-12-32-72,0 1 0,1-1 1,-1 0-1,1 0 0,0 0 0,0-1 0,0 1 0,1-1 0,-1 0 0,1 0 0,0-1 0,8 4 0,10 6 95,-16-9-86,1 0 1,-1-1-1,0 0 0,0-1 0,1 1 1,-1-1-1,1-1 0,-1 0 0,1 0 0,0 0 1,-1-1-1,1 0 0,-1 0 0,0-1 0,1 0 1,-1 0-1,0-1 0,0 0 0,0 0 0,-1 0 1,13-10-1,-8 3 20,-1-1 1,-1 0-1,1-1 1,-2 0-1,0-1 1,10-19-1,-6 5 137,-2 1 1,12-43-1,-19 56-143,-1-1 0,0 0 1,-1 1-1,-1-1 0,-2-22 0,-2 3 156,-9-40-1,0 32-16,8 29-69,2 1-1,-5-20 0,5 19 55,2 11-183,1 0 0,-1 1 0,1-1 0,0 0 0,-1 1 0,1-1 0,0 0-1,0 0 1,-1 1 0,1-1 0,0 0 0,0 0 0,0 0 0,0 1 0,0-1-1,0 0 1,0 0 0,0 0 0,1 1 0,-1-1 0,0 0 0,0 0 0,1 1 0,-1-1-1,0 0 1,1 0 0,-1 1 0,1-1 0,-1 0 0,1 1 0,-1-1 0,1 1-1,-1-1 1,1 1 0,0-1 0,-1 1 0,1-1 0,0 1 0,-1-1 0,2 1-1,14-9 42,0 1-1,0 1 0,0 1 0,1 0 0,0 1 1,1 1-1,-1 0 0,1 2 0,-1 0 0,1 1 1,0 0-1,27 4 0,-35-1-32,0 0 0,-1 1 0,1 0 0,0 1 0,-1 0 0,0 1 0,9 5 0,-18-9-14,1 0 1,0-1-1,-1 1 0,1 0 0,0 0 0,-1-1 1,1 1-1,-1 0 0,1 0 0,-1 0 1,0 0-1,1 0 0,-1 0 0,0 0 1,1-1-1,-1 1 0,0 0 0,0 0 0,0 0 1,0 0-1,0 0 0,0 0 0,0 0 1,0 0-1,-1 0 0,1 0 0,0 0 1,-1 0-1,1 0 0,0 0 0,-1 0 0,0 1 1,-3 13-4670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38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70 141 8840,'0'0'8631,"-11"11"-8277,-34 37-5,43-47-323,1 0 0,0 0 0,0 1 0,0-1 0,0 1 0,0-1 0,0 0 0,0 1 0,1 0 0,-1-1 0,1 1 0,-1-1 0,1 1 0,-1 0 0,1-1 0,0 1 0,0 0 0,0 0 0,0-1 0,0 1 0,0 0 0,0-1 0,0 1 0,1 0 0,-1-1 0,1 1 0,-1 0 0,1-1 0,0 1 0,0-1 0,0 1 0,0-1 0,0 1 0,0-1 0,0 0 0,0 1 0,2 0 0,1 2 62,1 0 1,0-1 0,-1 0-1,1 0 1,0-1 0,0 1-1,1-1 1,6 2-1,-4-2 29,-1-1 0,1 0 0,0-1 0,-1 1-1,1-1 1,-1-1 0,1 0 0,0 0-1,-1 0 1,1-1 0,-1 0 0,0 0 0,0-1-1,0 0 1,0 0 0,12-8 0,-18 9-86,0 1 0,1-1 1,-1 1-1,0-1 0,0 1 0,0-1 1,0 0-1,-1 0 0,1 1 1,0-1-1,-1 0 0,1 0 0,-1 0 1,0 0-1,1 0 0,-1 0 1,0 0-1,0 0 0,0 0 1,-1 0-1,1 0 0,0 1 0,-1-1 1,1 0-1,-1 0 0,0 0 1,1 0-1,-1 1 0,-2-4 0,0 0 34,0-1-1,0 0 0,-1 1 0,1 0 0,-1-1 0,-1 2 0,-7-9 1,-5 1 169,-1 0 0,-36-16 0,43 23-134,11 5-96,0-1-1,0 1 0,0 0 0,0 0 1,0 0-1,0 0 0,-1 0 0,1 0 1,0-1-1,0 1 0,0 0 0,0 0 1,0 0-1,0 0 0,0 0 0,0-1 1,0 1-1,0 0 0,-1 0 0,1 0 1,0 0-1,0-1 0,0 1 1,0 0-1,0 0 0,0 0 0,0 0 1,0-1-1,0 1 0,1 0 0,-1 0 1,0 0-1,0 0 0,0-1 0,0 1 1,0 0-1,0 0 0,0 0 0,0 0 1,0 0-1,0 0 0,1-1 1,-1 1-1,0 0 0,0 0 0,0 0 1,0 0-1,0 0 0,0 0 0,1 0 1,-1 0-1,0 0 0,0-1 0,0 1 1,0 0-1,1 0 0,-1 0 0,0 0 1,12-6 23,48-15 86,0 2 0,89-16 0,-132 32-73,-1 1 1,1 0-1,0 1 0,0 1 1,17 2-1,-30-2-14,1 1 0,-1 0 0,1 0 0,-1 1-1,1-1 1,-1 1 0,0 0 0,0 0 0,0 1-1,4 2 1,-5-3 0,-1 0 1,0 1-1,0-1 0,0 0 0,0 1 0,0 0 0,0-1 0,-1 1 0,1 0 1,-1 0-1,0 0 0,0 0 0,0 0 0,0 0 0,-1 0 0,1 4 1,0 4 48,-2 0 0,0 0 0,0-1 0,-1 1 0,0 0 0,-1-1 0,0 0 1,-1 1-1,-8 17 0,4-11 270,-9 34 0,16-41 177,7-15 72,3-5-548,42-32 289,1 2 0,3 2 0,59-31 0,-108 65-319,-1 1 30,-1 1 0,0 0 0,0-1-1,1 1 1,0 1 0,-1-1 0,7 0 0,-10 1-31,1 2 1,-1-1 0,1 0 0,-1 0 0,1 0-1,-1 1 1,1-1 0,-1 0 0,0 1-1,1 0 1,-1-1 0,0 1 0,1 0 0,-1 0-1,0-1 1,0 1 0,0 0 0,1 0 0,-1 0-1,0 1 1,0-1 0,-1 0 0,1 0-1,0 0 1,0 1 0,-1-1 0,1 0 0,0 3-1,7 14 107,-2 1-1,8 34 0,-11-37-35,2 1 0,0-1 0,0 0 0,12 23 0,-15-36-59,0 1 0,1-1 1,-1 1-1,1-1 0,0 0 1,0 0-1,0 0 0,1 0 1,-1 0-1,0-1 0,1 0 1,0 1-1,0-1 0,-1-1 0,1 1 1,0-1-1,0 1 0,1-1 1,-1 0-1,0 0 0,0-1 1,1 1-1,-1-1 0,0 0 1,0 0-1,8-2 0,6-1 116,-1-1 0,1-1 0,-1 0 0,29-14 0,-43 18-142,-2 1 0,34-14 804,-13 10-5820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3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3208,'0'0'9400,"3"12"-8858,0 1-387,0-5-48,-1 0 0,0 1 1,-1-1-1,0 1 0,-1 0 0,1-1 0,-2 11 0,-8 222 3890,5-168-1165,4-72-2802,0-1-1,1 1 0,-1 0 0,0-1 1,1 1-1,-1 0 0,0-1 0,1 1 1,-1 0-1,1-1 0,-1 1 0,1-1 1,-1 1-1,1-1 0,0 1 0,-1-1 1,1 0-1,-1 1 0,1-1 0,0 1 1,-1-1-1,1 0 0,0 0 0,0 1 0,-1-1 1,1 0-1,0 0 0,0 0 0,-1 0 1,1 0-1,0 0 0,0 0 0,-1 0 1,2-1-1,33-2 322,-34 3-332,77-12 589,107-31 0,-182 43-566,0-1 0,1 0-1,-1 1 1,1 0 0,-1-1 0,1 1 0,-1 1 0,1-1 0,-1 0 0,1 1 0,-1 0 0,7 2 0,0-5 208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3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8240,'0'0'4656,"10"-2"-4148,49-10 227,61-10 1038,-119 21-1757,11 0 368,1-1 0,-1 1 0,1 1 0,-1 0 0,25 5-1,29 13 2631,-53-13-2103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32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8640,'0'0'2544,"10"-3"-2252,164-52 1696,-158 50-1419,1 1 1,0 0 0,0 2 0,1 0-1,26 1 1,-31 4 107,-13-2-787,1-1 0,0 0-1,0 1 1,0-1-1,0 0 1,0 0 0,0 1-1,0-1 1,0 0-1,0 0 1,0 0 0,0 0-1,0 0 1,1-1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33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1 275 4312,'0'0'8766,"12"-12"-8202,-1 1-425,9-7 148,-1-2-1,17-23 1,-19 20 40,0 0 161,29-31-1,-39 48-290,0-1-1,0 1 0,1 0 1,-1 1-1,1 0 0,0 0 1,1 1-1,14-6 0,-22 10-161,0 0 0,0-1 0,0 1 0,0 0 0,0 0 0,0-1 0,1 1 0,-1 0 0,0 0 0,0 0 0,0 0 0,0 1 0,0-1 0,0 0 0,0 0 1,0 1-1,0-1 0,0 0 0,0 1 0,0-1 0,0 1 0,0-1 0,0 1 0,0 0 0,-1-1 0,2 2 0,1 1 54,-1 1 1,0-1-1,0 1 0,0-1 1,3 8-1,6 11 214,-7-16-171,0 0 0,1 0 0,-1-1 0,1 1 0,0-1 0,1 0 0,-1 0 0,1-1-1,0 0 1,0 0 0,1 0 0,-1-1 0,1 0 0,0 0 0,0 0 0,0-1 0,0 0-1,0 0 1,0-1 0,0 0 0,1-1 0,-1 1 0,0-1 0,11-2 0,-7 1 15,0 0 0,0-2 1,0 1-1,-1-1 1,1-1-1,-1 0 1,0 0-1,0-1 0,0 0 1,-1-1-1,1 0 1,-1-1-1,13-12 1,-7 3 116,-10 10-139,0 1 0,-1 1 0,1-1 0,1 1 0,-1-1 0,12-5 1,-16 9-126,0 0 1,1 0-1,-1 0 1,0 0-1,0-1 1,1 1-1,-1 0 1,0-1-1,0 1 1,-1-1-1,1 1 1,1-3-1,1-3-3284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47.3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0 4216,'0'0'11913,"2"10"-11527,0 6-229,0 1-1,-1-1 0,-1 1 0,-1 0 0,0-1 1,-7 28-1,-75 303 3186,75-309-2829,-7 20 353,11-48-555,2-7-381,1-1-1,0 1 1,-1 0 0,1 0-1,0-1 1,1 1-1,-2 4 1,9-6-3290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47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59 8840,'0'0'6184,"9"-1"-5600,116-22 980,-71 11-666,1 3 0,85-4 0,-117 12-222,1 2-1,39 6 1,-53-5-372,-8-1-244,1 0 0,-1 0 0,0 0 0,0-1 0,1 1 1,-1-1-1,0 0 0,1 0 0,-1 1 0,1-2 0,-1 1 0,0 0 1,1 0-1,-1-1 0,0 1 0,5-3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0.1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181 420 4912,'0'0'5712,"-11"0"-5356,-35 1-18,43 0-289,0-1-1,0 1 1,0 0-1,0 0 1,-1 0-1,2 0 0,-1 1 1,0-1-1,0 1 1,0 0-1,1-1 1,-1 1-1,-3 4 1,-22 29 530,22-26-427,0-1 71,0 1 0,0 0 1,1 0-1,0 1 1,1-1-1,0 1 0,1 0 1,-4 14-1,7-22-149,0 1-1,0 0 1,1 0-1,-1 0 1,1-1-1,-1 1 1,1 0-1,0 0 1,0-1-1,0 1 0,1-1 1,-1 1-1,0-1 1,1 1-1,0-1 1,-1 0-1,1 0 1,0 0-1,0 0 1,0 0-1,1 0 1,-1-1-1,0 1 1,1-1-1,-1 1 1,5 1-1,-4-1-14,1-1 0,-1 1 0,0-1 0,1 0 0,-1 0 0,1 0 0,-1 0-1,1-1 1,-1 1 0,1-1 0,-1 0 0,1 0 0,0 0 0,-1-1 0,1 1 0,-1-1 0,1 0 0,-1 0 0,1 0 0,4-3-1,-3 0-7,0 0 1,0-1-1,-1 1 0,0-1 0,0-1 0,0 1 0,-1 0 0,0-1 0,0 0 0,4-10 0,2-7 104,7-33-1,-8 27-28,-3 12 58,0-1-1,-2 1 1,0-1 0,0-18-1,-4 35 84,-3 7-141,-2 7-10,3 1 6,2 0 0,0 0 0,1 1 0,0-1-1,1 0 1,1 0 0,0 0 0,1-1 0,0 1-1,1 0 1,1-1 0,0 0 0,9 16 0,-13-27-90,0 1 0,0-1 0,1 1 0,-1-1 0,1 0 0,0 0 0,0 1 0,-1-1 0,1 0 0,1-1 0,-1 1 0,0 0 0,0-1 0,1 1 1,-1-1-1,1 1 0,-1-1 0,1 0 0,-1 0 0,6 1 0,-5-2-10,1 0 0,-1 0 0,0 0 0,0-1 0,0 1 0,1-1 0,-1 0 0,0 0 0,0 0 0,0 0 0,0 0 0,0-1 0,0 0 0,-1 1 0,1-1 0,0 0 0,3-4 0,6-5 18,0-2 0,0 0 1,-2 0-1,0-1 0,0 0 0,-1-1 1,-1 0-1,0 0 0,9-31 0,1-12 39,15-88-1,-16 63-14,-9 41-20,2-45 1,-10 79-30,-2-11 89,-2 17-5,-2 12-56,-4 18 3,1 0-1,0 1 1,-7 58-1,2 93 103,4-41 150,6-32 80,4-90-237,0-13 216,1-9-287,4-11-86,4-3 1,0 0 0,1 0 0,1 1 0,1 0 0,0 1 0,2 0 0,0 1 0,26-23 0,-25 25-18,-7 7 20,-1 1-1,1 0 1,8-5 0,-14 9 11,-1 1 1,1 0-1,0 1 0,0-1 1,0 0-1,-1 0 0,1 1 1,0-1-1,0 1 0,0 0 0,0-1 1,0 1-1,0 0 0,0 0 1,0 1-1,0-1 0,0 0 1,0 0-1,0 1 0,3 0 1,-4 0 1,0 0-1,1 0 1,-1 0 0,0 0 0,0 0 0,1 1 0,-1-1 0,0 0 0,0 0 0,0 1 0,0-1 0,-1 1 0,1-1 0,0 1 0,-1-1 0,1 1 0,0-1 0,-1 1 0,0 0 0,1-1 0,-1 1 0,0 0 0,0-1 0,0 1 0,0 0 0,0-1 0,-1 1-1,1 2 1,-2 6 9,0 0-1,-1 0 0,-5 12 0,7-16 2,-2 1 11,-1 1 0,1-1 0,-1 0 0,0 0 0,-1-1 0,-9 12 1,10-14-7,1-1 0,0 1 0,-1-1 0,0 0 0,0 0 0,1-1 0,-2 1 0,1-1 0,0 0 0,0 0 0,-1 0 0,-8 2 0,1-1 8,19 1-14,4 1-5,7 3 19,1-1 1,-1-1-1,24 4 1,-10-2-2,-20-5 0,0-1 0,-1 0 0,1 0 0,0-1 1,0 0-1,0-1 0,18-2 0,-25 1-8,1-1-1,0 1 1,0-1 0,-1 0-1,1 0 1,-1-1-1,1 0 1,-1 0-1,0 0 1,0 0-1,0-1 1,-1 0-1,1 0 1,-1 0-1,0-1 1,0 1-1,3-6 1,-5 8-2,0-1 0,0 1 0,-1-1 1,1 0-1,-1 1 0,0-1 0,1 0 0,-1 0 1,0 1-1,-1-1 0,1 0 0,0 0 1,-1 0-1,0 0 0,0 0 0,0 0 0,0 0 1,0 0-1,0 0 0,-1 0 0,0 0 0,1 0 1,-1 0-1,0 0 0,-3-4 0,4 6-6,-1 0 0,0 1 0,0-1 0,0 1 0,0-1 0,0 1 0,0-1 0,0 1 0,0-1 0,0 1 0,0 0 0,0 0 0,-1 0-1,1-1 1,0 1 0,0 0 0,0 0 0,0 0 0,0 1 0,0-1 0,0 0 0,-1 0 0,1 1 0,0-1 0,-1 1 0,-27 11 55,26-10-48,1-1-1,0 1 0,-1 0 1,1 0-1,0 0 1,0 0-1,1 0 0,-1 0 1,0 0-1,1 0 0,-1 1 1,1-1-1,0 1 1,-1-1-1,1 1 0,0 0 1,1-1-1,-1 1 1,0 0-1,1 0 0,0-1 1,0 1-1,-1 0 1,2 0-1,-1 0 0,0-1 1,1 4-1,0-1 15,1-1-1,-1 0 0,1 1 1,0-1-1,0 0 1,1 0-1,-1-1 0,1 1 1,0 0-1,0-1 1,0 1-1,0-1 1,1 0-1,-1 0 0,1-1 1,4 4-1,11 5 163,0-1 1,29 11-1,-41-18-166,0-1 0,0 0 0,0 0 0,0-1 0,0 1-1,0-2 1,0 1 0,0-1 0,0 0 0,1-1 0,8-1 0,6-3-13,-1 1-4143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3.7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45 418 13200,'0'0'730,"-7"12"-540,-23 34 10,29-45-167,0 0 0,0 1 0,0-1 0,1 1 0,-1-1 1,0 1-1,1-1 0,-1 1 0,1-1 0,0 1 0,-1 0 1,1-1-1,0 1 0,0 0 0,0-1 0,0 1 0,1-1 1,-1 1-1,0 0 0,1-1 0,-1 1 0,1-1 0,-1 1 1,1-1-1,0 1 0,1 2 0,1 0 46,1 0 0,-1-1 1,1 1-1,0-1 0,-1 0 0,7 4 0,-3-2 65,-1-1-60,0 0 1,0 0-1,0-1 1,0 0 0,1 0-1,-1-1 1,1 1-1,0-1 1,-1-1-1,1 1 1,0-1-1,8 0 1,-11-1-59,-1 0 0,1 0 1,-1-1-1,0 1 0,1-1 1,-1 0-1,1 0 0,-1 0 1,0 0-1,0 0 0,0-1 0,1 0 1,-2 1-1,1-1 0,0 0 1,0-1-1,0 1 0,-1 0 1,0-1-1,1 0 0,-1 1 1,0-1-1,0 0 0,0 0 1,-1 0-1,2-3 0,7-18 40,-1-1 0,-2 0 0,0 0 0,-2-1-1,-1 1 1,2-49 0,-6 26 48,-1-1 1,-16-83-1,-5 58 55,23 74-166,-1-1-1,0 1 1,0 0-1,0 0 1,0-1-1,0 1 1,0 0-1,0-1 1,0 1-1,0 0 1,0-1-1,0 1 1,0 0-1,-1 0 1,1-1-1,0 1 1,0 0-1,0-1 0,0 1 1,0 0-1,-1 0 1,1-1-1,0 1 1,0 0-1,0 0 1,-1 0-1,1-1 1,0 1-1,0 0 1,-1 0-1,1 0 1,0 0-1,0-1 1,-1 1-1,1 0 1,0 0-1,-1 0 1,1 0-1,0 0 0,0 0 1,-1 0-1,1 0 1,0 0-1,-1 0 1,1 0-1,0 0 1,-1 0-1,1 0 1,0 0-1,0 0 1,-1 0-1,1 0 1,0 1-1,-1-1 1,1 0-1,0 0 1,0 0-1,-1 0 1,1 1-1,0-1 0,0 0 1,0 0-1,-1 0 1,1 1-1,0-1 1,0 1-1,-14 16 95,9-7-73,1-1 0,0 1 0,0 0 0,1 1 0,1-1 1,-2 11-1,-4 66 114,7-80-122,0 57 272,10 104 0,-7-153-157,0 1 1,1-1-1,0 0 0,2-1 1,-1 1-1,2-1 1,0 0-1,14 24 0,-19-38-121,-1 1 1,1-1-1,-1 1 0,1-1 0,-1 1 0,1-1 0,-1 0 0,1 0 0,0 1 0,-1-1 0,1 0 0,0 0 0,-1 0 0,1 1 0,0-1 1,-1 0-1,1 0 0,0 0 0,-1 0 0,1 0 0,0-1 0,-1 1 0,1 0 0,0 0 0,-1 0 0,1 0 0,0-1 0,-1 1 0,1 0 1,-1-1-1,1 1 0,-1 0 0,1-1 0,-1 1 0,1-1 0,-1 1 0,2-2 0,24-23-278,-17 16 211,13-9-2731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4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4720,'0'0'7185,"5"-10"-6745,16-34-24,-19 39-323,1 1-1,0 0 1,0-1 0,0 1-1,0 0 1,1 0-1,0 1 1,0-1 0,0 1-1,7-5 1,-9 7-26,0 0 0,1-1 0,0 1 0,-1 0 0,1 0 1,0 0-1,-1 1 0,1-1 0,0 1 0,0-1 0,0 1 0,-1 0 0,1 0 0,0 0 0,0 0 0,0 1 0,4 1 1,-5-2-41,0 1 1,-1 0 0,1 0 0,-1 0 0,1 0 0,-1 0 0,0 0 0,1 1 0,-1-1 0,0 0 0,0 1 0,0-1-1,0 1 1,0-1 0,0 1 0,0-1 0,0 1 0,-1 0 0,1-1 0,-1 1 0,1 0 0,-1-1 0,0 1 0,0 0-1,1 0 1,-1 0 0,-1-1 0,1 1 0,0 0 0,0 0 0,0-1 0,-1 3 0,-1 4 45,0 0 0,0 0-1,-1 0 1,0 0 0,-5 11 0,-59 94 1308,67-113-1361,-1 1-1,1-1 0,0 1 0,0-1 0,0 0 0,0 1 0,0-1 0,0 1 1,0-1-1,0 1 0,0-1 0,0 1 0,0-1 0,0 0 0,0 1 1,1-1-1,-1 1 0,0-1 0,0 0 0,0 1 0,1-1 0,-1 0 0,0 1 1,0-1-1,1 1 0,-1-1 0,0 0 0,1 0 0,-1 1 0,0-1 0,1 0 1,-1 0-1,0 1 0,1-1 0,-1 0 0,1 0 0,-1 0 0,0 0 0,1 0 1,-1 1-1,1-1 0,-1 0 0,1 0 0,-1 0 0,0 0 0,2 0 1,23 3 239,-23-3-211,22 2 190,0 2 0,0 0-1,-1 2 1,1 0 0,-1 2-1,29 13 1,-46-18-326,7 2 447,-4-6-3199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5.3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1 173 6424,'0'0'8296,"17"-8"-7767,208-74 1079,-130 57-506,182-26 0,-236 47-681,0 2 0,0 1 0,49 7 0,-74-4-221,-10 0-64,1-1 0,-1 0-1,0-1 1,0 1 0,0-1 0,12-2-1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0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 81 10344,'0'0'6406,"-1"10"-5961,-4 30 180,-2 0 0,-1-1 0,-25 69 0,30-94 660,12-23-749,15-24-151,109-158 1078,-114 165-1278,-12 17-69,-1 0 0,1 1 1,1 0-1,0 0 1,0 0-1,15-10 0,-23 18-100,1-1 0,0 1-1,0-1 1,0 1 0,-1-1 0,1 1-1,0 0 1,0-1 0,0 1-1,0 0 1,0 0 0,0 0 0,-1-1-1,1 1 1,0 0 0,0 0-1,0 0 1,0 1 0,0-1 0,0 0-1,0 0 1,0 0 0,0 1-1,-1-1 1,1 0 0,0 1 0,1 0-1,-1 0 5,0 0-1,1 1 0,-1-1 1,0 1-1,0-1 1,0 1-1,0-1 0,-1 1 1,1 0-1,0-1 0,-1 1 1,2 3-1,-1 4 33,1 0-1,-1 0 1,-1 0-1,0 12 1,-21 177 914,21-196-939,-1 0-1,1 0 1,0 1-1,0-1 1,0 0-1,0 1 1,0-1-1,1 0 1,-1 0-1,1 0 1,-1 1-1,1-1 1,0 0-1,0 0 1,0 0-1,0 0 0,0 0 1,0 0-1,1 0 1,-1 0-1,0-1 1,1 1-1,0-1 1,-1 1-1,1-1 1,0 1-1,0-1 1,0 0-1,4 2 1,-2-1 19,0-1-1,1 0 1,-1 0 0,1-1-1,-1 1 1,1-1 0,-1 0 0,1 0-1,0-1 1,-1 1 0,1-1-1,-1 0 1,8-2 0,20-9 112,0-2 0,47-27 0,55-44 296,-124 78-404,-7 4-25,1 1-1,-1-1 0,0 0 1,0-1-1,0 1 0,-1 0 1,1-1-1,-1 0 0,3-6 1,15-19 329,-37 46-220,1 1 0,0 0 0,-13 22 1,25-35-137,1 1 0,0-1 0,-1 1 0,2 0 0,-1 0 0,1 0 0,0 1 0,0-1 1,0 1-1,1-1 0,0 1 0,1-1 0,-1 1 0,1 0 0,1-1 0,-1 1 0,3 8 0,-2-12 4,0 0-1,0-1 0,1 1 0,-1-1 0,1 0 0,-1 0 0,1 1 0,0-1 0,0 0 0,0 0 1,0-1-1,0 1 0,1 0 0,-1-1 0,0 1 0,1-1 0,-1 0 0,1 0 0,-1 0 1,1 0-1,0 0 0,0 0 0,-1-1 0,1 0 0,0 1 0,0-1 0,-1 0 0,1 0 0,0 0 1,0-1-1,0 1 0,-1-1 0,1 1 0,4-3 0,5-1 39,-1 0-1,1 0 0,-1-1 1,-1-1-1,1 0 1,-1-1-1,0 1 1,0-2-1,-1 0 1,0 0-1,8-10 0,-5 7 22,-11 10-53,0 1 0,0-1 1,0 1-1,0-1 0,0 0 0,0 1 1,0-1-1,0 0 0,-1 0 0,1 0 1,0 0-1,-1 0 0,1 0 0,0 0 1,-1 0-1,1 0 0,-1 0 0,0 0 1,1 0-1,-1 0 0,0 0 0,0-1 0,1 1 1,-1 0-1,0 0 0,0 0 0,0 0 1,0 0-1,-1-1 0,1 1 0,0 0 1,0 0-1,-1 0 0,1 0 0,-1-2 1,-5-8 0,0 0 0,-1 0 1,-12-17-1,16 25-2,1 0 0,0 1 1,-1-1-1,0 1 0,0 0 1,0 0-1,0 0 0,0 0 1,0 0-1,0 0 0,0 1 1,-1 0-1,1-1 0,0 1 0,-1 1 1,1-1-1,-1 0 0,-4 1 1,-5-2 4,12 1-13,0 1 1,-1 0 0,1-1-1,0 1 1,0 0-1,-1 0 1,1 0-1,0 0 1,0 0 0,-1 0-1,1 0 1,0 0-1,0 0 1,-1 0-1,1 1 1,0-1 0,0 1-1,-3 0 1,-17 3-34,15-4 46,17-4-26,39-8 5,-16 3-1,0 1-1,1 2 0,0 1 0,59 0 0,-92 5 13,1-1 1,-1 2-1,0-1 0,1 0 1,-1 0-1,0 1 1,1-1-1,-1 1 0,0 0 1,0 0-1,0 0 0,1 0 1,-1 0-1,0 0 0,0 0 1,-1 1-1,1-1 0,0 1 1,0-1-1,-1 1 0,1 0 1,-1 0-1,1-1 0,-1 1 1,0 0-1,0 0 1,0 1-1,0-1 0,0 0 1,0 0-1,0 4 0,0 3 14,0 1 0,-1-1 0,0 1 1,0 0-1,-1-1 0,-3 12 0,2-6-4,1-15-6,1 1 0,0-1-1,0 1 1,0-1 0,0 1 0,0-1-1,0 1 1,-1-1 0,1 1 0,0-1 0,1 1-1,-1-1 1,0 1 0,0-1 0,0 1-1,0-1 1,0 0 0,0 1 0,0-1-1,1 1 1,-1-1 0,0 1 0,0-1 0,1 0-1,-1 1 1,0-1 0,1 0 0,-1 1-1,0-1 1,1 0 0,-1 1 0,0-1 0,1 0-1,-1 0 1,1 1 0,1-1 6,-1 0 0,1 0 0,-1 0 0,0 0 1,1-1-1,-1 1 0,0 0 0,1-1 0,-1 1 0,0-1 0,1 1 1,0-2-1,35-23 202,36-29 66,-64 49-234,0 0 0,0 0 1,0 0-1,1 1 0,0 1 1,18-5-1,-26 8-38,0 0 0,-1 0-1,1 1 1,0-1 0,-1 0 0,1 0 0,-1 1-1,1-1 1,0 1 0,-1 0 0,1-1-1,-1 1 1,0 0 0,1 0 0,-1 0 0,1 0-1,-1 0 1,0 0 0,0 1 0,0-1 0,0 0-1,0 0 1,0 1 0,1 1 0,19 40 135,-19-39-130,3 8-6,4 11 25,0 0-1,2-1 1,1-1-1,18 26 1,-26-42-24,0 0 0,0 0 0,0-1 0,1 0 1,-1 0-1,1 0 0,0-1 0,1 1 0,8 3 0,-10-5-6,0-1 0,0 0 1,0 0-1,1 0 0,-1-1 0,0 1 0,0-1 1,0 0-1,1 0 0,-1-1 0,0 1 0,0-1 0,0 0 1,0 0-1,7-2 0,-6 0 82,1 0-1,-1 1 1,1-2 0,-1 1-1,0-1 1,-1 1 0,1-1 0,0-1-1,-1 1 1,0-1 0,5-6-1,-4 3-920,0 0 0,0 0 1,-1-1-1,0 0 0,5-14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6.3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275 327 6400,'0'0'2450,"-13"7"-1835,9-4-541,-85 57 1100,36-25-198,37-26-490,1 1 0,1 0 0,-1 1 1,-22 23-1,35-32-396,0 1-1,1-1 1,-1 1 0,0-1 0,1 1 0,0-1 0,-1 1 0,1 0 0,0 0 0,0 0 0,1-1 0,-1 1 0,1 0 0,-1 0 0,1 0 0,0 5 0,0-6-35,1-1 0,-1 1 0,1 0 0,-1-1 0,1 1-1,0-1 1,-1 1 0,1-1 0,0 1 0,0-1 0,0 0 0,0 1 0,0-1 0,1 0 0,-1 0 0,0 0 0,1 0-1,-1 0 1,0 0 0,1 0 0,-1 0 0,1 0 0,-1-1 0,1 1 0,0-1 0,-1 1 0,1-1 0,0 0 0,-1 1 0,4-1-1,0 0 19,0 0-1,0 0 0,0 0 0,0-1 0,0 1 0,0-1 0,0-1 0,0 1 0,0-1 1,0 0-1,0 0 0,-1 0 0,1 0 0,-1-1 0,1 0 0,-1 0 0,0 0 0,4-4 0,5-7 105,0 0-1,-1 0 0,16-25 0,-15 15-17,0-1-1,-2 0 1,-1 0 0,-1-1-1,11-47 1,-9 31-18,-6 24-82,0-2 1,0 1-1,-2 0 0,-1-1 0,0 0 0,-1 0 0,-1 1 0,-4-28 0,3 44-54,-2-21 45,-2 18-8,-1 13 11,3 0-41,1-1 0,0 1 0,0 0 0,1-1 0,0 1 0,0 0 0,0 8 0,3 50 33,32 168 556,-27-195-335,-6-22-235,-1-15-30,0 0-1,0 0 1,0 0-1,0 0 1,0 0-1,0 0 1,1 0-1,-1 0 0,0 0 1,0 0-1,1 0 1,-1 0-1,0-1 1,1 1-1,-1 0 1,1 0-1,0 0 1,0 1-1,17 1-3654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6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75 0 9240,'0'0'2632,"-3"12"-2031,-32 129 1376,-1 152 2272,36-282-3998,-1 0-1,2 0 0,0 0 0,2 13 0,-2-19-95,1 0 0,-1 0 0,1 0 0,-1-1 1,1 1-1,1 0 0,-1-1 0,1 0 0,0 0 0,0 0 0,3 4 0,-4-7-114,-1 0 0,0 0 0,1-1 0,-1 1 0,0 0 0,1-1 0,-1 0 0,1 1 0,-1-1 0,1 0 0,-1 0 0,1 0 0,-1 0 0,1 0 0,-1 0 0,3 0 0,29-6 208,-21 4-149,6-2 8,1-1 0,-2-1 1,1-1-1,32-16 1,18-8 370,-66 30-527,0 1 1,-1-1-1,1 0 1,0 0-1,-1 0 1,1 0-1,0 0 0,-1 0 1,0-1-1,1 1 1,-1 0-1,2-3 0,5-10-3972,-8 13 3602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7.3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16975,'0'0'0,"67"0"-879,-37 4 847,0-2 16,-5 4 176,-7 2 0,-6 0 103,-6 4-7,2 0 8,-2-2 8,-2-4-24,-2-4 16,4 2-160,4-4 16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1:57.9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9744,'0'0'4356,"10"-3"-3848,33-10 2,-42 12-459,0 1 0,1-1 0,-1 1 0,1 0 0,-1-1 0,0 1 0,1 0 0,-1 0 0,1 0 0,-1 0 0,1 0 0,-1 0 0,0 1 0,1-1 0,-1 0 0,1 1 0,-1-1-1,0 1 1,1 0 0,-1-1 0,0 1 0,0 0 0,0 0 0,1 0 0,-1-1 0,0 1 0,0 0 0,0 1 0,0-1 0,-1 0 0,1 0 0,0 0 0,0 0 0,0 3 0,1 0 42,-1 0 0,0 0 0,0 0 0,0 0 0,-1 0 0,1 0 0,-1 1 1,0-1-1,-1 5 0,-2 9 89,-2-1 1,1 1 0,-2-1-1,-1-1 1,-10 22-1,6-15 331,-14 43 0,25-65-488,0-1 0,-1 1 0,1-1 0,0 1-1,0-1 1,0 1 0,-1-1 0,1 1 0,0-1 0,0 1 0,0-1 0,0 1 0,0-1-1,0 1 1,0-1 0,0 1 0,0-1 0,0 1 0,0-1 0,1 1 0,-1-1-1,0 1 1,0-1 0,0 1 0,1-1 0,-1 1 0,0-1 0,1 1 0,18-3 448,-17 2-471,24-7 309,-1-2 0,37-17 0,-44 17-780,1 1 0,0 1 1,0 1-1,0 0 0,29-4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0.5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0 812 5120,'0'0'8170,"9"-14"-7775,21-37 171,30-69 0,-6 5 100,12-30 68,67-158 1808,-131 298-2452,2-2 250,0-1-1,-1 0 1,0 1 0,-1-1 0,3-13-1,-5 21-132,-6 10 386,-21 54-104,-28 108 0,44-133-358,3 1 0,1 0 0,2 1 0,1-1 0,3 1 0,1 0 0,11 80 0,-10-115-100,1 0 1,-1-1-1,1 1 1,0 0 0,1-1-1,-1 1 1,1-1 0,0 0-1,0 0 1,1 0-1,0 0 1,8 7 0,-9-9-8,0 0 1,1 0 0,0-1 0,0 0-1,0 0 1,0 0 0,0 0 0,0 0-1,0-1 1,1 0 0,-1 0 0,0 0-1,1-1 1,-1 1 0,1-1 0,-1 0-1,1 0 1,4-1 0,9-3 54,0-1 0,0 0 0,-1-1 1,0-1-1,0-1 0,-1 0 0,20-13 0,-20 10-1,-1 0 0,23-22 0,-32 28-48,0-1 0,-1 1 0,0-1 0,0-1 0,-1 1 0,1-1 0,-1 0 0,-1 0 0,4-8 0,-7 15-25,0-1 1,1 1 0,-1-1 0,0 1 0,0-1 0,1 0 0,-1 1 0,0-1 0,0 1 0,0-1 0,0 1-1,0-1 1,0 1 0,0-1 0,0 0 0,0 1 0,0-1 0,0 1 0,0-1 0,0 1 0,0-1-1,0 1 1,-1-1 0,1 1 0,0-1 0,0 1 0,-1-1 0,1 1 0,0-1 0,-1 1 0,0-1 0,0 1 2,0 0 0,0 0-1,0 0 1,0 0 0,0 0 0,0 0 0,0 1 0,0-1 0,0 0 0,1 1 0,-1-1 0,0 1 0,0-1 0,0 1 0,-1 0 0,-33 27 141,29-20-130,-1-1 0,1 1 0,1 0 0,-1 1 0,1 0-1,1-1 1,-7 18 0,10-23-14,0 0 1,0 0-1,0 0 0,1 0 0,-1-1 0,1 1 0,0 0 0,0 0 1,0 1-1,0-1 0,0 0 0,1 0 0,-1-1 0,1 1 0,0 0 0,0 0 1,0 0-1,0 0 0,0-1 0,1 1 0,-1 0 0,1-1 0,0 1 1,0-1-1,0 0 0,0 0 0,0 1 0,0-1 0,1-1 0,2 3 1,-2-2-1,0 0 0,0-1 0,0 0 0,0 0 0,0 0 1,0 0-1,0 0 0,1-1 0,-1 1 0,0-1 1,0 0-1,1 0 0,-1 0 0,0 0 0,1-1 1,-1 1-1,0-1 0,0 0 0,0 0 0,0 0 1,0 0-1,0-1 0,0 1 0,5-4 0,-4 3-3,-1-1 0,0 1 0,1-1-1,-1 0 1,0 0 0,-1 0 0,1 0 0,0-1-1,-1 1 1,0-1 0,0 0 0,0 1-1,0-1 1,-1 0 0,1 0 0,-1 0 0,0 0-1,0 0 1,0-5 0,-1 3-2,0 0 1,0 0 0,0 0-1,-1 0 1,0 0 0,-1 0-1,1 0 1,-5-10 0,4 12-1,1 1 0,-1 0 0,0 0 0,0 1 1,0-1-1,0 0 0,0 1 0,-1-1 0,1 1 1,-1 0-1,1-1 0,-1 1 0,0 1 0,0-1 1,0 0-1,0 1 0,-4-2 0,0 1 2,0-1 8,18 1 9,100-12 129,-58 6 12,73-2 1,-120 10-146,-5 0-4,1-1 0,-1 1-1,1 0 1,-1 0 0,0 0-1,1 1 1,-1-1-1,1 0 1,-1 0 0,0 1-1,1-1 1,-1 1 0,0-1-1,0 1 1,1-1 0,1 2-1,3 0-85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0.9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 10096,'0'0'632,"79"-28"-320,-21 18 248,7 4 16,7 0 56,5-1-8,-8-1 0,3-2-8,-5 2-184,1-8 0,3 6-168,-9-4-8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4.7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278 792 5920,'0'0'6748,"-12"3"-6304,7-2-421,-34 11 667,-39 16 0,68-24-474,-1 1-1,1 0 1,0 1 0,1-1-1,0 2 1,-1-1 0,2 1-1,-1 1 1,1 0 0,-8 9-1,8-5 40,4-6-63,0-1-1,0 1 0,1 1 1,-4 6-1,6-11-129,1 1 0,-1 0 0,0-1 0,1 1 0,0 0 0,-1 0 0,1-1 0,0 1 0,1 0 0,-1 0 0,0 0 0,1-1 0,1 6 0,0-3 1,-1 1 0,1-1 0,1 1 0,-1-1 0,1 0 0,0 0 0,0 0 0,0-1 0,0 1 0,1-1 0,0 1 0,0-1 0,0 0 0,1-1 0,-1 1 0,1-1 0,0 0 0,0 0 0,0 0 0,0-1 0,1 0 0,-1 0 0,10 2 0,-3 0-1,-1-2 1,1 1-1,0-2 0,0 1 0,0-2 0,0 0 0,0 0 0,0-1 0,0 0 1,0-1-1,0-1 0,0 0 0,-1 0 0,1-1 0,-1 0 0,18-11 0,19-14 135,-1-3 0,-1-1 1,-2-3-1,77-81 0,-94 83-98,-1 0 0,-2-2 0,30-59 0,-25 44-30,10-20 39,38-97-1,-61 127-128,-3 1 0,-1-1 0,-2-1-1,5-49 1,-14 83-2,0-1 0,-1 1 0,0-1 0,0 1-1,-1-1 1,0 1 0,-2-11 0,2 18 16,1 1 0,0-1-1,0 1 1,-1-1 0,1 1 0,-1-1 0,1 0 0,-1 1-1,1-1 1,-1 1 0,1 0 0,-1-1 0,1 1-1,-1-1 1,1 1 0,-1 0 0,0-1 0,1 1 0,-1 0-1,1 0 1,-1 0 0,0-1 0,1 1 0,-1 0-1,0 0 1,1 0 0,-1 0 0,0 0 0,1 0 0,-1 0-1,0 1 1,1-1 0,-1 0 0,0 0 0,0 1-1,-1-1 0,0 1 0,0-1 0,0 1 0,0 0 0,1 0 0,-1 0 0,0 0 0,1 0-1,-1 0 1,0 1 0,1-1 0,-3 3 0,-8 17 8,0 1-1,2 0 1,0 1 0,2 0 0,-11 45 0,8-31 28,-60 318 562,31-129 4,31-188-300,-2 0 1,-2-1 0,-26 57-1,12-42 109,21-49-296,4-3-55,4-1-32,0 0-18,0-1 0,-1 1 1,1-1-1,-1 0 1,1 0-1,-1 0 0,1 0 1,-1 0-1,0 0 1,1-3-1,3-3 0,41-73 10,19-28-12,-53 91-41,1 1 1,0 0-1,30-27 0,-29 36 22,-14 8 18,0 0 0,0 0 1,0 0-1,1 0 0,-1 0 0,0 0 1,0 0-1,0 0 0,1 0 1,-1 0-1,0 0 0,0 0 0,0 0 1,1 1-1,-1-1 0,0 0 0,0 0 1,0 0-1,0 0 0,0 0 1,1 1-1,-1-1 0,0 0 0,0 0 1,0 0-1,0 1 0,0-1 0,0 0 1,0 0-1,0 0 0,0 1 0,1-1 1,-1 0-1,0 0 0,0 0 1,0 1-1,-4 29-50,1-15 41,1-1 13,-1 4 23,1 0 1,1 0-1,1 1 1,0-1-1,4 24 1,-3-39-23,0 1 1,0 0 0,0 0-1,0-1 1,1 1-1,-1-1 1,1 1 0,0-1-1,0 1 1,0-1 0,0 0-1,1 0 1,-1 0-1,1 0 1,0-1 0,0 1-1,0-1 1,0 0 0,0 1-1,1-1 1,-1-1-1,1 1 1,-1 0 0,1-1-1,-1 0 1,1 0-1,0 0 1,0 0 0,-1-1-1,1 1 1,6-1 0,0 0 10,-1 0 1,0-1 0,0 0 0,1 0 0,-1-1 0,0 0 0,0-1 0,16-7 0,-1-2 25,40-26 1,-54 30-46,0 1-1,0-1 0,0-1 1,-1 0-1,0 0 0,-1-1 1,0 0-1,-1 0 0,11-19 1,-18 27 2,1 0 1,0 0 0,-1 0 0,1 0 0,-1 0 0,0 0 0,0-1 0,0 1 0,0 0 0,0 0 0,0 0 0,-1 0-1,1-1 1,-1 1 0,1 0 0,-1 0 0,0 0 0,0 0 0,0 0 0,0 0 0,0 1 0,0-1 0,0 0 0,-1 0-1,1 1 1,-1-1 0,1 1 0,-1-1 0,0 1 0,1 0 0,-1-1 0,0 1 0,0 0 0,0 0 0,0 0 0,0 1 0,0-1-1,0 0 1,0 1 0,0 0 0,-1-1 0,1 1 0,0 0 0,0 0 0,0 0 0,0 0 0,-1 0 0,1 1 0,0-1-1,0 1 1,0-1 0,-2 2 0,-3 1 7,1 1 1,0 0-1,0 0 0,0 0 0,0 1 1,1-1-1,0 2 0,0-1 0,0 0 1,1 1-1,-1 0 0,1 0 0,1 0 1,-1 1-1,-2 6 0,4-9-1,1 0 0,0 0 0,0 1-1,0-1 1,0 0 0,0 1 0,1-1-1,0 1 1,0-1 0,0 1 0,1-1-1,-1 0 1,1 1 0,0-1 0,0 0 0,0 0-1,1 1 1,0-1 0,0 0 0,0 0-1,0-1 1,0 1 0,1 0 0,0-1-1,5 6 1,-5-7 6,0 1 0,0-1 0,0 0 0,1 0-1,-1-1 1,1 1 0,-1-1 0,1 1 0,0-1-1,-1 0 1,1-1 0,0 1 0,0-1 0,-1 0 0,1 1-1,0-2 1,0 1 0,4-1 0,5-1 12,0 0 1,0-1-1,-1-1 0,14-5 1,46-24 70,-1-3 0,112-77 1,-167 104-92,0 0 0,0 2 0,1 0 1,18-5-1,21-9-1,-154 103 73,76-64-15,1 0 0,0 1 1,1 1-1,-19 25 0,38-43-46,-1 1 0,1-1 0,-1 0 1,1 1-1,0-1 0,-1 1 0,1-1 0,1 1 0,-1 0 0,0-1 0,1 1 0,-1 0 0,1 0 0,0 0 1,0-1-1,0 1 0,0 0 0,0 0 0,1-1 0,-1 1 0,1 0 0,0 0 0,0-1 0,0 1 0,3 4 1,-3-4-7,1-1 1,0 1-1,0-1 1,1 0 0,-1 1-1,0-1 1,1 0 0,-1 0-1,1-1 1,0 1 0,-1-1-1,1 1 1,0-1 0,0 0-1,0 0 1,0 0 0,0 0-1,0-1 1,1 1 0,-1-1-1,0 0 1,5 0 0,9-2-3,0 0 1,0-1 0,0-1 0,0-1-1,-1 0 1,0-2 0,0 1 0,0-2 0,-1 0-1,20-14 1,-11 4 14,0 0 0,-1-1-1,-2-2 1,0 0-1,23-30 1,2-13-26,-4-1-1,-2-1 0,-4-3 1,-2-1-1,45-140 1,-36 40-70,-42 160 71,0-1 0,0 1-1,-2-16 1,0 0 24,-1 24 22,-2 5-24,-3 7-8,1 1 13,1 0 0,-8 24-1,-1 0 13,3-5 2,2 0 0,-6 32 1,-2 5 10,-20 117 137,11-46-31,10-65-41,-26 96 339,22-78-87,13-74-337,5-13-19,0 0 0,0 1 0,1-1 0,0 1 0,0-1 0,-1 9 0,3-20-21,1 0-1,0 0 1,0 0-1,1 0 0,0 1 1,7-13-1,3-8-28,13-26-92,3 2 0,69-96-1,-64 99 20,-31 44 95,0 0 0,0 0-1,0 0 1,1 1 0,-1 0-1,1-1 1,0 1 0,8-4-1,-11 6 16,0 1-1,0-1 0,0 1 1,0 0-1,0-1 1,0 1-1,0 0 0,0 0 1,0 0-1,0 0 0,0 0 1,0 0-1,1 0 1,-1 0-1,0 0 0,0 0 1,0 1-1,0-1 0,1 1 1,-1 0 1,0 0 0,0 0 1,1 0-1,-1 0 0,0 0 1,0 0-1,0 0 0,0 1 1,-1-1-1,1 0 0,0 1 1,-1-1-1,1 1 0,0-1 1,-1 0-1,0 1 0,1 1 1,-1 1 0,1 0 1,-1-1-1,0 1 0,0 0 1,-1-1-1,1 1 0,-1 0 1,0-1-1,0 1 0,0-1 1,0 1-1,-4 5 0,-23 39-11,16-30 28,0-2 0,-2 1 0,1-2 0,-2 0 0,-23 19-1,36-33-9,1 0 0,0 0-1,-1 0 1,1 0-1,0 0 1,0 0-1,0 1 1,0-1 0,0 0-1,0 1 1,0-1-1,1 0 1,-1 1-1,0-1 1,1 1 0,-1-1-1,1 1 1,-1-1-1,1 1 1,0 2-1,0-2 0,1-1-1,-1 1 0,1-1 0,-1 1 0,1-1 0,0 1 0,-1-1 1,1 1-1,0-1 0,0 0 0,0 1 0,0-1 0,1 0 0,-1 0 0,0 0 1,0 0-1,1 0 0,-1 0 0,3 1 0,8 6-8,25 15 135,58 26 0,-93-49-153,0 1 0,0 0 0,0-1 1,0 1-1,0-1 0,-1 0 0,1 0 1,0 0-1,0 0 0,0 0 0,0 0 1,0 0-1,3-1 0,6-4-3957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6.7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1 827 5624,'0'0'7785,"11"-5"-7342,-2 1-338,-3 1-43,0 1 0,-1-1 0,1 0 0,-1 0 1,0-1-1,0 1 0,0-1 0,0 0 0,-1-1 0,1 1 0,5-9 0,67-113 1578,-40 63-329,-27 45 14,-10 30-1009,-2-1-1,0 1 1,-5 16-1,-3 24 187,9-44-418,1 0 0,0 0 0,0 0 0,3 14 0,-3-19-43,1 1-1,0-1 1,-1 0-1,1 0 1,1 0-1,-1 0 1,0 0-1,1 0 0,0-1 1,-1 1-1,1 0 1,0-1-1,0 0 1,1 1-1,2 1 1,-3-3-16,0 0 0,1 0 0,-1 0 0,0-1 0,1 1 0,-1-1 0,1 0 0,-1 1 0,1-1 0,-1-1 0,0 1 0,1 0 0,-1 0 0,1-1 0,-1 1-1,0-1 1,1 0 0,-1 0 0,3-1 0,43-23 163,-35 15-145,-1 1 0,0-2-1,0 1 1,-1-2 0,0 0 0,-1 0 0,11-18 0,54-102 278,-71 125-301,31-66 219,-3-1 0,-3-2 0,29-121 0,-31 123 34,-25 64-192,-5 23 3,-55 258 238,-5 21-84,31-176-127,-37 145 276,48-190-163,14-52-112,0-9 67,7-10-174,0 0-1,0-1 1,0 1 0,0 0-1,-1-1 1,1 1 0,0 0-1,0-1 1,0 1 0,0 0-1,0-1 1,0 1 0,0 0-1,0-1 1,0 1 0,0 0-1,0-1 1,0 1 0,0-1-1,0 1 1,1 0 0,-1-1-1,0 1 1,0 0 0,0 0-1,0-1 1,1 1 0,-1 0-1,0-1 1,0 1 0,0 0-1,1-1 1,12-24-8,1-1 1,1 2-1,0 0 1,2 1-1,1 1 0,1 0 1,1 2-1,1 0 1,0 1-1,1 1 1,1 1-1,1 2 0,41-22 1,-56 33-24,0 0 1,1 0-1,0 1 1,-1 1 0,1-1-1,1 1 1,-1 1-1,0 0 1,11 0-1,-20 1 14,-1 0 0,0 0-1,1 0 1,-1 1 0,0-1 0,1 0-1,-1 0 1,1 0 0,-1 0 0,0 0-1,1 1 1,-1-1 0,0 0 0,1 0-1,-1 0 1,0 1 0,0-1 0,1 0 0,-1 1-1,0-1 1,0 0 0,1 1 0,-1-1-1,0 0 1,0 1 0,0-1 0,0 0-1,1 1 1,-1-1 0,0 0 0,0 1-1,0-1 1,0 1 0,0-1 0,0 0-1,0 1 1,0-1 0,0 1 0,0-1-1,0 0 1,0 1 0,-1 0 0,-4 16-3754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6.9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63 11552,'0'0'1016,"72"-62"-1720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09.8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1018 3208,'0'0'2854,"10"-9"-2171,18-19 9,-1-1-1,31-44 1,-21 13 258,-3-3 1,39-94 0,-43 88-426,52-89 1015,-58 114-1116,-3 8-54,-10 19 41,-2-1 0,1 0 0,10-33 1,-19 48-240,0 3-88,-1-1 0,1 0 0,-1 0 1,0 1-1,1-1 0,-1 0 1,0 0-1,0 0 0,0 1 0,0-1 1,1 0-1,-1 0 0,0 0 0,0 1 1,0-1-1,-1 0 0,1 0 0,0 0 1,0-1-1,-11 37 673,-8 9-462,2 0 0,2 2-1,2-1 1,2 2 0,2-1 0,2 1 0,2 1-1,2-1 1,2 1 0,9 83 0,-7-124-205,1 1 1,0 0-1,0-1 1,0 1-1,1-1 1,0 0-1,0 0 1,1 0-1,0 0 1,7 8-1,-9-13-60,-1 0 0,1 0 0,0 0 0,0 0 0,0 0 0,1 0 0,-1-1-1,0 1 1,0-1 0,1 0 0,-1 1 0,1-1 0,0 0 0,-1-1-1,1 1 1,0 0 0,-1-1 0,1 1 0,0-1 0,-1 0 0,1 0-1,0 0 1,0 0 0,-1-1 0,1 1 0,0-1 0,0 0 0,-1 1-1,1-1 1,-1 0 0,1-1 0,3-1 0,16-10 69,-1-2 1,0 0-1,-1-1 0,0-1 1,-1-1-1,-1-1 0,-1 0 0,20-30 1,10-24 111,44-90 0,-67 118-127,71-144 128,-80 154-160,-1-1 0,-2-1 0,10-54 0,-20 57 29,-3 21-3,1 12-77,0 1 0,0 0 0,0 0 1,0 0-1,0 0 0,0 0 1,0 0-1,0 0 0,0 0 1,-1-1-1,1 1 0,0 0 0,0 0 1,0 0-1,0 0 0,0 0 1,0 0-1,0 0 0,0 0 1,-1 0-1,1 0 0,0 0 1,0 0-1,0 0 0,0 0 0,0 0 1,-1 0-1,1 0 0,0 0 1,0 0-1,0 0 0,0 0 1,0 0-1,0 0 0,-1 0 0,1 0 1,0 0-1,0 0 0,0 0 1,0 0-1,0 0 0,0 0 1,0 0-1,-1 0 0,1 0 0,0 1 1,0-1-1,0 0 0,0 0 1,0 0-1,0 0 0,0 0 1,0 0-1,0 0 0,0 1 0,0-1 1,0 0-1,0 0 0,0 0 1,0 0-1,0 0 0,0 0 1,-1 1-1,1-1 0,1 0 1,-1 0-1,-7 9 32,-26 49 73,2 1 0,3 2 1,2 0-1,-17 67 1,-66 209 479,69-212-166,33-111-330,6-13-61,0 1-1,0 0 1,0 0-1,1 0 0,-1-1 1,0 1-1,1 0 1,-1 0-1,1 3 1,-1-5 44,0 2 47,6-6-37,10-13-59,-1-1 0,23-35 0,4-8 4,-25 41-54,0 0 1,1 1-1,1 1 0,30-24 1,-47 42 21,0-1 1,-1 0-1,1 1 1,0-1-1,0 1 1,0-1-1,-1 1 1,1 0-1,0-1 1,0 1-1,0 0 1,0 0-1,0 0 1,0-1-1,0 1 1,0 0-1,0 0 1,0 0-1,0 0 1,0 1-1,0-1 1,0 0-1,0 0 1,-1 1-1,1-1 1,0 0-1,0 1 1,0-1-1,0 1 1,0-1-1,-1 1 1,1-1-1,0 1 1,0 0-1,-1-1 1,1 1-1,-1 0 1,1 0-1,0-1 1,-1 1-1,1 0 1,-1 0-1,0 0 1,1 0-1,-1 1 1,4 6-4,-1 0-1,0 1 1,-1 0 0,2 9-1,-1-5 28,-1-2-2,1-1-1,1-1 1,0 1-1,0 0 1,1-1-1,0 0 1,9 12-1,-11-18-11,-1 0-1,1 0 0,0 0 1,0 0-1,0-1 0,1 1 0,-1-1 1,0 0-1,1 0 0,0 0 1,-1-1-1,1 1 0,0-1 0,0 0 1,0 0-1,0 0 0,0 0 0,0-1 1,0 0-1,0 0 0,0 0 1,5-1-1,6-2 6,-1 0 1,1-1-1,-1-1 0,0 0 1,0-1-1,-1-1 0,1 0 1,-1-1-1,-1 0 1,0-1-1,0 0 0,-1-1 1,0-1-1,19-22 0,-22 22-6,-1 0-1,-1-1 0,0 0 0,0 0 0,-2-1 0,1 1 1,-1-1-1,2-15 0,-6 26-5,0-1 0,1 1 1,-1-1-1,0 0 0,-1 1 1,1-1-1,0 0 0,-1 1 1,1-1-1,-2-3 0,1 6 0,1-1 0,0 1-1,0-1 1,-1 1-1,1-1 1,-1 1 0,1-1-1,0 1 1,-1-1-1,1 1 1,-1 0 0,1-1-1,-1 1 1,1 0-1,-1-1 1,1 1 0,-1 0-1,1 0 1,-1-1-1,1 1 1,-1 0 0,0 0-1,1 0 1,-1 0-1,1 0 1,-1 0 0,0 0-1,1 0 1,-1 0-1,1 0 1,-1 0 0,0 0-1,1 1 1,-1-1-1,1 0 1,-1 0 0,1 0-1,-1 1 1,1-1-1,-1 0 1,1 1 0,-1-1-1,1 1 1,-1-1-1,1 0 1,0 1 0,-1-1-1,1 1 1,-1 0-1,-5 5 4,0 1 0,1 0 0,-1 0 0,1 0 0,1 1 0,0-1 0,0 1 0,0 0 0,1 1 0,0-1 0,0 0 0,1 1 0,0 0 0,0 10 0,1-12 5,1-1 1,0 1-1,0 0 0,0 0 1,1-1-1,0 1 0,1 0 1,3 11-1,-3-15-1,-1 1-1,1 0 1,0-1-1,0 1 1,1-1-1,-1 1 1,1-1-1,-1 0 1,1 0-1,0 0 1,0-1-1,1 1 1,-1-1-1,0 0 1,5 3-1,-4-4-4,0 0-1,-1 1 1,1-1-1,0-1 0,0 1 1,0-1-1,0 1 1,-1-1-1,1 0 0,0 0 1,0-1-1,0 1 1,0-1-1,0 0 0,-1 0 1,1 0-1,0-1 1,-1 1-1,1-1 0,-1 0 1,1 0-1,-1 0 1,4-3-1,3-3 13,1-1 0,-2 0 0,1 0 0,-1-1 0,12-17 0,-1-2 40,17-38-1,6-8 33,-42 73-82,0 0 0,1 0 0,-1 0 0,0 1 0,1-1 0,-1 0 0,1 1 0,0 0 0,-1-1-1,1 1 1,4-2 0,-6 3-2,0-1-1,1 1 1,-1 0-1,0 0 1,1 0-1,-1 0 1,0 0-1,1 0 0,-1 0 1,0 0-1,0 0 1,1 0-1,-1 0 1,0 0-1,1 1 1,-1-1-1,0 0 0,1 0 1,-1 0-1,0 0 1,0 0-1,1 1 1,-1-1-1,0 0 1,0 0-1,1 0 0,-1 1 1,0-1-1,4 16 2,-4 20 55,-1 0-1,-3-1 0,-8 41 1,11-71-44,0-1 1,0 1-1,0-1 1,-1 1-1,0-1 1,0 0-1,-4 8 1,5-11-11,-1 1 0,1-1 0,0 1 0,0-1 0,-1 1 0,1-1 1,-1 0-1,1 0 0,-1 0 0,1 0 0,-1 0 0,0 0 0,1 0 0,-1-1 0,0 1 1,0 0-1,0-1 0,0 0 0,1 1 0,-5-1 0,-8 2-204,27 3 109,30 2-11,-30-7 92,-1-1 0,1 0 0,-1-1 0,1 0 0,-1-1 0,0 0 0,0-1 0,0 0 0,-1-1 0,1 0 0,-1-1 0,0-1 0,0 1 0,-1-2 0,0 1 0,-1-2 0,1 1 0,-1-1 0,-1 0 0,0-1 0,13-19-1,-14 15 8,0 0 0,-1 0 0,-1 0 0,0 0-1,5-28 1,-10 41 5,1 0-1,-1 1 1,0-1-1,0 1 1,0-1-1,0 1 1,1-1 0,-1 1-1,0-1 1,0 0-1,0 1 1,0-1-1,0 1 1,-1-1-1,1 0 1,0 1 0,0-1-1,0 1 1,0-1-1,-1 1 1,1-1-1,0 1 1,0-1-1,-1 1 1,1-1 0,0 1-1,-1-1 1,1 1-1,-1-1 1,0 1 1,0 0 0,0 0 1,0 0-1,0 0 0,1 1 1,-1-1-1,0 0 0,0 0 1,0 1-1,1-1 0,-1 0 1,0 1-1,0-1 0,0 1 1,1-1-1,-2 2 0,-25 23 85,24-21-64,0-1 0,1 0 0,-1 1 0,1 0 0,0 0 0,0 0 0,0 0 0,0 0 0,0 0 0,1 0 0,0 0 0,0 1 0,0-1 0,1 0 0,-1 1 0,1-1 0,0 1 0,0-1 0,1 0 0,-1 1 0,1-1 0,0 1 0,0-1 0,1 0 0,-1 0 0,1 0 0,0 0-1,0 0 1,0 0 0,0 0 0,1-1 0,0 1 0,0-1 0,0 0 0,0 1 0,6 3 0,1 2 31,1 0-1,0-1 1,0 0-1,1-1 1,24 11-1,-27-15-39,-1 0 0,0-1 0,1 1 0,0-2 0,-1 1 0,1-1 0,0 0 0,0-1 0,0 0 0,10-2 0,-7 1-339,-7 1 287,-1-1-1,0 0 0,0 1 1,0-2-1,6-1 0,-9 3-174,0-1-1,0 1 0,0-1 1,0 0-1,0 1 0,0-1 0,-1 0 1,1 0-1,0 1 0,0-1 1,-1 0-1,1 0 0,-1 0 0,1 0 1,-1 0-1,1 0 0,-1 0 1,0 0-1,1 0 0,-1 0 0,0 0 1,0 0-1,0 0 0,1 0 1,-2-2-1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4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5 124 11856,'0'0'2032,"-4"-65"-1248,10 47 8,4 2-128,4 8 7,8 2-119,2-2 0,9 6-160,3 4-8,0 6-128,-6-6 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1.4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 11152,'0'0'7143,"12"-6"-6644,-1 0-360,-5 2-63,1 0 0,0 1 0,-1 0 1,1 0-1,0 1 0,0-1 1,1 2-1,-1-1 0,11 0 0,14 1 440,1 3-1,-1 0 1,0 2-1,49 12 1,-75-14-575,28 5 1526,-10-6-3990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0.3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1 224 6632,'0'0'3814,"11"-3"-2995,175-28 1480,-109 21-1651,92-22 891,171-56 0,-189 34-3401,-138 48-9150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4.5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0 991 6728,'0'0'8100,"14"-8"-7599,-6 3-414,6-5 103,1 1 1,-2-2 0,1 0-1,22-24 1,56-92 1466,-64 84-675,36-41 0,2 8 639,-64 74-1562,-1 1-1,0-1 0,1 0 1,-1 1-1,1-1 0,-1 1 1,1 0-1,0-1 0,-1 1 0,4-2 1,-4 3-21,0 0-1,0 0 1,0-1 0,-1 1 0,1 0 0,0 0 0,0 0 0,0 0-1,0 0 1,0 0 0,0 0 0,0 0 0,0 0 0,-1 0 0,1 0-1,0 1 1,0-1 0,1 1 0,0 0 8,0 1-1,-1-1 1,1 1 0,-1-1-1,1 1 1,-1 0 0,1-1-1,-1 1 1,0 0 0,0 0-1,0 0 1,0 0 0,0 0-1,0 0 1,0 1 0,-1-1-1,1 4 1,5 22 85,-1 1 0,-2 0 0,-1 0 0,-1 0 0,-2 0 0,-1 0 0,-1 0 1,-1 0-1,-2-1 0,0 1 0,-2-1 0,-14 31 0,21-55-112,-1-1 1,0 1 0,1-1-1,-1 0 1,0 0-1,-1 1 1,1-2-1,0 1 1,-1 0-1,0 0 1,1-1-1,-1 1 1,0-1-1,0 0 1,-1 0 0,1 0-1,0-1 1,-1 1-1,1-1 1,-1 1-1,1-1 1,-1 0-1,0-1 1,1 1-1,-1-1 1,0 1-1,0-1 1,1 0 0,-1-1-1,0 1 1,0 0-1,1-1 1,-1 0-1,0 0 1,1 0-1,-1-1 1,1 1-1,-1-1 1,1 1-1,0-1 1,0 0 0,0-1-1,0 1 1,0 0-1,0-1 1,1 0-1,-1 0 1,1 1-1,-1-2 1,1 1-1,0 0 1,1 0-1,-1 0 1,-1-5 0,2 5-15,0 0 1,0-1-1,0 1 1,0 0 0,1-1-1,0 1 1,-1-1 0,2 1-1,-1 0 1,0-1 0,0 1-1,1 0 1,0-1 0,0 1-1,0 0 1,0-1 0,0 1-1,3-5 1,0 3-6,-1 0 0,1-1 0,0 1 0,0 0-1,1 1 1,-1-1 0,1 1 0,10-7 0,-12 8-4,0 1 0,-1 0 1,1 1-1,0-1 0,1 0 0,-1 1 0,0 0 0,0 0 0,0 0 0,1 0 1,-1 0-1,1 0 0,-1 1 0,1 0 0,-1 0 0,0 0 0,1 0 0,-1 0 1,1 1-1,4 1 0,50 11-7,-37-7 2,0-1 1,0-1 0,1-1-1,-1-1 1,1-1 0,42-3 0,-41-2 8,-1-1 1,0-2 0,0 0 0,35-16 0,76-53-45,-76 39 29,-28 16-1,50-25 0,-58 36 13,-6 2 1,0 1-1,24-8 0,-30 12 3,-8 3 0,0 0 0,0-1 0,0 1 0,0 0 0,0-1 0,0 1 0,0 0 0,0 0 0,0 0 0,0 0 0,0 0 0,-1 0 0,1 0 0,0 0 0,2 1 0,-2 0 0,0 0 0,0 0 0,0 1 0,0-1 0,-1 1 0,1-1 0,0 1 0,-1-1 0,0 1 0,1-1 0,0 4 0,-1-1 9,1-1-1,0 1 1,-1 0-1,0 0 0,0 0 1,0 0-1,0-1 1,0 1-1,-1 0 1,0 0-1,0 0 1,-2 6-1,2-8-2,0 0 0,0-1 0,0 1 0,0 0 1,0-1-1,0 1 0,-1-1 0,1 0 0,-1 1 0,1-1 0,0 0 0,-1 0 0,0 0 0,1 0 0,-1 0 1,0 0-1,1 0 0,-1-1 0,0 1 0,0-1 0,0 1 0,0-1 0,0 0 0,1 0 0,-1 0 1,0 0-1,0 0 0,-4 0 0,-29-6 41,-28-1 9,57 6-36,0 1-1,0 0 1,0 1-1,0-1 1,0 1 0,0 1-1,-11 3 1,12-3-15,0 1 0,1 0 0,-1 0 0,0 1 1,1-1-1,0 1 0,0 0 0,0 0 0,0 0 0,1 1 0,0-1 1,0 1-1,0 0 0,0 0 0,1 0 0,-1 0 0,-1 9 1,2-9-2,1 0 0,-1 0 0,1 1 0,0-1 0,1 1 0,0-1 0,-1 0 0,2 1 0,-1-1 0,1 1 0,-1-1 0,1 0 0,1 1 0,-1-1 0,1 0 0,0 0 0,5 9 0,-6-11 2,0-1-1,1 0 1,-1-1 0,1 1-1,-1 0 1,1 0-1,-1-1 1,1 1 0,0 0-1,0-1 1,0 0-1,0 1 1,0-1 0,0 0-1,0 0 1,0 0-1,1-1 1,-1 1 0,0 0-1,1-1 1,-1 0-1,0 1 1,1-1 0,-1 0-1,0 0 1,1 0-1,-1 0 1,0-1-1,1 1 1,-1-1 0,0 1-1,0-1 1,1 0-1,-1 0 1,0 0 0,0 0-1,0 0 1,2-2-1,3-2 19,0 0 0,0-1-1,-1 0 1,0 0 0,0 0-1,-1-1 1,1 1 0,-1-2-1,4-8 1,41-88 137,-49 104-138,-1 24 57,1-18-70,1 1 0,0-1 1,0 0-1,0 0 0,0 0 1,1 0-1,0 0 0,0-1 1,1 1-1,0-1 0,0 0 0,6 7 1,-7-9-4,0-1 1,0 1-1,0-1 1,0 0-1,0 0 0,0 0 1,0-1-1,1 1 1,-1-1-1,1 0 1,-1 0-1,1 0 1,0 0-1,-1 0 1,1-1-1,0 0 0,-1 1 1,1-2-1,0 1 1,0 0-1,-1-1 1,8-1-1,-2-1 13,-1-1 0,1 0 0,0-1 0,-1 1 0,0-2 0,0 1 0,-1-1 0,14-13-1,3-7 40,23-29 0,5-12 48,44-75-1,-77 110-51,-2-1 1,-2 0-1,0-1 0,18-70 1,-3-54 101,-29 155-151,-1 0 1,0 0-1,0 0 0,0 0 1,0 0-1,-1-1 0,1 1 1,-1 0-1,0 0 0,0 1 0,0-1 1,-1-3-1,1 5-3,1 1-1,0-1 0,0 1 1,-1-1-1,1 1 1,-1 0-1,1-1 0,0 1 1,-1 0-1,1-1 1,-1 1-1,1 0 0,-1-1 1,1 1-1,-1 0 1,1 0-1,-1 0 0,1-1 1,-1 1-1,0 0 1,1 0-1,-1 0 1,1 0-1,-2 0 0,1 1 1,-1-1 0,1 1 1,-1-1-1,1 1 0,0 0 0,-1-1 0,1 1 0,0 0 0,0 0 0,-1 0 0,1 0 0,0 0 0,-1 2 0,-8 9 20,0 1-1,1-1 1,1 2-1,0-1 1,1 1-1,0 0 0,1 1 1,1 0-1,0 0 1,-2 17-1,-3 23 89,-3 84-1,9-93-64,0 5 37,0-19 34,1 61-1,4-84-79,0 1 1,0-1-1,1 1 1,0-1-1,1 1 1,0-1-1,0 0 0,1 0 1,0-1-1,10 15 1,-13-21-20,0 0 0,1 0 0,-1 0 0,1 0 1,-1 0-1,1 0 0,0-1 0,0 1 0,0-1 1,0 1-1,0-1 0,0 0 0,0 1 0,0-1 0,1 0 1,2 1-1,-2-2-4,1 0 0,-1-1 1,0 1-1,0 0 0,0-1 0,0 0 1,1 1-1,-1-1 0,0-1 1,-1 1-1,1 0 0,5-4 0,1 0 1,0-2-1,0 1 0,-1-1 1,0-1-1,0 1 0,-1-1 1,0-1-1,8-12 0,-5 8-4,0 1-1,22-22 1,-2 2 8,-11 10 38,-17 48 70,-2 0-65,2 0 0,6 36 0,-5-51-30,-1 0-1,1 1 0,1-1 0,0-1 0,1 1 1,0-1-1,12 20 0,-16-29-23,0 0 1,0 0-1,1 0 0,-1 0 0,0 0 1,0 0-1,1 0 0,-1-1 1,0 1-1,1 0 0,-1-1 0,1 1 1,-1-1-1,1 0 0,-1 1 1,1-1-1,-1 0 0,1 0 0,-1 0 1,1 0-1,-1 0 0,1 0 1,0-1-1,-1 1 0,1 0 0,-1-1 1,0 1-1,2-2 0,2 1 9,0-2 0,0 1 0,-1 0-1,1-1 1,-1 0 0,0 0 0,5-4-1,5-7 13,0-1-1,-1 0 0,-1-1 0,0-1 0,-1 1 0,-1-2 1,12-26-1,51-109 139,-72 151-158,0-1 0,1 1-1,-1 0 1,1-1 0,0 1 0,-1 0-1,1 0 1,0 0 0,0 0-1,1 0 1,3-2 0,-6 4-6,1 0 1,-1 0 0,1-1-1,-1 1 1,0 0-1,1 0 1,-1 0 0,1 0-1,-1 0 1,1 0-1,-1 0 1,1 0 0,-1 0-1,1 0 1,-1 0-1,1 0 1,-1 0 0,0 1-1,1-1 1,-1 0-1,1 0 1,-1 0 0,0 1-1,1-1 1,-1 0-1,1 1 1,0 0 1,0 1 0,0-1 0,0 0 0,0 1-1,-1-1 1,1 1 0,-1-1 0,1 1 0,-1-1 0,1 1 0,-1 3 0,2 12-3,-1 1 0,0 0 0,-2 0 0,0 0 0,-1-1 0,-1 1 0,-1-1 1,0 1-1,-1-1 0,-1-1 0,-14 28 0,19-42-1,0 0 0,-1 0 0,1 0 0,-1-1 0,1 1 0,-1-1 0,0 0 0,0 1 0,1-1 0,-1 0 0,0 0 0,0 0 0,0 0 0,0 0 0,-3 0 0,4 0 0,0-1 0,-1 0 0,1 1 0,0-1 0,0 0 0,-1 0 0,1 0 0,0 0 0,0 0 0,-1 0 0,1 0 0,0 0 0,0-1 0,-1 1 0,1 0 0,0-1 0,0 1 0,0-1 0,0 1 0,0-1 0,-1 1 0,1-1 0,0 0 0,0 0 0,1 0 0,-1 1 0,-1-3 0,2 3-5,0-1 0,0 1 0,0-1 0,0 1 0,0-1 0,0 1 0,1 0-1,-1-1 1,0 1 0,0-1 0,1 1 0,-1-1 0,0 1 0,0 0 0,1-1 0,-1 1 0,1 0 0,-1-1 0,0 1 0,1 0 0,-1 0 0,1-1 0,-1 1-1,0 0 1,1 0 0,-1 0 0,1 0 0,-1-1 0,1 1 0,-1 0 0,1 0 0,-1 0 0,1 0 0,-1 0 0,1 0 0,21-5-220,-12 4 177,15-3-41,1 0-1,-1-2 1,0-1-1,41-17 0,-42 12 64,1 0 0,-2-2 0,0-1 0,0-1 0,-2-1 0,0-1 0,-1 0 0,0-2 0,-2 0 0,0-1 0,19-31 0,-2-5 13,-3-2-1,-2-1 1,-3-1-1,-2-1 1,16-66-1,-25 58 97,-131 447 80,64-228-121,27-79-14,-2-1 1,-4-1-1,-44 76 0,72-141-29,0 0-1,1 0 0,-1 0 1,-1 0-1,1 0 1,0-1-1,-1 1 0,1-1 1,-1 1-1,0-1 0,0 0 1,0 0-1,0 0 0,0-1 1,0 1-1,0-1 1,-1 1-1,1-1 0,0 0 1,-1 0-1,1-1 0,-1 1 1,1-1-1,-1 0 0,1 0 1,-1 0-1,0 0 1,1 0-1,-1-1 0,-6-1 1,10 1-4,-1 1 0,0 0 0,1 0 0,-1-1 0,0 1 0,1 0 0,-1-1 0,0 1 1,1 0-1,-1-1 0,0 1 0,1-1 0,-1 1 0,1-1 0,-1 1 0,1-1 0,0 1 0,-1-1 1,1 0-1,-1 1 0,1-1 0,0 0 0,0 1 0,-1-1 0,1 0 0,0 0 0,0 0 0,0-1-6,0-1-1,0 1 0,0 0 1,0 0-1,1 0 0,-1 0 1,1-1-1,-1 1 0,3-3 1,0-3-49,1 1 1,1-1-1,9-12 1,-4 8-19,0 0 0,1 1 0,0 1 1,0 0-1,1 0 0,0 1 0,1 1 1,21-11-1,14-5-80,0-2 1,-2-3 0,61-48-1,-95 67 140,1 0-1,0 1 0,1 1 1,0 0-1,23-8 0,-36 15 21,-1 1-1,1 0 0,0 0 1,-1 0-1,1-1 0,-1 1 1,1 0-1,0 0 0,-1 0 0,1 0 1,0 0-1,-1 0 0,1 1 1,0-1-1,-1 0 0,1 0 1,-1 0-1,1 1 0,0-1 1,-1 0-1,1 0 0,-1 1 0,1-1 1,-1 1-1,1-1 0,0 1 1,0 1 3,0-1 0,0 1 0,0 0 0,0-1 0,0 1 1,-1 0-1,1 0 0,-1 0 0,1 2 0,1 7 37,-1 1-1,-1 17 1,0-22-15,-2 23 102,-1 12 65,3-39-161,0-1 0,0 1 0,0-1 0,1 1 0,-1 0 0,1-1 0,0 1 0,0-1 0,0 1 0,0-1 0,2 5 0,-2-7-25,0 0 1,0 0-1,-1 0 0,1 0 1,0 0-1,-1 0 1,1 0-1,0 0 1,0 0-1,-1 0 1,1 0-1,0 0 0,0 0 1,-1-1-1,1 1 1,0 0-1,-1 0 1,1-1-1,0 1 0,-1-1 1,1 1-1,-1 0 1,1-1-1,0 1 1,-1-1-1,1 0 0,-1 1 1,1-1-1,-1 0 1,3-1 12,42-39 178,-30 26-130,0 1 1,23-16-1,-37 30-61,0-1 0,0 0 0,0 1 0,0-1 0,0 0 0,0 1 1,1-1-1,-1 1 0,0 0 0,0-1 0,0 1 0,0 0 0,1 0 0,-1-1 0,0 1 0,0 0 0,0 0 0,1 1 0,1-1 0,-2 1-1,-1-1 0,1 0 0,0 1 0,-1 0 0,1-1 0,0 1 0,-1-1 0,1 1 0,-1 0 0,1-1 0,-1 1 0,0 0-1,1 0 1,-1 0 0,1-1 0,-1 1 0,0 0 0,0 0 0,0 0 0,1 1 0,-1 4 20,0-1 0,0 1 0,0-1 1,-1 1-1,1 0 0,-4 9 0,-10 26 79,-2-1 1,-1 0-1,-2-1 0,-2 0 0,-2-2 0,-37 47 0,55-77-106,-2 0 0,1 0 0,-12 10 0,16-15 0,0 0 0,-1-1 0,1 1 0,-1 0 0,1-1 0,-1 0 0,0 0 0,1 0 0,-1 0 0,0 0 0,0 0 0,1-1 0,-1 1 0,0-1 0,-4 0 0,6 0 0,0 0 0,0 0 0,0-1 0,0 1 0,0-1 0,0 1 0,0-1 0,1 1 0,-1-1 0,0 1 0,0-1 0,0 0 0,1 1 0,-1-1 0,0 0 0,1 0 0,-1 0 0,1 1 0,-1-1 0,1 0 0,-1 0 0,1 0 0,0 0 0,-1 0 0,1 0 0,0 0 0,0 0 0,0 0 0,-1 0 0,1 0 0,0 0 0,0 0 0,1 0 0,-1 0 0,0 0 0,1-2 0,8-37 0,-4 29-5,-1 0 1,1 0-1,1 1 0,0 0 1,1 0-1,8-10 0,52-50-89,-49 53 34,-1 0 0,0-1 0,25-37 0,-41 52-49,1 0-1,-1 0 1,1-1 0,-1 1-1,0 0 1,0-1-1,-1 1 1,1-1 0,-1 1-1,1-1 1,-1 0-1,0 1 1,-1-5-1,-7-23-5148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4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39 10848,'0'0'456,"67"-39"-1656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4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1 331 6632,'0'0'792,"86"-43"-560,11 9 0,36-14 224,26 1 0,18 1 80,-15 6-8,-37 12 8,-25 9 16,-9 5-240,-10 2 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6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1008 6016,'0'0'705,"10"-7"-174,32-22 188,-1-1 0,-2-2 0,44-45 0,-32 22 511,78-107 1,-76 91-506,-24 33-69,-1-2-1,-2 0 0,21-45 1,-19 24 995,-29 58-986,-4 9-342,-6 11-81,-17 38 113,2 0 1,2 2 0,-24 91-1,44-131-223,0 1-1,-1 34 1,5-44-71,0 0 0,0 0 1,1 0-1,0 0 0,0-1 1,1 1-1,0 0 1,1-1-1,3 8 0,-5-13-39,0 0 0,1 0-1,-1-1 1,1 1 0,0 0 0,-1-1-1,1 1 1,0-1 0,0 0-1,0 0 1,0 1 0,0-1-1,0 0 1,0-1 0,0 1 0,1 0-1,-1-1 1,0 1 0,1-1-1,-1 0 1,0 1 0,0-1-1,1 0 1,-1-1 0,0 1 0,1 0-1,2-1 1,5-1 35,0 0-1,0-1 1,0 0-1,17-8 1,2-4 56,-1-1-1,-1-2 1,0-1 0,44-40 0,85-103 320,-99 96-200,-3-4-1,83-139 1,-136 206-223,10-14 106,-2 0 0,0-1-1,0-1 1,-2 1 0,10-36 0,-18 44 190,-7 16-83,-11 20 26,16-21-216,-44 72 285,4 1 1,-37 96 0,59-129-215,-133 334 910,145-348-612,9-31-396,0 0 0,0 0 0,0 1 1,0-1-1,0 0 0,0 0 0,0 0 0,0 0 0,0 0 1,0 0-1,0 0 0,-1 0 0,1 0 0,0 1 0,0-1 1,0 0-1,0 0 0,0 0 0,0 0 0,0 0 0,0 0 1,0 0-1,0 1 0,0-1 0,0 0 0,1 0 0,-1 0 1,0 0-1,0 0 0,0 0 0,0 0 0,0 0 0,0 0 1,0 1-1,0-1 0,0 0 0,0 0 0,0 0 0,0 0 1,0 0-1,0 0 0,1 0 0,-1 0 0,0 0 0,0 0 1,0 0-1,0 0 0,0 0 0,0 0 0,0 0 0,0 0 1,1 0-1,-1 0 0,0 0 0,0 0 0,0 0 1,0 0-1,0 0 0,11-13 171,1-7-109,1 0 1,1 1 0,1 0-1,1 1 1,0 0 0,1 2-1,31-24 1,-46 39-65,-1 0 0,1 0 0,-1 1 0,0-1 0,1 0 0,-1 1 0,1-1-1,0 1 1,-1-1 0,1 1 0,-1 0 0,1 0 0,0-1 0,-1 1 0,1 0 0,0 1 0,-1-1 0,1 0-1,0 0 1,-1 1 0,1-1 0,-1 1 0,1-1 0,-1 1 0,1 0 0,-1-1 0,1 1 0,-1 0 0,0 0 0,1 0-1,1 2 1,3 3 11,-1 1-1,0-1 0,0 1 0,8 15 1,-6-10-9,-3-6-3,0 0 0,1 0 0,-1-1 0,1 1 1,0-1-1,1 0 0,-1-1 0,1 1 0,0-1 0,0 0 1,0 0-1,1-1 0,11 5 0,-13-6-1,0-1 0,0 0 1,0 0-1,0 0 0,1-1 0,-1 0 0,0 0 0,0 0 0,0 0 1,0-1-1,1 0 0,-1 0 0,0 0 0,0-1 0,-1 0 0,1 0 1,0 0-1,0 0 0,-1-1 0,5-3 0,2-2 12,0-1 0,-1 0 0,0-1-1,-1 0 1,11-15 0,-15 19-4,0-1-1,-1-1 1,0 1 0,0-1-1,0 1 1,-1-1 0,0 0-1,-1 0 1,0 0 0,1-9-1,-3 16-8,1 1-1,-1 0 1,0-1-1,0 1 0,0-1 1,0 1-1,0 0 1,0-1-1,1 1 0,-1-1 1,0 1-1,0-1 0,0 1 1,0-1-1,-1 1 1,1 0-1,0-1 0,0 1 1,0-1-1,0 1 1,0 0-1,0-1 0,-1 1 1,1-1-1,0 1 1,0 0-1,-1-1 0,1 1 1,0 0-1,-1-1 0,1 1 1,0 0-1,-1-1 1,1 1-1,0 0 0,-1 0 1,1 0-1,0-1 1,-1 1-1,1 0 0,-1 0 1,1 0-1,-1 0 1,1 0-1,0 0 0,-1-1 1,1 1-1,-1 0 0,1 0 1,-1 1-1,1-1 1,0 0-1,-1 0 0,1 0 1,-1 0-1,1 0 1,-1 0-1,1 1 0,-1-1 1,-22 17-26,19-14 34,0 1-1,0 1 1,1-1 0,0 1-1,0-1 1,0 1 0,1 0-1,0 0 1,0 0 0,0 0-1,0 0 1,1 1 0,-1-1-1,2 0 1,-1 1 0,0-1-1,1 1 1,0-1 0,0 1-1,1-1 1,0 0 0,0 1-1,0-1 1,0 1 0,1-1-1,0 0 1,0 0 0,0 0-1,1 0 1,0-1 0,0 1-1,0 0 1,0-1 0,1 0-1,-1 0 1,1 0 0,0 0-1,1-1 1,-1 0 0,0 1-1,9 3 1,-4-3 17,1 0 0,0 0 0,0-1 0,0 0 0,13 2 0,-21-5-56,0 0-1,0 0 1,0 0 0,0 0 0,0 0-1,0 0 1,0-1 0,0 1-1,0 0 1,0-1 0,0 0-1,0 0 1,0 1 0,2-3-1,-3 2-35,1 0-1,-1 0 0,0 0 1,0 0-1,-1 0 0,1 0 1,0-1-1,0 1 0,-1 0 1,1-1-1,0 1 0,-1-1 1,0 1-1,1-1 0,-1 1 1,0-1-1,0 1 0,1-1 1,-1 1-1,0-1 0,-1 1 1,1-3-1,-1-8-3923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17.3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0 210 8744,'0'0'840,"119"-32"-368,-26 18 8,16-10 32,8 2 0,6 0 80,-2 1 0,-9 9-32,-19 2-8,-6-2-64,-9 0 0,-1 0-376,-13-4-8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1.1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246 678 5224,'0'0'4868,"-14"1"-4254,0 0-427,5-1-43,-1 1-1,1 0 1,0 0-1,-1 1 1,1 0-1,0 1 1,-15 6-1,15-4 88,0 0 0,0 1 1,0 0-1,1 1 0,0 0 1,0 0-1,0 0 0,1 1 0,0 0 1,1 1-1,0-1 0,0 1 0,-5 13 1,8-16-94,0 0 0,1 1 0,0-1 0,0 0 0,0 1 1,1 0-1,0-1 0,0 1 0,1 0 0,0-1 1,0 1-1,1 0 0,-1-1 0,2 1 0,-1 0 0,1-1 1,0 1-1,0-1 0,0 0 0,1 0 0,0 0 1,4 6-1,-5-8-34,1 0 0,0 0 0,0-1 1,0 1-1,0-1 0,0 0 0,1 0 1,-1 0-1,1 0 0,0-1 0,0 0 1,0 1-1,5 1 0,-5-3-42,-1 0 0,1-1 1,0 1-1,0-1 0,0 0 0,0 0 0,0 0 1,0 0-1,0-1 0,0 0 0,0 1 1,0-1-1,0-1 0,0 1 0,5-3 0,3-2 40,-1-1 0,0 0 0,0 0 0,-1-1 0,0-1 0,-1 0 0,1 0 0,-2 0 0,1-1 0,9-16 0,-13 19-37,0-1 1,0 0-1,-1 0 1,0 0-1,-1 0 1,1-1-1,-2 1 1,1-1-1,-1 0 1,-1 0-1,1 0 1,-2 0-1,1 0 1,-1 0-1,-2-17 1,1 24-40,1 0 1,-1 1 0,0-1 0,0 1-1,0-1 1,0 1 0,0-1 0,0 1 0,0-1-1,0 1 1,-1 0 0,1 0 0,0 0-1,-1-1 1,1 1 0,-1 1 0,1-1-1,-1 0 1,0 0 0,1 0 0,-1 1 0,0-1-1,0 1 1,1 0 0,-1-1 0,0 1-1,0 0 1,-3 0 0,2 0 27,0 0 0,0 0 0,-1 0 0,1 1-1,0-1 1,0 1 0,0-1 0,0 1 0,0 0 0,0 1 0,0-1 0,0 0 0,0 1-1,0 0 1,-4 2 0,7-3-46,0-1 0,0 0 0,0 0-1,0 0 1,-1 0 0,1 1 0,0-1-1,0 0 1,0 0 0,0 0 0,0 1-1,0-1 1,0 0 0,0 0 0,0 0 0,-1 1-1,1-1 1,0 0 0,0 0 0,0 1-1,0-1 1,0 0 0,0 0 0,0 1-1,1-1 1,-1 0 0,0 0 0,0 0-1,0 1 1,0-1 0,0 0 0,0 0 0,0 0-1,0 1 1,1-1 0,-1 0 0,0 0-1,0 0 1,0 1 0,0-1 0,1 0-1,-1 0 1,0 0 0,0 0 0,0 0 0,1 0-1,-1 1 1,0-1 0,0 0 0,0 0-1,1 0 1,-1 0 0,0 0 0,0 0-1,1 0 1,-1 0 0,0 0 0,0 0 0,17 2 183,7-6-95,-1-1 0,1-1 0,-1-1 0,-1-1 0,1-1 0,34-20 0,-9 6 45,-31 14-74,-1 0 1,1-2-1,15-13 1,17-12 183,-36 27-167,-11 7-27,1 0-1,-1 0 0,1 1 0,-1-1 0,1 1 0,-1-1 1,1 1-1,0 0 0,0 0 0,-1 0 0,1 0 1,0 1-1,6-1 0,4 0 37,-9 1-36,1 0 1,-1 0-1,1 0 1,-1 0-1,0 1 0,8 2 1,-10-3-40,0 1 1,-1 0-1,1 0 1,0 0 0,-1 0-1,1 0 1,-1 1-1,0-1 1,1 0-1,-1 1 1,0-1-1,0 1 1,0-1-1,0 1 1,0 0-1,0-1 1,0 1-1,-1 0 1,1-1-1,0 4 1,2 8 58,-2 1 1,1-1-1,-2 1 1,1-1-1,-2 0 0,0 1 1,-5 21-1,3-17 87,1 1 0,1 34-1,1-51-151,0 0 0,1 0 0,-1 0 0,1 0-1,0 0 1,-1 0 0,1 0 0,0 0 0,0 0-1,0-1 1,1 1 0,-1 0 0,0-1 0,1 1-1,-1-1 1,1 1 0,-1-1 0,1 0 0,0 1-1,-1-1 1,1 0 0,3 1 0,-1 0 2,0-1 1,0 1-1,0-1 1,0 0-1,0 0 1,0 0-1,0-1 1,1 0-1,-1 0 1,6 0-1,3-2 3,-1-1 1,1-1-1,-1 0 1,0 0-1,0-1 0,-1-1 1,1 0-1,-1 0 0,10-9 1,3-3 10,0-1 0,34-38 1,17-35 54,-31 34-33,-19 28 23,-29 34-65,0-1-1,0 1 0,1 0 0,-1 0 0,1 0 1,0 0-1,-4 9 0,3-6 2,-6 10 19,1 0-1,-8 19 1,14-29-12,1 0 1,-1 0-1,2 0 1,-1 0-1,1 0 0,0 0 1,0 1-1,1 12 1,0-18-5,0 0 1,1 0-1,-1 0 0,1 0 1,0 0-1,-1 0 1,1-1-1,0 1 0,0 0 1,0 0-1,0-1 1,1 1-1,-1 0 0,0-1 1,1 1-1,-1-1 1,4 3-1,-1-2 4,-1 0 1,1 0 0,0 0-1,0-1 1,0 1-1,0-1 1,0 0-1,6 1 1,3-1 3,-1 0-1,1-1 1,0-1 0,22-2-1,-16-1-18,0-1 0,-1-1 0,0 0-1,0-1 1,0-1 0,-1 0 0,0-2-1,19-13 1,6-9-94,67-63-1,-101 86 74,-3 6 6,-1-1 0,1 0 0,-1 0-1,0 0 1,-1 0 0,1-1 0,-1 0-1,0 1 1,0-1 0,0 0 0,-1-1-1,4-9 1,-6 14 14,0 1 0,0 0 0,0 0 0,0-1 0,0 1 0,0 0 0,0 0 0,0-1 0,0 1 0,0 0 0,0-1 0,0 1 0,0 0 0,0 0 0,0-1 0,0 1 0,-1 0 0,1 0 0,0-1 0,0 1 0,0 0 0,0 0 0,-1 0 0,1-1 0,0 1 0,0 0 0,0 0 0,-1 0 0,1 0 0,0-1 0,0 1 0,-1 0 0,1 0 0,0 0 0,0 0 0,-1 0 0,1 0 0,0 0 0,0 0 0,-1 0 0,1 0 0,0 0 0,-1 0 0,1 0 0,0 0 0,0 0 0,-1 0 0,1 0 0,0 0 0,-1 0 0,-15 6 0,16-6 0,-13 7 2,0 0 0,1 1 0,0 0 0,0 1 0,1 0 0,0 1 0,-15 18 0,12-11 1,0 1 0,1 0 1,1 1-1,-12 27 0,19-36-19,1 0 1,1 0-1,0 1 0,0-1 0,-1 19 1,3-26 9,1 0 0,0-1 0,0 1 0,1 0 0,-1 0 0,0 0 0,1 0 0,0 0 0,-1 0 0,1-1 0,2 5 0,-2-6 4,0 1 0,0-1 0,0 0 0,0 0 0,0 0 0,1 0 0,-1 0 0,0 0-1,0 0 1,1 0 0,-1-1 0,0 1 0,1 0 0,-1-1 0,1 1 0,-1-1 0,1 1 0,-1-1 0,1 0 0,-1 0 0,1 0 0,-1 0 0,2 0 0,1 0-2,0-1 0,0 0 0,0 0 0,0 0 0,-1-1 0,1 1 0,-1-1 0,1 0 0,-1 0 0,1 0 0,-1 0 0,0-1 0,0 1 0,0-1-1,-1 0 1,4-3 0,5-7 3,-1-1-1,13-19 1,3-15 37,27-65 0,-51 106-29,0 1 11,1 1 1,-1-1-1,1 0 1,0 1-1,0 0 1,8-9-1,-17 47 215,-4 11-149,-61 237 232,49-221-160,-56 109 0,68-152-107,-1 0-1,0-1 0,-18 20 1,23-29-33,0-1 1,0 1 0,-1-1 0,0-1 0,0 0 0,-1 0 0,1 0 0,-1-1 0,-12 5 0,17-8-16,1 0 0,-1 0-1,1 0 1,-1-1 0,1 0 0,-1 1 0,0-1 0,1 0-1,-1 0 1,1 0 0,-1-1 0,0 1 0,1-1-1,-1 1 1,1-1 0,-1 0 0,1 0 0,-1 0 0,-2-2-1,2 1-7,0 0 1,1-1-1,-1 1 0,0-1 0,1 0 0,0 0 0,0 0 0,0 0 0,0 0 0,0 0 0,0-1 0,-1-4 0,0 1-16,1 0-1,0-1 1,1 1-1,0-1 0,0 1 1,0-1-1,1 1 1,0-1-1,1 1 0,-1-1 1,2 1-1,-1-1 1,3-7-1,0 7-14,0 0 0,0 0 1,1 1-1,0-1 0,0 1 0,0 0 0,1 0 1,1 1-1,-1 0 0,1 0 0,0 0 0,8-5 1,12-5-86,1 1 0,31-13 0,-19 10 19,67-30-147,-65 32 169,-1-3 0,-1-1 1,0-2-1,45-34 0,-62 37 79,-1-2 1,-1-1-1,-2 0 0,0-1 1,23-38-1,-36 52 44,-4 7-12,0 0-1,0 0 1,-1 0 0,0 0-1,1-1 1,-1 1-1,0-1 1,0 1-1,0-1 1,0 1-1,0-5 1,-11 46 259,8-24-250,0 0 1,1 0-1,1 0 1,0 1-1,1-1 0,1 0 1,0 0-1,1 0 1,6 19-1,-8-32-25,-1-1-1,1 1 1,0 0 0,0 0 0,0 0-1,0-1 1,0 1 0,1 0 0,-1-1-1,0 1 1,1-1 0,-1 0-1,1 1 1,0-1 0,-1 0 0,1 0-1,0 0 1,0 0 0,0 0-1,0 0 1,-1-1 0,1 1 0,0-1-1,0 1 1,0-1 0,0 0-1,1 0 1,-1 1 0,0-1 0,0-1-1,0 1 1,0 0 0,0-1 0,0 1-1,0-1 1,0 1 0,2-2-1,3-1 44,1 0-1,-1 0 1,1-1-1,-1 0 0,0-1 1,-1 0-1,12-9 1,111-125 500,-129 138-553,1 0 0,-1 1 0,1-1 0,0 0 0,-1 0 0,1 1 0,0-1 0,0 1 0,0-1 0,-1 0 0,1 1 0,0-1 0,0 1 0,0 0 1,0-1-1,0 1 0,0 0 0,0 0 0,0-1 0,0 1 0,0 0 0,0 0 0,0 0 0,0 0 0,0 0 0,0 0 0,0 1 0,1-1 0,-1 1 0,0 0 0,0 0 0,-1 0 0,1 0 0,0 0 0,-1 0 0,1 0 0,-1 0 0,1 1 0,-1-1 0,1 0 0,-1 0 0,0 0 0,0 1 0,0-1 0,1 0 0,-1 0 0,0 1 0,0-1 0,-1 0 0,1 0 0,0 2 0,-6 33-3,4-24 0,0 0 0,1 0 0,0 0 0,1 16 0,0-27 0,1 0 0,-1-1 0,0 1 0,0-1 0,0 1 0,0-1 0,0 1 0,0-1 0,1 1 0,-1-1 0,0 1 0,1-1 0,-1 1 0,0-1 0,1 1 0,-1-1 0,0 1 0,1-1 0,-1 0 0,1 1 0,-1-1 0,0 0 0,1 1 0,-1-1 0,1 0 0,-1 1 0,1-1 0,0 0 0,-1 0 0,1 0 0,-1 0 0,1 0 0,-1 0 0,1 1 0,-1-1 0,1 0 0,0-1 0,-1 1 0,1 0 0,-1 0 0,1 0 0,-1 0 0,1 0 0,-1 0 0,1-1 0,-1 1 0,1 0 0,-1 0 0,2-1 0,25-16 0,16-22 0,-32 28 0,1 0 0,1 0 0,0 1 0,14-8 0,-26 18 0,0-1 0,-1 1 0,1 0 0,0-1 0,0 1 0,0 0 0,0-1 0,0 1 0,0 0 0,0 0 0,0 0 0,0 0 0,0 0 0,0 0 0,0 0 0,0 0 0,0 1 0,0-1 0,0 0 0,0 0 0,0 1 0,0-1 0,0 1 0,-1-1 0,1 1 0,0-1 0,0 1 0,0 0 0,23 28 0,-23-26 0,1 0 0,0-1 0,-1 1 0,2 0 0,-1 0 0,0-1 0,0 0 0,1 1 0,-1-1 0,1 0 0,0 0 0,0 0 0,0 0 0,5 2 0,-1-4 0,0 1 0,-1-1 0,1-1 0,0 1 0,-1-1 0,1 0 0,9-3 0,45-18 0,-28 6 0,-1-1 0,-1-1 0,0-1 0,31-27 0,-49 36 0,-28 23 0,-11 9 0,20-17 0,-23 22 0,1 2 0,-47 62 0,74-90 0,0 0 0,0 0 0,1 1 0,-1-1 0,0 1 0,1-1 0,-1 0 0,1 1 0,-1-1 0,1 1 0,0-1 0,-1 1 0,1-1 0,0 1 0,0-1 0,0 3 0,1-3 0,-1-1 0,1 1 0,-1 0 0,0-1 0,1 1 0,-1-1 0,1 1 0,-1-1 0,1 0 0,-1 1 0,1-1 0,-1 0 0,1 1 0,0-1 0,-1 0 0,1 1 0,0-1 0,-1 0 0,1 0 0,0 0 0,-1 0 0,1 0 0,0 0 0,-1 0 0,1 0 0,0 0 0,-1 0 0,1 0 0,0 0 0,-1 0 0,1 0 0,-1-1 0,1 1 0,0 0 0,-1 0 0,1-1 0,0 0 0,5-2 0,0 0 0,0 0 0,-1-1 0,1 0 0,-1 0 0,6-6 0,10-8 0,-1 3 0,-12 8 0,1 1 0,-1 0 0,15-8 0,-21 13 0,0 0 0,0 0 0,0 1 0,0-1 0,0 0 0,0 1 0,0 0 0,0-1 0,0 1 0,0 0 0,1 0 0,-1 0 0,0 0 0,0 0 0,0 1 0,0-1 0,0 1 0,0-1 0,0 1 0,0 0 0,0 0 0,3 1 0,0 2-1,0-1-1,0 0 1,1 0 0,-1 0-1,1-1 1,-1 1 0,1-2-1,0 1 1,0 0 0,0-1-1,0 0 1,0-1 0,0 1-1,0-1 1,0 0 0,0-1-1,0 1 1,0-1 0,0-1-1,0 1 1,8-4 0,1-1-25,0-1 0,-1 0 1,0-1-1,-1-1 1,19-15-1,58-59-95,-69 60 95,-1-1 1,0-1-1,-2-1 1,21-40-1,44-116-14,-75 163 29,14-45-27,-20 58 34,-1 0 0,0 0 1,-1 0-1,1 0 0,-1 1 0,0-1 0,-1 0 0,1 0 0,-3-7 0,3 13 4,0 0 0,0-1 0,0 1 0,0 0 0,0 0-1,0-1 1,0 1 0,0 0 0,0-1 0,-1 1 0,1 0 0,0 0 0,0-1 0,0 1 0,0 0 0,-1 0-1,1 0 1,0-1 0,0 1 0,0 0 0,-1 0 0,1 0 0,0 0 0,0-1 0,-1 1 0,1 0 0,0 0-1,-1 0 1,1 0 0,0 0 0,0 0 0,-1 0 0,1 0 0,0 0 0,-1 0 0,1 0 0,0 0 0,0 0-1,-1 0 1,-13 9 24,-13 20 37,13-9-33,0 1-1,1 0 0,1 1 0,1 1 1,1 0-1,1 0 0,-12 48 1,6 5 96,-7 94 0,17-116-112,-3-6-1162,-2-19-4600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1.3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20 13968,'0'0'1104,"67"-14"-1088,-29 10 8,2 2-208,-3 2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1.5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18 9344,'0'0'1888,"66"-12"-1824,17 6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6.9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288 723 3808,'0'0'6682,"-13"3"-6112,12-2-563,-76 21 807,66-18-629,-1 0 0,2 1 0,-1 1-1,0 0 1,1 0 0,-9 8-1,11-7-25,-50 45 1143,52-45-1021,1-1-1,-1 1 0,1 0 1,1 0-1,-1 0 1,-6 16-1,10-21-197,0 0 0,1 1 0,-1-1 0,1 0 0,-1 1 0,1-1 0,0 0-1,0 1 1,0-1 0,0 0 0,0 1 0,1-1 0,-1 0 0,1 1 0,0-1 0,-1 0 0,1 0 0,0 0 0,0 1-1,0-1 1,1 0 0,-1 0 0,0-1 0,1 1 0,-1 0 0,1 0 0,0-1 0,0 1 0,0-1 0,-1 1 0,4 0-1,-1 1-7,0-1 0,0 0 0,0 0 0,0 0 0,0-1-1,1 0 1,-1 0 0,0 0 0,1 0 0,-1 0 0,1-1-1,-1 0 1,1 0 0,-1 0 0,8-2 0,-2-1-20,-1 0 0,0 0 0,1-2 0,-2 1 0,1-1 0,0 0 0,-1 0 0,0-1 0,0-1 1,-1 1-1,0-1 0,0 0 0,0-1 0,7-11 0,6-12 71,-1 0 1,23-54-1,-31 61-59,37-92 289,34-128 1,-59 171-150,-20 65-139,-1 1 1,0-1-1,-1 1 0,1-1 1,-1-10-1,-13 44 140,-14 34-47,1 1-1,-19 81 1,36-113-63,2 1 1,2 0-1,0-1 1,2 1-1,1 0 1,2 0-1,6 41 1,-6-59-28,2 0 1,0 0 0,0 0 0,1 0 0,1-1 0,0 0 0,10 17-1,-13-25-41,0 0 0,0 0-1,1 0 1,-1 0-1,1 0 1,0-1 0,0 1-1,0-1 1,0 0-1,0 0 1,0 0 0,0 0-1,1-1 1,-1 1-1,1-1 1,0 0 0,-1 0-1,1 0 1,0 0-1,-1-1 1,1 0 0,0 1-1,0-1 1,-1-1-1,1 1 1,0 0 0,0-1-1,4-1 1,1-1 29,-1 0 0,1 0 0,0-1 0,-1 0 0,0-1 0,0 0 0,0 0 1,0-1-1,-1 1 0,0-2 0,12-13 0,-4 3 91,-2-1-1,-1-1 1,20-39 0,-38 76-98,2 1 0,0-1 1,1 0-1,1 1 0,0 0 1,1-1-1,2 1 0,2 22 0,-3-39-49,0 0 0,0 0-1,1 0 1,-1 0-1,1 0 1,-1 1-1,1-1 1,0 0-1,0 0 1,0 0-1,0-1 1,0 1-1,1 0 1,-1 0-1,0-1 1,1 1 0,-1 0-1,1-1 1,0 0-1,-1 1 1,1-1-1,0 0 1,0 0-1,0 0 1,0 0-1,0 0 1,0 0-1,0-1 1,0 1-1,0-1 1,0 1 0,0-1-1,1 0 1,1 0-1,2 0 0,0-1-1,0 0 1,0 0 0,0 0-1,0-1 1,0 0-1,-1 0 1,1 0 0,-1-1-1,0 0 1,6-4-1,32-24 18,-3-3 0,0-1-1,-2-2 1,38-47 0,-47 46-11,-1-2 0,-2 0-1,28-60 1,48-136 19,-82 180 43,13-59-1,-30 98-10,-4 17-58,1 0 0,0 0 0,0 0 0,0 0 0,0 0 0,0 0 0,0 0 0,0 0 0,0 0 0,0-1 0,0 1 0,0 0 1,-1 0-1,1 0 0,0 0 0,0 0 0,0 0 0,0 0 0,0 0 0,0 0 0,0 0 0,0 0 0,-1 0 0,1 0 0,0 0 0,0 0 0,0 0 0,0 0 0,0 0 0,0 0 0,0 0 0,0 0 0,-1 0 0,1 0 0,0 0 0,0 0 0,0 1 0,0-1 0,0 0 0,0 0 0,0 0 1,0 0-1,0 0 0,0 0 0,0 0 0,-1 0 0,1 0 0,0 0 0,0 0 0,0 1 0,0-1 0,0 0 0,0 0 0,0 0 0,0 0 0,0 0 0,0 0 0,0 0 0,0 1 0,-17 29 55,-112 289 41,60-136-42,23-67-28,-198 467 180,176-451-14,116-222-202,84-116-1,80-77-166,-11 15-30,-137 176 79,98-189 0,-39 26 98,-118 239 51,-7 13-5,-4 13-1,-36 71 78,-34 97 0,28-64-18,22-54-48,-162 361 163,-33-17 132,116-257-110,97-136-196,-2-4-15,8-6-3,7-3-3,1-2-7,0 1 0,0-1 0,-1-1 0,1 1 0,-1-1 0,0 0 0,6-7 0,14-14-41,224-173-531,-32 27 175,-180 141 345,12-10-31,86-92 1,-82 61 64,-47 64 27,-1-1-1,0 0 1,-1 0-1,0 0 0,0 0 1,4-19-1,-8 27 4,0 0 1,0 0-1,0 0 0,1 0 0,-1 0 0,0 0 1,0 0-1,0 0 0,0 1 0,0-1 0,0 0 1,-1 0-1,1 0 0,0 0 0,0 0 0,-1 0 1,1 0-1,-1 1 0,1-1 0,-1 0 0,1 0 1,-1 0-1,1 1 0,-1-1 0,1 0 0,-1 1 1,0-1-1,0 0 0,1 1 0,-1-1 1,0 1-1,0-1 0,0 1 0,1 0 0,-1-1 1,0 1-1,0 0 0,0-1 0,0 1 0,0 0 1,0 0-1,0 0 0,-1 0 0,-2 0 6,1 0-1,0 1 1,-1-1-1,1 1 0,0 0 1,-1-1-1,1 2 1,0-1-1,0 0 1,-6 4-1,-4 5 33,0 0-1,0 1 1,1 1 0,1 0-1,0 1 1,0 0-1,2 0 1,0 1-1,0 1 1,1-1 0,1 1-1,0 1 1,1-1-1,1 1 1,0 0 0,1 0-1,-2 23 1,6-34-10,-1 1 0,1-1 0,1 1 0,-1-1 0,1 1 0,0-1 1,0 1-1,0-1 0,1 0 0,3 8 0,-4-11-18,1 0 0,-1 0 0,0 0 1,1 0-1,-1 0 0,1 0 0,0 0 0,0-1 0,0 1 0,0-1 1,0 1-1,0-1 0,0 0 0,0 0 0,0 0 0,1 0 0,-1 0 0,0 0 1,1 0-1,-1-1 0,1 1 0,-1-1 0,1 0 0,3 0 0,7-1 20,-1 0-1,1-1 0,0-1 0,-1 0 0,1 0 1,-1-2-1,0 1 0,0-1 0,0-1 0,-1 0 1,0-1-1,0 0 0,15-14 0,6-7 53,-1-2 0,46-57 0,28-51 213,-100 131-281,-3 4-11,0 0 1,0 0-1,-1 0 1,1-1-1,-1 1 0,2-5 1,-9 32 23,1 1 0,1 0 0,1 0 0,1 0 0,1 0 0,2 0 0,0 0 0,2 0 0,5 26 0,-4-37-33,-3-9 13,0 1-1,1 0 1,-1-1 0,1 0 0,1 1 0,2 5 0,-3-10-5,-1 1-1,0-1 1,1 1 0,-1-1-1,1 1 1,-1-1-1,1 0 1,-1 0 0,1 0-1,0 0 1,0 0 0,0 0-1,-1 0 1,1-1-1,0 1 1,0-1 0,0 1-1,0-1 1,0 0-1,0 0 1,4 0 0,1 0 4,-1-1-1,0 0 1,1 0 0,-1-1 0,0 0 0,0 0-1,0 0 1,0-1 0,0 1 0,-1-1 0,1-1 0,5-4-1,8-7 21,32-32-1,-31 28-14,-10 8 12,0 0-1,-1-1 1,15-24 0,-8 10-11,-15 26-14,0-1-1,-1 0 1,1 0-1,0 0 1,-1 0 0,1 0-1,-1-1 1,1 1 0,-1 0-1,1 0 1,-1 0-1,0 0 1,1-1 0,-1 1-1,0 0 1,0 0-1,0 0 1,0-1 0,0 1-1,0 0 1,0 0-1,-1-1 1,1 1 0,-1-2-1,0 2 2,0 1-1,0-1 0,0 0 0,0 1 1,0-1-1,0 1 0,0-1 1,0 1-1,0-1 0,0 1 0,-1 0 1,1 0-1,0-1 0,0 1 1,0 0-1,0 0 0,-1 0 0,1 0 1,0 1-1,0-1 0,0 0 1,0 0-1,0 1 0,-1-1 0,0 1 1,-5 2 8,0 0-1,0 1 1,0-1 0,0 1 0,1 1 0,0-1 0,0 1 0,0 0 0,0 0 0,1 1-1,0 0 1,0 0 0,0 0 0,1 0 0,0 1 0,1 0 0,-1 0 0,1 0 0,0 0-1,1 0 1,0 1 0,-2 7 0,4-13-2,-1 0-1,1 0 1,0 0-1,0 0 1,0 1-1,0-1 1,0 0-1,1 0 1,-1 0-1,0 0 1,1 0-1,0 0 1,-1 0-1,1 0 1,0 0-1,0 0 1,0 0-1,0 0 1,1-1-1,-1 1 1,0 0 0,1-1-1,-1 1 1,1-1-1,-1 1 1,3 0-1,-1 0 2,0-1 1,0 0-1,0 1 0,1-1 0,-1 0 1,0-1-1,1 1 0,-1-1 1,1 1-1,-1-1 0,1 0 0,-1 0 1,1-1-1,-1 1 0,5-2 0,12-3 12,-1-1 0,1-1-1,-1-1 1,24-13 0,69-49 64,-45 27-109,-53 33 27,-11 8 7,-1 0 0,1 0 0,-1 0-1,1 0 1,0 1 0,0-1 0,0 1-1,0 0 1,0 0 0,0 0 0,0 0-1,0 0 1,1 0 0,-1 1 0,0 0 0,5 0-1,-7 1 4,-1 0 0,1 0 0,-1 1 0,1-1 0,-1 0 0,0 0-1,0 1 1,0-1 0,0 0 0,0 1 0,0-1 0,0 0 0,0 1-1,0-1 1,-1 0 0,1 0 0,-1 2 0,1-1 5,-22 98 410,22-100-424,0 0 1,0 1-1,0-1 1,0 0-1,0 0 1,0 1-1,0-1 1,-1 0-1,1 0 0,0 1 1,0-1-1,0 0 1,0 1-1,0-1 1,0 0-1,0 0 1,0 1-1,0-1 1,1 0-1,-1 1 1,0-1-1,0 0 1,0 0-1,0 1 1,0-1-1,0 0 1,1 0-1,-1 1 1,0-1-1,0 0 1,0 0-1,0 0 0,1 1 1,-1-1-1,0 0 1,0 0-1,1 0 1,11-2 59,14-11-6,-26 13-55,65-46 26,-45 30-37,0 2 0,1 0 0,23-10 0,-43 23 10,0 0-1,0 1 1,1-1 0,-1 1 0,0 0 0,0-1 0,0 1 0,1 0-1,-1 0 1,0 0 0,0 0 0,1 0 0,-1 0 0,0 0 0,2 0-1,-2 1 1,-1-1 0,1 0 0,0 1 0,-1-1 0,1 0 0,-1 1 0,1-1 0,-1 1 0,0-1 0,1 1 0,-1-1 0,1 1 0,-1-1 0,0 1 0,1 0 0,-1-1 0,0 1 0,0-1 0,1 1 0,-1 0 0,0 0 0,1 5 0,-1 1 0,0-1 0,0 0 0,-1 0 0,-1 8 0,-1 14 0,4-23 4,0 0 0,0 0 0,0 0-1,0 0 1,1 0 0,0 0 0,0 0 0,0-1 0,4 6 0,-5-8-3,0-1 1,0 0-1,0 1 1,0-1-1,1 0 1,-1 0-1,0 0 1,1 0-1,-1 0 1,1 0-1,-1-1 1,1 1-1,0 0 1,-1-1-1,1 1 1,0-1-1,-1 0 1,1 1-1,0-1 1,-1 0-1,1 0 1,0 0-1,0 0 1,-1 0-1,1-1 1,0 1-1,-1 0 1,1-1-1,0 1 1,2-2-1,9-4-2,1-1 0,-1 0 0,0-1 0,-1 0-1,0-1 1,0 0 0,11-12 0,7-10-20,31-41-1,-28 27 13,-2-1-1,41-80 1,34-108-90,-105 234 98,74-194-328,-73 182 275,-3 12 54,1 0 0,-1 1 0,1-1 0,-1 0-1,1 0 1,0 0 0,-1 1 0,1-1 0,-1 0 0,1 1 0,0-1 0,-1 0-1,1 0 1,0 1 0,0-1 0,-1 1 0,1-1 0,0 0 0,0 1 0,0-1-1,-1 1 1,1-1 0,0 0 0,0 1 0,0-1 0,0 2 0,-24 52 69,3 1 0,3 1 1,-14 66-1,-12 180 259,41-278-301,-1 32 65,4-52-88,0-1 0,0 1 0,0-1 0,1 1 0,0 0 0,-1-1 0,1 1 1,1-1-1,-1 0 0,0 1 0,1-1 0,2 4 0,-3-6-4,-1-1 0,1 1 0,-1-1 0,1 1 0,0 0 0,-1-1 0,1 0 0,0 1 0,-1-1 0,1 1 0,0-1 0,0 0 0,-1 1 0,1-1 0,0 0 0,0 0 0,0 0 0,-1 0 0,1 0 0,0 0 0,0 0 0,1 0 0,22-8 0,16-20 0,-39 27 0,21-20 0,-1 0 0,27-35 0,-5 4 0,-28 38 0,-10 15 0,-4 9 0,-4 15 0,1-13 0,1 1 0,1 20 0,1-30 0,-1 1 0,0-1 0,1 1 0,0-1 0,0 0 0,0 1 0,0-1 0,1 0 0,-1 0 0,1 0 0,0 0 0,0 0 0,0 0 0,3 3 0,-4-5 0,0-1 0,0 1 0,0-1 0,1 1 0,-1-1 0,0 0 0,0 1 0,0-1 0,1 0 0,-1 0 0,0 0 0,0 0 0,1 0 0,-1 0 0,0 0 0,0 0 0,1-1 0,0 1 0,6-1 0,5-1 0,1 0 0,-1 0 0,0-1 0,1-1 0,-1 0 0,21-11 0,74-45 0,-86 46 0,-5 6 0,-14 7 0,0 0 0,0 0 0,0 0 0,0-1 0,-1 1 0,1-1 0,0 0 0,-1 0 0,1 0 0,3-4 0,-39 36 0,3-4 0,14-11 0,1 1 0,0 1 0,1 0 0,1 1 0,-14 25 0,26-42 0,0 0 0,1 0 0,-1 0 0,1 0 0,-1 0 0,1 0 0,0 0 0,-1 0 0,1 0 0,0 1 0,0-1 0,0 0 0,0 0 0,0 0 0,0 2 0,0-3 0,0 0 0,0 0 0,1 1 0,-1-1 0,0 0 0,1 0 0,-1 0 0,0 1 0,0-1 0,1 0 0,-1 0 0,0 0 0,1 0 0,-1 0 0,0 0 0,1 0 0,-1 0 0,0 0 0,1 0 0,-1 0 0,0 0 0,1 0 0,-1 0 0,0 0 0,1 0 0,-1 0 0,0 0 0,0 0 0,1 0 0,-1 0 0,1-1 0,30-17 0,-11 1 0,-13 12 0,-1-1 0,1 1 0,0 0 0,0 1 0,12-6 0,-17 9 0,1 0 0,0 0 0,-1 1 0,1-1 0,0 1 0,-1-1 0,1 1 0,0 0 0,0 0 0,0 1 0,-1-1 0,1 1 0,0-1 0,-1 1 0,1 0 0,0 0 0,-1 0 0,1 0 0,-1 0 0,1 0 0,2 3 0,12 8 0,-7-5 0,0 0 0,1-1 0,17 8 0,-23-12 0,0-1 0,0 0 0,0 0 0,0 0 0,1 0 0,-1-1 0,0 0 0,1 0 0,-1 0 0,0-1 0,8-1 0,4-2 0,-1-1 0,1-1 0,-1 0 0,0-1 0,-1-1 0,0 0 0,0-1 0,-1-1 0,0 0 0,20-20 0,-14 11 0,-1-2 0,-2 0 0,0-1 0,-1-1 0,25-46 0,5-21 0,-4-2 0,43-135 0,-85 227 0,2-6 0,0-1 0,0 1 0,-1 0 0,0-1 0,0 1 0,-1-1 0,0-6 0,0 13 0,0 0 0,0 0 0,0 0 0,0 1 0,0-1 0,0 0 0,0 0 0,0 0 0,0 0 0,0 0 0,0 0 0,0 0 0,0 0 0,0 0 0,0 0 0,0 1 0,0-1 0,0 0 0,0 0 0,0 0 0,0 0 0,-1 0 0,1 0 0,0 0 0,0 0 0,0 0 0,0 0 0,0 0 0,0 0 0,0 0 0,0 0 0,0 0 0,0 0 0,0 0 0,-1 1 0,1-1 0,0 0 0,0 0 0,0 0 0,0 0 0,0 0 0,0 0 0,0 0 0,0 0 0,0 0 0,-1-1 0,1 1 0,0 0 0,0 0 0,0 0 0,0 0 0,0 0 0,0 0 0,0 0 0,0 0 0,0 0 0,0 0 0,0 0 0,-1 0 0,1 0 0,0 0 0,0 0 0,0 0 0,0-1 0,0 1 0,0 0 0,0 0 0,0 0 0,-7 9 0,0 0 0,0 0 0,1 0 0,0 1 0,-5 11 0,-24 60 0,26-60 0,-80 219 0,72-182 0,2 0 0,-9 75 0,23-127-11,1 0-96,0 0 1,-1 0-1,0 0 0,0 0 0,-1 0 0,0 0 0,0-1 0,0 1 0,-4 7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4.6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120 485 12960,'0'0'2873,"-4"12"-2336,-33 83 226,-16 41 211,47-116-626,1 0 0,0 0-1,1 1 1,-1 40 0,5-59-282,0 1 0,0 0 0,0 0 1,0 0-1,1 0 0,-1 0 0,1-1 0,0 1 0,0 0 0,0 0 1,0-1-1,1 1 0,-1-1 0,1 1 0,1 2 0,-1-4-29,-1 1-1,1-1 0,0 0 1,0 0-1,-1 0 0,1 0 1,0 0-1,0-1 0,0 1 1,0 0-1,0-1 0,0 0 1,0 1-1,0-1 1,0 0-1,0 0 0,0 0 1,0 0-1,0 0 0,0-1 1,0 1-1,0-1 0,2 0 1,12-4 66,0-1-1,-1 0 1,0-1 0,0-1 0,0 0 0,-1-1 0,0-1 0,14-12 0,96-99 399,-100 96-374,1-2 138,-1-1 1,36-52 0,-30 40 642,-54 97-745,10-25-79,-18 66 0,29-88-54,1 0-1,1 0 1,-1 0-1,2 0 1,-1 1 0,2-1-1,-1 0 1,1 0-1,1 0 1,0 1 0,3 10-1,-4-18-13,0 0 0,0-1 0,0 1 0,1 0 0,-1-1 0,0 1 0,1-1 0,0 0 0,-1 1 0,1-1 0,0 0 0,0 0 0,1 0-1,-1 0 1,0-1 0,0 1 0,1-1 0,-1 1 0,1-1 0,0 0 0,-1 0 0,1 0 0,0 0 0,0 0 0,-1-1 0,1 1 0,0-1 0,0 1 0,0-1 0,0 0 0,0-1 0,-1 1-1,1 0 1,3-2 0,6-1 39,0 0 0,0-1 0,0-1 0,0 0 0,-1-1 0,16-10 1,8-8 137,-2-3 1,57-56 0,-40 34-29,-23 23-67,-15 14-40,0 0-1,1 1 0,0 0 0,19-11 1,-32 22-56,0-1 0,1 1 0,-1 0 0,1 0 0,-1-1 0,0 1 0,1 0 0,-1 0 0,1 0 0,-1 0 0,1-1 0,-1 1 0,1 0 0,-1 0 0,1 0 0,-1 0 0,1 0 0,-1 0 0,1 0 0,-1 0 0,0 0 0,1 1 0,-1-1 0,1 0 0,-1 0 0,1 0 0,-1 1 0,1-1 0,-1 0 0,0 0 0,1 1 0,-1-1 0,1 0 0,-1 1 0,0-1 0,1 0 0,-1 1 0,1 1 3,0 0 1,0 0-1,-1 0 0,1 0 0,-1 0 1,0 0-1,1 0 0,-1 0 1,0 3-1,-6 43 59,-36 95 71,16-63 170,24-66 113,12-24-72,-1 0-307,132-132 602,-112 117-508,1 1 1,1 2-1,45-25 0,-74 46-115,0 0 1,0 0-1,0 0 1,0 0-1,0 0 1,0 1-1,0-1 0,0 1 1,0-1-1,0 1 1,0 0-1,4 0 0,-5 0-12,0 1 0,0-1 0,0 0 0,-1 1 0,1-1 0,0 1-1,0 0 1,-1-1 0,1 1 0,0 0 0,-1-1 0,1 1 0,-1 0-1,1-1 1,-1 1 0,1 0 0,-1 0 0,0 0 0,1 0 0,-1 0 0,0-1-1,0 1 1,1 0 0,-1 0 0,0 0 0,0 0 0,0 0 0,0 0-1,0 0 1,0 0 0,-1 1 0,-2 55 20,-1 20 3,4-69-28,0 0 0,1 0-1,0 0 1,1 0 0,0 0-1,0-1 1,4 9 0,-6-14-1,1-1 1,-1 0 0,1 0-1,-1 0 1,1 1 0,0-1-1,0 0 1,0 0 0,0 0-1,-1 0 1,1 0 0,0 0-1,1-1 1,-1 1 0,0 0-1,0 0 1,0-1-1,0 1 1,1-1 0,-1 1-1,0-1 1,0 1 0,1-1-1,-1 0 1,2 1 0,1-2 7,1 1 0,-1-1 1,1 0-1,-1 0 0,0 0 1,6-2-1,-6 2-5,13-5 51,1 0 0,-1-1 1,0-1-1,-1 0 0,0-2 0,0 0 1,-1 0-1,0-1 0,-1-1 0,17-18 1,-18 14 123,21-35 0,-38 65-159,0 0-1,0 0 0,2 1 0,-2 20 0,-2 9-85,6-43 66,0 1 1,-1 0 0,1-1 0,0 1-1,0 0 1,0 0 0,1-1 0,-1 1-1,0 0 1,1-1 0,-1 1 0,1 0-1,-1-1 1,1 1 0,0 0 0,0-1-1,0 1 1,-1-1 0,2 0 0,-1 1-1,0-1 1,0 0 0,0 0 0,0 1-1,1-1 1,-1 0 0,1 0 0,-1-1-1,1 1 1,-1 0 0,1 0 0,-1-1-1,1 1 1,0-1 0,-1 1 0,1-1-1,0 0 1,0 1 0,-1-1 0,1 0-1,0 0 1,-1 0 0,1-1 0,0 1-1,0 0 1,-1-1 0,3 0 0,14-6 1,1-2-1,-1 0 1,0-1 0,-1 0 0,0-2 0,-1 0 0,0-1 0,-1 0 0,-1-1-1,0-1 1,12-17 0,18-27 50,60-109 0,-73 113 2,36-60 23,50-84 20,-101 172-89,18-25 3,-65 115-99,-188 365 1,106-204 38,-12 47 15,-6 9 23,123-264 38,1-1 1,-9 25-1,53-103 271,-12 25-291,1 1 0,2 1 0,2 1 0,61-55 0,154-104 5,-67 58-10,-162 122-2,0 1 0,33-22 0,-41 33 0,-7 6 0,-7 10 0,-47 43 0,36-41 0,0 2 0,1 1 0,1 0 0,1 0 0,-23 43 0,36-60 0,0-1 0,0 1 0,1-1 0,-1 1 0,1-1 0,-1 1 0,1 0 0,0-1 0,0 1 0,-1-1 0,1 1 0,0 0 0,0-1 0,1 1 0,-1 0 0,0-1 0,0 1 0,1-1 0,-1 1 0,1 0 0,0-1 0,-1 1 0,1-1 0,0 0 0,0 1 0,1 1 0,0-2 0,-1 0 0,1 0 0,0 0 0,-1 0 0,1 0 0,0 0 0,0 0 0,0-1 0,0 1 0,0-1 0,0 1 0,0-1 0,0 0 0,0 1 0,0-1 0,0 0 0,0-1 0,0 1 0,0 0 0,3-1 0,4-2 0,0 0 0,0 0 0,0-1 0,0 0 0,-1 0 0,1-1 0,-1 0 0,-1 0 0,1-1 0,-1 0 0,0-1 0,0 0 0,0 0 0,8-12 0,-10 12 0,0-1 0,0 0 0,0 0 0,-1 0 0,0-1 0,-1 1 0,0-1 0,0 0 0,-1 0 0,0 0 0,0 0 0,-1-1 0,-1 1 0,1 0 0,-2-10 0,-9-25 0,9 41 0,0 1 0,0-1 0,0 0 0,-1 1 0,1-1 0,-1 1 0,0-1 0,1 1 0,-1 0 0,0 0 0,0 0 0,-3-2 0,9 4 0,1 1 0,0-1 0,-1 0 0,1 0 0,9-1 0,-2 0 0,126-12 0,33 0 0,-168 13 0,1-1 0,0 2 0,-1-1 0,1 0 0,-1 1 0,1-1 0,-1 1 0,1 0 0,-1 0 0,0 1 0,5 2 0,-6-3 0,-1 0 0,0 0 0,0 1 0,0-1 0,0 0 0,0 1 0,0-1 0,0 1 0,0-1 0,-1 1 0,1-1 0,0 1 0,-1 0 0,1-1 0,-1 1 0,0 0 0,0-1 0,0 1 0,0 0 0,0 0 0,0-1 0,0 1 0,0 0 0,-1-1 0,0 4 0,-4 17 0,0 0 0,-2-1 0,-17 40 0,23-60 0,0 0 0,1 0 0,-1 0 0,1 0 0,-1 0 0,1 0 0,-1 0 0,1 1 0,0-1 0,0 0 0,0 0 0,-1 0 0,1 0 0,0 1 0,0-1 0,1 0 0,-1 0 0,0 0 0,0 1 0,1-1 0,-1 0 0,1 2 0,0-2 0,0-1 0,0 1 0,0-1 0,0 1 0,0-1 0,0 1 0,0-1 0,0 1 0,0-1 0,0 0 0,0 1 0,0-1 0,0 0 0,0 0 0,0 0 0,0 0 0,0 0 0,0 0 0,2-1 0,6 0 0,0-1 0,0-1 0,0 1 0,13-7 0,122-65 0,-30 14 0,-107 57 0,44-19 0,-47 20 0,-1 1 0,0 0 0,1 0 0,-1 0 0,1 1 0,-1-1 0,1 1 0,-1 0 0,1 0 0,0 0 0,-1 1 0,6 0 0,-8 0 0,0-1 0,-1 1 0,1 0 0,0-1 0,-1 1 0,1 0 0,0 0 0,-1 0 0,1 0 0,-1-1 0,0 1 0,1 0 0,-1 0 0,0 0 0,1 0 0,-1 0 0,0 0 0,0 0 0,0 0 0,0 0 0,0 0 0,0 2 0,-1 22 0,-3-7 0,0-1 0,-1 0 0,-1 0 0,0-1 0,-12 22 0,2-4 0,16-34 0,0 1 0,-1-1 0,1 0 0,0 0 0,0 1 0,0-1 0,0 0 0,-1 1 0,1-1 0,0 0 0,0 0 0,0 1 0,0-1 0,0 0 0,0 1 0,0-1 0,0 0 0,0 1 0,0-1 0,0 0 0,0 0 0,0 1 0,0-1 0,0 0 0,0 1 0,1-1 0,-1 0 0,0 1 0,0-1 0,0 0 0,0 0 0,0 1 0,1-1 0,10-1 0,20-14 0,-25 11 0,144-74 0,-148 77 0,4-2 0,1-1 0,-1 1 0,1 0 0,0 1 0,9-3 0,-15 5 0,0 0 0,0 0 0,0 0 0,0-1 0,0 1 0,0 0 0,0 1 0,0-1 0,0 0 0,0 0 0,0 0 0,0 1 0,0-1 0,0 0 0,0 1 0,0-1 0,0 1 0,-1-1 0,1 1 0,0-1 0,0 1 0,0 0 0,-1-1 0,1 1 0,0 0 0,-1 0 0,1 0 0,0-1 0,-1 1 0,1 0 0,-1 0 0,0 0 0,1 0 0,-1 0 0,0 0 0,1 0 0,-1 0 0,0 0 0,0 0 0,0 0 0,0 0 0,0 0 0,0 0 0,0 0 0,0 0 0,-1 1 0,1-1 0,0 0 0,0 0 0,0 0 0,0-1 0,0 1 0,0 0 0,0 0 0,0 0 0,0-1 0,1 1 0,-1 0 0,0 0 0,0 0 0,1-1 0,-1 1 0,0 0 0,1-1 0,-1 1 0,1 0 0,-1-1 0,1 1 0,-1 0 0,1-1 0,0 1 0,-1-1 0,1 1 0,0-1 0,-1 1 0,1-1 0,0 0 0,0 1 0,-1-1 0,1 0 0,0 1 0,0-1 0,-1 0 0,1 0 0,0 0 0,0 0 0,0 0 0,0 0 0,1 0 0,4-1 0,0 0 0,0-1 0,-1 1 0,1-2 0,6-1 0,4-3 0,-3 3 0,0 0 0,0 0 0,25-3 0,-34 7 0,0 0 0,1 0 0,-1 0 0,1 0 0,-1 1 0,1-1 0,-1 1 0,0 0 0,1 1 0,-1-1 0,0 1 0,6 3 0,48 23 0,-44-22 0,1 0 0,-1 2 0,0 0 0,20 15 0,-33-23 47,-1 1 1,1-1-1,0 1 0,-1 0 0,1-1 1,0 1-1,-1 0 0,1-1 1,-1 1-1,1 0 0,-1 0 1,0 0-1,1-1 0,-1 1 0,0 0 1,0 0-1,1 2 0,-5 6-4839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7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14672,'0'0'1943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7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0 121 10544,'0'0'632,"137"-12"-384,-44-2 16,4 0-16,-7-4 16,-3 0 88,-14 2 8,-13 3-32,-16 7 0,-9 0-48,-21 2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27.7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0 101 11152,'0'0'1088,"63"-46"-592,-23 26 0,2 0-200,2 5 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32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6 927 4008,'0'0'7536,"11"6"-6914,-3 0-464,-5-4-106,-1 0 0,1 0 0,0 0 0,0 0 1,0 0-1,0 0 0,1-1 0,-1 0 0,0 1 0,1-1 0,-1 0 0,1-1 0,-1 1 0,1-1 1,-1 1-1,1-1 0,0 0 0,-1-1 0,1 1 0,-1 0 0,6-2 0,3-3 216,0 0-1,-1 0 1,1-1-1,-2 0 1,1-1 0,-1 0-1,0-1 1,0 0-1,-1-1 1,0 0-1,9-11 1,-17 19-242,-1 0 1,1 1 0,-1-1-1,1 0 1,-1 1 0,1-1-1,-1 0 1,0 1-1,1-1 1,-1 0 0,0 0-1,0 1 1,0-1 0,1 0-1,-1 0 1,0 0 0,0 1-1,0-1 1,0 0-1,0 0 1,0 0 0,-1 1-1,1-1 1,0 0 0,0 0-1,-1 1 1,1-1-1,0 0 1,-1 0 0,1 1-1,-1-1 1,1 0 0,0 1-1,-1-1 1,0 1 0,1-1-1,-1 1 1,1-1-1,-1 1 1,0-1 0,1 1-1,-1-1 1,0 1 0,1 0-1,-1-1 1,0 1-1,0 0 1,0 0 0,1 0-1,-1-1 1,0 1 0,0 0-1,-1 0 1,-2 0 43,0-1 0,-1 1 1,1-1-1,0 1 0,0 1 1,-1-1-1,1 0 0,-8 3 0,0 2 20,1 1-1,0 0 0,-1 1 1,2 0-1,-1 1 0,1 0 1,1 0-1,-1 1 0,1 1 1,1-1-1,0 2 0,0-1 1,1 1-1,0 0 0,1 0 1,0 1-1,1 0 0,-4 13 1,7-21-44,1 0 1,0 0 0,0 1-1,0-1 1,1 0-1,-1 1 1,1-1 0,0 1-1,0-1 1,0 0-1,1 1 1,0-1 0,0 0-1,0 1 1,0-1 0,1 0-1,-1 0 1,1 0-1,0 0 1,0 0 0,1 0-1,3 4 1,-2-3 6,1-1-1,-1 0 1,1 1 0,1-1 0,-1-1 0,0 1-1,1-1 1,0 0 0,0 0 0,0-1-1,0 0 1,0 0 0,0 0 0,10 1 0,4-1 49,-1-1 0,1-1 0,0-1 0,-1 0 0,1-2 0,30-7 0,111-41 362,173-98 310,-283 124-645,-36 18-86,-10 5-13,0 0 1,0 0-1,0-1 1,0 1-1,0-1 1,-1-1-1,1 1 1,-1-1-1,8-7 1,-12 11-28,0-1 0,0 1 0,0 0 1,0 0-1,0 0 0,0-1 0,0 1 0,0 0 0,0 0 1,0 0-1,0-1 0,0 1 0,0 0 0,0 0 1,0 0-1,0 0 0,-1-1 0,1 1 0,0 0 0,0 0 1,0 0-1,0 0 0,0 0 0,0-1 0,-1 1 0,1 0 1,0 0-1,0 0 0,0 0 0,0 0 0,-1 0 1,1 0-1,0 0 0,0 0 0,0 0 0,0 0 0,-1 0 1,1 0-1,0 0 0,0 0 0,0 0 0,-1 0 0,1 0 1,0 0-1,0 0 0,0 0 0,-1 0 0,1 0 1,0 0-1,0 0 0,0 0 0,-1 0 0,-13 2 86,-34 13 26,2 1 0,-52 26 0,80-33-90,-18 8 37,1 1 0,-47 33 0,64-38-17,0 1 0,0 1 0,2 1 0,0 0 0,-23 31 0,38-45-31,-1 0 0,1-1 0,0 1 1,0 0-1,0 0 0,0 0 1,0 0-1,0 0 0,1 0 1,-1 0-1,1 0 0,-1 1 1,1-1-1,0 0 0,0 0 0,0 0 1,0 0-1,1 3 0,-1-4-2,1 0-1,-1 0 0,1 1 1,0-1-1,0 0 0,0 0 1,0 0-1,0 0 0,0 0 1,0-1-1,0 1 0,0 0 1,0 0-1,0-1 0,0 1 1,0 0-1,1-1 0,-1 1 1,0-1-1,1 0 1,-1 1-1,0-1 0,1 0 1,-1 0-1,0 0 0,1 0 1,-1 0-1,0 0 0,3-1 1,6 0 19,-1 0 0,1-1 0,-1 0 1,0 0-1,0-1 0,0-1 0,0 1 1,0-1-1,-1-1 0,10-6 0,10-8 62,38-36 1,-28 23-6,-18 13-30,-8 10 140,-26 31-86,-272 424 311,265-410-346,1 0 0,3 2 1,-25 74-1,38-93-8,4-19-66,0 0-1,0-1 0,1 1 1,-1 0-1,0 0 1,0 0-1,0 0 1,0 0-1,0-1 1,1 1-1,-1 0 1,0 0-1,0 0 1,0 0-1,1 0 1,-1 0-1,0 0 1,0 0-1,0 0 1,1 0-1,-1 0 1,0 0-1,0 0 1,1 0-1,-1 0 1,0 0-1,0 0 0,0 0 1,1 0-1,-1 0 1,0 0-1,0 0 1,0 0-1,1 0 1,-1 0-1,0 0 1,0 1-1,0-1 1,0 0-1,1 0 1,-1 0-1,0 0 1,0 0-1,0 1 1,0-1-1,0 0 1,0 0-1,1 0 1,-1 1-1,0-1 0,0 0 1,0 0-1,0 0 1,0 1-1,0-1 1,0 0-1,0 0 1,0 0-1,0 1 1,0-1-1,0 0 1,0 0-1,0 0 1,0 1-1,0-1 1,0 0-1,0 0 1,-1 1-1,40-34 38,42-43 0,-51 45-41,193-216-112,-19-16-33,-64 81-45,-73 87 48,14-17-94,-124 209 548,37-83-281,-53 123 254,49-107-123,1-1-1,-10 58 1,18-83-140,-2 37 192,3-41-205,0 1-1,0 0 0,0 0 0,0 0 1,0-1-1,0 1 0,0 0 1,1 0-1,-1 0 0,0-1 0,0 1 1,1 0-1,-1-1 0,0 1 1,1 0-1,-1 0 0,0-1 0,1 1 1,-1-1-1,1 1 0,0 0 1,-1-1-1,1 1 0,-1-1 0,1 1 1,0-1-1,-1 1 0,1-1 1,0 0-1,-1 1 0,1-1 0,0 0 1,0 0-1,-1 1 0,1-1 1,0 0-1,0 0 0,0 0 0,-1 0 1,1 0-1,0 0 0,0 0 1,1-1-1,4-1 20,0-1-1,0 1 1,-1-2 0,1 1 0,0-1 0,-1 1-1,0-2 1,0 1 0,7-9 0,3-1-1,66-64 110,99-122-1,-172 188-135,-7 10 0,0 1 0,0-1 0,0 0 0,0 0 0,0 0 0,1 0 0,-1 1 0,1-1 0,-1 1 0,1-1 0,0 1 0,0 0 0,-1-1 0,1 1 0,0 0 0,3-1 0,-21 32 63,10-18-18,0 0 0,1 0 1,0 1-1,1 0 0,0 0 1,1 0-1,1 1 0,0-1 1,0 1-1,2 24 0,0-36-38,0 0 0,0 0 0,1 0 0,-1-1 0,1 1 0,-1 0 0,1 0 0,0-1 0,-1 1 0,1-1 0,0 1 0,0-1 0,0 1 0,0-1 0,1 1 0,-1-1 0,0 0 0,0 1 0,1-1 0,-1 0 0,1 0 0,-1 0 0,1 0 0,0-1 0,-1 1 0,1 0 0,0-1 0,-1 1 0,1-1 0,0 1 0,0-1 0,-1 0 0,1 0 0,0 0 0,0 0 0,2 0 0,5 0 13,0-1-1,1 0 0,-1 0 0,0-1 1,15-5-1,9-6-11,0-2-1,-1-1 1,-1-2-1,31-24 1,13-5-38,-45 29-53,0-1-1,-1-1 1,42-40 0,-70 59 76,0 1-1,0-1 1,-1 1 0,1-1 0,0 0 0,-1 1 0,1-1 0,0 0-1,-1 0 1,1 1 0,-1-1 0,1 0 0,-1 0 0,1 0 0,-1 0-1,0 0 1,1 1 0,-1-2 0,-14 5-78,-25 19 39,15-6 60,1 1 0,1 2-1,1 0 1,1 1 0,0 1-1,2 1 1,0 1 0,2 1 0,-23 41-1,37-61 11,1 0-1,-1 0 0,1 0 0,0 0 0,0 0 0,0 0 0,0 0 1,1 1-1,0-1 0,0 0 0,0 0 0,1 5 0,-1-8-14,0 0 0,1-1 0,-1 1 0,0 0 0,0 0 0,1-1 0,-1 1 0,1 0 0,-1 0 0,1-1 0,-1 1 0,1-1 0,-1 1 0,1 0 0,-1-1-1,1 1 1,0-1 0,-1 1 0,1-1 0,0 0 0,-1 1 0,1-1 0,0 0 0,1 1 0,0-1 3,0 0 0,0 0 0,0 0 0,0 0 0,0-1 0,0 1 0,0-1 0,0 1 0,0-1 0,0 0 1,0 1-1,0-1 0,0 0 0,2-2 0,10-7 30,-1-1-1,1 0 1,-2-1 0,1-1 0,18-25 0,5-3-15,-8 6-11,-20 24 4,0 1 1,17-16 0,-20 25-11,-6 8-20,-5 11-9,-3 5 26,1-1 0,1 1 0,1 1 0,-3 27 0,8-49-6,1 1 0,0-1 0,0 0 0,0 1 0,0-1 0,0 0 1,1 0-1,-1 1 0,1-1 0,-1 0 0,1 0 0,0 1 0,0-1 1,2 3-1,-2-3-1,0-1 1,0 0-1,0 0 1,0 0-1,1 0 0,-1 0 1,0 0-1,1 0 1,-1-1-1,0 1 1,1 0-1,-1-1 1,1 1-1,-1-1 1,1 1-1,2-1 1,2 1-2,-1-1 1,0-1-1,0 1 1,0-1 0,0 0-1,0 0 1,0 0-1,0-1 1,0 0 0,0 0-1,7-4 1,15-10-17,0-2 0,-2-1 0,0 0 0,-1-2 0,22-26 0,2-7-38,46-68 1,-57 66-35,50-100-1,15-69-131,-72 157 149,31-89-90,-22 53 84,-40 106 90,-48 81 63,-7 42 104,5 3 1,-54 210-1,96-297-38,1 0-1,1 1 0,3-1 0,1 54 1,3-94-131,0 1 0,0-1 1,0 0-1,0 1 0,0-1 0,0 0 1,0 1-1,1-1 0,-1 1 0,1-1 1,-1 0-1,1 0 0,-1 1 1,1-1-1,0 0 0,-1 0 0,1 0 1,0 0-1,0 1 0,0-1 1,0 0-1,0-1 0,0 1 0,0 0 1,0 0-1,0 0 0,1-1 1,-1 1-1,0 0 0,0-1 0,1 1 1,-1-1-1,0 0 0,1 1 0,-1-1 1,0 0-1,1 0 0,-1 0 1,1 0-1,-1 0 0,0 0 0,1 0 1,1-1-1,3 0 7,1-1 1,-1 0-1,0 0 1,1-1-1,-1 0 1,0 0-1,9-6 1,102-77-42,-93 65-68,-20 17 37,0 0 0,1 0 0,-1 1 0,10-6 0,-14 11 37,1 0-1,-1 1 1,0-1 0,0 1-1,0-1 1,-1 1 0,1-1-1,-1 1 1,0 2 0,0-2 10,0 5 10,0 0 0,0 0 0,0 0 1,1 0-1,1 0 0,-1 0 0,1 0 0,4 15 0,-4-20-2,0-1 1,-1 0 0,1 1-1,1-1 1,-1 0 0,0 1-1,1-1 1,-1 0-1,1 0 1,-1 0 0,1 0-1,0 0 1,0-1 0,0 1-1,0 0 1,0-1-1,0 1 1,0-1 0,1 0-1,-1 0 1,0 0 0,1 0-1,-1 0 1,1-1 0,-1 1-1,1-1 1,0 1-1,-1-1 1,1 0 0,-1 0-1,5-1 1,8 0-7,0-2-1,-1 0 1,1 0-1,-1-2 1,1 0-1,14-7 1,78-48-64,-60 33 57,-47 27 13,0 0 0,0 0 0,0 0 0,0 0 0,0 0 0,0 0 0,0 0 1,0 0-1,0 0 0,0 0 0,0 0 0,0 1 0,0-1 0,0 0 0,0 0 0,0 0 0,0 0 0,0 0 0,0 0 0,0 0 0,0 0 0,0 0 0,0 0 1,0 0-1,0 0 0,-10 10 19,1-1 3,0 0 0,0 0 0,1 1 0,0 0 0,-7 11 0,12-14 5,1-1-1,0 0 0,0 0 0,0 1 0,-1 9 0,3-15-21,0-1 0,0 1 0,0 0 0,0-1-1,0 1 1,0 0 0,1-1 0,-1 1-1,0 0 1,0-1 0,0 1 0,1-1 0,-1 1-1,0 0 1,1-1 0,-1 1 0,0-1 0,1 1-1,-1-1 1,1 1 0,-1-1 0,1 1 0,-1-1-1,2 1 1,-1 0-1,1-1-1,-1 0 0,1 1 1,-1-1-1,1 0 0,-1 0 1,1 0-1,-1 0 0,1-1 1,0 1-1,-1 0 1,1-1-1,-1 1 0,1-1 1,2 0-1,2-2-5,-1 0 0,1 0 1,-1-1-1,1 1 0,-1-1 0,0 0 0,0-1 0,-1 1 1,0-1-1,1 0 0,-1 0 0,-1 0 0,5-7 0,4-10-100,-2 0 0,10-25 0,-17 39 65,-2 4 9,0 1 0,0-1 1,0 0-1,-1 0 0,1 0 1,-1 0-1,0 0 0,0-1 1,-1-5-1,1 8 23,0 1 1,0 0 0,0 0-1,-1 0 1,1 0-1,0 0 1,-1 0 0,1 0-1,-1 0 1,1 0-1,-1 0 1,1 0 0,-1 0-1,0 0 1,0 0-1,1 0 1,-1 0 0,0 1-1,0-1 1,0 0-1,0 1 1,0-1 0,0 1-1,0-1 1,0 1-1,0-1 1,0 1 0,0-1-1,0 1 1,0 0-1,0 0 1,-1 0 0,1 0-1,0 0 1,0 0-1,0 0 1,-2 0 0,-40 10-7,42-10 17,-1 1 0,0-1 1,0 1-1,1 0 0,-1 0 1,0-1-1,1 1 0,-1 0 1,1 0-1,-1 1 0,1-1 1,0 0-1,0 0 0,-1 1 1,1-1-1,0 0 0,0 1 0,0-1 1,0 1-1,0 0 0,-1 2 1,3-3-5,-1 0 1,0 0-1,0 0 1,0-1-1,1 1 1,-1 0-1,0 0 0,1-1 1,-1 1-1,1 0 1,-1 0-1,1-1 1,-1 1-1,1-1 1,-1 1-1,1 0 1,-1-1-1,1 1 1,0-1-1,0 0 1,-1 1-1,1-1 0,0 1 1,0-1-1,-1 0 1,1 0-1,0 1 1,0-1-1,0 0 1,-1 0-1,1 0 1,1 0-1,31 4 23,-32-4-22,39-1 15,49-7 1,-61 5 3,1 0 0,0 2 0,0 0 1,42 6-1,-68-4-7,0-1 0,0 1 1,0-1-1,0 1 0,0 0 0,0 0 0,0 1 0,-1-1 1,1 0-1,0 1 0,-1 0 0,1-1 0,-1 1 0,1 0 1,-1 1-1,0-1 0,0 0 0,0 0 0,0 1 0,0 0 1,0-1-1,-1 1 0,0 0 0,1-1 0,-1 1 0,0 0 1,0 0-1,0 0 0,-1 0 0,1 0 0,-1 0 1,0 1-1,0-1 0,0 0 0,0 0 0,-1 6 0,-1 5 46,1-5-10,0 0 0,-1-1 0,0 1 0,0 0 0,-6 12 0,16-25-51,5-7 0,62-58 0,-74 68-1,0-1 1,0 1-1,0 0 1,0 0-1,0 0 1,0 0-1,1 0 1,-1 1-1,0-1 1,0 0-1,1 0 1,-1 1-1,0-1 0,1 1 1,-1-1-1,0 1 1,1 0-1,1-1 1,-2 2-1,0-1-1,0 0 1,0 0 0,0 1 0,0-1 0,0 1 0,0-1-1,0 1 1,0-1 0,0 1 0,-1-1 0,1 1 0,0 0 0,0 0-1,-1-1 1,1 1 0,0 0 0,-1 0 0,2 1 0,2 7-8,-1-1 1,1 1 0,-1 0 0,3 16 0,-2-5 10,-3-18-1,0 1 0,0 0 1,0 0-1,0-1 0,1 1 0,-1-1 1,1 1-1,-1-1 0,1 0 0,0 1 0,0-1 1,0 0-1,0 0 0,0 0 0,1-1 1,-1 1-1,0 0 0,1-1 0,-1 0 0,1 1 1,0-1-1,-1 0 0,1 0 0,0-1 1,0 1-1,0 0 0,0-1 0,-1 0 0,1 0 1,0 0-1,0 0 0,0 0 0,0 0 1,0-1-1,3 0 0,8-3 4,0 0-1,-1-1 1,0 0 0,1-1-1,20-13 1,-8 2-5,-1-1 0,-1-2 0,40-41 0,10-8 0,-72 67 0,17-12 0,-11 14 0,-7 11 0,-5 4 0,-1 0 0,0 0 0,0-1 0,-2 0 0,-10 19 0,-49 65 0,59-87 0,3-6 0,1 1 0,-1-1 0,0 0 0,-1 0 0,1-1 0,-1 1 0,0-1 0,0 0 0,0 0 0,-11 5 0,15-9 0,1 0 0,-1 0 0,0 0 0,0 0 0,0 0 0,1-1 0,-1 1 0,0 0 0,0 0 0,1-1 0,-1 1 0,0 0 0,1-1 0,-1 1 0,0-1 0,1 1 0,-1-1 0,1 1 0,-1-1 0,1 1 0,-1-1 0,1 0 0,-1 1 0,1-1 0,-1 0 0,1 1 0,0-1 0,-1 0 0,1 1 0,0-1 0,0 0 0,0 0 0,0 1 0,-1-1 0,1 0 0,0 0 0,0-1 0,-2-32 0,2 31 0,0 1 0,0-7 0,0 1 0,0-1 0,0 0 0,1 1 0,0 0 0,1-1 0,0 1 0,1 0 0,3-10 0,-6 18 0,1-1 0,-1 1 0,1-1 0,-1 1 0,1 0 0,-1-1 0,1 1 0,-1 0 0,1 0 0,-1-1 0,1 1 0,-1 0 0,1 0 0,0 0 0,-1-1 0,1 1 0,-1 0 0,1 0 0,0 0 0,-1 0 0,1 0 0,-1 0 0,1 0 0,0 1 0,-1-1 0,2 0 0,18 8 0,-7-3 0,21 4 0,1-1 0,57 5 0,-72-12 0,0 0 0,0-2 0,-1 0 0,1-1 0,0-1 0,25-7 0,-45 10 24,1 0 0,-1 0-1,1 0 1,-1 0 0,0 0 0,1 0 0,-1 0-1,1-1 1,-1 1 0,1 0 0,-1 0 0,1-1 0,-1 1-1,0 0 1,1-1 0,-1 1 0,0 0 0,1-1-1,-1 1 1,0 0 0,1-1 0,-1 1 0,0-1-1,0 1 1,1 0 0,-1-1 0,0 1 0,0-1 0,0 1-1,0-1 1,0 1 0,1-1 0,-1 1 0,0-1-1,0 1 1,0-1 0,-7-7-4984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32.3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14968,'0'0'320,"66"8"-1848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2:32.5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0 246 11448,'0'0'96,"111"-22"-8,48-2 144,41 1 8,29 3 240,-21-2 0,-35-6 160,-42 8 8,-40 8 144,-16 0-8,-1-11-65,3 5 1,-5 2-192,-47 10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2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1 222 5720,'0'0'10625,"7"-9"-10404,0 1-152,1-3 177,1 0 1,0 1-1,0 0 0,19-13 0,-23 20-65,0 0-1,0 1 1,0 0 0,0 0-1,0 0 1,1 1 0,7-2-1,-11 4-118,1-1 0,-1 0 0,0 1 0,0-1 0,0 1 0,0-1 0,-1 1 0,1 0 0,0 0 0,0 0 0,0 0 0,0 0 0,-1 0 0,1 1 0,-1-1 0,1 0 0,-1 1-1,1-1 1,-1 1 0,0 0 0,0 0 0,0-1 0,2 5 0,2 4 86,-1 1 0,0-1 0,3 16 0,-2-5 108,9 26 221,-7-20-67,17 42 0,-23-67-386,0-1 1,0 1-1,0 0 0,0-1 0,1 1 0,-1 0 0,0-1 1,1 1-1,-1-1 0,1 0 0,-1 0 0,1 1 0,0-1 0,-1 0 1,1 0-1,0 0 0,0-1 0,0 1 0,0 0 0,0-1 1,0 1-1,0-1 0,0 0 0,0 0 0,0 0 0,0 0 0,0 0 1,0 0-1,0 0 0,4-1 0,-2 0-2,0 0-1,-1-1 0,1 1 1,0-1-1,-1 1 1,1-1-1,0 0 1,-1 0-1,0-1 1,0 1-1,0-1 0,0 1 1,0-1-1,0 0 1,3-5-1,-2 1-13,0-1 0,-1 1 1,0-1-1,-1 0 0,1 0 0,-1 0 0,-1 0 0,2-15 0,-3-67-34,0 81 15,-3-35-29,-8-47 0,10 89 41,1 1 1,-1-1-1,1 1 0,0-1 0,0 0 0,0 1 0,0-1 1,0 0-1,0 1 0,0-1 0,1 1 0,-1-1 1,1 0-1,-1 1 0,1-1 0,-1 1 0,1-1 0,0 1 1,1-3-1,-1 4 2,1-1 0,-1 0-1,0 0 1,0 0 0,0 1 0,1-1 0,-1 1 0,0-1 0,1 1-1,-1 0 1,0-1 0,1 1 0,-1 0 0,1 0 0,-1 0 0,0 0 0,1 0-1,1 0 1,7 2 19,1 1-1,-1-1 0,0 2 0,17 7 1,-17-7-15,2 1 43,0 1 0,0 0-1,17 12 1,-27-16-12,0-1 1,1 0-1,-1 0 0,0 0 1,1 0-1,-1-1 1,1 1-1,2 0 0,-3 1 187,-2-2-223,0-7-270,0 3-2993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3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6224,'0'0'10882,"9"4"-10454,4 0-158,0 0 1,0 0-1,15 1 0,-26-4-182,1-1-1,-1 1 1,0-1-1,1 1 1,-1 0-1,0 0 1,1 0-1,-1 0 1,0 0 0,0 1-1,0-1 1,0 1-1,0-1 1,0 1-1,-1 0 1,1 0-1,0 0 1,-1 0-1,0 0 1,3 3-1,-1 3 204,0 0 0,-1 0 0,0 0 0,3 15 0,-4-15-36,1 1 0,0-1 0,0 1 0,5 9 0,-2-5 25,-5-11-169,1 0 0,0 0 1,-1 0-1,1 0 0,0-1 1,0 1-1,0 0 0,3 3 0,-3-5-123,-1 1 0,1-1-1,0 0 1,-1 1 0,1-1-1,0 0 1,-1 0 0,1 0-1,0 1 1,0-1 0,-1 0-1,1 0 1,0 0 0,0 0-1,0 0 1,-1 0 0,1-1-1,0 1 1,-1 0 0,1 0-1,0 0 1,0-1 0,-1 1-1,1 0 1,0-1 0,-1 1-1,1-1 1,0 1 0,-1-1-1,2 0 1,8-6-3273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3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1 7936,'0'0'3424,"-9"8"-2967,-64 55 546,38-32-351,-21 19 270,14-17 326,-64 65-1,94-87-909,8-7-106,1-1 0,-1 1 0,1-1 0,0 1 0,-5 8 0,5-9 253,6-4-230,2-2-423,1-1 1,-1 1-1,0-1 0,0 0 0,0 0 0,8-9 0,-10 10-977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32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7 4816,'0'0'7022,"-8"-1"-6466,-29-5 10,34 6-446,1 0 0,-1 1 0,0-1 0,0 0 0,0 1 0,1 0 0,-1 0 0,0 0 0,0 0 0,1 0 0,-1 0 0,1 0 0,-1 1 0,1 0 0,0-1 0,0 1 0,-1 0 0,1 0 0,0 0 0,1 0 0,-1 1 0,0-1 0,1 0 0,-1 1 0,1-1 0,-1 1 0,1-1 0,0 1-1,0 0 1,1 0 0,-1-1 0,1 1 0,-1 0 0,1 0 0,0 5 0,0-7-86,0-1 0,0 1 0,0 0 0,0-1 0,0 1 0,0 0 0,0-1 0,1 1 0,-1-1-1,0 1 1,0 0 0,1-1 0,-1 1 0,1-1 0,-1 1 0,0 0 0,1-1 0,-1 1-1,1-1 1,-1 0 0,1 1 0,-1-1 0,1 1 0,-1-1 0,1 0 0,0 1 0,-1-1-1,1 0 1,0 1 0,1-1 38,0 0-1,-1 0 0,1 0 0,0 0 1,-1-1-1,1 1 0,0 0 0,-1-1 1,1 1-1,-1-1 0,3-1 0,2 0 125,-1-1 0,1-1 0,-1 1 0,0-1 0,8-7 0,12-30 1186,-32 49-651,-3 1-347,1 0-1,-10 15 1,13-9 362,6-14-737,0-1 0,0 0 0,0 0 0,0 0 0,0 1 0,0-1 0,0 0 0,0 0 0,0 1-1,1-1 1,-1 0 0,0 0 0,0 1 0,0-1 0,0 0 0,0 0 0,0 0 0,1 1 0,-1-1 0,0 0 0,0 0 0,0 0 0,0 0 0,1 0 0,-1 1 0,0-1 0,0 0 0,1 0 0,-1 0 0,0 0 0,0 0 0,0 0 0,1 0 0,-1 0-1,0 0 1,0 0 0,1 0 0,-1 0 0,0 0 0,0 0 0,1 0 0,-1 0 0,0 0 0,0 0 0,1 0 0,-1 0 0,0 0 0,0 0 0,0 0 0,1-1 0,-1 1 0,0 0 0,0 0 0,0 0 0,1 0 0,-1 0 0,0-1 0,22-12-398,-15 9-2424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4.9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15976,'0'0'3791,"78"-45"-3631,-37 45 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3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4816,'0'0'10872,"-9"4"-10306,-26 10-37,33-13-407,0 0-1,0 0 0,0 1 0,0-1 0,0 1 0,1-1 0,-1 1 0,1-1 0,-1 1 0,1 0 0,-1 0 0,1-1 0,0 1 0,0 0 0,0 0 0,0 1 0,0-1 1,-1 3-1,2-3-59,-1-1 0,1 0 0,0 0 0,0 0 0,0 0 0,-1 0 0,1 0 0,0 0 0,1 1 1,-1-1-1,0 0 0,0 0 0,0 0 0,1 0 0,-1 0 0,0 0 0,1 0 0,-1 0 0,1 0 1,-1 0-1,1 0 0,0 0 0,-1 0 0,1 0 0,0 0 0,0-1 0,-1 1 0,1 0 0,0 0 1,1 0-1,-1-1-28,1 1 0,-1-1 0,0 0 1,0 0-1,0 0 0,0 0 0,0 0 0,0 0 1,1 0-1,-1 0 0,0 0 0,0 0 0,0-1 1,0 1-1,0 0 0,0-1 0,0 1 0,0-1 1,0 1-1,0-1 0,0 0 0,0 1 0,0-1 1,0 0-1,0 0 0,0 1 0,-1-1 0,1 0 1,0 0-1,-1 0 0,1 0 0,-1 0 0,1 0 1,-1 0-1,1 0 0,0-3 0,0 1 25,0 0-1,0 0 0,0 0 1,0-1-1,0 1 0,-1-1 0,0 1 1,1 0-1,-1-1 0,0 1 1,-1-5-1,0 7-35,1 0-1,-1 0 1,1 0-1,-1 0 1,0 0 0,1 0-1,-1 0 1,0 0 0,0 0-1,0 0 1,0 0-1,0 1 1,0-1 0,0 0-1,0 1 1,0-1 0,0 1-1,0-1 1,0 1-1,-1 0 1,1-1 0,0 1-1,0 0 1,0 0 0,-1 0-1,1 0 1,0 0-1,0 0 1,0 0 0,-2 0-1,1 0-1,1 0-1,-1 1 0,1-1 0,-1 0 1,1 0-1,-1 1 0,1-1 1,-1 1-1,1 0 0,-1-1 0,1 1 1,-1 0-1,1 0 0,0 0 0,0 0 1,-1 0-1,1 0 0,0 0 1,0 0-1,0 1 0,0-1 0,0 0 1,0 2-1,2 5-343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4912,'0'0'11546,"9"8"-11299,33 23-5,-41-30-222,1 0 0,-1 0 0,1-1 0,0 1 0,-1 0 0,1 0 0,0-1 0,0 1 0,-1-1 0,1 0 0,0 0 0,0 1 0,0-1 0,-1 0 0,1 0 0,0-1 0,2 1 0,4-1 80,10 0 224,26-5 0,-32 4-160,-1 0-1,1 1 1,0 0-1,0 1 0,-1 0 1,15 2-1,41 3 721,-62-4-792,1-1 0,0 0 0,-1 0 0,10-2 0,7 0 132,0 1 37,-16 0-118,0 1 1,0 0 0,0 0-1,8 1 1,-13 0-103,0-1 1,0 1-1,0 0 1,-1 0 0,1 0-1,0 0 1,0 0-1,-1-1 1,1 1-1,-1 1 1,1-1-1,-1 0 1,1 1-1,2 3-795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7024,'0'0'6114,"10"0"-5656,6 1-133,0-1 0,0-1 1,25-4-1,-20 2 73,0 1 1,24 0 0,25-2 433,174-36 1893,-230 37-2490,-11 2-134,1 1 1,-1-1 0,1 0-1,-1 0 1,0 0 0,0-1-1,5-2 1,-4 3 152,0 0-3113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4720,'0'0'15671,"12"1"-15469,-8 0-185,14 1 92,0-1 0,0-1 0,0-1 0,23-3 0,-34 3-60,13-3 176,0 0 1,32 0 0,-38 3-94,-11 1-87,0-1 1,0 1-1,0 0 1,0 1 0,0-1-1,1 0 1,-1 1 0,6 1-1,-6 0 97,-3-2-132,0 0 0,0 0 0,0 0 0,0 0 0,1 0 0,-1 0 0,0 0 0,0 0 0,0 0 0,0 0 0,0 0 0,0 0 0,0 0 0,0 0 0,1 0 0,-1 0 0,0 0 0,0 1 0,0-1-1,0 0 1,0 0 0,0 0 0,0 0 0,0 0 0,0 0 0,0 0 0,0 1 0,0-1 0,0 0 0,0 0 0,0 0 0,0 0 0,0 0 0,0 0 0,0 0 0,0 1 0,0-1 0,0 0 0,0 0 0,0 0 0,0 0 0,0 0 0,0 0 0,0 1 0,0-1 129,0-6-478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4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69 3504,'0'0'11838,"-10"8"-11452,3-2-289,-4 2 97,0 1 0,1 0 0,0 1 0,-12 15 0,15-15 31,0 0-1,0 0 1,1 0-1,1 1 1,0-1-1,0 1 1,1 1-1,-3 11 0,5-10-48,0 0 0,0-1-1,2 1 1,0 14 0,0-24-138,0 0 1,0 0 0,0 0 0,1 0 0,-1 0 0,1-1 0,0 1 0,0 0 0,0 0 0,0-1-1,1 1 1,-1 0 0,0-1 0,1 1 0,0-1 0,0 0 0,0 0 0,0 1 0,0-1 0,0-1-1,0 1 1,1 0 0,-1 0 0,4 1 0,-2-2-1,-1 0 0,1 0 0,0-1 1,0 1-1,0-1 0,1 0 0,-1 0 0,0 0 0,0-1 0,0 1 0,0-1 1,0 0-1,-1 0 0,1 0 0,0-1 0,0 1 0,4-4 0,4-2 27,0 0-1,0-1 1,15-13-1,-11 8 0,-1 0-1,-1-1 1,0-1-1,0 0 1,17-26-1,-23 22 23,-6 12 28,-4 10 128,1-1-226,1 1 0,-1-1 1,1 1-1,-1 0 1,1-1-1,0 1 1,0 0-1,0 0 0,0-1 1,0 1-1,2 3 1,7 31 100,-8-35-109,1 5 11,0 0 0,1 0 0,0-1 0,1 1 0,-1-1-1,1 1 1,7 8 0,-9-13-9,1 1 0,-1-1-1,1 1 1,-1-1 0,1 0 0,0 0-1,0 0 1,0-1 0,0 1 0,0-1-1,0 1 1,0-1 0,1 0 0,-1 0-1,0-1 1,1 1 0,-1-1 0,4 1-1,-2-1-3,-1 0 0,1 0 0,-1 0 0,1 0 0,-1-1 0,1 0 0,-1 0 0,0 0 0,1 0 0,-1-1 0,0 1 0,0-1 0,0 0 0,0-1 0,0 1 0,-1-1 0,1 1 0,-1-1 0,1 0 0,-1-1 0,0 1 0,0 0 0,0-1 0,3-6 0,1 0 20,0-1 1,-1 0-1,-1 0 1,0-1 0,0 0-1,-1 0 1,-1 0-1,0 0 1,-1 0-1,0 0 1,0-1 0,-2 1-1,1-1 1,-4-22-1,3 29 5,-1 0-1,0 0 0,0 0 0,-1 0 1,0 0-1,0 0 0,0 0 0,-1 0 1,0 1-1,0-1 0,0 1 0,-4-6 1,5 9-23,0 0 3,1-1-1,-1 1 1,0 0 0,1 0 0,-1 0-1,0 0 1,0 0 0,-1 1 0,1-1-1,0 1 1,0-1 0,-1 1 0,-3-2-1,4 2-201,-11-3 306,10 2-1258,8 1-2146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5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 4912,'0'0'4728,"-10"3"-4132,-15 5 152,0 1 1,0 1 0,-38 23-1,55-28-399,1 0-1,0 0 0,0 1 1,1 1-1,-1-1 0,-9 14 1,15-18-284,1-1 1,-1 0-1,1 1 0,0-1 1,-1 0-1,1 1 1,0-1-1,0 0 0,0 1 1,0-1-1,0 0 0,0 1 1,0-1-1,1 0 1,-1 1-1,0-1 0,1 0 1,-1 1-1,1-1 1,-1 0-1,1 0 0,0 1 1,1 1-1,2 2 117,-1 0 1,1 0-1,9 8 0,-8-9-73,0-1-1,0 0 1,0 1-1,1-2 1,-1 1 0,1-1-1,0 0 1,0 0-1,0 0 1,0-1-1,12 1 1,4 2 251,-17-3-277,0-1-1,0 0 1,0 0 0,0 0-1,0-1 1,0 0 0,0 0-1,0 0 1,0 0-1,-1-1 1,1 0 0,5-2-1,20-7 432,-27 10-467,-1 0 0,0 0 0,0 0 0,0 0 0,0 0 0,0 0 0,0 0 0,0-1 0,3-2 1,2-4-2820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46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5520,'0'0'9802,"9"1"-9382,53 1 357,-58-2-677,-1 0 0,0 1 0,1-1 0,-1 1-1,0 0 1,1 0 0,-1 0 0,0 0 0,0 1-1,3 1 1,-4-2-53,-1 0-1,1 0 1,-1 0-1,0 0 1,1 0-1,-1 0 0,0 0 1,0 1-1,0-1 1,0 0-1,0 1 1,0-1-1,0 1 1,0-1-1,0 1 1,-1 0-1,1-1 0,-1 1 1,1 0-1,-1 2 1,1 2 26,-2 0 0,1 0 0,-1 0 0,1 0 0,-2 1 0,1-2 1,-1 1-1,0 0 0,-4 10 0,-3-1 46,0 1 0,-11 13 0,12-18 39,0 0 0,1 1 0,0-1-1,-9 24 1,16-34-134,0 0-1,0 1 1,0-1 0,0 0 0,0 0-1,1 0 1,-1 1 0,0-1-1,1 0 1,-1 0 0,1 0 0,-1 0-1,1 0 1,-1 0 0,1 0-1,0 0 1,0 0 0,-1 0 0,1 0-1,0 0 1,0 0 0,0 0-1,0-1 1,0 1 0,2 1 0,27 14 274,-22-14-220,-1-1 0,1 1 0,-1-2 1,1 1-1,-1-1 0,1 0 0,0-1 1,-1 0-1,1 0 0,-1 0 0,1-1 0,7-3 1,-4 1 120,1 2 1,0 0 0,21-2 0,-17 8 6,-11-1-3155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0 254 4512,'0'0'10708,"4"-9"-10383,-4 9-323,4-11 171,1-1 1,1 1-1,0 0 1,11-16-1,-12 21-41,1 1 1,0 0-1,1 0 0,-1 1 1,1-1-1,8-3 0,10-6 398,-25 13-506,1 1 0,0-1 1,-1 1-1,1-1 0,0 1 0,-1 0 0,1-1 0,0 1 0,0 0 1,0 0-1,-1-1 0,1 1 0,0 0 0,0 0 0,0 0 1,-1 0-1,1 0 0,0 0 0,0 0 0,0 0 0,-1 0 0,1 1 1,0-1-1,0 0 0,-1 0 0,2 1 0,-1 0 19,0 0-1,1 0 1,-1 1-1,-1-1 1,1 0 0,0 0-1,0 0 1,0 1-1,-1-1 1,1 0-1,0 1 1,-1-1 0,0 1-1,1 2 1,1 9 107,0 0 0,-2 0 0,1 1 0,-2-1 1,-2 19-1,1-13 57,1 29 1,1-45-197,0 11 159,1 0-1,1 0 0,6 25 0,-6-35-113,-1 0-1,1 0 1,0 0 0,0 0 0,0 0 0,1 0 0,-1-1-1,1 1 1,0-1 0,0 0 0,0 0 0,0 0 0,1 0-1,-1 0 1,9 4 0,-8-5-2,0 0 1,1 0-1,-1-1 0,1 1 0,-1-1 1,1 0-1,0 0 0,-1-1 0,1 1 1,0-1-1,-1 0 0,1 0 0,0-1 1,0 0-1,-1 1 0,1-1 0,-1-1 1,1 1-1,-1-1 0,1 0 0,-1 0 1,5-3-1,-3 2-17,-1-1-1,1 0 1,-1 0 0,0-1 0,0 1-1,0-1 1,-1 0 0,0-1 0,0 1-1,0-1 1,-1 0 0,1 1 0,-2-1-1,1-1 1,2-6 0,4-25 166,-2 0 0,6-78 0,-12 90-105,-1 10-50,1 0-1,1 0 1,7-29-1,-8 42-44,1 0-1,0 1 0,-1-1 1,1 0-1,0 1 1,0-1-1,1 1 0,-1 0 1,0 0-1,1 0 0,-1 0 1,1 0-1,0 0 1,0 1-1,0-1 0,0 1 1,0 0-1,0 0 1,0 0-1,0 0 0,0 0 1,0 1-1,4-1 0,5 0 9,-1 0-1,1 0 0,-1 2 0,0-1 1,16 4-1,-5 0 33,-1 1 1,0 1-1,0 1 1,39 18-1,-58-24-18,0 0 0,-1 0-1,1 0 1,-1 1 0,1-1-1,-1 0 1,1 0 0,-1 1-1,0-1 1,0 1 0,1-1 0,-1 1-1,0 0 1,0-1 0,-1 1-1,1 0 1,0 0 0,-1-1-1,1 1 1,-1 0 0,1 0 0,-1 3-1,5 15-253,0-14-3866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6224,'0'0'10682,"5"9"-10149,12 31-11,-16-36-434,0 0 1,0 0-1,0 0 1,-1 0-1,1 0 0,-1 0 1,0 0-1,0 0 1,-1 4-1,0 14 481,1 7 244,-1-22-572,1-1-1,0 0 0,0 0 0,1 8 1,1-4 211,-2-8-395,0-1 0,0 0 0,0 0 1,0 0-1,0 0 0,0 0 0,1 0 1,-1 1-1,0-1 0,1 0 0,-1 0 0,2 1 1,-3 0 629,-1 9 228,2-11-892,0 1 0,0-1 0,0 0 0,0 0 0,0 0 1,0 1-1,0-1 0,0 0 0,0 0 0,0 0 0,-1 1 0,1-1 1,0 0-1,0 0 0,0 0 0,0 1 0,0-1 0,0 0 0,-1 0 0,1 0 1,0 0-1,0 0 0,0 1 0,-1-1 0,1 0 0,0 0 0,0 0 1,0 0-1,-1 0 0,1 0 0,0 0 0,0 0 0,0 0 0,-1 0 1,1 0-1,0 0 0,-1 0 0,-53-16 254,38 14-175,16 2-101,-1 0 0,1 0 0,0 0 0,0 0-1,0 0 1,-1 0 0,1 0 0,0 0 0,0 0 0,-1 0-1,1 0 1,0 0 0,0 0 0,0 0 0,-1 1 0,1-1-1,0 0 1,0 0 0,0 0 0,0 0 0,-1 0 0,1 0-1,0 1 1,0-1 0,0 0 0,0 0 0,0 0 0,-1 1-1,1-1 1,0 0 0,0 0 0,0 0 0,0 1 0,0-1-1,0 0 1,0 0 0,0 0 0,0 1 0,0-1 0,0 0-1,0 0 1,0 1 0,0-1 0,0 0 0,0 0 0,0 0-1,0 1 1,0-1 0,0 0 0,0 0 0,1 1 0,-2-1 1,0 0 0,1 1 0,-1-1 0,0 1 0,1-1 0,-1 1 1,1-1-1,-1 1 0,1-1 0,-1 1 0,1-1 0,-1 1 0,1 0 1,-1-1-1,1 1 0,0 0 0,-1 1 0,-1 8 52,2-4 178,15-2-143,5-2-49,0-1 1,26-2-1,17 1 35,44 0 110,-42-2 302,-58 1-268,-8-1-7,0 1-943,2 0 534,-1 1 0,1-1 1,-1 0-1,0 0 0,1 0 1,-1 0-1,0 1 0,0-1 1,0 0-1,0 0 0,1 0 1,-1 0-1,0 0 0,-1 0 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6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57 5824,'0'0'8729,"9"6"-8081,-8-5-638,7 4 176,1 0 1,-1 0-1,1-1 1,0 0 0,0-1-1,1 0 1,-1 0 0,20 2-1,-24-4-90,80 0 1164,-75-1-1040,1-1 1,-1 0 0,0-1 0,0 0 0,0-1 0,13-5-1,-23 8-192,1-1-1,0 1 0,-1 0 0,1-1 0,0 1 1,-1 0-1,1-1 0,0 1 0,-1-1 0,1 1 1,-1-1-1,1 1 0,-1-1 0,1 0 0,-1 1 1,1-1-1,-1 1 0,0-1 0,1 0 0,-1 0 1,0 1-1,0-1 0,1 0 0,-1 0 0,0 0 1,0 0 9,0-1 1,0 1 0,-1-1 0,1 1 0,-1 0 0,1-1 0,-1 1 0,1 0-1,-1-1 1,1 1 0,-1 0 0,-1-2 0,-3-2 52,0-1 0,0 1 1,0 0-1,-6-4 0,6 6-58,1 0 1,-1 1-1,0-1 1,0 1-1,0 0 1,0 1-1,0-1 1,0 1-1,0 0 1,-1 0-1,1 1 1,0-1-1,0 1 1,-1 0-1,1 1 1,0-1-1,-1 1 1,1 0-1,0 1 1,0-1-1,0 1 1,-6 3-1,-2 0 61,1 1 1,0 1-1,0 0 0,0 1 0,1 0 1,0 1-1,-14 14 0,13-10 112,0 0-1,-13 20 0,22-28-117,0 0-1,0 0 0,1 0 0,-1 0 1,1 1-1,0-1 0,1 1 0,-1-1 1,1 1-1,1-1 0,-2 8 0,3-10-46,-1 0-1,1 0 0,0 0 0,-1 0 1,1 0-1,1-1 0,-1 1 0,0 0 1,0-1-1,1 1 0,0-1 0,-1 1 1,1-1-1,0 0 0,0 0 0,3 3 1,6 4 80,-1-1 0,14 8 1,-20-13-100,9 4 60,0 1 0,1-2 0,0 0 0,1 0 0,19 4 0,77 12 410,-108-22-470,3 1-11,0 0-1,-1 0 1,1-1-1,0 1 1,0-2-1,0 1 1,-1 0-1,1-1 1,0 0-1,0-1 1,-1 1-1,1-1 1,-1 0-1,0 0 1,1-1-1,-1 0 1,0 0-1,0 0 1,-1 0-1,1-1 1,-1 0-1,0 0 1,5-5-1,26-30-713,-24 26-2438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6.0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175 51 10952,'0'0'6225,"10"-10"-5659,31-27-10,-41 37-535,0 0-1,0-1 1,1 1-1,-1 0 1,0 0-1,0 0 0,0-1 1,0 1-1,1 0 1,-1 0-1,0 0 0,0-1 1,0 1-1,1 0 1,-1 0-1,0 0 1,0 0-1,1 0 0,-1-1 1,0 1-1,0 0 1,1 0-1,-1 0 0,0 0 1,0 0-1,1 0 1,-1 0-1,0 0 1,0 0-1,1 0 0,-1 0 1,0 0-1,1 0 1,-1 0-1,0 0 0,0 0 1,1 1-1,-1-1 1,0 0-1,0 0 1,1 0-1,-1 0 0,0 0 1,0 1-1,0-1 1,1 0-1,-1 0 0,0 0 1,0 1-1,0-1 1,0 0-1,0 0 1,1 1-1,-1-1 0,0 0 1,0 0-1,0 1 1,0-1-1,0 0 0,0 0 1,0 1-1,0-1 1,0 0-1,0 0 1,0 1-1,0-1 0,0 0 1,0 1-1,0-1 1,-2 20 580,2-19-525,-6 37 552,0 0-96,0 1 0,-25 73 0,5-42-96,-68 196 1219,84-240-1259,-15 31 0,7-17 248,13-29-399,4-9-130,-1 1 0,1-1-1,0 1 1,0-1 0,0 1 0,1-1-1,-1 1 1,1 0 0,-1 3 0,1-5 139,11-2-24,1-1 0,-1 0-1,0 0 1,0-1 0,14-6-1,3-1-77,78-16 342,0 4-1,124-9 1,-183 30 42,-63-14-688,-21-11-1418,23 18-2738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4912,'0'0'10230,"-8"8"-9542,5-5-676,-8 10 501,0 0 0,1 0 0,-13 23 0,20-32-372,1-1 0,0 1 1,0 0-1,1 0 0,-1 0 1,1 0-1,0 0 0,0 1 0,0-1 1,0 0-1,1 1 0,0-1 1,-1 0-1,2 1 0,-1-1 0,1 0 1,-1 0-1,1 1 0,0-1 0,1 0 1,2 8-1,0-5 58,0 0 0,1 0-1,0-1 1,0 1 0,0-1 0,7 6-1,-9-10-138,0 0-1,0 0 1,0 0-1,1 0 1,-1-1-1,1 0 1,-1 1-1,1-1 0,-1 0 1,1-1-1,0 1 1,-1 0-1,1-1 1,0 0-1,6-1 1,-5 1-3,0 0 1,1-1 0,-1 0 0,0-1-1,1 1 1,-1-1 0,6-2-1,-9 2-313,1 1 0,-1 0-1,1-1 1,-1 0-1,0 1 1,1-1-1,-1 0 1,0 0-1,0 0 1,0-1-1,-1 1 1,1 0-1,0-1 1,0-2-1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12552,'0'0'360,"-5"-55"-608,7 47 24,1 6 24,-1-2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5824,'0'0'3886,"-10"5"-3184,7-3-642,-12 7 432,0 0 0,1 1 1,-20 18-1,29-22-261,1 1-1,0-1 1,0 1-1,1 0 1,-1-1-1,1 2 1,1-1-1,-1 0 1,1 0 0,1 1-1,-1 0 1,1 12-1,1-16-87,1 1-1,0-1 1,0 0-1,0 1 1,1-1-1,0 0 1,0 0-1,0 0 1,0 0-1,0 0 1,1-1-1,0 1 1,0-1-1,0 0 1,4 4-1,-6-6-81,1 0 0,-1 0 0,1 0 1,-1 0-1,1-1 0,0 1 0,-1-1 0,1 1 0,0-1 0,0 1 0,-1-1 1,1 0-1,0 0 0,0 0 0,0 0 0,-1 0 0,1 0 0,0-1 0,0 1 1,-1 0-1,1-1 0,3-1 0,3-1 101,0-1 0,-1 0 0,9-6 1,-13 9-135,63-49 933,-66 49-941,1 1 1,-1 0-1,1-1 0,-1 1 0,1-1 1,-1 1-1,1 0 0,-1 0 1,1-1-1,-1 1 0,1 0 0,-1 0 1,1 0-1,0-1 0,-1 1 0,1 0 1,-1 0-1,1 0 0,0 0 1,-1 0-1,1 0 0,0 0 0,-1 0 1,1 1-1,-1-1 0,1 0 1,-1 0-1,1 0 0,0 1 0,-1-1 1,1 0-1,-1 1 0,1-1 1,-1 0-1,1 1 0,-1-1 0,1 1 1,0 0-1,0 2 31,0 0-1,1 0 1,-1 0 0,0 0-1,-1 0 1,2 5 0,2 9 15,-2-11-34,-1-3 4,0 0-1,0 1 1,1-1-1,-1 0 0,1 1 1,0-1-1,4 5 1,-5-7-20,0-1 0,0 1 1,0 0-1,0-1 1,0 1-1,0-1 0,0 1 1,0-1-1,0 0 0,1 1 1,-1-1-1,0 0 1,0 0-1,0 0 0,0 0 1,1 0-1,-1 0 1,0 0-1,0 0 0,0 0 1,1-1-1,-1 1 0,0 0 1,0-1-1,0 1 1,0-1-1,0 1 0,2-2 1,5-3 48,-1 1 1,0-2 0,0 1 0,0-1-1,0 0 1,-1 0 0,0-1 0,-1 1-1,1-1 1,5-11 0,-3 5 81,-1-1 1,-1 1 0,0-1 0,-1-1-1,5-19 1,-8 7 216,-2 26-341,0 0 1,0 0-1,0 0 1,0 0 0,0 0-1,-1 0 1,1 0-1,0 0 1,0 0 0,-1-1-1,1 2 1,-1-1-1,1 0 1,-1 0-1,1 0 1,-1 0 0,1 0-1,-1 0 1,0 0-1,0 1 1,-1-2 0,-15 0 355,12 6-1365,9 3-2995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9648,'0'0'2818,"-10"9"-2386,-87 67 1076,96-75-1465,-19 18 837,20-18-820,-1-1 1,1 1 0,-1-1 0,1 1 0,-1-1 0,1 1 0,0-1-1,-1 1 1,1 0 0,0-1 0,0 1 0,-1-1 0,1 1-1,0 0 1,0-1 0,0 1 0,0 0 0,0-1 0,0 1 0,0 0-1,0-1 1,0 1 0,0 0 0,0-1 0,0 1 0,0 0-1,0-1 1,1 1 0,-1-1 0,0 1 0,1 0 0,-1-1 0,0 1-1,1-1 1,-1 1 0,0-1 0,2 1 0,2 2 72,1 0 0,-1 0 0,1-1 0,0 0 1,0 0-1,0 0 0,0-1 0,0 0 0,1 0 1,-1 0-1,0-1 0,0 1 0,1-1 0,-1 0 0,11-2 1,5-2 315,1-1 1,30-10-1,-49 14-395,5-2 14,0 0 1,0-1-1,0 0 1,-1 0-1,12-8 0,-1-5-3014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9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6824,'0'0'6704,"-1"12"-6006,0 3-478,0 6 376,-7 41 0,8-62-595,-20 126 2033,3-7-267,1-4-96,15-106-1407,1 0-1,0 0 1,3 17-1,-2-23-153,-1 1 0,1-1 0,0 0 0,0 1 0,0-1 0,0 0 0,1 0 1,0 0-1,-1 0 0,1 0 0,0 0 0,0 0 0,4 3 0,-2-4-27,0 0 0,0-1 0,1 1 0,-1-1-1,1 1 1,-1-1 0,1-1 0,-1 1 0,1-1 0,8 0 0,8-1 105,-1-1-1,31-7 1,-31 5-14,1 0-1,29 0 1,-46 4-135,0 0 1,0-1-1,0 1 0,-1-1 1,1 1-1,0-1 0,0-1 1,-1 1-1,6-3 0,-7 3-309,0 0 1,0 0-1,-1 0 0,1-1 0,-1 1 0,1-1 0,-1 1 1,1-1-1,-1 1 0,0-1 0,0 0 0,0 0 0,0 1 0,0-1 1,0 0-1,0 0 0,0-3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5:5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7632,'0'0'4634,"12"4"-3851,3-1-555,0 0 1,1 0-1,-1-1 0,1-1 1,-1-1-1,21-1 1,343-56 3480,-309 38-2872,-42 10-171,0 2 0,33-4 1,-49 11-21,-12 1-697,0-1 0,0 0 0,0 0 0,0 0 0,0 0 0,0 0 0,0 0 0,0 0 0,0 0-1,0 0 1,0 0 0,0 1 0,0-1 0,0 0 0,0 0 0,0 0 0,0 0 0,0 0-1,0 0 1,0 0 0,0 0 0,0 0 0,0 0 0,0 1 0,0-1 0,0 0 0,0 0 0,0 0-1,0 0 1,0 0 0,0 0 0,0 0 0,0 0 0,1 0 0,-1 0 0,0 0 0,0 1 0,0-1-1,0 0 1,0 0 0,0 0 0,0 0 0,0 0 0,0 0 0,0 0 0,0 0 0,1 0-1,-1 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2.8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236 49 4512,'0'0'15441,"-9"5"-15227,-3 4-128,8-6-25,-1 0 0,0 0 0,1 0 1,-2 0-1,1-1 0,0 0 0,-7 2 0,1 0 190,8-3-165,-1 0 0,0 0 0,1 1 1,-1-1-1,-5 4 0,-2 3 107,7-6-125,1 0 1,0 0-1,-1 0 0,1 1 1,0 0-1,0-1 0,0 1 0,1 0 1,-4 4-1,-15 23 328,11-16 144,-15 28 1,20-33-319,1 1-1,0 0 0,1 0 1,-4 13-1,6-16-159,-1 0 134,1 1 1,0 0-1,0 14 0,1-19-148,0 0 1,1 0-1,-1 0 1,1 0-1,0 0 1,0 0-1,0 0 1,0 0-1,1-1 0,-1 1 1,1 0-1,0-1 1,2 4-1,3 2 48,-5-6-67,0 1 0,0 0 0,0-1 0,0 1 1,1-1-1,-1 1 0,1-1 0,-1 0 0,1 0 0,0-1 0,0 1 0,0 0 1,0-1-1,0 0 0,0 1 0,0-1 0,5 0 0,-1 0 1,1 0 1,0-1-1,0 0 0,-1-1 1,1 0-1,0 0 0,-1 0 0,1-1 1,-1 0-1,1-1 0,-1 0 1,7-3-1,-3 0 9,0-1 1,0 0-1,-1-1 0,0 0 1,0 0-1,13-16 0,-18 17-3,0 0 0,0 0 0,-1 0 0,0-1 0,0 0-1,-1 0 1,0 0 0,0 0 0,-1 0 0,0 0 0,0-1-1,-1 1 1,0-1 0,0-10 0,-1 18-31,0 1 1,0-1-1,0 1 0,0-1 1,0 1-1,0-1 1,-1 1-1,1-1 0,0 1 1,0 0-1,0-1 0,0 1 1,-1-1-1,1 1 1,0-1-1,0 1 0,-1 0 1,1-1-1,0 1 1,-1-1-1,1 1-3,0 0 0,-1 0 0,1 0 0,0 0 0,0 0 0,-1 0 1,1 1-1,0-1 0,0 0 0,-1 0 0,1 0 0,0 0 0,0 0 0,0 0 0,-1 1 0,1-1 0,0 0 0,0 0 1,0 0-1,0 0 0,-1 1 0,1-1 0,0 0 0,0 0 0,0 1 0,0-1 0,0 0 0,0 0 0,0 1 1,0-1-1,0 0 0,0 0 0,0 0 0,0 1 0,0-1 0,0 0 0,0 0 0,0 1 0,0-1 0,0 1 0,-4 11 98,3-10-95,1-1 1,-1 1-1,1 0 0,-1-1 1,1 1-1,0 0 1,-1 0-1,1-1 0,0 1 1,0 0-1,0 0 0,1 1 1,1 9 11,0 2 28,0-1 1,6 17-1,-7-26-34,1 0-1,-1 0 1,1 0-1,0-1 1,0 1-1,1-1 1,-1 1 0,1-1-1,0 0 1,0 0-1,5 5 1,-4-5-1,0 0 1,0-1-1,0 0 1,0 1-1,0-1 0,0-1 1,0 1-1,0-1 1,1 1-1,-1-1 0,1 0 1,-1-1-1,1 1 1,-1-1-1,1 0 1,0 0-1,-1-1 0,1 1 1,-1-1-1,1 0 1,-1 0-1,0 0 1,1-1-1,-1 1 0,0-1 1,0 0-1,7-5 1,3-4 11,0-1 0,-1 0-1,-1-1 1,0 0 0,-1-1 0,0 0 0,-1 0 0,-1-2 0,0 1 0,-1-1 0,-1 0 0,0-1 0,5-20-1,-11 32-13,-1 0-1,1 0 0,-1 0 1,0 0-1,0 0 0,-1 0 0,1 0 1,-1 0-1,0 0 0,-1 0 1,1 1-1,-1-1 0,0 0 1,0 1-1,0-1 0,-1 1 0,1 0 1,-1 0-1,0 0 0,-1 0 1,1 0-1,0 1 0,-1 0 0,0-1 1,0 1-1,0 1 0,0-1 1,-1 0-1,1 1 0,-1 0 0,-5-2 1,9 4-14,-8-4-4,0 2 1,-18-4 0,25 6-54,-1 0 1,1-1 0,-1 1 0,1 1 0,-1-1 0,1 0 0,-1 1 0,1-1 0,-1 1-1,1-1 1,-1 1 0,1 0 0,0 0 0,-1 0 0,-2 3 0,5-3-1197,5-1 830,3 0-3526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5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31 4312,'0'0'9664,"-9"-6"-9210,-31-14-4,38 19-380,0 0 1,0 1 0,0-1-1,0 0 1,0 1 0,0 0-1,0-1 1,0 1 0,0 0-1,0 0 1,0 0 0,0 0-1,0 1 1,0-1-1,0 0 1,0 1 0,0-1-1,0 1 1,-3 2 0,1-1 116,0 1-1,0-1 1,1 1 0,-1 1-1,-5 5 1,9-9-185,-9 9 336,0 1 0,1 0-1,1 0 1,-1 1-1,-10 21 1,17-28-250,0 0 1,1 0-1,-1 0 1,1 0-1,0 0 1,0 0-1,0 1 1,0-1-1,1 0 1,-1 0-1,1 0 1,2 5-1,-2-6-41,0-1 0,-1 1 0,1-1 0,1 0 0,-1 1 0,0-1 0,0 0 0,1 0 0,0 0-1,-1 0 1,1 0 0,0 0 0,0 0 0,0 0 0,0-1 0,0 1 0,0-1 0,0 0 0,1 0 0,2 2 0,7 0 85,0-1 0,0 0 1,0-1-1,0 0 1,0 0-1,24-3 0,-13 0-32,-10 2 27,-1-1 0,0-1-1,13-3 1,-22 4-107,0 1 0,-1-1 0,1 0 0,0-1 0,-1 1-1,1 0 1,-1-1 0,1 1 0,-1-1 0,0 0 0,0 0 0,0 0 0,0 0 0,0 0 0,0 0 0,0 0 0,-1-1 0,3-3 0,-1 1-208,0 0 1,0 0-1,0 1 1,1-1 0,5-4-1,-4 4-1983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6.3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31 4416,'0'0'9288,"10"-4"-8807,8-2-159,0 0 0,21-4-1,-33 8-170,-1 1-1,1 0 1,0 1-1,-1-1 1,1 1-1,0 0 1,0 1-1,-1-1 1,1 1-1,0 0 1,-1 1-1,1-1 1,-1 1-1,7 3 0,-11-4-101,1 0 0,0 1 0,-1-1-1,1 1 1,-1-1 0,0 1-1,0-1 1,1 1 0,-1 0 0,0-1-1,0 1 1,0 0 0,-1 0-1,1 0 1,0 0 0,-1 0 0,1 0-1,-1 0 1,0 0 0,0 0-1,0 0 1,0 0 0,0 0 0,0 0-1,0 0 1,-1 0 0,1 0 0,-1 0-1,1 0 1,-2 3 0,-2 4 55,0 0 0,0 0 1,-1 0-1,-10 15 0,4-11 14,0 0 0,0-2 0,-1 1 0,-1-2-1,0 1 1,0-2 0,-1 0 0,-25 13-1,59-24 250,-4 2-291,26-3 207,0 2 0,44 5 0,-61-6 93,-22 2-275,0-1 0,1 1 0,-1 0 0,0 0 0,0 0 0,0 0 0,0 1 0,0-1 0,4 2 0,12 1 669,-7-1-3992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8.0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1 164 5520,'0'0'6730,"10"-10"-6336,36-34-14,-38 38-236,0 0 1,0 0-1,1 0 0,0 1 1,0 1-1,0-1 1,1 1-1,0 1 1,18-5-1,13-4 316,-34 10-349,0-1 0,0 2 0,0-1 0,9 0 0,-13 2-45,0-1 1,0 1-1,0 0 0,0 1 1,1-1-1,-1 0 0,0 1 0,0 0 1,0 0-1,0 0 0,0 0 1,3 2-1,-5-2-14,0 0 1,0 0-1,1 0 0,-1 1 1,-1-1-1,1 1 0,0-1 1,0 1-1,0-1 0,-1 1 1,1-1-1,-1 1 0,1-1 1,-1 1-1,0 0 0,1-1 1,-1 1-1,0 0 0,0 1 1,-2 32 572,-27 142 1717,29-170-2255,-1-1-1,2 1 1,-1-1-1,0 1 0,1-1 1,1 1-1,-1-1 1,1 0-1,0 1 0,0-1 1,0 0-1,1 0 1,0-1-1,1 1 0,-1-1 1,1 1-1,0-1 1,0 0-1,1 0 0,6 5 1,-7-7-33,-1 0 0,1 0 0,-1 0 1,1-1-1,0 0 0,0 0 0,1 0 1,-1 0-1,0-1 0,0 0 0,1 1 0,-1-1 1,1-1-1,-1 1 0,1-1 0,-1 0 1,1 0-1,-1 0 0,1-1 0,-1 1 1,1-1-1,-1 0 0,1 0 0,-1-1 0,0 1 1,0-1-1,0 0 0,0 0 0,8-6 1,-5 2-9,1 0 0,-1-1 0,0 0-1,0 0 1,-1 0 0,0-1 0,0 0 0,-1-1 0,0 1 0,0-1 0,-1 0 0,-1 0 0,1 0 0,-1-1 0,-1 1 0,0-1 0,0 1 0,-1-1 0,0 0 0,0 0 0,-1 0 0,-1 0 0,0 1 0,-3-18 0,-4 4 82,0 0 0,-2 1 0,0 1 0,-17-26 0,27 46-123,-1 0 0,1 0 0,0 1 0,-1-1 0,1 0 0,0 0 0,0 0 0,0 0 0,0 0 0,0 0 0,0 0 0,0 0 0,0 0 0,0 0 0,0 0 1,0 0-1,1 0 0,-1 1 0,0-1 0,1 0 0,-1 0 0,1 0 0,-1 0 0,1 0 0,-1 1 0,1-1 0,0 0 0,-1 1 0,1-1 0,0 0 0,-1 1 0,1-1 0,0 1 0,0-1 0,0 1 0,1-1 0,3-2 6,0 0 0,0 1-1,1-1 1,-1 1 0,6-1 0,7 0 13,1 1 0,-1 0 0,0 2 0,1 0 0,-1 1 0,0 1 0,22 4 0,-5-1 54,-28-4-12,-1 1 0,0-1 0,0 1 0,1 1 0,-1-1 0,-1 1 0,12 6 0,-15-8 199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6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1 109 15472,'0'0'2974,"13"-11"-2589,0 1-292,-4 1-27,1 1 1,0 1 0,0 0-1,1 1 1,0 0 0,0 0-1,19-6 1,0 4 250,0 2 1,1 1 0,-1 1-1,1 1 1,0 2-1,0 2 1,0 0 0,53 11-1,-51-4 300,-23-5-227,0 0-1,0-1 1,0 0 0,11 0 0,-21-2-383,0 0 1,0 0 0,0 0-1,0 0 1,0 0 0,0 0-1,0-1 1,0 1 0,0 0-1,0 0 1,0 0 0,0 0-1,0 0 1,0 0 0,0 0-1,0 0 1,0 0 0,0 0 0,0 0-1,0 0 1,0-1 0,0 1-1,0 0 1,0 0 0,0 0-1,0 0 1,0 0 0,0 0-1,0 0 1,0 0 0,0 0-1,0 0 1,0 0 0,0 0-1,0 0 1,0-1 0,0 1-1,0 0 1,0 0 0,1 0 0,-1 0-1,0 0 1,0 0 0,0 0-1,0 0 1,0 0 0,0 0-1,0 0 1,0 0 0,0 0-1,0 0 1,0 0 0,0 0-1,1 0 1,-1 0 0,0 0-1,0 0 1,0 0 0,0 0 0,-8-3-203,-8 0-284,7 1-2719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8.9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30 111 7832,'0'0'4332,"2"11"-3878,3 14-109,-2 0 0,-1 0 0,-2 43 0,-10 39 1381,9-94-1403,0-10-178,1 0 1,0 0-1,0 0 0,0 0 1,0 0-1,0 0 1,2 3-1,-2 0 1001,-3-9-448,-4-15-209,3-10-219,1 0 0,2 0 0,1 0 0,1-1 0,1 1 0,12-52 0,-9 64-67,1 0 1,1 1 0,16-28-1,-17 33-115,-4 7-53,0-1 1,1 1-1,-1 0 0,1 0 0,-1 0 0,1 0 1,0 1-1,0-1 0,1 1 0,-1 0 0,0 0 0,1 0 1,-1 0-1,1 0 0,0 1 0,4-1 0,-2 0 20,1 1 0,-1 0-1,1 0 1,-1 0-1,1 1 1,-1 0 0,1 1-1,-1 0 1,8 1-1,-12-1-26,0 0 0,0 0 0,0 0-1,0 0 1,-1 0 0,1 1-1,0-1 1,-1 0 0,1 1 0,-1 0-1,1-1 1,-1 1 0,0 0 0,1 0-1,-1-1 1,0 1 0,0 0 0,0 0-1,-1 0 1,1 1 0,0 2 0,1 0 33,-1 0 1,0 0 0,0 0 0,-1 0 0,1 0-1,-1 1 1,0-1 0,-1 5 0,0-7-34,0-1-1,0 0 1,0 1 0,0-1 0,0 0 0,-1 0-1,1 1 1,-1-1 0,1 0 0,-1-1-1,0 1 1,0 0 0,0 0 0,0-1 0,0 1-1,0-1 1,0 1 0,-5 1 0,-4 2 70,0-1-1,-21 5 1,19-5-15,4-1-30,0-1 0,-1 1 0,1-2 0,-1 0 0,1 0-1,-1 0 1,0-1 0,1-1 0,-1 0 0,0 0 0,1-1 0,-10-2 0,18 3-66,1 1 1,0 0-1,-1 0 1,1 0-1,-1-1 1,1 1-1,0 0 1,-1-1-1,1 1 1,0 0-1,-1-1 1,1 1-1,0 0 1,0-1-1,-1 1 1,1-1-1,0 1 1,0 0-1,0-1 1,0 1-1,0-1 1,-1 1-1,1-1 1,0 1-1,0-1 1,0 1-1,0-1 1,0 1-1,0 0 1,0-1-1,1 1 1,-1-1-1,0 1 1,0-1-1,0 1 1,0-1-1,1 0 1,9-17-358,-9 17 344,13-18-3435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6:39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1 203 7832,'0'0'9370,"5"-10"-8827,-1 2-414,0 0 30,0 0 1,1 0-1,0 1 1,0 0-1,1 0 1,0 0 0,7-7-1,-7 10-49,0 0 1,0 0-1,0 0 1,1 1-1,0 0 0,-1 0 1,1 0-1,0 1 1,1 0-1,-1 0 0,0 1 1,0 0-1,1 1 0,-1-1 1,1 1-1,-1 1 1,0-1-1,11 3 0,-15-2-50,0 0-1,0 1 1,0-1-1,0 1 1,0-1-1,-1 1 0,1 0 1,0 0-1,-1 0 1,0 0-1,1 1 1,-1-1-1,0 1 1,2 3-1,-2-3 17,1 0 0,-1 0 0,1 0 0,0 0 0,0 0-1,0-1 1,0 1 0,0-1 0,6 3 0,-7-4-4,1 0 1,-1 0-1,1-1 1,-1 1-1,1 0 1,0-1-1,-1 0 1,1 1-1,0-1 0,0 0 1,-1-1-1,1 1 1,0 0-1,-1-1 1,1 0-1,0 1 0,-1-1 1,1 0-1,-1 0 1,1 0-1,-1-1 1,0 1-1,1-1 1,-1 1-1,0-1 0,0 0 1,0 0-1,0 0 1,2-3-1,9-10 375,16-24 0,-19 25-114,0 0-1,1 1 1,12-12-1,-13 17-3676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05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4912,'0'0'15687,"12"0"-15551,-6 1-115,11 0 40,0 0 0,0-1 0,21-3 1,-14-1 35,-3 0 34,0 2 0,0 0 1,38 1-1,33 3 366,-50-3-240,-38 2-196,-1-1 0,1 1 0,0-1 0,-1 1 0,1 0 0,0 1 0,5 2 0,7 2 489,-14-5-506,-1-1 1,0 0-1,0 0 0,1 0 0,-1 0 0,0 0 0,1-1 0,-1 1 0,0 0 0,0 0 0,1-1 1,-1 1-1,0-1 0,0 1 0,0-1 0,0 0 0,2 0 0,7-7-3424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07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33 4616,'0'0'12319,"-8"5"-11892,-45 27 781,46-28-989,1 0 0,0 0 0,0 1-1,0-1 1,0 2 0,1-1 0,0 1 0,0-1 0,1 1-1,-1 1 1,1-1 0,1 0 0,-1 1 0,1 0-1,0 0 1,1 0 0,-3 8 0,1 1-47,1 0 0,1 0 0,0 0 1,1 0-1,0 0 0,4 32 0,-2-42-91,-1-1-1,1 1 1,1-1-1,-1 1 1,1-1 0,0 1-1,5 8 1,-6-12-60,0-1-1,0 1 1,0-1 0,0 0 0,0 1 0,1-1 0,-1 0-1,1 0 1,-1 0 0,1 0 0,-1 0 0,1 0-1,-1 0 1,1-1 0,0 1 0,-1-1 0,1 1-1,0-1 1,0 1 0,0-1 0,-1 0 0,1 0 0,0 0-1,0 0 1,-1 0 0,1-1 0,0 1 0,0 0-1,2-1 1,5-2 12,-1 0 0,1 0 0,0 0 0,-1-1 0,0 0-1,1-1 1,9-8 0,-3 1 11,-1 0-1,22-25 1,-4 8 21,-26 24-51,0 1 0,0-1 0,-1 0 0,0 0 0,0 0 0,0-1 0,-1 0 0,1 0 0,4-10 0,-8 21 23,1-1 1,-1 1 0,1 0-1,-1-1 1,2 0-1,-1 1 1,4 5-1,-3-4-8,3 4-21,0 0-1,0-1 0,1 1 1,0-1-1,0 0 0,1-1 1,1 0-1,-1 0 0,15 9 1,-20-15-8,0-1 1,0 0 0,0 0 0,0 0 0,1 0 0,-1 0 0,0-1 0,0 1 0,0-1 0,0 0 0,1 0 0,-1 0 0,0 0 0,0-1 0,0 1 0,1-1 0,2-1 0,1 0 8,0 0 0,0-1 0,-1 0 0,1 0 0,-1-1 0,10-6 0,-4-1-14,0 0 1,-1 0 0,0-2 0,-1 1-1,0-1 1,-1-1 0,0 0 0,-1 0-1,-1-1 1,9-22 0,-13 28 22,-1 1 0,0-1 0,-1 1 0,0-1 0,0 0 0,-1 1 0,0-1-1,0 0 1,-1 1 0,0-1 0,-1 1 0,-4-16 0,5 22-6,0 0 0,0 0 0,0 0 0,0-1-1,-1 1 1,1 0 0,-1 1 0,1-1 0,-1 0 0,0 0-1,0 1 1,0-1 0,0 1 0,0-1 0,0 1 0,0 0 0,0 0-1,0 0 1,-1 0 0,1 0 0,0 0 0,-1 1 0,1-1-1,0 1 1,-1 0 0,1 0 0,-1 0 0,-3 0 0,-4 0-66,-1 1 0,1 1 0,0 0 0,0 0 0,-12 5 0,17-5-366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08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7136,'0'0'11645,"11"-6"-11243,35-18-18,-41 22-282,-1 0 0,1 0 0,0 1-1,0-1 1,-1 1 0,1 0 0,0 0 0,0 1-1,0-1 1,0 1 0,0 0 0,0 1-1,5 0 1,-7-1-37,-2 0-38,0 0 0,1 0 0,-1 0 0,0 0 1,0 1-1,0-1 0,0 0 0,0 0 0,0 1 0,0-1 1,0 1-1,0-1 0,0 1 0,0-1 0,0 1 0,0 0 1,0-1-1,0 1 0,-1 0 0,1 0 0,0 0 0,0-1 1,-1 1-1,1 0 0,-1 0 0,1 0 0,-1 0 0,1 0 1,-1 0-1,1 0 0,-1 1 0,0-1 0,0 0 1,0 0-1,1 0 0,-1 0 0,0 0 0,0 0 0,-1 0 1,1 0-1,0 1 0,0-1 0,0 0 0,-1 0 0,0 1 1,-1 6 102,-1-1 0,0 1 0,-1-1 0,-7 12 0,11-18-129,-10 12 129,0 1-1,0-2 1,-15 13 0,-10 14 220,33-37-298,1-1 0,-1 1 0,0 1-1,1-1 1,-1 0 0,1 0 0,0 0 0,0 1-1,0-1 1,-1 5 0,2-6-37,0-1 1,0 1-1,0-1 1,0 1-1,0-1 0,0 1 1,0 0-1,1-1 1,-1 1-1,0-1 0,0 1 1,1-1-1,-1 1 0,0-1 1,1 1-1,-1-1 1,0 0-1,1 1 0,-1-1 1,1 1-1,18 7 72,3-3 40,0-2 1,0 0-1,0-2 0,1 0 0,-1-2 1,40-5-1,-10 0 197,-52 11-2423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0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5824,'0'0'8212,"10"-6"-7718,22-17 445,67-33 0,-73 44-460,77-30 1249,-102 41-1639,1 0 0,-1 1-1,0-1 1,0 1 0,1 0-1,-1 0 1,0-1 0,0 1-1,1 0 1,-1 0-1,0 0 1,1 0 0,-1 0-1,0 0 1,0 1 0,1-1-1,-1 0 1,0 1-1,3 0 1,-4 0-35,1 0 0,0 0 0,-1 0 0,1 0 1,-1 0-1,1 0 0,-1 0 0,0 0 0,1 0 0,-1 0 0,0 0 0,0 0 0,0 1 0,0-1 0,0 0 0,0 0 1,0 0-1,0 0 0,0 0 0,0 0 0,-1 2 0,-24 151 1438,24-141-1349,0 0 0,1 0 0,0 0 1,1 1-1,1-1 0,0 0 0,8 24 0,-9-35-113,1 1 0,-1 0 0,1-1-1,0 1 1,0-1 0,0 1 0,0-1-1,0 0 1,1 0 0,-1 0 0,1 0 0,-1 0-1,1-1 1,0 1 0,0-1 0,-1 0-1,1 1 1,0-1 0,0-1 0,4 2 0,-1-1 12,1 1 1,0-2-1,-1 1 1,1-1-1,-1 0 1,1 0-1,0 0 1,10-3-1,-10 0-20,0 1 0,0-1 0,0 0 0,-1-1 0,1 1 0,-1-1 0,0-1 0,0 1 0,8-9 0,3-4 44,23-31-1,-35 40-54,1 0 1,-1-1 0,0 1-1,-1-1 1,0 0-1,-1-1 1,1 1-1,1-15 1,-2 6 13,0 0 0,-2 0 0,-1-30 0,-3 16 65,2 25-62,0 0-1,0 0 0,0 1 1,1-1-1,1 0 0,-1 0 1,1 0-1,0 0 1,0 0-1,1 1 0,4-13 1,-5 18-27,0 0 1,0 0-1,0-1 1,0 1-1,0 0 1,0 0-1,1 1 1,-1-1-1,0 0 1,0 0-1,1 0 1,-1 1-1,1-1 1,-1 1-1,0-1 1,1 1-1,-1 0 1,1-1-1,-1 1 1,1 0-1,-1 0 1,1 0-1,-1 0 1,1 0-1,-1 1 1,1-1-1,-1 0 1,1 1-1,-1-1 1,2 1-1,6 2-5,0 0 0,0 1-1,10 6 1,-16-8 8,6 3 14,-1 0 1,0 1-1,0-1 0,0 2 1,0-1-1,-1 1 0,-1 1 1,11 13-1,-11-12 16,-5-7-18,0 0 1,0-1 0,0 1-1,0 0 1,1-1 0,-1 1-1,0-1 1,1 1 0,-1-1-1,1 1 1,2 0 0,-4-2 17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1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1 162 8640,'0'0'3228,"3"13"-2838,2 3-274,4 9 381,-2 0-1,-1 1 0,-1 0 0,2 31 1,-1 10 3364,-12-96-3286,2 0 0,-1-40 0,2 18-183,1 34-165,1 1 0,1-1 1,1 1-1,0-1 0,1 1 0,1 0 0,5-21 0,-5 30-110,1 0-1,-1 0 0,1 1 0,0-1 0,0 1 1,1 0-1,0 0 0,0 1 0,0-1 0,1 1 1,0 1-1,7-6 0,-11 9-78,0 1 0,1-1 0,-1 0-1,0 1 1,1-1 0,-1 1 0,1 0 0,-1 0 0,1 0 0,-1 0 0,0 0-1,1 0 1,-1 1 0,1-1 0,-1 1 0,0-1 0,1 1 0,-1 0 0,0 0-1,0 0 1,0 1 0,0-1 0,4 3 0,3 3 71,0 1-1,0 0 1,11 13 0,-19-19-85,1 0-1,-1 0 1,1 0 0,-1 0 0,0 1 0,0-1-1,0 0 1,0 1 0,0-1 0,-1 1-1,1-1 1,-1 1 0,0-1 0,0 1 0,0 0-1,0-1 1,0 1 0,0-1 0,0 1-1,-1-1 1,0 1 0,1-1 0,-1 1 0,0-1-1,0 0 1,0 1 0,0-1 0,-1 0-1,1 0 1,-1 0 0,1 0 0,-1 0 0,0 0-1,0 0 1,-2 2 0,-15 9 178,0-1 0,-1-1 0,0-1 0,-40 15 0,58-24-196,0-1-1,0 1 0,0-1 0,0 1 0,0-1 0,0 0 0,1 0 0,-1 0 1,0 0-1,-3-1 0,4 1-18,1 0 0,-1 0 1,1 0-1,-1-1 0,0 1 0,1 0 1,-1-1-1,1 1 0,-1 0 0,1-1 1,-1 1-1,1-1 0,-1 1 1,1-1-1,-1 1 0,1-1 0,-1 1 1,1-1-1,0 1 0,0-1 0,-1 0 1,1 1-1,0-1 0,0 0 1,-1 1-1,1-1 0,0 1 0,0-1 1,0 0-1,0 1 0,0-1 0,0 0 1,0 1-1,1-2 0,2-16-3576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1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4216,'0'0'12578,"9"-10"-12107,-1 0-357,2-3 158,1 0-1,0 0 0,21-17 1,-30 29-205,28-20 605,-28 20-582,0 0 0,0 0 1,-1 0-1,1 1 0,0-1 1,0 0-1,0 1 0,0-1 1,0 1-1,0 0 0,0 0 0,0 0 1,0 0-1,0 0 0,4 1 1,17 20 1061,-19-17-1046,0 0 1,0 1 0,-1-1 0,1 1 0,3 6 0,-5-8-39,0 1 1,0-1 0,0 0 0,1 0-1,-1 0 1,1 0 0,-1-1-1,1 1 1,0-1 0,0 1 0,0-1-1,0 0 1,1 0 0,4 2 0,-4-3 16,0 0-1,0-1 1,0 1 0,0-1 0,0 0 0,0 0 0,0 0 0,0 0 0,0-1 0,0 1-1,0-1 1,0 0 0,-1 0 0,1-1 0,0 1 0,0-1 0,-1 0 0,1 0 0,-1 0-1,1 0 1,3-4 0,0 0 116,0-1 1,0 1-1,-1-2 0,0 1 0,0-1 0,-1 1 1,9-17-1,-11 21-363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43.5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 5224,'0'0'17130,"11"-10"-16853,-1 2-208,-4 2-23,0 1 0,0 0-1,0 0 1,1 0 0,0 1 0,0 0 0,0 0-1,1 1 1,14-5 0,4 3 137,0 1 0,1 1 0,36 1 0,-29 1 60,43-6 1,-25 1 166,52 1 0,-81 4-245,-21 1-152,14-1 279,0 1 0,0 0 0,27 5 0,-27 0-36,12 1 249,-24-7-427,3-1-36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46.6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124 3 3208,'0'0'22159,"-9"0"-21955,4-1-149,3 1-42,1 0 0,-1-1 0,1 1 0,-1 0 0,0-1 0,1 1 0,-1 0 0,1 0 0,-1 1 0,0-1 0,1 0 0,-1 0 0,1 1 0,-1-1 0,1 1 0,-1-1 0,1 1 0,-1 0 0,1 0 0,-1 0 0,1-1 0,0 1 0,-1 1 0,1-1 0,0 0 0,0 0 0,0 0 0,0 0 1,-2 3-1,-8 30 381,1 1 0,-11 66 0,13-53-23,3-14 154,1 0 0,2 44-1,2-76-460,0-1-1,0 0 1,0 0-1,0 0 0,0 1 1,-1-1-1,1 0 1,0 0-1,-1 0 0,1 0 1,-2 2-1,7-16-736,1-7-105,-3 10-2983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6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0 104 12864,'0'0'3169,"16"-8"-2719,-4 1-353,2-1 32,1 1-1,0 1 1,1 0-1,-1 0 1,30-5-1,339-26 2645,-294 32-1792,-75 3-537,-1 2 1,1 0-1,-1 1 1,1 0-1,-1 1 1,27 7 0,-33-4 877,-14-3-4708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47.3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53 9440,'0'0'11613,"14"3"-11163,-8-2-393,8 3 78,1-2-1,-1 0 1,1 0-1,-1-2 1,25-1-1,78-19 730,31-3 178,-87 17-477,-23 3 240,54 0 1,-87 3-740,1 1 51,-1-1 0,1 1 0,0-2 0,-1 1 0,1 0 0,-1-1 0,1 0-1,-1 0 1,1-1 0,-1 1 0,8-4 0,-13 4-17,0 7-4559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48.5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92 135 5624,'0'0'15529,"-3"8"-15129,-8 28-4,9-31-276,0 0 0,-1 0 0,0 0-1,1 0 1,-1-1 0,-1 0 0,1 1 0,-7 5 0,6-6-16,1 0-1,-1 0 1,1 0-1,0 0 1,0 1-1,-3 6 1,3-3 87,-1 1 1,1 0 0,0 0 0,1 0 0,0 0-1,-1 14 1,3-17-104,1 0 1,-1 1-1,1-1 0,0 0 0,0 0 1,1 0-1,-1 0 0,1 0 0,1 0 1,3 7-1,-4-9-41,0-1 0,0 1 0,0-1 0,0 0 0,1 0 0,0 0 1,-1 0-1,1 0 0,0-1 0,0 1 0,0-1 0,1 0 0,-1 0 0,1 0 0,-1 0 0,1-1 1,0 1-1,5 0 0,-3-1-2,0 0-1,0 0 1,0-1 0,0 0 0,0-1 0,0 1 0,0-1 0,0 0 0,0 0-1,0-1 1,8-3 0,3-3 26,-1-1-1,0 0 1,0-1 0,-1 0-1,-1-1 1,1-1 0,-2 0-1,0-1 1,0-1 0,-2 0-1,1-1 1,-2 0 0,9-16-1,-17 26-39,-2 4-25,0 1-1,0 0 0,0-1 0,1 1 0,-1-1 0,0 1 0,0-1 1,0 1-1,0-1 0,0 1 0,0 0 0,1-1 0,-1 1 0,0-1 0,0 1 1,1 0-1,-1-1 0,0 1 0,1 0 0,-1-1 0,0 1 0,1 0 0,-1 0 1,0-1-1,1 1 0,-1 0 0,1 0 0,-1 0 0,0-1 0,1 1 0,-1 0 1,1 0-1,0 0 0,2 18 43,-2-12-41,0 0 0,1 1 0,-1-1 0,2 0 0,-1 0-1,1 0 1,0 0 0,0 0 0,0-1 0,8 10 0,-1-4 0,0-1 0,0-1 0,22 16 0,-28-23-5,-1 0 0,1 0 0,0 0 0,0 0 0,0-1 0,0 0 0,0 1 0,0-1 0,0-1 0,1 1 1,-1-1-1,0 0 0,0 0 0,1 0 0,-1 0 0,0-1 0,0 1 0,1-1 0,-1 0 0,0-1 0,0 1 0,0-1 0,0 1 0,-1-1 0,6-4 0,0 1 8,0-1-1,-1 0 0,0-1 1,0 0-1,-1 0 0,1-1 1,-2 0-1,1 0 0,6-12 0,-5 7 21,-1 0 0,-1-1-1,-1 0 1,0 0 0,0 0-1,-1-1 1,-1 1 0,1-19-1,-3 24 7,-1-1-1,0 1 1,0 0-1,-1-1 1,0 1-1,-1 0 0,0 0 1,0 0-1,-1 0 1,0 0-1,-1 1 1,0-1-1,0 1 1,-7-9-1,9 14-59,0 1 0,0-1 0,-1 1 0,1-1 0,-1 1 0,0 0 0,0 0 0,0 0 0,0 0 0,0 1 0,0-1 0,0 1 0,0 0 0,-1 0-1,1 0 1,0 0 0,-1 0 0,1 1 0,-1 0 0,1 0 0,-1 0 0,1 0 0,-1 0 0,1 0 0,0 1 0,-1 0 0,1 0 0,0 0 0,-1 0 0,1 0 0,-6 4 0,2 5-866,7-6-3127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49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133 1 6328,'0'0'8874,"-10"6"-8192,1-1-519,-2 1 139,1 0 1,-1 1-1,1 0 1,1 1 0,-16 15-1,22-20-188,-2 3 286,0 0 0,0 0 0,1 1 0,-7 13 0,10-18-314,0 0 0,0 1 0,1-1 0,-1 0 0,1 0 0,0 0 0,-1 0 0,1 1 0,0-1 0,0 0 0,1 0 0,-1 0 0,0 1 0,1-1 0,-1 0 0,1 0 0,0 0 0,-1 0 0,1 0 0,0 0 0,1 0 0,1 3 0,1 0 23,0-1 0,1 1 1,-1-1-1,1 0 0,0 0 0,0 0 0,1-1 0,-1 0 1,1 0-1,-1 0 0,1-1 0,8 3 0,-1-1 37,-1-1-1,1 0 1,-1-1-1,1-1 1,14 0-1,-22-1-85,0 0 0,0-1 0,-1 0 0,1 0 0,0 0 1,0-1-1,-1 0 0,1 0 0,-1 0 0,1 0 0,-1-1 0,0 1 0,0-1 0,0 0 0,0 0 1,-1-1-1,7-6 0,-4 2-496,0 1 1,-1-1 0,0-1-1,0 1 1,-1 0-1,0-1 1,4-14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50.3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38 7528,'0'0'12822,"11"-5"-12345,3-1-333,-5 2-30,0 0 0,1 1 0,-1 0 0,1 1 0,17-3 0,-15 3 65,26-1 341,-35 2-453,0 2 0,0-1 0,-1 0 1,1 0-1,0 1 0,0 0 0,-1-1 1,1 1-1,-1 0 0,1 0 0,2 2 1,-4-2-42,1 1 0,-1-1 0,0 0 0,0 1 0,0-1 0,0 1 0,-1-1 0,1 1 0,0-1 0,-1 1 0,1 0 0,-1-1 0,1 1 0,-1 0 1,0-1-1,1 1 0,-1 0 0,0 0 0,0-1 0,-1 1 0,1 0 0,0-1 0,0 1 0,-1 0 0,1-1 0,-1 1 0,-1 2 0,-2 7 88,0-1 0,-10 18-1,1-9 71,0 0 0,0-1 0,-2-1 0,0 0 0,-1-1 0,-23 18 0,38-34-152,1 0 0,-1 1-1,1-1 1,-1 0 0,1 1 0,-1-1-1,1 1 1,-1-1 0,1 1 0,0-1-1,-1 1 1,1-1 0,-1 1-1,1-1 1,0 1 0,0-1 0,-1 1-1,1 0 1,1 0-6,-1 0-1,1-1 1,0 1 0,-1-1-1,1 1 1,0-1 0,0 0-1,-1 1 1,1-1-1,0 0 1,0 1 0,0-1-1,-1 0 1,1 0 0,0 0-1,1 1 1,33 4 233,0-1 1,1-2-1,60-3 0,-88 0-207,52-5 565,-50 2-477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51.6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1 339 5320,'0'0'9356,"6"-9"-8792,34-47 214,-33 47-559,0 0 0,1 1-1,0 0 1,1 1 0,12-9-1,-5 6 209,-5 2-88,0 1 0,0 0 0,1 1 0,0 1 0,20-7 0,-31 12-301,-1 0 0,1 0 0,0 0-1,0 0 1,-1 0 0,1 0 0,0 0-1,-1 0 1,1 0 0,0 1 0,-1-1 0,1 0-1,-1 0 1,1 1 0,0-1 0,-1 0-1,1 1 1,-1-1 0,1 1 0,-1-1-1,1 1 1,-1-1 0,1 1 0,-1-1-1,1 1 1,-1-1 0,0 1 0,1-1 0,-1 1-1,0 0 1,0-1 0,1 1 0,-1 0-1,0-1 1,0 1 0,0 1 0,4 28 457,-4-25-386,1 25 315,1 1 0,2-1 1,11 42-1,-14-69-379,0 0 0,0 1 1,0-1-1,0 0 0,1 0 0,0 0 1,-1 0-1,1 0 0,0 0 0,1 0 0,-1-1 1,0 1-1,1-1 0,0 0 0,-1 0 0,1 0 1,0 0-1,0 0 0,0 0 0,0-1 1,0 1-1,5 0 0,-3-1-4,-1 0-1,1-1 1,0 1 0,0-1-1,0 0 1,0-1 0,-1 1-1,1-1 1,0 0 0,0 0-1,-1-1 1,1 1 0,-1-1-1,1 0 1,5-3 0,-4 1-4,1-1 0,0 1 0,-1-1 0,0 0 0,0-1 1,-1 0-1,0 0 0,0 0 0,0 0 0,0-1 0,-1 0 0,0 0 1,-1 0-1,1 0 0,-1 0 0,-1-1 0,3-11 0,0-8 65,-1 0-1,-1-1 1,-1-46-1,-2 61-54,0 0-1,2 0 0,-1 0 1,7-21-1,-6 29-27,1 1-1,0 0 0,1 0 1,-1 0-1,1 1 1,-1-1-1,1 1 1,0 0-1,1 0 0,6-4 1,0 4 3,1 0 0,-1 1 1,0 0-1,1 1 0,-1 0 0,16 2 0,-22-1-12,5 0 18,0 1-1,-1 0 1,1 1-1,0 0 0,-1 1 1,0 0-1,1 0 1,-1 1-1,-1 0 1,1 0-1,0 1 1,-1 0-1,0 1 0,0 0 1,-1 0-1,11 11 1,2-1 191,-17-13-151,1-1-1,-1 1 0,0 0 0,0 0 0,0 0 1,0 0-1,5 8 0,-8-11-66,0 0-1,0 0 1,0 0-1,0 0 1,0 1-1,0-1 1,0 0-1,0 0 0,0 0 1,0 0-1,0 0 1,0 1-1,0-1 1,0 0-1,-1 0 1,1 0-1,0 0 1,0 1-1,0-1 1,0 0-1,0 0 1,0 0-1,0 0 1,0 0-1,0 0 1,-1 0-1,1 1 1,0-1-1,0 0 1,0 0-1,0 0 1,0 0-1,-1 0 0,1 0 1,0 0-1,0 0 1,0 0-1,0 0 1,0 0-1,-1 0 1,1 0-1,0 0 1,0 0-1,0 0 1,0 0-1,-1 0 1,-11 1-210,6-1-68,0 0-3421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52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76 102 5920,'0'0'4825,"3"10"-4312,8 31 47,-10-33-364,1 0-1,-2 0 1,1 0-1,-1 0 0,-1 0 1,1 0-1,-1 0 1,-1-1-1,-2 10 0,1 1 194,0 6 337,1-1-1,1 1 1,1 0 0,2 0-1,0 0 1,8 30 0,-10-46-294,0 4 779,0-12-1186,0 0-1,0 0 1,0 1-1,0-1 1,0 0-1,0 0 1,0 0 0,0 0-1,0 1 1,0-1-1,0 0 1,0 0-1,0 0 1,0 0-1,0 0 1,0 1 0,0-1-1,1 0 1,-1 0-1,0 0 1,0 0-1,0 0 1,0 0-1,0 1 1,0-1 0,0 0-1,0 0 1,1 0-1,-1 0 1,0 0-1,0 0 1,0 0-1,0 0 1,0 0 0,1 0-1,-1 0 1,0 0-1,0 1 1,0-1-1,0 0 1,0 0-1,1 0 1,-1 0 0,0 0-1,0 0 1,0 0-1,0-1 1,1 1-1,1-15 822,1 0-708,-1 0-1,-1 0 1,0-1 0,-1 1 0,-4-28 0,2 20 46,2-29-1,2 6 308,3-1 0,13-54 1,-16 96-436,0 0 0,1 0 1,-1 0-1,1 1 0,0-1 1,1 1-1,-1 0 1,1 0-1,0 0 0,0 0 1,0 1-1,0-1 0,0 1 1,1 0-1,0 1 1,-1-1-1,1 1 0,0 0 1,0 0-1,8-2 1,-10 4-41,0 0 1,0 0-1,0 0 1,0 1 0,0-1-1,0 1 1,0 0-1,0 0 1,0 0 0,0 0-1,0 0 1,0 0 0,-1 1-1,1 0 1,-1-1-1,1 1 1,-1 0 0,1 0-1,2 4 1,1 0 12,-1 0 0,1 1 1,-2-1-1,1 1 0,-1 0 1,6 11-1,-9-15-13,1 1 1,-1-1-1,0 0 1,1 1 0,-2-1-1,1 1 1,0 0-1,-1-1 1,1 1-1,-1-1 1,0 1-1,0 0 1,-1-1 0,1 1-1,-1 0 1,0-1-1,0 1 1,0-1-1,0 1 1,0-1-1,-1 0 1,0 0 0,-3 6-1,-1-2 8,1-1 35,0 0 0,0-1 0,-1 1 1,-9 6-1,13-10-36,0-1 1,-1 0 0,1 0-1,0 0 1,-1 0 0,1 0-1,-1 0 1,1-1 0,-1 1-1,0-1 1,1 1 0,-1-1-1,1 0 1,-1 0 0,0 0-1,1-1 1,-5 0-1,-140-42 689,110 31-562,34 11-621,0 0 0,0 0 0,1-1 0,-1 1 0,1-1 0,-1 0 0,1 0 0,-1 0 1,-3-4-1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7:53.7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0 113 5224,'0'0'13654,"10"4"-13083,31 10-14,-40-14-518,1 0 0,0 1 0,0-2 0,0 1 0,0 0 0,0 0 0,0 0 0,-1-1 0,1 1-1,0-1 1,0 0 0,0 1 0,-1-1 0,1 0 0,0 0 0,-1 0 0,1 0 0,-1 0 0,1 0 0,1-2 0,5-4 172,17-9 225,-2 0-57,0 2 0,1 0 0,0 2 0,29-11 0,-50 22-317,-1 0 1,1 0-1,0 0 0,-1 1 1,1-1-1,0 1 1,0-1-1,0 1 0,0 0 1,-1 0-1,1 0 1,0 1-1,0-1 0,0 1 1,-1-1-1,1 1 1,0 0-1,0 0 0,-1 0 1,1 0-1,-1 1 0,1-1 1,-1 1-1,0-1 1,1 1-1,-1 0 0,0 0 1,0 0-1,0 0 1,0 0-1,-1 1 0,1-1 1,-1 1-1,1-1 0,-1 1 1,0-1-1,1 4 1,3 8 227,-4-9-143,1 0 1,-1 0-1,1 0 1,4 7 0,-6-11-109,1 0 0,-1-1 0,1 1 0,-1 0 0,1-1 0,-1 1 0,1 0 0,0-1 0,-1 1 0,1-1 0,0 1 0,-1-1 0,1 0 0,0 1 0,-1-1 0,1 0 0,0 1 0,0-1 0,0 0 0,-1 0 0,1 1 0,0-1 0,0 0 0,0 0 0,-1 0 0,1 0 0,0 0 0,0 0 0,0-1 0,0 1 0,-1 0 0,1 0 0,0-1 0,1 0 0,6-2 123,-1-1-1,0 0 1,0-1 0,0 0-1,0 0 1,6-7 0,-11 10-133,0 0 0,-1 0 1,1 0-1,0 0 0,-1 0 0,0-1 0,1 1 1,-1 0-1,0-1 0,1-4 0,-2 6-23,0-1 0,1 1 0,-1-1 0,0 1 0,0-1 0,-1 1 0,1-1 0,0 0 0,0 1 0,-1-1 0,1 1 1,-1 0-1,1-1 0,-1 1 0,0-1 0,0 1 0,1 0 0,-1 0 0,0-1 0,-1 0 0,-12-10-3749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05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5624,'0'0'12925,"9"-7"-12609,1-3-197,-3 3 14,0 0 0,1 0 0,0 1 0,0 0 0,11-6 0,-8 8 189,-10 3-263,1 1 0,0-1 0,-1 1 0,1-1 0,0 0-1,-1 0 1,1 0 0,2-2 0,-1 0 57,0 1-1,0 0 1,1 0 0,-1 0 0,1 0-1,5-1 1,10-5 431,-18 8-517,-1 0 0,1-1-1,0 1 1,0 0 0,0 0-1,0 0 1,0 0 0,0 0-1,0 0 1,-1 0 0,1 0-1,0 0 1,0 1-1,0-1 1,0 0 0,0 0-1,-1 1 1,1-1 0,0 1-1,0-1 1,-1 1 0,1-1-1,0 1 1,0-1 0,-1 1-1,1 0 1,0 0 0,0 0 10,0 1 0,0-1 0,0 0 0,0 0 0,0 1 0,-1-1 0,1 0 0,0 1 0,-1-1 1,1 1-1,-1-1 0,0 0 0,1 1 0,-1-1 0,0 1 0,0-1 0,0 4 0,-5 38 374,4-30-272,0 0-1,-1 0 1,0 0 0,-7 19 0,7-26-81,1 0 1,-1 0-1,1 0 1,1 0 0,-1 0-1,1 1 1,0-1-1,1 0 1,-1 0-1,1 1 1,0-1-1,1 0 1,2 7-1,-3-11-40,0-1-1,0 1 0,0-1 1,1 1-1,-1-1 0,0 0 1,1 1-1,-1-1 0,1 0 1,0 0-1,-1 0 0,1 0 1,0 0-1,-1 0 1,4 0-1,29 8 182,-26-8-177,-1-1 0,1 0 1,0 0-1,-1 0 0,1-1 0,-1-1 0,1 1 0,-1-1 0,1 0 0,-1-1 1,0 0-1,10-5 0,-13 5-18,0 1 1,0-1-1,-1-1 0,1 1 1,-1-1-1,0 1 1,0-1-1,0 0 0,0 0 1,-1 0-1,3-5 1,3-7 47,8-28 1,-11 27-39,-1-1 1,0 0-1,-2 0 1,0 0-1,-1 0 1,0-1-1,-2 1 1,0 0-1,-5-22 1,6 36-11,-1 0 1,1 1 0,0-1 0,0 0-1,0 0 1,0 0 0,1 0 0,1-6 0,-1 8-4,-1 0 1,1 1 0,0-1 0,0 0 0,0 0 0,0 1 0,0-1 0,1 1-1,-1-1 1,0 1 0,1 0 0,-1-1 0,1 1 0,-1 0 0,1 0 0,0 0-1,-1 0 1,4-1 0,2-1 16,0 0 0,0 0 0,0 1-1,1-1 1,-1 2 0,1-1 0,-1 1-1,1 0 1,0 1 0,-1 0 0,11 1 0,28-1 361,-44 0-337,-1 0 0,0 0 0,1 0 0,-1 0 0,0 1 0,0-1 0,1 1 0,-1-1 0,0 1 0,0-1 0,0 1 0,2 1 0,0 3-4198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0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5120,'0'0'16927,"4"9"-16549,0-1-294,1 1 116,-1 0 0,0 0 1,0 0-1,-1 0 0,4 20 0,-7-28-147,0 0 1,0 0-1,0 0 1,1 0-1,-1 0 1,0 0-1,0 0 1,1 1-1,-1-1 1,1 0-1,-1 0 1,1 0-1,-1-1 1,1 1-1,0 0 1,-1 0-1,1 0 1,0 0-1,0 0 1,0-1-1,-1 1 1,1 0-1,0-1 1,0 1-1,0-1 1,0 1-1,0-1 1,0 1-1,0-1 1,0 0-1,0 1 1,1-1-1,-1 0 1,0 0-1,0 0 1,2 0-1,-1 0-3,1-1-1,0 1 0,-1-1 0,1 1 0,0-1 1,-1 0-1,1 0 0,-1 0 0,1 0 0,-1-1 0,0 1 1,0-1-1,1 1 0,1-3 0,28-34 299,-24 27-207,1 1 0,16-15 0,-18 17-29,6-4 171,-13 12-277,1 0-1,-1 0 1,1 0 0,-1 0 0,0 0 0,1 1 0,-1-1 0,1 0-1,-1 0 1,1 0 0,-1 0 0,0 1 0,1-1 0,-1 0 0,1 0-1,-1 1 1,0-1 0,1 0 0,-1 0 0,0 1 0,1-1 0,-1 0-1,0 1 1,0-1 0,1 1 0,-1-1 0,0 0 0,0 1-1,0-1 1,1 1 0,-1-1 0,0 1 0,0-1 0,0 0 0,0 1-1,0-1 1,0 1 0,3 12 50,0-1 0,0 1 0,-1 0 0,-1-1 0,0 1 1,-1 0-1,-1 0 0,1 0 0,-4 12 0,-2 4 169,-1 0 1,-19 49-1,23-71-170,0-1-1,0 0 0,-1 0 1,0 0-1,0 0 0,0-1 0,-8 8 1,10-11-34,0 0 0,0 0 0,-1 0 0,1 0 0,-1 0 0,1 0 1,-1-1-1,0 0 0,0 1 0,0-1 0,1 0 0,-1 0 1,0 0-1,0-1 0,0 1 0,0-1 0,-1 0 0,-4 0 0,7 0-16,-1 0 0,1 0 0,0-1 0,-1 1 0,1 0 0,0-1 0,0 1-1,-1-1 1,1 1 0,0-1 0,0 0 0,0 1 0,0-1 0,0 0 0,0 0 0,0 0-1,0 0 1,0 0 0,0 0 0,0 0 0,1 0 0,-2-2 0,2 1-5,-1 0 0,0 0 1,1 0-1,0 0 0,-1 0 0,1 0 1,0 0-1,0 0 0,0 0 1,1-1-1,-1 1 0,1-4 0,1 1-2,0 0-1,0 0 1,0-1-1,0 1 1,1 1-1,0-1 1,0 0-1,0 1 1,1-1-1,4-4 0,0 2-3,0 1 0,0 1 0,1-1 0,-1 2 0,1-1 0,0 1 0,11-4 0,8 0 67,32-5-1,-24 6 59,-33 7-100,-1-1 0,1 1 0,0-1 0,0 0 0,-1 0 0,1 0-1,0 0 1,-1 0 0,5-3 0,-6 2-42,-1 1-1,1 0 1,-1 0 0,1 0 0,-1 0 0,1 0-1,-1 0 1,0-1 0,0 1 0,0 0-1,0 0 1,1-1 0,-1 1 0,-1 0 0,1 0-1,0 0 1,0-1 0,0 1 0,-1 0-1,1 0 1,0 0 0,-1 0 0,0-1-1,1 1 1,-1 0 0,0-1 0,-19-40-1066,13 29-2350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07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0 101 4216,'0'0'7746,"8"-8"-7071,22-24-8,-23 24-10,-20 11 3037,11-1-3535,0 1 0,0-1 0,0 1 0,0-1 0,1 1 0,-1 0 0,0 0 0,1 0 0,0 0 0,0 0 0,0 0 0,-1 6 0,1-6-36,1-1 0,-1 1-1,1 0 1,0 0 0,0-1-1,0 1 1,0 0 0,0 0-1,0 0 1,1-1-1,0 1 1,-1 0 0,1-1-1,0 1 1,2 3 0,-3-5-71,1 0 1,-1-1-1,1 1 1,-1-1-1,1 1 1,-1-1 0,1 1-1,-1-1 1,1 1-1,-1-1 1,1 0-1,0 1 1,-1-1-1,1 0 1,-1 0-1,1 1 1,0-1 0,-1 0-1,1 0 1,0 0-1,-1 0 1,1 0-1,0 0 1,0 0-1,-1 0 1,1 0 0,1 0-1,0-1 20,-1 1 0,1-1 0,0 0 0,0 0 0,-1 0 1,1 0-1,0-1 0,-1 1 0,3-3 0,1-2 50,0 0 1,0 0 0,-1 0-1,5-9 1,-7 9-21,1 0 0,-1 0 0,0 0 0,0 0 0,1-13 0,-3 17-51,1 0 1,-1 0-1,0-1 1,0 1-1,0 0 1,0-1-1,-1 1 1,1 0-1,-1-1 1,1 1-1,-1 0 1,0 0-1,0 0 1,0 0-1,0 0 1,0 0-1,0 0 1,-1 0-1,1 0 1,-2-2-1,1 4-12,0-1 0,0 0 0,0 1 0,1-1 0,-1 1 0,0-1 0,0 1 0,0 0-1,0 0 1,0 0 0,0 0 0,0 0 0,0 0 0,0 1 0,1-1 0,-1 1 0,0-1 0,0 1 0,0 0-1,1-1 1,-1 1 0,0 0 0,1 0 0,-1 0 0,0 1 0,-1 1 0,3-3-54,0 0 1,0 0-1,0 1 1,0-1-1,0 0 0,0 0 1,0 0-1,0 1 1,0-1-1,0 0 1,0 0-1,1 1 1,-1-1-1,0 0 0,0 0 1,0 0-1,0 1 1,0-1-1,0 0 1,1 0-1,-1 0 1,0 0-1,0 0 0,0 1 1,0-1-1,1 0 1,-1 0-1,0 0 1,0 0-1,1 0 0,-1 0 1,0 0-1,0 0 1,0 1-1,1-1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47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10544,'0'0'9675,"19"4"-9303,-14-2-340,22 4 152,0-2 1,1 0-1,44 0 1,142-3 1045,-174 1-706,0 3 0,0 1 0,51 15 0,-79-16-395,17 4 875,-29-9-982,1 1 0,-1-1 0,1 0 1,-1 0-1,1 0 0,-1 0 1,1 0-1,-1 0 0,1 0 0,-1 0 1,1 0-1,0-1 0,-1 1 0,1 0 1,-1 0-1,0 0 0,1-1 1,-1 1-1,1 0 0,-1 0 0,1-1 1,-1 1-1,1 0 0,-1-1 0,0 1 1,1-1-1,-1 1 0,0 0 1,1-1-1,-1 1 0,0-1 0,0 1 1,1-1-1,-1 1 0,0-1 0,0 1 1,0-1-1,0 1 0,0-1 1,0 1-1,0-1 0,0 1 0,0-1 1,0 0-1,0-10-3419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08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23 10040,'0'0'5862,"-10"6"-5131,-2 1-457,3-2 37,1 0 0,0 0-1,-12 10 1,19-13-96,-1-1 1,0 1-1,1 0 0,-1 0 0,1 0 0,-1 1 1,1-1-1,0 0 0,0 0 0,0 1 0,0-1 1,1 1-1,-1-1 0,0 5 0,1-6-123,0 1-1,-1-1 1,1 0-1,0 0 1,0 1-1,0-1 0,1 0 1,-1 0-1,0 0 1,0 1-1,1-1 1,-1 0-1,1 0 1,-1 0-1,1 0 0,-1 0 1,1 0-1,0 0 1,-1 0-1,1 0 1,0 0-1,0 0 1,0 0-1,0 0 1,0 0-1,0-1 0,0 1 1,0 0-1,0-1 1,0 1-1,1 0 1,2-1-9,-1 1-1,0-1 1,1 1 0,-1-1 0,0 0 0,1 0 0,-1-1 0,0 1 0,1-1 0,-1 0 0,0 1-1,0-1 1,1-1 0,-1 1 0,0 0 0,0-1 0,0 0 0,-1 0 0,5-3 0,-4 3-43,0-1 0,0 1 1,0-1-1,0 0 1,-1 1-1,0-1 0,1 0 1,-1-1-1,0 1 1,-1 0-1,1-1 0,0 1 1,-1-1-1,0 1 1,0-1-1,0 0 0,0-4 1,-1 6-10,1 0-1,-1-1 1,0 1 0,-1 0-1,1 0 1,0 0 0,-1-1-1,1 1 1,-1 0 0,1 0-1,-1 0 1,0 0 0,0 0-1,0 0 1,0 0-1,-1 0 1,1 0 0,0 1-1,-1-1 1,1 0 0,-1 1-1,0-1 1,1 1 0,-1 0-1,0-1 1,0 1 0,0 0-1,0 0 1,0 0 0,0 0-1,0 1 1,0-1 0,0 1-1,-1-1 1,1 1 0,0 0-1,0-1 1,-1 1 0,1 0-1,0 1 1,0-1 0,-4 1-1,5-1-27,0 1 0,-1-1 0,1 0 0,0 1 0,0 0-1,0-1 1,-1 1 0,1 0 0,0-1 0,0 1-1,0 0 1,0 0 0,0 0 0,0 0 0,1 0 0,-1 0-1,0 0 1,0 0 0,1 1 0,-1-1 0,1 0-1,-1 2 1,0 1-544,0 0-1,0-1 1,1 1-1,0 0 1,-1 5-1,2-7-188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0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4312,'0'0'16210,"10"-8"-15739,30-21-10,-34 26-326,0-1-1,1 1 1,-1 1 0,1-1-1,-1 1 1,1 0 0,0 0 0,0 1-1,13-1 1,3-1 171,140-27 1728,-153 28-1878,0 1 1,0 0 0,0 1 0,0 0 0,0 0 0,0 1 0,0 0 0,0 1 0,14 5 0,-23-7-124,0 1-1,0-1 1,0 1 0,0-1 0,0 1 0,-1 0-1,1-1 1,0 1 0,-1 0 0,1 0-1,0-1 1,0 3 0,2 3 550,-2-9-476,-1 3-112,1 0 0,-1 0-1,0 0 1,0 0-1,0 0 1,0 0-1,0 0 1,0 0-1,1 0 1,-1 0 0,0 0-1,0 0 1,0 0-1,0 0 1,0 0-1,0 0 1,0 0-1,1-1 1,-1 1-1,0 0 1,0 0 0,0 0-1,0 0 1,0 0-1,0 0 1,0 0-1,0-1 1,0 1-1,0 0 1,0 0 0,0 0-1,0 0 1,0 0-1,0 0 1,0-1-1,0 1 1,0 0-1,0 0 1,0 0 0,0 0-1,0 0 1,0 0-1,0-1 1,0 1-1,0 0 1,0 0-1,0 0 1,0 0 0,0 0-1,0 0 1,0 0-1,0-1 1,0 1-1,-1 0 1,1 0-1,0 0 1,0 0 0,0 0-1,0 0 1,0 0-1,0 0 1,0 0-1,-1 0 1,-2-5-774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6328,'0'0'14491,"2"9"-14021,-1-4-368,-1-3-70,0 0 1,0 0-1,0 0 0,1 0 1,-1 0-1,1 0 1,-1 0-1,1 0 0,0 0 1,-1 0-1,1-1 0,0 1 1,1 0-1,-1-1 1,0 1-1,0 0 0,1-1 1,-1 0-1,0 1 0,1-1 1,0 0-1,-1 0 1,1 1-1,0-1 0,3 1 1,16 2 355,-1-1 1,1-1 0,-1-1 0,1-1-1,0-1 1,22-3 0,36 0 1199,-72 3-1779,9 3 1651,-16-2-1556,1 0-1,-1 0 0,0 0 1,0 1-1,1-1 1,-1 0-1,0 0 1,0 0-1,0 1 0,1-1 1,-1 0-1,0 1 1,0-1-1,0 0 0,0 0 1,0 1-1,0-1 1,0 0-1,0 1 1,0-1-1,1 0 0,-1 1 1,0-1-1,0 0 1,-1 1-1,1-1 0,0 0 1,0 1-1,0-1 1,0 0-1,0 0 1,0 1-1,0-1 0,0 0 1,-1 1-1,1-1 1,0 0-1,0 0 0,0 1 1,-1-1-1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4912,'0'0'21145,"12"3"-20975,7 1-78,1-2 1,0 0-1,0-1 0,25-2 1,-8-1 204,1 2 1,-1 2-1,52 8 1,-60-4 34,-19-3-31,0-2 0,0 1 0,14 0 0,-21-4 178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5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18 4616,'0'0'12507,"-9"9"-12037,-66 56 830,69-60-1181,1 1 1,0 1-1,0-1 1,0 1-1,1 0 1,0 0-1,0 0 1,0 0-1,1 1 1,0-1-1,1 1 1,-2 10-1,1-6 8,1 0 0,1 0 0,0 0 0,0 0 0,1 0 0,1 0 0,3 17 0,-3-24-60,0 0 0,0 0 0,1-1 0,0 1 1,0 0-1,0-1 0,1 0 0,-1 0 0,1 0 0,0 0 0,0 0 0,0 0 0,1-1 1,5 6-1,-8-8-36,1-1 0,-1 1 0,0-1-1,1 1 1,-1-1 0,0 1 0,1-1 0,-1 0 0,0 0 0,1 0 0,-1 1 0,1-1 0,-1-1 0,0 1 0,1 0 0,-1 0 0,0 0 0,3-1 0,21-10 258,-17 7-216,-1-1 0,0 1 0,-1-1 1,1-1-1,-1 1 0,8-10 0,29-42 368,-9 11 1,-10 15 342,-24 31-775,0-1 0,0 1 0,0 0 0,0 0 0,0 0 1,0 0-1,0 0 0,0 0 0,0 0 0,0 0 0,0 0 1,1 0-1,-1 0 0,0 0 0,0 0 0,0 0 1,0 0-1,0 0 0,0 0 0,0 0 0,0 0 0,0 0 1,1 0-1,-1 0 0,0 0 0,0 0 0,0 0 0,0 0 1,0 0-1,0 0 0,0 0 0,0 0 0,0 0 1,0 0-1,0 0 0,1 0 0,-1 0 0,0 1 0,0-1 1,0 0-1,0 0 0,0 0 0,0 0 0,0 0 0,0 0 1,0 0-1,0 0 0,0 0 0,0 0 0,0 0 1,0 1-1,5 8 196,6 19-173,-6-16 27,0 0-36,0 0 0,13 19 1,-15-27-20,0 0 1,0 0-1,0 0 1,0 0-1,1-1 1,0 0 0,-1 0-1,1 0 1,0 0-1,9 4 1,-10-6 1,0 0 1,-1 0-1,1 0 1,0 0-1,0-1 1,0 1-1,0-1 1,0 0-1,0 0 0,0 0 1,0 0-1,0-1 1,0 1-1,5-3 1,-3 2 3,-1-1 1,1-1-1,-1 1 1,0 0-1,0-1 0,0 0 1,0 0-1,4-5 1,1-1 11,-1 0 1,0-1 0,-1 0-1,0 0 1,-1-1 0,6-12-1,-8 14 8,-1 1 1,0-1-1,-1 0 0,0 1 0,-1-1 0,1 0 1,-2 0-1,1 0 0,-1 0 0,-1 0 0,-1-14 1,1 18-9,0 0 1,0 0-1,-1-1 1,0 1-1,0 0 1,0 0-1,0 0 1,-1 1 0,0-1-1,0 1 1,0-1-1,0 1 1,-1 0-1,1 0 1,-1 0-1,0 1 1,0-1 0,-1 1-1,1 0 1,-7-3-1,5 3 11,-1 1 1,1 0-1,-11-2 0,15 3-55,0 1 0,0-1 0,0 1 0,0 0 0,0 0 0,-1 0 0,1 0 0,0 0 0,0 0 0,0 1 0,0-1 0,0 1 0,1-1 0,-5 3 0,5-2-147,1 0 1,0 0-1,0 0 1,-1 0-1,1 0 1,0 0-1,0 0 1,0 0-1,0 0 1,0 0-1,0 0 1,0 0-1,0 0 1,1 1-1,-1-1 0,0 0 1,1 0-1,-1 0 1,2 1-1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6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8432,'0'0'7202,"-11"4"-6700,-2 1-285,-1 0 1,2 1 0,-1 0 0,-12 9 0,20-12-40,0 1 0,0-1-1,1 1 1,0 0 0,-1 0-1,1 0 1,1 0 0,-1 1 0,1 0-1,0 0 1,0 0 0,0 0 0,0 0-1,1 0 1,-2 9 0,2-10 100,1 1 0,1 0 0,-1 0 1,1 0-1,-1 0 0,1 0 0,1 0 0,0 5 1,-1-8-210,1 0 0,0 0 1,-1-1-1,1 1 0,0-1 1,0 1-1,0 0 1,0-1-1,0 0 0,1 1 1,-1-1-1,0 0 1,1 1-1,-1-1 0,1 0 1,-1 0-1,1 0 1,-1 0-1,1-1 0,0 1 1,-1 0-1,1-1 0,0 1 1,0-1-1,2 1 1,87 15 1219,-86-16-1232,0 0-1,0 0 1,0-1 0,0 1 0,0-1-1,0 0 1,0 0 0,0-1-1,-1 1 1,1-1 0,0 0 0,-1 0-1,0-1 1,5-2 0,0-2-897,1 0 0,-2-1 0,1 0 1,9-12-1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17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4720,'0'0'14079,"10"-1"-13652,124-13 1373,-132 14-1753,0 0 1,0 0-1,0 0 1,0 0-1,0 0 0,1 0 1,-1 0-1,0 0 1,0 1-1,0-1 0,0 1 1,0 0-1,0 0 1,0-1-1,0 1 1,-1 0-1,1 1 0,0-1 1,0 0-1,-1 0 1,1 1-1,-1-1 0,1 1 1,-1-1-1,1 1 1,-1 0-1,0 0 0,0-1 1,0 1-1,0 0 1,0 0-1,0 2 0,0 1 33,0 0 0,0-1-1,0 1 1,-1 0-1,0-1 1,0 1 0,0 0-1,-1 0 1,1-1-1,-1 1 1,0-1-1,-1 1 1,-2 7 0,-3 3 63,0 0 0,-1-1 0,-11 15 0,15-22-65,-1-1 0,0 0-1,-1-1 1,1 1 0,-1-1 0,0 0 0,-1 0 0,-11 6 0,9-3 178,14-4-79,20 0 8,-19-3-154,15 1 88,-1-1 1,1-1-1,0 0 0,28-6 0,-30 2 72,-1 0-605,-6 3-2997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2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4216,'0'0'8481,"-10"8"-8122,-29 27-3,37-33-295,0 0 0,0-1 1,0 1-1,-1-1 1,1 1-1,0-1 1,-1 0-1,1 0 0,-1 0 1,0 0-1,1 0 1,-1-1-1,0 1 0,0-1 1,1 0-1,-5 0 1,-8 2 310,10-1-138,-1 1 1,1 0 0,0 1 0,-8 4-1,9-5 78,0 0 1,0 0-1,0 0 0,-1 0 0,1 0 0,-8 1 0,11-3-216,0 0 0,0 1-1,0-1 1,0 1 0,0 0-1,0-1 1,0 1 0,0 0-1,0-1 1,0 1 0,1 0 0,-1 0-1,0 0 1,0 0 0,1 0-1,-1 0 1,1 0 0,-1 0-1,1 0 1,-1 0 0,1 0 0,0 0-1,-1 0 1,1 0 0,0 2-1,-5 35 207,5-29-141,-4 90 599,14 148-1,0 20 332,-8-145-628,-2 51 478,-1-159-748,2 1 0,2 24 0,2 14 635,-5-29 93,5 2-332,-8-7-207,2-16-364,1-1-1,-1 1 1,1-1-1,-1 1 0,1-1 1,0 1-1,0-1 1,0 1-1,1 2 0,0-4-12,1 0 0,-1 1 0,1-1 0,-1-1 0,1 1 0,-1 0 0,1 0 0,0-1 0,-1 1 0,1-1 0,3 1 0,-4-1-3,12 3 9,1-1 0,0-1 0,15 0 0,9 0 23,-17 1 21,1 1 0,-1 0-1,33 11 1,-54-14-55,0 0 0,0 0 0,0 0 0,0 0 0,1 0 0,-1 1 1,0-1-1,0 0 0,0 0 0,0 0 0,0 0 0,1 0 0,-1 1 0,0-1 0,0 0 0,0 0 0,0 0 0,0 0 0,0 1 0,0-1 0,0 0 0,0 0 1,0 0-1,0 1 0,0-1 0,0 0 0,0 0 0,0 0 0,0 1 0,0-1 0,0 0 0,0 0 0,0 0 0,0 0 0,0 1 0,0-1 0,0 0 0,0 0 0,0 0 1,0 1-1,0-1 0,-1 0 0,1 0 0,0 0 0,0 0 0,0 0 0,0 0 0,0 1 0,-1-1 0,1 0 0,0 0 0,0 0 0,0 0 0,0 0 0,-1 0 1,1 0-1,0 0 0,0 0 0,0 0 0,-1 0 0,1 0 0,0 0 0,0 0 0,0 0 0,-1 0 0,1 0 0,-1 0-29,1 1 0,-1-1-1,0 0 1,1 0 0,-1 0 0,0 0 0,1 0-1,-1 0 1,0 0 0,1-1 0,-1 1 0,1 0-1,-1 0 1,0 0 0,1-1 0,-1 1 0,1 0-1,-1-1 1,0 1 0,1 0 0,-1-1-1,1 1 1,-1-1 0,1 1 0,0-1 0,-1 1-1,1-1 1,-1 1 0,1-1 0,0 0 0,-1 1-1,1-2 1,-5-12-3843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5720,'0'0'10801,"1"13"-10157,0 1-455,1 11 317,-1 32 0,-3-10 213,1-3 676,-9 56-1,9-95-1152,1 1 0,0-1-1,0 1 1,0 0 0,0-1 0,1 1 0,2 8 0,-5-2 294,1-11-500,1-1 1,0 0-1,-1 1 1,1-1-1,0 1 1,0-1-1,0 1 1,0-1-1,0 1 1,-1-1-1,1 1 1,0-1 0,0 1-1,0-1 1,0 1-1,0-1 1,1 1-1,-1-1 1,0 1-1,0-1 1,0 1-1,0-1 1,0 1-1,1 0 1,-1-1-22,0 0 0,0 0 0,0 0 0,0 0 0,0-1 0,0 1 0,-1 0 0,1 0-1,0 0 1,0 0 0,0 0 0,0 0 0,0 0 0,0 0 0,0 0 0,-1 0 0,1 0 0,0 0 0,0 0 0,0 0 0,0 0 0,0 0 0,0 0 0,-1 0 0,1 0 0,0 0 0,0 0 0,0 0 0,0 0-1,0 0 1,0 0 0,-1 0 0,1 0 0,0 0 0,0 0 0,0 0 0,0 0 0,0 0 0,0 0 0,0 1 0,0-1 0,-1 0 0,1 0 0,0 0 0,0 0 0,0 0 0,0 0 0,0 0 0,0 1 0,0-1-1,0 0 1,0 0 0,0 0 0,0 0 0,0 0 0,0 0-80,0-13-1141,0 8-1973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9536,'0'0'5053,"12"0"-4456,14 1-5,46 8-1,87 8 1886,-75-10-906,-78-6-1439,0 1 1,0-1 0,0 1 0,0 0 0,8 4-1,-8-3 157,0 0-1,1-1 1,11 3-1,-18-4-257,0-1-1,0 0 1,0 0-1,-1 0 1,1 0-1,0 0 1,0 0-1,0 0 1,0 0-1,-1 0 1,1 1-1,0-1 1,0 0-1,0 0 1,0 0-1,-1 0 1,1 0-1,0 1 1,0-1-1,0 0 1,0 0-1,0 0 1,0 1-1,0-1 1,0 0-1,0 0 1,0 0-1,0 1 1,0-1-1,-1 0 1,1 0-1,0 0 1,0 1-1,1-1 1,-1 0-1,0 0 1,0 0-1,0 1 1,0-1-1,0 0 1,0 0-1,0 0 1,0 1-1,0-1 1,0 0-1,0 0 0,1 0 1,-1 0-1,0 1 1,0-1-1,0 0 1,0 0-1,1 0 1,-19 5-3498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50.4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207 86 9440,'0'0'10169,"-12"-1"-9897,7 0-235,1 0-11,0 1 0,-1 0-1,1-1 1,0 1 0,0 0 0,0 1 0,-1-1 0,1 1-1,0 0 1,0 0 0,0 0 0,0 0 0,0 1 0,1 0-1,-1 0 1,0 0 0,1 0 0,-7 5 0,1 2 42,1 1 0,0 0 1,1 0-1,0 0 0,0 1 0,1 0 1,0 0-1,-3 13 0,-2 7 212,-13 60-1,22-85-235,1 1-1,0 0 1,0 0 0,1 0-1,0 0 1,0 0 0,0-1-1,1 1 1,0 0-1,1 0 1,-1 0 0,1-1-1,3 8 1,-3-11-17,0 1 0,1-1 0,-1 0 0,1 1 0,-1-1 0,1 0 0,0-1 0,0 1 0,1 0 0,-1-1 0,0 0 0,1 0 0,0 0 0,-1 0 0,1 0 0,0-1 0,0 0 0,0 1 0,0-2 0,0 1 0,0 0 0,8-1 0,-1 1 19,-1-1 1,0-1-1,1 0 0,-1-1 1,1 0-1,-1 0 0,0-1 1,0 0-1,-1-1 1,1 0-1,-1-1 0,1 0 1,-1 0-1,-1-1 0,1 0 1,7-8-1,12-12 114,-1-2 1,-1 0-1,21-33 0,-26 35-34,-9 10 75,0-1 1,0-1-1,-2 0 1,0 0-1,13-38 1,-23 52 65,-6 6-87,-6 9-24,5 4-121,-1 0 1,2 0 0,0 1 0,1-1 0,1 1 0,-4 22 0,6-25-10,0 0 1,2 0-1,-1 1 1,1-1-1,1 0 1,1 0-1,0 1 0,5 16 1,-6-25-7,1 0 0,0 0 1,0-1-1,0 1 0,1-1 1,-1 1-1,6 6 0,-7-10-14,0 0 0,1 0 0,-1 0 0,0 0 0,0 0 0,0-1 0,0 1 0,1 0 0,-1 0 0,0-1 0,1 1 0,-1-1 0,1 1 0,-1-1 0,0 0 0,1 1 0,-1-1 0,1 0 0,-1 0 0,1 0 0,-1 0 0,1 0 0,-1 0 0,1-1 0,-1 1 0,1 0 0,-1-1 0,0 1 0,1-1 0,1-1 0,5-2 12,-1-1 0,0 0 0,0 0 0,0 0 0,-1-1 0,1 0 0,-1-1 0,-1 0 0,1 0 0,-1 0 0,8-15 0,1-6 75,20-61 1,-14 33 60,-18 52-130,-1 0 0,0 0 1,0-1-1,0 1 0,-1 0 0,1-1 0,-1 1 0,0-1 0,0 1 0,-1 0 1,1-1-1,-1 1 0,0 0 0,0-1 0,-1 1 0,1 0 0,-1 0 1,0 0-1,-2-4 0,44 33 202,-24-17-207,0 0-1,1-1 1,0-1-1,0 0 0,1-1 1,-1-1-1,1-1 0,20 2 1,-26-4 16,-1-1 1,0-1 0,0 1-1,0-1 1,0-1 0,0 0-1,0-1 1,0 0 0,-1-1-1,1 0 1,-1 0 0,0-1-1,0-1 1,13-9-1,-15 9 18,-1 0 0,1-1 0,-1 0 0,0-1-1,8-10 1,-14 17-43,0 0 1,0-1-1,0 1 0,0 0 0,-1-1 0,1 1 1,0-1-1,-1 1 0,1-1 0,0 1 0,-1-1 1,0 0-1,1 1 0,-1-1 0,0 1 1,0-1-1,0 0 0,0 1 0,0-1 0,0 0 1,-1 1-1,1-1 0,0 1 0,-1-1 0,1 0 1,-1 1-1,0-1 0,1 1 0,-1 0 1,0-1-1,0 1 0,0-1 0,0 1 0,0 0 1,0 0-1,0 0 0,-1 0 0,1 0 1,0 0-1,-1 0 0,1 0 0,-2-1 0,2 2-5,-1-1-1,1 1 0,-1 0 0,1-1 1,-1 1-1,1 0 0,-1 0 0,1 0 1,-1 0-1,1 0 0,-1 0 0,1 0 1,-1 1-1,1-1 0,-1 0 0,1 1 1,0-1-1,-1 1 0,-1 0 0,-27 18 46,24-15-39,-2 1-6,1 0 1,1 0-1,-1 1 0,1 0 1,0 1-1,0-1 0,0 1 1,1 0-1,0 0 1,1 1-1,0-1 0,0 1 1,0 0-1,1 0 1,0 1-1,1-1 0,0 0 1,0 1-1,1 0 0,0-1 1,0 1-1,1 0 1,0 0-1,1-1 0,1 12 1,1-5 15,-1 0 1,2 0-1,0 0 1,1 0 0,0-1-1,13 25 1,-13-30 7,1 0 1,0-1-1,0 1 0,1-1 1,0-1-1,0 1 1,0-1-1,1 0 0,0-1 1,1 0-1,10 6 1,-12-9 8,0-1 0,0 0-1,0 1 1,0-2 0,1 1 0,-1-1 0,1-1 0,-1 1 0,1-1 0,-1 0 0,1-1 0,-1 0 0,1 0 0,-1-1-1,0 0 1,11-4 0,-8 3 8,-1-1-1,1 0 1,-1-1-1,0 0 1,0-1-1,0 1 1,-1-2-1,1 1 1,-2-1-1,1-1 1,9-11-1,19-41-221,-26 38-3854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4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6424,'0'0'9302,"10"-4"-8670,9-3-243,-1 0 0,1 2 0,1 0 0,-1 1 0,1 1 0,21-1 0,-12 5 214,-1-2 1,1 0 0,30-7-1,-47 7-321,-12 2-240,1-1-1,-1 0 0,1 0 0,-1 0 1,1 0-1,-1 0 0,1 0 0,0 0 1,-1 0-1,1 0 0,-1 0 0,1 0 1,-1 0-1,1-1 0,-1 1 1,1 0-1,0 0 0,-1-1 0,1 1 1,-1 0-1,1 0 0,-1-1 0,0 1 1,1-1-1,-1 1 0,1 0 1,-1-1-1,0 1 0,1-2 0,3 2-3095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5120,'0'0'10881,"-8"11"-10027,-47 61 773,44-56-1046,1 1 0,1 1-1,0 0 1,1 0 0,2 1 0,-9 32-1,14-48-440,1 1 0,-1 0 0,1 0 0,0 0 0,0 0-1,0 0 1,0 0 0,1 0 0,0-1 0,0 1 0,0 0-1,0 0 1,0-1 0,1 1 0,0 0 0,-1-1 0,1 0 0,1 1-1,2 3 1,-3-4-70,1-1-1,-1 0 1,0 0-1,1 0 1,-1 0-1,1-1 1,-1 1-1,1 0 1,0-1-1,0 0 1,-1 0-1,1 0 1,0 0-1,0 0 1,0 0-1,0-1 1,0 0-1,1 1 1,-1-1-1,0 0 1,0-1-1,0 1 1,0 0-1,5-2 1,-1 0-71,0-1 0,0 0 0,0 0 0,0 0 0,0-1 0,0 0 1,10-9-1,-14 10-698,1 0 0,-1 0 0,-1-1 1,1 1-1,2-4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5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12056,'0'0'904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6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0 179 6224,'0'0'8937,"5"-9"-8370,-4 7-534,2-5 167,1-1 0,0 1 0,1 0 0,0 0 0,0 1 0,0-1 0,10-8 0,-12 13-36,0 0 0,1 0 0,-1 0 1,0 0-1,1 1 0,0-1 0,-1 1 1,1 0-1,0 0 0,0 0 0,-1 1 1,1-1-1,0 1 0,0 0 0,0 0 0,5 1 1,-8-1-118,1 1 1,-1-1-1,0 1 1,1-1-1,-1 1 1,0 0 0,0 0-1,0-1 1,0 1-1,0 0 1,0 0-1,0 0 1,0 0-1,0 0 1,0 1 0,0-1-1,0 0 1,-1 0-1,1 0 1,0 1-1,-1-1 1,1 0-1,-1 1 1,1 1-1,5 37 458,-5-37-456,3 52 481,13 85 838,-17-137-1334,0 0 1,1 0-1,0-1 1,0 1-1,-1 0 1,1-1-1,1 1 1,-1-1 0,0 1-1,1-1 1,-1 0-1,1 0 1,0 0-1,0 1 1,0-1 0,0-1-1,4 4 1,-3-3-2,1 0-1,-1-1 1,1 0 0,-1 0 0,1 0 0,0 0 0,-1-1 0,1 1 0,0-1 0,0 0 0,-1 0-1,1 0 1,4-1 0,-2 0-6,1 0 1,-1 0-1,0-1 0,0 0 0,0 0 1,0-1-1,0 1 0,-1-1 0,1-1 1,-1 1-1,1-1 0,-1 0 0,-1 0 0,1 0 1,0 0-1,5-8 0,-1 0 19,-1-1 0,0 0 0,-1 0 0,-1-1 0,10-27 0,-4 3 85,7-49 0,-16 73-96,0-21 85,2-4 112,-4 32-191,-1 5-12,1 0 1,-1 0-1,1 0 0,-1 1 0,1-1 1,0 0-1,-1 1 0,3-4 0,-3 5-18,1-1 0,0 1-1,-1-1 1,1 1 0,0-1-1,-1 1 1,1 0 0,0 0-1,-1-1 1,1 1 0,0 0-1,0 0 1,-1 0 0,1-1-1,0 1 1,0 0 0,-1 0-1,1 0 1,0 0 0,0 1-1,-1-1 1,1 0 0,0 0-1,0 0 1,-1 1 0,2-1-1,12 4 76,-1 0 0,1 1 0,-1 1 0,0 0 0,0 1 0,19 13-1,-1 9 393,-31-29-476,-1 12-4241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5120,'0'0'15137,"-2"10"-14532,-1 13-374,-18 107 1987,17-114-1511,0-1-1,1 1 0,-2 29 1,6-44-598,-1-1 1,0 1 0,0 0 0,0-1-1,0 1 1,0-1 0,0 1 0,0 0-1,0-1 1,0 1 0,-1-1 0,1 1-1,0 0 1,0-1 0,-1 1 0,1-1-1,0 1 1,0-1 0,-1 1 0,1-1-1,-1 1 1,-9-1 30,1-1 0,-1-1 0,1 0-1,-10-3 1,11 3-103,1 0 0,-1 0 0,0 0 0,0 1 1,0 1-1,-11-1 0,-5 6 113,21-5-124,6 2 15,1-1-41,-1 0 0,1 0 0,-1-1 0,1 1 0,0-1 0,-1 0 0,1 0 0,7-1 0,12 1 0,97 8 5,-98-7 34,-17-1-20,1 0 1,-1 0-1,1 1 0,-1 0 1,6 1-1,2 1 75,-7-9-312,1-3-21,-4 5-203,0 0-1,0-1 0,-1 0 0,4-8 0,-3 9-1764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8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5320,'0'0'9794,"10"7"-9090,-6-4-594,14 11 528,1-2-1,23 12 1,-28-17-121,-1-2 0,1 1 0,0-2 0,28 6 0,-34-9-314,0 0-1,1-1 1,-1 0-1,0 0 1,1-1-1,-1 0 1,0 0-1,0-1 1,0 0-1,10-4 1,-15 5-137,2-1 163,-1 0-1,1 0 0,0-1 1,-1 1-1,1-1 1,4-4-1,-8 6-173,0 0-1,1 0 1,-2 0 0,1-1-1,0 1 1,0 0 0,0-1-1,-1 1 1,1 0 0,0-1-1,-1 1 1,0-1 0,1 1-1,-1-1 1,0 1 0,1-1-1,-1 0 1,0 1 0,0-1-1,-1 1 1,1-1 0,0 1 0,0-1-1,-1 1 1,0-4 0,0 3-19,0 0 1,-1-1-1,1 1 1,0 0-1,-1 0 1,0 0-1,1 0 1,-1 0-1,0 1 1,0-1-1,0 0 1,0 1-1,0-1 1,0 1-1,-1 0 1,1 0-1,0 0 1,-1 0-1,1 0 1,-1 0-1,-2 0 1,-5-1 27,0 0 1,0 1 0,-21-1 0,15 4 1,0 0 0,0 0 0,0 2 0,-29 10 0,34-11-24,-3 2 26,11-5-48,0 1-1,0 0 1,0 0 0,0 0-1,0 0 1,0 1-1,0-1 1,1 1 0,-1 0-1,1 0 1,-1 0-1,-2 2 1,2 0 23,-1-1 0,1 1 0,0 0 0,0 0 0,0 0 0,1 0 0,0 1 0,-1-1 0,1 1 0,1-1-1,-1 1 1,1 0 0,0 0 0,0-1 0,0 1 0,0 0 0,1 0 0,0 0 0,0 0 0,1 0 0,0 7 0,0-8-4,-1 0 0,0 0-1,1 0 1,0-1 0,0 1 0,0 0 0,1 0-1,-1-1 1,1 1 0,0-1 0,0 1 0,0-1-1,0 0 1,1 0 0,-1 0 0,1 0-1,0 0 1,0 0 0,0-1 0,0 1 0,6 2-1,-7-3-17,6 3 25,0-1 1,0 1-1,0-1 0,0-1 0,1 1 1,-1-2-1,10 3 0,2-2 41,1-1 0,0-1 0,0-1-1,0 0 1,-1-2 0,1 0 0,-1-2 0,35-9-1,-50 11-138,1-1 0,-1 1-1,1-1 1,5-4 0,1-1-4169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2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5520,'0'0'12782,"-7"9"-12035,7-9-745,-34 51 1129,30-44-848,1 0 1,0 1-1,0-1 0,0 0 0,1 1 0,0 0 0,-1 11 0,1-9 26,2 0-1,-1 0 0,1 0 1,1 0-1,0 0 0,0 0 1,1-1-1,0 1 1,1 0-1,4 10 0,-6-18-253,0-1 1,0 0-1,0 1 0,0-1 0,1 0 1,-1 0-1,0 0 0,0 0 0,1 0 1,-1 0-1,0 0 0,1 0 0,-1 0 1,1-1-1,0 1 0,-1-1 0,1 1 1,-1-1-1,1 1 0,0-1 0,-1 0 0,1 0 1,0 0-1,1 0 0,5 0 69,0-1 0,0 0 0,12-4 0,-16 4-122,-2 1-36,0-1-1,-1 1 1,1-1 0,0 0 0,-1 1-1,1-1 1,-1 0 0,1 0 0,-1 0-1,0-1 1,1 1 0,1-2-1,2-4-3430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13968,'0'0'1872,"7"-50"-2208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61 5224,'0'0'7720,"-8"9"-6947,-52 61 738,54-64-1278,0 0 0,1 1 1,0-1-1,0 1 0,0 0 0,1 1 1,0-1-1,1 1 0,0 0 1,0 0-1,1 0 0,-1 0 1,2 0-1,-1 0 0,0 9 1,2-11-103,0-1 0,0 0 1,1 0-1,-1 0 0,1 0 1,0 0-1,0 0 0,1 0 0,-1 0 1,1 0-1,0 0 0,1-1 1,-1 1-1,1-1 0,0 1 0,0-1 1,0 0-1,7 7 0,-8-10-86,-1 0-1,0 0 0,1 0 0,-1 0 1,1 0-1,-1 0 0,1-1 0,0 1 1,-1 0-1,1-1 0,0 1 0,-1-1 0,1 0 1,0 1-1,0-1 0,-1 0 0,1 0 1,2 0-1,0-1 18,-1 0 0,1 0 0,-1 0 1,1 0-1,0-1 0,-1 1 0,0-1 0,4-2 0,6-5 93,-2 0 0,1 0 0,12-15 0,-19 19-101,3-3 47,-1 1 1,0-2-1,0 1 1,-1-1-1,8-15 1,-14 24-88,0 0 1,0 0-1,0 0 0,0 0 1,1 0-1,-1 0 1,0-1-1,0 1 0,0 0 1,0 0-1,0 0 0,1 0 1,-1 0-1,0 0 0,0 0 1,0 0-1,0 0 1,1 0-1,-1 0 0,0 0 1,0 0-1,0 0 0,1 0 1,-1 0-1,0 0 1,0 0-1,0 0 0,0 0 1,1 0-1,-1 0 0,0 0 1,0 0-1,0 0 0,0 0 1,1 0-1,-1 0 1,0 0-1,0 0 0,0 1 1,0-1-1,0 0 0,0 0 1,1 0-1,-1 0 1,0 0-1,0 1 0,11 11 292,-8-9-282,-1-1 0,0 1 1,0-1-1,1 0 0,-1 1 0,1-1 0,0 0 0,4 2 1,-2-3-8,0 0 1,-1 0 0,1 0 0,0-1 0,1 0-1,-1 0 1,0 0 0,0 0 0,0-1 0,0 0-1,-1 0 1,1 0 0,0-1 0,0 1 0,0-1-1,-1 0 1,1-1 0,-1 1 0,0-1 0,6-4-1,-1-1 28,1 0-1,-1 0 1,-1-1-1,0 0 1,0-1-1,-1 0 0,8-13 1,-12 17-13,0 0 0,-1 0 0,0 0 0,0-1 0,-1 1 0,0-1 0,0 1 0,0-1 0,-1 1 0,0-1 0,0 0 0,0 1 0,-1-1 0,0 1 0,-3-9 0,3 13-13,0-1 0,-1 1 0,1-1 0,-1 1 0,0 0 0,0 0 0,0 0 1,0 0-1,0 0 0,0 0 0,0 0 0,0 1 0,-1-1 0,-3-1 0,-2-1 37,0 0 0,-1 0 0,-8-2 1,10 4-57,0 0 1,0 1 0,0-1 0,0 1 0,0 1 0,0-1 0,-1 1 0,1 0 0,0 1 0,-9 1 0,10-1-310,1 0-422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1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7632,'0'0'6314,"-9"8"-5711,9-7-591,-26 20 843,-38 24 0,59-42-635,0 1 0,0-1 0,0 1 0,-7 8 0,11-11-162,1-1-1,-1 1 0,0 0 0,1-1 0,0 1 0,-1 0 0,1 0 0,-1 0 0,1-1 0,0 1 0,-1 0 1,1 0-1,0 0 0,0 0 0,0 0 0,0 0 0,0 1 0,0-1 1,0 0 1,1 0-1,-1-1 0,1 1 1,-1 0-1,1 0 0,-1-1 1,1 1-1,0 0 0,-1-1 1,1 1-1,0-1 0,-1 1 1,1-1-1,0 1 0,0-1 1,-1 1-1,1-1 0,0 0 1,0 1-1,0-1 0,1 0 1,13 5 312,0-1 1,0-1-1,0 0 1,0-1-1,1-1 1,-1 0 0,1-1-1,-1-1 1,1 0-1,-1-1 1,28-8-1,-42 10-325,0-1-1,1 1 0,-1-1 0,0 0 1,1 0-1,-1 1 0,0-1 0,0 0 1,0 0-1,0 0 0,0 0 1,1-1-1,0-6-3483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51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5 324 9144,'0'0'7937,"10"-2"-7540,10-2-251,52-13 725,-65 16-790,-1-2 0,0 1 0,0-1 0,0 0 1,0 0-1,0 0 0,-1-1 0,1 0 0,6-6 0,-3-2 92,0 0 0,0-1 1,-2 0-1,0 0 0,0-1 0,-1 0 0,0 0 1,3-16-1,-8 26-132,-1 1 1,1-1-1,-1 0 1,0 0-1,0 1 1,0-1-1,0 0 1,-1 0-1,1 1 1,-1-1-1,0 0 1,0 1-1,0-1 1,-1 0-1,1 1 0,-1 0 1,0-1-1,0 1 1,0 0-1,0 0 1,-1 0-1,1 0 1,-1 0-1,-4-2 1,2 0 2,0 1 1,0 0-1,-1 1 1,1-1-1,-1 1 1,0 0-1,0 1 1,-1-1-1,1 1 1,0 0-1,-1 1 1,1 0-1,-9-1 1,4 1 25,-3 1 30,-1-1 1,-15 3 0,27-2-81,0 1 0,0-1 0,0 1 1,1-1-1,-1 1 0,0 0 0,1 0 0,-1 0 1,0 0-1,1 1 0,-1-1 0,1 1 1,0-1-1,0 1 0,-1 0 0,1 0 0,-2 3 1,4-5-36,-1 1 0,1 0 1,0 0-1,0 0 0,0-1 1,-1 1-1,1 0 0,0 0 1,0 0-1,0 0 0,0-1 1,1 1-1,-1 0 1,0 0-1,0 0 0,0-1 1,1 1-1,-1 0 0,0 0 1,1-1-1,-1 1 0,0 0 1,1-1-1,-1 1 0,1 0 1,-1-1-1,1 1 0,0 0 1,2 3-2404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6424,'0'0'7769,"-1"9"-7090,-34 142 3694,11-80-3135,-21 80 1288,34-64-22,12-83-2330,-1 0 1,1 0-1,-1-1 1,1 1-1,0 0 1,1 0-1,-1-1 1,0 1-1,1-1 1,0 1-1,0-1 1,0 0-1,1 0 1,-1 0-1,1 0 1,2 3-1,2-2 2,1 0 0,0-1-1,0 0 1,0 0 0,0 0-1,16 2 1,-22-5-135,17 3 208,-1-1 0,1-1 0,30-2 0,-10 0 207,-40-8-3428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9944,'0'0'2993,"13"2"-2388,60 9 991,75 1 0,32-18 3799,-168 3-4454,-1 0-3804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35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0 6424,'0'0'7129,"9"4"-6320,9 4 7,0-1-1,32 8 1,-36-13 450,0 0 0,0-1 0,16 0 0,-30-1-1227,0 0 0,1 0 0,-1 0 0,0 0 0,0 0 0,1 0 0,-1 0 0,0 0 0,1 0 1,-1 0-1,0 0 0,1 1 0,-1-1 0,0 0 0,0 0 0,1 0 0,-1 1 0,0-1 0,0 0 1,1 0-1,-1 1 0,0-1 0,0 0 0,0 0 0,1 1 0,-1-1 0,0 0 0,0 1 0,0-1 0,0 0 1,0 0-1,0 1 0,0-1 0,0 0 0,0 1 0,0-1 0,0 0 0,0 1 0,0-1 0,0 0 0,0 1 1,0-1-1,0 1 0,-5 18 550,2-11-497,-21 81 509,-15 65 244,34-126-653,1 0 0,2 0-1,1 48 1,3 55 343,1 7-45,29 173 1130,-16-173-737,-14-122-813,-1-13-49,-1 0 1,0 1-1,1-1 1,-1 0-1,-1 0 1,1 0-1,-1 4 0,0 3 82,0 0-1,0 1 0,2 15 1,-1-6-43,0-16-45,-1-1 0,0 1 0,1-1 1,-1 1-1,0-1 0,-3 6 0,4-9-13,0 1 0,0-1 0,0 1-1,0-1 1,0 1 0,0-1-1,0 1 1,0-1 0,0 1-1,0-1 1,0 1 0,0-1 0,0 0-1,0 1 1,1-1 0,-1 1-1,0-1 1,1 1 0,-1 0-2,1-1 0,-1 1 1,0-1-1,0 1 0,1-1 0,-1 1 1,0 0-1,0-1 0,0 1 1,1-1-1,-1 1 0,0-1 0,0 1 1,0 0-1,0-1 0,0 1 0,0-1 1,0 1-1,0-1 0,-1 1 0,1 0 1,0-1-1,0 1 0,0-1 1,0 1-1,-1-1 0,1 1 0,-2 4-11,1-1-1,0 1 0,0-1 1,0 1-1,1 0 0,0-1 0,0 1 1,1 6-1,-1-4 40,0-6-22,0 1-1,-1-1 1,1 0 0,0 1-1,0-1 1,-1 1-1,1-1 1,-1 0 0,1 1-1,-1-1 1,1 0 0,-1 0-1,0 1 1,0-1-1,0 0 1,0 0 0,0 0-1,0 0 1,0 0-1,0 0 1,0 0 0,0 0-1,0 0 1,-1-1 0,1 1-1,0 0 1,-1-1-1,1 1 1,0-1 0,-1 0-1,1 1 1,-1-1 0,-2 0-1,-5 1 5,0 0-1,-1-1 1,1-1-1,-11-1 1,7 1 14,-206-24 212,199 24-402,-1 1 0,1 1-1,-29 6 1,7 3-4940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49.6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4912,'0'0'20119,"8"2"-19915,1 0-152,0 0 0,0 0 0,0-1 0,0 0 0,0-1 0,15 0 0,31-9 167,-25 4 36,50-2-1,-14 2 218,-14 0-25,-27 2-160,-19 1-131,-1 1 1,1 1-1,0-1 0,9 2 0,-8 0 71,2-2 202,-3 2 247,-6 0-747,0-1 0,0 0-1,0 0 1,0 0-1,0 0 1,0 0 0,0 0-1,0 0 1,0 0-1,0 0 1,0 1-1,0-1 1,0 0 0,0 0-1,0 0 1,0 0-1,0 0 1,0 0 0,0 0-1,0 0 1,0 0-1,0 1 1,0-1 0,0 0-1,0 0 1,0 0-1,-1 0 1,1 0 0,0 0-1,0 0 1,0 0-72,0 0 72,0 0-1,0 1 1,0-1-1,0 0 1,0 0 0,0 0-1,-1 0 1,1 0-1,0 0 1,0 0 0,0 0-1,0 0 1,0 0-1,0 0 1,0 0 0,0 0-1,0 0 1,-1 0-1,1 0 1,0 0 0,0 0-1,0 0 1,0 0-1,0 0 1,0 0 0,0 0-1,0 0 1,-1-1-1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1.8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129 202 5824,'0'0'11066,"-9"2"-10687,-2 1-246,6-3-58,1 1 1,-1 0-1,1 0 1,-1 1-1,1 0 1,0-1 0,-7 5-1,8-4 72,-1 1-1,1 0 1,-1 0 0,1 0-1,0 0 1,0 1-1,0-1 1,1 1 0,-1 0-1,1 0 1,-3 6-1,-1 4 186,1 0 0,-5 16 0,8-21-204,0 1 0,1-1 1,-1 0-1,2 1 1,-1-1-1,2 0 0,-1 1 1,1-1-1,3 15 1,-2-21-71,-1 0 1,0 0 0,1 0-1,0 0 1,0-1-1,0 1 1,0 0 0,0-1-1,0 1 1,1-1 0,-1 0-1,1 0 1,0 0-1,0 0 1,0 0 0,0-1-1,0 1 1,0-1 0,3 1-1,1 1 35,0-1-1,0 0 1,1 0 0,-1-1-1,0 0 1,0-1-1,14 0 1,-11-1 2,1-1 0,-1 0 1,0 0-1,0-1 0,0-1 0,-1 0 0,1 0 1,-1-1-1,0 0 0,13-10 0,-12 7 31,1 0 0,-1-2-1,-1 1 1,0-1-1,0 0 1,-1-1-1,11-19 1,16-34 1017,-33 60-721,-3 5-121,-3 11-137,3-3-127,-1 6 8,2-1-1,-1 0 0,4 23 0,-3-33-38,1 0 1,0 0-1,0-1 0,0 1 1,1 0-1,-1-1 1,1 1-1,0-1 0,0 1 1,0-1-1,0 0 0,0 0 1,1 0-1,-1 0 1,1 0-1,0-1 0,0 1 1,5 2-1,-2-1 3,0-1 0,0-1 0,0 1-1,1-1 1,-1 0 0,1-1 0,0 0 0,-1 0 0,1 0 0,0 0-1,7-2 1,-9 1-2,0 0 0,0-1-1,1 1 1,-1-2 0,0 1-1,0 0 1,0-1 0,0 0 0,0 0-1,-1 0 1,1-1 0,0 0-1,-1 0 1,8-6 0,-4 0 12,0-1 0,0 0 0,-1-1 0,0 1 0,9-21 0,21-62 100,-36 87-107,1-1 0,-1 1-1,0-1 1,0 0 0,-1 1 0,0-1 0,0 0-1,-1 0 1,0 1 0,0-1 0,-2-7-1,-4-9 94,-17-38 0,21 53-79,0 1 13,-1 0 1,1 0-1,-2 0 0,1 0 0,-1 1 0,-8-10 0,11 14-33,-1 0 1,1-1 0,0 1 0,-1 0-1,0 0 1,1 1 0,-1-1 0,0 1-1,0-1 1,0 1 0,0 0 0,0 0-1,0 0 1,0 0 0,-1 1 0,1-1-1,0 1 1,-5 0 0,7 0-36,0 1 1,0-1-1,0 0 1,0 1-1,0-1 1,0 1-1,0-1 0,0 1 1,0-1-1,0 1 1,1 0-1,-1-1 1,0 1-1,0 0 1,1 0-1,-1-1 1,0 1-1,1 0 1,-1 0-1,1 0 1,0 0-1,-1 0 0,1 0 1,-1 0-1,1 0 1,0 2-1,-4 28-2296,4-25-66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2.6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0 8136,'0'0'7992,"-9"3"-7502,-4 1-140,0 0-1,0 1 1,-22 13 0,29-14-157,0-1 1,1 1-1,-1 0 1,1 0 0,0 1-1,0-1 1,0 1-1,0 0 1,1 1-1,-4 5 1,7-10-141,1 1 1,0-1-1,0 1 1,-1-1-1,1 0 0,0 1 1,0-1-1,0 1 0,1-1 1,-1 0-1,0 1 1,0-1-1,1 0 0,-1 1 1,1-1-1,-1 0 0,1 1 1,-1-1-1,1 0 1,0 0-1,0 0 0,0 0 1,1 2-1,1 1 76,1 1 0,0-1 0,0 0 1,7 4-1,-2-1 35,1-1 1,1-1-1,-1 1 1,1-2-1,0 1 1,0-2-1,0 1 1,21 2-1,-3-3 309,0-1-1,39-2 0,-47 1-30,-19 0-356,0-1 0,0 1 1,0-1-1,1 0 0,-1 0 1,0 0-1,0 0 0,0 0 1,0 0-1,0 0 0,1-1 1,-1 1-1,0-1 0,0 0 1,0 1-1,0-1 0,2-2 1,-3 3 100,-7-4-737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3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5016,'0'0'14259,"10"-4"-13781,29-12-18,-37 16-408,0-1 0,0 1 0,0 0 0,0-1 0,0 1 0,-1 0 0,1 0 0,0 0 0,0 1 0,0-1 0,0 0 0,0 1 0,0-1 0,-1 1 0,1 0 0,0-1 0,0 1 0,-1 0 0,1 0 0,-1 0 0,4 2 0,-2 0 67,0 0 0,0 0 0,-1 1 0,1-1 0,-1 1 0,4 6 0,-5-8-69,1 1-1,-1 0 1,0-1-1,0 1 1,-1 0 0,1 0-1,0 0 1,-1-1 0,0 1-1,0 0 1,0 0-1,0 0 1,0 0 0,0 0-1,-1 0 1,1-1-1,-1 1 1,0 0 0,0 0-1,0-1 1,0 1 0,-3 3-1,-2 4 79,-1-1-1,0 0 0,-1 0 1,-12 10-1,-9 12 280,28-30-378,1-1 0,-1 1 0,1-1 0,-1 1 0,1-1 0,-1 1 0,1 0 0,-1-1 0,1 1 0,0 0 0,0-1 0,-1 1-1,1 0 1,0-1 0,0 1 0,-1 0 0,1-1 0,0 1 0,0 0 0,0 0 0,0-1 0,0 1 0,1 1 0,-1-1 14,1-1 0,0 1 0,0 0 0,0-1 0,0 1 1,-1-1-1,1 1 0,0-1 0,0 1 0,0-1 0,0 0 0,2 1 1,12 5 62,8 4 318,0-2-1,1 0 1,36 6 0,-55-13-257,-4-1-139,0 0 0,-1 0 0,1 0 0,0 0 0,0 0 0,-1 0 0,1 0 0,0 0 0,-1 0 0,1 0 0,0-1 0,-1 1 0,1 0 0,0 0 0,-1-1 0,1 1 0,0 0 0,-1-1 0,1 1 0,-1-1 0,2 0 0,3-5-2337,-2 4-242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5.3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2 307 6520,'0'0'12354,"0"-11"-11923,-1 4-353,1 1 1,-1 1 0,1-1 0,0 0 0,0 0 0,1 0 0,0 0 0,0 0 0,0 0 0,1 1 0,0-1 0,0 0 0,0 1 0,4-6 0,2 1 227,0 1 1,1 0-1,0 0 1,0 1-1,1 1 1,17-11-1,-26 17-262,0 0 1,1 0-1,-1 0 1,1 1-1,-1-1 1,1 1-1,-1-1 1,1 1-1,0-1 1,-1 1-1,1 0 1,0 0-1,-1 0 1,1 0-1,-1 0 1,1 0-1,0 0 1,-1 1-1,1-1 1,0 0-1,-1 1 1,1-1-1,-1 1 1,1 0-1,-1 0 1,1-1-1,-1 1 1,0 0-1,1 0 1,0 2-1,0-1 6,0 1-1,0 0 0,0-1 1,0 1-1,0 0 0,-1 0 0,0 1 1,1-1-1,-1 0 0,-1 0 0,1 1 1,0-1-1,0 6 0,1 33 198,6 45 284,-6-75-420,1 0-1,0 0 1,1 0 0,0-1-1,8 15 1,-7-17-47,0 2 135,0-1 1,14 18-1,-16-25-147,0 0 1,0 0-1,0 0 0,0 0 1,0-1-1,1 1 0,-1-1 1,1 0-1,0 0 0,0 0 1,5 1-1,-5-1-7,1-1 0,-1 0 0,0 0 0,0 0 0,1-1 0,-1 1 0,1-1 0,-1 0 0,0-1 0,1 1-1,-1-1 1,6-1 0,-5 0-7,1 0-1,-1 0 0,0-1 1,-1 0-1,1 0 0,0 0 1,-1 0-1,1-1 0,5-6 0,-2 1 14,0-1 0,0-1 0,-1 1-1,-1-1 1,0 0 0,0-1 0,-1 1-1,0-1 1,-1 0 0,0-1 0,2-15-1,0-9 112,-2-1-1,0-59 1,-5 75-102,0 10 12,1 0 0,1-16 0,0 25-53,-1 1-1,1-1 0,-1 0 0,1 0 1,0 1-1,0-1 0,0 0 1,0 1-1,1-1 0,-1 1 1,1 0-1,-1-1 0,1 1 0,0 0 1,2-3-1,-2 4-2,0-1-1,0 1 1,0-1 0,0 1-1,0-1 1,0 1 0,1 0 0,-1 0-1,0 0 1,0 0 0,1 1-1,-1-1 1,1 0 0,-1 1-1,1 0 1,-1 0 0,1-1-1,-1 2 1,1-1 0,-1 0-1,0 0 1,1 1 0,-1-1-1,5 3 1,75 27 163,-69-24-113,-1 0 0,0 0 0,0 1 0,14 12 0,-21-15 2,-4-4-38,0 1 0,0 0-1,0-1 1,0 1-1,0 0 1,0 0-1,-1 0 1,1 0-1,0-1 1,-1 1 0,1 0-1,0 0 1,-1 0-1,1 1 1,-1-1-1,1 0 1,-1 0 0,0 0-1,1 0 1,-1 0-1,0 0 1,0 3-1,-8 3-405,-6 19-1134,9-19-2137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6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10656,'0'0'3802,"4"13"-3100,7 36 362,-3 1 0,4 75 1,-5-72 34,-5-37 122,2 27 0,-1-33-180,-1-9 234,-2-8-718,-7-65 136,-4-87 382,14 87-481,-2 64-513,0 0 0,1 1 0,0-1 0,0 1 0,0-1 1,1 1-1,4-8 0,4-6 121,-9 16-103,1 0 0,-1 0 1,1 0-1,4-5 1,-6 9-78,1 0 1,-1-1 0,0 1 0,1 0 0,-1 0 0,1 0 0,0 0 0,-1 0 0,1 0 0,0 0-1,-1 1 1,1-1 0,0 1 0,0-1 0,0 1 0,1-1 0,2 1-1,-1 0 0,1 0-1,-1 1 1,1-1 0,-1 1 0,0 0 0,1 0 0,-1 0 0,0 1-1,0 0 1,0 0 0,0 0 0,0 0 0,0 0 0,-1 1 0,7 5-1,-1 0 4,1 2 0,-2-1 0,1 1 0,9 17 0,-16-25-16,-1 0 0,1 0-1,-1 0 1,0 0 0,0 0 0,0 0 0,0 1 0,0-1 0,-1 0 0,1 1 0,-1-1 0,1 0-1,-1 1 1,0-1 0,0 1 0,0-1 0,0 1 0,0-1 0,-1 1 0,1-1 0,-2 3 0,0-1 11,0-1 0,0 1 0,0-1 0,-1 0 0,1 1 0,-1-1 0,0-1 1,0 1-1,0 0 0,0-1 0,-7 5 0,4-4 4,1 0 1,-1 0-1,0 0 0,0-1 0,0 1 1,0-1-1,0-1 0,-11 2 0,0-2 113,0 0 0,-18-2-1,18 0 25,11 2-138,0-1-1,-1-1 1,1 1-1,0-1 1,0 0-1,0 0 1,-8-4-1,13 5-155,1 0-1,-1-1 1,1 1-1,-1-1 1,1 1-1,-1 0 1,1-1-1,0 1 1,-1-1-1,1 1 1,0-1-1,-1 1 1,1-1-1,0 1 1,0-1-1,-1 1 0,1-1 1,0 0-1,0 1 1,0-1-1,0 1 1,0-1-1,0 0 1,0 1-1,0-1 1,0 0-1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8:57.3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0 228 7328,'0'0'9351,"5"-9"-8757,4-10-150,2 1-1,0 0 1,2 0 0,17-20-1,38-31 953,-65 66-1277,-1-1 0,1 1 0,0 0 0,1 0 0,-1 1 0,0-1 0,1 1 0,-1-1 0,1 1 0,0 0 0,0 0 0,0 1 0,0-1 0,0 1 0,0 0 0,5-1 0,-7 3-34,0-1 1,0 1-1,-1-1 0,1 1 1,0 0-1,-1 0 0,1 0 1,-1 0-1,1 0 0,-1 0 1,1 1-1,-1-1 0,0 0 0,0 1 1,0-1-1,0 1 0,2 1 1,15 30 642,-9-10-208,8 18 101,-16-39-525,0 0 1,0 0-1,0-1 0,1 1 0,-1 0 0,0-1 0,1 1 1,0-1-1,-1 1 0,1-1 0,0 1 0,-1-1 0,1 0 0,0 0 1,4 1-1,0-1 110,0-2 0,0 1 0,0-1 0,0 0 1,0 0-1,0 0 0,10-5 0,-14 5-132,0 0 1,1 0-1,-1-1 0,0 1 0,0-1 1,0 1-1,0-1 0,2-2 1,-3 2 0,1 1 0,0-1 1,0 0-1,0 1 0,0-1 1,0 1-1,0 0 0,3-2 1,1 4-622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54.6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284 0 11832,'0'0'4761,"-5"11"-4445,-31 68 170,4 1 1,-23 93-1,6-19 147,26-78-229,5 1 0,-10 79 0,0 0 528,26-144-771,-1-2 187,1 1 1,1-1-1,-1 13 0,13-52 554,9-47-340,-13 42-345,3 1 1,25-63-1,-21 71-37,2 0 0,0 1-1,1 0 1,41-41 0,-56 63-152,1 0-1,0 0 1,-1 0 0,1 0 0,0 1 0,0-1-1,4 0 1,2-3 78,-7 8-75,-1 1 0,1-1 0,-1 1 0,0-1 0,-1 1 0,1 4 0,0 15 2,-1 1-1,-5 34 1,2-18-11,2-37-20,0 12 4,0 0-1,1 0 1,1 0 0,3 24-1,-3-35 0,0 0-1,0-1 0,0 1 0,1 0 1,-1-1-1,1 1 0,0-1 1,0 0-1,0 1 0,0-1 1,1 0-1,-1 0 0,1-1 0,0 1 1,0 0-1,0-1 0,0 0 1,0 0-1,1 0 0,-1 0 1,1 0-1,-1 0 0,5 0 1,-1 0 8,2 0 1,-1 0-1,0-1 1,0 0-1,0-1 1,0 0-1,1 0 1,-1-1-1,0 0 1,0 0-1,0-1 1,0 0-1,0 0 1,0-1-1,0 0 1,-1 0 0,1-1-1,7-6 1,13-8 50,-2-2 1,0 0-1,29-32 1,-15 14 33,9-4 41,-14 12 66,34-37 0,-58 57-152,5-8 77,-48 48 10,5 2-94,2 0 1,-25 43-1,18-26 32,22-35-18,0 1 0,1 0 0,1 1 0,0 0 0,1 1 0,1-1 0,1 1 0,-5 22 0,10-38-49,0 0-1,0 0 1,0 0-1,-1 1 1,1-1-1,0 0 1,1 0-1,-1 0 1,0 0 0,0 0-1,0 0 1,1 0-1,-1 0 1,0 0-1,1 0 1,-1 0-1,1 0 1,-1 0-1,2 1 1,-1-1-1,-1-1 1,1 1-1,0-1 0,0 0 0,-1 1 1,1-1-1,0 0 0,0 1 0,0-1 1,-1 0-1,1 0 0,0 0 0,0 0 1,0 0-1,0 0 0,-1 0 0,1 0 1,0 0-1,1 0 0,2-2 19,0 1 0,0 0-1,0-1 1,-1 0 0,1 1 0,0-2-1,-1 1 1,6-5 0,3-4 31,-1-1 1,0 0-1,-1-1 1,-1 0-1,14-24 0,33-79 205,-39 78-160,-6 12-11,-7 16-36,1-1 1,0 1-1,0 0 1,1 0 0,7-9-1,-12 19-52,-1-1 1,0 1-1,1-1 1,-1 1-1,0-1 0,0 1 1,1 0-1,-1-1 1,0 1-1,0-1 0,0 1 1,0-1-1,1 1 0,-1-1 1,0 1-1,0-1 1,0 1-1,0-1 0,0 1 1,0-1-1,-1 0 1,0 0 91,0 8-46,0 15 6,1-15-52,-1 1 0,1 0 0,1-1 0,0 1 0,0 0 0,3 8 0,-1-6-16,0 1 0,1-1 1,0 0-1,1 0 1,0-1-1,12 17 0,-14-21 13,1-1 0,0 0 0,0 0 0,0 0 0,0 0 0,0-1 0,1 0 0,0 0 0,0 0 0,0 0 0,0-1 0,0 0 0,0 0 0,0 0 0,11 2 0,-12-4 4,1 0 1,-1 0-1,0 0 0,0-1 1,0 1-1,0-1 1,0 0-1,0 0 0,0-1 1,0 1-1,0-1 1,6-4-1,6-3 36,23-20 1,-14 10 11,77-56 259,-30 18-29,-63 53-303,-11 12 15,-11 13 49,9-17-44,-21 29 35,2 1 0,-24 45 0,41-69-31,2 0 0,-1 0 0,1 1 1,1 0-1,0-1 0,0 1 0,1 0 0,1 1 0,0-1 0,0 0 1,1 0-1,1 1 0,2 15 0,-3-26-6,0 0-1,0 0 1,0 0-1,1 0 1,-1 0 0,1 0-1,-1 0 1,1 0-1,-1 0 1,1 0 0,-1 0-1,1-1 1,0 1-1,-1 0 1,1 0 0,0 0-1,0-1 1,0 1-1,-1-1 1,1 1 0,0 0-1,0-1 1,2 1-1,-1 0 0,0-1-1,0 0 0,0 0 0,0 0 0,0 0 0,0 0 1,0 0-1,1 0 0,-1-1 0,0 1 0,3-2 0,1 0-3,-1 0 0,1-1 0,-1 0 0,0 0-1,0 0 1,0-1 0,9-8 0,2-6-3,-1-2 1,-1 0-1,-1-1 1,15-32-1,34-95 48,-48 109-12,-2 0 0,9-61 0,-17 75-13,-2-1 0,0 0 0,-2 0 1,-1 0-1,-4-28 0,5 53-15,0 1 1,0-1-1,0 0 1,0 0-1,0 0 0,-1 0 1,1 0-1,0 0 0,0 0 1,-1 1-1,1-1 1,0 0-1,-1 0 0,1 0 1,-1 1-1,1-1 0,-1 0 1,1 1-1,-1-1 1,0 0-1,1 1 0,-1-1 1,0 1-1,-1-2 0,1 2 1,0 1-1,1-1 0,-1 0 1,0 0-1,0 1 0,0-1 0,0 0 1,1 1-1,-1-1 0,0 1 1,0-1-1,1 1 0,-1-1 1,0 1-1,1-1 0,-1 1 0,0 0 1,1-1-1,-1 2 0,-5 6 2,1-1 0,1 1 0,-7 14 0,-1 8-17,1 0 1,1 1-1,2 0 0,1 1 1,1 0-1,2 0 1,1 1-1,2-1 1,1 1-1,6 46 1,-4-66-11,0 0 1,1 0-1,1 0 1,0 0-1,0 0 1,2-1 0,-1 0-1,15 22 1,-18-32 6,0 1 1,0-1 0,0 0-1,1-1 1,-1 1 0,0 0-1,1-1 1,-1 1 0,1-1-1,0 0 1,-1 0 0,6 2-1,9-1-4312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05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15 5824,'0'0'14791,"-8"0"-14416,-27 0-6,24 1-348,9 3 1556,3-4-1466,-1 0 1,0 1-1,0-1 1,0 0-1,1 1 1,-1-1-1,0 0 0,1 1 1,-1-1-1,0 0 1,0 0-1,1 1 1,-1-1-1,0 0 1,1 0-1,-1 0 0,1 0 1,-1 1-1,0-1 1,1 0-1,0 0 1,101-8 783,-64 3-745,2 0-32,-28 2-61,1 2-1,-1-1 1,0 2 0,0-1 0,23 4 0,14 2 183,-34-3-9,1-1 0,28 8 0,-27 0 38,-16-8-244,0 0 0,0 0 0,0-1 0,0 1 0,0 0 0,1 0 0,-1-1 0,0 1 0,1-1 0,-1 1 0,0-1 0,1 0 0,-1 0 0,1 1 0,-1-1-1,0 0 1,1 0 0,-1 0 0,1-1 0,-1 1 0,0 0 0,1 0 0,-1-1 0,1 1 0,0-1 0,54-24 875,-48 16-300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06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13 6520,'0'0'12814,"-8"9"-12406,-4 4-221,1 0-1,0 1 1,1 0-1,1 1 1,0-1-1,1 2 1,-6 15-1,9-17 46,1 0 0,1 1 0,-4 26-1,7-37-154,0 1 0,0-1 0,0 1 0,1 0 0,0-1 0,-1 1 0,2-1 0,-1 1-1,0-1 1,1 0 0,0 1 0,0-1 0,0 0 0,0 0 0,1 0 0,4 4 0,-5-5-26,1 0 0,-1 0 0,1-1 0,0 1 0,0-1 0,0 0 0,0 0 1,0 0-1,1 0 0,-1 0 0,0-1 0,1 1 0,0-1 0,-1 0 0,1 0 1,5 0-1,-3-1 11,-1 0 1,0-1-1,0 0 1,1 0 0,-1 0-1,0 0 1,0-1-1,0 0 1,0 0-1,-1 0 1,8-4 0,5-5 159,0 0 1,-1-1 0,0-1-1,-1-1 1,22-24 0,-34 35-166,0-1 0,-1 0 1,1 0-1,-1 1 0,0-1 1,0-1-1,-1 1 0,2-5 1,-3 9-47,0 0 0,0 0 0,0 0 1,0 0-1,0 0 0,0 0 1,0 0-1,0 0 0,0 0 1,1 0-1,-1 0 0,0 0 1,0 0-1,0 0 0,0 0 1,0 0-1,0 1 0,0-1 1,0 0-1,0 0 0,0 0 1,0 0-1,0 0 0,0 0 1,0 0-1,0 0 0,0 0 1,0 0-1,0 0 0,0 0 0,0 0 1,1 0-1,-1 0 0,0 0 1,0 0-1,0 0 0,0 0 1,0 0-1,0 0 0,0 0 1,0-1-1,0 1 0,0 0 1,0 0-1,0 0 0,0 0 1,0 0-1,0 0 0,0 0 1,0 0-1,0 0 0,0 0 1,0 0-1,0 0 0,0 0 1,0 0-1,0 0 0,0 0 1,0 0-1,0 0 0,0 0 0,0 0 1,3 8 299,2 19-271,-2-12 59,-2-11-84,0 0 0,1 0-1,-1 0 1,1-1-1,0 1 1,0 0-1,0-1 1,1 0-1,-1 1 1,1-1-1,0 0 1,0 0 0,0-1-1,0 1 1,0-1-1,1 1 1,-1-1-1,1 0 1,6 3-1,-2-2-3,0 0-1,0-1 1,1 1-1,-1-2 1,1 1-1,-1-1 1,1-1-1,12 1 1,-17-2-7,-1 0 0,1 1 0,-1-1-1,1 0 1,-1 0 0,0-1 0,1 1 0,-1-1 0,0 0 0,0 0 0,0 0 0,5-4 0,2-3 12,-1-1 1,9-11 0,-15 16-10,0 0 0,0 1 0,0-1 1,-1-1-1,0 1 0,0 0 0,0-1 0,-1 1 0,0-1 0,0 1 0,0-1 1,-1 1-1,0-8 0,0 5 11,0-1-1,-1 1 1,0-1 0,-1 1-1,0-1 1,0 1 0,-7-16-1,6 18 13,-1 0-1,0 0 0,-1 0 1,1 0-1,-1 1 0,0-1 1,0 2-1,-1-1 0,0 0 1,0 1-1,-12-7 0,17 11-112,0-1-1,0 1 0,0-1 0,0 1 0,0-1 0,0 0 1,1 1-1,-1-1 0,0 0 0,0 0 0,1 1 0,-1-1 1,0 0-1,1 0 0,-1 0 0,0 0 0,0-1 1,0-8-4352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08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 6016,'0'0'14026,"12"-8"-13614,35-27-35,-40 31-242,-1 0-1,1 0 0,-1 1 0,1 0 0,0 0 0,0 1 0,0 0 1,1 0-1,-1 1 0,9-1 0,17-4 352,-27 5-367,0 0 0,1 0 0,-1 0 0,1 1 0,-1 0 1,1 0-1,-1 1 0,1 0 0,-1 0 0,0 0 0,1 1 1,-1 0-1,0 0 0,0 1 0,7 3 0,-12-4-82,1-1-1,-1 0 1,0 1-1,1-1 1,-1 0-1,0 1 1,0 0-1,0-1 1,0 1 0,0-1-1,-1 1 1,1 0-1,0 0 1,-1 0-1,1-1 1,-1 1-1,0 0 1,1 0-1,-1 0 1,0 0-1,0 0 1,-1-1-1,1 1 1,0 0-1,0 0 1,-1 0 0,1 0-1,-1-1 1,-1 4-1,-1 3 29,-1 0 1,0 0-1,0-1 0,0 0 1,-7 9-1,-32 33 217,38-44-219,0 0 0,-1-1 0,1 1 0,-1-1 0,0 0 0,-13 6 0,9-4 117,10 0-42,1-5-129,0 0 0,0 0 0,0 0 0,0-1-1,0 1 1,0 0 0,0-1 0,1 1 0,-1-1-1,0 1 1,0-1 0,0 0 0,1 1 0,1-1 0,19 3 85,1-1 0,36 0 0,-46-3 3,1 0-1,-1-1 1,0 0 0,0-1-1,23-8 1,-7-1 60,-17 6-4054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1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0 245 4616,'0'0'8860,"2"-10"-8319,-2 4-420,0 3-77,0 0 0,0 0 0,0 0 0,1 0 0,-1 0 0,1 0 1,0 1-1,-1-1 0,1 0 0,0 0 0,1 1 0,-1-1 1,0 0-1,1 1 0,0 0 0,-1-1 0,1 1 0,0 0 1,0 0-1,4-3 0,6-2 407,1 1 0,0 0 0,0 1 0,18-5-1,-30 10-407,-1-1-1,1 1 1,0 0-1,0 0 1,-1 0-1,1 0 0,0 0 1,0 1-1,0-1 1,-1 0-1,1 0 1,0 0-1,0 1 0,-1-1 1,1 0-1,0 1 1,-1-1-1,1 0 1,0 1-1,-1-1 0,1 1 1,-1-1-1,1 1 1,-1 0-1,1-1 1,-1 1-1,1-1 0,-1 1 1,1 0-1,-1 0 1,0-1-1,1 1 1,-1 0-1,0-1 0,0 1 1,0 0-1,1 0 1,-1 0-1,0 1 1,1 4 100,-1-1 0,1 1 0,-1 0 1,-1 7-1,-19 122 1380,10-76-417,9-56-1042,1 1 0,-1-1 0,1 0 0,0 1 0,0-1 0,1 1 0,-1-1 0,0 1 0,1-1 0,0 0 0,0 1 0,0-1-1,0 0 1,1 0 0,-1 0 0,1 0 0,3 5 0,-2-5 3,0 0-1,0 0 1,1 0-1,-1 0 1,0-1-1,1 0 1,0 1 0,-1-1-1,1-1 1,0 1-1,0 0 1,0-1-1,1 0 1,4 1-1,-3-1-1,0-1-1,-1 0 0,1 0 0,0 0 1,0 0-1,-1-1 0,1 0 1,0 0-1,-1-1 0,1 0 1,-1 0-1,0 0 0,0 0 1,9-6-1,-7 3 6,0 1-1,-1-1 1,1-1 0,-1 1 0,0-1 0,0 0-1,-1-1 1,0 1 0,7-12 0,-6 5-15,0 0 1,-1 0-1,0 0 1,-1-1-1,3-14 1,6-72 234,-10 65-89,11-47 0,-10 64-121,-4 15-65,0 1 0,1-1 1,-1 0-1,1 0 0,0 1 0,-1-1 0,1 1 0,1-1 1,-1 0-1,0 1 0,1 0 0,-1-1 0,1 1 0,-1 0 1,5-4-1,2 0 46,-6 4-47,-1 1 0,1-1 0,0 1 0,-1 0 0,1 0-1,0 0 1,0 0 0,0 0 0,0 0 0,0 1 0,0-1 0,0 1 0,0-1 0,0 1 0,0 0-1,0-1 1,1 1 0,1 1 0,10 0 61,0 1-1,0 1 1,0 0 0,0 1-1,19 8 1,-13-5 94,-5-1 19,0-1 0,0 2-1,18 11 1,-32-18-188,-1 0-1,0 1 1,1-1-1,-1 1 1,0-1-1,0 1 1,0 0-1,1-1 1,-1 1-1,0-1 1,0 1-1,0-1 1,0 1 0,0-1-1,0 1 1,0-1-1,0 1 1,0 0-1,0-1 1,-1 1-1,1-1 1,0 1-1,0-1 1,0 1-1,-1-1 1,1 1-1,0-1 1,0 1 0,-1-1-1,1 1 1,-1 0-1,-13 17-2620,13-16 1116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1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 5520,'0'0'13626,"-2"12"-13015,-4 24 205,-12 35 1,-17 42 1659,32-93-1927,3-17-441,0-1 0,0 1-1,-1-1 1,1 1 0,-1-1 0,1 0-1,-1 1 1,0-1 0,0 0 0,-2 4 0,3-6-32,0 1 1,-1-1 0,1 1-1,0-1 1,0 1 0,-1-1-1,1 1 1,0-1 0,0 1-1,0-1 1,-1 1 0,1-1-1,0 1 1,0-1 0,0 1 0,0-1-1,0 1 1,0-1 0,0 2-1,7 1 689,18-6-461,-20 2-277,61-8 250,100-2 0,-154 13-234,-11-2-37,-1 1 0,1-1 0,-1 0 0,1 0 1,0 0-1,-1 0 0,1 0 0,-1 0 0,1 0 0,0 0 1,-1 0-1,1 0 0,-1 0 0,1 0 0,0 0 0,-1 0 1,2-1-1,4 3 128,-5 0-179,-6-1-196,-24 4-443,25-4-126,-1 0 0,1-1-1,-1 1 1,1 0 0,-7-1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1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8032,'0'0'9682,"9"-1"-9094,131-21 1780,-64 17-1317,-58 3-465,27 1 0,-27 2 275,-11-1 706,-13 0-5446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1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6224,'0'0'13347,"10"-7"-12876,33-20-12,-37 24-353,-1 0 0,1 1 1,0 0-1,-1 0 0,1 0 0,0 0 1,0 1-1,7 0 0,5-2 167,-1 0 25,0 1 0,0 0-1,27 1 1,-34 2-36,0 0 0,0 0-1,-1 1 1,1 0 0,0 1 0,-1 0-1,14 7 1,-19-9 312,-5-3-317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2.6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0 4120,'0'0'12681,"-9"6"-12248,-2 1-280,-27 16 517,31-21-178,7-2-436,-1 0 1,0 0-1,1 1 0,-1-1 1,0 0-1,1 0 1,-1 0-1,1 1 0,-1-1 1,0 0-1,1 0 1,-1 1-1,1-1 1,-1 1-1,1-1 0,-1 0 1,1 1-1,-1-1 1,1 1-1,-1-1 0,1 1 1,0 0-1,-1-1 1,1 1-1,-1 1 0,-8 7 824,9-9-852,0 0 0,-1 0-1,1 0 1,0 0 0,-1 0 0,1 1-1,0-1 1,-1 0 0,1 0-1,0 0 1,-1 1 0,1-1-1,0 0 1,0 0 0,-1 1-1,1-1 1,0 0 0,0 0-1,0 1 1,-1-1 0,1 0-1,0 1 1,0-1 0,0 0-1,0 1 1,0-1 0,-1 0-1,1 1 1,0-1 0,0 1-1,0-1 1,0 1 0,0 0 177,-1 0 0,1 0 0,0 0 0,-1 0 0,1 0 0,0 0 0,-1 0 0,1 0 0,0 0 0,0 1 0,0-1 0,0 0 0,0 0 0,0 0 0,1 2 0,10 7 78,-10-9-263,0 0 0,0 1 0,1-1 0,-1 0 0,0 1 0,1-1-1,-1 0 1,4 1 0,6 2 24,1 0 0,-1-1 1,1 0-1,0-1 0,0 0 0,14 0 0,5-2 23,36-4 0,19-8 61,-51 6-49,39-2-1,-12 5 10,54-1 50,-100 6-109,-13-1-18,0-1 0,-1 0 0,1 1 0,0-1 0,0 0 0,0-1 0,0 1 0,3-1 0,-6 1-4,0 0 1,1-1-1,-1 1 0,1 0 1,-1 0-1,1 0 1,-1 0-1,1-1 1,-1 1-1,1 0 1,-1 0-1,1 0 1,-1 0-1,0 0 1,1 0-1,-1 0 1,1 1-1,-1-1 1,1 0-1,-1 0 1,1 0-1,-1 0 1,1 1-1,-1-1 1,0 0-1,1 0 1,-1 1-1,1-1 1,-1 0-1,1 1 1,-1 0 10,0-1 0,0 1 1,0 0-1,0 0 1,0 0-1,0-1 1,0 1-1,0 0 1,0 0-1,0 0 0,0-1 1,0 1-1,-1 0 1,1 0-1,0 0 1,-1 0-1,0 2 9,0 0 0,-1-1 0,1 1 0,-1-1 0,0 1 0,1-1 0,-1 1 0,0-1 0,-4 3 0,5-4-92,0 0 0,0-1-1,0 1 1,-1 0 0,1-1 0,0 1-1,0-1 1,-1 0 0,1 1-1,0-1 1,-1 0 0,1 1-1,0-1 1,0 0 0,-1 0-1,1 0 1,0 0 0,-3-1-1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3.6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 1 5016,'0'0'13109,"-2"8"-12491,-8 41-3,-24 140 1266,30-157-1323,2 0 0,1 0 1,1 0-1,5 33 0,-4-52-241,-1-12-208,-1 1 0,1 0 0,1-1 0,-1 1 0,0 0 0,0-1 0,0 1 0,1 0 0,-1-1 0,1 1 0,0-1 0,-1 1 0,1-1 0,0 1 0,0-1 0,0 1 0,0-1 0,0 0 0,1 2 0,9-13 236,-8 6-334,14-12-492,-11 11-2632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4.0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4216,'0'0'712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263 616 3912,'0'0'3832,"3"-10"-3447,8-31 38,-11 39-335,0-1 1,0 1 0,0 0 0,-1-1-1,1 1 1,-1 0 0,0 0 0,1-1-1,-1 1 1,0 0 0,-1 0 0,1 0-1,0 0 1,0 0 0,-1 0-1,1 0 1,-1 1 0,0-1 0,1 0-1,-1 1 1,0-1 0,-4-1 0,-1-3 227,4 3-206,-1 0 0,0 1 0,0-1 1,0 1-1,0-1 0,0 1 0,-1 1 0,1-1 0,0 0 1,-1 1-1,0 0 0,1 0 0,-1 1 0,0-1 0,1 1 1,-1 0-1,0 0 0,0 0 0,1 1 0,-1 0 0,0 0 1,1 0-1,-1 0 0,1 1 0,-1 0 0,1-1 0,-5 4 1,2-1-7,0 1 0,0 0 0,0 0 0,0 0 0,1 0 0,0 1 0,0 0 0,1 1 0,0-1 0,0 1 0,0 0 0,1 0 0,0 1 0,-6 13 0,5-4 81,0 1 0,1 0 0,1 1 0,0-1-1,2 1 1,0-1 0,2 30 0,0-41-114,1 0 1,0 0-1,0 0 0,0 0 1,1-1-1,0 1 1,0-1-1,1 0 0,0 0 1,0 0-1,0 0 0,0-1 1,1 0-1,0 0 1,9 7-1,-10-9-31,-1 0 0,1 0 0,-1-1 0,1 0 0,0 0 0,0 0 0,0 0 1,0-1-1,0 1 0,1-1 0,-1 0 0,0 0 0,1-1 0,-1 1 0,0-1 0,1 0 0,-1 0 0,1 0 0,-1-1 0,0 0 0,1 0 0,-1 0 1,0 0-1,0 0 0,8-5 0,-4 1 23,-1-1 1,1 0 0,-1 0-1,0-1 1,-1 0 0,0 0-1,0-1 1,0 0-1,-1 0 1,0 0 0,-1 0-1,0-1 1,0 0 0,-1 0-1,0 0 1,3-15 0,-2 3 76,0 0 1,-2-1 0,0 1-1,-1 0 1,-2-1 0,-3-28-1,-4 18 91,7 31-219,1 0 0,0 0 0,-1 0 0,1 0 0,-1 0 0,0 0 0,1 0 1,-1 1-1,0-1 0,1 0 0,-1 0 0,0 0 0,0 1 0,0-1 0,0 0 1,0 1-1,1-1 0,-1 1 0,0-1 0,0 1 0,-1-1 0,1 1 0,0 0 0,0 0 1,-1-1-1,-1 15 166,1-5-148,1 1-1,1 0 0,-1 0 0,2-1 1,-1 1-1,1 0 0,1 0 0,4 16 1,4 6 73,16 36-1,-25-67-99,2 6 37,1 0 0,-1 1-1,2-1 1,-1-1-1,1 1 1,0-1 0,0 0-1,1 0 1,-1 0 0,14 9-1,-16-13-15,0 0-1,0 0 0,0-1 1,0 1-1,0-1 0,0 0 1,1 0-1,-1 0 0,1 0 1,-1 0-1,1-1 1,-1 1-1,1-1 0,-1 0 1,1 0-1,-1-1 0,1 1 1,-1-1-1,1 1 0,-1-1 1,0 0-1,1-1 0,-1 1 1,0 0-1,0-1 1,5-3-1,9-8 56,-2-1 0,1 0 0,-2-1 0,0-1 0,14-20 0,-8 10 12,13-21 78,-26 35-103,1 0-1,1 0 0,-1 1 0,2 1 0,-1-1 0,15-10 1,-24 20-60,1 1 0,-1 0 0,0 0 0,1-1 1,-1 1-1,0 0 0,1 0 0,-1 0 1,0-1-1,1 1 0,-1 0 0,0 0 0,1 0 1,-1 0-1,1 0 0,-1 0 0,0 0 1,1 0-1,-1 0 0,1 0 0,-1 0 0,0 0 1,1 0-1,-1 0 0,1 0 0,-1 0 0,0 0 1,1 1-1,-1-1 0,0 0 0,1 0 1,0 1-1,5 13 127,-5 20 1,-1-20-93,-2 35 193,-12 81 1,11-120-156,-2 7 156,7-15-104,6-9-14,25-35 69,-24 29-148,1 1 0,0 0 1,1 1-1,14-11 0,13-10 58,-14 13 46,51-34 0,-74 53-137,-1-1 0,1 1 0,0 0 1,-1 0-1,1 0 0,0 0 0,-1-1 1,1 1-1,0 0 0,-1 0 0,1 0 0,0 0 1,-1 0-1,1 1 0,0-1 0,-1 0 1,1 0-1,-1 0 0,1 0 0,0 1 0,-1-1 1,1 0-1,-1 1 0,1-1 0,-1 0 0,1 1 1,-1-1-1,1 1 0,-1-1 0,1 1 1,-1-1-1,1 1 0,-1-1 0,0 1 0,1-1 1,-1 1-1,0 0 0,0-1 0,1 1 1,-1 0-1,0-1 0,0 1 0,0-1 0,0 1 1,0 0-1,0 0 0,5 36 79,-5 6-19,-1-28-46,1 0 1,1 0 0,0 0-1,5 26 1,-5-39-13,0 1 0,1 0 0,-1 0 0,1-1 0,-1 1-1,1-1 1,0 1 0,0-1 0,0 0 0,0 0 0,1 0 0,-1 0 0,1 0 0,-1 0 0,1-1 0,-1 1 0,5 1 0,-3-1 2,1 0-1,-1-1 1,1 1 0,0-1 0,0 0 0,0 0 0,0-1 0,-1 1 0,1-1 0,6 0-1,5-3 15,0 0-1,1-2 0,-2 1 0,1-2 1,0 0-1,24-14 0,84-59 107,-112 71-120,136-103 165,-134 104-141,-9 6-1,-8 8 7,-110 129 44,93-113-78,0 2 1,1 0-1,1 1 0,2 1 1,-14 29-1,29-54-5,1 0 0,-1 0 0,0 0 0,0 0 0,1 0 0,-1 1 0,1-1 0,0 0 0,0 0 0,-1 0 0,1 0 0,1 0 0,-1 1 0,0-1 0,0 0 0,1 0 0,-1 0 0,1 0 0,0 0 0,0 0 0,0 0 0,2 3 0,-2-3 0,1-1 0,-1 0 0,1 1 0,-1-1 1,1 0-1,-1 0 0,1 0 0,0 0 0,0-1 0,-1 1 1,1 0-1,0-1 0,0 1 0,0-1 0,0 0 0,0 1 1,0-1-1,-1 0 0,1 0 0,0 0 0,0-1 0,0 1 0,0 0 1,0-1-1,0 1 0,2-2 0,3 0 7,0-2-1,0 1 1,-1 0-1,1-1 1,-1-1-1,1 1 1,-2-1-1,1 0 1,9-10-1,0-3 8,25-37 0,-17 18-3,-2-1-1,30-76 1,16-87 3,-65 193-13,11-33 22,-2 0 0,-2-1 0,-1 0 1,-3 0-1,-1-1 0,-3 0 0,-1 0 0,-6-48 0,6 90-21,-1-1 1,1 0-1,0 0 0,-1 1 0,1-1 0,-1 0 1,0 0-1,1 1 0,-1-1 0,0 1 1,0-1-1,0 1 0,0-1 0,0 1 0,-1-1 1,1 1-1,0 0 0,-3-2 0,3 3-1,0-1-1,0 1 1,0 0-1,0-1 1,0 1-1,0 0 1,0 0-1,-1 0 1,1 0-1,0 0 1,0 0-1,0 0 1,0 0-1,0 1 1,0-1-1,0 0 1,0 1-1,0-1 1,0 1-1,0-1 1,0 1-1,0-1 1,0 1-1,0 0 1,0-1-1,1 1 1,-1 0-1,0 0 0,0-1 1,0 3-1,-5 5-4,0 0 0,0 0 0,1 1 0,0 0 0,1 0-1,0 0 1,-3 11 0,-16 70-67,20-73 61,-12 54-11,4 1 1,3 1 0,3 0-1,3 0 1,3 0 0,21 137-1,-20-199 28,1-1 0,0 0 0,0 1 0,1-1 0,0-1 1,1 1-1,0-1 0,1 0 0,0 0 0,0 0 0,1-1 0,0 0 0,0 0 0,1-1 0,0 1 0,0-2 0,1 1 0,0-1 0,0-1 0,1 0 0,-1 0 0,1-1 1,0 0-1,0 0 0,0-1 0,19 2 0,26-1-185,-34-4-3773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56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1265 10448,'0'0'3637,"12"-6"-3009,-11 5-603,12-5 130,-1-1 0,0 0 0,0-1 0,-1 0 0,0-1 0,11-10 1,31-44 646,-2-2 1,68-114-1,-52 77-163,22-34 228,-72 106-508,-1 0 1,20-57-1,-27 59 246,10-45 0,-19 72-587,0 1 0,1-1 0,-1 1-1,0-1 1,0 1 0,0-1 0,0 0 0,0 1 0,0-1 0,0 1 0,0-1 0,0 1 0,0-1 0,0 1 0,0-1 0,-1 1 0,1-1 0,0 1 0,0-1 0,0 1 0,-1-1 0,1 0-1,-9 5 294,-10 21-68,-5 22-148,1 1 1,3 1-1,2 1 0,-18 77 0,32-109-58,1 1-1,1 0 1,0 0-1,2 28 1,0-37-12,2 0 1,-1 0 0,1 0-1,0 0 1,1 0 0,1 0-1,-1 0 1,1-1-1,10 16 1,-13-23-16,0 0 0,0 0 1,0-1-1,0 1 0,1 0 0,-1-1 1,1 1-1,-1-1 0,1 0 0,-1 1 1,1-1-1,0 0 0,0 0 0,-1 0 1,1 0-1,0-1 0,0 1 0,0 0 1,0-1-1,0 1 0,0-1 0,0 0 1,0 0-1,0 1 0,0-1 0,0-1 0,0 1 1,0 0-1,0 0 0,0-1 0,0 1 1,0-1-1,0 0 0,0 1 0,0-1 1,2-2-1,6-3 29,0 0-1,-1-1 1,0 0 0,-1-1 0,10-10-1,-10 9 0,46-46 205,-3-1 0,-3-3-1,81-130 1,1-52 171,-44 79-83,-79 148-281,31-61 184,-34 67-151,-1 0 0,0-1 0,-1 1-1,0-1 1,0 1 0,1-19 0,-3 27-75,0 0-1,0 0 1,0 0-1,0 0 0,0-1 1,0 1-1,0 0 1,0 0-1,0 0 1,0 0-1,0 0 1,0-1-1,-1 1 1,1 0-1,0 0 1,0 0-1,0 0 1,0 0-1,0 0 0,0 0 1,0-1-1,0 1 1,-1 0-1,1 0 1,0 0-1,0 0 1,0 0-1,0 0 1,0 0-1,0 0 1,-1 0-1,1 0 1,0 0-1,0 0 0,0 0 1,0 0-1,-1 0 1,1 0-1,0 0 1,0 0-1,0 0 1,0 0-1,0 0 1,-1 0-1,1 0 1,0 0-1,0 0 1,0 0-1,0 0 0,0 0 1,0 0-1,-1 0 1,1 0-1,0 1 1,0-1-1,0 0 1,0 0-1,0 0 1,-10 7 98,-10 17 14,1 1 0,1 1-1,-28 55 1,45-79-115,-48 98 228,-65 195 1,62-149-9,20-67-22,-14 42 136,29-64-182,9-25 137,-24 56 1,23-69 1,6-14 31,7-16 15,8-20-173,-1 1-25,2 0 0,20-34 0,-6 18 39,-16 25-76,1 1 1,1 1-1,0 0 1,21-22-1,-33 40-103,1-1-1,-1 1 1,0 0-1,0 0 1,1 0-1,-1 0 1,0 0-1,1 0 1,-1 0-1,1 0 1,-1 0-1,1 1 0,0-1 1,-1 0-1,1 1 1,0 0-1,-1-1 1,1 1-1,2 0 1,-3 0 1,1 1 0,-1-1 0,0 1-1,0-1 1,0 1 0,0-1 0,0 1 0,0 0 0,0 0 0,0-1 0,-1 1 0,1 0 0,0 0-1,0 0 1,-1 0 0,1 0 0,0 0 0,-1 0 0,1 0 0,0 3 0,2 6 25,0 1 1,-1-1-1,0 1 0,0 17 1,-2-22-29,1 14-2,1 0 0,1 0 0,1-1 0,0 1 0,11 27 0,-14-45 0,1 0 0,-1 0 0,1 1 0,0-1 0,0 0 0,0-1 0,0 1 0,0 0 0,0 0 0,0-1 0,0 0 0,1 1 0,-1-1 0,1 0 0,-1 0 0,1 0 0,-1 0 0,1-1 0,0 1 0,-1-1 0,1 1 0,0-1 0,5 0 0,-1 0 0,1-1 0,0 1 0,-1-1 0,0-1 0,1 0 0,-1 0 0,11-4 0,5-7 0,-1 0 0,0-2 0,-1 0 0,32-32 0,-35 32 0,-13 10 0,-1 0 0,1-1 0,-1 0 0,0 0 0,0 0 0,-1 0 0,0-1 0,0 1 0,0-1 0,2-9 0,-4 13 0,-1 1 0,1-1 0,-1 1 0,0-1 0,1 1 0,-1-1 0,-1 1 0,1-1 0,0 1 0,-1-1 0,1 1 0,-1-1 0,1 1 0,-2-3 0,1 3 0,0 1 0,-1-1 0,1 1 0,0 0 0,0-1 0,-1 1 0,1 0 0,-1 0 0,1 0 0,-1 0 0,1 0 0,-1 0 0,1 0 0,-1 1 0,0-1 0,0 1 0,1-1 0,-1 1 0,0 0 0,0-1 0,0 1 0,-1 0 0,-1 0 0,0 0 0,0 0 0,0 0 0,0 0 0,0 1 0,0 0 0,0 0 0,0 0 0,0 0 0,0 0 0,1 1 0,-1 0 0,-5 3 0,7-4 0,0 1 0,1-1 0,-1 1 0,1-1 0,0 1 0,-1 0 0,1-1 0,0 1 0,0 0 0,0 0 0,0 0 0,0 0 0,0 0 0,1 0 0,-1 0 0,1 0 0,-1 0 0,1 0 0,0 0 0,0 0 0,0 1 0,0-1 0,0 0 0,0 0 0,1 0 0,-1 0 0,1 3 0,2 2 0,0 1 0,1 0 0,-1-1 0,2 0 0,-1 0 0,1 0 0,0 0 0,0-1 0,1 0 0,-1 0 0,2 0 0,-1-1 0,9 7 0,5 1 0,0-1 0,0 0 0,32 12 0,-41-19 0,0 0 0,1 0 0,0-2 0,-1 1 0,1-2 0,0 1 0,0-2 0,1 0 0,-1 0 0,0-1 0,19-2 0,-29 2 73,1-1 0,-1 0 0,0 0 0,0 1-1,0-1 1,1 0 0,-1-1 0,0 1 0,0 0 0,0-1 0,3-2 0,6-12-4997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6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224 12 6632,'0'0'12799,"-11"10"-12341,-13 11-71,1 1 0,1 1-1,1 1 1,-31 49 0,49-70-344,-14 27 415,1 0 1,-14 40 0,29-68-418,0 0 0,1 0-1,-1-1 1,1 1 0,-1 0 0,1 0-1,0-1 1,0 1 0,0 0 0,0 0 0,0 0-1,0 0 1,0-1 0,1 1 0,-1 0-1,1 0 1,-1-1 0,1 1 0,1 3 0,-1-3-7,1-1 1,-1 0-1,1 0 0,-1 1 1,1-1-1,-1 0 1,1 0-1,-1 0 1,1 0-1,0-1 1,0 1-1,-1 0 1,1-1-1,0 1 1,4 0-1,2-1 39,0 1 0,1-1 1,-1-1-1,1 1 0,-1-1 0,1-1 0,8-2 0,6-3 85,0-1 0,-1-1 0,0 0 1,0-2-1,-1-1 0,-1 0 0,22-19 0,-23 17-8,-13 10-53,1-1 0,-1 0-1,0 0 1,0 0 0,-1-1 0,1 0-1,4-8 1,1 3 292,-7 8-73,-6 6-85,1-1-213,0 0-1,1 0 1,-1 0-1,1 1 1,-1-1-1,1 0 1,0 0-1,0 0 1,0 1-1,0-1 1,0 0 0,1 3-1,0 4 6,-1-1-3,0 0 0,0 0 1,1 0-1,0 0 0,3 8 1,-3-13-16,0 0 1,0 0 0,0-1-1,1 1 1,-1 0 0,1-1-1,0 1 1,0-1 0,0 0-1,0 0 1,0 0 0,0 0-1,0 0 1,1 0 0,-1 0-1,1-1 1,3 2 0,0 0 3,0 0 0,0 0 0,0-1 0,1 0 0,-1 0 0,12 2 0,-13-4-1,-1 0 1,1 0-1,-1-1 0,1 1 1,-1-1-1,0 0 1,1 0-1,-1-1 1,0 1-1,0-1 0,7-3 1,4-4 21,0 0 0,0-1 1,-1-1-1,0 0 0,0-1 1,15-18-1,-23 23-7,0-1 0,-1 1-1,1-1 1,-2 0 0,1 0-1,-1 0 1,0-1 0,-1 1 0,0-1-1,0 0 1,-1 0 0,0 0 0,-1 0-1,1-12 1,-2 17-6,0-1-1,0 1 1,-1 0-1,1-1 1,-1 1-1,0 0 1,-1 0-1,1 0 1,-1-1-1,1 1 1,-1 1-1,0-1 1,-1 0-1,1 0 1,-1 1-1,0-1 1,1 1-1,-1 0 1,-1 0-1,1 0 1,0 0-1,-1 1 1,1-1-1,-1 1 1,0 0-1,0 0 1,0 0-1,-8-2 1,9 3-32,-1 0-1,1 0 1,-1 1 0,1-1 0,-1 1 0,1-1 0,-1 1-1,1 0 1,-1 0 0,1 1 0,-1-1 0,1 1 0,-1 0 0,1 0-1,-1 0 1,1 0 0,0 0 0,0 1 0,0 0 0,0-1-1,0 1 1,0 0 0,0 1 0,0-1 0,1 0 0,-5 6-1,6-5-223,-1 0 0,1 0 0,0 0 0,0 0 0,0 0 0,1 1 0,-1-1 0,1 0-1,0 0 1,0 1 0,0-1 0,0 0 0,1 7 0,0-5-1999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6.8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223 1 8744,'0'0'6009,"-11"0"-5433,6 0-498,-4 0 57,0 0 0,0 0 0,1 1 1,-1 0-1,0 1 0,1 0 1,-17 6-1,14-4 208,0 1 0,1 1 0,-1 0 0,1 0-1,0 1 1,1 1 0,0-1 0,0 1 0,-14 16 0,22-22-272,0-1 0,1 1 0,-1-1 0,0 1 0,0-1 0,1 1 0,-1-1 0,1 1-1,-1 0 1,1-1 0,0 1 0,-1 0 0,1-1 0,0 1 0,0 0 0,0 0 0,1-1 0,-1 1 0,0 0 0,1-1 0,-1 1 0,1 0-1,-1-1 1,1 1 0,0-1 0,-1 1 0,1-1 0,0 1 0,0-1 0,0 0 0,0 1 0,1-1 0,-1 0 0,0 0 0,0 0 0,1 0 0,-1 0-1,4 2 1,0 0 46,1 1 0,1-1 0,-1 0 0,0-1 0,1 0 0,-1 0 0,1 0 0,9 1 0,2-1 119,1-1 0,-1-1 0,0-1 0,0-1 0,0 0 1,0-1-1,30-10 0,-16 6 267,-27 7-452,0-1-1,0 0 0,0 0 0,0 0 1,-1-1-1,1 0 0,6-3 0,-10 4-245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7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 7736,'0'0'10778,"11"-5"-10155,-11 5-615,14-6 339,0 0 1,0 1-1,1 1 0,19-4 0,-27 7-133,-1 1 1,0-1 0,0 1 0,0 0 0,0 1-1,0 0 1,10 2 0,-15-3-165,1 1 1,0-1-1,-1 1 1,1 0-1,-1 0 1,1-1-1,-1 1 0,0 0 1,1 0-1,-1 0 1,0 1-1,1-1 1,-1 0-1,0 0 0,0 1 1,0-1-1,0 0 1,0 1-1,-1-1 1,1 1-1,0 0 1,-1-1-1,1 1 0,-1-1 1,1 1-1,-1 0 1,0-1-1,0 1 1,0 0-1,0-1 0,0 1 1,0 3-1,-2 6 66,0 1-1,0-1 1,-1 0 0,0 0-1,-1 0 1,0 0-1,-1-1 1,0 0 0,-1 0-1,0 0 1,-1-1-1,-12 16 1,-5 4 663,24-29-766,0 1 1,0-1 0,0 0 0,0 1-1,0-1 1,0 1 0,1-1 0,-1 0-1,0 1 1,0-1 0,0 0 0,0 1-1,1-1 1,-1 0 0,0 1 0,0-1-1,1 0 1,-1 1 0,0-1 0,0 0-1,1 0 1,-1 1 0,0-1 0,1 0-1,-1 0 1,0 0 0,1 0 0,-1 1-1,0-1 1,1 0 0,-1 0 0,1 0-1,-1 0 1,0 0 0,1 0 0,14 4 142,34 1 107,0-2 0,61-4-1,-99 0-325,0-1-283,-5 3-3079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29.5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0 195 5120,'0'0'12231,"4"-11"-11611,11-35-14,-12 39-396,1 0 0,-1 1 0,1-1 0,0 1 1,1 0-1,-1 1 0,1-1 0,0 1 0,11-9 0,2-2 441,-13 10-453,0 1 0,1 0 0,-1 0 1,1 1-1,0 0 0,1 0 0,-1 0 1,1 1-1,-1 0 0,1 0 0,0 1 1,11-3-1,-16 5-147,-1 0 1,0 0-1,0 1 1,1-1-1,-1 0 0,0 1 1,0-1-1,0 0 1,1 1-1,-1 0 0,0-1 1,0 1-1,0 0 1,0-1-1,0 1 0,0 0 1,0 0-1,0 0 1,0 0-1,-1 0 0,1 0 1,0 0-1,-1 0 1,1 0-1,1 3 0,11 32 386,-7-11-197,-2 1 0,3 42 0,4 30 298,-7-79-403,0 0 1,1 0-1,1-1 1,16 34-1,-19-47-107,-1 0 0,1-1 0,0 1 0,0-1 0,1 0 0,0 0-1,-1 0 1,1-1 0,0 1 0,1-1 0,-1 0 0,1 0 0,-1 0-1,1-1 1,0 0 0,0 0 0,0 0 0,0 0 0,0-1 0,0 0-1,1 0 1,7 0 0,-7-1-4,1 0 1,-1-1-1,1 1 0,-1-2 1,0 1-1,0-1 0,1 0 1,-1 0-1,0 0 0,-1-1 0,1 0 1,0 0-1,-1-1 0,0 1 1,0-1-1,0 0 0,0-1 0,0 1 1,5-8-1,-1 0 15,0-1 0,0 1 0,-1-2 0,-1 1 1,0-1-1,-1 0 0,5-17 0,-6 10 30,-1 0 0,0 0-1,-2-1 1,-1 0 0,0 1 0,-2-1 0,0 0 0,-5-24 0,-3 20 93,8 22-126,-1 1 1,1-1-1,0 0 1,0 1-1,0-1 0,1 0 1,-1-4-1,1 8 9,14-7 103,-8 6-130,-1 1-1,1-1 0,-1 1 1,1 1-1,0-1 1,-1 1-1,1 0 0,-1 0 1,0 1-1,1 0 0,-1 0 1,7 3-1,7 2 12,140 37 554,-158-44-553,0 0 0,1 0 1,-1 0-1,1 0 0,-1 0 1,0 0-1,1-1 0,-1 1 1,0-1-1,1 1 0,-1-1 1,0 0-1,1 1 0,-1-1 1,1-1-1,-1 1-49,-1 0 353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30.6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156 0 5920,'0'0'12499,"-6"13"-11807,-39 86 614,-3 38 686,11-24-399,30-86-988,6-23-448,1 0 0,-1-1 0,0 1 0,0 0 0,0-1 0,-1 1 0,-1 3 0,2-7-122,1 0-1,0 1 1,0-1-1,0 0 1,0 0-1,-1 1 1,1-1 0,0 0-1,0 0 1,0 1-1,0-1 1,0 0-1,0 0 1,0 1-1,0-1 1,0 0-1,0 1 1,0-1 0,0 0-1,0 1 1,0-1-1,0 0 1,0 0-1,0 1 1,0-1-1,0 0 1,0 0-1,0 1 1,1-1 0,-1 0-1,0 0 1,0 1-1,0-1 1,0 0-1,1 0 1,-1 1-1,0-1 1,0 0-1,1 0 1,-1 0 0,0 0-1,0 1 1,1-1-1,-1 0 1,0 0-1,0 0 1,1 0-1,-1 0 1,0 0-1,0 0 1,1 0-1,-1 0 1,18 0 679,30-15-145,-18 6-76,53-11-1,-68 18-327,-7 0-50,0 1 0,0-1 1,1 2-1,-1 0 1,0 0-1,1 0 0,15 3 1,4 3-852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31.2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9040,'0'0'9255,"10"-4"-8735,17-6 62,2 0-1,0 1 0,45-7 1,77 10 2415,-144 9-2322,-5-2-1265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31.7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77 6632,'0'0'6526,"11"-4"-5659,2-2-565,1-1 175,0 1 0,25-8 0,0 3 509,-19 4-281,1 1-1,0 1 0,0 1 1,40-3-1,-51 7-339,26 2 761,-34-2-1001,0 1 0,-1-1 0,1 1 0,0-1 0,0 1 0,-1 0 0,1 0 0,0 0 0,-1 0 1,1 0-1,-1 0 0,1 0 0,-1 0 0,0 0 0,1 1 0,1 1 0,-2 1 680,-3 0-4155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4:59:32.9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0 153 6328,'0'0'13290,"10"-6"-12741,68-54 970,-74 56-1394,3-2 79,0-1-1,0 2 0,1-1 0,0 1 1,0 0-1,0 0 0,0 1 0,12-4 1,15-3 335,-22 6-349,0 1-1,1 1 0,0 0 0,-1 0 0,18 0 0,-27 4-101,1 1 0,-1-1 0,1 1 0,-1 0 0,0 0 0,0 0 0,0 1 0,0-1 0,0 1 0,-1 0 0,1 0 0,4 6 0,11 18 358,-16-21-348,0-1 0,1 0 0,0 0 0,5 6 0,-7-9-44,-1-1-1,1 0 1,0 1-1,0-1 1,0 0-1,0 0 1,0 0-1,0 0 1,0 0-1,0-1 1,0 1-1,1 0 1,-1-1-1,0 0 1,0 0-1,3 1 0,10-1 267,-11 0-242,0 1-1,1-1 0,-1 0 0,1-1 0,-1 1 0,0-1 0,0 0 1,1 0-1,-1 0 0,0 0 0,0-1 0,0 1 0,0-1 1,7-5-1,2-2 287,0-2 0,0 0 0,11-13 0,-17 14 435,-5 7-1235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20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0 3808,'0'0'10409,"-10"9"-10050,-31 24 1,31-24 2721,23 1-2436,-8-8-586,0-1-1,0 1 1,0-1-1,1-1 1,-1 1-1,0-1 1,0 1-1,1-1 1,-1-1 0,9-1-1,11 1 61,35-2 148,-1-3 0,63-14 0,7-1 140,-116 19-281,1 1 0,0 0 0,0 1 0,0 1 0,0 0 0,0 1 0,0 0 0,25 8 0,-36-9-23,-1 1 1,1 0-1,-1-1 0,0 1 0,0 0 0,0 0 0,3 4 0,2 0-4014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21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5720,'0'0'6497,"10"-2"-5921,435-42 3541,-221 35-1204,-214 12-2015,-19 0-3533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9:56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0 142 14568,'0'0'3249,"19"-8"-2696,45-18-102,114-29-1,-93 37-144,1 4-1,1 3 0,-1 5 0,2 3 0,120 11 0,-164-5-2914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22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4416,'0'0'12231,"13"-4"-11943,8-2-175,7-3 263,40-6-1,7 6 350,76-15 448,-145 23-1094,0 1 0,0-1 0,0 1 0,0 0 0,0 1 0,0-1 0,9 3 0,21 1 561,-35-4-627,-1 0 1,1 0 0,-1 0 0,0 0-1,1 0 1,-1 0 0,1 0-1,-1 0 1,0 1 0,1-1 0,-1 0-1,0 0 1,1 0 0,-1 0 0,0 1-1,1-1 1,-1 0 0,0 0-1,1 1 1,-1-1 0,0 0 0,0 1-1,1-1 1,-1 0 0,0 1-1,0-1 1,1 0 0,-1 1 0,0-1-15,0 1 0,0-1 0,0 0 0,0 0 0,0 1 0,0-1 1,0 0-1,0 0 0,0 0 0,0 1 0,0-1 0,0 0 0,0 0 1,-1 1-1,1-1 0,0 0 0,0 0 0,0 0 0,0 1 0,0-1 1,-1 0-1,1 0 0,0 0 0,0 0 0,0 0 0,0 1 0,-1-1 0,1 0 1,0 0-1,0 0 0,-1 0 0,1 0 0,0 0 0,0 0 0,0 0 1,-1 0-1,1 0 0,0 0 0,0 0 0,-1 0 0,1 0 0,0 0 1,-1 0-1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2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15 3112,'0'0'8250,"1"10"-7924,3 31 3,-4-39-277,-1-1 0,1 1 1,0-1-1,0 0 0,-1 1 0,1-1 1,-1 0-1,1 1 0,-1-1 0,0 0 1,1 0-1,-1 1 0,0-1 0,0 0 1,0 0-1,0 0 0,0 0 0,0 0 1,0 0-1,-2 1 0,-2 3 187,-16 17 766,17-19-886,1 0 0,-1 1 0,1-1 0,0 1 0,-4 5 0,1 2 81,-13 22 373,1 1-1,2 1 1,-19 54-1,32-80-509,1 0 64,-1 0 0,1 0 0,0 0 0,0 14-1,2-14-72,0-3 73,0 1 0,0 0-1,0 0 1,1 0 0,0 0 0,3 7-1,-4-12-91,1-1 0,0 1 0,0 0 0,0-1 0,0 1 0,0-1 0,0 1 0,0-1 0,1 0 0,-1 1 0,0-1 0,1 0 0,-1 0 0,1 0 0,-1 0 0,1 0 0,0 0 0,-1 0 0,1-1 0,0 1 0,0-1 0,-1 1 0,1-1 0,0 1 0,0-1 0,0 0 0,0 0 0,2 0 0,0-1-1,0 0-1,-1 1 1,1-1-1,-1-1 1,1 1-1,-1 0 1,0-1-1,1 0 0,-1 0 1,4-2-1,27-25 187,0-15 9,-27 32-141,1 1 1,12-12 0,-16 18-55,0-1 1,-1 1-1,0 0 0,0-1 0,0 0 1,0 0-1,-1 0 0,3-10 1,7-19 39,-12 35-70,1 0 1,-1 0 0,0 0 0,0 0-1,0-1 1,0 1 0,0 0-1,0 0 1,0 0 0,0 0 0,0 0-1,0 0 1,0 0 0,0 0-1,0 0 1,1 0 0,-1 0 0,0 0-1,0 0 1,0 0 0,0 0-1,0 0 1,0 0 0,0 0-1,0 0 1,0 0 0,1 0 0,-1 0-1,0 0 1,0 0 0,0 0-1,0 0 1,0 0 0,0 0 0,0 0-1,0 0 1,0 0 0,0 0-1,1 0 1,-1 0 0,0 0 0,0 0-1,0 0 1,0 0 0,0 0-1,0 1 1,0-1 0,0 0 0,0 0-1,0 0 1,0 0 0,0 0-1,0 0 1,0 0 0,0 0 0,0 0-1,0 1 1,7 9 170,9 15-113,-6-12-33,-7-8-17,1 0 0,-1-1 0,1 1 1,-1-1-1,1 0 0,1 0 0,-1-1 0,0 1 0,1-1 0,0 0 1,-1 0-1,1-1 0,8 4 0,-8-5-4,1 1-1,-1-1 1,0 0 0,1 0-1,0-1 1,-1 0 0,1 0-1,-1 0 1,1-1 0,-1 1 0,1-1-1,-1-1 1,1 1 0,-1-1-1,0 0 1,0 0 0,0 0-1,0-1 1,0 0 0,0 0-1,4-3 1,-2-1 8,0 0 0,0 0 0,-1 0 1,0-1-1,0 0 0,0 0 0,-1-1 0,-1 0 0,0 1 0,0-2 0,3-8 1,2-7 4,-2-1 0,6-36 0,-12 55-2,0 0 0,0 0 0,-1 0 1,0 0-1,0 0 0,-1 0 0,0 0 0,0 0 0,-1 1 1,0-1-1,0 0 0,-1 1 0,1-1 0,-7-9 0,9 15-8,-1-1-1,0 0 1,-1 0-1,1 1 1,0-1-1,0 1 1,-1-1-1,1 1 1,-1-1-1,1 1 0,-1 0 1,1 0-1,-1 0 1,0 0-1,0 0 1,0 0-1,1 0 1,-1 1-1,0-1 1,0 0-1,0 1 1,0 0-1,0-1 1,0 1-1,0 0 1,0 0-1,0 0 0,0 1 1,0-1-1,0 0 1,0 1-1,0-1 1,0 1-1,0 0 1,0-1-1,0 1 1,1 0-1,-1 0 1,-3 3-1,2-2-49,0 1 0,0 0 0,1-1 0,-1 2 0,1-1 0,-1 0 0,1 0 0,0 1 0,0-1 0,1 1 0,-1-1-1,1 1 1,-1 0 0,1 0 0,1 0 0,-1 0 0,0 0 0,1-1 0,0 1 0,0 6 0,11 33-878,-6-28-2155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5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0 3912,'0'0'15249,"-8"11"-15075,-25 36 5,28-41-105,0-1 0,0 1 0,0-1-1,-1 0 1,0 0 0,-10 6 0,11-8-14,1-1 1,0 1-1,0 1 0,0-1 1,0 0-1,1 1 0,-1 0 1,-4 7-1,3-2 40,0-1-1,0 1 1,1 0 0,0 1-1,1-1 1,0 1 0,-3 19 0,6-26-76,-1 1 0,1-1 0,0 1 0,-1-1 0,2 1 0,-1-1 0,0 1 0,1-1 0,0 1 0,0-1 1,0 1-1,0-1 0,0 0 0,0 0 0,1 0 0,0 0 0,0 0 0,0 0 0,0 0 0,0 0 0,0-1 1,1 1-1,-1-1 0,1 1 0,0-1 0,4 2 0,2 1 13,1-1 0,0 0-1,-1-1 1,1 0 0,1 0 0,-1-1 0,0-1-1,1 0 1,-1 0 0,0-1 0,15-1-1,9-3 167,0-2-1,36-10 0,-20 0 377,-49 15-588,1 0 0,-1 0 0,0-1 0,0 1 0,0 0 0,0-1 0,0 1 0,-1 0 0,1-1 0,0 1 0,-1-1 0,1 0 0,0-2 0,6-25-1476,-5 23-711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6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5120,'0'0'11249,"10"-9"-10888,33-27-21,-40 34-265,-1 0 0,1 0 1,-1 1-1,1-1 0,0 1 0,0-1 0,-1 1 0,1 0 0,0 0 0,0 0 0,0 0 1,1 1-1,3-1 0,-5 1-2,1 0 0,-1 1 0,1-1 0,-1 1 0,1-1 0,-1 1 0,0 0 0,1 0 0,-1 0 0,0 0 0,3 3 0,-4-3-42,0 0-1,0 0 1,0 0-1,0 0 1,0 0-1,0 1 1,-1-1-1,1 0 1,0 1-1,-1-1 1,1 1-1,-1-1 1,1 1-1,-1-1 1,0 1-1,1 2 1,-1 25 231,-1-13-116,-2-1-1,-5 23 0,7-33-108,-1 1 0,0-1 1,-1 0-1,1 0 0,-1 0 0,0 0 1,0-1-1,-1 1 0,1-1 0,-7 6 1,1 0 92,-1 1 0,1 0 1,-13 21-1,22-31-120,-1 0 1,1 0-1,-1-1 0,1 1 0,-1 0 1,1 0-1,0 0 0,-1-1 0,1 1 1,0 0-1,0 0 0,0 0 0,-1 0 1,1 0-1,0-1 0,0 1 0,0 0 1,0 0-1,1 0 0,-1 0 1,0 0-1,0 0 0,0 0 0,1-1 1,0 3-1,0-2 0,0 0 0,0 0 0,0 0 0,0 0 0,1 0 0,-1 0 0,0 0 0,1-1 0,-1 1 1,1 0-1,-1-1 0,1 1 0,1 0 0,7 1 26,-1-1 1,1 0-1,16 0 0,7-2 71,-25-1-10,1 2-1,-1 0 0,1 0 0,-1 0 0,12 3 0,-5 0 268,1 0-398,-6-1-3156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8.4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0 261 4120,'0'0'11766,"2"-12"-11363,9-39-29,-9 46-295,0 0 0,0 0 0,1 1 0,0 0-1,-1-1 1,1 1 0,1 0 0,-1 0 0,1 0-1,-1 1 1,1-1 0,0 1 0,1 0-1,-1 0 1,9-4 0,4-4 266,-13 8-160,1 0 0,0 0 0,0 1 0,10-5 1,-14 7-164,-1 0 1,1-1-1,0 1 1,-1 0-1,1 0 1,0 0-1,-1 0 1,1-1 0,0 1-1,0 0 1,-1 0-1,1 1 1,0-1-1,-1 0 1,1 0-1,0 0 1,0 0-1,-1 1 1,1-1 0,0 0-1,-1 0 1,1 1-1,-1-1 1,1 1-1,0-1 1,-1 0-1,1 1 1,-1-1 0,1 1-1,-1 0 1,1-1-1,-1 1 1,0-1-1,1 1 1,-1 0-1,0-1 1,1 1 0,-1 0-1,0-1 1,0 1-1,0 0 1,1-1-1,-1 1 1,0 0-1,0-1 1,0 1 0,0 0-1,0 0 1,0-1-1,-1 1 1,1 0-1,-11 113 772,11-81-463,1 0 1,2 0 0,12 60-1,-13-86-269,1-1 0,1 0 0,-1 0 0,1 0 1,0 0-1,1 0 0,-1-1 0,1 0 0,0 0 0,0 0 0,1-1 0,-1 1 0,1-1 0,11 5 0,-13-7-36,-1-1 1,1 0-1,-1 0 0,1 0 0,0 0 1,0-1-1,-1 1 0,1-1 0,0 0 1,0 0-1,0-1 0,-1 1 1,1-1-1,0 0 0,-1 0 0,1 0 1,0 0-1,3-3 0,0 1 11,0 0 1,0-1-1,-1-1 0,1 1 0,-1-1 1,0 0-1,9-10 0,-3 0 20,0-1 0,-1 0 0,-1-1 0,0 0-1,-2 0 1,0-1 0,0-1 0,-2 1 0,0-1-1,-2 0 1,0 0 0,2-21 0,-7-6 69,0 32-63,0 0 1,2 0-1,-1 1 1,5-24-1,-4 34-56,0-1-1,0 1 0,0 0 1,1 0-1,-1-1 0,1 1 1,0 0-1,0 0 1,0 0-1,0 1 0,0-1 1,0 0-1,1 1 0,-1 0 1,1-1-1,0 1 0,0 0 1,0 1-1,0-1 0,0 0 1,0 1-1,0-1 1,5 0-1,4-2 9,-1 1-1,1 0 1,0 0 0,1 2 0,-1-1 0,0 2-1,0-1 1,0 2 0,1 0 0,-1 0-1,14 4 1,-24-5-6,5 2 93,1 0 1,-1 0-1,0 0 1,0 1 0,13 7-1,-11-6 201,-5-1-264,-3 8-339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9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6224,'0'0'7206,"11"-4"-6726,13-5-235,39-15 898,-60 22-1044,0 1 1,0 0-1,0 0 0,0 1 1,0-1-1,0 1 0,1-1 0,-1 1 1,0 0-1,0 0 0,0 0 0,0 1 1,0-1-1,0 1 0,0-1 0,0 1 1,0 0-1,0 0 0,0 1 0,0-1 1,0 1-1,-1-1 0,1 1 0,-1 0 1,1 0-1,-1 0 0,0 0 1,4 5-1,-2-2 12,0-1 0,-1 1 1,0 0-1,0 1 0,0-1 0,0 0 1,-1 1-1,0 0 0,0-1 1,-1 1-1,0 0 0,0 0 0,0 0 1,0 11-1,6 102 1298,-7-117-1336,1 1-1,0 0 0,0 0 1,0 0-1,0-1 0,0 1 1,0-1-1,1 1 0,-1-1 1,1 1-1,0-1 0,0 0 1,0 0-1,0 0 1,0 0-1,0 0 0,1 0 1,-1 0-1,0-1 0,1 1 1,0-1-1,-1 0 0,1 0 1,0 0-1,-1 0 0,5 0 1,-1 0 18,1 0 0,-1-1 1,0 0-1,1 0 1,-1 0-1,1-1 0,-1 0 1,0-1-1,0 1 0,11-5 1,-13 5-332,0-1 0,0 1 1,0-1-1,0 0 1,0 0-1,0-1 0,-1 1 1,1-1-1,-1 0 0,1 0 1,-1 0-1,0 0 0,0-1 1,-1 1-1,5-8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0:39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547 0 8840,'0'0'2001,"-8"12"-1793,-1 2-94,0 0 1,-2-1-1,0 0 1,0 0-1,-16 12 1,-36 22 877,-2-2 0,-94 48 0,105-63-302,30-17-471,0 1 0,1 1-1,-26 24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48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9 100 3312,'0'0'7329,"0"-10"-6993,0-28-62,0 6 2364,-3 23-1585,0-2 4126,2 78-4135,0-16-390,7 69 1,8 32 1278,-14-149-1848,0 0-1,0-1 1,0 1 0,0 0-1,0 0 1,0-1-1,-1 1 1,0 0 0,1-1-1,-3 6 1,4-4 191,1 2 78,-6-14-616,4 4 31,-1-1 1,1 1-1,0-1 0,0 1 1,0-1-1,1 1 1,-1-1-1,1 1 0,0 0 1,0-1-1,3-6 1,-2 7-1227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49.1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47 6824,'0'0'9534,"11"0"-8990,151-5 1823,-48 1-1427,102-8 941,-180 6-1160,-34 5-916,0 1 0,0-1-1,-1 0 1,1 0 0,0 0 0,0 0-1,-1 0 1,1 0 0,-1 0-1,1-1 1,-1 1 0,1 0 0,-1-1-1,2-2 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2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92 3616,'0'0'13303,"-10"6"-13044,-70 33 738,23-8 558,57-31-1549,-2 1 70,0-1 1,1 1-1,-1 0 0,1-1 0,-1 1 0,1 0 0,-1 0 1,1 0-1,0 0 0,-1 0 0,1 1 0,0-1 1,0 0-1,0 1 0,0-1 0,0 0 0,0 1 1,0-1-1,1 1 0,-1 0 0,0-1 0,1 1 0,-1 1 1,-2 8 72,0 0 1,0 0 0,1 0 0,1 0-1,0 1 1,1 17 0,0-23-105,1 0 1,-1-1-1,1 1 0,0 0 1,1-1-1,0 1 1,0-1-1,0 0 0,0 1 1,1-1-1,0 0 1,0 0-1,0-1 1,7 8-1,-9-11-19,1 0 1,0 0-1,0 0 0,0 0 1,1 0-1,-1 0 1,0 0-1,0-1 0,0 0 1,0 1-1,1-1 1,-1 0-1,0 0 0,4 0 1,31-5 266,-28 3-238,0-1-1,1 0 1,-1 0-1,-1-1 0,1 0 1,0-1-1,-1 0 1,0 0-1,0-1 0,-1 0 1,0 0-1,0-1 1,0 0-1,-1 0 0,8-11 1,-10 5 139,-6 25-128,3-8-62,-1 0 0,0 0 0,1 0 0,-1 0 1,1 0-1,0 0 0,1 0 0,-1 0 0,1-1 0,-1 1 0,1 0 0,0-1 1,1 0-1,-1 1 0,0-1 0,1 0 0,0 0 0,0 0 0,0-1 0,0 1 1,0-1-1,0 1 0,1-1 0,-1 0 0,1 0 0,0-1 0,-1 1 0,8 1 1,-3-1 1,0 0 1,-1-1 0,1 0 0,0 0 0,0 0 0,-1-1 0,1-1-1,0 1 1,0-1 0,0-1 0,-1 1 0,1-1 0,-1 0 0,10-5 0,-7 3 6,-1 0 1,0-1 0,0 0 0,-1-1 0,0 1 0,0-2-1,0 1 1,0-1 0,-1 0 0,0-1 0,-1 1-1,0-2 1,0 1 0,-1 0 0,0-1 0,0 0 0,-1 0-1,4-12 1,-2 3 18,0 1-1,-2-1 1,0 0 0,-1 0-1,-1-1 1,0-25 0,-2 41-24,-1 0 1,1 0-1,-1 1 1,1-1 0,-1 0-1,0 1 1,0-1-1,0 1 1,-1-1 0,1 1-1,0-1 1,-1 1-1,0 0 1,1 0 0,-1 0-1,0 0 1,0 0-1,0 0 1,-1 0 0,1 1-1,-4-3 1,-2 0 14,0 0-1,0 1 1,-1 0 0,1 0-1,-14-2 1,7 3-23,-1 1 0,0 0 0,0 0 0,1 2 0,-1 0 0,0 1 0,-20 4 0,32-5-144,9-3-471,-2 1-2337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06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1229 9536,'0'0'7222,"10"-5"-6677,-3 1-442,3 0 79,-1-2 0,1 1 1,-1-1-1,16-15 0,-1 1 220,1 0-62,-1-2 0,-1 0 0,-1-2-1,25-33 1,-26 24-93,5-7 108,1 1 0,46-50 0,-50 65-159,-6 8 100,-1-1 0,-1-1 0,0 0 0,20-34 0,-35 52-276,0-1 0,0 1-1,0-1 1,0 1 0,0-1 0,0 1 0,0-1 0,0 1-1,0 0 1,0-1 0,0 1 0,0-1 0,0 1 0,0-1-1,-1 1 1,1-1 0,0 1 0,0 0 0,0-1 0,-1 1-1,1 0 1,0-1 0,-1 1 0,1 0 0,0-1 0,-1 1-1,1 0 1,-1-1 0,1 1 0,0 0 0,-1 0-1,1 0 1,-1-1 0,1 1 0,0 0 0,-1 0 0,1 0-1,-1 0 1,1 0 0,-1 0 0,1 0 0,-1 0 0,1 0-1,-1 0 1,1 0 0,-1 0 0,1 0 0,0 0 0,-1 0-1,1 1 1,-1-1 0,1 0 0,-1 0 0,1 1 0,-18 10 89,2 2-1,0 0 1,0 0 0,1 2 0,-24 29 0,34-37-87,0 0-1,0 0 0,1 0 1,0 1-1,1-1 1,-1 1-1,1 0 0,1 0 1,0 0-1,0 1 1,0-1-1,1 1 0,0-1 1,1 0-1,0 1 0,0-1 1,2 10-1,-1-14-9,0 0 0,0 0 0,0 0 0,1-1 0,-1 1 0,1 0 0,0-1 0,0 1 0,0-1-1,0 0 1,1 0 0,-1 0 0,1 0 0,0 0 0,0-1 0,0 1 0,0-1 0,1 0 0,-1 1 0,0-2 0,1 1-1,0 0 1,-1-1 0,1 1 0,0-1 0,7 1 0,-2-1 23,0 0 1,0 0-1,0-1 0,0 0 0,0 0 0,0-1 1,0-1-1,0 0 0,0 0 0,15-5 1,-12 1 24,0 0 0,-1 0 1,0-1-1,0 0 1,16-15-1,46-49 319,-30 28-106,-33 32-193,13-11 197,0 2 0,27-20 0,-50 40-264,1-1 0,-1 1 0,1-1 1,0 1-1,0-1 0,-1 1 0,1-1 1,0 1-1,0 0 0,-1 0 0,1-1 1,0 1-1,0 0 0,0 0 0,0 0 0,-1 0 1,1 0-1,0 0 0,0 0 0,0 0 1,0 0-1,0 0 0,-1 0 0,1 1 1,1 0-1,-1-1-3,0 1 0,0 0-1,0 0 1,0 0 0,0 0 0,-1 0 0,1 1 0,0-1 0,-1 0 0,1 0 0,-1 0 0,0 1-1,1-1 1,-1 0 0,0 2 0,2 7 12,-1 0-1,-1-1 1,-1 16-1,1-21-4,-15 154 435,15-157-441,0 0 0,-1-1 0,1 1 0,0 0 0,0 0 0,0 0 0,0-1 0,0 1 0,0 0 0,0 0 0,0 0 0,1-1 0,-1 1 0,0 0 0,0 0 0,1 0 0,-1 0 0,1-1-4,-1 1 0,0-1 0,1 0 1,-1 0-1,0 0 0,1 0 0,-1 0 0,0 0 0,1 0 0,-1 0 0,0 0 0,1 0 0,-1 0 0,0 0 1,1 0-1,-1-1 0,0 1 0,0 0 0,1 0 0,-1 0 0,0 0 0,1 0 0,-1-1 0,0 1 1,0 0-1,1 0 0,-1-1 0,21-23 179,0-10 31,45-55 0,-58 80-171,0 0 0,1 1 0,0 0 1,0 0-1,1 1 0,0 0 0,0 0 1,0 1-1,1 1 0,17-7 0,-27 12-41,0-1 0,0 1 0,0 0 0,0-1 0,0 1 0,0 0 0,0 0 0,0 0 0,0 0-1,0 0 1,0 0 0,0 0 0,0 0 0,0 0 0,-1 1 0,1-1 0,0 0 0,0 1 0,0-1-1,0 0 1,0 1 0,0-1 0,-1 1 0,1-1 0,0 1 0,0 0 0,-1-1 0,1 1 0,0 0-1,-1-1 1,1 1 0,-1 0 0,1 0 0,-1 0 0,1 0 0,-1-1 0,1 1 0,-1 0 0,0 0-1,0 0 1,1 0 0,-1 0 0,0 0 0,0 0 0,0 0 0,0 2 0,0 6 6,0 1 1,-1-1-1,-3 19 1,2-14 17,2-12-27,-1 8 33,0 1 1,1 20-1,0-28-17,1 0-1,-1 1 1,1-1 0,0 1-1,0-1 1,1 0-1,-1 0 1,1 0 0,-1 1-1,1-1 1,0-1-1,4 6 1,4 4 37,12 10 346,-21-22-378,1 1-1,-1 0 0,0-1 1,1 1-1,-1-1 0,1 1 0,-1-1 1,1 0-1,0 0 0,-1 0 1,1 0-1,-1 0 0,1 0 1,-1 0-1,1 0 0,-1 0 0,1-1 1,1 0-1,7-1 15,-1-1 0,1-1 1,-1 1-1,0-2 0,0 1 0,0-1 1,-1 0-1,0-1 0,0 0 0,0 0 1,-1-1-1,13-13 0,-10 9-37,0 0 0,1 1 0,0 0 0,14-9 0,29-25 0,-20 8 0,-2-2 0,-1-1 0,-3-2 0,-1-1 0,-2-1 0,-2-1 0,-1 0 0,-3-2 0,-2-1 0,-2 0 0,13-70 0,-17 68 0,-5 24 0,-1 0 0,-1 0 0,1-29 0,-8 38 0,3 15 0,0 1 0,0 0 0,-1 0 0,1 0 0,0 0 0,0 0 0,0 0 0,-1 0 0,1 0 0,0 0 0,0 0 0,-1 0 0,1 0 0,0 0 0,0 0 0,0 0 0,-1 0 0,1 0 0,0 0 0,0 0 0,-1 0 0,1 0 0,0 0 0,0 0 0,0 1 0,-1-1 0,1 0 0,0 0 0,0 0 0,0 0 0,0 0 0,-1 1 0,1-1 0,0 0 0,0 0 0,0 1 0,-18 27 0,-10 38 0,3 1 0,-23 95 0,26-82 0,-84 254 0,87-267 0,13-40 0,-19 48 0,20-62 0,8-15 0,8-19 0,-5 6 0,0-3 0,1 0 0,12-20 0,-15 32 0,-1 1 0,1-1 0,1 1 0,-1 0 0,1 0 0,0 0 0,0 1 0,0-1 0,0 1 0,7-3 0,-2 1 0,-1 0 0,1 1 0,0 1 0,0 0 0,0 0 0,0 0 0,1 2 0,11-3 0,-21 5 0,0 1 0,0-1 0,0 0 0,0 0 0,-1 1 0,1-1 0,0 1 0,0-1 0,0 1 0,-1-1 0,1 1 0,0-1 0,-1 1 0,1 0 0,0-1 0,-1 1 0,1 0 0,-1-1 0,1 1 0,-1 0 0,0 0 0,1 0 0,-1-1 0,0 1 0,1 0 0,-1 0 0,0 0 0,0 0 0,0 0 0,0 0 0,0 1 0,1 32 0,-1-32 0,-13 102 0,1-11 0,11-87 0,1-2 0,0 0 0,0 0 0,0 0 0,0 0 0,0 0 0,2 6 0,-2-10 0,0 1 0,0-1 0,1 1 0,-1-1 0,0 0 0,0 1 0,1-1 0,-1 1 0,0-1 0,1 0 0,-1 1 0,0-1 0,1 0 0,-1 1 0,0-1 0,1 0 0,-1 0 0,1 1 0,-1-1 0,1 0 0,-1 0 0,1 1 0,1-1 0,-1 0 0,0 0 0,0 0 0,0-1 0,1 1 0,-1 0 0,0 0 0,0-1 0,0 1 0,0-1 0,1 1 0,-1-1 0,1 0 0,14-10 0,0-1 0,0-1 0,24-25 0,-15 13 0,85-68 0,-42 39 0,-66 51 0,0 1 0,1 0 0,-1 1 0,0-1 0,0 0 0,1 1 0,-1-1 0,1 1 0,3-2 0,-5 6 0,-1 0 0,-1-1 0,1 1 0,0 0 0,-1-1 0,1 1 0,-1-1 0,0 1 0,0-1 0,-1 3 0,-11 24 0,6-15 0,1-1 0,1 1 0,0 0 0,1 0 0,-4 20 0,7-27 0,0 1 0,1 0 0,0 0 0,0 0 0,0-1 0,3 14 0,-2-18 0,0-1 0,0 0 0,0 0 0,0 0 0,0 0 0,0 0 0,0 0 0,1 0 0,-1 0 0,1 0 0,-1-1 0,1 1 0,0-1 0,0 1 0,0-1 0,0 0 0,0 1 0,0-1 0,0 0 0,0 0 0,0-1 0,0 1 0,1 0 0,-1-1 0,0 1 0,0-1 0,4 0 0,0 0 0,0 0 0,0 0 0,0-1 0,-1 0 0,1 0 0,0-1 0,-1 0 0,0 0 0,1 0 0,-1 0 0,0-1 0,0 0 0,0 0 0,0 0 0,7-7 0,-5 4 0,-1 0 0,0 0 0,0 0 0,-1 0 0,0-1 0,0 0 0,0 0 0,-1 0 0,0-1 0,4-10 0,-7 15 0,0 0 0,0 0 0,0 0 0,-1 0 0,1 0 0,-1 0 0,0 0 0,0-1 0,0 1 0,0 0 0,-1 0 0,1 0 0,-1 0 0,0 0 0,1 0 0,-1 0 0,-1 0 0,1 1 0,0-1 0,-1 0 0,1 0 0,-1 1 0,0-1 0,0 1 0,0 0 0,0 0 0,0-1 0,-1 1 0,1 1 0,-1-1 0,1 0 0,-1 0 0,0 1 0,1 0 0,-1-1 0,0 1 0,0 0 0,0 1 0,0-1 0,0 0 0,0 1 0,0 0 0,0-1 0,-5 2 0,-58-1 0,88-2 0,0-1 0,0 0 0,39-12 0,-32 7 0,46-5 0,-50 9 0,-19 2 0,1 1 0,-1 0 0,0 0 0,0 0 0,1 1 0,-1 0 0,1 0 0,-1 1 0,0 0 0,1 0 0,11 3 0,-17-2 0,1-1 0,-1 0 0,1 0 0,-1 1 0,0-1 0,0 1 0,1-1 0,-1 1 0,0-1 0,0 1 0,0 0 0,-1 0 0,1-1 0,0 1 0,-1 0 0,1 0 0,-1 0 0,1 0 0,-1 0 0,0 0 0,0 0 0,0 3 0,-1 6 0,0 0 0,-5 21 0,3-17 0,-3 7 0,5-17 0,-1 0 0,1 1 0,-1-1 0,1 0 0,1 0 0,-1 1 0,1 7 0,0-13 0,0 1 0,0-1 0,0 0 0,0 0 0,0 0 0,0 0 0,0 1 0,0-1 0,1 0 0,-1 0 0,0 0 0,0 1 0,0-1 0,0 0 0,0 0 0,0 0 0,0 0 0,1 0 0,-1 0 0,0 1 0,0-1 0,0 0 0,0 0 0,0 0 0,1 0 0,-1 0 0,0 0 0,0 0 0,0 0 0,1 0 0,-1 0 0,0 0 0,0 0 0,0 0 0,0 0 0,1 0 0,-1 0 0,0 0 0,0 0 0,0 0 0,1 0 0,9-6 0,7-10 0,-17 15 0,33-36 0,68-59 0,-95 92 0,0-1 0,1 1 0,-1 0 0,1 0 0,10-3 0,-16 6 0,0 1 0,0-1 0,0 1 0,0 0 0,0 0 0,0 0 0,0-1 0,0 1 0,0 0 0,1 0 0,-1 1 0,0-1 0,0 0 0,0 0 0,0 0 0,0 1 0,0-1 0,2 1 0,-3 0 0,1 0 0,0 0 0,0 0 0,-1 0 0,1 0 0,0 0 0,-1 0 0,1 0 0,-1 0 0,1 0 0,-1 0 0,0 0 0,0 0 0,1 0 0,-1 1 0,0-1 0,0 0 0,0 0 0,0 0 0,0 0 0,-1 3 0,0 8 0,-1 0 0,-1 0 0,0 0 0,-7 16 0,6-16 0,0 1 0,0 0 0,-2 19 0,4-21 0,2-6 0,7-12 0,-3 3 0,28-29 0,59-55 0,-79 78 0,0 1 0,0 0 0,1 0 0,0 2 0,0 0 0,17-7 0,-29 14 0,0-1 0,1 0 0,-1 1 0,1-1 0,-1 1 0,1-1 0,-1 1 0,1 0 0,0-1 0,-1 1 0,1 0 0,-1 0 0,1 0 0,0 1 0,-1-1 0,1 0 0,-1 0 0,1 1 0,-1-1 0,1 1 0,-1 0 0,1-1 0,-1 1 0,1 0 0,-1 0 0,0 0 0,1 0 0,-1 0 0,0 0 0,0 0 0,0 0 0,2 2 0,0 3 0,-1 0 0,0 0 0,0 0 0,0 1 0,0-1 0,0 12 0,7 21 0,-7-33 0,1 1 0,0 0 0,0-1 0,1 0 0,-1 0 0,7 8 0,-8-13 0,-1 1 0,1-1 0,0 1 0,0-1 0,0 0 0,0 0 0,0 0 0,0 0 0,0 0 0,0 0 0,0 0 0,0-1 0,0 1 0,1-1 0,-1 1 0,0-1 0,0 0 0,1 0 0,-1 0 0,0 0 0,0 0 0,1-1 0,2 0 0,23-8 0,-2-1 0,1-1 0,-1-1 0,-1-1 0,27-19 0,-14 9 0,44-22 0,-77 42 0,-5 3 0,-8 10 0,3-3 0,-8 13 0,0 0 0,-19 43 0,29-57 0,1 0 0,0 0 0,0 0 0,1 0 0,0 0 0,0 0 0,0 0 0,1 0 0,0 0 0,0 0 0,0 0 0,1 1 0,0-1 0,0 0 0,1 0 0,3 11 0,-4-15 0,0 0 0,0-1 0,0 1 0,0 0 0,0-1 0,0 1 0,0 0 0,1-1 0,-1 1 0,0-1 0,1 0 0,-1 1 0,1-1 0,0 0 0,-1 0 0,1 0 0,0 0 0,0-1 0,-1 1 0,4 1 0,-3-2 0,1 0 0,0 0 0,-1 0 0,1 0 0,-1 0 0,1-1 0,0 1 0,-1-1 0,1 0 0,-1 0 0,0 1 0,1-2 0,3-1 0,1-2 0,1 0 0,-1 0 0,0-1 0,-1 0 0,1 0 0,-1 0 0,10-15 0,-7 7 0,-1 1 0,0-1 0,7-21 0,-13 31 0,0-1 0,-1 1 0,0 0 0,0-1 0,0 1 0,0 0 0,-1-1 0,1 1 0,-1-1 0,0 1 0,-1-1 0,1 1 0,-1-1 0,0 1 0,0 0 0,0-1 0,-3-4 0,2 7 0,0-1 0,0 1 0,0 0 0,0 0 0,0 1 0,0-1 0,-1 0 0,1 1 0,-1-1 0,1 1 0,-1 0 0,0 0 0,1 0 0,-1 0 0,0 0 0,-6 0 0,-3-1 0,-1 0 0,-18 1 0,59-1 0,28-5 0,-17 2 0,300-39 0,-283 39 0,-35 4 0,-1-1 0,23-6 0,-35 8 0,-12 6 0,-13 7 0,-9 4 0,2 1 0,0 2 0,1 0 0,1 1 0,1 1 0,-25 33 0,43-49 0,-1 0 0,1 0 0,0 0 0,1 1 0,0-1 0,0 1 0,0-1 0,0 1 0,1 0 0,0 8 0,1-13 0,-1-1 0,1 1 0,0 0 0,0 0 0,1-1 0,-1 1 0,0 0 0,0 0 0,1-1 0,-1 1 0,1 0 0,0-1 0,-1 1 0,1 0 0,0-1 0,0 1 0,0-1 0,0 0 0,0 1 0,0-1 0,1 0 0,-1 1 0,0-1 0,1 0 0,-1 0 0,1 0 0,-1 0 0,1 0 0,-1-1 0,1 1 0,0 0 0,-1-1 0,1 1 0,0-1 0,0 0 0,-1 1 0,1-1 0,0 0 0,0 0 0,-1 0 0,1 0 0,3-1 0,1 0 0,-1-1 0,1 1 0,-1-1 0,1 0 0,-1 0 0,0-1 0,0 1 0,0-1 0,0-1 0,0 1 0,-1 0 0,0-1 0,1 0 0,-1 0 0,-1 0 0,1-1 0,4-7 0,5-7 0,-1-2 0,18-38 0,-23 44 0,-4 11 0,-1-1 0,1 1 0,-1-1 0,0 0 0,-1 1 0,1-1 0,0-6 0,-27 51 0,-9 42 0,3 0 0,-24 104 0,2 101 0,27-129 0,25-152 0,0 0 0,0 0 0,-1-1 0,0 1 0,0 0 0,-3 6 0,4-11 0,0 0 0,1 0 0,-1-1 0,0 1 0,1 0 0,-1 0 0,0 0 0,0-1 0,0 1 0,0 0 0,0-1 0,0 1 0,0-1 0,0 1 0,0-1 0,0 0 0,0 1 0,0-1 0,0 0 0,0 0 0,-1 0 0,1 0 0,0 0 0,0 0 0,0 0 0,0 0 0,0 0 0,0 0 0,0 0 0,-1-1 0,1 1 0,0-1 0,0 1 0,0-1 0,0 1 0,0-1 0,0 1 0,1-1 0,-2-1 0,-8-4 0,1-1 0,0 0 0,0 0 0,1-1 0,0-1 0,1 1 0,0-1 0,0-1 0,-10-17 0,8 10 0,1-1 0,0 1 0,1-1 0,2-1 0,-5-20 0,9 33 0,0 0 0,0 0 0,0 0 0,1 0 0,0 0 0,1 0 0,-1 0 0,1 0 0,1 0 0,-1 0 0,1 0 0,0 0 0,0 1 0,0-1 0,1 1 0,0-1 0,0 1 0,0 0 0,1 0 0,0 0 0,0 1 0,0-1 0,0 1 0,1 0 0,0 0 0,-1 1 0,12-7 0,142-53 0,-7 2 0,-120 47 0,-1-2 0,51-35 0,-36 18 0,-3-1 0,-1-3 0,-1-1 0,56-71 0,-89 98 0,0 0 0,0 0 0,-1-1 0,0 0 0,4-13 0,-8 20 0,-1 0 0,1 0 0,-1 0 0,0-1 0,0 1 0,-1 0 0,1 0 0,-1 0 0,0-1 0,0 1 0,-1 0 0,0 0 0,0-1 0,0 1 0,-3-6 0,3 9 0,0 0 0,0 0 0,0 0 0,-1 0 0,1 0 0,-1 1 0,1-1 0,-1 1 0,0-1 0,1 1 0,-1-1 0,0 1 0,0 0 0,0 0 0,0 0 0,0 0 0,0 0 0,-1 0 0,1 1 0,0-1 0,0 1 0,0 0 0,-1-1 0,1 1 0,0 0 0,-1 0 0,1 0 0,0 1 0,0-1 0,-1 1 0,1-1 0,0 1 0,0 0 0,0-1 0,-4 3 0,-3 1 0,0 1 0,0 0 0,0 0 0,1 1 0,-1 0 0,-10 11 0,11-9 0,0 1 0,0 0 0,1 1 0,0-1 0,1 2 0,0-1 0,0 0 0,1 1 0,-6 19 0,9-24 0,1 0 0,-1-1 0,1 1 0,1 0 0,-1 0 0,1 0 0,0-1 0,0 1 0,0 0 0,1 0 0,0 0 0,0-1 0,1 1 0,0 0 0,0-1 0,0 1 0,0-1 0,1 0 0,0 0 0,0 0 0,5 7 0,-5-10 0,0 0 0,0 1 0,0-1 0,0 0 0,1 0 0,-1-1 0,0 1 0,1-1 0,0 0 0,-1 0 0,1 0 0,-1 0 0,1 0 0,0-1 0,0 0 0,-1 0 0,1 0 0,0 0 0,0 0 0,-1-1 0,5-1 0,11-2 0,0 0 0,29-13 0,-46 17 0,158-72 0,-98 43 0,-32 14 0,-9 4 0,27-9 0,-43 17 0,1 2 0,-1-1 0,1 1 0,0 0 0,0 0 0,-1 0 0,1 1 0,0 0 0,0 0 0,6 1 0,-11-1 0,0 1 0,0-1 0,0 1 0,0-1 0,0 1 0,0 0 0,0-1 0,0 1 0,0 0 0,-1 0 0,1-1 0,0 1 0,-1 0 0,1 0 0,-1 0 0,1 0 0,-1 0 0,1 0 0,-1 0 0,1 0 0,-1 0 0,0 0 0,0 0 0,1 0 0,-1 0 0,0 0 0,0 0 0,0 0 0,0 0 0,0 1 0,-1 0 0,-6 42 0,5-35 0,1-3 0,-4 28 0,5-34 0,0 0 0,0 1 0,0-1 0,0 1 0,0-1 0,0 0 0,0 1 0,0-1 0,0 1 0,1-1 0,-1 0 0,0 1 0,0-1 0,0 0 0,1 1 0,-1-1 0,0 0 0,0 1 0,1-1 0,-1 0 0,0 1 0,1-1 0,-1 0 0,0 0 0,1 1 0,0-1 0,0 0 0,0 0 0,0 0 0,0 0 0,0-1 0,-1 1 0,1 0 0,0 0 0,0-1 0,0 1 0,0 0 0,-1-1 0,1 1 0,0-1 0,0 1 0,-1-1 0,2 0 0,34-28 0,12-10 0,-24 24 0,-14 7 0,1 1 0,-1 1 0,2 0 0,-1 0 0,1 1 0,16-5 0,-27 10 0,0 0 0,0 0 0,0 0 0,0 0 0,0 0 0,0 1 0,0-1 0,0 0 0,-1 0 0,1 1 0,0-1 0,0 1 0,0-1 0,-1 0 0,1 1 0,0 0 0,0-1 0,-1 1 0,1-1 0,-1 1 0,1 0 0,0 0 0,-1-1 0,1 1 0,-1 0 0,1 0 0,-1-1 0,0 1 0,1 0 0,-1 1 0,11 33 0,-9-25 0,-1-5 0,1 0 0,0 0 0,0 0 0,0 0 0,0-1 0,1 1 0,-1-1 0,1 1 0,0-1 0,1 0 0,-1 0 0,1-1 0,-1 1 0,1-1 0,0 0 0,1 0 0,-1 0 0,0 0 0,1-1 0,0 0 0,-1 0 0,1 0 0,0 0 0,0-1 0,0 0 0,0 0 0,0 0 0,1 0 0,-1-1 0,0 0 0,0 0 0,0-1 0,0 1 0,9-3 0,1-1 0,1-1 0,-1-1 0,1 0 0,-1-2 0,-1 1 0,0-2 0,0 1 0,0-2 0,-1 0 0,-1-1 0,0 0 0,0-1 0,-1 0 0,-1-1 0,15-22 0,-24 33 0,0 1 0,0 0 0,0-1 0,0 1 0,-1-1 0,1 1 0,-1-1 0,1 0 0,-1 1 0,0-1 0,1 0 0,-1 1 0,0-1 0,0 0 0,0 1 0,0-1 0,0 0 0,-1 1 0,1-1 0,0 1 0,-2-4 0,1 4 0,0 0 0,0 0 0,0 1 0,0-1 0,0 0 0,0 1 0,0-1 0,0 0 0,0 1 0,0-1 0,0 1 0,-1 0 0,1-1 0,0 1 0,0 0 0,0 0 0,-1 0 0,1 0 0,0 0 0,0 0 0,-1 0 0,1 0 0,0 0 0,0 1 0,0-1 0,-1 0 0,1 1 0,0-1 0,-2 2 0,-11 3 0,0 1 0,0 1 0,1 0 0,0 0 0,-21 17 0,30-21 0,1 0 0,-1 0 0,1 0 0,0 0 0,0 0 0,1 0 0,-1 1 0,1 0 0,-1-1 0,1 1 0,0 0 0,1 0 0,-1 0 0,1 0 0,-1 1 0,1-1 0,1 0 0,-1 0 0,1 1 0,-1-1 0,1 0 0,0 1 0,1-1 0,-1 0 0,2 7 0,0-6 0,-1 0 0,2 0 0,-1 0 0,0 0 0,1 0 0,0-1 0,0 1 0,1-1 0,-1 0 0,1 0 0,0 0 0,0 0 0,0-1 0,0 1 0,1-1 0,-1 0 0,1 0 0,0-1 0,0 0 0,0 1 0,0-2 0,0 1 0,1-1 0,8 2 0,1-1 0,-1 0 0,0-1 0,1-1 0,-1-1 0,0 0 0,1 0 0,-1-2 0,19-4 0,273-109 0,-294 111 0,23-11 0,1-2 0,-2-2 0,42-30 0,-76 50 0,0 0 0,0 0 0,1 0 0,-1 0 0,0 0 0,0 0 0,1 0 0,-1-1 0,0 1 0,0 0 0,0 0 0,1 0 0,-1 0 0,0 0 0,0-1 0,0 1 0,1 0 0,-1 0 0,0 0 0,0 0 0,0-1 0,0 1 0,0 0 0,0 0 0,1-1 0,-1 1 0,0 0 0,0 0 0,0 0 0,0-1 0,0 1 0,0 0 0,0 0 0,0-1 0,0 1 0,0 0 0,0 0 0,0-1 0,0 1 0,-12 1 0,-18 8 0,22-5 0,1 0 0,-1 1 0,1 0 0,0 0 0,1 1 0,-1 0 0,1 0 0,0 0 0,0 1 0,1 0 0,0 0 0,0 0 0,-3 9 0,6-13 0,0 1 0,0 0 0,0 0 0,1-1 0,-1 1 0,1 0 0,0 1 0,0-1 0,1 0 0,-1 0 0,1 0 0,0 0 0,0 1 0,1-1 0,-1 0 0,1 0 0,0 0 0,0 0 0,0 0 0,0 0 0,1 0 0,-1 0 0,1 0 0,0-1 0,1 1 0,-1-1 0,0 1 0,1-1 0,3 3 0,-3-3 0,0-1 0,0 0 0,0 1 0,0-1 0,0-1 0,1 1 0,-1 0 0,0-1 0,1 0 0,-1 1 0,1-1 0,0-1 0,-1 1 0,1-1 0,0 1 0,0-1 0,6-1 0,-3 1 0,-1-2 0,0 1 0,0-1 0,0 0 0,0 0 0,0-1 0,-1 1 0,1-1 0,-1-1 0,7-4 0,-5 3 0,0-1 0,0 0 0,-1-1 0,0 1 0,-1-1 0,1 0 0,4-10 0,-7 13 0,0-1 0,-1 0 0,1 0 0,-2 0 0,1-1 0,0 1 0,-1 0 0,0-1 0,0 1 0,-1-1 0,1-7 0,-1 11 0,-1 0 0,1-1 0,-1 1 0,1 0 0,-1-1 0,0 1 0,1 0 0,-1 0 0,-1 0 0,1 0 0,0 0 0,0 0 0,-1 0 0,1 0 0,-1 0 0,1 0 0,-4-1 0,2 0 0,-1 0 0,-1 1 0,1-1 0,0 1 0,-1 0 0,1 1 0,-1-1 0,-5 0 0,-8-2 0,-1 2 0,1 0 0,-27 1 0,42 1 0,-12 4 0,15-4 0,0 0 0,0 0 0,0 0 0,0 0 0,0 0 0,0 1 0,0-1 0,0 0 0,0 0 0,0 0 0,0 0 0,0 0 0,0 1 0,0-1 0,0 0 0,0 0 0,0 0 0,0 0 0,0 1 0,0-1 0,0 0 0,0 0 0,0 0 0,0 0 0,0 0 0,0 0 0,0 1 0,0-1 0,0 0 0,0 0 0,0 0 0,1 0 0,-1 0 0,0 0 0,0 0 0,0 1 0,0-1 0,0 0 0,0 0 0,1 0 0,-1 0 0,0 0 0,0 0 0,0 0 0,0 0 0,0 0 0,1 0 0,-1 0 0,0 0 0,0 0 0,0 0 0,9 3 0,-9-3 0,15 3 0,-1-1 0,0-1 0,1-1 0,-1 0 0,1-1 0,-1 0 0,15-4 0,11 0 0,156-12 0,-193 16 0,0 1 0,0 0 0,0-1 0,0 1 0,-1 1 0,1-1 0,0 0 0,0 1 0,0-1 0,0 1 0,-1 0 0,1 0 0,4 2 0,-6-2 0,1 0 0,-1 1 0,0-1 0,0 0 0,0 0 0,0 1 0,0-1 0,0 1 0,0-1 0,0 1 0,-1-1 0,1 1 0,0-1 0,-1 1 0,0 0 0,1-1 0,-1 1 0,0 0 0,0 0 0,0-1 0,0 1 0,0 0 0,0-1 0,-1 3 0,-6 46 0,3-32 0,1 0 0,2 0 0,-1 24 0,2-40 0,0 0 0,0 0 0,0 0 0,0-1 0,1 1 0,-1 0 0,0 0 0,1 0 0,0 0 0,-1-1 0,1 1 0,0 0 0,0-1 0,0 1 0,0 0 0,0-1 0,0 1 0,0-1 0,1 0 0,-1 1 0,0-1 0,1 0 0,-1 0 0,1 0 0,0 0 0,-1 0 0,1 0 0,0 0 0,-1-1 0,1 1 0,0 0 0,0-1 0,0 0 0,-1 1 0,1-1 0,0 0 0,0 0 0,0 0 0,0 0 0,0 0 0,3-1 0,4-1 0,0 0 0,0-1 0,0 0 0,0 0 0,-1-1 0,1 0 0,8-5 0,46-32 0,32-18 0,-78 50 0,-12 5 0,1 0 0,0 1 0,0-1 0,1 2 0,-1-1 0,1 1 0,-1 0 0,13-2 0,-18 4 0,-1 0 0,1 1 0,-1-1 0,1 0 0,0 1 0,-1-1 0,1 1 0,-1-1 0,1 1 0,-1-1 0,0 1 0,1-1 0,-1 1 0,1-1 0,-1 1 0,0-1 0,0 1 0,1 0 0,-1-1 0,0 1 0,0 0 0,0-1 0,1 1 0,-1 0 0,0-1 0,0 1 0,0 0 0,0-1 0,0 1 0,-1 0 0,1 26 0,-1-22 0,0 17 0,2 0 0,0 0 0,4 25 0,-3-36 0,0-1 0,1 1 0,0-1 0,1 0 0,0 0 0,1 0 0,0-1 0,8 13 0,-11-19 0,0-1 0,0 0 0,1 1 0,-1-1 0,0 0 0,1-1 0,-1 1 0,1 0 0,0 0 0,-1-1 0,1 0 0,0 0 0,0 1 0,0-2 0,0 1 0,0 0 0,0-1 0,0 1 0,0-1 0,0 0 0,0 0 0,1 0 0,-1 0 0,0 0 0,0-1 0,0 0 0,0 1 0,0-1 0,0 0 0,5-3 0,7-3 0,0-1 0,0-1 0,0 0 0,16-14 0,-28 21 0,40-34 0,68-72 0,-57 51 0,-25 24 0,-24 25 0,1 1 0,0 0 0,1 0 0,0 0 0,8-6 0,-14 12 0,-1 1 0,0 0 0,1-1 0,-1 1 0,0 0 0,1 0 0,-1-1 0,1 1 0,-1 0 0,0 0 0,1 0 0,-1-1 0,1 1 0,-1 0 0,1 0 0,-1 0 0,0 0 0,1 0 0,-1 0 0,1 0 0,-1 0 0,1 0 0,-1 0 0,1 0 0,-1 0 0,1 0 0,-1 1 0,0-1 0,1 0 0,-1 0 0,1 0 0,-1 1 0,0-1 0,1 0 0,-1 0 0,0 1 0,1-1 0,-1 0 0,0 1 0,1-1 0,-1 0 0,0 1 0,0-1 0,1 1 0,-1-1 0,0 0 0,0 1 0,0-1 0,1 1 0,-1-1 0,0 1 0,0-1 0,0 1 0,0-1 0,0 1 0,0-1 0,0 0 0,0 1 0,0-1 0,-1 2 0,-1 35 0,1-29 0,-2 19 0,-2 0 0,-1 0 0,-1 0 0,-1 0 0,-1-1 0,-18 35 0,25-58 0,0 0 0,0 1 0,0-1 0,0 0 0,-1 0 0,1 0 0,-1-1 0,1 1 0,-1-1 0,0 1 0,-5 2 0,7-4 0,0-1 0,0 0 0,-1 1 0,1-1 0,0 0 0,0 0 0,0 0 0,0 1 0,-1-1 0,1-1 0,0 1 0,0 0 0,0 0 0,-1 0 0,1 0 0,0-1 0,0 1 0,0-1 0,0 1 0,0-1 0,0 1 0,0-1 0,0 0 0,0 1 0,0-1 0,0 0 0,0 0 0,0 0 0,1 1 0,-1-1 0,0 0 0,1 0 0,-1 0 0,0 0 0,1 0 0,-1-1 0,1 1 0,-1-2 0,-13-38 0,13 39 0,0 0 0,1 0 0,0 0 0,-1 0 0,1 0 0,0 0 0,0 0 0,0 0 0,0 0 0,0 0 0,1 0 0,-1 0 0,1 0 0,-1 0 0,1 0 0,-1 1 0,1-1 0,0 0 0,1-2 0,1 3 0,0 0 0,-1 1 0,1-1 0,0 1 0,0-1 0,0 1 0,-1 0 0,1 0 0,0 0 0,0 0 0,5 1 0,-1 0 0,21 2 0,-1 1 0,37 9 0,8 3 0,-50-13 0,0-1 0,0-1 0,0-1 0,0-1 0,0-1 0,-1-1 0,1 0 0,0-2 0,29-10 0,-48 14 71,0 0 0,0-1-1,0 1 1,0-1 0,-1 1 0,1-1 0,0 0 0,-1 0-1,1 0 1,-1 0 0,4-5 0,-4 5-439,-1 1 0,-1-1 0,1 0 0,0 1 0,0-1 0,-1 0 0,1 0 0,0 1 0,-1-1 0,0 0 0,0 0-1,1-3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4.2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8 3408,'0'0'9877,"-12"-2"-9576,-38-3 6,47 5-259,1 0 1,-1 0-1,1 0 1,-1 1-1,1-1 1,-1 1-1,1 0 1,0-1-1,-1 1 1,1 0-1,0 1 1,0-1-1,0 0 1,0 0-1,0 1 1,-2 1-1,-8 5 245,9-6-194,-1 0 0,1 0 1,0 0-1,-1 0 0,1 1 0,0-1 0,1 1 0,-1 0 0,0 0 0,1 0 0,-1 0 1,-3 7-1,5-8-45,0 1 1,0-1 0,1 1 0,-1 0-1,0-1 1,1 1 0,0 0-1,-1-1 1,1 1 0,0 0-1,0 0 1,1-1 0,-1 1 0,1 0-1,-1-1 1,1 1 0,0 0-1,0-1 1,2 5 0,0-2 17,0 0 0,1 0 0,0 0 0,0 0 0,0-1 0,0 1 0,1-1 0,0 0 0,0-1 0,0 1 0,0-1 0,0 0 0,1 0 0,-1 0 0,10 2 0,0 0 46,2-1-1,-1 0 0,0-1 0,25 1 0,80-8 977,-83-2-342,-33-13-427,6-43-2968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5.2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1 127 4720,'0'0'8432,"8"-11"-7910,4-4-189,0 0 0,1 1 0,24-19 0,-31 27-144,1 1-1,-1 1 1,1 0-1,1 0 1,-1 0-1,14-5 1,-19 9-147,0-1 0,0 1 1,0-1-1,0 1 0,0 0 0,0-1 1,1 1-1,-1 0 0,0 0 1,0 1-1,0-1 0,1 0 0,-1 1 1,0-1-1,0 1 0,0 0 1,0 0-1,0 0 0,0 0 0,0 0 1,-1 0-1,1 0 0,0 1 0,0-1 1,-1 1-1,1-1 0,-1 1 1,1 0-1,1 2 0,-2-1 3,0 1 0,-1-1 0,1 0 0,-1 1 0,1-1 0,-1 0 0,0 1 0,0-1 1,-1 0-1,1 1 0,-1-1 0,0 0 0,0 1 0,-1 3 0,0-1 6,-1 4 58,-1 1 0,0-1 0,-1 0 0,0 0 0,-1 0 1,0-1-1,0 0 0,-1 0 0,0-1 0,0 1 0,-1-2 0,-15 13 0,22-20-70,1 1-1,-1 0 0,0 0 0,1 0 0,-1 0 0,1 0 0,-1 0 0,1 0 1,0 0-1,-1 0 0,1 0 0,0 0 0,0 0 0,0 0 0,0 1 1,0-1-1,0 0 0,0 0 0,0 0 0,0 0 0,0 0 0,1 0 0,-1 0 1,0 0-1,1 0 0,-1 0 0,1 0 0,-1 0 0,1 0 0,-1 0 0,1 0 1,0 0-1,1 1 0,0 1 19,1 0 1,-1 1 0,1-1-1,0 0 1,0-1-1,0 1 1,6 3 0,9 2 282,1-1 1,-1-1 0,1 0-1,39 5 1,-45-9-166,-9-2-231,0-1-1,-1 0 1,1 1 0,0-2-1,0 1 1,-1 0-1,1-1 1,-1 1 0,1-1-1,3-3 1,0 2-2201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6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3912,'0'0'15779,"12"-2"-15549,3 0-156,13-3 224,39-1-1,-38 5 291,58-9 0,-71 8-94,29 2 0,-28 0-25,-11 4-168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8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32 157 4416,'0'0'11430,"-2"11"-11067,-7 32-56,2-16 16,2 1-1,-3 37 1,8-57-223,-1 0 0,1 0 0,1 1 1,0-1-1,0 0 0,1 0 1,0 0-1,0 0 0,0 0 0,1-1 1,1 1-1,-1-1 0,6 8 0,-5-10-8,-1 0-1,1 0 0,0-1 1,0 0-1,1 0 0,-1 0 0,1 0 1,0-1-1,0 1 0,0-1 0,1-1 1,-1 1-1,1-1 0,6 2 1,-7-3-52,-1 0 1,1 0-1,0-1 1,-1 0 0,1 0-1,0 0 1,-1 0-1,1-1 1,-1 0 0,1 0-1,0 0 1,-1 0-1,0-1 1,1 0 0,-1 0-1,0 0 1,0 0-1,0-1 1,4-3 0,5-5 29,0-1 1,-1 0 0,-1-1 0,0-1-1,-1 0 1,0 0 0,-1-1 0,0 0-1,-2-1 1,0 0 0,0 0 0,-1 0-1,-2-1 1,1 0 0,1-17 0,-6 33-62,0 0 1,1 0-1,-1 0 1,0 1 0,0-1-1,0 0 1,0 0-1,0 0 1,0 0-1,0 1 1,-1-1 0,1 0-1,0 0 1,0 0-1,-1 1 1,1-1 0,0 0-1,-1 0 1,1 1-1,-1-1 1,1 0-1,-1 1 1,1-1 0,-1 0-1,1 1 1,-1-1-1,0 1 1,1-1 0,-2 0-1,1 1-1,0 0 0,1-1 0,-1 1 0,0 0-1,0 0 1,1 0 0,-1 0 0,0 0 0,1 0 0,-1 1 0,0-1-1,0 0 1,1 0 0,-1 0 0,0 1 0,1-1 0,-1 0 0,0 1-1,1-1 1,-1 1 0,1-1 0,-1 0 0,1 1 0,-1 0 0,1-1-1,-1 1 1,1-1 0,-1 1 0,1-1 0,0 1 0,-1 0 0,1-1-1,-1 2 1,-1 5 3,0 0 0,0 0 0,0 0 0,1 0-1,0 0 1,0 1 0,1-1 0,0 0 0,0 1-1,0-1 1,1 0 0,1 1 0,-1-1 0,1 0-1,0 0 1,1 0 0,5 12 0,-5-12-6,1 0 0,-1 0 0,1-1 0,1 1 0,-1-1 0,1 0 0,0 0 0,0-1 0,1 0 0,0 1 0,0-2-1,0 1 1,0-1 0,1 0 0,-1 0 0,1-1 0,9 4 0,-9-6 2,0 0 0,0 0-1,0 0 1,0-1 0,1 0 0,-1-1-1,0 0 1,0 0 0,0 0-1,0-1 1,0 0 0,0 0 0,-1-1-1,1 0 1,-1 0 0,9-5-1,-8 3 1,0 0 0,0 0-1,0 0 1,0-1-1,-1 0 1,0 0 0,0-1-1,-1 0 1,0 0-1,0 0 1,0 0 0,6-16-1,-7 11 0,0 0-1,-1 0 0,-1 0 0,0 0 0,0-1 1,-1 1-1,-1-1 0,-2-21 0,1 26 8,0 0-1,-1 0 1,0 1-1,0-1 0,0 1 1,-1-1-1,-1 1 1,1 0-1,-1 0 1,0 0-1,-1 1 0,0-1 1,0 1-1,-10-10 1,10 13 18,0 0-1,0 0 1,0 0 0,-1 0 0,1 1 0,-1 0 0,1 0 0,-1 1 0,-10-2 0,9 2-5,0-1 0,0 0 0,0 0 0,0-1 0,-10-4 0,17 6-36,-1 1-1,1 0 1,0 0 0,-1-1 0,1 1 0,0 0-1,-1-1 1,1 1 0,0-1 0,0 1-1,0 0 1,-1-1 0,1 1 0,0-1-1,0 1 1,0 0 0,0-1 0,0 1-1,0-1 1,0 1 0,0-1 0,0 1 0,0-1-1,0 1 1,0 0 0,0-1 0,0 1-1,0-1 1,0 1 0,0-1 0,1 1-1,-1 0 1,0-1 0,0 1 0,1 0-1,-1-1 1,0 1 0,0 0 0,1-1-1,-1 1 1,0 0 0,1-1 0,-1 1 0,1 0-1,18-16-398,-18 14 398,21-12-3112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3:59.3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5016,'0'0'10704,"12"-7"-10215,-4 3-394,6-5 134,1 1 0,-1 1 0,2 0 0,19-5 0,-24 9-33,-8 2-122,-1 0 1,0 0-1,1 1 1,-1-1 0,0 1-1,1-1 1,-1 1-1,1 0 1,-1 0 0,1 0-1,-1 0 1,1 0-1,-1 1 1,0-1 0,1 1-1,-1 0 1,0-1 0,1 1-1,3 2 1,-6-2-53,1 0 0,0-1-1,-1 1 1,1 0 0,-1 0 0,1 0 0,-1-1 0,0 1 0,1 0 0,-1 0-1,0 0 1,1 0 0,-1 0 0,0 0 0,0-1 0,0 1 0,0 0 0,0 0 0,0 0-1,0 0 1,0 0 0,0 0 0,-1 0 0,1 0 0,0 0 0,0-1 0,-1 2-1,-11 27 293,11-29-299,-8 17 131,-1-1-1,-1 0 1,-13 14-1,-15 21 700,39-50-816,-1-1 1,1 1-1,0-1 1,-1 1-1,1-1 1,0 1-1,0 0 1,0-1-1,0 1 1,-1-1-1,1 1 1,0 0 0,0-1-1,0 1 1,0 0-1,0-1 1,0 1-1,1-1 1,-1 1-1,0 0 1,0-1-1,0 1 1,0-1-1,1 1 1,-1 0-1,0-1 1,1 1-1,-1-1 1,0 1 0,1-1-1,0 1 1,1 1 26,1 0 1,-1 0 0,1 0 0,0 0 0,-1-1 0,1 1 0,3 1 0,49 13 343,-13-11-86,-34-4-216,0 0 0,1 0 1,-1 0-1,0 1 0,11 4 1,-18-6-78,-1 1 0,1-1 0,-1 0 0,1 0 0,0 0 0,-1 0 0,1 1 0,0-1 1,-1 0-1,1 0 0,-1-1 0,1 1 0,0 0 0,-1 0 0,1 0 0,0 0 1,-1 0-1,2-1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00.5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1 4912,'0'0'8396,"-5"13"-8015,-11 26 160,-25 43-1,-4-8 136,-43 81 525,77-132-1036,2-1 1,0 1-1,2 1 1,0-1-1,-4 33 0,6-16 84,1 1-1,2 0 0,1 0 0,3-1 0,1 1 1,13 62-1,-4-44 29,-7-34-82,0 1-1,2 0 0,15 38 0,-1-20 308,1-2 0,2 0 0,54 71 0,-54-84 202,1-1 0,54 47 0,-73-70-549,-5-4-111,-1-1 0,1 1-1,-1 0 1,1 0 0,-1-1-1,1 1 1,-1-1-1,1 1 1,0 0 0,-1-1-1,1 1 1,0-1 0,0 0-1,-1 1 1,1-1-1,0 0 1,0 1 0,0-1-1,-1 0 1,1 0 0,0 0-1,0 1 1,0-1 0,0 0-1,0 0 1,-1 0-1,1-1 1,0 1 0,0 0-1,0 0 1,0 0 0,-1-1-1,3 1 1,19-27-145,-13 12-2999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02.0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3808,'0'0'13146,"13"10"-12822,82 64 247,-76-56-401,0 1-1,-2 0 1,0 2 0,18 28 0,3 4 61,-24-33-120,0 0 1,-2 1 0,18 41-1,18 72 296,-38-98-239,-2 1 0,-1 0 0,4 74 0,-13 114 536,-14-39-169,10-153-372,-1 0-1,-2 0 1,-19 49-1,11-42 28,-26 60 287,35-86-329,1-1-1,-2 0 0,1 0 0,-2-1 1,-11 12-1,9-12 22,-29 25 773,38-34-855,0-1-1,-1 0 1,0 0 0,0 0 0,0 0-1,0 0 1,0-1 0,0 0 0,0 0-1,-8 1 1,10-2-37,0 1 0,0-1-1,0 1 1,0-1 0,0 1-1,0 0 1,0 0 0,0 0 0,-3 2-1,4-2-23,-1 0-1,1 0 1,-1 0 0,1 0-1,-1 0 1,0-1-1,1 1 1,-1-1-1,0 1 1,1-1 0,-4 1-1,18-16-333,26-30-160,-20 20-2818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04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1 295 3808,'0'0'10929,"5"-11"-10560,16-39-19,-17 43-225,0 0 1,0 0 0,1 0 0,0 0 0,0 1 0,1-1 0,0 2 0,0-1 0,0 1 0,12-9-1,-5 4 170,-11 9-246,-1 0 0,1 0 0,0-1 0,-1 1 0,1 0 0,0 0 0,0 1 0,0-1 0,0 0 0,0 1 0,3-1 0,-5 0-22,1 1-1,0 1 1,-1-1-1,1 0 1,-1 0-1,1 0 0,0 0 1,-1 0-1,1 1 1,-1-1-1,1 0 1,-1 0-1,1 1 0,0-1 1,-1 0-1,1 1 1,-1-1-1,0 1 1,1-1-1,-1 1 1,1-1-1,-1 1 0,0-1 1,1 1-1,1 4 92,0 0-1,-1 0 1,0 0 0,0 0-1,0 1 1,0-1-1,-1 6 1,1 8-92,8 61 408,13 86 507,-20-154-778,1 0-1,8 23 1,-8-31-116,-1 1 1,1 0 0,0-1-1,0 1 1,0-1-1,1 0 1,-1 0-1,9 7 1,-8-8-15,0 0-1,0 0 1,0-1 0,1 1 0,-1-1-1,1 0 1,0 0 0,-1 0 0,1-1-1,0 1 1,0-1 0,0-1-1,0 1 1,7 0 0,-9-2-10,1 1 0,0 0 1,0-1-1,-1 0 0,1 0 1,0 0-1,-1 0 0,1-1 1,-1 0-1,0 1 0,1-1 1,-1 0-1,0-1 0,0 1 1,0 0-1,0-1 0,-1 0 1,1 1-1,3-6 0,8-12 73,0-1 0,-2 0 0,-1 0 0,0-1 0,-2-1 0,9-30 0,-14 39-30,-1-1 1,0 1-1,-1-1 0,-1 0 0,-1 0 1,0 1-1,-1-1 0,0 0 0,-1 0 0,-1 1 1,-6-23-1,5 22 33,0 0 1,-2-19-1,2 4 63,3 27-151,1 1 1,0-1-1,0 1 1,1-1-1,-1 1 0,0-1 1,1 1-1,0-1 0,-1 1 1,1-1-1,0 1 1,0 0-1,1-1 0,-1 1 1,0 0-1,1 0 1,-1 0-1,1 0 0,0 0 1,0 0-1,-1 0 1,1 1-1,0-1 0,1 1 1,-1-1-1,0 1 1,0 0-1,4-2 0,-1 1-10,0 0-1,0 0 1,0 0-1,0 1 1,1-1-1,-1 1 0,0 1 1,1-1-1,-1 1 1,0 0-1,1 0 0,9 1 1,-1 4 85,0-1 1,0 2-1,-1 0 1,1 0 0,-1 2-1,-1-1 1,1 1-1,-1 1 1,18 17-1,3 1 773,-23-33-1289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06.1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52 117 6728,'0'0'3697,"-1"11"-3188,-13 206 2229,6-161-1943,4-39-364,2 1 0,-1 20 0,-7 48 2706,8-84-1933,0-7-738,-2-13-191,3-17 12,1-34 118,7-42 143,-6 70-214,1-1-1,16-73 1,-17 107-272,2 1-1,-1-1 0,1 1 0,1 0 0,-1 0 1,1 0-1,0 0 0,1 1 0,-1 0 0,1 0 1,8-7-1,-9 9-4,1 0 0,0 1 0,-1-1 0,1 1 0,1 0 0,-1 1 0,0-1 0,1 1 0,-1 0 0,1 0 0,0 1 0,0-1 0,0 1 0,-1 1 0,9-1 0,-9 1-7,1 1 1,-1-1-1,1 1 1,-1 0-1,0 1 1,0-1-1,0 1 1,0 0-1,0 0 0,0 1 1,0 0-1,0-1 1,5 6-1,-8-6-23,1 0 0,0 1 0,-1-1 0,0 1 0,1-1 0,-1 1 1,0 0-1,-1 0 0,1 0 0,0 0 0,-1 1 0,0-1 0,1 0 0,-1 1 0,0-1 0,-1 0 0,1 1 0,-1-1 0,0 1 0,1-1 0,-2 7 0,0-4 15,-1 0 0,0 0-1,0 0 1,-1 0 0,1 0 0,-1 0-1,-1-1 1,1 1 0,-1-1 0,0 0-1,0 0 1,0 0 0,-1-1-1,0 1 1,0-1 0,0 0 0,0-1-1,-1 1 1,-5 2 0,3-4 6,0-1 0,0 0 0,-1-1 0,1 1 0,0-1 0,0-1 0,0 0 0,0 0 1,-10-3-1,-35-2 191,52 6-234,0 0 1,0 0-1,1 0 0,-1 0 1,0-1-1,0 1 1,0 0-1,0 0 1,1 0-1,-1-1 0,0 1 1,0 0-1,0-1 1,1 1-1,-1-1 0,0 1 1,1-1-1,-1 1 1,0-1-1,1 0 0,-1 1 1,1-1-1,-1 0 1,1 1-1,-1-1 0,1 0 1,-1 1-1,1-2 1,-3-21-2621,3 20 1370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07.1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0 174 5520,'0'0'11958,"8"-11"-11421,81-116 1845,-86 124-2243,0 0 0,0 0 0,0 0 0,0 0 0,0 0 0,1 1 0,-1-1 0,1 1-1,0 0 1,7-3 0,-9 5-81,0-1 0,0 0 0,-1 1 0,1-1 0,0 1 0,0 0-1,0 0 1,0 0 0,0-1 0,0 2 0,0-1 0,-1 0 0,1 0 0,0 1-1,0-1 1,0 1 0,0-1 0,-1 1 0,1 0 0,0 0 0,-1 0-1,1 0 1,0 0 0,-1 0 0,3 3 0,7 9 157,0 1-1,9 17 1,-13-18 23,2 0-1,-1-1 1,13 13 0,-20-24-151,0-1 1,0 1 0,0 0-1,0-1 1,0 1-1,0-1 1,1 1 0,-1-1-1,0 0 1,0 1 0,0-1-1,1 0 1,-1 0 0,0 0-1,0 0 1,1 0 0,-1 0-1,0 0 1,0-1-1,0 1 1,1 0 0,-1-1-1,0 1 1,0 0 0,0-1-1,0 0 1,0 1 0,2-2-1,31-23 956,-29 21-714,7-4-322,0 0 0,1 1 0,0 0 0,0 1 0,0 1 1,1 0-1,16-3 0,-1-1-3660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06.7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11 163 14368,'0'0'2751,"-7"-64"-1695,3 36-96,8 7 8,3 7-288,1 2 16,4 0-192,6 4 0,0 4-128,0 4 8,10 6-176,5 4 0,7 8-120,-2-2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0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5120,'0'0'18554,"10"2"-18370,5 1-91,-1-1 1,0-1 0,1-1-1,-1 0 1,16-2-1,110-30 457,-63 13-302,-54 15-140,1 1 0,0 1 1,34 2-1,-30 1 33,-2 0 228,-1 2-1,0 1 0,44 13 1,-43-11 14,-12-2-46,0 1-1,19 9 1,-25-9-79,-2-2-739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1.6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76 5920,'0'0'15341,"10"2"-15041,5 1-189,1 0 1,-1-1-1,0-1 1,21-1-1,146-18 803,-84 7-435,-76 10-197,41 3 0,-49-1-80,-1 0 0,1 0 1,-1-2-1,1 1 1,-1-2-1,1 0 1,-1 0-1,21-7 1,-24 5-336,21-11 1466,-29 14-1578,0 0 1,-1-1-1,1 1 0,-1 0 1,0-1-1,1 1 1,-1-1-1,0 1 0,0-1 1,0 1-1,0-1 1,0 0-1,0 0 0,-1 1 1,2-4-1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4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4720,'0'0'15618,"11"5"-15311,-5-1-251,1 0 3,0-1 0,0 1 0,0-2 0,0 1 0,0-1 0,1 0 0,-1 0 1,16 1-1,45-3 541,47 4 446,-95-4-805,-17-1-193,0 1-1,-1-1 1,1 1-1,0 0 1,-1 0 0,1 1-1,0-1 1,0 0-1,-1 1 1,1 0 0,0-1-1,-1 1 1,1 0-1,2 2 1,-4-2 44,1 0 0,-1 0 0,0 0 0,1-1 0,-1 1 0,1 0 0,-1-1 0,1 1 0,-1-1 1,1 0-1,-1 1 0,1-1 0,-1 0 0,1 0 0,2 0 0,27-3-602,-14 0-2640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6.1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24 5520,'0'0'12125,"-11"10"-11633,4-2-385,-5 2 105,0 2 0,1 0-1,0 0 1,1 1-1,-10 16 1,11-9 378,-11 34 1,11-26-217,7-22-282,0 0 0,1 1 0,0 0 0,0-1 0,1 1 0,-1-1 0,1 1 0,1 0 0,0-1 0,0 1 0,0-1 0,0 1-1,1-1 1,4 10 0,0-4 74,-1 0 0,2-1 0,-1 0 0,1 0 0,1 0 0,13 14 0,-18-22-103,1 0 0,-1 1 1,0-1-1,1 0 0,0-1 0,-1 1 1,1-1-1,7 4 0,-9-6-37,0 1 0,1-1 0,-1 1-1,0-1 1,1 0 0,-1 0 0,0 0 0,0 0 0,1 0 0,-1-1-1,0 1 1,0-1 0,1 1 0,-1-1 0,0 0 0,0 0-1,0 0 1,0 0 0,0 0 0,2-2 0,11-9 70,-1 0 0,-1-1 0,0 0 0,0-1 0,15-24 0,-14 20-11,-1-1 55,0-1 0,-1 0-1,17-41 1,-28 57-133,4-7 200,-4 16 89,-1 18-206,2-9-63,0 1 0,2-1 1,0 0-1,0-1 0,9 20 0,2-4 56,23 36 0,-36-61-66,0-1-1,1 0 0,-1 0 1,1 0-1,0 0 0,0 0 1,0 0-1,0-1 0,0 0 1,1 1-1,-1-1 1,1 0-1,0-1 0,-1 1 1,1-1-1,0 1 0,0-1 1,8 1-1,-7-2 8,0 0-1,0 0 1,0 0-1,0-1 1,0 0-1,0 0 0,0 0 1,-1-1-1,1 1 1,0-1-1,-1 0 1,1 0-1,-1-1 1,1 0-1,3-3 1,3-3 27,0 0 1,0-1-1,-1 0 0,-1-1 1,0 0-1,0-1 0,9-16 1,-13 17-11,1 1 1,-2 0 0,1-1 0,-1 0 0,-1 0 0,0-1 0,-1 1-1,0 0 1,1-20 0,-3 4 103,-6-45 0,5 63-113,-1 0 1,0 0-1,-1 0 0,0 0 1,0 0-1,-1 0 1,0 1-1,-8-13 0,10 19-22,1 1-1,0-1 0,-1 0 1,1 1-1,-1-1 0,0 1 1,1 0-1,-1-1 0,0 1 1,0 0-1,0 0 0,0 0 1,0 1-1,0-1 0,0 0 1,0 1-1,0-1 0,0 1 1,0 0-1,-1-1 0,-2 1 1,2 0-22,1 0 0,0 1 0,-1-1 0,1 0 0,0 1 0,-1-1 0,1 1 0,-3 1 1,4-2-7,1 1 0,-1-1 0,1 0 0,-1 1 0,1-1 0,-1 1 0,1-1 0,-1 1 0,1-1 0,-1 1 0,1-1 0,0 1 0,-1-1 0,1 1 0,0 0 0,-1-1 0,1 1 0,0 0 0,0-1 0,0 1 0,-1 0 0,1-1-1,0 1 1,0 0 0,0-1 0,0 1 0,0 0 0,0-1 0,0 1 0,1 0 0,-1-1 0,0 1 0,0 0 0,1-1 0,-1 1 0,1 1 0,25 50-1304,-14-36-2306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6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0 5824,'0'0'6024,"-12"2"-5411,5-1-603,-62 14 1330,59-12-976,0-1 1,0 2-1,1 0 0,0 0 1,-16 10-1,19-10-269,-4 2 292,1 1 0,0 1 0,0 0 0,0 0 0,-11 14 0,19-20-292,0 0 1,0 0-1,0 0 1,0 0-1,0 0 1,0 0 0,0 0-1,1 0 1,-1 0-1,1 0 1,-1 0-1,1 1 1,0-1-1,0 0 1,0 3-1,1-2-14,0-1 0,-1 0 0,1 1 0,0-1 0,0 0 0,1 0-1,-1 0 1,0 0 0,1 0 0,-1 0 0,1 0 0,0 0-1,0 0 1,0-1 0,0 1 0,3 2 0,4 2 48,0 0 0,1 0 0,0-1 0,-1 0 0,1-1 0,1 0 0,-1-1 0,1 0 0,-1 0 0,1-1 1,0 0-1,0-1 0,0 0 0,0-1 0,20-2 0,-15 0 15,34-4 443,-47 6-521,1-1 0,-1 1 1,0-1-1,1 0 0,-1-1 1,0 1-1,0-1 0,1 1 0,-1-1 1,4-3-1,6-18 49,-6 9-190,4-9-3112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17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5824,'0'0'11049,"11"-10"-10564,36-31-36,-43 38-314,0 0-1,1-1 0,-1 1 0,1 1 0,0-1 0,0 1 0,5-2 0,-7 3-52,-1 0 1,1 1-1,-1-1 0,0 1 1,1 0-1,-1 0 0,1 0 0,-1 0 1,1 0-1,-1 0 0,1 1 0,2 0 1,-2 1-15,0-1 1,0 1 0,0 0-1,0 0 1,0 0 0,-1 0-1,1 0 1,-1 1 0,1-1-1,-1 1 1,0 0-1,0 0 1,0-1 0,0 1-1,-1 0 1,1 1 0,-1-1-1,2 4 1,0 5 39,0 0 0,0 0 1,-1 0-1,-1 0 0,0 0 0,-1 0 0,0 0 0,0 0 0,-2 1 1,1-1-1,-2 0 0,1-1 0,-2 1 0,1 0 0,-11 19 1,4-16 58,9-13-113,0-1 0,-1 0 0,1 1-1,0-1 1,0 1 0,0 0-1,0-1 1,1 1 0,-1 0 0,0-1-1,1 1 1,-1 0 0,1 0 0,-1-1-1,1 1 1,0 0 0,0 0-1,0 0 1,0 0 0,0 2 0,2-3 12,0 1 1,0-1-1,0 0 0,0 0 1,0 0-1,0 0 1,1 0-1,-1-1 1,0 1-1,1-1 1,-1 1-1,0-1 1,0 0-1,3 0 1,-1 1 38,2-1-9,0 0 0,0 0 0,0-1-1,0 0 1,0 0 0,0 0 0,-1-1-1,8-2 1,-8 2-17,0 0 0,0 0 0,0 1-1,1 0 1,-1 0 0,0 0 0,1 1 0,-1 0 0,0 0-1,1 0 1,8 2 0,-8 0 337,4 0-616,-6 0-3546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27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4816,'0'0'11881,"8"-9"-11493,13-18 161,31-29 0,-46 51-371,-1 1-1,2-1 0,-1 1 1,0 0-1,1 1 0,0 0 1,-1 0-1,2 0 0,-1 1 1,0 0-1,14-2 0,-19 4-141,0 0-1,0 0 0,-1 0 1,1 0-1,0 0 0,0 1 1,0-1-1,0 1 0,-1-1 0,1 1 1,0 0-1,0 0 0,-1-1 1,1 1-1,-1 1 0,1-1 1,-1 0-1,1 0 0,-1 0 1,0 1-1,1-1 0,-1 1 0,0-1 1,0 1-1,0-1 0,0 1 1,0 0-1,-1-1 0,1 1 1,0 0-1,0 3 0,2 7 65,0 0-1,-1 0 0,1 22 1,-2-22-22,0 30 188,-5 60 1,1-66-46,1 0 1,6 60-1,-3-90-218,-1-3 51,1 1 0,-1 0 0,1 0 0,0-1 0,0 1 0,0-1 0,3 5 0,-4-7-41,1 0 1,0-1 0,-1 1-1,1 0 1,0 0-1,-1-1 1,1 1-1,0-1 1,0 1-1,0-1 1,0 1 0,0-1-1,-1 0 1,1 1-1,0-1 1,0 0-1,0 0 1,0 1 0,0-1-1,0 0 1,0 0-1,0 0 1,0 0-1,0 0 1,0-1-1,0 1 1,0 0 0,0 0-1,0-1 1,0 1-1,0 0 1,0-1-1,1 0 1,7-3 30,0-1 0,0-1 0,0 1 0,-1-1 1,0-1-1,0 1 0,0-1 0,-1-1 0,0 1 0,-1-1 0,1-1 1,-2 1-1,8-13 0,-3 2 11,-1 0 1,0-1-1,-2 0 1,0 0-1,6-33 1,-3-20 81,-7 48-47,0 0-1,2 0 1,11-35 0,-15 57-73,0 0 1,0 0 0,1 0 0,-1 0 0,1 1 0,0-1 0,0 1 0,0-1 0,0 1-1,0-1 1,1 1 0,-1 0 0,1 0 0,-1 0 0,1 1 0,0-1 0,3-1 0,-1 1-8,-1 1 0,0 0 1,1 0-1,-1 0 1,1 1-1,-1-1 0,1 1 1,-1 0-1,1 0 0,-1 1 1,9 1-1,171 46 582,-184-48-602,35 13 523,-25-5-4200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29.1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6128,'0'0'11753,"-10"6"-11268,-30 23-36,39-28-424,0 0 0,0-1-1,0 1 1,0 0 0,1 0-1,-1-1 1,0 1 0,1 0-1,-1 0 1,0 0 0,1 0-1,-1 0 1,1 0 0,-1 0-1,1 0 1,0 0 0,0 0-1,-1 0 1,1 0 0,0 0-1,0 0 1,0 1 0,0-1-1,0 0 1,0 0 0,1 1-1,-1 5 128,0 0 24,0 0 1,0 0-1,0 0 1,1 0-1,0 0 1,1 0-1,-1 0 1,6 12-1,-5-16-98,-1 1-1,2 0 1,-1 0-1,0-1 1,1 1 0,0-1-1,-1 0 1,1 0-1,1 0 1,-1 0-1,0 0 1,1-1-1,-1 1 1,1-1-1,6 3 1,-7-4-38,-1-1-1,0 1 1,0 0-1,1-1 1,-1 0-1,0 1 1,1-1-1,-1 0 1,1 0 0,-1 0-1,0-1 1,1 1-1,-1-1 1,0 1-1,0-1 1,1 0-1,-1 0 1,0 0 0,0 0-1,0 0 1,0 0-1,0 0 1,0-1-1,0 1 1,0-1-1,-1 0 1,3-2 0,2-2 49,-1-1 1,0 0 0,0 0 0,-1 0 0,0-1 0,4-10 0,-3 6 136,0 0 0,1 0 1,0 1-1,1-1 0,0 1 0,15-16 0,-15 94 487,-11-27-643,-2 0 0,-13 46 0,7-34-14,9-42-47,-27 115 121,23-100-88,-2-1 0,-21 45 0,26-62-19,0 0 0,-1 0 0,1-1 0,-1 0 0,-1 0 0,1 0 0,-1 0 0,0-1 1,0 0-1,-1-1 0,1 1 0,-9 3 0,14-8-15,0 0 1,1 0-1,-1 0 1,0 0 0,0-1-1,0 1 1,0 0-1,0 0 1,0-1-1,0 1 1,0-1-1,0 1 1,1 0-1,-1-1 1,0 0-1,0 1 1,0-1 0,1 1-1,-1-1 1,0 0-1,1 0 1,-1 0-1,-16-21 100,12 14-86,1-1 1,0 0-1,1 0 0,0 0 1,0 0-1,0-1 1,2 1-1,-1-1 0,1 0 1,0 1-1,1-1 0,1-16 1,0 20-7,0-1-1,0 1 1,1-1 0,-1 1-1,1-1 1,1 1 0,-1 0 0,1 0-1,0 0 1,0 0 0,1 0-1,0 1 1,0 0 0,0 0 0,1 0-1,-1 0 1,1 0 0,0 1-1,10-6 1,6 0 43,1 1-1,0 1 1,1 0-1,-1 2 1,1 1-1,45-4 0,-58 9 33,0 0 0,1 1 0,-1 0 0,0 0 0,15 5 0,-16-3-384,-1 0 13,-1-6-3496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1.3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 4008,'0'0'16751,"14"1"-16555,-6 0-163,10 1 48,-1-1 0,0-1 0,34-3-1,-1-5 155,0 3 0,0 2 0,58 3 0,-88 3-137,-14-2-25,0 0-1,1-1 0,-1 0 1,1 0-1,7-1 0,24 0 598,-37 1-644,0 0 0,0 0-1,0 0 1,0 0 0,0 0 0,0 0 0,0 0 0,0 0 0,0 0 0,0 1 0,0-1 0,0 0 0,0 1-1,0-1 1,0 1 0,0-1 0,0 1 0,0 0 0,-1-1 0,1 1 0,0 0 0,0-1 0,-1 1 0,1 0 0,-1 0-1,1 0 1,-1-1 0,1 1 0,-1 0 0,1 0 0,0 1 0,-1-1-81,0-1 0,1 0 0,-1 1 1,1-1-1,-1 0 0,1 0 0,-1 1 0,1-1 0,-1 0 1,1 0-1,-1 0 0,1 0 0,-1 0 0,1 0 1,-1 1-1,1-1 0,-1 0 0,1-1 0,-1 1 0,1 0 1,-1 0-1,2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2.1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63 1 5624,'0'0'11862,"-5"13"-11458,4-11-395,-9 25 371,1 1-1,-8 45 1,0 139 1407,15-174-1384,1-22 15,0 0 0,3 28 0,-2-21 27,0-20-345,0 0-1,-1 0 1,1 0-1,0 1 1,1-1-1,-1 0 0,1 0 1,-1 0-1,1 0 1,0 0-1,2 4 1,-3-6-85,1-1 1,-1 0 0,1 1-1,-1-1 1,1 0-1,-1 0 1,1 1 0,-1-1-1,1 0 1,-1 0 0,1 0-1,-1 0 1,1 0 0,-1 0-1,1 0 1,-1 0 0,1 0-1,-1 0 1,1 0-1,-1 0 1,1 0 0,-1 0-1,1 0 1,-1-1 0,1 1-1,-1 0 1,1 0 0,-1-1-1,1 1 1,-1 0-1,0-1 1,1 1 0,-1 0-1,1-1 1,-1 1 0,1-1-1,15-15-2817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320 928 8136,'0'0'7438,"-13"1"-7088,11-1-342,-12 1 129,-1 0 1,1 0-1,-1 2 1,1 0-1,-1 0 1,1 1-1,-23 11 0,18-4 196,-1 1-1,-30 26 0,41-31-196,0 1 0,1 1-1,0 0 1,0 0-1,1 1 1,1 0-1,-7 10 1,12-18-106,0 0 0,0 0 0,0 0 0,0 0 0,0 0 0,0 0 1,1 1-1,-1-1 0,1 0 0,-1 0 0,1 1 0,0-1 0,0 0 0,0 1 1,0-1-1,0 0 0,1 0 0,-1 1 0,1-1 0,-1 0 0,1 0 0,0 0 0,0 1 1,0-1-1,0 0 0,0 0 0,0-1 0,1 1 0,-1 0 0,1 0 0,-1 0 1,1-1-1,0 1 0,-1-1 0,4 2 0,1 0 15,-1 0 1,1-1 0,-1 0-1,1 0 1,0 0-1,0-1 1,0 0-1,-1 0 1,1 0-1,0-1 1,0 0-1,12-1 1,-5-2 22,-1 1 1,0-2 0,0 1-1,0-2 1,-1 0 0,0 0-1,1-1 1,-2 0 0,1-1 0,-1 0-1,18-17 1,4-7 258,55-71 0,-70 81-217,11-13 20,-2-1 0,-1-2 1,-2 0-1,-2-1 0,-1-1 1,-3-1-1,0-1 1,13-54-1,-22 64-33,-2 0-1,0 0 1,-2-1 0,-2 1-1,-1-1 1,-1 0 0,-7-51-1,6 78-69,0 1 0,0 0-1,0 0 1,-1-1 0,0 1-1,0 0 1,0 0 0,-4-6-1,5 9-19,0 0 0,1 0-1,-1 1 1,0-1 0,0 0-1,0 0 1,0 1-1,0-1 1,0 0 0,0 1-1,0-1 1,0 1 0,0-1-1,-1 1 1,1-1-1,0 1 1,0 0 0,0 0-1,-1 0 1,1 0 0,0 0-1,0 0 1,0 0-1,-1 0 1,1 0 0,0 0-1,0 1 1,0-1 0,-1 0-1,1 1 1,0-1-1,0 1 1,0-1 0,0 1-1,-2 1 1,-8 6 7,0 1-1,1 0 1,0 1 0,0 0 0,1 0-1,1 1 1,-1 0 0,2 0-1,-9 17 1,1 3-4,1 0 0,-16 52 0,21-46 24,1 1 1,1 0 0,2 0-1,2 1 1,3 60 0,2-77 18,1 0 1,1 0-1,1 0 1,0-1-1,2 1 1,1-1 0,0-1-1,2 0 1,0 0-1,21 29 1,-24-40-9,-1 0 0,2-1 0,-1 0 1,1 0-1,0-1 0,14 10 0,-19-15-21,1 1 0,0-1 0,0 0-1,0 0 1,0 0 0,0-1 0,0 1-1,1-1 1,-1 0 0,0 0 0,1-1-1,-1 1 1,1-1 0,-1 0 0,1 0 0,-1-1-1,1 1 1,6-3 0,-2 0 19,0 0 1,0-1-1,-1-1 0,0 0 1,0 0-1,0 0 0,-1-1 1,9-8-1,5-8 187,23-29 1,11-13 471,-46 54-569,-4 6 352,-4 20-232,-2 1-211,-2 32 65,7 77-1,-3-112-94,1 0 0,1 0 0,0 0 0,1 0 0,1 0 0,0-1 0,0 0 0,1 0 0,1-1 0,10 16-1,-15-26-6,0 0 0,0 0-1,0 0 1,0 0-1,0 0 1,0 0 0,0-1-1,1 1 1,-1-1-1,1 1 1,-1-1 0,1 0-1,-1 0 1,1 0-1,0-1 1,0 1 0,-1-1-1,1 1 1,0-1 0,0 0-1,0 0 1,-1 0-1,1 0 1,0 0 0,0-1-1,0 0 1,-1 1-1,1-1 1,0 0 0,-1 0-1,1 0 1,-1-1-1,4-1 1,5-3 15,-1-1 0,0 0 0,0-1 0,-1 0 0,0 0-1,11-14 1,44-60 149,62-103 0,-124 181-164,36-59 94,-2-1 0,-4-2 0,-3-1 0,-2-1 0,-3-1 0,26-133 0,1-120 525,-52 309-496,-7 17-3,-8 20-28,-12 33-66,2 1 0,-22 76 1,9-26-32,-210 662-274,197-593 238,-50 166 1,93-313 99,-15 31 0,24-60-59,0 0 1,-1-1-1,1 1 0,0 0 1,0-1-1,-1 1 0,1-1 0,0 1 1,-1 0-1,1-1 0,0 1 1,-1-1-1,1 1 0,-1-1 0,1 1 1,-1-1-1,1 1 0,-1-1 1,0 0-1,1 1 0,-1-1 1,1 0-1,-1 0 0,0 1 0,1-1 1,-1 0-1,0 0 0,1 0 1,-1 0-1,0 0 0,1 1 0,-1-1 1,0-1-1,1 1 0,-2 0 1,1 0 3,0-1 1,0 0 0,1 1-1,-1-1 1,0 0 0,0 1-1,1-1 1,-1 0 0,0 0-1,1 0 1,-1 0 0,1 0-1,-1 1 1,1-1-1,0 0 1,-1 0 0,1 0-1,0 0 1,0 0 0,0 0-1,-1 0 1,1 0 0,0 0-1,1-2 1,-1-7 28,1 0 0,1 1 1,0-1-1,0 0 0,1 1 0,0-1 0,1 1 0,0 0 1,7-11-1,56-81 87,-38 62-96,363-467 157,-286 376-153,-38 45-18,-5-3 0,96-176 0,-89 131-15,70-152 0,-134 262-43,-6 22 41,0 1 1,1-1-1,-1 1 0,0-1 1,0 0-1,0 1 1,0-1-1,1 1 0,-1-1 1,0 0-1,0 1 0,0-1 1,0 1-1,0-1 1,-1 0-1,1 1 0,0-1 1,0 1-1,0-1 0,0 0 1,-1 1-1,1-1 1,0 1-1,-1-1 0,1 1 1,0-1-1,-1 1 0,1-1 1,0 1-1,-1 0 1,1-1-1,-1 1 0,1-1 1,-2 1-1,-22 29-127,7-6 74,2 1 1,0 0 0,2 1-1,-13 32 1,3-6-26,-79 161-228,-144 288-158,184-380 381,-72 125-35,126-234 129,-1-1 0,0 0 0,-18 16 0,-15 16 139,40-39-113,-1-1 0,1 1 0,-1-1 0,0 0 0,0 0 0,0 0 0,0 0-1,0 0 1,0 0 0,0-1 0,-1 0 0,1 0 0,0 0 0,-5 1 0,44-21 192,176-88-212,-143 76-10,95-58 0,-86 39 10,61-40 50,-108 68-49,-1-2-1,36-38 1,-61 57-6,0-1 0,-1 0 0,1 0 0,-1 0 0,0 0 0,0-1 0,-1 1 0,0-1 0,0 0 0,-1 0 0,0-1 0,0 1 0,0 0 0,-1-1 0,0-8 0,-1 15-9,0-1 1,0 1-1,0 0 1,-1 0-1,1 0 0,0 0 1,-1 0-1,1 0 1,-1 0-1,1 0 1,-1 0-1,1 0 1,-1 1-1,0-1 1,1 0-1,-1 0 1,0 0-1,0 1 0,0-1 1,1 0-1,-1 1 1,0-1-1,0 1 1,0-1-1,0 1 1,0-1-1,0 1 1,0 0-1,0-1 1,-1 1-1,1 0 0,0 0 1,0 0-1,0 0 1,0 0-1,0 0 1,0 0-1,0 0 1,0 0-1,0 1 1,-2-1-1,-3 2-4,-1-1 0,1 1 0,0 0 0,0 1-1,-9 4 1,6-2-13,0 1 0,0 0 0,0 1 0,1 0-1,0 1 1,1-1 0,-1 2 0,-7 11-1,10-14 8,1 0 0,0 1 0,1 0 0,-1 0 0,1 0-1,1 0 1,-1 0 0,1 1 0,0-1 0,1 1-1,0 0 1,0 12 0,1-16 6,0 0 1,0 0-1,1-1 1,0 1-1,0 0 1,0 0-1,0-1 0,0 1 1,1-1-1,0 1 1,0-1-1,0 1 0,0-1 1,0 0-1,0 0 1,1 0-1,0 0 1,-1-1-1,1 1 0,0-1 1,0 1-1,1-1 1,-1 0-1,0 0 1,1-1-1,-1 1 0,1-1 1,0 1-1,4 0 1,3 0 7,-1 0 0,0-1 0,1 0 0,-1-1 0,1 0 0,0 0 0,-1-1 0,0-1 0,18-4 0,2-3 29,-1-2-1,0-1 0,-1-1 1,0-2-1,26-18 0,121-100 293,-166 125-320,0 0 0,-1-1 0,-1 0 1,1 0-1,8-16 0,-9 16-6,-4 18 0,0-2 0,3 19-1,-1 0 0,3 46-1,-6-41-2,10 43 0,-11-71 4,-1 1 0,2-1 0,-1 0 0,0 0 0,1 1-1,-1-1 1,1 0 0,0 0 0,0-1 0,0 1 0,0 0 0,1-1 0,-1 1 0,1-1 0,-1 1 0,4 1-1,-1-2 2,-1 1-1,1-1 1,0 0-1,0 0 1,0-1-1,0 1 1,1-1-1,-1 0 1,9 0-1,2-1 1,0 0 1,1-2-1,-1 0 1,0 0-1,29-10 1,-25 5-2,0-1 0,-1-1 0,0 0 0,-1-2 0,0 0 0,0-1 0,-1-1 0,-1 0 0,0-1 0,-1-1 0,0 0 0,-2-1 0,16-24 0,-28 39 0,0 0 0,0-1 0,0 1 0,0-1 0,-1 1 0,1-1 0,0 0 0,-1 1 0,0-1 0,1 0 0,-1 1 0,0-1 0,0 0 0,0 1 0,0-1 0,0 0 0,0 1 0,0-1 0,-1 0 0,1 1 0,-1-1 0,1 0 0,-1 1 0,1-1 0,-1 1 0,0-1 0,-1-1 0,1 1 0,-1 1 0,0-1 0,1 1 0,-1-1 0,0 1 0,1 0 0,-1 0 0,0 0 0,0 0 0,0 0 0,0 0 0,0 0 0,0 1 0,0-1 0,0 1 0,-1-1 0,1 1 0,0 0 0,0 0 0,-3 0 0,-3 2 0,-1 0 0,0 0 0,1 1 0,-1 0 0,1 1 0,0 0 0,0 0 0,0 1 0,1 0 0,-1 0 0,1 1 0,1 0 0,-1 0 0,-6 8 0,9-9 0,1 0 0,-1 0 0,1 0 0,0 1 0,1-1 0,-1 1 0,1 0 0,0 0 0,1 0 0,-1 0 0,1 0 0,0 0 0,1 0 0,0 0 0,-1 0 0,2 0 0,-1 0 0,1 1 0,0-1 0,0 0 0,1 0 0,0 0 0,0-1 0,0 1 0,1 0 0,-1-1 0,1 0 0,1 1 0,-1-1 0,1 0 0,0-1 0,0 1 0,5 4 0,-5-7 0,0 0 0,-1 0 0,1 0 0,0-1 0,0 1 0,1-1 0,-1 0 0,0-1 0,0 1 0,0 0 0,1-1 0,-1 0 0,0 0 0,0-1 0,1 1 0,6-2 0,2-1 0,0 0 0,-1-1 0,1 0 0,14-8 0,88-56 0,-91 51 0,0 2 0,1 0 0,1 2 0,0 0 0,33-9 0,-58 21 0,0 1 0,0-1 0,0 1 0,0-1 0,0 1 0,0 0 0,0 0 0,0-1 0,0 1 0,0 0 0,0 0 0,1 0 0,-1 0 0,0 0 0,0 1 0,0-1 0,0 0 0,0 0 0,0 1 0,0-1 0,0 1 0,0-1 0,2 2 0,-3-1 0,1 1 0,0 0 0,-1 0 0,0 0 0,1 0 0,-1 0 0,0 0 0,0 0 0,0 0 0,0 0 0,-1 0 0,1 0 0,-1 2 0,-6 28 0,-1-1 0,-18 47 0,22-67 0,3-10 0,1-1 0,0 1 0,-1-1 0,1 1 0,0-1 0,0 1 0,-1-1 0,1 1 0,0-1 0,0 1 0,0-1 0,0 1 0,0 0 0,0-1 0,0 1 0,0-1 0,0 1 0,0-1 0,0 1 0,0-1 0,0 1 0,0 0 0,0-1 0,1 1 0,-1-1 0,0 1 0,0-1 0,1 1 0,-1 0 0,1-1 0,0 0 0,0 0 0,0 0 0,0 0 0,0 0 0,0 0 0,0-1 0,0 1 0,-1 0 0,1 0 0,0-1 0,0 1 0,0 0 0,-1-1 0,3 0 0,30-24 0,4-11 0,2 2 0,85-56 0,-75 64 0,-49 26 0,0 0 0,0 0 0,0 0 0,0 0 0,1-1 0,-1 1 0,0 0 0,0 0 0,0 0 0,0 0 0,1 0 0,-1 0 0,0 0 0,0 0 0,0 0 0,0 0 0,0 0 0,1 1 0,-1-1 0,0 0 0,0 0 0,0 0 0,0 0 0,0 0 0,0 0 0,1 0 0,-1 0 0,0 0 0,0 0 0,0 0 0,0 1 0,0-1 0,0 0 0,0 0 0,0 0 0,0 0 0,1 0 0,-1 0 0,0 1 0,0-1 0,0 0 0,0 0 0,0 11 0,-4 13 0,3-21 0,-1 8 0,-1 4 0,1 1 0,0-1 0,0 19 0,2-30 0,0 0 0,1 0 0,-1 1 0,1-1 0,0 0 0,0 0 0,0 0 0,1 0 0,-1 0 0,1 0 0,0-1 0,0 1 0,1-1 0,-1 1 0,1-1 0,5 6 0,-6-7 0,1 0 0,-1 0 0,1 0 0,-1-1 0,1 1 0,0-1 0,-1 0 0,1 0 0,0 0 0,0 0 0,0 0 0,0 0 0,0-1 0,0 0 0,4 1 0,-1-2 0,0 1 0,-1-1 0,1 0 0,-1 0 0,1-1 0,-1 0 0,9-4 0,2-2 0,0-1 0,-1-1 0,0-1 0,14-12 0,9-9 0,-1-1 0,-2-2 0,-2-1 0,-1-2 0,-2-1 0,45-76 0,55-140 0,14-27 0,-126 252 0,-11 18 0,0 1 0,10-25 0,-19 32 0,-5 6 0,-7 8 0,-5 12 0,0 0 0,1 1 0,1 0 0,1 1 0,-15 34 0,-51 136 0,60-138 0,3 1 0,3 2 0,3-1 0,-11 106 0,21-143 0,2 0 0,1 0 0,1-1 0,0 1 0,2 0 0,0 0 0,11 33 0,-14-52 0,1 0 0,-1 0 0,1 0 0,0 0 0,0 0 0,0 0 0,0 0 0,0 0 0,0 0 0,1 0 0,-1-1 0,0 1 0,1-1 0,0 1 0,-1-1 0,1 1 0,0-1 0,0 0 0,-1 0 0,1 0 0,0 0 0,0 0 0,0 0 0,0 0 0,1-1 0,-1 1 0,0-1 0,0 0 0,0 0 0,0 1 0,1-1 0,-1 0 0,0-1 0,0 1 0,0 0 0,0-1 0,0 1 0,1-1 0,-1 0 0,2-1 0,9-3 0,0-1 0,-1 0 0,0-1 0,21-15 0,-30 20 0,7-6 0,20-12 0,-1-2 0,-1-1 0,43-45 0,-55 47 0,17-25 0,-20 30 0,-10 13 0,-1 1 0,0-1 0,0 0 0,0 0 0,0 1 0,0-1 0,2-5 0,-24 36 0,11-12 0,0 1 0,2 1 0,0-1 0,1 1 0,1 1 0,-4 26 0,8-40 0,0 2 0,0 1 0,0-1 0,1 0 0,0 0 0,1 12 0,0-18 0,-1 0 0,0 1 0,1-1 0,-1 0 0,0 1 0,1-1 0,0 0 0,-1 0 0,1 0 0,0 1 0,-1-1 0,1 0 0,0 0 0,0 0 0,0 0 0,0 0 0,0-1 0,0 1 0,0 0 0,1 0 0,-1-1 0,0 1 0,0-1 0,0 1 0,1-1 0,-1 1 0,0-1 0,1 0 0,-1 1 0,0-1 0,1 0 0,-1 0 0,0 0 0,1 0 0,-1 0 0,0-1 0,3 1 0,5-2 0,1 0 0,-1-1 0,1 0 0,-1 0 0,0-1 0,14-8 0,50-37 0,-50 33 0,32-19 0,-27 20 0,-16 8 0,1 0 0,0 1 0,0 0 0,23-6 0,-15 7 0,-16 3 0,1 0 0,0 1 0,0 0 0,0 0 0,-1 0 0,1 1 0,0 0 0,0 0 0,8 2 0,105 18 0,-100-21 0,-15-2 0,-14-1 0,4 2 0,0 1 0,1 0 0,-1 1 0,0-1 0,0 1 0,0 0 0,0 1 0,0-1 0,0 1 0,-7 2 0,-6 2 0,-32 14 0,35-12 0,0 0 0,1 1 0,0 1 0,1 1 0,-14 11 0,22-17 0,1 0 0,1 0 0,-1 1 0,1 0 0,0 0 0,0 0 0,0 1 0,1-1 0,-1 1 0,1 0 0,1 0 0,-1 0 0,1 0 0,0 1 0,1-1 0,-2 9 0,3-14 0,0 0 0,0 1 0,0-1 0,0 0 0,0 0 0,0 1 0,0-1 0,0 0 0,0 1 0,1-1 0,-1 0 0,1 0 0,-1 0 0,1 1 0,-1-1 0,1 0 0,0 0 0,-1 0 0,1 0 0,0 0 0,0 0 0,0 0 0,0 0 0,0 0 0,0-1 0,0 1 0,0 0 0,0-1 0,0 1 0,0 0 0,0-1 0,1 1 0,-1-1 0,0 0 0,0 1 0,1-1 0,-1 0 0,0 0 0,1 0 0,-1 0 0,2 0 0,1 0 0,1-1 0,-1 1 0,1-1 0,-1 0 0,1 0 0,-1 0 0,0-1 0,1 0 0,-1 1 0,5-4 0,12-9 0,-2-1 0,0 0 0,0-1 0,-1-1 0,-1-1 0,-1 0 0,27-41 0,-48 64 0,-2 10 0,6-9 0,0-1 0,0 1 0,0 0 0,1-1 0,0 1 0,0 0 0,1-1 0,-1 1 0,1 0 0,0-1 0,3 8 0,-3-10 0,0-1 0,1 1 0,0 0 0,-1-1 0,1 1 0,0-1 0,0 1 0,0-1 0,0 0 0,1 0 0,-1 0 0,1 0 0,-1 0 0,1 0 0,0-1 0,0 1 0,-1-1 0,1 0 0,0 0 0,0 0 0,0 0 0,5 0 0,0 0 0,-1-1 0,1 0 0,0 0 0,0-1 0,-1 1 0,1-2 0,0 1 0,-1-1 0,1 0 0,-1-1 0,8-3 0,5-4 0,0 0 0,31-23 0,-17 8 0,0-3 0,-2-1 0,-1-1 0,-2-2 0,0 0 0,-3-2 0,0-1 0,-3-2 0,26-50 0,4-15 0,-16 36 0,-4-1 0,27-79 0,-56 135 0,-3 8 0,1 0 0,-1-1 0,0 1 0,0 0 0,0-1 0,0 1 0,-1-1 0,0 1 0,1-1 0,-1 0 0,0 1 0,-1-1 0,0-3 0,1 7 0,0 0 0,0-1 0,-1 1 0,1-1 0,-1 1 0,1 0 0,0-1 0,-1 1 0,1 0 0,-1 0 0,1-1 0,0 1 0,-1 0 0,1 0 0,-1 0 0,1 0 0,-1 0 0,1-1 0,-1 1 0,1 0 0,-1 0 0,1 0 0,-1 0 0,1 0 0,-1 0 0,1 1 0,-1-1 0,1 0 0,0 0 0,-1 0 0,1 0 0,-1 1 0,1-1 0,-1 0 0,1 0 0,0 1 0,-1-1 0,1 0 0,-1 0 0,1 1 0,0-1 0,-1 1 0,-17 16 0,-6 10 0,2 2 0,1 1 0,1 0 0,-29 61 0,26-39 0,2 2 0,-19 75 0,35-106 0,0 0 0,1 0 0,1 1 0,1-1 0,2 1 0,0-1 0,1 1 0,1-1 0,2 1 0,0-1 0,10 28 0,-9-34 0,-2-3 0,2 0 0,0 0 0,8 16 0,-12-27 0,0-1 0,1 0 0,-1 0 0,0 0 0,0 0 0,1 0 0,0 0 0,-1-1 0,1 1 0,0 0 0,0-1 0,-1 1 0,1-1 0,0 0 0,1 1 0,-1-1 0,0 0 0,0 0 0,0-1 0,1 1 0,-1 0 0,0-1 0,1 1 0,-1-1 0,1 0 0,3 0 0,0-3 861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3.3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1 5016,'0'0'6721,"-7"10"-6001,-16 24 308,-37 43 0,33-47-299,2 1 1,2 2 0,-38 67-1,49-77-520,2 1 1,0 0-1,2 1 0,1 0 0,0 0 0,2 0 1,-2 28-1,5-29-73,0 6 265,1 57-1,2-76-309,0-1 0,1 1-1,1-1 1,0 1 0,0-1 0,1 0 0,0 0-1,0 0 1,7 9 0,8 8 279,2-1-1,0 0 1,2-2-1,1 0 1,42 32-1,-34-34 155,-24-17-291,-1 0 0,1 1 0,-1-1 0,0 1 0,8 9 0,-15-15-181,1 0 0,-1-1 0,1 1 0,-1-1 0,0 1 0,1-1 0,-1 1 0,0-1 0,1 1 0,-1-1 0,0 1 0,0-1 0,0 1 0,0-1 0,1 1 0,-1-1 0,0 1 0,0-1 0,0 0 0,0 1 0,0-1 0,0 1 0,0-1 0,0 1 1,-1-1-1,1 0 0,4-22-3900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4.6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147 156 6224,'0'0'6638,"-10"0"-6066,-32 5 6,38-4-481,1 0 0,0 0 0,-1 1 0,1 0 0,0 0 1,0 0-1,0 0 0,0 0 0,1 0 0,-1 1 1,1-1-1,-1 1 0,1 0 0,0 0 0,0 0 0,0 0 1,0 0-1,1 0 0,-1 0 0,0 5 0,-1-3 12,-3 9 211,0-1-1,0 1 1,2 0 0,-1 0-1,2 0 1,-3 22 0,5-33-244,1 1 1,0 0 0,0 0 0,0 0 0,1 0 0,-1-1 0,1 1 0,0 0-1,0 0 1,0-1 0,0 1 0,1-1 0,-1 1 0,1-1 0,0 1 0,0-1-1,1 0 1,-1 0 0,0 0 0,1 0 0,0 0 0,0-1 0,0 1-1,0-1 1,0 0 0,0 0 0,0 0 0,1 0 0,6 2 0,-6-3-24,0 1 1,0-1 0,0-1-1,1 1 1,-1 0 0,0-1 0,0 0-1,0 0 1,1 0 0,-1-1-1,0 1 1,6-2 0,-3-1 10,1 0 0,-1 0 0,1 0 0,-1-1 0,13-8 0,1-5 104,0 0-1,33-38 0,-47 47-95,7-6 45,-2-2-1,0 0 1,-1 0 0,0-1 0,8-19 0,-11 22 84,-4 13 105,-3 22 269,-1 2-548,2-7 14,0 3 61,9 38-1,-9-51-80,0 1 0,1-1 0,0 0-1,0 0 1,0 0 0,1 0 0,-1-1 0,1 1-1,8 7 1,-9-9 5,1-1-1,0 0 1,-1 0 0,1 0-1,0 0 1,1 0-1,-1-1 1,0 0 0,1 0-1,-1 0 1,1 0-1,-1-1 1,1 0 0,8 2-1,-9-3 4,0-1 1,1 1-1,-1 0 0,0-1 0,0 0 1,0 0-1,0 0 0,0-1 1,0 0-1,0 1 0,0-1 0,0 0 1,-1-1-1,1 1 0,-1-1 0,0 1 1,5-6-1,1-1 33,0-1 0,0-1 0,-1 0 0,-1 0-1,0 0 1,0-1 0,-1 0 0,7-20 0,-6 11 32,-2 1-1,0-1 1,-1 0 0,2-35-1,-5 45-28,-1 1 1,-1-1-1,0 1 0,-3-15 1,3 20-34,0 1 0,0 0 0,0 0 0,-1 0 0,0 0 0,0 0 0,0 0 1,0 0-1,-1 1 0,1-1 0,-1 1 0,0-1 0,-3-2 0,3 5-11,-1-1-1,1 1 1,-1 0-1,0 0 1,1 0-1,-1 0 0,0 1 1,1 0-1,-1 0 1,0 0-1,0 0 1,1 0-1,-1 1 1,0-1-1,-5 3 1,7-3-30,0 1 0,0-1 0,0 1 0,0 0 0,0 0 0,0 0 0,1 0 0,-1 0 0,0 0 0,0 1 1,1-1-1,-4 4 0,5-4-14,-1 0 1,1-1-1,-1 1 1,1 0-1,0 0 1,-1 0-1,1 1 1,0-1-1,0 0 1,0 0-1,-1 0 1,1 0-1,0 0 1,0 0-1,1 0 1,-1 0-1,0 0 1,0 0-1,0 0 1,1 0-1,-1 0 1,1 0-1,-1 0 1,1 0-1,-1 0 1,2 1-1,10 15-964,-7-12-2140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5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21 4912,'0'0'8172,"-13"-4"-7615,-40-10 11,50 14-475,-1-1-1,0 0 1,1 1-1,-1 0 1,0 0 0,1 0-1,-1 0 1,0 1-1,1-1 1,-1 1 0,0 0-1,1 0 1,-5 2-1,-3 1 332,2 0-131,0-1 1,1 1-1,0 0 0,0 1 1,0 0-1,-11 10 1,15-11-138,0-1 0,0 1-1,1-1 1,-1 1 0,1 0 0,0 1 0,1-1 0,-1 0 0,1 1 0,-1-1 0,1 1 0,1 0 0,-3 9 0,4-9-62,0 0 0,1 1 0,0-1-1,0 1 1,0-1 0,1 0 0,-1 0 0,1 0 0,0 0 0,1 0-1,-1 0 1,1 0 0,0-1 0,1 0 0,-1 1 0,1-1-1,6 6 1,-3-6-6,0 0-1,1 0 0,0-1 1,-1 0-1,1 0 0,0 0 1,0-1-1,1-1 0,11 2 1,10-1 232,37-1 0,-44-3-34,32-7-1,-8 1 278,-46 8-539,0 0 0,0 0-1,0 0 1,0-1 0,1 1 0,-1 0-1,0-1 1,0 1 0,0-1-1,-1 1 1,1-1 0,0 0-1,0 1 1,0-1 0,0 0 0,0 0-1,-1 1 1,1-1 0,0 0-1,-1 0 1,1-1 0,4-11-2616,-4 11 1769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6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99 5120,'0'0'9512,"-8"-11"-8920,-25-31-19,33 42-532,-1-1 0,1 0 1,-1 1-1,1-1 0,0 1 1,-1-1-1,1 0 0,0 1 1,-1-1-1,1 0 0,0 1 1,0-1-1,0 0 0,0 0 1,0 1-1,0-1 0,0 0 0,0 0 1,0 1-1,0-1 0,0 0 1,0 1-1,0-1 0,0 0 1,1 0-1,-1 1 0,0-1 1,0 0-1,1 1 0,-1-1 1,1 1-1,-1-1 0,1 0 1,-1 1-1,1-1 0,-1 1 0,1-1 1,-1 1-1,1 0 0,-1-1 1,1 1-1,0-1 0,-1 1 1,1 0-1,0 0 0,-1-1 1,1 1-1,0 0 0,0 0 1,-1 0-1,2 0 0,2-2 208,-1 0-171,0 0 0,0 0 0,0 1 0,0-1 0,0 1-1,0 0 1,0 0 0,0 0 0,1 0 0,-1 0 0,0 1 0,1-1 0,-1 1-1,0 0 1,1 0 0,-1 1 0,0-1 0,1 0 0,-1 1 0,0 0 0,1 0 0,-1 0-1,0 0 1,0 1 0,0-1 0,0 1 0,3 2 0,-3-2-29,1 1 1,-1 0-1,0 1 1,0-1 0,0 0-1,-1 1 1,1-1-1,-1 1 1,0 0-1,0 0 1,0 0-1,-1 0 1,1 0 0,-1 0-1,0 1 1,0-1-1,-1 0 1,1 1-1,-1-1 1,0 7-1,-1-1 42,-1-1 1,0 1-1,0-1 0,-1 0 0,0 1 0,-1-1 0,0-1 0,0 1 0,-1 0 0,0-1 0,-12 14 0,2 0 223,14-21-291,1-1-1,0 0 1,0 1 0,-1-1 0,1 0-1,0 1 1,0-1 0,0 0 0,0 1-1,-1-1 1,1 1 0,0-1 0,0 0-1,0 1 1,0-1 0,0 1-1,0-1 1,0 1 0,0-1 0,0 0-1,0 1 1,0-1 0,0 1 0,1-1-1,-1 0 1,0 1 0,0-1 0,0 1-1,0-1 1,1 0 0,-1 1-1,16 7 308,30-3-167,-35-4-70,109 14 546,-107-16-493,-12 1-125,0-1-1,0 1 0,-1 0 1,1 0-1,0-1 0,0 1 1,0 0-1,-1 0 0,1 0 1,0 0-1,0 0 0,0 0 1,-1 0-1,1 0 0,0 1 1,0-1-1,0 0 0,-1 0 1,1 1-1,0-1 1,-1 0-1,1 1 0,1 0 1,-2-1-26,0 0 1,0 1 0,0-1-1,0 0 1,1 0 0,-1 0 0,0 0-1,0 1 1,0-1 0,0 0-1,0 0 1,1 0 0,-1 0 0,0 0-1,0 0 1,0 1 0,1-1-1,-1 0 1,0 0 0,0 0 0,0 0-1,1 0 1,-1 0 0,0 0-1,0 0 1,0 0 0,1 0 0,-1 0-1,0 0 1,0 0 0,0 0-1,1 0 1,-1 0 0,0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7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5016,'0'0'14097,"11"-9"-13741,-2 1-254,-6 4-68,0 1-1,0 0 1,0 0-1,1 0 1,0 1 0,-1-1-1,1 1 1,0 0-1,0 0 1,0 0-1,0 1 1,1 0 0,-1-1-1,0 1 1,1 1-1,-1-1 1,6 0-1,21 3 726,0 1 0,0 2-1,47 13 1,-48-22 696,-30 4-1111,14-1-170,-9 1-3447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8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79 163 5520,'0'0'8302,"-8"11"-7763,0-2-356,0 1 0,1 0 0,0 0 0,1 1 0,0 0 1,1 0-1,0 0 0,-5 19 0,7-18 99,1 1 0,0 0-1,1 0 1,0 0 0,1 0 0,3 24 0,-3-33-210,1-1 1,0 1-1,-1-1 1,1 0-1,0 1 1,1-1-1,-1 0 0,1 0 1,-1 0-1,1 0 1,0 0-1,0 0 1,0-1-1,0 1 0,1-1 1,-1 1-1,1-1 1,0 0-1,-1 0 1,1 0-1,0 0 0,0-1 1,0 1-1,0-1 1,1 1-1,-1-1 1,0 0-1,1-1 1,-1 1-1,7 0 0,0-1 41,0 0-1,0-1 0,0-1 0,0 1 1,0-2-1,-1 1 0,1-1 0,0-1 1,-1 0-1,0 0 0,0-1 0,0 0 0,15-11 1,-2-1 155,-2-1 1,1-1-1,32-39 1,-32 24 195,-6 71 334,-14-32-784,0 1-1,0-1 0,0 1 1,0-1-1,1 0 1,0 0-1,0 0 0,0 0 1,1 0-1,0 0 1,0 0-1,0-1 0,0 0 1,1 1-1,0-1 1,0 0-1,0-1 0,0 1 1,0-1-1,7 4 1,-8-6-4,0 0 1,0 0 0,0 0-1,0-1 1,0 1 0,0-1-1,0 0 1,0 0 0,0 0-1,0 0 1,0 0 0,0-1 0,1 0-1,-1 1 1,-1-1 0,4-1-1,3-2 13,-1 1 0,0-1 0,0-1 0,7-4 0,-5 1 8,-1 0 1,0 0 0,-1 0-1,0-1 1,0-1-1,8-12 1,-4 2 41,0-1 1,11-26-1,-21 41-44,1-1 0,-1 0-1,0 0 1,-1 0 0,1 0 0,-2 0 0,1 0-1,-1 0 1,0 0 0,0 0 0,-1 0 0,0 0-1,0 0 1,0 0 0,-1 0 0,-5-11 0,5 13-7,-1 0 0,1 0 0,-1 0 0,-1 1 0,1-1-1,-1 1 1,1 0 0,-1 0 0,-1 0 0,1 0 0,0 0 0,-1 1 0,0 0 0,0 0 0,0 1 0,0-1 0,0 1 0,0 0 0,-1 0 0,1 1 0,-8-2 0,-13-5 103,22 6-106,0 0 0,0 1 0,0 0 0,0 0 1,0 0-1,-9-1 0,13 2-28,0 0 0,0 0 0,0 0 0,0 0 0,0 0 0,0 0 0,0 0 0,0 0 0,0 0 0,0 0 0,0 0 0,0 0 0,0 0 1,0 0-1,0 0 0,0 0 0,0 0 0,0 0 0,0 0 0,0 0 0,0 0 0,0 0 0,0-1 0,7 0-663,-3 0-2320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39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7528,'0'0'9458,"13"-6"-8971,-1 0-336,1-1 88,-1 1 1,1 0-1,0 1 0,26-6 1,-36 10-152,0 1-1,1 0 1,-1 0 0,1 0 0,-1 0-1,0 1 1,1-1 0,-1 1 0,0 0 0,0 0-1,1 0 1,-1 0 0,0 0 0,0 1 0,0 0-1,0-1 1,-1 1 0,1 0 0,0 1-1,-1-1 1,1 0 0,-1 1 0,0-1 0,2 4-1,-3-3-36,-1 0-1,0 1 0,1-1 0,-1 0 0,-1 0 0,1 0 1,0 1-1,-1-1 0,0 0 0,0 0 0,0 0 0,0 0 1,0 0-1,0 0 0,-4 4 0,3-3 13,-4 8 31,-1 0 1,0-1 0,-1 0 0,0 0 0,-1-1 0,0 0-1,-11 8 1,17-15-30,0 0 0,0 0 0,0 0 0,1 0 0,-1 0 1,1 1-1,0-1 0,0 1 0,0-1 0,1 1 0,-1 0 0,1 0 0,0 0 0,0 0 0,0 0 0,1 0 0,-1 7 0,3-9-34,0-1 0,0 1-1,0-1 1,0 1 0,0-1 0,0 0 0,0 0-1,0 0 1,1 0 0,-1 0 0,0 0 0,1-1 0,-1 1-1,5 0 1,-2 0 22,8 2 21,2 2 64,1-1-1,0 0 1,1-2-1,-1 1 1,31-2 0,-20 1 190,-1-1-3872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0.4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6824,'0'0'6570,"14"0"-6179,2 1-198,0 1-1,1 0 1,-1 1 0,0 1-1,19 7 1,-17-4-13,0 2 0,-1 0 0,0 1 1,0 1-1,-1 1 0,-1 0 0,0 1 0,-1 0 1,0 1-1,-1 1 0,0 0 0,-1 1 0,18 32 0,-13-20 90,-1 1-1,-1 0 0,-1 1 1,-2 1-1,-1 0 0,10 45 1,-17-53-108,0-1 0,-1 1 0,-2 0-1,0 0 1,-2 0 0,0 0 0,-2 0 0,0 0 0,-2-1 0,-10 34 0,3-24-13,-1 0 1,-2-1-1,-1-1 1,-1-1-1,-1 0 1,-2-1-1,-1-1 1,-1-1-1,-1-1 1,-33 28-1,-50 27 465,86-67-470,0-1-1,-1 0 1,-32 12-1,36-21-372,11-3-2729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2.1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0 328 6016,'0'0'8874,"6"-11"-8466,51-85 725,-52 88-941,0-1-1,0 1 0,1 0 0,1 0 0,-1 1 1,1 0-1,0 0 0,1 1 0,14-10 0,-16 12-48,-4 2-38,0 1 1,1-1-1,-1 1 0,1 0 1,0 0-1,0-1 1,-1 2-1,5-2 1,-6 2-71,0 0 1,-1 0-1,1 1 1,0-1-1,0 0 1,0 0 0,0 1-1,-1-1 1,1 0-1,0 1 1,0-1-1,-1 1 1,1-1-1,0 1 1,-1 0-1,1-1 1,-1 1 0,1 0-1,0-1 1,-1 1-1,0 0 1,1 0-1,-1-1 1,1 1-1,-1 0 1,0 0 0,0 0-1,1-1 1,-1 1-1,0 0 1,0 0-1,0 0 1,0 1-1,4 27 311,0-1-1,-2 56 0,0 8 217,1-50-318,7 55 382,-10-93-567,1-1-1,0 0 0,0 1 1,0-1-1,0 0 0,1 1 1,-1-1-1,1 0 1,0 0-1,0 0 0,0 0 1,1 0-1,-1-1 0,0 1 1,6 3-1,-6-4-25,0-1 0,0 0 0,0 0 0,0 0 1,1 0-1,-1 0 0,0 0 0,1-1 0,-1 1 0,0-1 0,1 0 0,-1 1 0,1-1 0,-1 0 0,1-1 0,-1 1 0,0 0 1,1-1-1,-1 1 0,1-1 0,-1 0 0,4-1 0,6-4 30,-1-1 1,1 0-1,-1-1 1,0-1-1,-1 1 0,0-2 1,0 1-1,-1-1 1,-1-1-1,1 0 0,-2 0 1,1 0-1,6-16 1,-2 2 18,0-1 0,-2-1 0,-1 0 0,-2 0 0,7-39 0,-4-12 112,5-30 169,-4 77-189,-11 30-169,0 0 1,1 1-1,-1-1 0,0 1 0,1-1 1,-1 0-1,1 1 0,-1-1 0,1 1 1,-1-1-1,1 1 0,-1-1 0,1 1 1,-1-1-1,1 1 0,-1 0 0,1-1 1,0 1-1,-1 0 0,1-1 0,0 1 1,-1 0-1,1 0 0,0 0 1,0 0-1,-1 0 0,1-1 0,0 1 1,-1 0-1,1 1 0,0-1 0,0 0 1,-1 0-1,1 0 0,0 0 0,-1 1 1,1-1-1,0 0 0,-1 0 0,1 1 1,0-1-1,0 1 0,17 12 77,3 2 35,1 1 0,21 22 0,-33-29-227,3 5 312,-6-2-4239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2.9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6632,'0'0'6393,"4"12"-5761,-2-5-530,1 3 43,0-1 0,0 1 0,-1 0 0,-1 0 0,0 0 0,0 0-1,-1 16 1,-5 16 698,-3-1-1,-12 42 1,3-17 649,15-56-621,1 0 0,-1 20 0,3-29-812,-1 0 1,1-1-1,-1 1 0,1-1 0,0 1 0,-1-1 0,1 1 0,0-1 0,-1 1 1,1-1-1,0 0 0,0 1 0,-1-1 0,1 0 0,0 1 0,0-1 1,0 0-1,-1 0 0,1 0 0,0 0 0,0 0 0,0 0 0,0 0 0,-1 0 1,3-1-1,24 0 237,-16-1-197,186-29 1064,-137 19-565,-59 11-567,0 1 1,-1 0-1,1 0 1,-1 0-1,1 0 1,-1 0-1,1 0 1,0 0-1,-1 0 1,1 0-1,-1 0 1,1 1-1,0-1 1,-1 0-1,1 0 1,-1 1-1,1-1 1,-1 0-1,1 0 1,-1 1-1,1-1 1,-1 1 0,1-1-1,-1 0 1,0 1-1,1-1 1,0 1-1,0-6-4808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3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30 16879,'0'0'2960,"82"-26"-3008,-63 22-120,-7 4-8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3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8032,'0'0'4368,"12"0"-3783,42-3 578,54-10 1,-89 10-497,0 1 1,1 0 0,-1 1-1,23 3 1,-19-8 957,-22 6-1515,8-1-166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6824,'0'0'2600,"10"-3"-2087,16-4 92,0 1 1,0 1-1,1 2 0,-1 0 1,39 2-1,-32 5-176,-15-1 539,36-1 0,-48-2-1046,0 0 1,0-1-1,0 0 1,-1-1 0,1 1-1,0-1 1,-1 0-1,1 0 1,-1-1 0,6-3-1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4:45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1 215 6632,'0'0'11337,"9"-12"-10979,3-4-231,-3 2 43,1 0 0,1 1 0,0 0 1,18-15-1,-22 22 17,0 1 0,0 0 0,1 1 0,0-1 0,0 1 0,14-5 0,-17 8-122,-1 0 1,0 0 0,0 0-1,0 1 1,0 0 0,1-1-1,-1 1 1,0 1 0,0-1-1,1 1 1,-1 0 0,0 0-1,0 0 1,0 0 0,0 1-1,5 2 1,83 41 1030,-89-43-1033,1-1 0,-1 1 0,1-1 0,0 0 1,-1 0-1,1 0 0,0 0 0,0-1 0,-1 1 0,1-1 0,0 0 1,0 0-1,0-1 0,-1 1 0,1-1 0,0 0 0,0 0 0,6-2 0,-4 0 49,0 0-1,0 0 0,0 0 0,0-1 0,-1 1 0,1-1 0,-1-1 0,0 1 0,8-10 1,10-7 440,-20 20-458,0-1 0,-1 0 1,1-1-1,-1 1 1,1 0-1,-1-1 1,0 1-1,0-1 1,0 1-1,0-1 0,1-4 1,6-8 818,-4 6-5093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 4416,'0'0'12231,"13"-4"-11943,8-2-175,7-3 263,40-6-1,7 6 350,76-15 448,-145 23-1094,0 1 0,0-1 0,0 1 0,0 0 0,0 1 0,0-1 0,9 3 0,21 1 561,-35-4-627,-1 0 1,1 0 0,-1 0 0,0 0-1,1 0 1,-1 0 0,1 0-1,-1 0 1,0 1 0,1-1 0,-1 0-1,0 0 1,1 0 0,-1 0 0,0 1-1,1-1 1,-1 0 0,0 0-1,1 1 1,-1-1 0,0 0 0,0 1-1,1-1 1,-1 0 0,0 1-1,0-1 1,1 0 0,-1 1 0,0-1-15,0 1 0,0-1 0,0 0 0,0 0 0,0 1 0,0-1 1,0 0-1,0 0 0,0 0 0,0 1 0,0-1 0,0 0 0,0 0 1,-1 1-1,1-1 0,0 0 0,0 0 0,0 0 0,0 1 0,0-1 1,-1 0-1,1 0 0,0 0 0,0 0 0,0 0 0,0 1 0,-1-1 0,1 0 1,0 0-1,0 0 0,-1 0 0,1 0 0,0 0 0,0 0 0,0 0 1,-1 0-1,1 0 0,0 0 0,0 0 0,-1 0 0,1 0 0,0 0 1,-1 0-1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15 3112,'0'0'8250,"1"10"-7924,3 31 3,-4-39-277,-1-1 0,1 1 1,0-1-1,0 0 0,-1 1 0,1-1 1,-1 0-1,1 1 0,-1-1 0,0 0 1,1 0-1,-1 1 0,0-1 0,0 0 1,0 0-1,0 0 0,0 0 0,0 0 1,0 0-1,-2 1 0,-2 3 187,-16 17 766,17-19-886,1 0 0,-1 1 0,1-1 0,0 1 0,-4 5 0,1 2 81,-13 22 373,1 1-1,2 1 1,-19 54-1,32-80-509,1 0 64,-1 0 0,1 0 0,0 0 0,0 14-1,2-14-72,0-3 73,0 1 0,0 0-1,0 0 1,1 0 0,0 0 0,3 7-1,-4-12-91,1-1 0,0 1 0,0 0 0,0-1 0,0 1 0,0-1 0,0 1 0,0-1 0,1 0 0,-1 1 0,0-1 0,1 0 0,-1 0 0,1 0 0,-1 0 0,1 0 0,0 0 0,-1 0 0,1-1 0,0 1 0,0-1 0,-1 1 0,1-1 0,0 1 0,0-1 0,0 0 0,0 0 0,2 0 0,0-1-1,0 0-1,-1 1 1,1-1-1,-1-1 1,1 1-1,-1 0 1,0-1-1,1 0 0,-1 0 1,4-2-1,27-25 187,0-15 9,-27 32-141,1 1 1,12-12 0,-16 18-55,0-1 1,-1 1-1,0 0 0,0-1 0,0 0 1,0 0-1,-1 0 0,3-10 1,7-19 39,-12 35-70,1 0 1,-1 0 0,0 0 0,0 0-1,0-1 1,0 1 0,0 0-1,0 0 1,0 0 0,0 0 0,0 0-1,0 0 1,0 0 0,0 0-1,0 0 1,1 0 0,-1 0 0,0 0-1,0 0 1,0 0 0,0 0-1,0 0 1,0 0 0,0 0-1,0 0 1,0 0 0,1 0 0,-1 0-1,0 0 1,0 0 0,0 0-1,0 0 1,0 0 0,0 0 0,0 0-1,0 0 1,0 0 0,0 0-1,1 0 1,-1 0 0,0 0 0,0 0-1,0 0 1,0 0 0,0 0-1,0 1 1,0-1 0,0 0 0,0 0-1,0 0 1,0 0 0,0 0-1,0 0 1,0 0 0,0 0 0,0 0-1,0 1 1,7 9 170,9 15-113,-6-12-33,-7-8-17,1 0 0,-1-1 0,1 1 1,-1-1-1,1 0 0,1 0 0,-1-1 0,0 1 0,1-1 0,0 0 1,-1 0-1,1-1 0,8 4 0,-8-5-4,1 1-1,-1-1 1,0 0 0,1 0-1,0-1 1,-1 0 0,1 0-1,-1 0 1,1-1 0,-1 1 0,1-1-1,-1-1 1,1 1 0,-1-1-1,0 0 1,0 0 0,0 0-1,0-1 1,0 0 0,0 0-1,4-3 1,-2-1 8,0 0 0,0 0 0,-1 0 1,0-1-1,0 0 0,0 0 0,-1-1 0,-1 0 0,0 1 0,0-2 0,3-8 1,2-7 4,-2-1 0,6-36 0,-12 55-2,0 0 0,0 0 0,-1 0 1,0 0-1,0 0 0,-1 0 0,0 0 0,0 0 0,-1 1 1,0-1-1,0 0 0,-1 1 0,1-1 0,-7-9 0,9 15-8,-1-1-1,0 0 1,-1 0-1,1 1 1,0-1-1,0 1 1,-1-1-1,1 1 1,-1-1-1,1 1 0,-1 0 1,1 0-1,-1 0 1,0 0-1,0 0 1,0 0-1,1 0 1,-1 1-1,0-1 1,0 0-1,0 1 1,0 0-1,0-1 1,0 1-1,0 0 1,0 0-1,0 0 0,0 1 1,0-1-1,0 0 1,0 1-1,0-1 1,0 1-1,0 0 1,0-1-1,0 1 1,1 0-1,-1 0 1,-3 3-1,2-2-49,0 1 0,0 0 0,1-1 0,-1 2 0,1-1 0,-1 0 0,1 0 0,0 1 0,0-1 0,1 1 0,-1-1-1,1 1 1,-1 0 0,1 0 0,1 0 0,-1 0 0,0 0 0,1-1 0,0 1 0,0 6 0,11 33-878,-6-28-2155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0 3912,'0'0'15249,"-8"11"-15075,-25 36 5,28-41-105,0-1 0,0 1 0,0-1-1,-1 0 1,0 0 0,-10 6 0,11-8-14,1-1 1,0 1-1,0 1 0,0-1 1,0 0-1,1 1 0,-1 0 1,-4 7-1,3-2 40,0-1-1,0 1 1,1 0 0,0 1-1,1-1 1,0 1 0,-3 19 0,6-26-76,-1 1 0,1-1 0,0 1 0,-1-1 0,2 1 0,-1-1 0,0 1 0,1-1 0,0 1 0,0-1 1,0 1-1,0-1 0,0 0 0,0 0 0,1 0 0,0 0 0,0 0 0,0 0 0,0 0 0,0 0 0,0-1 1,1 1-1,-1-1 0,1 1 0,0-1 0,4 2 0,2 1 13,1-1 0,0 0-1,-1-1 1,1 0 0,1 0 0,-1-1 0,0-1-1,1 0 1,-1 0 0,0-1 0,15-1-1,9-3 167,0-2-1,36-10 0,-20 0 377,-49 15-588,1 0 0,-1 0 0,0-1 0,0 1 0,0 0 0,0-1 0,0 1 0,-1 0 0,1-1 0,0 1 0,-1-1 0,1 0 0,0-2 0,6-25-1476,-5 23-711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64 5120,'0'0'11249,"10"-9"-10888,33-27-21,-40 34-265,-1 0 0,1 0 1,-1 1-1,1-1 0,0 1 0,0-1 0,-1 1 0,1 0 0,0 0 0,0 0 0,0 0 1,1 1-1,3-1 0,-5 1-2,1 0 0,-1 1 0,1-1 0,-1 1 0,1-1 0,-1 1 0,0 0 0,1 0 0,-1 0 0,0 0 0,3 3 0,-4-3-42,0 0-1,0 0 1,0 0-1,0 0 1,0 0-1,0 1 1,-1-1-1,1 0 1,0 1-1,-1-1 1,1 1-1,-1-1 1,1 1-1,-1-1 1,0 1-1,1 2 1,-1 25 231,-1-13-116,-2-1-1,-5 23 0,7-33-108,-1 1 0,0-1 1,-1 0-1,1 0 0,-1 0 0,0 0 1,0-1-1,-1 1 0,1-1 0,-7 6 1,1 0 92,-1 1 0,1 0 1,-13 21-1,22-31-120,-1 0 1,1 0-1,-1-1 0,1 1 0,-1 0 1,1 0-1,0 0 0,-1-1 0,1 1 1,0 0-1,0 0 0,0 0 0,-1 0 1,1 0-1,0-1 0,0 1 0,0 0 1,0 0-1,1 0 0,-1 0 1,0 0-1,0 0 0,0 0 0,1-1 1,0 3-1,0-2 0,0 0 0,0 0 0,0 0 0,0 0 0,1 0 0,-1 0 0,0 0 0,1-1 0,-1 1 1,1 0-1,-1-1 0,1 1 0,1 0 0,7 1 26,-1-1 1,1 0-1,16 0 0,7-2 71,-25-1-10,1 2-1,-1 0 0,1 0 0,-1 0 0,12 3 0,-5 0 268,1 0-398,-6-1-3156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0 261 4120,'0'0'11766,"2"-12"-11363,9-39-29,-9 46-295,0 0 0,0 0 0,1 1 0,0 0-1,-1-1 1,1 1 0,1 0 0,-1 0 0,1 0-1,-1 1 1,1-1 0,0 1 0,1 0-1,-1 0 1,9-4 0,4-4 266,-13 8-160,1 0 0,0 0 0,0 1 0,10-5 1,-14 7-164,-1 0 1,1-1-1,0 1 1,-1 0-1,1 0 1,0 0-1,-1 0 1,1-1 0,0 1-1,0 0 1,-1 0-1,1 1 1,0-1-1,-1 0 1,1 0-1,0 0 1,0 0-1,-1 1 1,1-1 0,0 0-1,-1 0 1,1 1-1,-1-1 1,1 1-1,0-1 1,-1 0-1,1 1 1,-1-1 0,1 1-1,-1 0 1,1-1-1,-1 1 1,0-1-1,1 1 1,-1 0-1,0-1 1,1 1 0,-1 0-1,0-1 1,0 1-1,0 0 1,1-1-1,-1 1 1,0 0-1,0-1 1,0 1 0,0 0-1,0 0 1,0-1-1,-1 1 1,1 0-1,-11 113 772,11-81-463,1 0 1,2 0 0,12 60-1,-13-86-269,1-1 0,1 0 0,-1 0 0,1 0 1,0 0-1,1 0 0,-1-1 0,1 0 0,0 0 0,0 0 0,1-1 0,-1 1 0,1-1 0,11 5 0,-13-7-36,-1-1 1,1 0-1,-1 0 0,1 0 0,0 0 1,0-1-1,-1 1 0,1-1 0,0 0 1,0 0-1,0-1 0,-1 1 1,1-1-1,0 0 0,-1 0 0,1 0 1,0 0-1,3-3 0,0 1 11,0 0 1,0-1-1,-1-1 0,1 1 0,-1-1 1,0 0-1,9-10 0,-3 0 20,0-1 0,-1 0 0,-1-1 0,0 0-1,-2 0 1,0-1 0,0-1 0,-2 1 0,0-1-1,-2 0 1,0 0 0,2-21 0,-7-6 69,0 32-63,0 0 1,2 0-1,-1 1 1,5-24-1,-4 34-56,0-1-1,0 1 0,0 0 1,1 0-1,-1-1 0,1 1 1,0 0-1,0 0 1,0 0-1,0 1 0,0-1 1,0 0-1,1 1 0,-1 0 1,1-1-1,0 1 0,0 0 1,0 1-1,0-1 0,0 0 1,0 1-1,0-1 1,5 0-1,4-2 9,-1 1-1,1 0 1,0 0 0,1 2 0,-1-1 0,0 2-1,0-1 1,0 2 0,1 0 0,-1 0-1,14 4 1,-24-5-6,5 2 93,1 0 1,-1 0-1,0 0 1,0 1 0,13 7-1,-11-6 201,-5-1-264,-3 8-339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6224,'0'0'7206,"11"-4"-6726,13-5-235,39-15 898,-60 22-1044,0 1 1,0 0-1,0 0 0,0 1 1,0-1-1,0 1 0,1-1 0,-1 1 1,0 0-1,0 0 0,0 0 0,0 1 1,0-1-1,0 1 0,0-1 0,0 1 1,0 0-1,0 0 0,0 1 0,0-1 1,0 1-1,-1-1 0,1 1 0,-1 0 1,1 0-1,-1 0 0,0 0 1,4 5-1,-2-2 12,0-1 0,-1 1 1,0 0-1,0 1 0,0-1 0,0 0 1,-1 1-1,0 0 0,0-1 1,-1 1-1,0 0 0,0 0 0,0 0 1,0 11-1,6 102 1298,-7-117-1336,1 1-1,0 0 0,0 0 1,0 0-1,0-1 0,0 1 1,0-1-1,1 1 0,-1-1 1,1 1-1,0-1 0,0 0 1,0 0-1,0 0 1,0 0-1,0 0 0,1 0 1,-1 0-1,0-1 0,1 1 1,0-1-1,-1 0 0,1 0 1,0 0-1,-1 0 0,5 0 1,-1 0 18,1 0 0,-1-1 1,0 0-1,1 0 1,-1 0-1,1-1 0,-1 0 1,0-1-1,0 1 0,11-5 1,-13 5-332,0-1 0,0 1 1,0-1-1,0 0 1,0 0-1,0-1 0,-1 1 1,1-1-1,-1 0 0,1 0 1,-1 0-1,0 0 0,0-1 1,-1 1-1,5-8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547 0 8840,'0'0'2001,"-8"12"-1793,-1 2-94,0 0 1,-2-1-1,0 0 1,0 0-1,-16 12 1,-36 22 877,-2-2 0,-94 48 0,105-63-302,30-17-471,0 1 0,1 1-1,-26 24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3.7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96 12664,'0'0'1008,"114"-8"-224,1-2 8,34-3-64,39-3-1,31-2-215,-53 4 8,-76 6-16,-25 6 8,-3-2-48,-33 2 16,-21 4-128,-2 2 8,-6-2-184,-14 2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189 92 3616,'0'0'13303,"-10"6"-13044,-70 33 738,23-8 558,57-31-1549,-2 1 70,0-1 1,1 1-1,-1 0 0,1-1 0,-1 1 0,1 0 0,-1 0 1,1 0-1,0 0 0,-1 0 0,1 1 0,0-1 1,0 0-1,0 1 0,0-1 0,0 0 0,0 1 1,0-1-1,1 1 0,-1 0 0,0-1 0,1 1 0,-1 1 1,-2 8 72,0 0 1,0 0 0,1 0 0,1 0-1,0 1 1,1 17 0,0-23-105,1 0 1,-1-1-1,1 1 0,0 0 1,1-1-1,0 1 1,0-1-1,0 0 0,0 1 1,1-1-1,0 0 1,0 0-1,0-1 1,7 8-1,-9-11-19,1 0 1,0 0-1,0 0 0,0 0 1,1 0-1,-1 0 1,0 0-1,0-1 0,0 0 1,0 1-1,1-1 1,-1 0-1,0 0 0,4 0 1,31-5 266,-28 3-238,0-1-1,1 0 1,-1 0-1,-1-1 0,1 0 1,0-1-1,-1 0 1,0 0-1,0-1 0,-1 0 1,0 0-1,0-1 1,0 0-1,-1 0 0,8-11 1,-10 5 139,-6 25-128,3-8-62,-1 0 0,0 0 0,1 0 0,-1 0 1,1 0-1,0 0 0,1 0 0,-1 0 0,1-1 0,-1 1 0,1 0 0,0-1 1,1 0-1,-1 1 0,0-1 0,1 0 0,0 0 0,0 0 0,0-1 0,0 1 1,0-1-1,0 1 0,1-1 0,-1 0 0,1 0 0,0-1 0,-1 1 0,8 1 1,-3-1 1,0 0 1,-1-1 0,1 0 0,0 0 0,0 0 0,-1-1 0,1-1-1,0 1 1,0-1 0,0-1 0,-1 1 0,1-1 0,-1 0 0,10-5 0,-7 3 6,-1 0 1,0-1 0,0 0 0,-1-1 0,0 1 0,0-2-1,0 1 1,0-1 0,-1 0 0,0-1 0,-1 1-1,0-2 1,0 1 0,-1 0 0,0-1 0,0 0 0,-1 0-1,4-12 1,-2 3 18,0 1-1,-2-1 1,0 0 0,-1 0-1,-1-1 1,0-25 0,-2 41-24,-1 0 1,1 0-1,-1 1 1,1-1 0,-1 0-1,0 1 1,0-1-1,0 1 1,-1-1 0,1 1-1,0-1 1,-1 1-1,0 0 1,1 0 0,-1 0-1,0 0 1,0 0-1,0 0 1,-1 0 0,1 1-1,-4-3 1,-2 0 14,0 0-1,0 1 1,-1 0 0,1 0-1,-14-2 1,7 3-23,-1 1 0,0 0 0,0 0 0,1 2 0,-1 0 0,0 1 0,-20 4 0,32-5-144,9-3-471,-2 1-2337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163 8 3408,'0'0'9877,"-12"-2"-9576,-38-3 6,47 5-259,1 0 1,-1 0-1,1 0 1,-1 1-1,1-1 1,-1 1-1,1 0 1,0-1-1,-1 1 1,1 0-1,0 1 1,0-1-1,0 0 1,0 0-1,0 1 1,-2 1-1,-8 5 245,9-6-194,-1 0 0,1 0 1,0 0-1,-1 0 0,1 1 0,0-1 0,1 1 0,-1 0 0,0 0 0,1 0 0,-1 0 1,-3 7-1,5-8-45,0 1 1,0-1 0,1 1 0,-1 0-1,0-1 1,1 1 0,0 0-1,-1-1 1,1 1 0,0 0-1,0 0 1,1-1 0,-1 1 0,1 0-1,-1-1 1,1 1 0,0 0-1,0-1 1,2 5 0,0-2 17,0 0 0,1 0 0,0 0 0,0 0 0,0-1 0,0 1 0,1-1 0,0 0 0,0-1 0,0 1 0,0-1 0,0 0 0,1 0 0,-1 0 0,10 2 0,0 0 46,2-1-1,-1 0 0,0-1 0,25 1 0,80-8 977,-83-2-342,-33-13-427,6-43-2968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1 127 4720,'0'0'8432,"8"-11"-7910,4-4-189,0 0 0,1 1 0,24-19 0,-31 27-144,1 1-1,-1 1 1,1 0-1,1 0 1,-1 0-1,14-5 1,-19 9-147,0-1 0,0 1 1,0-1-1,0 1 0,0 0 0,0-1 1,1 1-1,-1 0 0,0 0 1,0 1-1,0-1 0,1 0 0,-1 1 1,0-1-1,0 1 0,0 0 1,0 0-1,0 0 0,0 0 0,0 0 1,-1 0-1,1 0 0,0 1 0,0-1 1,-1 1-1,1-1 0,-1 1 1,1 0-1,1 2 0,-2-1 3,0 1 0,-1-1 0,1 0 0,-1 1 0,1-1 0,-1 0 0,0 1 0,0-1 1,-1 0-1,1 1 0,-1-1 0,0 0 0,0 1 0,-1 3 0,0-1 6,-1 4 58,-1 1 0,0-1 0,-1 0 0,0 0 0,-1 0 1,0-1-1,0 0 0,-1 0 0,0-1 0,0 1 0,-1-2 0,-15 13 0,22-20-70,1 1-1,-1 0 0,0 0 0,1 0 0,-1 0 0,1 0 0,-1 0 0,1 0 1,0 0-1,-1 0 0,1 0 0,0 0 0,0 0 0,0 0 0,0 1 1,0-1-1,0 0 0,0 0 0,0 0 0,0 0 0,0 0 0,1 0 0,-1 0 1,0 0-1,1 0 0,-1 0 0,1 0 0,-1 0 0,1 0 0,-1 0 0,1 0 1,0 0-1,1 1 0,0 1 19,1 0 1,-1 1 0,1-1-1,0 0 1,0-1-1,0 1 1,6 3 0,9 2 282,1-1 1,-1-1 0,1 0-1,39 5 1,-45-9-166,-9-2-231,0-1-1,-1 0 1,1 1 0,0-2-1,0 1 1,-1 0-1,1-1 1,-1 1 0,1-1-1,3-3 1,0 2-2201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 3912,'0'0'15779,"12"-2"-15549,3 0-156,13-3 224,39-1-1,-38 5 291,58-9 0,-71 8-94,29 2 0,-28 0-25,-11 4-168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32 157 4416,'0'0'11430,"-2"11"-11067,-7 32-56,2-16 16,2 1-1,-3 37 1,8-57-223,-1 0 0,1 0 0,1 1 1,0-1-1,0 0 0,1 0 1,0 0-1,0 0 0,0 0 0,1-1 1,1 1-1,-1-1 0,6 8 0,-5-10-8,-1 0-1,1 0 0,0-1 1,0 0-1,1 0 0,-1 0 0,1 0 1,0-1-1,0 1 0,0-1 0,1-1 1,-1 1-1,1-1 0,6 2 1,-7-3-52,-1 0 1,1 0-1,0-1 1,-1 0 0,1 0-1,0 0 1,-1 0-1,1-1 1,-1 0 0,1 0-1,0 0 1,-1 0-1,0-1 1,1 0 0,-1 0-1,0 0 1,0 0-1,0-1 1,4-3 0,5-5 29,0-1 1,-1 0 0,-1-1 0,0-1-1,-1 0 1,0 0 0,-1-1 0,0 0-1,-2-1 1,0 0 0,0 0 0,-1 0-1,-2-1 1,1 0 0,1-17 0,-6 33-62,0 0 1,1 0-1,-1 0 1,0 1 0,0-1-1,0 0 1,0 0-1,0 0 1,0 0-1,0 1 1,-1-1 0,1 0-1,0 0 1,0 0-1,-1 1 1,1-1 0,0 0-1,-1 0 1,1 1-1,-1-1 1,1 0-1,-1 1 1,1-1 0,-1 0-1,1 1 1,-1-1-1,0 1 1,1-1 0,-2 0-1,1 1-1,0 0 0,1-1 0,-1 1 0,0 0-1,0 0 1,1 0 0,-1 0 0,0 0 0,1 0 0,-1 1 0,0-1-1,0 0 1,1 0 0,-1 0 0,0 1 0,1-1 0,-1 0 0,0 1-1,1-1 1,-1 1 0,1-1 0,-1 0 0,1 1 0,-1 0 0,1-1-1,-1 1 1,1-1 0,-1 1 0,1-1 0,0 1 0,-1 0 0,1-1-1,-1 2 1,-1 5 3,0 0 0,0 0 0,0 0 0,1 0-1,0 0 1,0 1 0,1-1 0,0 0 0,0 1-1,0-1 1,1 0 0,1 1 0,-1-1 0,1 0-1,0 0 1,1 0 0,5 12 0,-5-12-6,1 0 0,-1 0 0,1-1 0,1 1 0,-1-1 0,1 0 0,0 0 0,0-1 0,1 0 0,0 1 0,0-2-1,0 1 1,0-1 0,1 0 0,-1 0 0,1-1 0,9 4 0,-9-6 2,0 0 0,0 0-1,0 0 1,0-1 0,1 0 0,-1-1-1,0 0 1,0 0 0,0 0-1,0-1 1,0 0 0,0 0 0,-1-1-1,1 0 1,-1 0 0,9-5-1,-8 3 1,0 0 0,0 0-1,0 0 1,0-1-1,-1 0 1,0 0 0,0-1-1,-1 0 1,0 0-1,0 0 1,0 0 0,6-16-1,-7 11 0,0 0-1,-1 0 0,-1 0 0,0 0 0,0-1 1,-1 1-1,-1-1 0,-2-21 0,1 26 8,0 0-1,-1 0 1,0 1-1,0-1 0,0 1 1,-1-1-1,-1 1 1,1 0-1,-1 0 1,0 0-1,-1 1 0,0-1 1,0 1-1,-10-10 1,10 13 18,0 0-1,0 0 1,0 0 0,-1 0 0,1 1 0,-1 0 0,1 0 0,-1 1 0,-10-2 0,9 2-5,0-1 0,0 0 0,0 0 0,0-1 0,-10-4 0,17 6-36,-1 1-1,1 0 1,0 0 0,-1-1 0,1 1 0,0 0-1,-1-1 1,1 1 0,0-1 0,0 1-1,0 0 1,-1-1 0,1 1 0,0-1-1,0 1 1,0 0 0,0-1 0,0 1-1,0-1 1,0 1 0,0-1 0,0 1 0,0-1-1,0 1 1,0 0 0,0-1 0,0 1-1,0-1 1,0 1 0,0-1 0,1 1-1,-1 0 1,0-1 0,0 1 0,1 0-1,-1-1 1,0 1 0,0 0 0,1-1-1,-1 1 1,0 0 0,1-1 0,-1 1 0,1 0-1,18-16-398,-18 14 398,21-12-3112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63 5016,'0'0'10704,"12"-7"-10215,-4 3-394,6-5 134,1 1 0,-1 1 0,2 0 0,19-5 0,-24 9-33,-8 2-122,-1 0 1,0 0-1,1 1 1,-1-1 0,0 1-1,1-1 1,-1 1-1,1 0 1,-1 0 0,1 0-1,-1 0 1,1 0-1,-1 1 1,0-1 0,1 1-1,-1 0 1,0-1 0,1 1-1,3 2 1,-6-2-53,1 0 0,0-1-1,-1 1 1,1 0 0,-1 0 0,1 0 0,-1-1 0,0 1 0,1 0 0,-1 0-1,0 0 1,1 0 0,-1 0 0,0 0 0,0-1 0,0 1 0,0 0 0,0 0 0,0 0-1,0 0 1,0 0 0,0 0 0,-1 0 0,1 0 0,0 0 0,0-1 0,-1 2-1,-11 27 293,11-29-299,-8 17 131,-1-1-1,-1 0 1,-13 14-1,-15 21 700,39-50-816,-1-1 1,1 1-1,0-1 1,-1 1-1,1-1 1,0 1-1,0 0 1,0-1-1,0 1 1,-1-1-1,1 1 1,0 0 0,0-1-1,0 1 1,0 0-1,0-1 1,0 1-1,1-1 1,-1 1-1,0 0 1,0-1-1,0 1 1,0-1-1,1 1 1,-1 0-1,0-1 1,1 1-1,-1-1 1,0 1 0,1-1-1,0 1 1,1 1 26,1 0 1,-1 0 0,1 0 0,0 0 0,-1-1 0,1 1 0,3 1 0,49 13 343,-13-11-86,-34-4-216,0 0 0,1 0 1,-1 0-1,0 1 0,11 4 1,-18-6-78,-1 1 0,1-1 0,-1 0 0,1 0 0,0 0 0,-1 0 0,1 1 0,0-1 1,-1 0-1,1 0 0,-1-1 0,1 1 0,0 0 0,-1 0 0,1 0 0,0 0 1,-1 0-1,2-1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261 1 4912,'0'0'8396,"-5"13"-8015,-11 26 160,-25 43-1,-4-8 136,-43 81 525,77-132-1036,2-1 1,0 1-1,2 1 1,0-1-1,-4 33 0,6-16 84,1 1-1,2 0 0,1 0 0,3-1 0,1 1 1,13 62-1,-4-44 29,-7-34-82,0 1-1,2 0 0,15 38 0,-1-20 308,1-2 0,2 0 0,54 71 0,-54-84 202,1-1 0,54 47 0,-73-70-549,-5-4-111,-1-1 0,1 1-1,-1 0 1,1 0 0,-1-1-1,1 1 1,-1-1-1,1 1 1,0 0 0,-1-1-1,1 1 1,0-1 0,0 0-1,-1 1 1,1-1-1,0 0 1,0 1 0,0-1-1,-1 0 1,1 0 0,0 0-1,0 1 1,0-1 0,0 0-1,0 0 1,-1 0-1,1-1 1,0 1 0,0 0-1,0 0 1,0 0 0,-1-1-1,3 1 1,19-27-145,-13 12-2999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3808,'0'0'13146,"13"10"-12822,82 64 247,-76-56-401,0 1-1,-2 0 1,0 2 0,18 28 0,3 4 61,-24-33-120,0 0 1,-2 1 0,18 41-1,18 72 296,-38-98-239,-2 1 0,-1 0 0,4 74 0,-13 114 536,-14-39-169,10-153-372,-1 0-1,-2 0 1,-19 49-1,11-42 28,-26 60 287,35-86-329,1-1-1,-2 0 0,1 0 0,-2-1 1,-11 12-1,9-12 22,-29 25 773,38-34-855,0-1-1,-1 0 1,0 0 0,0 0 0,0 0-1,0 0 1,0-1 0,0 0 0,0 0-1,-8 1 1,10-2-37,0 1 0,0-1-1,0 1 1,0-1 0,0 1-1,0 0 1,0 0 0,0 0 0,-3 2-1,4-2-23,-1 0-1,1 0 1,-1 0 0,1 0-1,-1 0 1,0-1-1,1 1 1,-1-1-1,0 1 1,1-1 0,-4 1-1,18-16-333,26-30-160,-20 20-2818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1 295 3808,'0'0'10929,"5"-11"-10560,16-39-19,-17 43-225,0 0 1,0 0 0,1 0 0,0 0 0,0 1 0,1-1 0,0 2 0,0-1 0,0 1 0,12-9-1,-5 4 170,-11 9-246,-1 0 0,1 0 0,0-1 0,-1 1 0,1 0 0,0 0 0,0 1 0,0-1 0,0 0 0,0 1 0,3-1 0,-5 0-22,1 1-1,0 1 1,-1-1-1,1 0 1,-1 0-1,1 0 0,0 0 1,-1 0-1,1 1 1,-1-1-1,1 0 1,-1 0-1,1 1 0,0-1 1,-1 0-1,1 1 1,-1-1-1,0 1 1,1-1-1,-1 1 1,1-1-1,-1 1 0,0-1 1,1 1-1,1 4 92,0 0-1,-1 0 1,0 0 0,0 0-1,0 1 1,0-1-1,-1 6 1,1 8-92,8 61 408,13 86 507,-20-154-778,1 0-1,8 23 1,-8-31-116,-1 1 1,1 0 0,0-1-1,0 1 1,0-1-1,1 0 1,-1 0-1,9 7 1,-8-8-15,0 0-1,0 0 1,0-1 0,1 1 0,-1-1-1,1 0 1,0 0 0,-1 0 0,1-1-1,0 1 1,0-1 0,0-1-1,0 1 1,7 0 0,-9-2-10,1 1 0,0 0 1,0-1-1,-1 0 0,1 0 1,0 0-1,-1 0 0,1-1 1,-1 0-1,0 1 0,1-1 1,-1 0-1,0-1 0,0 1 1,0 0-1,0-1 0,-1 0 1,1 1-1,3-6 0,8-12 73,0-1 0,-2 0 0,-1 0 0,0-1 0,-2-1 0,9-30 0,-14 39-30,-1-1 1,0 1-1,-1-1 0,-1 0 0,-1 0 1,0 1-1,-1-1 0,0 0 0,-1 0 0,-1 1 1,-6-23-1,5 22 33,0 0 1,-2-19-1,2 4 63,3 27-151,1 1 1,0-1-1,0 1 1,1-1-1,-1 1 0,0-1 1,1 1-1,0-1 0,-1 1 1,1-1-1,0 1 1,0 0-1,1-1 0,-1 1 1,0 0-1,1 0 1,-1 0-1,1 0 0,0 0 1,0 0-1,-1 0 1,1 1-1,0-1 0,1 1 1,-1-1-1,0 1 1,0 0-1,4-2 0,-1 1-10,0 0-1,0 0 1,0 0-1,0 1 1,1-1-1,-1 1 0,0 1 1,1-1-1,-1 1 1,0 0-1,1 0 0,9 1 1,-1 4 85,0-1 1,0 2-1,-1 0 1,1 0 0,-1 2-1,-1-1 1,1 1-1,-1 1 1,18 17-1,3 1 773,-23-33-1289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52 117 6728,'0'0'3697,"-1"11"-3188,-13 206 2229,6-161-1943,4-39-364,2 1 0,-1 20 0,-7 48 2706,8-84-1933,0-7-738,-2-13-191,3-17 12,1-34 118,7-42 143,-6 70-214,1-1-1,16-73 1,-17 107-272,2 1-1,-1-1 0,1 1 0,1 0 0,-1 0 1,1 0-1,0 0 0,1 1 0,-1 0 0,1 0 1,8-7-1,-9 9-4,1 0 0,0 1 0,-1-1 0,1 1 0,1 0 0,-1 1 0,0-1 0,1 1 0,-1 0 0,1 0 0,0 1 0,0-1 0,0 1 0,-1 1 0,9-1 0,-9 1-7,1 1 1,-1-1-1,1 1 1,-1 0-1,0 1 1,0-1-1,0 1 1,0 0-1,0 0 0,0 1 1,0 0-1,0-1 1,5 6-1,-8-6-23,1 0 0,0 1 0,-1-1 0,0 1 0,1-1 0,-1 1 1,0 0-1,-1 0 0,1 0 0,0 0 0,-1 1 0,0-1 0,1 0 0,-1 1 0,0-1 0,-1 0 0,1 1 0,-1-1 0,0 1 0,1-1 0,-2 7 0,0-4 15,-1 0 0,0 0-1,0 0 1,-1 0 0,1 0 0,-1 0-1,-1-1 1,1 1 0,-1-1 0,0 0-1,0 0 1,0 0 0,-1-1-1,0 1 1,0-1 0,0 0 0,0-1-1,-1 1 1,-5 2 0,3-4 6,0-1 0,0 0 0,-1-1 0,1 1 0,0-1 0,0-1 0,0 0 0,0 0 1,-10-3-1,-35-2 191,52 6-234,0 0 1,0 0-1,1 0 0,-1 0 1,0-1-1,0 1 1,0 0-1,0 0 1,1 0-1,-1-1 0,0 1 1,0 0-1,0-1 1,1 1-1,-1-1 0,0 1 1,1-1-1,-1 1 1,0-1-1,1 0 0,-1 1 1,1-1-1,-1 0 1,1 1-1,-1-1 0,1 0 1,-1 1-1,1-2 1,-3-21-2621,3 20 1370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14.2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1 162 14968,'0'0'2063,"36"-67"-1303,-28 45 88,4 2 16,0 4-256,1 4 8,3 0-152,8 2 8,0 8-152,6 2 0,2 6-160,3-4 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0 174 5520,'0'0'11958,"8"-11"-11421,81-116 1845,-86 124-2243,0 0 0,0 0 0,0 0 0,0 0 0,0 0 0,1 1 0,-1-1 0,1 1-1,0 0 1,7-3 0,-9 5-81,0-1 0,0 0 0,-1 1 0,1-1 0,0 1 0,0 0-1,0 0 1,0 0 0,0-1 0,0 2 0,0-1 0,-1 0 0,1 0 0,0 1-1,0-1 1,0 1 0,0-1 0,-1 1 0,1 0 0,0 0 0,-1 0-1,1 0 1,0 0 0,-1 0 0,3 3 0,7 9 157,0 1-1,9 17 1,-13-18 23,2 0-1,-1-1 1,13 13 0,-20-24-151,0-1 1,0 1 0,0 0-1,0-1 1,0 1-1,0-1 1,1 1 0,-1-1-1,0 0 1,0 1 0,0-1-1,1 0 1,-1 0 0,0 0-1,0 0 1,1 0 0,-1 0-1,0 0 1,0-1-1,0 1 1,1 0 0,-1-1-1,0 1 1,0 0 0,0-1-1,0 0 1,0 1 0,2-2-1,31-23 956,-29 21-714,7-4-322,0 0 0,1 1 0,0 0 0,0 1 0,0 1 1,1 0-1,16-3 0,-1-1-3660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4720,'0'0'15618,"11"5"-15311,-5-1-251,1 0 3,0-1 0,0 1 0,0-2 0,0 1 0,0-1 0,1 0 0,-1 0 1,16 1-1,45-3 541,47 4 446,-95-4-805,-17-1-193,0 1-1,-1-1 1,1 1-1,0 0 1,-1 0 0,1 1-1,0-1 1,0 0-1,-1 1 1,1 0 0,0-1-1,-1 1 1,1 0-1,2 2 1,-4-2 44,1 0 0,-1 0 0,0 0 0,1-1 0,-1 1 0,1 0 0,-1-1 0,1 1 0,-1-1 1,1 0-1,-1 1 0,1-1 0,-1 0 0,1 0 0,2 0 0,27-3-602,-14 0-2640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24 5520,'0'0'12125,"-11"10"-11633,4-2-385,-5 2 105,0 2 0,1 0-1,0 0 1,1 1-1,-10 16 1,11-9 378,-11 34 1,11-26-217,7-22-282,0 0 0,1 1 0,0 0 0,0-1 0,1 1 0,-1-1 0,1 1 0,1 0 0,0-1 0,0 1 0,0-1 0,0 1-1,1-1 1,4 10 0,0-4 74,-1 0 0,2-1 0,-1 0 0,1 0 0,1 0 0,13 14 0,-18-22-103,1 0 0,-1 1 1,0-1-1,1 0 0,0-1 0,-1 1 1,1-1-1,7 4 0,-9-6-37,0 1 0,1-1 0,-1 1-1,0-1 1,1 0 0,-1 0 0,0 0 0,0 0 0,1 0 0,-1-1-1,0 1 1,0-1 0,1 1 0,-1-1 0,0 0 0,0 0-1,0 0 1,0 0 0,0 0 0,2-2 0,11-9 70,-1 0 0,-1-1 0,0 0 0,0-1 0,15-24 0,-14 20-11,-1-1 55,0-1 0,-1 0-1,17-41 1,-28 57-133,4-7 200,-4 16 89,-1 18-206,2-9-63,0 1 0,2-1 1,0 0-1,0-1 0,9 20 0,2-4 56,23 36 0,-36-61-66,0-1-1,1 0 0,-1 0 1,1 0-1,0 0 0,0 0 1,0 0-1,0-1 0,0 0 1,1 1-1,-1-1 1,1 0-1,0-1 0,-1 1 1,1-1-1,0 1 0,0-1 1,8 1-1,-7-2 8,0 0-1,0 0 1,0 0-1,0-1 1,0 0-1,0 0 0,0 0 1,-1-1-1,1 1 1,0-1-1,-1 0 1,1 0-1,-1-1 1,1 0-1,3-3 1,3-3 27,0 0 1,0-1-1,-1 0 0,-1-1 1,0 0-1,0-1 0,9-16 1,-13 17-11,1 1 1,-2 0 0,1-1 0,-1 0 0,-1 0 0,0-1 0,-1 1-1,0 0 1,1-20 0,-3 4 103,-6-45 0,5 63-113,-1 0 1,0 0-1,-1 0 0,0 0 1,0 0-1,-1 0 1,0 1-1,-8-13 0,10 19-22,1 1-1,0-1 0,-1 0 1,1 1-1,-1-1 0,0 1 1,1 0-1,-1-1 0,0 1 1,0 0-1,0 0 0,0 0 1,0 1-1,0-1 0,0 0 1,0 1-1,0-1 0,0 1 1,0 0-1,-1-1 0,-2 1 1,2 0-22,1 0 0,0 1 0,-1-1 0,1 0 0,0 1 0,-1-1 0,1 1 0,-3 1 1,4-2-7,1 1 0,-1-1 0,1 0 0,-1 1 0,1-1 0,-1 1 0,1-1 0,-1 1 0,1-1 0,-1 1 0,1-1 0,0 1 0,-1-1 0,1 1 0,0 0 0,-1-1 0,1 1 0,0 0 0,0-1 0,0 1 0,-1 0 0,1-1-1,0 1 1,0 0 0,0-1 0,0 1 0,0 0 0,0-1 0,0 1 0,1 0 0,-1-1 0,0 1 0,0 0 0,1-1 0,-1 1 0,1 1 0,25 50-1304,-14-36-2306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0 5824,'0'0'6024,"-12"2"-5411,5-1-603,-62 14 1330,59-12-976,0-1 1,0 2-1,1 0 0,0 0 1,-16 10-1,19-10-269,-4 2 292,1 1 0,0 1 0,0 0 0,0 0 0,-11 14 0,19-20-292,0 0 1,0 0-1,0 0 1,0 0-1,0 0 1,0 0 0,0 0-1,1 0 1,-1 0-1,1 0 1,-1 0-1,1 1 1,0-1-1,0 0 1,0 3-1,1-2-14,0-1 0,-1 0 0,1 1 0,0-1 0,0 0 0,1 0-1,-1 0 1,0 0 0,1 0 0,-1 0 0,1 0 0,0 0-1,0 0 1,0-1 0,0 1 0,3 2 0,4 2 48,0 0 0,1 0 0,0-1 0,-1 0 0,1-1 0,1 0 0,-1-1 0,1 0 0,-1 0 0,1-1 1,0 0-1,0-1 0,0 0 0,0-1 0,20-2 0,-15 0 15,34-4 443,-47 6-521,1-1 0,-1 1 1,0-1-1,1 0 0,-1-1 1,0 1-1,0-1 0,1 1 0,-1-1 1,4-3-1,6-18 49,-6 9-190,4-9-3112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79 5824,'0'0'11049,"11"-10"-10564,36-31-36,-43 38-314,0 0-1,1-1 0,-1 1 0,1 1 0,0-1 0,0 1 0,5-2 0,-7 3-52,-1 0 1,1 1-1,-1-1 0,0 1 1,1 0-1,-1 0 0,1 0 0,-1 0 1,1 0-1,-1 0 0,1 1 0,2 0 1,-2 1-15,0-1 1,0 1 0,0 0-1,0 0 1,0 0 0,-1 0-1,1 0 1,-1 1 0,1-1-1,-1 1 1,0 0-1,0 0 1,0-1 0,0 1-1,-1 0 1,1 1 0,-1-1-1,2 4 1,0 5 39,0 0 0,0 0 1,-1 0-1,-1 0 0,0 0 0,-1 0 0,0 0 0,0 0 0,-2 1 1,1-1-1,-2 0 0,1-1 0,-2 1 0,1 0 0,-11 19 1,4-16 58,9-13-113,0-1 0,-1 0 0,1 1-1,0-1 1,0 1 0,0 0-1,0-1 1,1 1 0,-1 0 0,0-1-1,1 1 1,-1 0 0,1 0 0,-1-1-1,1 1 1,0 0 0,0 0-1,0 0 1,0 0 0,0 2 0,2-3 12,0 1 1,0-1-1,0 0 0,0 0 1,0 0-1,0 0 1,1 0-1,-1-1 1,0 1-1,1-1 1,-1 1-1,0-1 1,0 0-1,3 0 1,-1 1 38,2-1-9,0 0 0,0 0 0,0-1-1,0 0 1,0 0 0,0 0 0,-1-1-1,8-2 1,-8 2-17,0 0 0,0 0 0,0 1-1,1 0 1,-1 0 0,0 0 0,1 1 0,-1 0 0,0 0-1,1 0 1,8 2 0,-8 0 337,4 0-616,-6 0-3546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0 177 4816,'0'0'11881,"8"-9"-11493,13-18 161,31-29 0,-46 51-371,-1 1-1,2-1 0,-1 1 1,0 0-1,1 1 0,0 0 1,-1 0-1,2 0 0,-1 1 1,0 0-1,14-2 0,-19 4-141,0 0-1,0 0 0,-1 0 1,1 0-1,0 0 0,0 1 1,0-1-1,0 1 0,-1-1 0,1 1 1,0 0-1,0 0 0,-1-1 1,1 1-1,-1 1 0,1-1 1,-1 0-1,1 0 0,-1 0 1,0 1-1,1-1 0,-1 1 0,0-1 1,0 1-1,0-1 0,0 1 1,0 0-1,-1-1 0,1 1 1,0 0-1,0 3 0,2 7 65,0 0-1,-1 0 0,1 22 1,-2-22-22,0 30 188,-5 60 1,1-66-46,1 0 1,6 60-1,-3-90-218,-1-3 51,1 1 0,-1 0 0,1 0 0,0-1 0,0 1 0,0-1 0,3 5 0,-4-7-41,1 0 1,0-1 0,-1 1-1,1 0 1,0 0-1,-1-1 1,1 1-1,0-1 1,0 1-1,0-1 1,0 1 0,0-1-1,-1 0 1,1 1-1,0-1 1,0 0-1,0 0 1,0 1 0,0-1-1,0 0 1,0 0-1,0 0 1,0 0-1,0 0 1,0-1-1,0 1 1,0 0 0,0 0-1,0-1 1,0 1-1,0 0 1,0-1-1,1 0 1,7-3 30,0-1 0,0-1 0,0 1 0,-1-1 1,0-1-1,0 1 0,0-1 0,-1-1 0,0 1 0,-1-1 0,1-1 1,-2 1-1,8-13 0,-3 2 11,-1 0 1,0-1-1,-2 0 1,0 0-1,6-33 1,-3-20 81,-7 48-47,0 0-1,2 0 1,11-35 0,-15 57-73,0 0 1,0 0 0,1 0 0,-1 0 0,1 1 0,0-1 0,0 1 0,0-1 0,0 1-1,0-1 1,1 1 0,-1 0 0,1 0 0,-1 0 0,1 1 0,0-1 0,3-1 0,-1 1-8,-1 1 0,0 0 1,1 0-1,-1 0 1,1 1-1,-1-1 0,1 1 1,-1 0-1,1 0 0,-1 1 1,9 1-1,171 46 582,-184-48-602,35 13 523,-25-5-4200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1 6128,'0'0'11753,"-10"6"-11268,-30 23-36,39-28-424,0 0 0,0-1-1,0 1 1,0 0 0,1 0-1,-1-1 1,0 1 0,1 0-1,-1 0 1,0 0 0,1 0-1,-1 0 1,1 0 0,-1 0-1,1 0 1,0 0 0,0 0-1,-1 0 1,1 0 0,0 0-1,0 0 1,0 1 0,0-1-1,0 0 1,0 0 0,1 1-1,-1 5 128,0 0 24,0 0 1,0 0-1,0 0 1,1 0-1,0 0 1,1 0-1,-1 0 1,6 12-1,-5-16-98,-1 1-1,2 0 1,-1 0-1,0-1 1,1 1 0,0-1-1,-1 0 1,1 0-1,1 0 1,-1 0-1,0 0 1,1-1-1,-1 1 1,1-1-1,6 3 1,-7-4-38,-1-1-1,0 1 1,0 0-1,1-1 1,-1 0-1,0 1 1,1-1-1,-1 0 1,1 0 0,-1 0-1,0-1 1,1 1-1,-1-1 1,0 1-1,0-1 1,1 0-1,-1 0 1,0 0 0,0 0-1,0 0 1,0 0-1,0 0 1,0-1-1,0 1 1,0-1-1,-1 0 1,3-2 0,2-2 49,-1-1 1,0 0 0,0 0 0,-1 0 0,0-1 0,4-10 0,-3 6 136,0 0 0,1 0 1,0 1-1,1-1 0,0 1 0,15-16 0,-15 94 487,-11-27-643,-2 0 0,-13 46 0,7-34-14,9-42-47,-27 115 121,23-100-88,-2-1 0,-21 45 0,26-62-19,0 0 0,-1 0 0,1-1 0,-1 0 0,-1 0 0,1 0 0,-1 0 0,0-1 1,0 0-1,-1-1 0,1 1 0,-9 3 0,14-8-15,0 0 1,1 0-1,-1 0 1,0 0 0,0-1-1,0 1 1,0 0-1,0 0 1,0-1-1,0 1 1,0-1-1,0 1 1,1 0-1,-1-1 1,0 0-1,0 1 1,0-1 0,1 1-1,-1-1 1,0 0-1,1 0 1,-1 0-1,-16-21 100,12 14-86,1-1 1,0 0-1,1 0 0,0 0 1,0 0-1,0-1 1,2 1-1,-1-1 0,1 0 1,0 1-1,1-1 0,1-16 1,0 20-7,0-1-1,0 1 1,1-1 0,-1 1-1,1-1 1,1 1 0,-1 0 0,1 0-1,0 0 1,0 0 0,1 0-1,0 1 1,0 0 0,0 0 0,1 0-1,-1 0 1,1 0 0,0 1-1,10-6 1,6 0 43,1 1-1,0 1 1,1 0-1,-1 2 1,1 1-1,45-4 0,-58 9 33,0 0 0,1 1 0,-1 0 0,0 0 0,15 5 0,-16-3-384,-1 0 13,-1-6-3496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297 1 5016,'0'0'6721,"-7"10"-6001,-16 24 308,-37 43 0,33-47-299,2 1 1,2 2 0,-38 67-1,49-77-520,2 1 1,0 0-1,2 1 0,1 0 0,0 0 0,2 0 1,-2 28-1,5-29-73,0 6 265,1 57-1,2-76-309,0-1 0,1 1-1,1-1 1,0 1 0,0-1 0,1 0 0,0 0-1,0 0 1,7 9 0,8 8 279,2-1-1,0 0 1,2-2-1,1 0 1,42 32-1,-34-34 155,-24-17-291,-1 0 0,1 1 0,-1-1 0,0 1 0,8 9 0,-15-15-181,1 0 0,-1-1 0,1 1 0,-1-1 0,0 1 0,1-1 0,-1 1 0,0-1 0,1 1 0,-1-1 0,0 1 0,0-1 0,0 1 0,0-1 0,1 1 0,-1-1 0,0 1 0,0-1 0,0 0 0,0 1 0,0-1 0,0 1 0,0-1 0,0 1 1,-1-1-1,1 0 0,4-22-3900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147 156 6224,'0'0'6638,"-10"0"-6066,-32 5 6,38-4-481,1 0 0,0 0 0,-1 1 0,1 0 0,0 0 1,0 0-1,0 0 0,0 0 0,1 0 0,-1 1 1,1-1-1,-1 1 0,1 0 0,0 0 0,0 0 0,0 0 1,0 0-1,1 0 0,-1 0 0,0 5 0,-1-3 12,-3 9 211,0-1-1,0 1 1,2 0 0,-1 0-1,2 0 1,-3 22 0,5-33-244,1 1 1,0 0 0,0 0 0,0 0 0,1 0 0,-1-1 0,1 1 0,0 0-1,0 0 1,0-1 0,0 1 0,1-1 0,-1 1 0,1-1 0,0 1 0,0-1-1,1 0 1,-1 0 0,0 0 0,1 0 0,0 0 0,0-1 0,0 1-1,0-1 1,0 0 0,0 0 0,0 0 0,1 0 0,6 2 0,-6-3-24,0 1 1,0-1 0,0-1-1,1 1 1,-1 0 0,0-1 0,0 0-1,0 0 1,1 0 0,-1-1-1,0 1 1,6-2 0,-3-1 10,1 0 0,-1 0 0,1 0 0,-1-1 0,13-8 0,1-5 104,0 0-1,33-38 0,-47 47-95,7-6 45,-2-2-1,0 0 1,-1 0 0,0-1 0,8-19 0,-11 22 84,-4 13 105,-3 22 269,-1 2-548,2-7 14,0 3 61,9 38-1,-9-51-80,0 1 0,1-1 0,0 0-1,0 0 1,0 0 0,1 0 0,-1-1 0,1 1-1,8 7 1,-9-9 5,1-1-1,0 0 1,-1 0 0,1 0-1,0 0 1,1 0-1,-1-1 1,0 0 0,1 0-1,-1 0 1,1 0-1,-1-1 1,1 0 0,8 2-1,-9-3 4,0-1 1,1 1-1,-1 0 0,0-1 0,0 0 1,0 0-1,0 0 0,0-1 1,0 0-1,0 1 0,0-1 0,0 0 1,-1-1-1,1 1 0,-1-1 0,0 1 1,5-6-1,1-1 33,0-1 0,0-1 0,-1 0 0,-1 0-1,0 0 1,0-1 0,-1 0 0,7-20 0,-6 11 32,-2 1-1,0-1 1,-1 0 0,2-35-1,-5 45-28,-1 1 1,-1-1-1,0 1 0,-3-15 1,3 20-34,0 1 0,0 0 0,0 0 0,-1 0 0,0 0 0,0 0 0,0 0 1,0 0-1,-1 1 0,1-1 0,-1 1 0,0-1 0,-3-2 0,3 5-11,-1-1-1,1 1 1,-1 0-1,0 0 1,1 0-1,-1 0 0,0 1 1,1 0-1,-1 0 1,0 0-1,0 0 1,1 0-1,-1 1 1,0-1-1,-5 3 1,7-3-30,0 1 0,0-1 0,0 1 0,0 0 0,0 0 0,0 0 0,1 0 0,-1 0 0,0 0 0,0 1 1,1-1-1,-4 4 0,5-4-14,-1 0 1,1-1-1,-1 1 1,1 0-1,0 0 1,-1 0-1,1 1 1,0-1-1,0 0 1,0 0-1,-1 0 1,1 0-1,0 0 1,0 0-1,1 0 1,-1 0-1,0 0 1,0 0-1,0 0 1,1 0-1,-1 0 1,1 0-1,-1 0 1,1 0-1,-1 0 1,2 1-1,10 15-964,-7-12-2140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244 21 4912,'0'0'8172,"-13"-4"-7615,-40-10 11,50 14-475,-1-1-1,0 0 1,1 1-1,-1 0 1,0 0 0,1 0-1,-1 0 1,0 1-1,1-1 1,-1 1 0,0 0-1,1 0 1,-5 2-1,-3 1 332,2 0-131,0-1 1,1 1-1,0 0 0,0 1 1,0 0-1,-11 10 1,15-11-138,0-1 0,0 1-1,1-1 1,-1 1 0,1 0 0,0 1 0,1-1 0,-1 0 0,1 1 0,-1-1 0,1 1 0,1 0 0,-3 9 0,4-9-62,0 0 0,1 1 0,0-1-1,0 1 1,0-1 0,1 0 0,-1 0 0,1 0 0,0 0 0,1 0-1,-1 0 1,1 0 0,0-1 0,1 0 0,-1 1 0,1-1-1,6 6 1,-3-6-6,0 0-1,1 0 0,0-1 1,-1 0-1,1 0 0,0 0 1,0-1-1,1-1 0,11 2 1,10-1 232,37-1 0,-44-3-34,32-7-1,-8 1 278,-46 8-539,0 0 0,0 0-1,0 0 1,0-1 0,1 1 0,-1 0-1,0-1 1,0 1 0,0-1-1,-1 1 1,1-1 0,0 0-1,0 1 1,0-1 0,0 0 0,0 0-1,-1 1 1,1-1 0,0 0-1,-1 0 1,1-1 0,4-11-2616,-4 11 1769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6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0 532 8744,'0'0'9165,"3"-11"-8729,-1 1-311,-1 3-39,0 0 0,1 0-1,0 0 1,0 0 0,1 1 0,-1-1 0,2 1-1,4-8 1,3-3 323,2 2 1,0-1-1,28-24 0,54-34 1485,-11 21 140,-81 52-1895,0-1 0,0 1 0,1 0-1,-1 0 1,0 1 0,1-1 0,-1 1-1,0-1 1,1 1 0,-1 0 0,5 1 0,-8-1-111,1 0 0,-1 1 0,1-1 0,0 0 0,-1 0 0,1 1 0,-1-1 0,1 0 0,-1 1 0,0-1 0,1 1 0,-1-1 0,1 1 0,-1-1 0,0 0 0,1 1 0,-1 0 0,0-1 1,1 1-1,-1-1 0,0 1 0,0-1 0,0 1 0,1 0 0,1 17 265,-2-17-274,0 20 301,0 1 0,-6 32-1,-1 28 403,7-73-601,0 0-1,1 0 1,0 0 0,1 0 0,0 0 0,6 17-1,-5-17-5,1 0-1,0 0 1,0-1-1,1 0 1,0 0-1,1 0 1,10 11-1,-13-15-81,2 0 51,-1 1 0,1-1 0,0 0 0,5 3 1,-7-5-51,-1-1 1,1 0-1,-1 0 1,1 0-1,-1-1 1,1 1 0,0 0-1,-1-1 1,1 0-1,0 0 1,0 0-1,4 0 1,3-2-3,0 1-1,0-2 1,-1 1-1,1-1 1,-1-1-1,0 0 1,1 0-1,-2-1 1,1 0-1,0-1 1,-1 1-1,0-2 1,-1 1-1,1-1 1,9-12-1,-1-1 54,-1-1 0,0 0-1,-2-1 1,21-47 0,-25 47-85,-1 0 0,-1-1 0,6-33 0,4-72 0,-13 96 0,-3 24 0,-1 1 0,2-1 0,-1 1 0,1-1 0,1 1 0,-1 0 0,6-12 0,-6 17 0,0-1 0,0 1 0,0-1 0,0 1 0,0 0 0,0 0 0,1 0 0,-1 0 0,1 0 0,-1 0 0,1 1 0,0-1 0,0 1 0,0 0 0,0 0 0,0 0 0,0 0 0,0 0 0,0 1 0,6-1 0,-1 1 0,0 0 0,0 1 0,0 0 0,0 0 0,0 1 0,0 0 0,8 3 0,3 2 0,28 15 0,-10 3 0,-37-25 26,0 0 1,0 1-1,1-1 0,-1 0 1,0 0-1,0 0 0,1 1 1,-1-1-1,0 0 0,0 0 1,0 1-1,1-1 0,-1 0 0,0 0 1,0 1-1,0-1 0,0 0 1,0 1-1,0-1 0,0 0 1,0 0-1,1 1 0,-1-1 1,0 0-1,0 1 0,0-1 1,0 0-1,-1 1 0,1-1 1,0 0-1,0 1 0,0-1 1,0 0-1,0 1 0,-3 3-3820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99 5120,'0'0'9512,"-8"-11"-8920,-25-31-19,33 42-532,-1-1 0,1 0 1,-1 1-1,1-1 0,0 1 1,-1-1-1,1 0 0,0 1 1,-1-1-1,1 0 0,0 1 1,0-1-1,0 0 0,0 0 1,0 1-1,0-1 0,0 0 0,0 0 1,0 1-1,0-1 0,0 0 1,0 1-1,0-1 0,0 0 1,1 0-1,-1 1 0,0-1 1,0 0-1,1 1 0,-1-1 1,1 1-1,-1-1 0,1 0 1,-1 1-1,1-1 0,-1 1 0,1-1 1,-1 1-1,1 0 0,-1-1 1,1 1-1,0-1 0,-1 1 1,1 0-1,0 0 0,-1-1 1,1 1-1,0 0 0,0 0 1,-1 0-1,2 0 0,2-2 208,-1 0-171,0 0 0,0 0 0,0 1 0,0-1 0,0 1-1,0 0 1,0 0 0,0 0 0,1 0 0,-1 0 0,0 1 0,1-1 0,-1 1-1,0 0 1,1 0 0,-1 1 0,0-1 0,1 0 0,-1 1 0,0 0 0,1 0 0,-1 0-1,0 0 1,0 1 0,0-1 0,0 1 0,3 2 0,-3-2-29,1 1 1,-1 0-1,0 1 1,0-1 0,0 0-1,-1 1 1,1-1-1,-1 1 1,0 0-1,0 0 1,0 0-1,-1 0 1,1 0 0,-1 0-1,0 1 1,0-1-1,-1 0 1,1 1-1,-1-1 1,0 7-1,-1-1 42,-1-1 1,0 1-1,0-1 0,-1 0 0,0 1 0,-1-1 0,0-1 0,0 1 0,-1 0 0,0-1 0,-12 14 0,2 0 223,14-21-291,1-1-1,0 0 1,0 1 0,-1-1 0,1 0-1,0 1 1,0-1 0,0 0 0,0 1-1,-1-1 1,1 1 0,0-1 0,0 0-1,0 1 1,0-1 0,0 1-1,0-1 1,0 1 0,0-1 0,0 0-1,0 1 1,0-1 0,0 1 0,1-1-1,-1 0 1,0 1 0,0-1 0,0 1-1,0-1 1,1 0 0,-1 1-1,16 7 308,30-3-167,-35-4-70,109 14 546,-107-16-493,-12 1-125,0-1-1,0 1 0,-1 0 1,1 0-1,0-1 0,0 1 1,0 0-1,-1 0 0,1 0 1,0 0-1,0 0 0,0 0 1,-1 0-1,1 0 0,0 1 1,0-1-1,0 0 0,-1 0 1,1 1-1,0-1 1,-1 0-1,1 1 0,1 0 1,-2-1-26,0 0 1,0 1 0,0-1-1,0 0 1,1 0 0,-1 0 0,0 0-1,0 1 1,0-1 0,0 0-1,0 0 1,1 0 0,-1 0 0,0 0-1,0 0 1,0 1 0,1-1-1,-1 0 1,0 0 0,0 0 0,0 0-1,1 0 1,-1 0 0,0 0-1,0 0 1,0 0 0,1 0 0,-1 0-1,0 0 1,0 0 0,0 0-1,1 0 1,-1 0 0,0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53 5016,'0'0'14097,"11"-9"-13741,-2 1-254,-6 4-68,0 1-1,0 0 1,0 0-1,1 0 1,0 1 0,-1-1-1,1 1 1,0 0-1,0 0 1,0 0-1,0 1 1,1 0 0,-1-1-1,0 1 1,1 1-1,-1-1 1,6 0-1,21 3 726,0 1 0,0 2-1,47 13 1,-48-22 696,-30 4-1111,14-1-170,-9 1-3447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79 163 5520,'0'0'8302,"-8"11"-7763,0-2-356,0 1 0,1 0 0,0 0 0,1 1 0,0 0 1,1 0-1,0 0 0,-5 19 0,7-18 99,1 1 0,0 0-1,1 0 1,0 0 0,1 0 0,3 24 0,-3-33-210,1-1 1,0 1-1,-1-1 1,1 0-1,0 1 1,1-1-1,-1 0 0,1 0 1,-1 0-1,1 0 1,0 0-1,0 0 1,0-1-1,0 1 0,1-1 1,-1 1-1,1-1 1,0 0-1,-1 0 1,1 0-1,0 0 0,0-1 1,0 1-1,0-1 1,1 1-1,-1-1 1,0 0-1,1-1 1,-1 1-1,7 0 0,0-1 41,0 0-1,0-1 0,0-1 0,0 1 1,0-2-1,-1 1 0,1-1 0,0-1 1,-1 0-1,0 0 0,0-1 0,0 0 0,15-11 1,-2-1 155,-2-1 1,1-1-1,32-39 1,-32 24 195,-6 71 334,-14-32-784,0 1-1,0-1 0,0 1 1,0-1-1,1 0 1,0 0-1,0 0 0,0 0 1,1 0-1,0 0 1,0 0-1,0-1 0,0 0 1,1 1-1,0-1 1,0 0-1,0-1 0,0 1 1,0-1-1,7 4 1,-8-6-4,0 0 1,0 0 0,0 0-1,0-1 1,0 1 0,0-1-1,0 0 1,0 0 0,0 0-1,0 0 1,0 0 0,0-1 0,1 0-1,-1 1 1,-1-1 0,4-1-1,3-2 13,-1 1 0,0-1 0,0-1 0,7-4 0,-5 1 8,-1 0 1,0 0 0,-1 0-1,0-1 1,0-1-1,8-12 1,-4 2 41,0-1 1,11-26-1,-21 41-44,1-1 0,-1 0-1,0 0 1,-1 0 0,1 0 0,-2 0 0,1 0-1,-1 0 1,0 0 0,0 0 0,-1 0 0,0 0-1,0 0 1,0 0 0,-1 0 0,-5-11 0,5 13-7,-1 0 0,1 0 0,-1 0 0,-1 1 0,1-1-1,-1 1 1,1 0 0,-1 0 0,-1 0 0,1 0 0,0 0 0,-1 1 0,0 0 0,0 0 0,0 1 0,0-1 0,0 1 0,0 0 0,-1 0 0,1 1 0,-8-2 0,-13-5 103,22 6-106,0 0 0,0 1 0,0 0 0,0 0 1,0 0-1,-9-1 0,13 2-28,0 0 0,0 0 0,0 0 0,0 0 0,0 0 0,0 0 0,0 0 0,0 0 0,0 0 0,0 0 0,0 0 0,0 0 0,0 0 1,0 0-1,0 0 0,0 0 0,0 0 0,0 0 0,0 0 0,0 0 0,0 0 0,0 0 0,0-1 0,7 0-663,-3 0-2320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7528,'0'0'9458,"13"-6"-8971,-1 0-336,1-1 88,-1 1 1,1 0-1,0 1 0,26-6 1,-36 10-152,0 1-1,1 0 1,-1 0 0,1 0 0,-1 0-1,0 1 1,1-1 0,-1 1 0,0 0 0,0 0-1,1 0 1,-1 0 0,0 0 0,0 1 0,0 0-1,0-1 1,-1 1 0,1 0 0,0 1-1,-1-1 1,1 0 0,-1 1 0,0-1 0,2 4-1,-3-3-36,-1 0-1,0 1 0,1-1 0,-1 0 0,-1 0 0,1 0 1,0 1-1,-1-1 0,0 0 0,0 0 0,0 0 0,0 0 1,0 0-1,0 0 0,-4 4 0,3-3 13,-4 8 31,-1 0 1,0-1 0,-1 0 0,0 0 0,-1-1 0,0 0-1,-11 8 1,17-15-30,0 0 0,0 0 0,0 0 0,1 0 0,-1 0 1,1 1-1,0-1 0,0 1 0,0-1 0,1 1 0,-1 0 0,1 0 0,0 0 0,0 0 0,0 0 0,1 0 0,-1 7 0,3-9-34,0-1 0,0 1-1,0-1 1,0 1 0,0-1 0,0 0 0,0 0-1,0 0 1,1 0 0,-1 0 0,0 0 0,1-1 0,-1 1-1,5 0 1,-2 0 22,8 2 21,2 2 64,1-1-1,0 0 1,1-2-1,-1 1 1,31-2 0,-20 1 190,-1-1-3872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6824,'0'0'6570,"14"0"-6179,2 1-198,0 1-1,1 0 1,-1 1 0,0 1-1,19 7 1,-17-4-13,0 2 0,-1 0 0,0 1 1,0 1-1,-1 1 0,-1 0 0,0 1 0,-1 0 1,0 1-1,-1 1 0,0 0 0,-1 1 0,18 32 0,-13-20 90,-1 1-1,-1 0 0,-1 1 1,-2 1-1,-1 0 0,10 45 1,-17-53-108,0-1 0,-1 1 0,-2 0-1,0 0 1,-2 0 0,0 0 0,-2 0 0,0 0 0,-2-1 0,-10 34 0,3-24-13,-1 0 1,-2-1-1,-1-1 1,-1-1-1,-1 0 1,-2-1-1,-1-1 1,-1-1-1,-1-1 1,-33 28-1,-50 27 465,86-67-470,0-1-1,-1 0 1,-32 12-1,36-21-372,11-3-2729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0 328 6016,'0'0'8874,"6"-11"-8466,51-85 725,-52 88-941,0-1-1,0 1 0,1 0 0,1 0 0,-1 1 1,1 0-1,0 0 0,1 1 0,14-10 0,-16 12-48,-4 2-38,0 1 1,1-1-1,-1 1 0,1 0 1,0 0-1,0-1 1,-1 2-1,5-2 1,-6 2-71,0 0 1,-1 0-1,1 1 1,0-1-1,0 0 1,0 0 0,0 1-1,-1-1 1,1 0-1,0 1 1,0-1-1,-1 1 1,1-1-1,0 1 1,-1 0-1,1-1 1,-1 1 0,1 0-1,0-1 1,-1 1-1,0 0 1,1 0-1,-1-1 1,1 1-1,-1 0 1,0 0 0,0 0-1,1-1 1,-1 1-1,0 0 1,0 0-1,0 0 1,0 1-1,4 27 311,0-1-1,-2 56 0,0 8 217,1-50-318,7 55 382,-10-93-567,1-1-1,0 0 0,0 1 1,0-1-1,0 0 0,1 1 1,-1-1-1,1 0 1,0 0-1,0 0 0,0 0 1,1 0-1,-1-1 0,0 1 1,6 3-1,-6-4-25,0-1 0,0 0 0,0 0 0,0 0 1,1 0-1,-1 0 0,0 0 0,1-1 0,-1 1 0,0-1 0,1 0 0,-1 1 0,1-1 0,-1 0 0,1-1 0,-1 1 0,0 0 1,1-1-1,-1 1 0,1-1 0,-1 0 0,4-1 0,6-4 30,-1-1 1,1 0-1,-1-1 1,0-1-1,-1 1 0,0-2 1,0 1-1,-1-1 1,-1-1-1,1 0 0,-2 0 1,1 0-1,6-16 1,-2 2 18,0-1 0,-2-1 0,-1 0 0,-2 0 0,7-39 0,-4-12 112,5-30 169,-4 77-189,-11 30-169,0 0 1,1 1-1,-1-1 0,0 1 0,1-1 1,-1 0-1,1 1 0,-1-1 0,1 1 1,-1-1-1,1 1 0,-1-1 0,1 1 1,-1-1-1,1 1 0,-1 0 0,1-1 1,0 1-1,-1 0 0,1-1 0,0 1 1,-1 0-1,1 0 0,0 0 1,0 0-1,-1 0 0,1-1 0,0 1 1,-1 0-1,1 1 0,0-1 0,0 0 1,-1 0-1,1 0 0,0 0 0,-1 1 1,1-1-1,0 0 0,-1 0 0,1 1 1,0-1-1,0 1 0,17 12 77,3 2 35,1 1 0,21 22 0,-33-29-227,3 5 312,-6-2-4239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 6632,'0'0'6393,"4"12"-5761,-2-5-530,1 3 43,0-1 0,0 1 0,-1 0 0,-1 0 0,0 0 0,0 0-1,-1 16 1,-5 16 698,-3-1-1,-12 42 1,3-17 649,15-56-621,1 0 0,-1 20 0,3-29-812,-1 0 1,1-1-1,-1 1 0,1-1 0,0 1 0,-1-1 0,1 1 0,0-1 0,-1 1 1,1-1-1,0 0 0,0 1 0,-1-1 0,1 0 0,0 1 0,0-1 1,0 0-1,-1 0 0,1 0 0,0 0 0,0 0 0,0 0 0,0 0 0,-1 0 1,3-1-1,24 0 237,-16-1-197,186-29 1064,-137 19-565,-59 11-567,0 1 1,-1 0-1,1 0 1,-1 0-1,1 0 1,-1 0-1,1 0 1,0 0-1,-1 0 1,1 0-1,-1 0 1,1 1-1,0-1 1,-1 0-1,1 0 1,-1 1-1,1-1 1,-1 0-1,1 0 1,-1 1-1,1-1 1,-1 1 0,1-1-1,-1 0 1,0 1-1,1-1 1,0 1-1,0-6-4808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 8032,'0'0'4368,"12"0"-3783,42-3 578,54-10 1,-89 10-497,0 1 1,1 0 0,-1 1-1,23 3 1,-19-8 957,-22 6-1515,8-1-166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39 6824,'0'0'2600,"10"-3"-2087,16-4 92,0 1 1,0 1-1,1 2 0,-1 0 1,39 2-1,-32 5-176,-15-1 539,36-1 0,-48-2-1046,0 0 1,0-1-1,0 0 1,-1-1 0,1 1-1,0-1 1,-1 0-1,1 0 1,-1-1 0,6-3-1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08.9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1 215 6632,'0'0'11337,"9"-12"-10979,3-4-231,-3 2 43,1 0 0,1 1 0,0 0 1,18-15-1,-22 22 17,0 1 0,0 0 0,1 1 0,0-1 0,0 1 0,14-5 0,-17 8-122,-1 0 1,0 0 0,0 0-1,0 1 1,0 0 0,1-1-1,-1 1 1,0 1 0,0-1-1,1 1 1,-1 0 0,0 0-1,0 0 1,0 0 0,0 1-1,5 2 1,83 41 1030,-89-43-1033,1-1 0,-1 1 0,1-1 0,0 0 1,-1 0-1,1 0 0,0 0 0,0-1 0,-1 1 0,1-1 0,0 0 1,0 0-1,0-1 0,-1 1 0,1-1 0,0 0 0,0 0 0,6-2 0,-4 0 49,0 0-1,0 0 0,0 0 0,0-1 0,-1 1 0,1-1 0,-1-1 0,0 1 0,8-10 1,10-7 440,-20 20-458,0-1 0,-1 0 1,1-1-1,-1 1 1,1 0-1,-1-1 1,0 1-1,0-1 1,0 1-1,0-1 0,1-4 1,6-8 818,-4 6-5093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7.3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0 129 16336,'0'0'2969,"9"-9"-2376,-6 6-542,18-19 856,40-33 0,-55 50-641,0 1 0,1 0 0,-1 0 0,1 0 0,0 1-1,0 0 1,0 0 0,1 1 0,-1 0 0,1 0 0,-1 1 0,1 0 0,0 0-1,13 1 1,-19 0-198,-1 1-1,1-1 1,-1 1-1,1 0 1,-1-1-1,1 1 1,-1 0 0,0 0-1,0 0 1,1 0-1,-1 0 1,0 0-1,0 0 1,0 0-1,0 1 1,0-1-1,0 0 1,-1 1-1,1-1 1,0 1 0,0 2-1,2 4 140,0 1-1,2 14 0,-3-15-48,5 30 386,-2-7 201,13 38 0,-15-61-508,0 0 1,0-1 0,0 1-1,1-1 1,0 1 0,1-1-1,0-1 1,0 1 0,11 10-1,-15-15-194,0-1-1,1 0 1,-1 0-1,0-1 1,1 1-1,-1 0 1,1 0 0,-1-1-1,1 1 1,-1-1-1,1 1 1,0-1-1,-1 0 1,1 1-1,-1-1 1,4 0-1,-1-1-788,0 1-1,0-1 0,0 0 0,-1 0 1,6-3-1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56.4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19 8752,'0'0'10278,"10"-3"-10075,33-10 3,-42 12-187,0 1 0,0 0-1,0-1 1,0 1-1,0 0 1,0 0-1,0 0 1,0 0-1,0 0 1,0 0 0,0 0-1,0 0 1,0 0-1,0 0 1,0 1-1,0-1 1,0 0 0,0 1-1,0-1 1,0 0-1,1 2 1,6 1 140,19 1 148,1-2 1,37-1-1,-58-2-259,12 0 136,0 1 0,-1 1 0,31 4 0,-24 0-30,7 2 232,44 3 0,-63-9-234,-1-1 0,1-1 1,-1 0-1,0 0 0,1-1 0,23-8 1,-21 9-177,-10 8 339,-10 19-1914,2-17-716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57.0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0 101 6328,'0'0'8897,"11"-5"-8465,12-5-116,2 0 0,-1 1 0,1 2 0,33-6 0,88 5 1048,-43 3-278,-75 4-749,35-4 484,-58 5-675,1-1 0,0-1-1,-1 1 1,1-1 0,-1 0 0,1 0 0,8-5-1,-9 2 140,3 0-2667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58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106 110 3808,'0'0'5010,"-10"-5"-4604,-31-18 18,38 21-264,1 1 1,-1 0 0,1 0 0,-1 0-1,1 0 1,-1 0 0,0 1 0,0-1 0,-3 0-1,-7-1 1151,10-2-105,1 8 0,0-11 1285,2 7-2396,-1-1 0,1 0 0,-1 1 0,1-1 1,0 0-1,-1 1 0,1-1 0,0 0 0,-1 0 0,1 0 1,0 1-1,0-1 0,0 0 0,0 0 0,0 0 1,0 1-1,0-1 0,0 0 0,0 0 0,0 0 0,0 1 1,0-1-1,1 0 0,-1 0 0,0 0 0,1 1 1,-1-1-1,0 0 0,1 1 0,-1-1 0,1 0 0,-1 1 1,1-1-1,-1 0 0,1 1 0,0-1 0,-1 1 1,1-1-1,0 1 0,-1-1 0,1 1 0,0 0 0,1-1 1,49-9 535,0 1 1,102-1 0,-83 6-183,-41 4-249,0 2 1,0 0-1,37 9 1,-40-6-76,2 0 1,-1-2-1,0-2 0,29-1 1,-20-7 171,-36 6-305,1 1 0,-1 0-1,0-1 1,0 1 0,0 0 0,0-1-1,0 1 1,0 0 0,0-1 0,0 1-1,0 0 1,0-1 0,0 1 0,0 0-1,-1-1 1,1 1 0,0 0 0,0 0-1,0-1 1,0 1 0,0 0 0,-1-1-1,1 1 1,0 0 0,0 0 0,0-1-1,-1 1 1,1 0 0,-1-1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5:59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6824,'0'0'8834,"15"1"-8283,179-3 995,-80-8-650,-32 1 398,133 3 0,-209 7-1240,-1 0-1,1 0 0,0 1 0,9 3 1,-5-2-2563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0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93 2608,'0'0'10353,"0"-10"-9897,-2-71 2417,4 80-2348,-2 1-496,0 0-1,0 0 0,0 0 0,0 0 0,0 1 0,0-1 0,0 0 0,0 0 1,0 0-1,0 0 0,0 0 0,0 1 0,0-1 0,1 0 0,-1 0 0,0 0 1,0 0-1,0 0 0,0 0 0,0 1 0,0-1 0,0 0 0,0 0 0,1 0 0,-1 0 1,0 0-1,0 0 0,0 0 0,0 0 0,0 0 0,1 0 0,-1 0 0,0 0 1,0 0-1,0 0 0,0 0 0,0 0 0,1 0 0,-1 0 0,0 0 0,0 0 0,0 0 1,0 0-1,0 0 0,1 0 0,-1 0 0,0 0 0,0 0 0,0 0 0,0 0 1,0 0-1,1 0 0,-1 0 0,0 0 0,0-1 0,-6 57 632,3 0 1,1 0-1,11 90 0,34 191 2068,-39-324-2150,-1-7-239,-8-9-3481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1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1 4216,'0'0'6498,"0"10"-5918,0-4-471,1 3 125,-1 0 0,-1 0 0,0 0-1,0 0 1,-1 0 0,-4 15 0,1-5 492,0-1 1,2 1 0,0 0 0,1 0 0,0 29 0,5 235 1851,0-84 116,-1-224-5234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3.7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4 256 6128,'0'0'6484,"0"-10"-5938,-2-1-361,2 7-118,-1 0-1,1 0 1,0 0 0,0 0-1,0 0 1,1 0-1,-1 0 1,1 1 0,0-1-1,0 0 1,0 0-1,3-6 1,4-6 347,29-61 1028,-32 68-1216,1 1 0,0 0 0,0 0-1,0 1 1,1-1 0,12-9 0,-18 16-182,0 0 0,0 0 0,0 0 0,0 1 0,1-1 0,-1 0 0,0 1 0,0-1 0,0 1 0,1-1 0,-1 1 0,0-1 0,0 1 0,1 0 0,-1 0 0,0-1 0,1 1 0,-1 0 0,0 0 0,1 0 0,1 1 0,-2-1-11,0 1 0,0 0 0,0-1 0,0 1 0,-1 0 0,1 0 0,0 0 0,0-1 0,0 1 0,-1 0 0,1 0 0,0 0 0,-1 0 0,1 0 0,-1 0 0,1 1 0,-1-1 0,1 2 0,1 6 74,0 0 1,-1 0-1,0 0 0,-1 14 0,0-21-101,0 49 299,-1-3 229,9 90-1,-6-124-406,1 0-1,0 0 1,1 0-1,1-1 1,0 1-1,1-1 0,0 0 1,1-1-1,0 1 1,17 20-1,-22-31-96,0 0 0,0 0-1,0 0 1,1 0 0,-1 0 0,1 0-1,-1 0 1,1-1 0,0 0 0,0 1-1,0-1 1,0 0 0,0 0 0,0-1-1,0 1 1,0 0 0,0-1 0,0 0-1,0 0 1,0 0 0,0 0 0,0 0 0,0-1-1,0 1 1,0-1 0,0 0 0,0 0-1,0 0 1,5-3 0,-2 1 10,1-1 0,-1 0 0,0 0 0,0 0 0,0-1 0,-1 0 0,1 0 0,-1-1 0,0 1 0,-1-1 0,7-10 0,-1-1 10,1-1 6,-1 0 0,-1-1 0,0 0 0,11-38 0,-3-21 98,-7 25 143,24-67 1,-33 117-282,0 1 0,0-1 0,0 1 0,0-1 0,1 1 0,-1 0 0,1 0 1,-1-1-1,1 1 0,0 0 0,0 0 0,0 1 0,0-1 0,0 0 0,0 1 0,1-1 0,-1 1 0,0 0 0,1-1 0,-1 1 1,1 0-1,-1 1 0,1-1 0,0 0 0,4 0 0,4 1 57,-1 0 0,0 1 0,0 0 0,0 1 0,15 4 0,-1 0 58,20 10 167,-39-14-219,0 1 0,1 0 0,-1-1 1,1 0-1,-1-1 0,1 1 0,0-1 0,0 0 0,0 0 0,0-1 0,0 0 0,6 0 0,-5-6-49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4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 6016,'0'0'8381,"12"-9"-7800,41-28 13,-47 33-405,0 1 0,0-1 1,0 1-1,0 1 1,13-4-1,2-2 434,-17 7-463,0-1-1,0 0 1,0 1-1,0 0 0,0 0 1,0 0-1,1 1 0,-1-1 1,0 1-1,1 0 1,-1 1-1,0-1 0,1 1 1,-1-1-1,0 1 1,0 0-1,0 1 0,0-1 1,0 1-1,0 0 0,5 3 1,-2 0 123,0 0 0,0 1 1,-1 0-1,0 0 1,0 0-1,-1 1 0,1 0 1,-2 0-1,9 15 0,1 1 117,1 0 1,2-1-1,0 0 0,1-2 0,1 0 0,1-1 0,28 20 1,-47-38-389,0 0 1,0 0 0,0 0 0,0-1 0,1 1 0,-1 0 0,0-1-1,0 1 1,1-1 0,-1 0 0,1 1 0,-1-1 0,0 0 0,1 0 0,-1 0-1,1 0 1,-1 0 0,0 0 0,1 0 0,-1 0 0,0-1 0,1 1 0,1-1-1,-3 1-230,1-1-1,0 1 0,-1-1 1,1 1-1,-1-1 0,1 0 0,-1 1 1,1-1-1,-1 1 0,1-1 1,-1 0-1,1 1 0,-1-1 0,0 0 1,1 0-1,-1 1 0,0-2 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5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331 1 11256,'0'0'3977,"-10"10"-3426,-2 2-411,-227 242 4041,229-241-3868,0-1 0,1 1 0,1 1 0,-9 16 0,1 8-2412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6.4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50 6632,'0'0'16646,"10"-4"-16406,31-11-12,-40 14-204,0 1-1,0-1 1,0 1-1,0-1 1,0 0 0,0 1-1,0-1 1,0 0-1,0 0 1,0 1 0,0-1-1,0 0 1,0 0 0,-1 0-1,1 0 1,-1 0-1,1 0 1,0 0 0,-1-1-1,0 1 1,1 0-1,-1 0 1,1-2 0,-1 3-7,0 0 1,0-1-1,0 1 1,0 0-1,0 0 1,0-1-1,0 1 0,0 0 1,0-1-1,0 1 1,-1 0-1,1 0 1,0-1-1,0 1 1,0 0-1,0 0 1,0-1-1,-1 1 1,1 0-1,0 0 1,0-1-1,0 1 1,0 0-1,-1 0 0,1 0 1,0-1-1,0 1 1,-1 0-1,1 0 1,0 0-1,0 0 1,-1 0-1,1 0 1,0 0-1,-1 0 1,1-1-1,0 1 1,0 0-1,-1 0 1,1 0-1,0 0 1,-1 0-1,1 0 0,0 1 1,0-1-1,-1 0 1,1 0-1,0 0 1,-1 0-1,1 0 1,0 0-1,0 0 1,-1 1-1,1-1 1,0 0-1,0 0 1,-1 0-1,1 0 1,0 1-1,0-1 0,0 0 1,0 0-1,-1 1 1,1-1-1,0 0 1,-3 3 62,0-1 1,1 0 0,-1 0-1,0 1 1,1 0-1,0-1 1,0 1 0,0 0-1,0 0 1,0 0-1,0 1 1,1-1 0,-1 0-1,1 0 1,0 1-1,0-1 1,0 6 0,1-9 81,18-4 367,-14 1-479,0 0 0,0 0 0,0-1 0,-1 1 0,1-1 0,-1 0 0,1 0 0,3-8 0,-7 3 158,-2 7-173,1 7-144,1-5-121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329 837 5624,'0'0'7462,"-12"-10"-6962,6 5-441,-17-14 601,-2 1 0,-43-25 0,64 41-541,-1-1 0,0 1 0,-1 0 0,1 0 0,0 1-1,0 0 1,-1-1 0,1 2 0,-1-1 0,1 1 0,-1 0 0,1 0 0,-1 0 0,1 1 0,-1 0 0,1 0 0,-1 0 0,1 1 0,0-1-1,0 1 1,0 1 0,0-1 0,0 1 0,0 0 0,1 0 0,-1 0 0,1 0 0,0 1 0,-7 7 0,6-4 13,2-4-75,0 1 1,0 0-1,0 0 0,1 0 1,-1 0-1,1 0 1,0 0-1,0 1 1,1-1-1,-1 1 0,1-1 1,0 1-1,0 0 1,0 7-1,0 5 47,1-1 1,1 1-1,1 0 0,0 0 1,1 0-1,1-1 0,8 23 1,-9-31-62,1 0-1,0 0 1,0 0 0,1 0 0,0-1 0,1 0 0,-1 0 0,1 0 0,1-1 0,-1 1 0,1-2 0,0 1 0,1-1-1,-1 0 1,15 7 0,-10-7-2,1-1-1,-1 0 0,1 0 0,0-2 0,0 1 1,0-2-1,0 0 0,0 0 0,0-1 1,0-1-1,1 0 0,22-6 0,3-2 60,0-3-1,68-31 1,-64 23-20,-2-2 1,70-51-1,64-68 301,-100 80 29,-74 60-407,-1 1 1,0 0-1,0-1 1,1 1 0,-1 0-1,0 0 1,1 0 0,-1-1-1,0 1 1,1 0-1,-1 0 1,0 0 0,1 0-1,-1-1 1,0 1 0,1 0-1,-1 0 1,0 0-1,1 0 1,-1 0 0,1 0-1,-1 0 1,0 0 0,1 0-1,-1 0 1,0 0-1,1 1 1,-1-1 0,0 0-1,1 0 1,-1 0 0,0 0-1,1 0 1,-1 1-1,0-1 1,1 0 0,-1 0-1,0 1 1,1-1 0,-1 0-1,0 0 1,0 1-1,0-1 1,1 0 0,-1 1-1,0-1 1,0 0 0,0 1-1,0-1 1,0 0-1,1 1 1,-1-1 0,0 1-1,0-1 1,0 0 0,0 1-1,0-1 1,0 0-1,0 1 1,0-1 0,0 0-1,0 1 1,-1-1-1,1 1 1,-4 26 25,2-20-10,-1 0 1,0 0-1,0-1 1,0 1-1,0-1 1,-1 0-1,0 0 0,-1 0 1,0-1-1,1 1 1,-1-1-1,-9 6 1,9-7 8,0-1 0,0 0-1,0 0 1,-1 0 0,1-1 0,-1 0-1,1 0 1,-1 0 0,0-1 0,0 0 0,0 0-1,-7 0 1,10 0-11,-1-1 0,0 1 0,0 0 0,1 0 0,-1 1 0,0-1 0,1 1 0,0-1 0,-1 1 0,1 0 0,0 0 0,0 1 0,0-1 0,0 1 0,0 0 0,0-1 0,1 1 0,-4 5 0,3-4-7,0 1 1,0-1 0,0 1-1,0 0 1,1 0 0,0 0-1,0 0 1,0 1 0,1-1 0,-1 1-1,0 10 1,2-11-7,1 0 1,0 0-1,0-1 1,0 1-1,0 0 1,1 0 0,-1-1-1,1 1 1,0-1-1,1 1 1,-1-1-1,1 0 1,0 0-1,0 0 1,0 0-1,1-1 1,5 5-1,-6-5-2,0 0 0,0-1 0,0 0 0,1 0 0,-1 0 0,1 0 0,-1 0 0,1-1 0,0 0 0,0 1 0,0-1 0,-1-1 0,1 1 0,0-1 0,0 1 0,0-1 0,0 0 0,0 0 0,0-1 0,0 1 0,6-3 0,-4 1 12,0-1 0,-1 1 0,1-1 0,-1-1 0,1 1 0,-1-1-1,0 0 1,-1 0 0,1 0 0,-1-1 0,0 0 0,0 0 0,0 0 0,0 0 0,-1 0-1,0-1 1,0 0 0,-1 1 0,1-1 0,-1 0 0,-1 0 0,1-1 0,-1 1-1,0 0 1,0 0 0,-1-1 0,0 1 0,-1-8 0,1 3 10,-2 1 0,1-1-1,-2 1 1,1 0 0,-1-1 0,-1 1 0,0 1-1,0-1 1,-1 1 0,0-1 0,-1 1 0,0 1 0,0-1-1,-9-7 1,14 14-16,0 1 0,-1-1-1,1 1 1,-1 0 0,1 0-1,-1 0 1,1 0 0,-1 0-1,0 0 1,1 0 0,-1 0 0,0 1-1,0-1 1,0 0 0,0 1-1,0 0 1,1-1 0,-1 1-1,0 0 1,0 0 0,-2 1 0,3-1-10,1 1 1,0 0-1,0 0 1,0-1-1,0 1 1,0 0-1,0 0 1,0-1-1,0 1 1,0 0-1,1 0 1,-1-1 0,0 1-1,0 0 1,1 0-1,-1-1 1,0 1-1,1 0 1,-1-1-1,2 2 1,1 0-1,0 0 1,0 0-1,0 0 0,1-1 1,-1 1-1,1-1 1,-1 0-1,1 0 0,-1 0 1,1-1-1,0 1 1,-1-1-1,7 0 0,53-6-22,-36 2 20,188-18 86,-210 21-70,0 1 0,-1-1 0,1 1 0,0 0 0,-1 1 0,1-1 0,0 1 0,-1 0 1,1 0-1,-1 0 0,1 1 0,-1-1 0,0 1 0,1 0 0,-1 1 0,0-1 0,0 1 1,-1-1-1,1 1 0,0 0 0,-1 1 0,0-1 0,3 4 0,-2-1 19,-1-1-1,0 0 1,0 1 0,0 0-1,-1 0 1,0 0 0,0 0-1,-1 0 1,1 0 0,-1 0-1,-1 1 1,1-1 0,-1 0-1,0 0 1,-1 1 0,-1 9 0,-3 7 82,-2 13 278,7-36-383,0 0 0,1 0 0,-1 0 1,1 0-1,-1 0 0,0 0 1,1 0-1,-1 0 0,1 0 1,-1 0-1,0 0 0,1-1 1,-1 1-1,1 0 0,-1 0 0,0 0 1,1-1-1,-1 1 0,0 0 1,1 0-1,-1-1 0,0 1 1,0 0-1,1 0 0,-1-1 1,0 1-1,0 0 0,1-1 0,-1 1 1,0-1-1,15-14 80,16-21 52,1 2 0,2 2 1,57-44-1,-87 73-124,0 1 0,1-1 0,-1 1 0,1-1 0,-1 1 0,1 1 1,0-1-1,8-1 0,-12 3-12,1-1 1,-1 1 0,1 0-1,-1 0 1,1 0 0,0 0-1,-1 0 1,1 0 0,-1 1-1,1-1 1,-1 0 0,1 1-1,-1-1 1,1 1 0,-1 0-1,1-1 1,-1 1 0,0 0-1,1 0 1,-1 0 0,0 0-1,0 0 1,0 0 0,1 0-1,-1 0 1,0 0 0,-1 1-1,1-1 1,0 0 0,1 3-1,2 9-2,0 0-1,0 0 0,1 18 0,-4-21 7,1 0 1,0 0-1,0-1 1,1 1-1,0-1 0,0 0 1,1 1-1,8 12 0,-10-20-6,0 1 0,0-1 0,1 0-1,-1 1 1,1-1 0,-1 0-1,1 0 1,0-1 0,0 1-1,-1-1 1,1 1 0,0-1-1,1 0 1,-1 0 0,0 0-1,0 0 1,0-1 0,0 1-1,1-1 1,-1 0 0,0 0 0,1 0-1,-1 0 1,0-1 0,0 1-1,1-1 1,-1 0 0,0 0-1,0 0 1,6-3 0,2-2 7,1 0 0,-1 0 1,0-1-1,0-1 0,-1 0 0,13-12 1,9-14 48,-2-2 0,-2 0 1,30-52-1,-10 17 127,-47 69-176,0 1-1,0-1 1,0 1-1,0-1 1,0 1-1,0 0 0,1-1 1,-1 1-1,0 0 1,1 0-1,-1 0 0,1 0 1,-1 0-1,1 0 1,0 1-1,-1-1 0,3 0 1,-4 1-5,1 0-1,-1 0 1,1 0 0,-1 0 0,1 0-1,-1 0 1,1 1 0,-1-1-1,1 0 1,-1 0 0,1 0 0,-1 1-1,1-1 1,-1 0 0,0 1-1,1-1 1,-1 0 0,0 1 0,1-1-1,-1 0 1,0 1 0,1 0-1,5 18 40,-5 28-44,-1 1-1,-2-1 0,-11 57 0,9-78 27,3-19-20,0-1 0,0 0 1,0 0-1,-1 0 0,0 0 0,0-1 1,-1 1-1,-3 6 0,5-11-3,1 0 0,-1 0 0,0 0 0,0 0-1,0 0 1,1-1 0,-1 1 0,0 0 0,0-1 0,0 1 0,0 0-1,0-1 1,-1 1 0,1-1 0,0 1 0,0-1 0,0 0-1,-2 1 1,1-1 3,0 0 0,1-1 0,-1 1 0,0 0 0,0-1 0,1 1-1,-1-1 1,0 0 0,1 0 0,-1 1 0,1-1 0,-1 0 0,1 0-1,-1 0 1,1-1 0,-2-1 0,-16-13 78,11 10-24,0 0 0,1-1 1,-10-12-1,17 18-52,-1 0 0,0 0 0,0 0 0,0 0 0,0 0 0,0 0 0,0 0 0,0 0 0,-1 0 0,1 0 0,0 0 0,0 1 0,-2-2 0,2 2-6,1 0 0,0 0 1,-1 0-1,1 0 0,0 0 1,-1 0-1,1 0 0,0 0 1,0 0-1,-1 0 0,1 0 1,0 0-1,-1 1 1,1-1-1,0 0 0,-1 0 1,1 0-1,0 0 0,0 1 1,-1-1-1,1 0 0,0 0 1,0 0-1,0 1 0,-1-1 1,1 0-1,0 0 0,0 1 1,0-1-1,0 0 0,-1 0 1,1 1-1,0-1 0,0 0 1,0 1-1,0 1 1,0-1 0,0 1-1,0-1 1,0 1 0,0 0-1,0-1 1,0 1 0,1 0-1,-1-1 1,1 1 0,-1-1 0,1 1-1,0-1 1,-1 1 0,1-1-1,0 0 1,0 1 0,0-1 0,0 0-1,0 0 1,0 1 0,3 0-1,3 3-1,0 0 0,0-1-1,1 0 1,-1 0 0,1-1 0,0 0-1,0 0 1,1-1 0,-1 0-1,0 0 1,14 0 0,-10-1-11,0 0 1,1-2 0,-1 1-1,0-2 1,0 1-1,0-2 1,17-5 0,-9 0 2,0-2 1,-1-1 0,0 0 0,-1-2-1,-1 0 1,0 0 0,-1-2 0,16-17-1,-10 8 7,-2-1-1,0-1 0,22-38 1,41-93-2,-44 80 3,-14 20 1,-2-1-1,-2-1 1,18-91 0,-33 126 0,6-38 61,-12 57-51,0 0 0,1 0-1,-2 0 1,1 0 0,-1 0 0,1 0 0,-1 0 0,-1 0 0,1 0 0,-3-5-1,4 10-10,0-1 0,-1 1-1,1 0 1,0 0 0,-1-1 0,1 1-1,-1 0 1,1 0 0,0 0-1,-1-1 1,1 1 0,-1 0-1,1 0 1,-1 0 0,1 0 0,-1 0-1,1 0 1,-1 0 0,1 0-1,0 0 1,-1 0 0,1 0-1,-1 0 1,1 0 0,-1 0-1,1 1 1,-1-1 0,1 0 0,0 0-1,-1 0 1,1 1 0,-1-1-1,1 0 1,0 0 0,-1 1-1,1 0 1,-15 10-13,8-3 11,0 0-1,1 1 1,0-1-1,0 1 1,1 1-1,-6 13 0,-20 65-20,21-59-6,-7 23-36,3 0 1,2 1 0,-9 84-1,18-102 42,1 0-1,2 1 1,2-1-1,1 1 0,2-1 1,14 54-1,-15-70 25,-3-15-2,-1 0-1,1-1 1,0 1-1,0 0 0,0-1 1,0 1-1,1-1 0,-1 1 1,1-1-1,0 1 0,0-1 1,0 0-1,0 0 0,1 0 1,-1 0-1,6 4 0,3-1 11,-10-4-6,1-1 1,0 0 0,0 1-1,0-1 1,0 0-1,0 0 1,0 0-1,0-1 1,0 1 0,0 0-1,0-1 1,0 0-1,0 1 1,1-1-1,-1 0 1,0 0 0,0 0-1,0 0 1,1 0-1,-1-1 1,0 1 0,3-2-1,4-1 9,0-1 0,0 0 0,0-1 0,-1 0-1,1 0 1,-1-1 0,-1 0 0,8-7 0,9-11 37,21-27 1,7-8 13,-36 43-55,-7 6-5,0 1 0,1 0 0,0 0 0,18-11 0,-26 19-3,0 0 0,0 0 0,0 1 0,0-1-1,0 0 1,0 1 0,0-1 0,0 1 0,0 0 0,0 0 0,0 0 0,0 0 0,0 0-1,0 0 1,0 1 0,0-1 0,0 1 0,0-1 0,0 1 0,0 0 0,4 1 0,1 3-4,0 0 0,0 0 0,-1 0 0,8 7 0,-1 0 2,-7-6 2,0 0 0,0 1 0,-1 0 0,8 12 0,2 4 0,-23-34 17,0 1 0,-1 0 0,-1 1 0,0 0 0,0 0 0,-15-9 0,21 15-13,1 1 0,-1 0 0,0 0 0,0 0 0,1 0-1,-1 1 1,-1 0 0,1 0 0,0 0 0,0 0 0,0 0-1,0 1 1,-1 0 0,1 0 0,0 0 0,0 0 0,-1 1-1,1 0 1,0-1 0,0 2 0,0-1 0,0 0 0,0 1-1,0 0 1,0 0 0,1 0 0,-7 4 0,3 1-8,0 0 0,0 0 1,0 0-1,1 1 0,0 0 1,0 0-1,1 1 0,0-1 0,1 1 1,0 1-1,0-1 0,1 0 1,0 1-1,-3 17 0,5-22 6,0 0 0,1 0 0,0 0 0,0 0 0,0 0 0,0 0 0,1 0 0,-1-1 0,1 1 0,1 0 0,-1 0 0,1 0 0,0-1-1,0 1 1,0-1 0,0 1 0,1-1 0,0 0 0,0 0 0,0 0 0,0-1 0,1 1 0,-1-1 0,1 1 0,0-1 0,0 0 0,0-1 0,0 1 0,1-1 0,-1 0-1,6 2 1,-6-2-5,0-1 0,0 0-1,0 0 1,0 0 0,0 0-1,0-1 1,1 0 0,-1 1-1,0-2 1,0 1 0,0 0-1,0-1 1,1 0 0,-1 0-1,0 0 1,3-2 0,0 0 1,-1 0 1,0-1-1,-1 0 0,1 0 1,-1 0-1,1-1 0,-1 1 1,8-11-1,1-5 14,0-1 0,-1 0 1,-2-1-1,12-28 0,-18 39-4,0 1 0,-1-1 0,-1 0 1,0-1-1,0 1 0,1-21 0,-5 29-8,-2 6 0,-1 6 0,2-1-8,0 0 0,1 0 1,0 1-1,1-1 0,0 0 0,0 0 1,3 15-1,1-3-14,1 0 1,7 18-1,-11-34 24,1-1-1,-1 0 1,0 0-1,1 0 0,-1 0 1,1 0-1,0 0 0,0 0 1,0 0-1,0-1 0,1 1 1,-1-1-1,1 1 1,-1-1-1,1 0 0,0 0 1,0-1-1,0 1 0,0 0 1,0-1-1,0 0 0,1 0 1,-1 0-1,0 0 1,1 0-1,-1-1 0,0 1 1,1-1-1,-1 0 0,1 0 1,-1 0-1,1 0 1,-1-1-1,0 0 0,1 1 1,-1-1-1,0 0 0,0-1 1,6-2-1,8-5 15,-1-1 0,0-1 1,0 0-1,-1-2 0,17-17 0,-14 13 12,1 1 0,27-19 0,-35 27-21,-8 6-5,0-1 0,0 1 1,0 0-1,0 1 0,1-1 1,-1 1-1,5-3 0,-7 4-1,0 0-1,-1 0 0,1 0 1,-1 0-1,1 0 0,-1 0 1,1 0-1,-1 0 0,1 0 1,-1 1-1,1-1 0,0 0 0,-1 0 1,1 0-1,-1 1 0,0-1 1,1 0-1,-1 0 0,1 1 1,-1-1-1,1 1 0,0 0 1,0 1-1,0-1 0,0 0 0,-1 1 0,1-1 1,-1 1-1,1-1 0,-1 0 0,1 1 1,-1-1-1,0 3 0,1 4 6,-1 0 0,-1 0-1,1 0 1,-1 0 0,-3 12 0,2-13 2,0 1 0,1-1 0,0 0 0,1 0 0,-1 1 0,2 9 0,-1-17-6,0 1 0,1-1 1,-1 0-1,0 1 0,0-1 0,0 0 1,1 1-1,-1-1 0,0 0 0,0 1 1,1-1-1,-1 0 0,0 0 0,0 1 1,1-1-1,-1 0 0,0 0 0,1 1 1,-1-1-1,0 0 0,1 0 1,-1 0-1,1 0 0,-1 0 0,0 0 1,1 1-1,-1-1 0,0 0 0,1 0 1,-1 0-1,1 0 0,-1 0 0,0-1 1,1 1-1,-1 0 0,1 0 0,-1 0 1,0 0-1,1 0 0,-1 0 1,1-1-1,17-7 6,-17 7-9,17-10 15,29-25-1,-37 28 1,0-1 0,1 1 0,0 1 0,1 0 0,-1 0 0,1 1 0,14-4 0,-25 9-11,0 1-1,0-1 0,1 1 1,-1 0-1,0-1 1,0 1-1,1 0 1,-1 0-1,0 0 1,1 0-1,-1 0 0,0 0 1,0 0-1,1 1 1,-1-1-1,0 0 1,0 1-1,1-1 1,-1 1-1,0-1 1,2 2-1,-1 0 1,0 0 0,-1 1 0,1-1-1,-1 0 1,1 1 0,-1-1 0,0 1 0,0-1 0,2 6 0,4 11 2,18 36-1,-21-48-3,0 0 0,0-1 0,1 1 0,0-1 0,0 0 0,0 0-1,1-1 1,10 8 0,-13-11-1,0-1 0,1 1 0,-1-1 0,1 0 0,-1 0 0,1 0 0,0 0 0,-1-1 0,1 0 0,0 1 0,0-1 0,-1-1 0,1 1 0,0 0 0,-1-1 0,1 0 0,0 0 0,-1 0 0,1 0 0,-1-1 0,0 1 0,5-3 0,5-3 0,-1-1 0,0 0 0,0 0 0,14-14 0,-9 5 0,-1-1 0,0 0 0,16-25 0,36-65 0,-51 78 0,46-80 13,-4-3 1,-6-2-1,50-157 0,-98 258 1,5-15 3,-10 24 4,-7 15 18,-8 17-29,1 1 1,1 0-1,-9 33 0,5-14 17,-1 0-15,3 2-1,2 0 1,2 0-1,2 1 1,-2 59-1,9-72 8,2 0 0,2 1 0,1-1 0,2 0-1,2-1 1,1 1 0,22 60 0,-29-93-8,0-1 1,0 0-1,0 1 1,1-1-1,-1 0 0,1 0 1,0 0-1,0 0 1,0 0-1,0 0 0,1-1 1,-1 1-1,1-1 1,-1 0-1,1 0 0,0 1 1,0-2-1,0 1 1,0 0-1,0-1 0,0 1 1,1-1-1,-1 0 1,0 0-1,1 0 0,-1-1 1,1 1-1,-1-1 0,1 0 1,-1 0-1,1 0 1,4 0-1,-1-1 11,1 0 1,-1 0-1,0-1 0,1 1 1,-1-2-1,0 1 0,0-1 1,7-4-1,5-3-283,25-20 1,-39 26 156,1-1-515,-1 0 0,1 0 0,8-12 0,-9 11-2446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7.6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0 15880,'0'0'3714,"-9"4"-3217,-13 5-141,0 2 0,0 0-1,-35 26 1,-180 131 3137,221-156-3045,13-9-246,0-1-1,0 1 1,-1-1-1,1 0 1,0 0-1,-6 2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6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1 8336,'0'0'4604,"-13"6"-4160,2 0-335,-1-2 2,1 2-1,1-1 0,-1 2 0,1-1 0,0 2 0,-10 9 0,19-16-90,-10 8 368,1 2 1,0-1-1,1 1 1,-10 17-1,19-29-363,0 1 0,0 0 0,0 0 0,1 0-1,-1 0 1,0 0 0,0 0 0,1 0 0,-1 0 0,0 0-1,0 0 1,0 0 0,1 0 0,-1 0 0,0 0 0,0 0-1,0 0 1,1 1 0,-1-1 0,0 0 0,0 0 0,0 0-1,1 0 1,-1 0 0,0 0 0,0 1 0,0-1 0,0 0-1,1 0 1,-1 0 0,0 0 0,0 1 0,0-1 0,0 0-1,0 0 1,0 0 0,0 1 0,1-1 0,-1 0 0,0 0 0,0 0-1,0 1 1,0-1 0,0 0 0,0 0 0,0 1 0,0-1-1,0 0 1,0 0 0,0 0 0,-1 1 0,1-1 0,0 0-1,0 0 1,0 0 0,0 1 0,0-1 0,0 0 0,0 0-1,0 0 1,-1 1 0,1-1 0,0 0 0,0 0 0,-1 0-1,21-7 854,-17 6-775,11-7 211,-1 0 1,-1 0-1,1-1 0,-2 0 0,1-1 1,-1-1-1,11-12 0,-2 2 607,-16 12 336,-5 16-3473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08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0 336 4720,'0'0'12494,"1"-12"-12045,0 0-293,0-1-1,1 1 0,1 0 1,0 0-1,1 0 0,0 0 1,6-11-1,-4 11 44,2 0 0,-1 0 0,1 1 0,18-19 0,-22 25-118,1 0 0,0 1 0,0 0 0,1-1 0,-1 2 1,1-1-1,0 1 0,-1 0 0,2 0 0,-1 0 0,0 1 0,9-2 0,-13 3-56,-1 1-1,1 0 0,0 0 0,-1 0 0,1 0 0,-1 0 1,1 0-1,0 0 0,-1 0 0,1 1 0,-1-1 1,1 1-1,-1-1 0,1 1 0,-1 0 0,1-1 1,-1 1-1,0 0 0,1 0 0,-1 0 0,2 2 1,-1-1 4,-1 0 1,1 1 0,0-1 0,-1 1 0,0 0 0,0-1 0,1 1 0,-2 0 0,1 0 0,1 5 0,-1 7 61,0 0-1,0-1 1,-4 27-1,2-32-36,-2 23 57,-1 10 321,2-1 0,6 79 0,-3-109-337,0-1-1,1 1 1,0 0 0,1-1-1,1 0 1,-1 0 0,2 0 0,-1 0-1,1-1 1,1 1 0,-1-1-1,2 0 1,-1-1 0,1 0-1,1 0 1,11 10 0,-16-16-62,-1 0-1,1 0 1,0 0-1,0-1 1,0 1 0,0-1-1,1 0 1,-1 0-1,0 0 1,1 0 0,-1 0-1,4 0 1,-5-1-10,0 0 0,1-1 0,-1 1 0,0 0 0,0-1 0,0 1 0,0-1 0,0 0 0,0 1 0,0-1 0,0 0 0,0 0 0,0 0 0,0-1 1,-1 1-1,1 0 0,0-1 0,-1 1 0,1-1 0,1-3 0,5-7 37,0 0-1,-1-1 1,-1 0 0,0 0 0,-1 0-1,6-24 1,13-89 224,-15 73-161,1-22 92,4-16 68,-12 80-237,1-1-1,1 0 1,0 1 0,1 0-1,8-15 1,-8 17-9,1 0 1,0 1-1,0 0 0,0 0 1,1 1-1,14-12 0,-17 16-25,0 0 0,0 1 0,0-1 0,0 1 0,1 0 0,-1 1 0,0-1 0,1 1 0,0 0 0,-1 0 0,1 0 0,-1 1 0,1-1 0,0 1 0,0 0 0,-1 1 0,7 0 0,3 1 23,0 1 0,0 0-1,-1 1 1,1 1 0,-1 0-1,0 0 1,0 2 0,22 13-1,-25-13 23,16 14 100,-26-20-148,1-1-1,0 1 1,-1 0 0,1 0 0,-1 0-1,1 0 1,-1 1 0,0-1 0,1 0-1,-1 0 1,0 0 0,1 0 0,-1 0-1,0 0 1,0 0 0,0 1-1,0-1 1,0 0 0,-1 0 0,1 0-1,0 0 1,0 0 0,-1 0 0,0 2-1,-25 49-464,15-34-3431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10.0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5624,'0'0'10652,"4"12"-10039,23 91 1051,-27-102-1643,2 6 219,0-1-1,0 1 1,1-1-1,0 0 1,5 8-1,-7-13-200,-1 0-1,1 0 0,0-1 1,0 1-1,-1 0 0,1 0 1,0 0-1,0-1 0,0 1 1,0 0-1,0-1 0,0 1 1,0-1-1,0 1 1,0-1-1,0 1 0,0-1 1,1 0-1,-1 0 0,0 0 1,0 1-1,0-1 0,0 0 1,1 0-1,-1 0 0,0-1 1,0 1-1,0 0 0,0 0 1,0-1-1,0 1 0,1-1 1,-1 1-1,0-1 0,0 1 1,0-1-1,0 1 0,-1-1 1,1 0-1,1-1 0,12-10 194,-1-1 0,0 0 0,0-1 0,-2 0 0,0-1-1,-1-1 1,0 0 0,10-24 0,-5 16 334,-6 19 32,-8 5-581,-1 1-1,1-1 1,-1 0 0,0 1 0,1-1 0,-1 1-1,1-1 1,-1 1 0,0-1 0,1 1 0,-1-1 0,0 1-1,0-1 1,1 1 0,-1-1 0,0 1 0,0-1-1,0 1 1,0 0 0,1-1 0,-1 1 0,0 0 0,3 24 118,-1 1 0,-1 0 0,-2-1 1,-3 32-1,0-7 17,2-14 26,-1 0 0,-2 0 1,-1 0-1,-2 0 1,-1-1-1,-24 55 1,31-85-106,-1 0 0,1 0 1,-1-1-1,0 1 0,-1-1 1,-5 7-1,8-10-54,0 0 0,0-1 1,0 1-1,0 0 0,0 0 0,0-1 1,-1 1-1,1 0 0,0-1 0,0 1 0,0-1 1,0 0-1,-1 1 0,1-1 0,0 0 1,0 0-1,-1 0 0,1 0 0,0 0 0,-1 0 1,1 0-1,0 0 0,0 0 0,-1-1 1,1 1-1,0-1 0,0 1 0,0-1 0,0 1 1,-1-1-1,1 1 0,0-1 0,-1-1 0,-5-3 38,1-1 0,1 1 0,-1-1 0,1 0 0,0 0 0,0-1-1,1 0 1,0 0 0,0 0 0,0 0 0,1 0 0,0-1-1,1 1 1,-1-1 0,2 0 0,-1 0 0,1 0 0,0 0-1,1 0 1,-1 0 0,2 0 0,-1 0 0,1 0 0,0 0-1,1 0 1,0 1 0,0-1 0,1 0 0,0 1 0,0 0 0,1-1-1,0 1 1,0 1 0,0-1 0,1 0 0,0 1 0,11-10-1,-9 9-7,1 0-1,0 1 1,0 0-1,1 0 1,-1 1-1,1 0 1,0 1-1,1 0 1,-1 0 0,1 1-1,0 0 1,14-2-1,48-14 89,-62 19-803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10.9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19 108 5224,'0'0'10178,"-2"-11"-9480,0 0-468,-10-36 905,10 41 991,3 13-514,6 15-414,-4-19-1025,0 1 0,1-1 0,-1 1 0,1-1 0,-1 0 0,1 0 0,7 4 0,-10-6-147,0-1 1,-1 1 0,1-1-1,0 1 1,0-1 0,0 0-1,-1 1 1,1-1 0,0 0-1,0 1 1,0-1 0,0 0-1,0 0 1,-1 0 0,1 0-1,0 0 1,0 0 0,0 0-1,0 0 1,0 0 0,0 0-1,0-1 1,-1 1 0,1 0-1,0-1 1,0 1 0,0 0-1,-1-1 1,1 1 0,0-1-1,0 1 1,-1-1 0,1 1-1,0-1 1,-1 0 0,1 1-1,-1-1 1,1 0 0,-1 0-1,1 1 1,-1-1 0,1 0-1,-1 0 1,0 0 0,1 0-1,-1 1 1,0-1 0,0 0-1,0 0 1,0-1 0,1-3 50,-1 1 0,-1-1 1,1 1-1,-1-1 1,0 1-1,0-1 1,0 1-1,0-1 0,-1 1 1,-2-6-1,3 9-36,0-1-1,0 0 0,0 1 1,0-1-1,0 1 0,0-1 1,0 1-1,-1 0 0,1-1 1,-1 1-1,1 0 0,-3-2 1,3 3-15,0 0 0,0-1 0,1 1 0,-1 0 0,0 0 0,0 0 0,0 0 0,0 0 0,0 0 1,0 0-1,0 0 0,0 0 0,0 0 0,0 0 0,0 1 0,0-1 0,0 0 0,1 1 0,-1-1 1,0 0-1,0 1 0,0-1 0,0 1 0,1 0 0,-2 0 0,1 0-19,1-1-1,0 0 1,-1 0-1,1 1 1,-1-1-1,1 0 1,0 1-1,0-1 1,-1 0-1,1 1 1,0-1-1,0 1 1,-1-1-1,1 0 1,0 1-1,0-1 1,0 1-1,0-1 1,0 1-1,0-1 1,-1 0-1,1 1 1,0-1-1,0 1 1,0-1-1,1 1 1,-1-1-1,0 1 1,0-1-1,0 1 1,0-1-1,0 0 1,0 1-1,1-1 1,-1 1-1,0-1 1,0 0-1,1 1 1,-1-1-1,0 0 1,0 1-1,1-1 0,-1 0 1,0 1-1,1-1 1,-1 0-1,1 0 1,-1 1-1,0-1 1,1 0-1,-1 0 1,1 0-1,0 1 1,23 8-2606,-22-9 1337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11.6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106 6 5016,'0'0'11557,"-11"1"-10873,-34 1-7,43-2-562,-1 1-1,1-1 1,0 1 0,-1 0-1,1 0 1,0-1 0,0 1-1,-1 1 1,1-1 0,0 0-1,0 1 1,0-1 0,0 1-1,0-1 1,1 1 0,-1 0-1,0 0 1,1 0 0,0 0-1,-1 0 1,1 0 0,0 0-1,0 0 1,0 1 0,0-1-1,0 0 1,1 1 0,-1-1-1,1 0 1,-1 1 0,1-1-1,0 1 1,0-1 0,0 1-1,0-1 1,1 1 0,-1-1-1,1 0 1,-1 1 0,1-1-1,0 0 1,0 1 0,0-1-1,0 0 1,0 0 0,0 0-1,1 0 1,-1 0 0,1 0-1,0 0 1,-1 0 0,1-1-1,0 1 1,0-1 0,0 1-1,0-1 1,5 3 0,-6-5-65,0 1 0,0 0 0,0 0 0,0 0 0,0 0 0,0-1 0,-1 1 0,1 0 0,0-1 0,0 1 0,0-1 0,0 1 0,0-1 0,0 1 0,0-1 0,-1 1 0,1-1 0,0 0 0,-1 0 0,1 1 0,0-1 0,-1 0 0,1 0 0,-1 0 0,1 0 0,0-1 0,12-26 693,-5-8-54,-8 34-637,1-1 0,-1 1 0,0 0 0,0 0 0,0-1 0,0 1 0,-1 0 0,1-1 0,-1 1 0,1 0 0,-1 0 0,0 0 0,-1-3 0,2 5-50,0 0-1,0 0 0,0-1 1,0 1-1,0 0 0,0 0 1,0 0-1,-1 0 1,1 0-1,0-1 0,0 1 1,0 0-1,0 0 1,0 0-1,0 0 0,0 0 1,-1 0-1,1 0 1,0 0-1,0 0 0,0 0 1,0-1-1,0 1 1,-1 0-1,1 0 0,0 0 1,0 0-1,0 0 1,0 0-1,-1 0 0,1 0 1,0 0-1,0 0 1,0 0-1,0 0 0,-1 1 1,1-1-1,0 0 1,0 0-1,0 0 0,0 0 1,0 0-1,0 0 0,-1 0 1,1 0-1,0 0 1,0 0-1,0 1 0,0-1 1,0 0-1,0 0 1,0 0-1,-1 0 0,1 0 1,0 0-1,0 1 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6 412 8432,'0'0'10625,"-1"-10"-10249,-1 4-298,1-2 55,1 2 0,-1-1 0,0 0 0,1 0 0,1 0-1,-1 1 1,1-2 0,-1 2 0,2-1 0,3-9 0,4-7 590,-7 18-563,-1 0 0,2 0 0,-1 0 0,1 0 1,-1 0-1,6-6 0,-1 2 204,1-1 0,1 2 0,8-8 0,-13 12-202,-1 2 1,1-1-1,0 1 0,0-1 1,0 2-1,0-1 1,0 0-1,1 1 1,-1-1-1,0 1 0,7 0 1,-9 1-115,-1 0 0,1 0 0,0 0-1,-1 0 1,2 0 0,-1 0 0,-1 1 0,1-1 0,-1 1 0,1 0 0,0 0 0,-1 0-1,1-1 1,-1 1 0,1 0 0,-1 1 0,0-1 0,1-1 0,-1 2 0,0 0 0,2 0-1,2 5 90,-1-1-1,1 2 1,4 8-1,-4-4 29,0-2-53,-1 0 0,1 2-1,-2-1 1,-1-1 0,1 2 0,0 11 0,3 12 102,-2-13-52,-3-16-91,0 0-1,-1 0 0,1 0 0,1 0 0,0 0 1,0 0-1,1 0 0,-1-1 0,1 0 1,0 0-1,0 1 0,0-1 0,6 6 0,1-2 138,-1-1 44,-1-1 0,19 14-1,-24-19-186,1-1-1,-1 1 0,0 0 1,1-1-1,0 0 0,-1 0 1,0 1-1,1-2 1,0 0-1,-1 1 0,1-1 1,-1 0-1,7-1 0,-1 1-32,0-2 0,0 0 0,0 0 0,-1-1 0,1 0 0,-1 0 0,0-1 0,1-1 0,-2 1 0,1-1 0,-1 0 0,0 0 0,1-1 0,-2 0 0,0 0-1,1-1 1,-2 0 0,1 0 0,-1 0 0,0-1 0,-1 0 0,1 0 0,3-11 0,-3 5-32,0 0 0,0 0 0,-1 0 0,-1-1 0,-1 0 0,0 0 0,0 0 0,-2 0 0,-1-22 0,-4-5 0,2 13 0,0 0 0,2-33 0,2 59 0,-1 0 0,1 1 0,0-1 0,0 0 0,-1 1 0,2-2 0,-1 2 0,1-1 0,-1 1 0,1-1 0,-1 1 0,1-1 0,0 2 0,-1-2 0,2 2 0,-1-2 0,0 2 0,0-1 0,1 0 0,-1 1 0,1-1 0,-1 1 0,5-2 0,0 0 0,1 0 0,0 1 0,-1 0 0,1 0 0,0 1 0,0 0 0,10 0 0,-4 1 0,-1 1 0,0 0 0,-1 1 0,23 6 0,22 6 0,-57-14 30,1 0 0,-1 0-1,1 1 1,-1-1 0,0 0 0,1 0-1,-1 1 1,1-1 0,-1 1 0,1-1 0,-1 0-1,0 1 1,1-1 0,-1 0 0,0 0-1,0 1 1,0-1 0,1 1 0,-1-1 0,0 1-1,0-1 1,0 1 0,1-1 0,-1 1-1,0-1 1,0 0 0,0 1 0,0-1 0,0 1-1,0-1 1,0 2 0,-2 16-2659,1-15 349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15392,'0'0'5014,"3"-9"-4581,-2 8-422,4-10 272,0 0-1,1 0 1,0 0 0,1 1-1,9-11 1,-13 17-117,-1 2 1,1-1-1,0 1 1,0-1-1,0 1 0,0 0 1,1 0-1,-1 0 1,0 1-1,0-1 1,1 1-1,-1-1 0,1 2 1,3-2-1,-5 2-70,1 0 0,-1 0 0,1 0-1,-1 0 1,1 1 0,-2-1 0,2 1 0,-1-1 0,1 1-1,-2 0 1,2 0 0,-1 0 0,0 0 0,0 0-1,0 1 1,0-1 0,0 0 0,0 1 0,-1 0 0,1-1-1,0 1 1,-1 0 0,2 3 0,3 4 229,0 2 1,0 0 0,8 22-1,3 9 358,1-2-109,-14-28-302,1-2-1,0 1 1,0 0 0,1-1-1,11 15 1,-10-17 35,0-1 0,1 1 0,13 8 0,-21-15-292,8 3 989,-8-4-1121,0 0 1,1 0 0,-1 0 0,0 0 0,0 0 0,0 0 0,1 0 0,-1-1-1,0 1 1,0 0 0,1 0 0,-1 0 0,0 0 0,0 0 0,0 0 0,1-1 0,-1 1-1,0 0 1,0 0 0,0 0 0,0 0 0,0 0 0,0 0 0,1 0 0,-1 0 0,0-1-1,0 1 1,0 0 0,0 0 0,0-1 0,0 1 0,0 0 0,0 0 0,0-1-1,0 1 1,0 0 0,0 0 0,0-1 0,0 1 0,0 0 0,0 0 0,0 0 0,0-1-1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257 0 14272,'0'0'3923,"-6"12"-3469,2-8-388,-50 79 901,-45 52 1892,74-97-741,-33 68 0,55-99-2046,-1 2 358,0-4-3842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12 8936,'0'0'15345,"-6"8"-14980,-19 28-4,24-35-334,1 0 0,-1 0 1,1-1-1,0 0 0,0 1 0,0 0 0,-1 0 0,1 0 0,0-1 0,-1 1 1,1 0-1,0-1 0,0 1 0,0 0 0,0 1 0,0-2-12,0 1-1,1-1 0,-1 0 1,0 0-1,0 1 0,0-1 1,1 0-1,-1 0 0,0 0 1,0 0-1,0 1 1,0-1-1,0 0 0,0 0 1,1 0-1,-1 0 0,0 0 1,1 0-1,-1 0 1,0 0-1,0 0 0,1 0 1,-1 0-1,0 0 0,1 0 1,-1 0-1,0 0 0,0 0 1,1 0-1,15-6 676,-12 3-556,1-1 0,-1 0 0,1 0 1,-1 0-1,0 0 0,0 0 0,-1 0 0,0-1 0,1 0 1,3-8-1,-4 4 206,-5 6 150,1 4-455,0-1 0,0 0 0,1 1 0,-1-1 0,1 0 0,-1 0 0,0 0 0,0 1 0,1 0-1,-1-1 1,1 1 0,-1 0 0,1-1 0,-1 1 0,1-1 0,-1 2 0,-2 2 67,0-1-7,-1 2 1,2-2 0,-1 1-1,1 0 1,-1 0-1,2 0 1,-2 1-1,2-1 1,0 1 0,-3 7-1,4-6 110,0-5-181,0-1 0,-1 0-1,1 0 1,0 0 0,0 0 0,0 0-1,0 1 1,0-1 0,0 0 0,0 0-1,0 1 1,0-1 0,0 0 0,0 1-1,0-1 1,1 0 0,-1 0 0,0 1-1,0-1 1,0 0 0,0 0 0,0 0 0,0 0-1,0 0 1,0 1 0,0-1 0,0 0-1,1 0 1,-1 0 0,0 1 0,1-1-1,1-1 93,-1 0 0,0-1-1,1 1 1,0 0 0,-2-1 0,2 0-1,-1 1 1,1-3 0,-3-8-58,-4 16-18,-7 22-3,11-21-35,-2 0-1,1 0 2,1-1-1,-1 1 1,0-1 0,2 1-1,-3 9 1,3-13-4,0-1 0,0 1 0,0 0 0,0 0 0,0-1 0,0 1 0,0 0 0,1 0-1,-1 0 1,0-1 0,1 1 0,-1-1 0,0 1 0,1 0 0,-1-1 0,0 1 0,1 0 0,0 0 0,0-1-3,0 1 0,0 0-1,0-1 1,0 1 0,0-1 0,1 1 0,-2-1 0,1 0 0,1 1-1,-1-1 1,0 0 0,0 0 0,0 0 0,1 0 0,1 0 0,7-2-4319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92 0 13672,'0'0'4511,"-8"7"-4024,0-1-365,-4 2 275,0 1 0,1 1 0,0 0 0,-9 12 0,18-21-290,2 0 1,-1 1-1,0-1 1,0 1-1,0-1 1,0 1-1,1-1 1,0 1-1,-1 0 1,1-1-1,-1 1 1,1-1-1,0 1 1,0 0-1,0-1 1,0 1-1,0 2 1,1-3-52,-1 0 1,0 0 0,1-1-1,-1 1 1,0 0 0,0-1-1,1 1 1,0 0 0,-1 0-1,1-1 1,0 0 0,0 1-1,-1-1 1,0 1 0,1 0-1,0-1 1,0 1 0,0-1-1,0 0 1,-1 1 0,1-1 0,0 0-1,0 0 1,0 0 0,-1 0-1,1 0 1,0 0 0,0 0-1,0 0 1,0 0 0,-1 0-1,1 0 1,0 0 0,1 0-1,4-1 100,-1-1 1,1 1-1,0-1 0,0 0 0,-1 0 0,0 0 0,0-1 1,6-3-1,-9 4-63,2 1 0,-2-2 1,1 1-1,-1 0 0,1 0 1,-1-1-1,0 0 0,0 0 1,0 1-1,-1-1 0,1 0 1,0 0-1,-1 0 0,0 0 0,2-4 1,-3 7-81,0 0 0,-1 0 0,1 0 1,0 0-1,0 1 0,0-1 0,-1 0 1,1 0-1,0 0 0,0 0 0,0 0 0,-1 0 1,1 0-1,0 0 0,0 0 0,-1 1 0,1-1 1,0 0-1,0 0 0,0 0 0,0 0 1,0-1-1,0 1 0,-1 0 0,1 0 0,0 0 1,0 0-1,-1 0 0,1 0 0,0 0 1,0 0-1,0 0 0,-1-1 0,1 1 0,0 0 1,0 0-1,0 0 0,-1 0 0,1 0 0,0 0 1,0 0-1,0 0 0,0 0 0,0-1 1,-1 1-1,1 0 0,0 0 0,0 0 0,0-1 1,0 1-1,0 0 0,0 0 0,0-1 1,0 1-1,0 0 0,0 0 0,0-1 0,0 1 1,0 0-1,0 0 0,0-1 0,0 1 0,0 0 1,0 0-1,1 0 0,-1 0 0,0 0 1,0 0-1,0-1 0,-11 10 435,1 2-145,6-6-159,0 0 0,0-1 0,0 1 0,-3 8-1,6-12-110,0 0 0,1 0 0,-1 1 0,1-1 0,0 0 0,0 0 0,-1 1 0,1-2 0,0 2-1,0-1 1,0 1 0,0-1 0,0 0 0,0 1 0,0-1 0,1 0 0,-1 0 0,0 1 0,0-2-1,1 2 1,-1-1 0,1 1 0,0-2 0,0 1 0,-1 1 0,1 0 0,1-2-6,0 1 1,-1 0 0,1-1-1,0 1 1,-1-1 0,2 1-1,-2-1 1,1 0 0,0 0-1,-1 0 1,1 0-1,0 0 1,-1 0 0,3-1-1,0 0-143,9 0-3935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28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0 106 10448,'0'0'13778,"8"2"-13438,26 5-13,-33-7-289,1 0 0,0 0 0,-1 0 0,1 0 0,-1-1 0,1 1 0,-1 0 0,1-1 0,-1 0 0,1 1 0,-1-1 0,1 0 0,-1 1 0,0-1 0,0 0 0,1 0 0,-1 0 0,2-2 0,-1 0 63,0 0-1,0 0 0,0 0 1,0 1-1,0-2 1,1-2-1,-3 6-73,1-1-1,-1 1 1,0-1 0,1 1-1,-1-1 1,0 1 0,0-1-1,1 0 1,-1 1 0,0-1 0,0 1-1,0-1 1,0 0 0,0 1-1,0-1 1,0 1 0,0-1-1,0 0 1,0 1 0,0-1-1,0 1 1,0-1 0,0 1 0,-1-1-1,1 0 1,0 1 0,0-1-1,-1 1 1,1-1 0,0 1-1,-1-1 1,1 1 0,-1 0 0,1-1-1,0 1 1,-1-1 0,0 1-1,0-1 13,0 1 0,0 0-1,0 0 1,0 0-1,0 0 1,0 0 0,-1 0-1,1 1 1,0-1-1,0 0 1,0 0 0,0 1-1,0-1 1,0 1-1,0-1 1,0 1 0,1-1-1,-1 1 1,0 0 0,-1 0-1,-3 3 102,1-1-51,1-1 0,-1 1 0,1 0 0,0 0 0,0 0 1,0 0-1,1 1 0,-1-1 0,-2 6 0,5-9-74,0 0-1,0 1 1,0-1 0,0 0 0,0 1 0,0-1-1,0 1 1,0-1 0,0 0 0,0 1-1,0-1 1,1 0 0,-1 1 0,0-1 0,0 0-1,0 1 1,0-1 0,1 0 0,-1 1 0,0-1-1,0 0 1,1 1 0,-1-1 0,0 0 0,1 0-1,-1 0 1,0 1 0,1-1 0,-1 0-1,0 0 1,1 0 0,-1 0 0,0 0 0,1 1-1,-1-1 1,1 0 0,-1 0 0,0 0 0,1 0-1,-1 0 1,0 0 0,1 0 0,-1 0 0,1 0-1,-1-1 1,0 1 0,1 0 0,-1 0 0,0 0-1,1 0 1,0-1 0,20-6 290,-21 7-301,6-3 53,-1 0 0,0 0-1,0-1 1,0 0-1,-1 1 1,1-2-1,-1 1 1,4-5-1,-5 5-9,0 1 0,-1-1-1,1 0 1,-1 0-1,0 0 1,0 0-1,0 0 1,0 0 0,-1-1-1,3-8 1,-4 12-33,0 1 1,0-1 0,0 1-1,0-1 1,0 1 0,0-1-1,0 1 1,0-1 0,0 1 0,0-1-1,0 1 1,0-1 0,0 1-1,0-1 1,0 1 0,0-1-1,-1 1 1,1-1 0,0 1-1,0-1 1,-1 1 0,1-1-1,0 1 1,-1-1 0,1 1-1,0 0 1,-2-1 0,2 1 1,-1 0 1,0 0 0,0 0-1,1 0 1,-1 0-1,0 0 1,0 0 0,1 0-1,-1 1 1,0-1-1,0 0 1,1 1 0,-1-1-1,1 0 1,-1 1 0,-1 0-1,-24 24 277,25-23-278,-15 14 107,8-9-50,1 1 1,0 0-1,1 0 1,-11 17-1,17-25-72,0 0 0,0 0 0,0 0 0,0 0 0,0 1 0,0-1 0,0 0 0,0 0 0,0 0 0,0 0 0,0 0 0,0 0 0,0 0 0,0 0 0,0 0 0,0 1 0,0-1 0,0 0 0,0 0 0,0 0 0,0 0 0,0 0 0,1 0 0,-1 0 0,0 0 0,0 0 0,0 0 0,0 0 0,0 0 0,0 0 0,0 0 0,0 0 0,0 0 0,0 0 0,1 1 0,-1-1 0,0 0 0,0 0 0,0 0 0,0 0 0,0 0 0,0 0 0,0 0 0,0-1 0,0 1 0,1 0 0,-1 0 0,0 0 0,0 0 0,0 0 0,0 0 0,0 0 0,0 0 0,0 0 0,0 0 0,0 0 0,1 0 0,48-10-670,-41 8-2731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9848,'0'0'18742,"8"-3"-18453,1 0-221,0 1 0,-1 0 1,1-1-1,-1 3 0,1-1 0,0 0 0,11 1 0,208 8 1572,-202-7-1125,44-6-1,-22 2 115,-42 3-625,2 1 0,-2-1 1,2 1-1,-2 1 1,2 0-1,-2 0 0,1 1 1,9 3-1,-5-1-6,-20-18 885,4 5-5853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13360,'0'0'4821,"-2"9"-4187,-42 245 2541,36-185-2474,-6 121 1642,11 5 2339,4-192-4163,2-6-29,2-6-2928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135 149 8936,'0'0'14527,"-8"5"-14043,-1 0-307,1 1-1,-1 0 1,1 0-1,1 0 1,-1 2-1,1-2 1,-10 15-1,9-10 64,2 1 0,-1 0 0,1 1 0,0-1 0,1 0 0,-4 20 0,7-22-59,0-1 0,1 1 0,0 0 0,1 0 0,-1 0 0,2-1 0,0 1 0,-1 0-1,5 16 1,-4-23-126,0-1 0,0 1 0,0-1 0,0 0 0,0 1 0,1-1 0,-1 1-1,1-1 1,0 1 0,-1-2 0,1 2 0,0-1 0,0 0 0,0 0 0,0-1-1,1 1 1,-2 0 0,2-1 0,-1 0 0,1 1 0,-1-1 0,1-1 0,0 1-1,0 0 1,-1 0 0,1 0 0,0-1 0,-1 1 0,1-1 0,0 0 0,0 0-1,-1 0 1,1-1 0,0 1 0,-1-1 0,2 0 0,-2 0 0,0 0 0,1 1-1,-1-1 1,1-1 0,-1 0 0,1 2 0,2-4 0,9-6 77,0 1 0,-1-2 1,0-1-1,0 0 0,14-19 0,-5 3 192,27-47 0,-47 69-324,-2 5 0,1-1 0,-1 2 0,0-1 0,1 0 0,-1 0 0,1 0 0,-1 0 0,0 0 0,0 0 0,1 0 0,0 0 0,-1 1 0,1-1 0,0 0 0,0-1 0,1 3 0,-1 1 0,0-1 0,-1-1 0,1 2 0,0-1 0,0 0 0,0 0 0,0 0 0,-1 1 0,0-1 0,1 0 0,-1 1 0,1-1 0,0 3 0,0 0 0,8 20 0,1-1 0,0 0 0,18 27 0,-24-43 0,1-1 0,0 1 0,1-1 0,-1 0 0,2 0 0,-2-1 0,2 1 0,0-1 0,-1-1 0,2 0 0,-2 0 0,2 0 0,-1 0 0,13 2 0,-13-3 0,1-1 0,-1 0 0,1-1 0,0 0 0,0 0 0,-1 0 0,2-1 0,-2 0 0,1-1 0,0 0 0,0 0 0,-1 0 0,1-1 0,0 0 0,-1-1 0,1 0 0,7-4 0,-5 1 0,1-2 0,0 1 0,-1-1 0,0-1 0,-1 0 0,1-1 0,-2 1 0,0-1 0,8-12 0,-7 7 0,0-1 0,-2 0 0,1 0 0,-2-1 0,0 1 0,4-20 0,-8 22 0,0 0 0,0 0 0,-2 0 0,0 0 0,-1 0 0,0 0 0,-1-1 0,-1 1 0,0 0 0,-1 0 0,0 1 0,-8-17 0,10 26 0,0-1 0,-1 1 0,1-1 0,-1 1 0,0 0 0,0 1 0,0-1 0,-7-5 0,9 8 0,0 0 0,-1 0 0,2 1 0,-2-1 0,1 1 0,-1 0 0,2-1 0,-2 1 0,1 0 0,-1-1 0,2 1 0,-2 0 0,0 0 0,2 0 0,-2 0 0,1 0 0,-1 0 0,2 0 0,-2 1 0,1-1 0,-1 1 0,1-1 0,0 0 0,0 0 0,0 1 0,0 0 0,-1 0 0,1 0 0,0 0 0,1-1 0,-2 1 0,1 0 0,0 0 0,0 0 0,1 0 0,-1 0 0,-1 2 0,-4 6 124,-1 0-1,1 1 1,0 0 0,2 0 0,-1 0-1,0 1 1,-2 11 0,-14 74-5073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66 9240,'0'0'10782,"-7"-8"-10421,-20-26-6,26 32-290,0 0 0,-1 0 0,0 0 1,1 1-1,-1-1 0,0 1 0,1 0 0,-2-1 0,2 0 0,-2 2 0,2-1 1,-2 0-1,1-1 0,0 2 0,-1-1 0,1 1 0,0-1 0,0 1 1,-1 0-1,1-1 0,-1 1 0,1 0 0,0 0 0,0 1 0,-1-1 0,1 1 1,-1-1-1,2 0 0,-2 1 0,1 0 0,-1 0 0,2 0 0,-3 1 1,-1 1 46,1 0 1,1-1 0,0 2-1,-1-1 1,0 0 0,2 1-1,-1 0 1,0 0 0,1 0-1,-1-1 1,1 1 0,-1 1-1,-2 8 1,4-11-31,1 2-1,-1-2 1,1 1-1,-1 0 1,1 0 0,0 0-1,0 0 1,0-1 0,0 2-1,1-2 1,-1 1-1,1 0 1,-1 0 0,1 0-1,0-1 1,0 1 0,1 0-1,-2-1 1,2 1 0,0-1-1,-1 1 1,1-1-1,0 1 1,0-2 0,0 2-1,0-2 1,0 2 0,0-1-1,1-1 1,-1 1-1,1 0 1,-1-2 0,1 2-1,0-1 1,-1 0 0,1 0-1,0-1 1,0 1-1,5 1 1,13 0 629,0 0 0,0-1 0,26-3 0,1 0 873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82 82 9944,'0'0'12745,"0"-9"-12279,0-30-12,0 37-399,1 0 1,-1 1 0,1-1 0,0 1 0,0-1 0,0 0 0,-1 1 0,1 0 0,0-1-1,1 0 1,-2 2 0,2-2 0,-1 0 0,1 2 0,-2-1 0,2-1 0,0 1 0,-1 0-1,0 1 1,1-1 0,-1 0 0,4-1 0,-5 2 19,1-1 0,1 1 0,-1 0 0,0 0 0,0-1 0,1 1 0,-1 0 0,0 0 0,0 0 0,1-1 0,-1 2 0,0-1 0,1 0 0,-1 0 0,0 0 0,0 1 0,1-1 0,-1 0 0,0 0 0,0 1 0,0 0 0,1-1 0,-2 1 0,1 0 0,1 0 0,0 1 0,-1 0-17,0-1 0,1 2 1,-1-2-1,-1 1 0,0 1 0,1-2 0,0 2 0,-1-2 1,1 2-1,-1-2 0,0 2 0,1-1 0,-1 0 0,-1 0 1,1 0-1,0 1 0,-1-2 0,1 2 0,-2 1 0,0 5 99,-1 0 1,-10 17-1,7-12 1,-8 15 143,-2-1-1,-1-1 0,0 1 0,-36 39 1,53-67-276,-1 1 0,1 0 0,-1 1 1,0-2-1,0 1 0,1 0 0,-1 0 1,1 0-1,0-1 0,0 2 0,-1-1 1,1 0-1,0 0 0,0 0 0,-1 0 1,1 0-1,0 1 0,0-1-4,1 0 1,-1-1-1,0 1 1,0 0-1,1-1 0,-1 0 1,0 1-1,0-1 1,0 1-1,0 0 0,1-1 1,-1 1-1,1-1 1,-1 1-1,1-1 0,-1 0 1,1 0-1,0 1 0,-1-1 1,0 0-1,0 1 1,1-1-1,0 0 0,-1 1 1,1-1-1,0 0 1,0 0-1,-1 0 0,18 2 163,0-1 0,-1 0 0,1-2 0,0 0 0,-1 0-1,0-3 1,33-7 0,-14 8-1067,-31 3-2223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12 307 9144,'0'0'7450,"-3"-9"-6925,-6-25 5,9 31-474,0 2 0,0-2 0,1 1 0,-1-1 0,1 2 1,-1-2-1,0 1 0,1-1 0,0 2 0,0-2 0,0 1 0,0 0 0,0 0 1,0 1-1,3-5 0,0 0 102,7-11 209,1 0 0,-1 1 0,2 0 0,0 1 1,1 1-1,1 0 0,22-15 0,-35 27-252,1 0 1,-1 1-1,1-1 1,0 1-1,0 0 1,0 0-1,0-1 1,0 1-1,0 1 0,6-1 1,-8 1-58,1 0 0,-1 1 0,0-1 0,1 0 0,-1 0 0,1 0 1,-1 1-1,0-1 0,1 1 0,-2 0 0,2 0 0,-1 0 0,1-1 0,-2 1 0,2 0 0,-1 0 1,0 0-1,0-1 0,-1 2 0,1-1 0,0 0 0,0 0 0,0 0 0,-1 1 0,1-1 0,0 2 1,3 8 172,0-1 0,0 1 0,-1 1 0,-1-2 0,2 23 0,-3 56 740,-1-6-99,2-64-624,-1 4 188,1 1 1,9 37 0,-9-56-331,-1 0-1,0 0 1,2 0-1,-2 0 0,2 0 1,-1 0-1,1-1 1,0 1-1,-1-1 0,2 0 1,-1 1-1,1-1 1,-1 0-1,2-1 0,-1 0 1,0 1-1,7 3 1,-8-5-60,-1-1 0,2 0 0,-2 0 0,1 0 1,1 0-1,-2-1 0,1 1 0,1 0 0,-2-1 1,2 0-1,-1 0 0,0 0 0,0 0 0,0 0 1,0-1-1,0 0 0,1 1 0,4-3 0,-3 1 26,-1-2-1,1 2 1,-1-1 0,1-1-1,-1 1 1,0-1-1,0 0 1,0 1-1,6-11 1,-2 3-72,-1-2 0,1-1 0,-2 1 0,0 0 0,0-1 0,6-27 0,12-93 0,-14 71 0,-8 47 0,3-11 0,8-26 0,-12 46 0,2 0 0,-1 1 0,2-1 0,-2 1 0,1 0 0,2-1 0,-1 1 0,0 1 0,5-7 0,-4 9 0,0-1 0,-1 0 0,2 1 0,-1 1 0,-1-2 0,2 2 0,-1 0 0,1 0 0,0 0 0,-1 0 0,1 1 0,8-1 0,10 0 0,40 0 0,-49 2 0,8 1 0,24 3 0,-46-3 38,1-1-1,-1 1 1,-1-1-1,1 0 1,1 1-1,-1-1 1,0 1-1,-1 0 1,1 0-1,0 0 1,0-1-1,0 1 1,0 0-1,-1 0 1,1 0-1,0-1 1,0 2-1,-1-1 1,1 0-1,-1 0 1,0 0-1,0 0 1,1 1 0,-1 0-1,5 30-2404,-4-28-139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49 11256,'0'0'9227,"11"-5"-8591,2 0-430,11-6 682,36-12 1,-57 22-691,1-1 0,0 2 0,0 0 0,0-1 0,0 1 0,-1-1 0,1 2 0,1-1 0,-1 0 0,-1 1 0,1-1 0,0 1 0,4 2 0,-5-2-34,0 1 1,1 0-1,-2-1 0,1 1 1,0 0-1,-1 1 1,1-1-1,-1 0 1,1 1-1,-2 0 1,2-1-1,-2 2 1,1-2-1,0 1 1,-1 0-1,3 5 1,4 15 502,-1 1 0,6 26 0,-2 1 670,-8-42-1207,-1 2-26,1 1-1,2-1 1,-1 1-1,0-1 1,11 17-1,-15-28-103,0 1 0,0 0 0,1 0 0,-1 0 0,1 0 0,0 0 0,-1 0 0,1 0 0,0 0 0,-1-1 0,1 1 0,-1-1 0,1 1 0,0 0 0,0 0 0,0-1 0,-1 1 0,1-1 0,1 0 0,-1 1 0,-1-1 0,1 1 0,0-1 0,0 0 0,1 0 0,-2 1 0,1-1 0,0 0 0,1 0 0,-1 0 0,-1 0 0,1 0 0,1-1 0,-1 1 0,-1 0 0,1 0 0,0-1 0,2 0 0,16-6 878,-10 0-5823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490 1 14776,'0'0'3053,"-9"11"-2473,-144 154 2077,44-60-825,1-2 320,93-86-1487,1 1 1,0 0-1,1 1 0,-16 29 0,25-41-772,-10 22 1642,7-13-5028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10040,'0'0'22459,"11"-3"-22238,-3 1-195,1-1-24,0 1 0,0 0 0,0 1 0,1 0-1,-1 1 1,13 0 0,0 1-2,22 3 0,-1-2 0,67-5 0,-58 1 0,-42 3 0,1-1 0,1-1 0,-2 0 0,1 0 0,15-4 0,13-2 0,-40 7 317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12960,'0'0'13033,"8"-2"-12387,143-11 2561,-94 13-2479,0-2 0,-1-4 1,90-19-1,-132 23 131,-6 1-5695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30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24 10656,'0'0'12782,"-8"3"-12287,-24 10-14,31-13-421,0 1 0,0-1 0,0 1 1,0-1-1,0 1 0,0-1 0,0 1 0,0 0 0,0 0 1,1-1-1,-2 3 0,2-3-32,-1 0-1,1 0 1,0 1-1,0-1 1,0 0 0,0 1-1,0-1 1,0 0 0,0 0-1,0 1 1,0-1-1,0 0 1,0 1 0,0-1-1,0 0 1,0 1 0,0-1-1,0 0 1,0 0-1,0 1 1,0-1 0,0 0-1,0 1 1,0-1-1,1 0 1,-1 1 30,1 0 0,0-1 0,-1 1 0,1 0-1,0-1 1,-1 1 0,1-1 0,0 1 0,0-1 0,-1 0 0,1 1-1,0-1 1,0 0 0,0 1 0,0-1 0,1 0 0,2 0 60,-1-1 1,1 0-1,-1 0 1,0 0-1,1 0 1,-1-1-1,0 1 1,0-1 0,0 0-1,0 0 1,0 0-1,-1 0 1,4-3-1,-1 1 64,-4 3-126,0-1 0,0 1-1,0 0 1,-1-1 0,1 1 0,0-1-1,-1 1 1,1-1 0,-1 1 0,0-1-1,1 1 1,-1-1 0,0 1 0,0-1-1,0 0 1,0 1 0,0-1 0,0 1-1,-1-1 1,1-1 0,-1 3-45,1-1 0,0 1 0,0 0 0,0 0 0,0 0 0,0-1 0,-1 1 0,1 0 0,0 0 0,0 0 0,0-1 0,-1 1 0,1 0 1,0 0-1,0 0 0,0 0 0,-1 0 0,1 0 0,0 0 0,0-1 0,-1 1 0,1 0 0,0 0 0,-1 0 0,1 0 0,0 0 0,0 0 0,-1 0 0,1 0 0,0 0 1,0 0-1,-1 0 0,1 1 0,0-1 0,0 0 0,-1 0 0,1 0 0,0 0 0,0 0 0,-1 0 0,1 1 0,0-1 0,0 0 0,-14 8 214,13-7-191,-14 8 172,7-4-79,0 0 0,-13 11-1,19-15-89,1 1 0,-1-1 0,1 1 0,-1 0 0,1-1 0,0 1 0,-1 0 0,1 0 0,0 0 0,0 0 0,1 0 0,-1 0 0,0 0 0,1 0 0,-1 0 0,1 1 0,-1 2 0,2-4-22,-1 0 0,0 0 0,0-1-1,1 1 1,-1 0 0,0 0 0,1 0 0,-1 0-1,1 0 1,-1 0 0,1-1 0,-1 1 0,1 0 0,0 0-1,-1-1 1,1 1 0,0 0 0,0-1 0,0 1 0,-1-1-1,1 1 1,0-1 0,0 1 0,0-1 0,0 0-1,0 1 1,0-1 0,0 0 0,0 0 0,0 0 0,0 0-1,0 0 1,1 0 0,3 1 53,-1-1 0,1 0 0,0 0 0,0-1 0,6-1 0,-7 1-68,1-1 0,-1 0 0,-1 1 0,1-1 0,0-1 0,0 1 0,-1-1 0,7-5 0,-8 6 0,0 0 0,0 1 0,0-1 0,-1-1 0,1 1 0,-1 0 0,1 0 0,-1-1 0,0 1 0,0 0 0,0-1 0,0 1 0,0-1 0,0 0 0,0-4 0,-1 7 0,0-1 0,0 1 0,0-1 0,0 1 0,0 0 0,0-1 0,0 1 0,0-1 0,0 1 0,0 0 0,0-1 0,-1 1 0,1-1 0,0 1 0,0 0 0,0-1 0,-1 1 0,1 0 0,0-1 0,0 1 0,-1 0 0,1-1 0,0 1 0,0 0 0,-1 0 0,1-1 0,0 1 0,-1 0 0,1 0 0,-1 0 0,1-1 0,0 1 0,-1 0 0,1 0 0,-1 0 0,1 0 0,-2 0 0,0 0 0,1 0 0,-1 0 0,0 1 0,1-1 0,-1 1 0,1-1 0,-1 1 0,-2 1 0,-1 0 0,0 1 0,1-1 0,-1 1 0,1 1 0,-6 4 0,9-6 0,-1 0 0,1 0 0,0 0 0,-1 1 0,1-1 0,0 0 0,0 0 0,1 1 0,-1-1 0,1 1 0,-1-1 0,1 0 0,-1 6 0,1-8 0,0 1 0,1 0 0,-1 0 0,0 0 0,0 0 0,0 0 0,1 0 0,-1-1 0,0 1 0,1 0 0,-1 0 0,1-1 0,-1 1 0,1 0 0,-1 0 0,1-1 0,0 1 0,-1 0 0,1-1 0,0 1 0,-1-1 0,1 1 0,0-1 0,0 1 0,-1-1 0,1 0 0,0 1 0,0-1 0,0 0 0,0 0 0,-1 0 0,1 1 0,0-1 0,0 0 0,0 0 0,0 0 0,0 0 0,0 0 0,0-1 0,1 1 0,0-1 0,1 1 0,-1-1 0,0 1 0,1-1 0,-1 0 0,0 0 0,0 0 0,1 0 0,-1 0 0,0 0 0,0-1 0,-1 1 0,1-1 0,0 1 0,0-1 0,-1 0 0,1 0 0,1-2 0,-2 2 0,0 1 0,-1 0 0,1-1 0,-1 1 0,1 0 0,-1-1 0,1 1 0,-1-1 0,0 1 0,0-1 0,0 1 0,0-1 0,0 1 0,0-1 0,0 0 0,0 1 0,-1-1 0,1 1 0,0 0 0,-1-1 0,1 1 0,-1-1 0,0 1 0,0 0 0,1-1 0,-1 1 0,0 0 0,0 0 0,0 0 0,-2-2 0,2 2 0,0 0 0,0 1 0,0-1 0,0 1 0,-1-1 0,1 1 0,0-1 0,0 1 0,0 0 0,-1-1 0,1 1 0,0 0 0,0 0 0,-1 0 0,1 0 0,0 0 0,0 0 0,-1 0 0,1 1 0,0-1 0,0 0 0,0 1 0,-1-1 0,1 1 0,0-1 0,0 1 0,0 0 0,0-1 0,0 1 0,-1 1 0,0-1 0,1 0 0,-1 0 0,1 0 0,-1 0 0,1 1 0,0-1 0,0 1 0,0-1 0,0 0 0,0 1 0,0 0 0,0-1 0,0 1 0,0 0 0,1-1 0,-1 1 0,1 0 0,-1 0 0,1-1 0,-1 5 0,5 6 979,-1-4-3365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0 8640,'0'0'14189,"-10"4"-13809,6-2-343,-82 24 980,76-24-849,-1 0-1,1 2 0,-1-1 0,1 0 1,1 1-1,-15 9 0,21-12-82,0 2 0,0-1-1,0 1 1,0 0 0,0-1 0,0 2-1,1-1 1,-1 0 0,1 1 0,0-1-1,0 0 1,0 1 0,0 0 0,1 0-1,-1 0 1,1-1 0,0 1 0,0 0-1,1 1 1,-1 3 0,0-3-8,1 0 0,0-1 0,0 1 0,1 0 0,-1 0 0,1-1 0,0 1 0,0 0 0,1-1 0,-1 1 0,1-1 0,1 0 0,-2 0 0,2 0 0,-1 0 0,1 0 0,0 1 0,0-2 0,0 0 0,1 0 0,-1 1 0,1-1 0,-1-1 0,2 2 0,-1-2 0,0 1 0,0-2 0,6 4 0,-2-1 38,1-2 0,0 1 0,0-1 0,1 0 0,-1-1 0,0 0 0,1 0 0,-1-1 0,1 0 0,-1-1 0,1 0 1,-1 0-1,15-5 0,-1-1 29,32-17 1,-27 10-4201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7 434 10344,'0'0'10659,"-2"-9"-10264,1 5-343,0 0 1,1-1 1,-1 0-1,0 1 1,1-1-1,0 0 1,0 0-1,0 1 0,1-1 1,0 0-1,-1 1 1,1-1-1,1 1 1,1-5-1,14-22 676,1 0 1,22-28-1,-32 51-464,-1-1 0,1 2 0,0 0 0,1-1 0,13-7 0,2-2 526,-21 15-583,1-1 1,-1 1-1,1 1 0,-1-1 1,1 1-1,7-2 0,5-2 495,-15 5-655,-1 0 0,2 0 0,-1 0 0,0 0 0,0 0 0,0 0 0,0 0 0,0 1 0,0-1 0,0 0 0,0 1 0,0-1 0,1 1 0,-2-1-1,1 0 1,0 1 0,0 0 0,0-1 0,-1 1 0,1 0 0,0 0 0,0-1 0,0 1 0,0 0 0,-1 0 0,0 0 0,1-1 0,-1 1-1,1 1 1,0 0 0,14 34 636,0 17 24,11 74 1,-14-62-465,-9-49-244,1 0 0,1-1 0,0-1 0,8 16 0,-9-22 0,0 1 0,1-2 0,0 0 0,1 1 0,0-1 0,-1 0 0,2-1 0,9 8 0,-15-12 0,1 0 0,0-2 0,-1 1 0,2 1 0,-2-1 0,1 0 0,0-1 0,0 1 0,1 0 0,-2-1 0,2 1 0,-1-1 0,0 1 0,0-1 0,1 0 0,-2 0 0,2 0 0,3-1 0,-2-1 0,-1 1 0,0 0 0,1 0 0,-1-1 0,0 0 0,1 0 0,-2 1 0,1-2 0,0 1 0,3-4 0,4-5 0,-1 0 0,0 0 0,0-1 0,8-17 0,4-8 0,-2 0 0,-1-1 0,-2-1 0,-2-1 0,-1 1 0,-2-2 0,6-48 0,-15 49 0,-3 28 0,2 0 0,0 1 0,2-15 0,-2 23 0,-1 0 0,1 0 0,0 0 0,0 0 0,1 1 0,-1-2 0,0 2 0,1-1 0,0 1 0,-1 0 0,1-1 0,0 1 0,1-1 0,-1 1 0,0 0 0,0 0 0,3-1 0,0 1 0,-1 1 0,-1-1 0,1 1 0,0 0 0,0 0 0,0 1 0,0-1 0,0 1 0,0 0 0,0 0 0,0 0 0,7 2 0,0-1 0,-1 2 0,1-1 0,16 7 0,60 34 0,-86-43 0,-1 1 0,0-1 0,1 0 0,0 1 0,0 0 0,-1-1 0,1 0 0,0 0 0,-1 1 0,0 0 0,0 0 0,1-1 0,0 1 0,-1 0 0,0-1 0,1 1 0,-1 0 0,1-1 0,-1 1 0,0 0 0,0 0 0,0-1 0,0 1 0,0 0 0,0 0 0,0 0 0,0-1 0,0 1 0,0 0 0,0 0 0,0 0 0,0-1 0,0 1 0,-1 1 0,-2 7-3984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73 10544,'0'0'9223,"-4"9"-8565,1-1-556,-3 3 152,2 2-1,-4 11 0,7-19-119,0 0 0,0-1 0,1 1 1,-1 0-1,1-1 0,0 1 0,0-1 0,1 1 0,-1-1 0,1 1 0,2 5 1,-1-3 139,0-1 0,1 0 1,0-1-1,0 1 1,0 0-1,1-1 0,6 7 1,-10-11-204,2 1 0,-1-2 0,1 1 0,-1 0 0,0 1 0,1-1 0,-1-1 0,1 0 1,0 1-1,-1 0 0,1-1 0,0 1 0,-1-1 0,1 1 0,0-1 0,-1 0 0,1 0 0,-1 0 1,1 0-1,0 0 0,-1-1 0,1 1 0,0 0 0,-1-1 0,1 0 0,0 1 0,-1-1 0,1 1 0,0-1 1,-2 0-1,2 0 0,2-2 0,4-3 145,-1 0 1,0 0-1,0-1 1,-1 0-1,0 0 1,0 0-1,0-1 1,7-15-1,3-8 691,12-35-1,-8 17 446,-18 44-1285,0 2-44,-2 0-1,2-1 0,0 1 1,-1 1-1,5-7 1,-6 9-23,0 0 0,0 0 0,1 0 1,-1 0-1,0 0 0,0-1 0,1 1 1,-1 0-1,0 0 0,0 0 0,1 0 1,-1 0-1,0 0 0,0 0 0,0-1 1,0 1-1,0 0 0,1 0 0,-1 0 1,0 0-1,1 0 0,-1 0 0,0 0 1,0 0-1,1 0 0,-1 1 0,0-1 1,0 0-1,1 0 0,-1 0 0,0 0 1,1 0-1,-1 1 0,0-1 0,1 1 0,0 1-1,0-1 1,0 0 0,0 0 0,-1 0 0,0 1 0,1-1-1,0 0 1,0 2 0,5 21 0,-1 0 0,-1 0 0,-1 1 0,-1 39 0,-13 101 0,9-148 0,0 1 0,-1 0 0,-2-1 0,0-1 0,-13 32 0,18-47 0,-1 1 0,1-1 0,-1-1 0,0 2 0,1-1 0,-1 0 0,0 0 0,1-1 0,-2 1 0,1 0 0,0 0 0,0 0 0,1-1 0,-2 1 0,1 0 0,0-1 0,0 1 0,0 0 0,-1-1 0,1 1 0,0-1 0,-3 0 0,2 0 0,-1 0 0,1 0 0,0 0 0,0-1 0,-1 1 0,1-1 0,-1 0 0,1 0 0,0 0 0,0 1 0,-3-3 0,-1-1 0,0 0 0,0 0 0,0-1 0,1 0 0,-1 0 0,1 0 0,-5-7 0,7 7 0,0 0 0,0 0 0,-1-1 0,2 1 0,-1-1 0,2 1 0,-1-1 0,0 0 0,-1-10 0,3 11 0,-1 1 0,2-1 0,-1 0 0,1 1 0,-1-1 0,2 0 0,-2 1 0,1-1 0,1 1 0,0 0 0,0-1 0,0 1 0,3-4 0,-1 1 0,1 0 0,0 0 0,0 1 0,1 0 0,0 0 0,0 0 0,0 1 0,1 0 0,-1 1 0,2-1 0,-1 1 0,15-6 0,-9 5 0,1 0 0,-1 2 0,1 0 0,-1 0 0,1 2 0,27-1 0,-40 0 986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13 14496,'0'0'16886,"8"3"-16468,28 11 5,-35-14-412,0 0-1,0 0 1,0 0 0,0 0-1,-1 1 1,0-1 0,1 0-1,0 0 1,0 0 0,0-1 0,-1 1-1,0 0 1,1 0 0,0 0-1,0 0 1,0 0 0,-1 0-1,1-1 1,-1 1 0,1-1-1,-1 1 1,1-1 0,0 1-1,-1-1 1,1 1 0,-1 0 0,1-1-1,-1 1 1,0-1 0,0 0-1,1 1 1,-1-1 0,1 0-1,-1 0 1,1-1 1,0 1 1,-1 0-1,0 0 1,0-1-1,0 1 1,1 0-1,-1-1 1,0 1-1,0 0 1,0-1-1,0 1 1,-1-3-1,-8 23-12,5-13 0,1-1 0,1 0 0,-1 1 0,1 1 0,0-1 0,0-1 0,0 9 0,12-26 0,-9 10 0,2 0 0,-2 0 0,2 1 0,-1-2 0,-1 1 0,1 0 0,0-1 0,1-3 0,-3 5 0,1 0 0,-1 0 0,0 1 0,0-1 0,0-1 0,0 1 0,1 0 0,-1 1 0,0-1 0,0 0 0,0 0 0,0 0 0,-1 0 0,1 0 0,0 0 0,0 0 0,0 0 0,-1-1 0,1 1 0,-1 1 0,1 0 0,-1-1 0,0 1 0,1 0 0,0-1 0,0 1 0,-1 0 0,1 0 0,-1 0 0,0 0 0,1 0 0,-1 0 0,0 0 0,1 0 0,0 0 0,-1 0 0,1 0 0,-1 0 0,1 0 0,-1 0 0,0 0 0,0 0 0,-3 2 0,1-1 0,0 1 0,-1-1 0,0 2 0,1-2 0,1 2 0,-7 3 0,5-1 0,0-1 0,1 1 0,-1 0 0,1 0 0,1-1 0,-1 1 0,-2 7 0,-11 19 0,16-31 0,0 0 0,0 1 0,0-1 0,0 0 0,0 0 0,0 0 0,0 1 0,0-1 0,-1 0 0,1 0 0,0 0 0,0 1 0,0-1 0,0 0 0,1 0 0,-1 0 0,0 1 0,0-1 0,0 0 0,0 0 0,0 0 0,0 0 0,0 0 0,0 0 0,0 0 0,0 0 0,1 0 0,-1 1 0,0-1 0,0 0 0,0 0 0,0 0 0,0 0 0,0 0 0,0 1 0,0-1 0,0 0 0,0 0 0,1 0 0,-1 0 0,0 0 0,0 0 0,0 0 0,1 0 0,-1 0 0,7 2 0,-2-4 0,0 0 0,1-1 0,-1 1 0,0-1 0,0 0 0,7-5 0,-7 3 0,0 2 0,1-1 0,1 1 0,9-5 0,6 3-3935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38 10656,'0'0'9927,"-9"7"-9379,-26 23 16,32-27-387,1-1 0,-1 0 0,2 0 0,-1 1 0,0-1-1,0 1 1,0 0 0,1-1 0,0 2 0,-2 1 0,3-4-107,0-1 1,0 1 0,0-1 0,-1 1 0,1-1-1,0 1 1,0-1 0,0 1 0,-1-1 0,1 0-1,0 1 1,0-1 0,0 1 0,0-1 0,0 1-1,0 0 1,0-1 0,0 1 0,1-1 0,-1 0-1,0 1 1,0-1 0,0 1 0,1-1 0,-1 1-1,0-1 1,0 1 0,0-1 0,0 0 0,1 0-1,-1 1 1,0-1 0,1 0 0,-1 1 0,1-1-1,-1 1 1,1-1 0,-1 0 0,1 0 0,-1 1-1,0-1 1,1 0 0,-1 0 0,1 1 0,-1-1-1,1 0 1,-1 0 0,2 0 0,-1-1 74,2 1 1,-2-1 0,1 0-1,0 0 1,0 0 0,0 1-1,-1-1 1,1 0 0,0-1-1,-1 2 1,1-2 0,0 0-1,-2 1 1,2 0 0,0-1-1,-1 0 1,0 1 0,0-1-1,0 1 1,0-1 0,-1-1-1,1 2 1,1-3 0,0 0 72,-1-1 1,1 0 0,0 1-1,-2-1 1,2 0 0,-1 1-1,-1-1 1,1-8 0,-1 13-216,0-1 1,0 1 0,0 0-1,0 0 1,0-1 0,0 0-1,0 1 1,0-1 0,0 1-1,0-1 1,0 1 0,-1-1 0,1 1-1,0 0 1,0 0 0,0-1-1,-1 1 1,1 0 0,0-1-1,-1 1 1,1-1 0,0 1-1,-1 0 1,1-1 0,0 1-1,0 0 1,0-1 0,-1 1-1,1 0 1,-1 0 0,0 0-1,0 0 1,0 0 0,1 0-1,-1 0 1,0 1-1,0-1 1,0 1 0,1-1-1,-1 1 1,1-1-1,-1 1 1,0 0 0,1-1-1,-1 0 1,0 3-1,-18 24 11,19-26-14,-1 1 0,1-2 0,-1 2 0,0 0 0,1-1 0,-1 0 0,1 1 0,0-1 0,-1 0 0,1 1 0,0 0 0,5 3 0,5-9 0,-8 3 0,-1 1 0,0-1 0,0-1 0,0 1 0,1 0 0,-1 0 0,-1-1 0,1 1 0,0 0 0,0-1 0,0 0 0,-1 2 0,1-2 0,-1 0 0,1 1 0,0-1 0,-1 0 0,0 1 0,1-1 0,-1 0 0,0 1 0,0-1 0,0 0 0,-1-2 0,1 1 0,-1 0 0,1-1 0,-1 1 0,0 0 0,1 0 0,-2-1 0,1 1 0,0 0 0,-1 0 0,0 0 0,-1-3 0,2 5 0,1 1 0,0 0 0,0-1 0,0 1 0,-1 0 0,1 0 0,0 0 0,-1 0 0,1 0 0,0-1 0,0 1 0,0 0 0,0 0 0,-1 0 0,1 0 0,0-1 0,-1 1 0,1 0 0,-1 0 0,1 0 0,0 0 0,-1 0 0,1 0 0,0 0 0,0 0 0,0 0 0,-1 0 0,1 0 0,-1 0 0,1 0 0,0 0 0,-1 0 0,1 1 0,-1-1 0,1 0 0,-1 0 0,1 1 0,0-1 0,0 0 0,-1 1 0,1 0 0,-1 0 0,1 0 0,-1-1 0,1 1 0,0-1 0,0 1 0,-1 0 0,1 0 0,0-1 0,0 1 0,0 0 0,0-1 0,0 1 0,0 0 0,0 1 0,8 38-37,-6-31-3861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6 130 10752,'0'0'18212,"0"-9"-17625,-2-3-369,1 5-24,1 1-1,0 0 1,0-1-1,1-8 0,4-37 1830,-2 40-2023,-2 8 0,-1 5 0,-1 12 0,-1 1 0,1-1 0,2 23 0,0-7 0,6 121 0,1 1 0,-7-113 0,0-22 0,0-2 0,-4 30 0,-2-9 0,5-20 0,-3 0 0,1 0 0,-8 24 0,6-32 0,2-6 971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1 108 11952,'0'0'11783,"7"-2"-10936,57-16 410,51-16 536,-88 23-1182,1 1-1,0 2 0,1 0 1,0 3-1,0 0 0,1 1 1,39 2-1,-64 2-582,0 1 0,-1 0 0,1-1 0,-1 2 1,1 0-1,-1-1 0,1 1 0,3 2 0,-6-3-28,-1 0-1,1 0 1,0-1-1,-1 2 1,1-1 0,0 1-1,-1-2 1,0 2-1,0-1 1,1 1 0,-2-1-1,2 1 1,-1-1-1,0 1 1,0 0-1,-1-1 1,1 1 0,0 0-1,0-1 1,-1 1-1,2 4 1,-4 1 851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96 42 9944,'0'0'17855,"-9"7"-17295,-30 26-3,36-28-435,-1-1 0,0 0-1,1 0 1,0 1 0,0-1-1,1 1 1,-1 0 0,2 0-1,-2 0 1,-1 8 0,1-1 143,-1-2-140,2-1 0,0 1 0,1 0 1,0 0-1,0 0 0,1 0 0,0 0 0,1-1 0,2 16 0,-2-18-59,1-1-1,-1 1 1,1 0 0,0-2 0,1 2 0,-1-1 0,2 0 0,-1 0 0,0 0 0,1-1-1,0 1 1,1-2 0,-1 1 0,11 9 0,-13-13-66,1 2 0,1-2 0,-1 0 0,0 1 0,0-1 0,1 0 0,-1 0 0,0 0 0,1 0 0,-1-1 0,1 0 0,-1 1 0,1-1 0,-1-1 0,1 1 0,-1 0 0,1-1 0,-1 0 0,0 0 0,1 0 0,-1 0 0,0-1 0,0 1 0,5-3 0,-1-1 0,2 1 0,-2-2 0,0 1 0,1 0 0,-2-2 0,1 0 0,-1 1 0,6-9 0,-3 4 0,-1-2 0,0 1 0,-2-1 0,1 0 0,-1 0 0,-1 0 0,0-1 0,5-25 0,-10 19 0,-3 56 0,4-26 0,1 0 0,-1 0 0,2 0 0,0 0 0,0 0 0,1-1 0,0 1 0,0-1 0,1 0 0,0 0 0,1-1 0,7 10 0,-8-12 0,1 0 0,0 0 0,1 0 0,-2-1 0,2-1 0,0 1 0,0 0 0,0-1 0,1 0 0,-1-1 0,1 0 0,0 1 0,-1-2 0,1 0 0,13 2 0,-17-4 0,0 1 0,0-1 0,1 0 0,-1-1 0,0 1 0,-1-1 0,1 0 0,0 0 0,0 1 0,1-2 0,-2 1 0,1-1 0,-1 0 0,6-3 0,-5 2 0,1-1 0,-1 1 0,0-1 0,-1 0 0,1 0 0,0 0 0,-1 0 0,-1-1 0,6-8 0,-3 0 0,0-1 0,0 0 0,-1 0 0,0 0 0,-2 0 0,1-1 0,-1-17 0,-2 17 0,0 0 0,-1 1 0,1-1 0,-6-18 0,4 26 0,0 1 0,1 0 0,-2 0 0,1-1 0,-1 2 0,0-1 0,0 1 0,0-1 0,-1 1 0,0-1 0,0 2 0,-8-9 0,10 12 0,-1 0 0,1-1 0,0 0 0,0 2 0,-1-1 0,1-1 0,-1 1 0,1 0 0,0 1 0,-1 0 0,1-1 0,-3 1 0,4 0 0,0-1 0,0 1 0,0 1 0,1-1 0,-1 0 0,0 0 0,0 0 0,0 0 0,0 1 0,1-1 0,-1 0 0,0 0 0,0 0 0,0 1 0,0-1 0,1 1 0,0 0 0,-1-1 0,0 1 0,0 0 0,1-1 0,-1 0 0,1 1 0,0 0 0,-1 0 0,1 0 0,-1-1 0,1 1 0,0-1 0,-1 1 0,1 0 0,0 0 0,-1 0 0,1-1 0,0 1 0,0 0 0,0 0 0,0 0 0,0 0 0,0 0 0,1 9 143,0-1 0,1 0 0,-1 0 0,2 1-1,2 9 1,10 17-4969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177 1 12760,'0'0'9067,"-10"4"-8333,-8 4-185,0 1 1,1 0 0,0 2-1,1 0 1,0 1 0,-18 18 0,30-25-392,-1-1 198,2-1 1,0 1-1,0 1 1,-1-1-1,-2 6 0,6-9-291,0 0 0,-1 0 0,1 0 0,0-1 0,-1 1 0,1 0 0,0 0 0,0 0 0,0 0 0,0-1 0,0 1 0,0 0-1,0 0 1,0 0 0,0 0 0,0-1 0,1 1 0,-1 0 0,0 0 0,1 0 0,-1 0 0,0-1 0,0 0 0,1 1 0,-1 0 0,1 0-1,-1 0 1,1-1 0,0 0 0,0 1 0,-1-1 0,0 1 0,1 0 0,0-1 0,0 1 0,0-1 0,-1 1 0,1-1 0,-1 0-1,1 0 1,2 0 0,16 7 281,1-1-1,40 5 0,1 0-54,-57-9-220,2-2 0,0 1 0,0 0 0,0-1 1,-2 1-1,2-2 0,0 1 0,0-1 0,0 0 0,-2 1 0,10-4 0,-10 2-604,1 0-1,-1 0 0,0-1 0,0 1 1,0-1-1,0 1 0,0-1 0,4-5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12 138 10448,'0'0'9185,"-3"-10"-8455,-5-32-44,8 38-561,0 1 1,0 0 0,1 0 0,0-1 0,-1 1-1,1 0 1,0-1 0,0 1 0,1 0 0,-1 0-1,1 0 1,0 0 0,-1 0 0,1 1 0,0-1 0,1 1-1,3-6 1,-1 3 224,-2 3-210,-2-1-1,2 2 1,-1-1 0,0 1-1,0-1 1,1 0-1,-1 1 1,1-1 0,-1 1-1,5-1 1,-6 1-102,0 1-1,-1 0 1,1 0 0,0 0-1,0 0 1,0-1 0,0 2 0,-1-1-1,1 0 1,1 0 0,-1 0-1,0 0 1,-1 1 0,0-1 0,1 0-1,0 0 1,0 0 0,0 1 0,-1-1-1,1 1 1,0-1 0,0 1-1,-1 0 1,1-1 0,0 1 0,-1-1-1,0 1 1,1-1 0,-1 1 0,1 0-1,-1 0 1,1 0 0,-1-1-1,1 1 1,-1 0 0,0 0 0,1 0-1,-1-1 1,0 1 0,0 0-1,0 1 1,1 10 112,1 0-1,-1-1 1,-1 1 0,0-1-1,-1 2 1,0-2 0,-1 1-1,-5 18 1,-5 6 658,-21 46 0,24-61-304,9-21-462,0 1-1,-1 0 1,1 0 0,-1 1 0,1-2 0,-1 1 0,1 0 0,-1 0 0,1 1-1,0-2 1,0 1 0,0 0 0,0 1 0,0-2 0,0 1 0,0 0-1,0 1 1,0-1 0,0-1 0,1 1 0,-1 0 0,0 1 0,1-1 0,-1-1-1,1 1 1,0 0 0,-1 0 0,1 1 0,2-1 83,-1 1 1,1-1 0,-1 0-1,1 0 1,-1 0-1,0 0 1,1 0-1,-1-1 1,4 0-1,1 2-85,11 0-40,31 3 0,-12-4 0,1 0 0,16 2 0,-50-2 0,0 0 0,-1 0 0,2 0 0,-1 0 0,0 0 0,0 1 0,-1-1 0,1 1 0,0 1 0,2 2 0,6 3-3999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33.4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23 9536,'0'0'10089,"-8"0"-9567,-41 2 7185,55-4-7115,28-5-114,1 2 0,-1 1-1,38 1 1,-14 0-59,-14 2 27,49 6 0,-47-2-127,-13-1-85,-11-2 35,29 5 0,-38-3-269,25-1 0,-36-1 0,-2 0 0,0 0 1,1 0-1,-1 0 1,0 0-1,1 0 1,-1 0-1,0 0 0,1 0 1,-1 0-1,0-1 1,0 1-1,1 0 1,-1 0-1,0 0 0,1-1 1,-1 1-1,0 0 1,0 0-1,0-1 1,1 1-1,-1 0 0,0 0 1,0-1-1,0 1-1,0 0 0,0 0 1,0-1-1,1 1 0,-1 0 0,0 0 0,0 0 0,0 0 0,0 0 0,0 0 0,0 0 0,0 0 0,0-1 1,0 1-1,0 0 0,0 0 0,1 0 0,-1 0 0,0 0 0,0 0 0,0 0 0,0 0 0,0 0 1,0 0-1,0 0 0,1 0 0,-1 0 0,0 0 0,0 0 0,0 0 0,0 0 0,0 0 0,1 0 0,-1 0 1,0 0-1,0 0 0,0 0 0,0 0 0,0 0 0,0 0 0,0 0 0,1 0 0,-1 0 0,0 0 1,0 0-1,0 0 0,0 0 0,0 0 0,0 0 0,0 1 0,0-1 0,1 0 0,-1 0 0,0 0 1,0 0-1,0 0 0,3 2-446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1 316 9848,'0'0'11654,"3"-11"-11011,1-2-355,1 0 0,-1 1 0,1-1 0,1 1 0,1 0 0,-1 0 0,2 1 0,0 0 0,17-18 0,8 3 778,0 1 1,50-27-1,-81 51-892,1-1 0,-1 1 0,2 0-1,-2 0 1,1 0 0,0 0-1,4-1 1,-6 2-123,-1 0 0,1 0 0,-1 0 0,1 0 0,-1 0 1,1 0-1,-1 0 0,0 0 0,1 0 0,-1 0 0,1 1 0,-1-1 0,1 0 0,-1 0 0,1 1 0,-1-1 1,1 0-1,-1 0 0,0 1 0,0-1 0,1 1 0,-1-1 0,1 0 0,-1 1 0,0-1 0,1 0 1,-1 0-1,0 1 0,1-1 0,-1 1 0,0-1 0,0 1 0,0-1 0,0 1 0,0-1 0,0 0 1,0 1-1,0-1 0,0 1 0,0-1 0,0 1 0,0 0 0,0-1 0,0 1 0,0-1 0,0 0 1,0 0-1,0 2 0,-6 38 96,2 0 0,0 63 0,5-85-124,1 0-1,0 0 0,2 0 0,0 0 0,1 0 0,0-2 1,1 2-1,11 19 0,-14-32-22,0 0 0,1 0 0,-1 0 0,1-1 0,-1 0 0,1 0 0,1 0 0,0 0 0,-1-1 0,1 1 0,9 3 0,-13-5 0,2-1 0,-2-1 0,2 1 0,-1 0 0,0 0 0,0-1 0,1 1 0,-1-1 0,0 0 0,1 0 0,-1 1 0,0-2 0,0 1 0,1 0 0,-1-1 0,0 1 0,0-1 0,1 0 0,-2 0 0,2 1 0,-2-1 0,2 0 0,-1 0 0,0 0 0,0 0 0,-1-1 0,1 0 0,0 1 0,-1-1 0,1 0 0,0 1 0,2-4 0,3-7 0,1 0 0,-2 0 0,0-2 0,0 1 0,-1 0 0,-1 0 0,4-21 0,11-103 0,-14 87 0,-3 20 0,-1 13 0,1 1 0,0 0 0,1 0 0,9-29 0,-11 43 0,0 1 0,0 0 0,-1 0 0,2-1 0,-1 2 0,0-1 0,0-1 0,0 1 0,0 0 0,1 1 0,-2-1 0,2 0 0,0 0 0,-1 0 0,0 0 0,1 1 0,-1 0 0,0 0 0,1-1 0,0 1 0,-1 0 0,0-1 0,1 1 0,-1 0 0,1 0 0,0 0 0,-1 1 0,1-1 0,-1 0 0,0 1 0,3-1 0,6 3 0,0 0 0,0 1 0,13 5 0,-15-5 0,14 5 0,1-2 0,38 9 0,-50-15 0,-10-1 0,-1 0 0,1 0 0,0 0 0,0 0 0,0 0 0,0 0 0,-1 0 0,1 1 0,0-1 0,0 0 0,0 0 0,-1 0 0,1 0 0,0 1 0,0-1 0,0 1 0,0 0 0,-1-1 0,0 1 0,2-1 0,-2 2 71,1-1 0,0 0-1,-1 0 1,1 0 0,-1 0 0,0 1 0,0-1 0,0 0-1,0 0 1,1 1 0,-1 1 0,-1 7-4856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16072,'0'0'4997,"-2"10"-4185,0 3-596,-8 50 1639,9-56-1414,1 0 0,-1 0 0,2 0 0,-1-1 0,1 2 0,-1-2 0,5 11 1,-5-16-363,0-1 0,0 1 0,0 0 0,0-1 0,0 1 0,1 0 0,-1 0 0,1-1 0,-1 0 0,1 1 0,-1 0 0,1-1 0,0 1 0,-1 0 0,0-1 0,1 1 0,-1-1 0,1 0 0,0 0 0,0 1 0,-1-1 0,0 0 0,1 1 1,0-1-1,0 0 0,1 1 0,-1-1 27,0-1 0,1 1 0,-1 0 0,0-1 0,1 1 0,-1-1 0,0 1 0,0 0 1,1-1-1,-1 0 0,0 1 0,0-1 0,2-1 0,2-3 256,1-1 1,0 1-1,8-12 1,-6 4-321,0 0-1,0 0 1,-2-1 0,9-23 0,-15 37-42,0 0 0,0 0 0,0-1 0,0 1 0,0 0 0,0 0 0,0 0 0,0-1 0,0 1 0,0 0 0,0 0 0,0 0 0,0-1 0,0 1 0,0 0 0,0 0 0,0 0 0,0 0 0,1-1 0,-1 1 0,0 0 0,0 0 0,0 0 0,0 0 0,0 0 0,1 0 0,-1 0 0,0 0 0,0 0 0,0 0 0,0 0 0,1 0 0,-1 0 0,0 0 0,0 0 0,0 0 0,0 0 0,0 0 0,0 0 0,0 0 0,0 0 0,1 0 0,3 7 0,1 21 0,-4-23 0,3 23 0,-1 0 0,-2 1 0,-2 38 0,-17 87 0,17-145 0,-1-1 0,1 0 0,-2 1 0,-4 10 0,6-16 0,0-2 0,0 1 0,0 1 0,1-2 0,-2 1 0,1 0 0,-1-1 0,2 1 0,-2-1 0,0 1 0,1-1 0,-1 1 0,0-1 0,1 0 0,-2 1 0,2-1 0,-1-1 0,0 1 0,0 0 0,0 0 0,0 0 0,-4-1 0,5 0 0,-1 0 0,2 0 0,-2 0 0,1 0 0,0-1 0,0 1 0,0-1 0,0 1 0,-1-1 0,2 0 0,-1 1 0,-1-1 0,1 0 0,0 1 0,1-1 0,-1-1 0,0 2 0,0-1 0,-1-2 0,-14-22 0,13 19 0,1 3 0,0 0 0,1 0 0,-1 0 0,1 0 0,0 0 0,0 0 0,0-1 0,1 1 0,-1 0 0,0-1 0,1 1 0,0 0 0,0-1 0,1 1 0,-1 0 0,1 0 0,-1-1 0,1 1 0,0 0 0,0-1 0,0 2 0,1-1 0,2-6 0,-1 5 0,0-1 0,1 1 0,-1 0 0,1 0 0,0 0 0,0 0 0,1 0 0,-1 1 0,1 0 0,-1 0 0,1 0 0,0 1 0,8-4 0,95-34 0,-94 34 797,1 1-1544,-6 3-3238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 9536,'0'0'17083,"10"0"-16415,30 1 483,59-7 0,50-14 1908,-128 19-2996,39 0 1,-30 1-80,-30 1 42,1-1-1,-1 0 1,0 0 0,0 0-1,1 1 1,-1-1 0,0 0-1,1 0 1,-1 0 0,1 0-1,-1 1 1,0-1 0,1 1-1,-1-1 1,0 1 0,0-1-1,0 1 1,0-1 0,0 0-1,0 1 1,1-1 0,-1 0-1,0 1 1,0-1 0,0 1-1,0-1 1,0 1 0,0-1-1,0 1 1,0-1 0,0 1-1,0-1 1,0 0 0,0 0-1,-1 1 1,1-1 0,0 1-1,0 0 1,-4 14-4695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13560,'0'0'2793,"9"-4"-1880,26-8 274,-2 2 1,3 2-1,59-7 0,-63 13-150,1 1 0,0 2 0,57 8 0,-16 2 1314,-45-9-5103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139 111 8744,'0'0'12141,"-9"1"-11561,6-1-531,0 1 0,-1-1 0,1 1-1,0 0 1,0-1 0,0 1 0,0 0 0,0 0 0,-1 0 0,2 1 0,-2 0 0,2-1 0,-1 1 0,0 1 0,1-2 0,-1 2 0,1-1 0,-1 0 0,2 0 0,-2 2 0,2-2-1,-1 1 1,-2 3 0,-8 14 407,2 0-1,0 1 0,-13 40 0,21-54-289,0 2 0,1-1 0,0-1 0,0 2 0,1-1 1,0 11-1,1-14-48,0 0 0,-1 0 0,2 0 0,-1-1 0,1 1 0,0 0 0,0-1 0,0 0 0,1 1 0,-1-1 0,6 6 0,-6-7-29,1 0-1,1 1 1,-1-1 0,0-1-1,0 1 1,2-1-1,-1 1 1,-1-1-1,1 0 1,0 0 0,0-1-1,1 1 1,-1 0-1,1-2 1,-1 1 0,0 0-1,9 0 1,-6-1-1,0 0 0,0-1 1,-1 0-1,1 0 0,0 0 1,0-1-1,-1 0 0,0-1 1,1 1-1,-1-2 0,7-2 1,6-7 133,0-1 1,-1 0-1,-1-1 1,0-1-1,-1 0 0,-1-2 1,0 0-1,-2 0 1,0-1-1,-1-1 1,9-21-1,-21 51-172,0 0-1,0 1 1,1-2-1,0 1 1,1 0-1,0 0 1,4 9-1,-4-12-49,1-2 0,1 2 0,-1-1 0,0 0 0,1-1 0,0 0 0,1 0 0,-1 0 0,1 0 0,0 0 0,0-1 0,1 0 0,0 0 0,0 0 0,-1-1 0,1 0 0,1 1 0,-1-2 0,0 1 0,1-2 0,-1 1 0,1 0 0,-1-2 0,1 1 0,0 0 0,0-1 0,0 0 0,-1 0 0,1-1 0,0 0 0,0 1 0,-1-2 0,1 0 0,0 0 0,8-5 0,-6 2 0,0 0 0,-1 0 0,-1-1 0,1-1 0,-1 1 0,1-1 0,-2 0 0,1-1 0,-2 0 0,1 0 0,-1-1 0,0 1 0,5-11 0,-1-1 0,-1-3 0,0 2 0,-2-1 0,7-36 0,-12 51 0,0-1 0,0 2 0,-1-2 0,0 1 0,0-1 0,-1 1 0,0 0 0,-3-13 0,3 18 0,1 0 0,-1-1 0,0 1 0,0 0 0,-1 0 0,2 0 0,-2 0 0,1 1 0,0-1 0,-1 0 0,0 1 0,1-1 0,-1 0 0,-1 1 0,2-1 0,-1 1 0,0 0 0,0 0 0,0 0 0,0 0 0,-1 0 0,1 0 0,-1 1 0,2-1 0,-2 1 0,1 0 0,-1-1 0,1 1 0,0 0 0,-4 1 0,2-1 51,-1 1 0,1-1 1,-1 1-1,1 0 0,0 0 0,1 1 0,-1-1 0,0 1 0,0 0 1,0 0-1,0 0 0,1 1 0,0-1 0,-1 1 0,1 0 1,0 0-1,0 0 0,1 0 0,-6 7 0,6-6-352,-1 1 0,1-1 0,0 0 0,0 1 0,0 0 0,1-1 1,0 1-1,0 0 0,0-1 0,0 1 0,1 0 0,-1 0 0,1 0 0,1 0 0,-1 0 0,3 7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173 1 10656,'0'0'7727,"-10"10"-7116,-6 6-401,-21 20 1158,-53 68 1,87-101-1219,1 1-1,-1-1 1,2 1 0,-2 1 0,2-1 0,-1 0 0,1 0 0,-1 1 0,0 6 0,2-9-76,0 0 1,0-1 0,0 1-1,0 0 1,1 0 0,-1 0-1,1-1 1,-1 1-1,0 0 1,1-1 0,-1 1-1,1 0 1,0-2 0,0 2-1,0 0 1,0-1 0,0 0-1,0 1 1,1 0 0,-2-2-1,2 1 1,0 1 0,-2-1-1,2 0 1,0-1 0,-1 1-1,3 2 1,9 2 361,0 1 1,0-2-1,0 1 0,1-1 0,0-1 1,0-1-1,0 0 0,0 0 1,0-2-1,15 0 0,-20-1-268,0 0 0,0-1-1,0 1 1,0-2-1,0 1 1,0-2 0,-1 0-1,14-6 1,-16 6-671,0-1 0,1 1 0,-2-1 0,0 0 1,1 0-1,8-11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53 331 8840,'0'0'7994,"-9"1"-7405,-23 2 6,31-3-536,1 0 1,-1 0-1,1 0 0,-1 0 1,1 0-1,-1 0 0,1 0 0,-1 0 1,1 0-1,0 0 0,0 0 1,-1 0-1,1 0 0,0 0 1,-1 0-1,1 0 0,-1 0 0,1-1 1,0 1-1,-1 0 0,1-1 1,0 1-1,-1 0 0,1-1 0,0 1 1,0 0-1,0-1 0,0 1 1,0-1-1,-1 1 0,1 0 0,0 0 1,0 0-1,0-1 0,0 1 1,0-1-1,-1 1 0,1-1 1,0 1-1,0-1 0,0 1 0,0-1 1,0 1-1,1 0 0,-1 0 1,0 0-1,0-2 0,6-15 617,-6 16-579,52-96 1992,-43 84-1607,0 1-1,1-1 0,-1 1 0,24-21 1,-30 31-253,0-1 1,0 1 0,0 0 0,0 0 0,1 0 0,-1 0 0,1 1 0,-1-1 0,1 1 0,0 0 0,-1 0 0,5 0 0,-7 1-183,0 0-1,-1 1 1,1-1 0,-1 0 0,0 1-1,1-1 1,0 0 0,-1 0-1,1 1 1,-1 0 0,1-1 0,-1 1-1,0-1 1,1 1 0,-1 0 0,0-1-1,0 0 1,0 1 0,0-1 0,1 1-1,-1 0 1,0 0 0,0-1 0,0 1-1,0 0 1,2 20 541,-2-19-539,-3 80 647,1-38-151,4 54-1,0-66-544,9 34 0,-9-56 0,1 0 0,-1-1 0,1 0 0,1 0 0,0 0 0,1 1 0,0-2 0,6 10 0,-9-16 0,0 1 0,0-1 0,0 0 0,0 0 0,1 0 0,-1 0 0,0-1 0,0 1 0,2 0 0,-2-1 0,1 0 0,-1 1 0,1-1 0,0-1 0,0 1 0,0 0 0,0 0 0,-1-1 0,2 1 0,-2-1 0,1 0 0,3-1 0,-1 0 0,0 0 0,0 0 0,0 0 0,0-1 0,-1 0 0,1 0 0,-1 0 0,0-1 0,0 1 0,0-2 0,1 1 0,4-5 0,0 0 0,-1-2 0,-1 1 0,1-2 0,-1 1 0,10-20 0,22-61 0,-35 80 0,12-31 0,-3-1 0,-2 0 0,6-49 0,-13 71 0,2-1 0,7-21 0,5-12 0,-18 55 0,0-1 0,0 1 0,0 0 0,0-1 0,0 1 0,0-1 0,1 1 0,-1 0 0,0-1 0,1 1 0,-1-1 0,1 1 0,-1-1 0,0 1 0,1 0 0,-1 0 0,0 0 0,0 0 0,1 0 0,-1-1 0,1 1 0,-1 0 0,1 0 0,-1 0 0,1 0 0,0-1 0,-1 1 0,0 0 0,0 0 0,1 0 0,-1 0 0,1 0 0,-1 1 0,1-1 0,0 0 0,-1 0 0,1 0 0,-1 0 0,0 0 0,0 1 0,1-1 0,-1 0 0,1 0 0,0 1 0,22 13 0,-18-10 0,47 36 0,-37-27 0,0 0 0,26 14 0,-26-17 669,8 4-1127,-9-9-3688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 11856,'0'0'8829,"0"12"-8123,1-7-588,0 13 320,-1-1 0,-3 32 0,-2-14 307,-20 108 2630,19-97-1599,4-13-361,2-31-1354,-1-1 0,1 1 1,0-1-1,-1 0 0,1 1 1,0-1-1,0 1 0,0-1 1,1 0-1,-1 1 0,0-1 1,1 1-1,-1-2 0,0 2 1,0 0-1,1-1 0,0 0 0,-1 0 1,1 1-1,0-2 0,0 1 1,-1 1-1,3 0 0,-1-2 11,-1 1 1,2 0-1,-2 0 0,1 0 0,0 0 0,0-1 0,1 0 0,-1 0 0,0 0 0,0 0 0,0 0 1,0 0-1,0 0 0,0 0 0,3-1 0,37-6-72,-1 1 0,1 1 0,43 0 0,-83 1 999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49 14272,'0'0'8535,"9"0"-7663,24-3 272,36-9 1,28-6 1081,-26 9 1122,-62 2-2088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82 13768,'0'0'6593,"9"-2"-5769,52-15 487,101-22 2396,-151 37-3132,0-1 1,0 0-1,0-1 0,12-5 0,-17 8-117,0-1-200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34.4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67 60 9440,'0'0'9177,"0"-8"-8592,0-24-21,-1 15 984,1 16-1508,0 1 0,0 0 0,0 0 0,0 0 0,0 0 0,0 0 0,0 0 0,0 0 0,0 0 0,0-1 0,0 1 0,0 0 1,0 0-1,0 0 0,-1 0 0,1 0 0,0 0 0,0 0 0,0 0 0,0 0 0,0 0 0,0 0 0,0 0 0,0-1 0,0 1 0,0 0 0,0 0 0,0 0 0,0 0 0,-1 0 0,1 0 0,0 0 0,0 0 0,0 0 0,0 0 0,0 0 0,0 0 0,0 0 0,0 0 0,-1 0 0,1 0 0,0 0 0,0 0 1,0 0-1,0 0 0,0 0 0,0 0 0,0 0 0,0 0 0,0 0 0,0 0 0,-1 0 0,1 1 0,0-1 0,0 0 0,0 0 0,-8 17 1625,-7 41-836,2 2 1,3-1-1,2 1 1,1 81-1,7-130-500,0 0-1,1 0 1,0 0-1,1 0 1,0 0-1,1 0 1,4 11-1,-7-21-305,0-1 1,1 0-1,-1 1 0,0-1 0,1 0 0,-1 1 0,0-1 0,1 0 0,-1 1 0,0-1 0,1 0 0,-1 0 0,1 1 1,-1-1-1,1 0 0,-1 0 0,1 0 0,-1 0 0,0 0 0,1 0 0,-1 0 0,1 0 0,-1 0 0,1 0 1,-1 0-1,1 0 0,-1 0 0,1 0 0,-1 0 0,1 0 0,-1 0 0,1 0 0,-1-1 0,0 1 0,1 0 0,-1 0 1,1-1-1,0 1 0,19-15-694,-13 9-2923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1 370 10152,'0'0'11429,"8"-14"-10777,12-20-295,84-127 1891,-84 133-1462,27-26 0,-38 46-495,-1 0 0,1 0-1,0 1 1,1 0 0,-1 1 0,2 0 0,9-5-1,-18 11-236,-1-1-1,0 1 0,-1 0 0,2 0 0,-1-1 0,0 1 0,0 0 0,-1 0 0,2 0 0,-1 0 0,0 1 0,-1-1 0,2 0 0,-1 0 0,0 1 0,0-1 0,-1 1 0,2-1 1,-1 1-1,0-1 0,0 1 0,-1-1 0,1 0 0,0 1 0,0 0 0,0 0 0,-1 1 0,5 2 200,-2 1 0,0-1 0,6 11 0,0-1 260,-5-10-474,-1-1 0,0 0 0,1 1 0,-1-1 1,1 0-1,0 0 0,-1 0 0,1-1 0,1 0 0,0 1 0,-1-2 0,1 1 1,-1-1-1,1 1 0,-1-1 0,6 1 0,-4-2-14,-1 0 0,1 0-1,0 0 1,0-1 0,-2 0 0,2-1 0,-1 1-1,1 0 1,-1-2 0,0 2 0,0-2-1,0 1 1,7-6 0,10-8-25,0-1 0,31-34 0,-50 48 955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116 163 8744,'0'0'12294,"-7"9"-11738,-7 8-123,0 1 1,1 0-1,1 1 0,-17 37 1,23-41-84,1 1 1,0-1-1,1 1 1,-2 18-1,6-29-223,-1 0-1,1 1 1,1-1-1,-1 1 1,1-1-1,-1 1 1,2-1-1,-1 0 0,1-1 1,0 2-1,0-1 1,0 0-1,1-1 1,-1 1-1,1-1 1,4 6-1,-5-8-63,-2-1 1,2 0-1,0 1 0,-1-1 1,0 0-1,1 0 0,0 0 1,-1 0-1,1 0 0,-1 0 0,1-1 1,0 1-1,-1-1 0,1 1 1,0-1-1,3 1 0,-2-1 40,1 1 0,-1-2-1,2 1 1,-2 0 0,1-1 0,-1 0-1,7-2 1,1-1 98,0 0-1,-2-2 0,1 1 1,12-9-1,-5 0 166,0 0 0,-3-2 0,2 1 0,-2-2 0,17-23 0,-31 40-366,0 0 0,0-1 0,0 1 0,0 0 0,0-1 0,0 1 0,0 0 0,0-1 0,0 1 0,1 0 0,-1-1 0,0 1 0,1 0 0,-1 0 0,0 0 0,1 0 0,-1 0 0,0 0 0,1-1 0,-1 1 0,0 0 0,0 0 0,0 0 0,1 0 0,-1 0 0,0 0 0,1 0 0,-1 0 0,1 0 0,-1 0 0,0 0 0,1 0 0,-1 0 0,1 0 0,-1 0 0,0 0 0,0 0 0,0 0 0,0 0 0,1 1 0,-1-1 0,1 0 0,-1 0 0,0 0 0,1 0 0,-1 0 0,0 0 0,0 0 0,1 1 0,-1-1 0,0 0 0,0 1 0,1-1 0,-1 0 0,0 1 0,0-1 0,0 1 0,7 22 0,-5-17 0,1 1 0,0 0 0,1 0 0,0 0 0,1 0 0,-1 0 0,1-2 0,0 2 0,0-1 0,1 0 0,0-2 0,0 2 0,0-2 0,1 1 0,13 7 0,-10-6 0,0-2 0,0 1 0,1-2 0,-1 0 0,0 1 0,2-2 0,-1 0 0,-1-1 0,1 0 0,15 0 0,-17-2 0,0-1 0,1 1 0,-1-2 0,0 1 0,0-1 0,-1-1 0,1 1 0,-1-1 0,1-1 0,-1 0 0,0 0 0,-1-1 0,1 1 0,-1-1 0,0-1 0,0 1 0,-1-2 0,7-9 0,-3 3 0,-1-1 0,0 0 0,-1 0 0,-1-1 0,0 0 0,-2 0 0,1-1 0,-2 0 0,3-18 0,-5 23 0,-1-1 0,-1 0 0,1 0 0,-2 0 0,0 0 0,-1 1 0,0-2 0,-4-11 0,3 17 0,1 1 0,-1 0 0,0 1 0,0-2 0,-1 2 0,0-1 0,0 1 0,-1 0 0,1 0 0,-1 0 0,-1 1 0,1 0 0,0 0 0,-13-8 0,16 12 0,0 0 0,1 0 0,-1 0 0,0 0 0,1 0 0,-1 1 0,0 0 0,1-1 0,-1 1 0,0-1 0,0 1 0,0 0 0,1 0 0,-1 0 0,0 0 0,0 0 0,0 0 0,1 1 0,-1-1 0,-1 1 0,2-1 0,-1 0 0,1 1 0,-1 0 0,0 0 0,1 0 0,-1 0 0,1 0 0,-1 0 0,1 0 0,-1 1 0,0 0 0,-1 1 0,1 1 0,-1-1 0,2 0 0,-2 0 0,2 2 0,-1-2 0,0 1 0,1 0 0,0-1 0,0 2 0,0-1 0,0 0 0,0 7 0,1-2 287,1 1 1,3 16-1,1 0-5141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1 242 10656,'0'0'10587,"11"-8"-10125,1-2-301,-4 4-5,1 0 0,0 0 0,1 0 0,15-6 0,-5 0 428,-18 9-463,1 2-1,-2-1 0,2 0 1,-1 1-1,1 0 0,-1 0 1,1-1-1,0 2 0,0-1 1,-1 0-1,0 0 1,2 0-1,2 0 0,3 1 263,-5 0-158,-2 0-1,2 0 1,-2 0 0,1 0 0,0 1-1,-1 0 1,5 0 0,-6 0-145,0 0 1,1-1 0,0 1-1,-2 1 1,2-1-1,-1-1 1,0 1-1,0 1 1,0-1-1,0 0 1,0 0-1,0 1 1,-1-1 0,1 0-1,0 1 1,-1 0-1,2 0 1,1 10 179,0-1 0,-2 2 1,2-2-1,-3 1 0,1 0 0,-1 0 1,-2 18-1,1 11 222,1-37-464,8 126 933,-6-118-876,0 0 1,2 2-1,-1-2 1,1-1 0,0 2-1,1-2 1,1 1-1,7 10 1,-10-17-76,1 0 0,-1-1 0,1 0 0,0 0 0,0 1 0,1-2 0,-1 1 0,1-1 0,0 0 0,0 0 0,0 0 0,1-1 0,10 4 0,-12-5 0,0 0 0,1 0 0,-1 0 0,0-1 0,1 0 0,-1 1 0,0-2 0,1 1 0,-1-1 0,0 1 0,1-2 0,-1 2 0,1-1 0,-1-1 0,0 0 0,0 1 0,-1-2 0,8-3 0,0-2 0,-2 0 0,1-1 0,-1 0 0,-1 0 0,0-1 0,0-1 0,-1 1 0,0-1 0,-1 0 0,0 0 0,8-24 0,-1-5 0,-2-2 0,7-50 0,-15 71 0,1-6 0,-3 0 0,0 1 0,-2-1 0,0 0 0,-8-42 0,8 63 0,0 3 0,0-1 0,1 1 0,0-1 0,0 1 0,0 0 0,0-1 0,1 0 0,0 1 0,0 0 0,-1-1 0,3-4 0,-2 6 0,0 0 0,1-1 0,0 2 0,-1-1 0,0 0 0,2 0 0,-2 0 0,1 1 0,-1-1 0,2 0 0,-1 2 0,0-2 0,0 1 0,0 0 0,1 0 0,-1 0 0,3-1 0,3 0 0,1 0 0,0 0 0,0 1 0,-1 0 0,1 1 0,0 0 0,14 2 0,64 13 0,-51-6 0,-34-9 98,1 0 1,-2 0-1,2 1 0,-1 0 1,0 0-1,1 0 1,-2-1-1,1 1 0,4 3 1,-6-4-282,0 1 1,1-1 0,-1 1 0,1 0 0,-1 0 0,1-1 0,-1 1-1,0-1 1,1 1 0,-1 0 0,0 0 0,1 0 0,-1-1-1,0 0 1,0 1 0,0 0 0,0 0 0,0 0 0,0 0 0,0-1-1,0 1 1,0 0 0,0-1 0,-1 1 0,1 0 0,-1 1-1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1 101 15376,'0'0'5277,"0"14"-4416,0 20-407,2 140 2011,0-141-1925,9 96 2342,-10-116-2088,-2-12-676,1 0 0,0 1 0,0-1 0,1 0 0,-1 0 0,0 1 1,0-1-1,0 0 0,0 0 0,1 0 0,-1 1 0,3 1 0,3-30 1953,3-48-1819,3-90 0,-10 137-252,0 0 0,1 0 0,2 1 0,13-42 0,-17 66 0,0-1 0,1 0 0,-1 0 0,1 1 0,0-1 0,0 1 0,0-1 0,0 1 0,1 0 0,-1 0 0,1 0 0,0 1 0,-1-2 0,2 2 0,-1-1 0,0 2 0,1-2 0,-1 2 0,1-2 0,-1 1 0,1 2 0,0-2 0,0 1 0,-1-1 0,1 2 0,0 0 0,1-1 0,-1 1 0,-1-1 0,1 1 0,0 1 0,0-1 0,0 1 0,1-1 0,-2 1 0,1 0 0,7 3 0,-10-4 0,9 4 0,1 0 0,-1 1 0,1 0 0,-2 0 0,13 9 0,-20-12 0,0 0 0,0-1 0,0 1 0,0 0 0,-1 0 0,1 0 0,-1-1 0,1 2 0,-1-1 0,0 0 0,0 0 0,0 1 0,0-1 0,0 0 0,0 0 0,-1 1 0,1-1 0,-1 1 0,1-1 0,-1 1 0,0-1 0,0 1 0,0-1 0,-1 1 0,1-1 0,-1 1 0,1-1 0,-1 1 0,0-1 0,0 1 0,-1 1 0,-1 2 55,-1 1-1,0-1 1,1-1 0,-1 0-1,0 0 1,-1 0 0,0 0-1,0 0 1,0-1-1,-1 0 1,1 0 0,-1 0-1,1-1 1,-2 0 0,1 1-1,0-2 1,-11 3 0,10-2-383,-1-2 0,1 1 0,0-1 0,-2 0 0,2-1 0,0 1 0,-2-2 1,2 1-1,-1-1 0,0 0 0,1 0 0,-1-1 0,1 0 0,-14-6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1 275 9536,'0'0'12313,"7"-7"-11596,8-8-440,89-83 2429,-40 37-789,-16 14-255,-46 45-1540,-1 1-1,2-1 1,-1 0-1,0 1 1,0-1-1,0 0 0,1 2 1,-1-1-1,1-1 1,-1 1-1,1 0 1,-1 1-1,0 0 0,1-1 1,-1 1-1,6 0 1,-5 0-24,0 1-1,-1-1 1,1 1 0,-1 0 0,1 1 0,0-1 0,-1 0 0,0 0 0,0 1 0,1-1 0,-1 1-1,0 0 1,0 0 0,0 1 0,2 2 0,17 23-98,-17-23 0,0 1 0,0 0 0,0 0 0,1-1 0,0 0 0,8 7 0,-11-11 0,0 0 0,0 0 0,1 0 0,-2 0 0,2 0 0,-2-1 0,2 0 0,-1 1 0,0-1 0,0 0 0,1 1 0,-1-1 0,0 0 0,0-1 0,1 1 0,-1 0 0,0-1 0,1 1 0,-2 0 0,2-1 0,-1 0 0,0 0 0,-1 0 0,2 0 0,2-2 0,4-4 0,0-1 0,0 0 0,-1 0 0,1 0 0,-2-1 0,0 0 0,11-19 0,11-12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52 3408,'0'0'7257,"-1"8"-6868,-15 42 11246,22-57-11706,55-45 1290,-44 38-956,-14 12-223,-1-1 1,1 1-1,0-1 1,0 2-1,0-2 0,0 2 1,0-1-1,0 0 0,1 1 1,-1 0-1,4-2 1,12-2 144,-17 3-151,1 1 0,1 0 0,-1 0 0,0 1 0,1-1 0,6 0 1,-5 2 15,1 0 1,-1 0 0,0 1 0,1 0 0,-1 0-1,-1 1 1,1-1 0,8 7 0,-9-6-9,-1 1-1,1 0 1,0-1 0,-2 1-1,1 0 1,0 1 0,3 8-1,-3-5 28,-2-1 1,0 2-1,0-2 0,-1 1 0,1 0 0,-2 0 1,1-1-1,-1 1 0,-4 13 0,3-14-34,0-2-1,-2 2 1,1-1 0,-1-1-1,-8 10 1,-3 5 33,7-8 1,0-2 0,-17 17 0,15-16-13,0-1 1,-10 17-1,17-24-44,0 0 0,0 0 0,-1 1 1,1-1-1,0 0 0,-1-1 0,0 1 0,0-1 0,-6 4 0,0 0 42,-11 19 54,3-16 120,18-9 45,1 0-260,-1-1-1,0 0 1,1 1-1,-1 0 1,0-1 0,0 1-1,1-1 1,-1 1-1,1-1 1,-1 0-1,1 1 1,0 0 0,-1 0-1,1 0 1,-1-1-1,0 1 1,1 0-1,0-1 1,-1 1 0,1 0-1,0 0 1,0-1-1,18-3 93,-15 2-59,31-3-10,0 0 0,0 1 0,66 3 0,-61 1-2706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6:40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6 114 3808,'0'0'13423,"5"-9"-13144,15-27-36,-17 32-138,-1 0 1,1 1-1,-1 0 0,2-1 1,-2 2-1,1-2 1,1 2-1,-1-1 0,0 0 1,1 2-1,0-2 1,6-3-1,7-3 229,-10 7-160,-2-1 0,2 0 0,-1 1-1,0 0 1,1 0 0,-1 1 0,1 0 0,10 0 0,-13 1-78,1 0 0,0 0 0,-1 1 0,1 0-1,0-1 1,-1 2 0,1-1 0,6 3 0,-9-2-63,-1-1 0,2-1 0,-1 2-1,-1-1 1,1 0 0,-1 1 0,1 0 0,0-1 0,-1 1 0,1 0 0,-1-1-1,1 1 1,-2 0 0,2 0 0,-1 1 0,0-2 0,-1 2 0,1-2 0,-1 2-1,2 2 1,0 6 31,-2 0 0,1 0 0,0 0 0,-2 0 0,0 1 0,1-2 0,-2 1 0,-1 0 0,1-1 0,-1 1-1,-1 0 1,0 0 0,0-2 0,-1 1 0,0 0 0,-8 10 0,-2 1 43,5-7 108,-20 23 0,4-13 149,-37 29-1,44-41-245,-7 7 11,21-15 25,3-13 137,2 8-288,0 1-1,1 0 1,-1-1 0,0 1 0,0-1-1,1 1 1,-1 0 0,0-1 0,0 1-1,0 0 1,0 0 0,1 0-1,-1 0 1,0 0 0,1-1 0,-1 1-1,1 0 1,-1 0 0,0 0 0,1 0-1,-1 0 1,1-1 0,-1 1 0,0 0-1,0 0 1,1 0 0,0 0 0,16-1 48,-8 0-35,13-1 30,-1-1 1,2 2-1,28 3 1,-38-1-13,139 4 1057,-151-5-1097,0 0 0,0 0 0,0 0 0,-1 0 1,1 0-1,0 0 0,-1-1 0,1 1 1,0-1-1,-1 1 0,1 0 0,0-1 0,0 1 1,0 0-1,0-1 0,4-3-3065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1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103 221 3712,'0'0'7434,"-7"17"-7098,4-10-294,-5 10 59,1 1-1,0 0 1,2 0-1,0 0 1,-3 26 0,-2 264 2484,10-249-1276,0-59-1288,0 0-1,0 0 0,0 0 1,0 0-1,0 1 0,0-1 1,0 0-1,0 0 0,0 0 1,0 0-1,0 0 0,0 1 1,0-1-1,0 0 1,0 0-1,0 0 0,0 0 1,0 0-1,0 1 0,0-1 1,-1 0-1,1 0 0,0 0 1,0 0-1,0 0 0,0 0 1,0 1-1,0-1 1,0 0-1,0 0 0,-1 0 1,1 0-1,0 0 0,0 0 1,0 0-1,0 0 0,0 0 1,-1 0-1,1 0 0,0 0 1,0 0-1,0 0 1,0 0-1,0 0 0,-1 0 1,1 0-1,0 0 0,0 0 1,0 0-1,0 0 0,-1 0 1,1 0-1,0 0 0,0 0 1,0 0-1,0 0 1,0 0-1,0 0 0,-1-1 1,1 1-1,0 0 0,0 0 1,0 0-1,0 0 0,0 0 1,0 0-1,0 0 0,0-1 1,-1 1-1,-7-11 295,4-9-195,0 0 0,2 0 0,-1-38 1,1 19-37,1-63 105,5 1 0,21-132 0,-23 217-152,8-31 0,-8 42-30,-1 1 0,1-1 1,0 0-1,1 1 0,-1 0 0,1 0 1,-1 0-1,1 0 0,1 0 0,4-5 0,-5 6-2,1-1-1,0 1 1,0 0-1,0 0 1,1 1-1,6-4 1,-8 5-4,0 0 0,-1 1-1,1-1 1,0 1 0,0-1 0,0 1 0,0 0-1,-1 0 1,1 1 0,0-1 0,0 1 0,0-1-1,2 2 1,6 1 1,-1 0 0,0 1 0,0 0 0,-1 1 0,1 0 0,-1 1 0,0 0 0,0 0 0,-1 1 0,0 0 0,0 0 0,-1 1 0,1 0 0,-2 0 0,1 1 0,-1 0-1,-1 0 1,6 12 0,5 14 33,-1 0 0,-2 0 0,12 54 0,-19-63 22,-2 0-1,-2 0 1,0 0 0,-1 0 0,-6 50-1,3-66-29,0 1-1,0-1 0,-1 0 1,-1-1-1,0 1 0,0 0 0,0-1 1,-1 0-1,-1 0 0,0-1 1,0 1-1,0-1 0,-1-1 0,-1 1 1,1-1-1,-1 0 0,0-1 1,-1 0-1,1 0 0,-15 7 0,-11 8 56,29-17-67,0-1 1,0 1-1,-1-1 0,0 0 0,1 0 1,-1 0-1,0-1 0,0 0 0,-1 0 1,1-1-1,0 1 0,-9-1 0,-3 2 91,15-3-90,1 1 0,-1-1-1,1 1 1,-1-1 0,0 0-1,1 0 1,-1 0-1,-3-1 1,-36-13 75,-6-2-46,44 17-43,3-1-2,1 0-1,-1 0 1,1 0 0,-1 0 0,0 0 0,1 0 0,-1-1 0,1 1 0,-1 0 0,0 0 0,1 0 0,-1 0 0,1-1 0,-1 1 0,1 0 0,-1-1 0,1 1 0,-1 0 0,0-1 0,10 0 423,-3 1-3644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1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0 773 8136,'0'0'4561,"12"-5"-4249,7-2-117,-1-1 0,0-1-1,-1 0 1,0-2 0,-1 0 0,0 0 0,17-17 0,60-80 1141,-71 84-101,-26 41-1131,2 1-1,0-1 0,0 0 0,2 1 1,0-1-1,3 19 0,-3-34-91,1 0 1,-1 0-1,0 0 1,1 0-1,0 0 0,-1 0 1,1 0-1,0 0 0,0 0 1,0 0-1,0-1 1,0 1-1,1 0 0,-1-1 1,1 1-1,-1-1 0,1 1 1,-1-1-1,1 0 1,0 1-1,-1-1 0,1 0 1,0 0-1,0 0 0,0-1 1,0 1-1,0 0 1,0-1-1,0 1 0,0-1 1,0 0-1,0 1 0,0-1 1,1 0-1,-1 0 0,0-1 1,0 1-1,0 0 1,3-2-1,2 0 8,1 0 1,0-1-1,0-1 1,-1 1-1,0-1 0,0 0 1,0-1-1,0 0 0,6-6 1,7-7 6,-2-1 0,0 0 0,-1-2 0,-1 0 0,-1 0 0,-1-2 0,-1 1 0,-1-2 0,13-37 0,24-98 86,2-5 1,-45 148-92,-4 12-6,0-1-1,0 1 1,-1 0 0,0-1 0,1 0 0,-2 1-1,2-8 1,-2 12-15,0 0 0,0 0-1,-1 0 1,1-1 0,0 1 0,0 0-1,0 0 1,0 0 0,0 0 0,0 0-1,0 0 1,0 0 0,0 0 0,-1-1 0,1 1-1,0 0 1,0 0 0,0 0 0,0 0-1,0 0 1,0 0 0,0 0 0,-1 0-1,1 0 1,0 0 0,0 0 0,0 0 0,0 0-1,0 0 1,-1 0 0,1 0 0,0 0-1,0 0 1,0 0 0,0 0 0,0 0-1,0 0 1,0 0 0,-1 0 0,1 0-1,0 1 1,0-1 0,0 0 0,0 0 0,0 0-1,0 0 1,0 0 0,0 0 0,-1 0-1,1 0 1,0 0 0,0 1 0,0-1-1,0 0 1,0 0 0,0 0 0,0 0-1,0 0 1,0 0 0,0 1 0,0-1 0,0 0-1,0 0 1,0 0 0,0 0 0,0 1-1,-7 8 28,-9 18-11,1 0 0,1 1 0,-16 51 0,-18 94 25,12-37 12,-74 315 159,108-441-203,-16 60 115,16-63-94,-1 0 0,1 0 0,-2 0 0,1 0 0,-1-1 0,0 1 0,-6 6 0,-33 36 317,37-34-116,45-88-190,17-37-36,-38 74 14,0 0 0,41-54 1,58-58-7,37-55-57,-127 160 60,-1-2 0,-2-1 0,-3 0 0,-1-2 0,15-60 0,-27 86-9,-6 19-6,-1-1 1,1 0 0,-1 0 0,0 0 0,0 0 0,0 0 0,0 0-1,-1-1 1,1 1 0,-1 0 0,-1-4 0,1 7-2,0 1 1,0-1-1,0 1 1,0-1 0,0 1-1,0-1 1,0 1-1,-1 0 1,1-1 0,0 1-1,0-1 1,0 1-1,-1 0 1,1-1 0,0 1-1,-1 0 1,1-1-1,0 1 1,-1 0 0,1-1-1,0 1 1,-1 0-1,1 0 1,0-1 0,-1 1-1,1 0 1,-1 0-1,1 0 1,-1 0 0,1-1-1,0 1 1,-1 0-1,1 0 1,-1 0 0,1 0-1,-1 0 1,1 0-1,-1 0 1,1 0 0,0 0-1,-1 1 1,1-1-1,-1 0 1,1 0-1,-1 0 1,1 0 0,0 1-1,-1-1 1,1 0-1,-1 0 1,1 1 0,-21 18-21,17-15 13,-10 10-5,0 0-1,1 1 0,1 1 0,0 0 1,2 1-1,-18 35 0,12-16-23,2 2 0,-13 56-1,-34 97 15,5-23 10,32-90 23,-12 50 18,32-108-39,-2-1 1,0 0 0,-1 0 0,-18 34-1,18-27 9,7-23 0,0-1 0,0 0 0,0 0 0,-1 0 0,0 0 0,1 0 0,-1 0 0,0 1 0,0-1 0,0-1 0,0 1 0,-2 4 0,1-5 2,0 1 29,2-4 22,1-9 16,0-4-33,0 0-1,1-1 1,1 1 0,1 0-1,0 1 1,0-1-1,2 1 1,0-1 0,0 2-1,1-1 1,17-23 0,-13 22-51,1 0 0,0 1 0,1 0 0,1 1 0,0 0 0,1 1 0,0 1 0,1 0 1,20-10-1,153-72 77,-175 86-58,1-1 0,-1-1 0,0-1-1,-1 0 1,0 0 0,-1-2 0,0 1-1,0-1 1,-2-1 0,12-16 0,-21 26-4,1 0 1,-1-1 0,1 1 0,-1-1 0,0 1-1,-1-1 1,1 1 0,-1-1 0,1 1-1,-1-1 1,0 0 0,0 1 0,-1-6 0,0 7 4,1-1 0,-1 1 0,1 0 0,-1 0 0,0 0 0,1 0 0,-1 1 0,0-1 0,0 0 1,-1 0-1,1 0 0,0 1 0,-1-1 0,1 1 0,-1-1 0,1 1 0,-1-1 0,1 1 0,-1 0 1,0 0-1,0 0 0,0 0 0,-3-1 0,1 1-4,1 0 0,-1 0-1,0 0 1,1 1 0,-1-1 0,1 1-1,-1 0 1,0 1 0,1-1 0,-1 0-1,0 1 1,1 0 0,-1 0 0,1 0 0,-1 0-1,1 1 1,0-1 0,0 1 0,-1 0-1,1 0 1,0 0 0,0 0 0,1 0-1,-1 1 1,0-1 0,-3 5 0,4-3-6,-1 0 0,1-1 0,0 1 0,0 0 1,0 0-1,1 1 0,-1-1 0,1 0 0,0 0 1,0 1-1,1-1 0,-1 1 0,1-1 0,0 1 0,0-1 1,0 0-1,1 1 0,-1-1 0,1 1 0,0-1 0,3 8 1,-1-7 20,-1 1 1,1-1-1,-1 0 0,1 0 1,1 0-1,-1 0 1,1 0-1,0-1 0,0 1 1,0-1-1,1 0 1,-1 0-1,1-1 0,0 1 1,0-1-1,0 0 1,1-1-1,-1 1 1,1-1-1,-1 0 0,1 0 1,0-1-1,-1 0 1,1 0-1,0 0 0,0-1 1,0 1-1,0-1 1,0-1-1,0 1 0,0-1 1,0 0-1,0-1 1,-1 1-1,1-1 1,0 0-1,-1-1 0,0 1 1,1-1-1,-1 0 1,9-7-1,8-8 33,-1-1 0,0-1 0,-1-1 0,21-29 0,-35 41-33,-5 6-6,0 1 0,0 0 1,0 0-1,0 0 0,0 0 1,1 1-1,-1-1 1,1 0-1,0 0 0,-1 1 1,1-1-1,0 1 0,0 0 1,2-2-1,-4 3-5,1 0 0,-1 1 1,0-1-1,1 0 0,-1 0 0,0 0 1,1 1-1,-1-1 0,0 0 0,1 0 1,-1 1-1,0-1 0,0 0 0,1 1 1,-1-1-1,0 0 0,0 1 0,1-1 1,-1 0-1,0 1 0,0-1 0,0 0 1,0 1-1,0-1 0,0 1 0,0-1 1,0 0-1,1 1 0,-1-1 0,-1 1 1,1 16 60,0-14-39,0 9 24,0 2 10,-1 0-1,2 1 1,0-1-1,1 0 0,0 0 1,1 0-1,8 23 1,-9-34-45,0 0-1,0 0 1,0 0 0,0-1 0,0 1 0,1-1 0,-1 1 0,1-1 0,0 0 0,0 0 0,0 0 0,0 0 0,0 0-1,0-1 1,0 0 0,1 1 0,-1-1 0,0 0 0,1 0 0,-1-1 0,1 1 0,-1-1 0,1 0 0,-1 0 0,4 0-1,5-1 20,-1 0-1,0 0 1,0-1-1,1 0 0,-1-1 1,16-6-1,-13 3 15,0-1-1,-1 0 0,0-1 0,19-14 0,-27 18-24,-1 0-1,1 0 1,-1 0-1,0-1 0,0 1 1,0-1-1,-1 0 1,1 0-1,-1 0 0,0-1 1,-1 1-1,1-1 0,-1 1 1,2-8-1,-4 7-1,2 1 4,-1-1 0,0 1 0,-1 0-1,1-1 1,-1 1 0,0-1 0,-1 1-1,1-1 1,-1 1 0,-2-9 0,2 13-21,0 0 1,0 0 0,1 0-1,-1 1 1,0-1 0,0 0-1,0 1 1,0-1 0,1 0-1,-1 1 1,0-1 0,0 1-1,0 0 1,0-1 0,0 1-1,-1 0 1,1-1 0,0 1-1,0 0 1,0 0 0,0 0-1,0 0 1,0 0 0,0 0-1,0 0 1,0 0 0,-2 1-1,0-1 3,-1 1 0,1 0-1,-1 0 1,1 0 0,-1 0-1,1 0 1,-5 3 0,3-1-10,1 1 0,-1 0 1,1 0-1,-1 0 0,1 0 1,0 1-1,0-1 0,1 1 1,0 0-1,0 0 0,0 0 1,0 1-1,1-1 0,0 1 1,0 0-1,0-1 0,1 1 1,0 0-1,0 0 0,0 0 1,1 0-1,0 0 0,0 0 1,0 0-1,1 0 0,0 0 1,0 0-1,1-1 0,-1 1 1,1 0-1,0-1 0,1 1 1,0-1-1,0 0 0,4 7 1,-4-9-1,-1 0 1,0-1-1,0 0 1,1 1 0,0-1-1,-1 0 1,1 0-1,0-1 1,0 1 0,0 0-1,0-1 1,0 0-1,0 0 1,1 0 0,2 1-1,0-1 10,0-1-1,-1 0 0,1 0 1,0 0-1,-1 0 0,1-1 1,0 0-1,6-2 0,5-3 35,0 0-1,0-1 0,-1-1 1,22-15-1,-2-3 21,-27 19-34,0 0 1,0 1-1,0 0 1,12-6-1,-19 12-25,-1-1-1,1 0 1,-1 1-1,1-1 1,-1 1-1,1-1 1,-1 1-1,1 0 1,-1 0-1,1 0 1,-1 0-1,1 0 1,0 0-1,-1 0 1,1 0-1,-1 1 1,1-1-1,-1 0 1,1 1-1,-1-1 0,1 1 1,1 1-1,-2-1 0,1 1-1,-1-1 0,1 1 1,-1 0-1,0-1 0,1 1 1,-1 0-1,0 0 0,0 0 0,0 0 1,-1 0-1,1 0 0,0 0 1,0 3-1,0 7 6,1 0 0,-1 0 0,-1 1 0,-1 16 0,-3-11 25,3-15-25,0 1 0,1-1 1,-1 0-1,1 1 1,-1-1-1,1 0 0,0 1 1,0-1-1,1 1 0,-1-1 1,1 4-1,0-7-5,-1 0 0,0 0 0,1 1 0,-1-1 0,1 0 0,-1 0 0,0 1 0,1-1 0,-1 0 0,1 0 0,-1 0 0,0 0 0,1 0 0,-1 0 0,1 0 0,-1 0 0,1 0-1,-1 0 1,1 0 0,-1 0 0,0 0 0,1 0 0,-1 0 0,1 0 0,-1 0 0,0-1 0,1 1 0,-1 0 0,1 0 0,-1 0 0,0-1 0,1 1 0,-1 0 0,0-1 0,1 1 0,-1 0 0,1-1 0,16-13 29,-15 11-22,77-77 101,-12 11-67,-66 68-37,28-24 40,-28 24-47,0 0 0,1 0 0,-1 0 0,1 0 1,-1 0-1,1 0 0,-1 0 0,1 1 0,0-1 0,-1 1 1,1-1-1,0 1 0,0-1 0,-1 1 0,1 0 0,3 0 1,-4 1-1,-1 0 1,1 1 0,-1-1-1,0 0 1,0 0 0,1 1-1,-1-1 1,0 0 0,0 0 0,0 1-1,0-1 1,0 0 0,-1 0-1,1 1 1,-1 0 0,1 6 13,-1 12-4,0-11 0,1-1 0,0 1 0,0 0-1,1-1 1,0 1 0,3 10 0,-3-17-8,-1-1 0,1 1 0,0 0 0,0 0 0,0-1 0,0 1 0,0-1 1,0 1-1,1-1 0,-1 1 0,0-1 0,1 0 0,-1 0 0,1 0 1,-1 0-1,1 0 0,0 0 0,-1 0 0,1 0 0,0 0 0,0-1 1,0 1-1,-1-1 0,1 1 0,0-1 0,0 0 0,0 0 0,0 0 0,0 0 1,0 0-1,0 0 0,0 0 0,-1-1 0,4 0 0,3-1 2,0-1 0,0 0 0,0 0 0,0 0 0,-1-1 0,1 0 0,-1-1 0,0 0 0,-1 0 0,1 0 0,-1-1 0,0 0 0,7-9 0,4-6 15,0-1 1,23-43 0,-10 12 15,-3-2 1,-2-1 0,-3-1-1,24-91 1,-31 92-30,-9 35-3,0 0 1,-2 0-1,0-1 1,1-25-1,-5 47-2,0 0 0,0-1 0,0 1 0,0 0 0,0 0 0,0 0 0,0 0 0,-1-1 0,1 1 0,0 0 0,0 0 0,0 0 0,0 0 0,0 0 0,0 0 0,0-1 0,-1 1 0,1 0 0,0 0 0,0 0 0,0 0 0,0 0 0,0 0 0,-1 0 0,1 0 0,0 0 0,0 0 0,0 0 0,0 0 0,-1-1 0,1 1 0,0 0 0,0 0 0,0 0 0,0 0 0,-1 1 0,1-1 0,0 0 0,0 0 0,0 0 0,0 0 0,-1 0 0,1 0 0,0 0 0,0 0 0,0 0 0,0 0 0,0 0 0,-1 0 0,1 1 0,0-1 0,0 0 0,0 0 0,0 0 0,0 0 0,0 0 0,0 1 0,-1-1 0,1 0 0,0 0 0,0 0 0,0 0 0,0 0 0,0 1 0,0-1 0,0 0 0,-8 9 0,2 0-8,1 0 0,1 1 0,0 0 0,0 0-1,1 0 1,-2 11 0,-10 65-79,12-64 74,-6 49 4,-2 88-1,11-119 20,9 60-1,-7-86 5,0 0 0,2-1 0,-1 1-1,2-1 1,0 1 0,0-2 0,15 24 0,-19-33-5,1-1 0,0 1 0,0-1 0,0 1 0,0-1 0,0 0 0,0 0 0,1 0 0,-1 0 0,1 0 0,-1-1 0,1 1 0,0-1 0,0 1 0,0-1 0,0 0 0,0 0 0,0-1 0,0 1 0,0-1 0,0 1 0,0-1 0,0 0 0,0 0 0,0 0 0,0 0 0,0-1 0,0 1 0,0-1 0,0 0 0,0 0 0,0 0 0,3-2 0,2-1 10,0 0 0,0-1 0,-1 0 1,0 0-1,0-1 0,0 0 0,-1 0 0,0 0 1,0-1-1,7-11 0,2-3 27,-8 13-13,-1-1 0,0 0 1,0 0-1,-1-1 0,-1 1 0,1-1 1,3-14-1,-8 17 51,-4 15-35,-3 15-13,4-12-21,2 0 1,-1-1-1,1 1 0,1 0 1,0 0-1,0 0 0,1-1 0,1 1 1,-1 0-1,2-1 0,0 1 1,6 15-1,-9-25-10,1 0 0,0 0 0,0 0 0,-1 0 0,1 0 0,0-1 0,0 1 1,0 0-1,0-1 0,0 1 0,0 0 0,0-1 0,0 1 0,0-1 0,0 0 0,0 1 0,1-1 1,-1 0-1,0 1 0,0-1 0,0 0 0,0 0 0,1 0 0,-1 0 0,0 0 0,0-1 0,0 1 0,0 0 1,1 0-1,0-1 0,37-14 70,-35 13-75,14-8 40,26-18 0,-33 20-23,0 0 1,1 1 0,0 0-1,0 1 1,23-8-1,-30 13-6,0 0 0,0 0-1,0 0 1,0 1-1,0-1 1,0 1-1,8 1 1,-10 0-7,-1-1 0,1 1 0,-1 0 0,1 0 0,-1-1 1,0 1-1,0 1 0,1-1 0,-1 0 0,0 1 0,0-1 0,0 1 0,0-1 1,-1 1-1,1 0 0,0 0 0,1 3 0,-3-5-3,0 0 0,0 0-1,0 0 1,0 1 0,0-1 0,0 0-1,-1 0 1,1 0 0,0 0-1,0 0 1,0 0 0,0 1 0,0-1-1,-1 0 1,1 0 0,0 0 0,0 0-1,0 0 1,0 0 0,-1 0 0,1 0-1,0 0 1,0 0 0,0 0-1,0 0 1,-1 0 0,1 0 0,0 0-1,0 0 1,0 0 0,-1 0 0,1 0-1,0 0 1,0 0 0,0 0 0,0 0-1,-1 0 1,1 0 0,0-1-1,0 1 1,0 0 0,0 0 0,0 0-1,-1 0 1,-12-4 47,11 4-42,-8-3-2,0 1 1,0 1-1,0 0 0,-1 1 1,1-1-1,0 2 1,-1 0-1,1 0 0,0 1 1,0 0-1,0 1 1,-14 5-1,21-6 1,-1 0-1,0 0 1,1 1-1,-1-1 1,1 1-1,0 0 1,0 0-1,0 0 1,1 0-1,-1 1 1,1-1-1,-1 1 1,1-1-1,-2 6 1,3-8-3,1 1 0,-1 0-1,0-1 1,1 1 0,-1 0 0,1-1 0,0 1 0,-1 0 0,1 0 0,0-1 0,0 1-1,0 0 1,0 0 0,1-1 0,-1 1 0,0 0 0,1 0 0,-1-1 0,1 1-1,0 0 1,-1-1 0,1 1 0,0-1 0,0 1 0,0-1 0,0 1 0,0-1 0,0 0-1,1 1 1,-1-1 0,0 0 0,1 0 0,-1 0 0,1 0 0,-1 0 0,2 0-1,1 1-4,-1-1-1,0 0 0,1-1 0,-1 1 0,1 0 1,-1-1-1,1 0 0,-1 0 0,0 0 0,1 0 1,-1-1-1,1 1 0,-1-1 0,1 0 0,-1 0 1,4-1-1,3-2 5,0-1 1,0 0-1,15-10 1,-17 9 4,-1 0 1,0-1-1,0 0 0,0 0 1,-1-1-1,8-12 0,21-24 15,-36 49-21,1 1-1,0-1 1,0 0-1,1 0 0,-1 0 1,1 0-1,0 0 1,3 6-1,-4-11 1,1 5-9,1-1 0,0 0 0,0 0 0,0 0 0,1 0 0,0 0 0,-1 0 0,1-1 0,1 1 0,3 3 0,-5-5 7,1 1 0,-1-1 1,1 0-1,0 0 0,-1-1 0,1 1 0,0 0 0,0-1 0,0 0 0,0 1 0,1-1 0,-1-1 0,0 1 0,0 0 0,5 0 0,1-3 2,0 1 0,-1-2 0,1 1 0,-1-1 0,1 0 0,-1-1 0,0 0 0,0 0-1,-1 0 1,1-1 0,-1-1 0,0 1 0,0-1 0,6-8 0,5-4 0,-1-2 0,-1 0 0,24-38 0,-13 10 15,-2-2-1,-3 0 1,-1-1 0,-3-1-1,-2 0 1,12-69 0,-28 120-14,1-2 1,0 0 0,-1 0 0,1 0 0,-1 0 0,0 0 0,0 0 1,0 0-1,0 0 0,0 0 0,-1 0 0,-1-5 0,2 8-2,0-1 0,0 1-1,0 0 1,0 0 0,0 0-1,-1-1 1,1 1 0,0 0-1,0 0 1,0 0-1,0 0 1,0 0 0,-1-1-1,1 1 1,0 0 0,0 0-1,0 0 1,-1 0-1,1 0 1,0 0 0,0 0-1,0 0 1,-1 0 0,1 0-1,0 0 1,0 0 0,0 0-1,-1 0 1,1 0-1,0 0 1,0 0 0,0 0-1,-1 0 1,1 0 0,0 0-1,0 0 1,-1 0-1,1 0 1,0 0 0,0 0-1,0 0 1,0 1 0,-1-1-1,1 0 1,0 0-1,0 0 1,0 0 0,0 0-1,0 1 1,-1-1 0,1 0-1,-8 12-27,7-10 27,-9 16-3,0 0-1,2 1 1,0 1-1,1-1 1,1 1-1,1 0 1,0 1-1,2-1 0,-1 27 1,3-10-3,1 0 0,2 0-1,2-1 1,11 52 0,-9-69 2,0 0 0,1 0 0,1-1 0,1-1 0,13 22-1,-22-38-12,1-1-1,-1 1 0,0-1 0,1 1 0,-1-1 1,0 0-1,1 1 0,-1-1 0,1 0 0,-1 1 1,1-1-1,-1 0 0,0 1 0,1-1 0,-1 0 0,1 0 1,-1 0-1,1 1 0,0-1 0,0 0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1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12160,'0'0'1520,"62"-46"-1496,-33 36-16,1 8 8,-10 2-16,-4 0 16,-8 0-40,-2 0 16,-4 2-56,-2 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1.8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114 112 8840,'0'0'16478,"-9"8"-16171,2-1-226,-4 3 125,1 0-1,0 1 1,-15 23 0,19-25-35,1 0 0,0 1 0,0 0 0,1 0 0,0 0 0,1 0 0,0 1 0,1-1 0,-2 20 0,4-21-35,0-6-92,-1-1 0,1 1-1,0-1 1,1 1 0,-1-1-1,0 1 1,1-1 0,-1 1-1,1-1 1,0 0 0,0 1-1,0-1 1,0 0 0,0 0-1,0 1 1,3 1 0,2 5 56,-3-4-44,0 0-1,0-1 1,1 1-1,0-1 1,0 0-1,1 0 1,-1 0-1,5 3 1,-1-2 13,1 0 0,-1-1 0,0 0 1,1 0-1,0-1 0,0 0 0,0-1 0,0 0 1,19 2-1,0-2 75,-19-1-69,1-1 1,0 0 0,14-1 0,-21 0-46,1 1 0,0-1 0,0-1 0,-1 1-1,1 0 1,-1-1 0,1 0 0,-1 0 0,0 0 0,1 0 0,-1 0 0,3-4 0,3-3 82,-1 0 0,0 0 0,-1-1 0,11-18 0,18-45 320,-30 60-331,-2 6-54,-1-1-1,0 0 1,0 0 0,-1-1-1,0 1 1,0-1 0,-1 1-1,0-12 1,-1 20-47,0 0 0,0 0 0,0 0 0,0 0 0,0 0 0,0 0 0,0 0 0,0 0 0,0 0 0,0 0 0,0 0 0,0 0 0,0 1 0,0-1 0,0 0 0,0 0 0,0 0 0,0 0 0,0 0 0,0 0 0,0 0 0,0 0 0,0 0 0,0 0 0,0 0 0,0 0 0,0 0 0,0 0 0,0 0 0,-1 0 0,1 0 0,0 0 0,0 0 0,0 1 0,0-1 0,0 0 0,0 0 0,0 0 0,0 0 0,0 0 0,0 0 0,0 0 0,0 0 0,0 0 0,-1 0 0,1 0 0,0 0 0,0-1 0,0 1 0,0 0 0,0 0 0,0 0 0,0 0 0,0 0 0,0 0 0,0 0 0,0 0 0,0 0 0,0 0 0,0 0 0,0 0 0,-1 0 0,1 0 0,-3 6 0,1 18 0,1 37 0,2-52 0,0 0 0,0-1 0,1 1 0,0 0 0,1-1 0,0 0 0,6 14 0,-4-13 0,0 0 0,1 0 0,0 0 0,0-1 0,13 14 0,-14-18 0,-1-1 0,1 1 0,0-1 0,0 0 0,0 0 0,0 0 0,0 0 0,1-1 0,-1 0 0,1 0 0,10 1 0,-9-2 0,-1-1 0,1 1 0,-1-1 0,1-1 0,0 1 0,-1-1 0,1 0 0,-1-1 0,0 0 0,1 0 0,-1 0 0,0 0 0,0-1 0,0 0 0,-1-1 0,1 1 0,-1-1 0,0 0 0,5-5 0,0 0 0,-1-1 0,0 0 0,-1 0 0,0-1 0,-1 0 0,0-1 0,-1 1 0,7-19 0,-1 1 0,-2-1 0,7-34 0,-14 50 0,-1 0 0,-1 0 0,0 0 0,-1 0 0,0 0 0,-1 0 0,-3-16 0,3 26 0,0-1 0,0 1 0,-1 0 0,0-1 0,1 1 0,-1 0 0,-1 0 0,1 1 0,-5-8 0,6 10 0,0 0 0,-1 0 0,1 0 0,0 0 0,0 0 0,-1 0 0,1 0 0,0 0 0,-1 1 0,1-1 0,-1 0 0,1 1 0,0-1 0,-1 1 0,0 0 0,1-1 0,-1 1 0,1 0 0,-1 0 0,1 0 0,-1 0 0,0 0 0,1 0 0,-1 1 0,1-1 0,-1 1 0,1-1 0,-1 1 0,1-1 0,-1 1 0,-1 1 0,1-1 96,-1 1 0,0 0 0,0 0 0,1 0 0,-1 0-1,1 0 1,0 1 0,-4 4 0,4-5-636,1 0 0,0 0 0,0-1 1,1 1-1,-1 0 0,0 0 0,1 0 0,-2 3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1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8032,'0'0'160,"93"-34"152,-26 14 16,13 1 128,-3 3 0,-9 8 16,-7 0-8,-17 6-64,-10 2 8,-13 2-120,-9 6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1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15 212 5416,'0'0'872,"-15"-84"-576,17 43 232,5 11 16,3 8-96,8 6 0,6 4-64,14 6 16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36 682 5520,'0'0'6822,"13"-2"-6482,39-5 0,-46 6-247,0 0 0,1 0 0,-1 0 0,0-1-1,0 0 1,-1 0 0,1-1 0,0 0 0,-1 0 0,0 0 0,1-1-1,-1 1 1,-1-1 0,9-9 0,-10 10-36,0-1 1,-1 1-1,1-1 1,-1 0-1,0 0 1,0 0-1,-1-1 1,1 1-1,-1 0 1,0 0-1,0-1 1,0 1-1,-1-1 1,1 1 0,-1-1-1,0 1 1,0-1-1,-2-7 1,0 1 48,2 6-33,-1 0 1,0-1 0,-1 1-1,1 0 1,-5-9-1,6 13-52,-1-1-1,0 1 1,0 0-1,0-1 1,0 1 0,0 0-1,0 0 1,-1 0-1,1 0 1,0 0-1,-1 0 1,1 1-1,0-1 1,-1 0-1,1 1 1,-1-1 0,1 1-1,-1-1 1,1 1-1,-1 0 1,1-1-1,-1 1 1,0 0-1,-1 0 1,-4 1 16,-1 0 0,2 1 0,-1-1 1,0 1-1,0 1 0,0-1 0,1 1 0,0 0 1,-1 1-1,1 0 0,0 0 0,1 0 0,-1 0 1,1 1-1,0 0 0,0 0 0,-8 11 0,7-9 16,1 1 0,0-1 0,0 1 0,1 0 0,0 0 0,0 0 0,0 0 0,1 1 0,1 0 0,0-1 0,0 1 0,0 0 0,0 17-1,3-20 2,0-1-1,0 0 0,0 0 0,1 0 0,0 0 0,0-1 1,0 1-1,0 0 0,1-1 0,4 8 0,2-2 167,-1 0-1,20 18 0,-24-25-171,0-1-1,0 1 1,0-1-1,0 0 1,0-1 0,0 1-1,1-1 1,-1 0-1,0 0 1,1 0-1,-1 0 1,6-1 0,3 1 77,0-1-1,25-3 1,-10-3-27,-1-1-1,0-2 0,-1 0 0,37-20 0,-14 7 1,137-70 210,-54 24-148,-57 26-33,-29 15-22,-37 24-67,1-2 38,-8 2-39,-4 3 37,-6 1-48,-5 1-5,0 0-1,1 1 1,-14 6-1,-20 5 21,16-7-35,-1 2 1,2 2 0,-1 0-1,2 2 1,0 1 0,0 1-1,-49 37 1,72-48-3,0 1 1,0 0-1,0 0 1,0 0-1,1 0 0,0 1 1,0 0-1,0 0 1,1 0-1,0 0 1,0 0-1,-3 11 0,6-16-1,-1 0-1,1 0 1,0 0-1,0 0 1,0 0-1,0 0 1,0 0 0,0 0-1,0 0 1,0 0-1,1 0 1,-1 0-1,0 0 1,0 0-1,1 0 1,-1 0-1,1 0 1,-1-1-1,1 1 1,-1 0-1,1 0 1,-1-1-1,1 1 1,0 0-1,0 0 1,-1-1 0,1 1-1,0-1 1,0 1-1,0-1 1,-1 1-1,1-1 1,0 1-1,0-1 1,0 0-1,0 0 1,0 1-1,0-1 1,0 0-1,0 0 1,1 0-1,4 1 13,0-1 0,0 0 0,0 0-1,0-1 1,7-1 0,5-2 12,1-2-1,-2 1 1,1-2-1,-1-1 1,0 0 0,0-1-1,25-18 1,101-90 217,-119 98-137,-103 122 20,4-7-70,11-3 28,-63 124 1,14-16 303,99-174-115,14-27-270,0 0 0,0 0 1,0-1-1,0 1 0,0 0 0,0 0 0,0 0 0,0 0 0,1 0 0,-1 0 0,0 0 0,0 0 0,0 0 1,0 0-1,0 0 0,0 0 0,0 0 0,0 0 0,0 0 0,0 0 0,0 0 0,0 0 0,0 0 0,0 0 1,0 1-1,0-1 0,1 0 0,-1 0 0,0 0 0,0 0 0,0 0 0,0 0 0,0 0 0,0 0 0,0 0 1,0 0-1,0 0 0,0 0 0,0 0 0,0 0 0,0 0 0,0 0 0,0 0 0,0 0 0,0 0 0,0 0 1,0 1-1,0-1 0,0 0 0,0 0 0,13-14 78,52-63 52,116-108-1,221-164 107,-306 258-125,-82 79-100,-12 11-13,0-1-1,0 0 1,1 0 0,-1 0 0,0 0-1,-1-1 1,3-2 0,-21 37 0,1 1-1,-16 49 1,27-66 29,2 1-1,-3 17 1,2-3 35,3-31-64,1 1 1,0-1-1,0 1 1,-1-1-1,1 1 1,0-1-1,0 1 1,0-1-1,0 1 1,0-1-1,0 1 1,0-1-1,0 1 1,0 0-1,0-1 1,0 1-1,0-1 1,0 1-1,0-1 1,1 1-1,-1-1 1,0 1-1,0-1 1,1 1-1,-1-1 1,0 1-1,0-1 1,1 1-1,-1-1 1,1 0-1,-1 1 1,0-1-1,1 1 1,-1-1-1,1 0 1,-1 0-1,1 1 1,-1-1-1,1 0 1,-1 0-1,1 1 1,-1-1-1,1 0 1,-1 0-1,1 0 1,0 0-1,-1 0 1,1 0-1,-1 0 1,1 0-1,-1 0 1,1 0-1,-1 0 1,1 0-1,0-1 1,-1 1-1,1 0 1,0 0-1,3-2 12,1 0 0,-1 0 0,0 0 0,1 0 1,4-4-1,27-23 73,-2-1 0,45-50 0,6-8 82,-70 72-110,10-10-10,-24 25-42,0 0-1,0 0 0,0 0 1,0 1-1,0-1 0,0 0 1,0 1-1,0-1 0,0 1 1,1-1-1,-1 1 1,0 0-1,0-1 0,1 1 1,-1 0-1,0 0 0,0 0 1,1 0-1,-1 0 0,0 0 1,2 1-1,-2-1-4,-1 1 0,1-1 0,0 1 0,-1 0 0,1-1 0,-1 1 0,1 0 0,-1-1 0,0 1 0,1 0 0,-1-1 0,0 1 0,1 0 0,-1 0 0,0 0 0,0-1 0,0 1 0,0 0 0,0 0 0,0 0 0,0-1 0,0 2 0,-1 20 7,0-7 1,1-1 0,0 1 1,1 0-1,1 0 0,0-1 1,9 29-1,-10-40-4,0 0 0,-1-1 0,1 1 1,1-1-1,-1 1 0,0 0 0,1-1 0,-1 0 1,1 1-1,0-1 0,-1 0 0,1 0 0,0 0 0,0 0 1,5 3-1,-5-4 2,0-1 0,0 1 0,0-1 0,0 1 0,0-1 0,0 1 0,0-1 0,0 0 0,0 0 0,0 0 0,0 0 0,0-1 0,0 1 0,0 0 0,0-1 0,0 0 0,0 1 0,0-1 0,0 0 0,0 0 0,3-2 0,18-11 67,-1-1 0,0-1 1,-2-1-1,25-25 1,-37 35-54,0-1 0,0 1 0,1 1 1,12-8-1,-18 12-16,0 0 1,1 1 0,-1-1-1,0 1 1,0 0 0,1 0-1,-1 0 1,0 0 0,1 1-1,-1 0 1,1-1 0,-1 1-1,1 0 1,-1 0 0,1 1-1,-1-1 1,1 1 0,3 1-1,22 8-7,-13-4 12,-1 0-1,1 0 1,15 11 0,-15-9 13,-21-16 55,-23-16 42,25 23-116,0-1 1,0 1-1,0 0 1,0 0-1,0 0 1,0 0-1,-1 1 1,1-1-1,0 1 1,0 0-1,0 0 1,0 0-1,-1 0 1,1 1-1,0-1 1,0 1-1,0 0 1,0 0-1,0 0 1,0 0-1,0 0 1,0 1-1,0-1 1,1 1-1,-1 0 1,-3 3-1,-5 3-13,1 1 1,-1 0-1,2 1 1,-16 19-1,23-25 7,-1 0-1,0 1 1,1-1-1,0 1 1,0 0-1,1 0 1,-1 0-1,1 0 1,0 0-1,0 0 1,1 0-1,-1 0 1,1 8-1,0-10 4,0-1 0,1 1-1,-1-1 1,0 1 0,1-1 0,0 1-1,-1-1 1,1 1 0,0-1 0,0 0-1,0 1 1,1-1 0,-1 0-1,0 0 1,1 0 0,0 0 0,-1 0-1,1 0 1,0 0 0,0-1 0,0 1-1,0 0 1,0-1 0,0 0 0,1 1-1,-1-1 1,0 0 0,4 1 0,-3-2 1,0 0 0,-1 0 0,1 0 1,0-1-1,0 1 0,0-1 0,0 0 1,-1 1-1,1-1 0,0 0 1,-1 0-1,1-1 0,-1 1 0,1-1 1,-1 1-1,0-1 0,1 0 1,1-2-1,5-4 18,0 0 0,14-18 0,-6 3 44,-1-1 0,-1 0 0,-1-1 0,14-34 0,-29 63-62,0 1-1,0-1 1,1 0 0,-1 1-1,1-1 1,0 0 0,0 1-1,1-1 1,0 0 0,-1 0-1,1 1 1,1-1 0,-1 0-1,0 0 1,1 0 0,0 0-1,4 6 1,-2-3 0,0-1 0,0 0 0,1 0 0,0 0 0,0-1 0,0 0 0,1 0-1,-1 0 1,1 0 0,13 6 0,-14-8-3,-1-1 0,1 0 0,0 0 0,0 0 0,0-1 0,0 1 0,0-1 0,0-1 0,1 1 0,-1-1 0,0 0 0,0 0 0,1 0 0,-1-1 0,0 1 0,0-1 0,0-1 0,0 1 0,0-1 0,0 0 0,0 0 0,5-3 0,10-6 9,-1-2-1,0 1 1,-1-2-1,-1 0 1,0-2-1,-1 0 1,-1 0 0,0-1-1,-1-1 1,-1-1-1,20-38 1,-9 8 18,-3-2 1,-2 0 0,23-97-1,-34 116-10,-1 0 0,-2-1-1,2-52 1,-7 85-17,0 0 0,0-1-1,0 1 1,0 0 0,0 0 0,0-1-1,0 1 1,0 0 0,0 0 0,0 0-1,0-1 1,0 1 0,0 0 0,0 0-1,0-1 1,0 1 0,0 0 0,0 0-1,0-1 1,0 1 0,0 0 0,0 0-1,-1 0 1,1-1 0,0 1-1,0 0 1,0 0 0,0 0 0,0-1-1,-1 1 1,1 0 0,0 0 0,0 0-1,0 0 1,-1 0 0,1-1 0,0 1-1,-7 8-21,-4 14-18,-6 24 13,1 1 0,3 1 0,2 0-1,2 0 1,2 1 0,2 0 0,3 78 0,3-107 11,0 0 0,2 0 0,0 0 0,1 0 1,1-1-1,1 1 0,9 20 0,-13-36 18,-1 0-1,1-1 0,1 1 1,-1 0-1,0-1 1,1 0-1,0 0 1,-1 1-1,1-2 0,5 5 1,-6-6 0,0 0 1,0-1-1,-1 1 1,1-1-1,0 1 1,0-1-1,0 0 1,0 1 0,0-1-1,-1 0 1,1 0-1,0-1 1,0 1-1,0 0 1,0-1-1,0 1 1,-1-1-1,1 1 1,0-1-1,0 0 1,-1 0-1,1 0 1,-1 0-1,1 0 1,1-1-1,13-10 14,-1 0 0,0-1 0,-1-1 0,0 0-1,-1-1 1,-1 0 0,0-1 0,-1 0-1,-1-1 1,15-33 0,-23 45-3,0 1 0,1 0 1,-1 0-1,1 0 0,0 0 1,0 1-1,0-1 0,6-4 1,-8 11-11,0-1 0,0 1 0,0 0 0,0-1 0,0 1 0,0 0 0,-1 0 0,0-1 0,1 7 0,-1-1 4,1 9-7,6 31 0,-6-43 7,0 0-1,0-1 1,1 1 0,0 0 0,0-1 0,0 1 0,1-1-1,-1 0 1,1 1 0,7 6 0,-8-9-4,0-1 0,0 1-1,0-1 1,1 0 0,-1 0 0,1 0 0,-1 0 0,0 0 0,1-1 0,0 1 0,-1-1 0,1 1-1,-1-1 1,1 0 0,-1 0 0,1 0 0,0 0 0,-1-1 0,1 1 0,-1-1 0,5-1 0,5-2 12,-1 0 0,0 0 0,14-9 0,99-59 310,-103 56-10,-23 18-306,1-1-1,0 1 1,-1 0 0,1 0-1,0-1 1,0 1 0,0 0 0,0 0-1,-1 3 1,-4 9 20,4-10-26,0 0 0,0 1 0,0 0 1,1-1-1,0 1 0,-1 0 0,2-1 1,-1 1-1,1 0 0,-1 9 0,1-12-5,0 0 1,1 0-1,-1 0 0,0 0 0,0 0 0,1 0 0,-1 0 1,1-1-1,0 1 0,0 0 0,-1 0 0,1-1 0,0 1 1,0-1-1,0 1 0,1-1 0,-1 1 0,0-1 0,1 1 1,-1-1-1,1 0 0,-1 0 0,1 0 0,-1 0 0,1 0 1,0 0-1,-1 0 0,1-1 0,0 1 0,3 0 0,-4 0 3,0-1-1,0 0 0,0 0 0,-1 0 0,1 0 0,0 0 0,0 0 0,0 0 0,-1 0 0,1-1 0,0 1 0,0 0 0,-1 0 0,1-1 0,0 1 0,0 0 1,-1-1-1,1 1 0,0-1 0,-1 1 0,1-1 0,0 1 0,-1-1 0,1 1 0,0-2 0,0 1 4,0-1 0,0 0 0,-1 0 0,1 0 0,0 0 0,-1 0 0,1 1 0,-1-1 0,1 0 0,-1-2 0,0-4 15,0 0 1,0 1-1,-1-1 1,-2-9-1,2 13-15,0 0 0,0 0 1,0 0-1,-1 0 0,1 0 0,-1 1 0,0-1 0,0 1 1,0-1-1,-1 1 0,1 0 0,-1 0 0,1 0 0,-1 0 0,0 0 1,-7-4-1,9 7-4,0-1 0,0 1 0,0-1 0,0 1 0,0 0 0,0-1 0,0 1 1,-1 0-1,1 0 0,0 0 0,0 0 0,0 0 0,0 0 0,-2 0 0,-6 1 5,28 10 65,-6-9-75,0 0-1,0-2 1,0 1 0,0-2 0,0 0-1,0 0 1,14-4 0,-6 1-4,33 0 1,-47 4 8,-1 0 0,0 0 0,0 1 0,0 0 0,1 0 0,-1 0 0,9 4-1,-13-4 2,0 0-1,-1 0 0,1 0 0,-1 0 0,1 0 0,-1 0 0,0 0 0,1 0 0,-1 1 1,0-1-1,0 1 0,0-1 0,0 1 0,0-1 0,0 1 0,0-1 0,-1 1 0,1 0 0,-1-1 1,1 1-1,-1 0 0,1 0 0,-1-1 0,0 1 0,0 0 0,0 0 0,0-1 0,0 1 1,0 0-1,-1 3 0,-6 26 58,4-20 22,1-1 0,0 1-1,0 14 1,2-24-75,1-1 0,-1 0 0,0 0-1,0 1 1,1-1 0,-1 0 0,0 0 0,1 0 0,-1 0-1,0 1 1,1-1 0,-1 0 0,0 0 0,1 0-1,-1 0 1,0 0 0,1 0 0,-1 0 0,0 0 0,1 0-1,-1 0 1,0 0 0,1 0 0,-1 0 0,0 0 0,1 0-1,-1-1 1,0 1 0,1 0 0,-1 0 0,0 0 0,1-1-1,13-4 66,-4 0-43,-1-1-1,1 0 0,-1-1 0,-1 0 1,1 0-1,13-17 0,-11 13 29,0 0 0,22-16-1,-32 26-54,-1 1 0,0 0-1,1 0 1,-1 0-1,1 0 1,-1-1-1,0 1 1,1 0 0,-1 0-1,0 0 1,1 0-1,-1 0 1,1 0 0,-1 0-1,0 0 1,1 0-1,-1 0 1,1 0-1,-1 0 1,0 1 0,1-1-1,-1 0 1,0 0-1,1 0 1,-1 0 0,1 1-1,-1-1 1,0 0-1,0 0 1,1 1-1,-1-1 1,0 0 0,1 1-1,-1-1 1,0 0-1,0 1 1,0-1 0,1 0-1,-1 1 1,0-1-1,0 0 1,0 1-1,0-1 1,0 0 0,0 1-1,0-1 1,1 1-1,4 26 12,-4-19 0,0-3-5,0 0 1,0 0-1,1 0 1,0 0 0,0 0-1,0 0 1,1 0-1,0 0 1,-1-1-1,2 0 1,6 8-1,-8-10 0,0 0 1,1 0-1,-1 0 0,1-1 0,0 1 0,-1-1 0,1 1 0,0-1 0,0 0 1,0 0-1,0 0 0,0-1 0,0 1 0,0-1 0,0 0 0,0 0 0,0 0 1,1 0-1,-1 0 0,0-1 0,5 0 0,1-3 7,0 1 1,0-1-1,0 0 0,-1-1 0,0 1 0,0-2 1,0 1-1,-1-1 0,1-1 0,-2 1 0,10-12 1,9-12 63,30-46 0,-52 70-73,15-23 29,-13 20 14,1-1 0,0 1 0,0 0 0,1 1 0,14-15 0,-21 23-44,1 0 0,-1 0 0,1 1 0,-1-1 1,0 0-1,1 0 0,-1 0 0,0 0 0,1 1 0,-1-1 0,1 0 0,-1 1 0,0-1 0,0 0 1,1 0-1,-1 1 0,0-1 0,0 1 0,1-1 0,-1 0 0,0 1 0,0-1 0,0 0 0,1 1 0,-1-1 1,0 1-1,0-1 0,0 1 0,0-1 0,0 0 0,0 1 0,0-1 0,0 1 0,0-1 0,0 1 1,0-1-1,2 23 65,-2-23-68,-4 45 76,-3 0 1,-21 83-1,21-102-21,7-22-40,0 0 1,-1-1-1,0 1 0,0 0 0,0-1 0,0 1 0,0-1 0,-1 0 0,1 1 0,-1-1 0,0 0 0,0 0 0,0 0 0,-1 0 0,-3 4 0,5-7-6,1 1 0,-1-1 0,0 0 1,1 1-1,-1-1 0,0 0 0,1 1 0,-1-1 0,0 0 1,1 1-1,-1-1 0,0 0 0,0 0 0,1 0 0,-1 0 0,0 0 1,1 0-1,-1 0 0,0 0 0,0 0 0,1 0 0,-1 0 0,0-1 1,0 1-1,1 0 0,-2-1 0,1 0 3,0 0 0,0 0 0,0 0 0,0 0 0,0 0 0,0 0 0,1 0 0,-1-1 1,0 1-1,1 0 0,-1-1 0,0-2 0,-1-2 18,1-1 0,0 0 0,0 0 1,0-8-1,1 8-22,0 5 4,0-1 0,0 1 0,0-1 0,0 0 0,1 1 0,-1 0 0,0-1 0,1 1 0,1-5 0,-1 6-10,0 1 1,0-1-1,-1 0 1,1 1-1,0-1 1,0 1-1,0-1 1,0 1-1,0 0 0,0-1 1,0 1-1,0 0 1,0-1-1,0 1 1,0 0-1,0 0 1,0 0-1,0 0 1,0 0-1,0 0 1,0 0-1,0 0 1,0 1-1,0-1 1,0 0-1,0 1 1,2 0-1,45 12-1,-23-6-3,0 0-1,28 2 0,-33-7 11,-1-1 0,1 0 0,0-2 0,-1 0 0,1-1 0,-1-1-1,1-1 1,-1-1 0,0 0 0,34-16 0,62-25-87,-114 45 64,1 0-1,-1 0 0,1 1 1,-1-1-1,1 1 0,0-1 0,-1 1 1,1 0-1,0-1 0,-1 1 1,1 0-1,0 0 0,-1 0 1,1 1-1,0-1 0,-1 0 0,1 1 1,0-1-1,-1 1 0,1-1 1,-1 1-1,1 0 0,-1-1 0,1 1 1,1 1-1,-1 1-538,1 0 0,-1 0 0,0-1 0,0 1 0,-1 0 0,1 1-1,0-1 1,-1 0 0,2 6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2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10152,'0'0'2104,"18"-65"-1672,-10 65-136,2 0 8,-1 2-192,1 3 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2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7936,'0'0'848,"105"-14"-544,-24 10 288,16 0 16,13-2 40,-1 4 16,-6 4-32,-6 4 8,-17 4-152,-7 0 16,-13-4-296,-9 0 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233 618 5120,'0'0'5146,"-10"1"-4902,-2 0-98,1 1 0,-1 0 0,-13 5 0,19-5-41,1 0 1,0 0-1,0 1 1,0 0-1,0-1 1,1 2-1,-1-1 1,1 0-1,0 1 1,0 0-1,-5 6 1,-44 50 982,47-52-921,0-1 0,1 1 0,0 0 1,0 0-1,1 0 0,0 1 0,1 0 1,-4 12-1,5-14-68,1 0 1,1 0-1,-1 0 0,1 1 1,0-1-1,1 0 0,0 0 1,2 10-1,-3-15-78,1 0 1,-1-1-1,1 1 0,-1-1 1,1 1-1,0-1 0,0 1 1,0-1-1,-1 1 0,1-1 1,1 0-1,-1 0 0,0 1 0,0-1 1,0 0-1,1 0 0,-1 0 1,0 0-1,1 0 0,-1-1 1,1 1-1,-1 0 0,1-1 1,0 1-1,-1-1 0,1 1 1,-1-1-1,1 0 0,0 0 0,-1 0 1,1 0-1,0 0 0,-1 0 1,1 0-1,0 0 0,-1-1 1,1 1-1,-1-1 0,1 1 1,2-2-1,2 0 15,0-1 1,0 0 0,0 0-1,-1-1 1,1 1-1,-1-1 1,0-1 0,0 1-1,-1 0 1,1-1-1,-1 0 1,0 0-1,5-8 1,1-5 29,0 0 0,-1-1 0,6-19 0,-12 31-39,-1 0 0,0 0 0,0 0 0,-1 0 0,1-13 0,-2 16-8,0 0 0,0 1 0,0-1 0,-1 1 0,1-1 0,-1 1 0,0 0 0,0-1 0,-1 1 0,1 0 0,0 0-1,-1-1 1,0 1 0,-3-4 0,1 2 20,1 1-1,-1 0 0,-1 0 0,1 0 1,0 0-1,-7-3 0,9 6-18,0 0-1,0 0 1,0 0 0,0 0 0,0 1-1,0-1 1,0 1 0,-1-1 0,1 1-1,0 0 1,0 0 0,-1 0 0,1 0-1,0 0 1,0 0 0,0 1 0,-1-1-1,-2 2 1,-4 0 40,8-2-51,0 0 1,0 0-1,0 0 1,0 0 0,1 1-1,-1-1 1,0 0-1,0 0 1,1 1-1,-1-1 1,0 0 0,0 1-1,1-1 1,-1 1-1,0-1 1,1 1 0,-1-1-1,1 1 1,-1 0-1,1-1 1,-1 1 0,0 1-1,2-1 3,0 0 1,0 1-1,0-1 0,1 1 1,-1-1-1,0 0 0,0 0 1,1 0-1,-1 0 0,1 0 1,-1 0-1,1 0 0,0 0 1,-1-1-1,4 2 0,6-2 3,0 0 0,0-1 0,0 0 0,0-1 0,0 0-1,0 0 1,13-6 0,-10 2-7,1 0 1,-1 0-1,-1-2 1,1 0-1,-1 0 1,-1-1-1,0-1 0,0 0 1,13-14-1,2-7 84,0-2 0,24-40 0,-40 54-45,0-1 1,-2 0-1,0-1 0,-2 0 0,0 0 1,-1-1-1,-2 0 0,0 0 1,-1 0-1,0-40 0,-3 42 40,-2 0 0,0 1 0,-9-36 0,11 55-82,0-1 0,0 1 0,0 0 0,0-1 0,0 1-1,0-1 1,-1 1 0,1-1 0,0 1 0,0 0 0,0-1 0,0 1 0,0 0 0,-1-1-1,1 1 1,0-1 0,0 1 0,-1 0 0,1-1 0,0 1 0,0 0 0,-1 0 0,1-1 0,0 1-1,-1 0 1,1 0 0,0-1 0,-1 1 0,1 0 0,-1 0 0,1 0 0,0 0 0,-1 0-1,1 0 1,-1-1 0,1 1 0,-1 0 0,0 1-1,-1 0 1,1-1-1,0 1 1,0 0-1,0 0 1,0 0-1,0 0 0,0 0 1,0 0-1,1 0 1,-2 2-1,-19 36 8,11-13-9,1 1 0,1 0 0,1 1-1,-4 43 1,-1 118 47,10-130-5,1-10 58,2-1 1,2 1-1,17 81 0,-17-110-35,-3-16-44,0 0 0,1 0 0,-1-1 0,1 1-1,0 0 1,0-1 0,0 1 0,0 0 0,1-1 0,-1 0 0,1 1-1,0-1 1,0 0 0,0 0 0,1 0 0,3 4 0,-5-6-18,0-1 0,1 1 1,-1-1-1,1 0 1,-1 1-1,1-1 0,-1 0 1,1 0-1,-1 0 0,1 0 1,-1 0-1,1 0 1,-1-1-1,1 1 0,-1 0 1,0-1-1,1 1 0,-1-1 1,1 1-1,-1-1 1,0 0-1,0 0 0,3-1 1,26-24 78,-16 8-18,-1 0 0,0-1 0,-2-1 0,0 0 0,-2-1 0,0 0 0,7-26 0,-14 30 41,0 12 55,9 15-114,-8-7-54,0 0-1,0 0 0,1-1 1,-1 1-1,1-1 0,-1 0 1,1 0-1,0 0 0,0-1 1,0 1-1,0-1 1,0 0-1,0 0 0,0-1 1,1 1-1,-1-1 0,0 1 1,0-1-1,0-1 0,1 1 1,-1-1-1,0 1 0,0-1 1,0 0-1,0-1 1,0 1-1,0-1 0,0 0 1,0 0-1,-1 0 0,1 0 1,-1-1-1,6-4 0,11-12 6,0 0 0,-2-2 0,0-1 0,-1 0 0,-1-1 0,-1 0 0,-1-2 0,-2 1 0,0-2 0,-1 0 0,-2 0 0,10-44 0,3-53 59,-20 107-49,-1 0 0,-1-1 0,-1 1 0,0-1 0,-7-26 0,8 42-10,0 0 0,0 0 0,0 0 0,0 0 0,-1 0-1,1 0 1,0 0 0,-1 0 0,1 0 0,-1 0 0,1 0 0,-1 0 0,0 0 0,1 0 0,-1 0 0,0 1 0,0-1-1,1 0 1,-1 0 0,0 1 0,0-1 0,0 1 0,0-1 0,0 1 0,0-1 0,-1 0 0,1 1-3,-1 1 1,1-1-1,0 0 1,-1 1-1,1-1 1,0 1 0,0-1-1,0 1 1,-1 0-1,1 0 1,0-1-1,0 1 1,0 0-1,0 0 1,0 0-1,1 0 1,-1 0-1,0 0 1,0 0 0,1 0-1,-1 1 1,0-1-1,0 1 1,-7 15-25,1 0 0,1 1 1,0 0-1,-5 34 0,8-37 18,-4 23-14,-1 60 0,4-37 12,2-27 36,2-1 1,6 58-1,20 64 94,-22-132-100,0-4 1,0 7 51,2 0 0,12 36 1,-13-47-31,10 22 63,-14-35-94,0 0 1,0 0-1,0-1 1,0 1-1,0 0 1,1-1-1,-1 1 1,1-1-1,-1 1 1,1-1-1,-1 0 1,1 0-1,0 1 1,0-1-1,2 1 1,-3-2-7,0 0 0,0 0 0,0 0 0,0 0 0,-1 0 0,1 0 1,0 0-1,0-1 0,0 1 0,0 0 0,0 0 0,0-1 0,0 1 0,0-1 0,0 1 0,0-1 0,-1 1 1,1-1-1,0 1 0,0-1 0,-1 0 0,1 1 0,0-1 0,-1 0 0,1 0 0,16-25 29,-14 21-20,13-24 60,-2-1 0,16-50-1,-20 50 15,1 1 0,2 0 0,20-35-1,-31 62-78,0-1 0,0 1 1,0 0-1,0 0 0,0 0 0,1 0 0,-1 0 0,1 0 0,-1 1 0,1-1 0,0 1 0,0-1 1,-1 1-1,1 0 0,0 0 0,0 0 0,0 1 0,0-1 0,0 1 0,0 0 0,0 0 0,0 0 0,1 0 1,4 1-1,6 1-22,0 1 1,0 1-1,25 10 1,-29-11-13,-9-2 20,0 0 5,-1-1 0,1 1 0,0-1 0,0 1 0,-1-1 0,1 1 0,0-1 0,0 0 0,0 0 0,0 1 0,-1-1 0,1 0 0,0 0 0,0 0 0,0 0 0,0 0 0,0 0 0,1 0 0,-2-1 2,0 1 1,-1-1-1,1 1 1,0-1-1,0 1 1,0-1-1,0 1 1,-1-1-1,1 0 1,0 1-1,-1-1 1,1 1-1,0 0 1,-1-1-1,1 1 1,0-1-1,-1 1 1,1-1-1,-1 1 1,1 0-1,-1-1 1,1 1-1,-1 0 1,1 0-1,-1-1 1,1 1-1,-1 0 1,0 0-1,1 0 1,-1 0-1,0-1 1,-20-7 67,17 7-62,0 0-1,0 0 1,0 1 0,0 0 0,-1 0-1,1 0 1,0 0 0,0 0 0,-1 1-1,1 0 1,0 0 0,0 0 0,0 0-1,0 1 1,0 0 0,0-1-1,1 1 1,-1 1 0,1-1 0,-5 4-1,1-1-4,1 0 0,0 1 0,1 0 0,0 0 0,-1 0 0,2 0-1,-1 1 1,1 0 0,-6 13 0,7-13 0,2 0 0,-1 0 0,1 0-1,0 0 1,0 0 0,1 0 0,-1 0 0,2 0 0,-1 0 0,1 0 0,2 9 0,-2-11-2,0 0 0,1 0 0,-1 0 0,1-1 0,0 1 0,0-1 0,1 1 0,-1-1 0,1 0 0,0 0 0,0 0 1,0 0-1,1-1 0,-1 1 0,1-1 0,7 5 0,-10-7 0,1-1-1,-1 1 1,0-1 0,1 1-1,-1-1 1,1 0 0,-1 0-1,0 0 1,1 0 0,-1 0-1,1 0 1,-1 0 0,1 0-1,-1 0 1,0-1 0,1 1 0,-1-1-1,1 1 1,-1-1 0,0 1-1,0-1 1,1 0 0,-1 1-1,0-1 1,0 0 0,0 0-1,0 0 1,0 0 0,0 0-1,0 0 1,0-1 0,1-1-1,3-4 10,-1 1-1,0-1 0,0-1 0,4-11 1,7-19 70,-3-1 1,10-46-1,-22 85-75,0-1 0,0 0-1,1 1 1,-1-1 0,0 0-1,0 0 1,0 1 0,0-1-1,0 0 1,0 0 0,0 1 0,0-1-1,0 0 1,0 1 0,0-1-1,-1 0 1,1 0 0,0 1-1,0-1 1,-1 0 0,1 1-1,0-1 1,-1 1 0,1-1 0,-1 0-1,0 8 63,0 8-57,0-1 1,1 1 0,1-1 0,0 1-1,1-1 1,1 0 0,0 0-1,1 0 1,8 21 0,-6-21-9,2 5 6,14 27 0,-19-42-6,-1 1 0,1-1 0,0 1 0,1-1 0,-1 0-1,1-1 1,0 1 0,0 0 0,0-1 0,0 0-1,5 3 1,-7-6 2,0 1 0,0-1 0,-1 1 0,1-1 0,0 0 0,0 0 0,0 1 0,0-1 0,0-1 0,0 1 0,0 0 0,0 0 0,0-1 0,-1 1 0,1-1 0,0 0 0,0 1 0,0-1 0,-1 0 0,1 0 0,0 0 1,-1 0-1,1 0 0,-1-1 0,1 1 0,-1 0 0,0-1 0,2-2 0,4-4 18,-1 0 1,0 0-1,0-1 0,4-9 1,7-19 111,-1-1 1,16-66-1,-29 93-71,-5 10-30,-4 20-13,6 3 19,0 0 0,1 0 0,1 0 1,1-1-1,1 1 0,1-1 0,1 0 0,9 22 0,-14-41-28,0 1 0,0-1 0,0 0 0,0 0 0,0 0 1,0 0-1,1 0 0,-1 0 0,1 0 0,-1-1 0,1 1 0,0 0 0,-1-1 0,4 3 0,-4-4-3,1 0-1,0 0 1,-1 0-1,1 1 1,-1-1 0,1 0-1,-1-1 1,1 1-1,-1 0 1,1 0-1,-1-1 1,1 1-1,-1-1 1,1 1-1,-1-1 1,0 0-1,1 1 1,-1-1-1,0 0 1,1 0-1,-1 0 1,1-2-1,11-8 39,-1-1-1,0 0 0,-1-1 1,0-1-1,-1 0 1,16-29-1,15-22 95,-27 44-86,-10 16-32,-1-1 0,1 1 0,-1 0 1,1 0-1,1 0 0,-1 1 0,1 0 0,0 0 1,0 0-1,8-5 0,-12 9-20,-1 0 1,1 0-1,-1 0 0,1 0 0,-1 0 0,1 0 1,-1 0-1,1 0 0,-1 0 0,1 0 0,-1 1 1,1-1-1,-1 0 0,1 0 0,-1 1 0,1-1 1,-1 0-1,0 1 0,1-1 0,-1 0 0,1 1 1,-1-1-1,0 1 0,1-1 0,-1 0 0,0 1 0,0-1 1,0 1-1,1-1 0,-1 1 0,0-1 0,0 1 1,0-1-1,0 1 0,0-1 0,0 1 0,0-1 1,0 1-1,0 0 0,5 28 4,-5-26-3,1 20 21,-3 39 1,-1-7 129,3-55-152,0 0 0,0 0 1,0 0-1,0 1 0,0-1 0,0 0 1,0 0-1,0 0 0,0 0 0,0 0 1,0 0-1,0 0 0,0 1 0,0-1 1,1 0-1,-1 0 0,0 0 0,0 0 0,0 0 1,0 0-1,0 0 0,0 0 0,0 0 1,0 1-1,0-1 0,0 0 0,0 0 1,0 0-1,0 0 0,1 0 0,-1 0 1,0 0-1,0 0 0,0 0 0,0 0 1,0 0-1,0 0 0,0 0 0,0 0 1,1 0-1,-1 0 0,0 0 0,0 0 1,0 0-1,0 0 0,0 0 0,0 0 1,0 0-1,0 0 0,1 0 0,6-5 34,7-8-2,49-79 138,-2 2 24,-65 103-181,1-1 1,0 1-1,1 0 0,1 0 0,-1 24 0,3-29-8,1 13 31,8 31 1,-9-48-30,0 1 0,0-1 0,1 0 0,-1 0 0,1 0 0,0 0 0,0 0 0,1 0 0,-1-1 1,1 1-1,-1-1 0,1 0 0,7 6 0,-7-7-6,1 0 1,-1-1 0,0 1-1,1-1 1,0 0-1,-1 0 1,1 0-1,0 0 1,0 0 0,-1-1-1,1 0 1,5 0-1,47-8-1,-35 3-25,-13 3 25,1 0 0,-1-1-1,0 0 1,-1 0-1,1-1 1,-1 0 0,1 0-1,-1-1 1,0 0-1,-1 0 1,1-1 0,-1 0-1,7-8 1,-6 6 1,-1-1 0,1 0 1,-2 0-1,1 0 0,-1-1 0,0 0 0,-1 0 1,0 0-1,4-21 0,-7 28-1,-1 1 1,0-1-1,0 0 0,0 0 1,0 1-1,-1-1 0,1 0 0,-1 0 1,0 1-1,0-1 0,0 1 1,0-1-1,-1-2 0,1 4 0,1 1-1,0-1 1,-1 1 0,1-1-1,-1 0 1,1 1-1,-1-1 1,1 1 0,-1-1-1,0 1 1,1-1-1,-1 1 1,0 0 0,1-1-1,-1 1 1,0 0-1,1-1 1,-1 1 0,0 0-1,0 0 1,1 0-1,-1 0 1,0-1 0,0 1-1,1 0 1,-1 0-1,0 1 1,0-1 0,1 0-1,-1 0 1,0 0-1,0 0 1,1 1 0,-1-1-1,0 0 1,1 1-1,-1-1 1,0 0 0,1 1-1,-1-1 1,1 1-1,-1-1 1,0 1 0,1-1-1,-1 1 1,1 0-1,0-1 1,-1 1 0,0 1-1,-4 4 0,0 1 0,1 0 1,0 0-1,0 0 0,1 0 0,0 1 0,0-1 1,0 1-1,1 0 0,0 0 0,1 0 0,-1 11 0,1-14-2,1 1 0,0 0 0,0 0 0,0-1 0,1 1 0,0 0-1,0-1 1,0 1 0,1-1 0,-1 1 0,1-1 0,1 1-1,-1-1 1,1 0 0,0 0 0,0 0 0,1-1 0,4 6-1,-5-7 3,1-1 0,0 1 0,0-1 0,0 0 0,0 0 0,0 0 0,0 0 0,1-1 0,-1 0 0,1 0 0,-1 0-1,1 0 1,-1-1 0,1 0 0,-1 0 0,1 0 0,-1 0 0,1-1 0,8-1 0,2-2 0,0 0 0,0-1 0,-1-1 0,21-10 0,-18 7-3,0 0-1,0-1 1,-1-1 0,0-1-1,-1 0 1,0-1-1,-1 0 1,22-27-1,-28 31-18,-6 8 18,-1 0 0,1-1 0,-1 1 0,0 0 0,1 0 0,-1-1 0,0 1 0,0-1 0,0 1 1,0-1-1,0 0 0,-1 1 0,1-1 0,0 0 0,-1 0 0,1-2 0,-1 4 4,0 0 0,0-1 1,-1 1-1,1 0 0,0 0 0,-1-1 0,1 1 0,0 0 0,0 0 0,-1 0 1,1 0-1,0 0 0,-1 0 0,1 0 0,0-1 0,-1 1 0,1 0 1,0 0-1,-1 0 0,1 0 0,0 0 0,-1 0 0,1 0 0,0 1 1,-1-1-1,1 0 0,0 0 0,-1 0 0,1 0 0,0 0 0,0 0 0,-1 1 1,1-1-1,0 0 0,-1 0 0,1 0 0,0 1 0,0-1 0,0 0 1,-1 0-1,1 1 0,0 0 0,-17 13 36,14-11-37,-3 3 7,0 0-1,0 1 0,1-1 1,0 1-1,0 0 0,1 1 1,0-1-1,0 1 0,1-1 0,-5 16 1,7-19-5,0 1 1,0 0 0,0 0 0,1-1-1,0 1 1,0 0 0,0 0 0,0 0-1,1-1 1,0 1 0,0 0 0,0 0-1,0-1 1,1 1 0,0-1-1,0 1 1,0-1 0,1 0 0,-1 0-1,6 7 1,-7-11 1,0 1-1,1 0 1,-1 0-1,0 0 1,0-1 0,1 1-1,-1-1 1,0 1-1,1-1 1,-1 0 0,0 1-1,1-1 1,-1 0-1,1 0 1,-1 0-1,1 0 1,-1 0 0,0 0-1,1-1 1,-1 1-1,1 0 1,-1-1 0,0 1-1,1-1 1,-1 1-1,0-1 1,0 1-1,2-2 1,3-2-4,0 1 1,0-1-1,0 0 1,7-7-1,2-5 3,0 0 0,0-2 0,-2 1-1,0-2 1,-1 0 0,12-26 0,-2-5 12,22-74 0,-11-12-8,-20 74-5,-8 34 23,-1-1 1,-2 0-1,-1-39 0,0 68-24,-1-1 0,0 1-1,0 0 1,0-1 0,0 1 0,0-1-1,0 1 1,0 0 0,0-1-1,0 1 1,0-1 0,0 1-1,0 0 1,0-1 0,0 1-1,0-1 1,0 1 0,0 0-1,-1-1 1,1 1 0,0 0-1,0-1 1,0 1 0,-1 0-1,1-1 1,0 1 0,0 0-1,-1 0 1,1-1 0,0 1-1,-1 0 1,-7 9-25,-4 22-4,4 6 13,2 0 0,2 0 0,1 1 0,2-1-1,6 69 1,5-42-34,-7-48-51,0 0 0,-1 0-1,0 0 1,-2 0 0,0 0 0,-4 32-1,-2-32-676,3-11-2525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4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9648,'0'0'3152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4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7432,'0'0'544,"71"-6"-272,-3 6 8,15 2-32,0 2 16,5 6 88,-3-2 16,0 2 64,-15-2 0,-3-2-80,-15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236 432 5624,'0'0'1258,"-12"2"-788,-74 17 688,69-15-693,1 1-1,0 1 1,0 0-1,-15 9 1,28-13-341,-1 1-1,1-1 1,0 1-1,1-1 1,-1 1-1,0 0 1,1 0-1,0 0 1,0 0-1,0 1 1,0-1-1,0 1 1,0-1-1,1 1 1,0-1-1,0 1 1,0 0-1,-1 5 1,2-6-50,0-1 0,-1 1 0,1 0 1,0-1-1,1 1 0,-1 0 0,0-1 0,1 1 1,0-1-1,-1 1 0,1-1 0,0 1 1,0-1-1,1 1 0,-1-1 0,0 0 0,1 0 1,0 1-1,-1-1 0,1 0 0,0-1 0,0 1 1,0 0-1,0 0 0,0-1 0,4 3 1,-3-3-18,0 0 0,0 1 1,0-1-1,1 0 0,-1 0 1,0-1-1,1 1 0,-1-1 1,1 1-1,-1-1 0,1 0 1,-1-1-1,0 1 1,1 0-1,-1-1 0,1 0 1,-1 0-1,0 0 0,0 0 1,0 0-1,1-1 0,-1 0 1,0 1-1,-1-1 0,1 0 1,0 0-1,0-1 1,2-2-1,5-5 57,-1 0-1,0-1 1,-1 0-1,0 0 1,11-24 0,-8 12-8,-1 0 0,-1-1 0,-1 0-1,-2-1 1,5-26 0,6-128 392,-16 162-405,0 0 0,-2 0 1,0-1-1,-1 1 0,0 0 0,-2 0 0,-5-18 0,9 35-87,-1-1 0,1 1 0,0-1 0,0 1 0,0 0 0,0-1 0,0 1 0,0-1 0,-1 1 0,1 0 0,0-1 0,0 1 0,-1 0 0,1-1 0,0 1 0,0 0 0,-1 0 0,1-1 0,0 1 0,-1 0 0,1 0 0,0 0 0,-1-1 0,1 1 0,-1 0 0,1 0 0,-1 0 0,-5 8 90,-1 26-11,6-28-66,-4 26 40,1 1 0,2 0 0,1-1-1,5 45 1,4-11 176,19 75 0,-18-97-108,10 33 264,-19-76-380,0-1 0,0 1 0,0 0 1,0-1-1,1 1 0,-1-1 0,0 1 1,1 0-1,-1-1 0,1 1 0,-1-1 1,0 1-1,1-1 0,-1 1 0,1-1 1,0 1-1,-1-1 0,1 0 0,-1 1 1,1-1-1,-1 0 0,1 1 0,0-1 1,-1 0-1,1 0 0,0 1 0,-1-1 1,1 0-1,0 0 0,-1 0 0,1 0 0,0 0 1,0 0-1,-1 0 0,1 0 0,0 0 1,-1-1-1,1 1 0,0 0 0,-1 0 1,1-1-1,-1 1 0,1 0 0,0-1 1,-1 1-1,1 0 0,-1-1 0,1 1 1,-1-1-1,2 0 0,20-22-3060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9848,'0'0'5446,"10"-2"-4978,33-5-22,-41 7-425,-1 0 0,0 0 0,0 0 0,0 1 0,0-1 0,0 0 0,0 0 0,0 1 1,0-1-1,0 1 0,-1-1 0,1 1 0,0-1 0,0 1 0,0 0 0,0 0 0,-1-1 1,1 1-1,0 0 0,-1 0 0,1-1 0,0 1 0,-1 0 0,1 0 0,-1 0 1,0 0-1,1 0 0,-1 0 0,0 0 0,1 0 0,-1 0 0,0 2 0,1 31 429,-1-31-394,-4 25 334,0 0-1,-2 0 1,-13 36 0,18-62-370,1-1 0,-1 0 1,1 0-1,0 0 1,-1 0-1,1 1 0,0-1 1,0 0-1,0 0 0,0 0 1,0 1-1,0-1 1,0 0-1,0 0 0,1 0 1,-1 1-1,0-1 0,1 0 1,-1 0-1,1 0 0,-1 0 1,1 0-1,-1 0 1,1 0-1,0 0 0,0 0 1,-1 0-1,1 0 0,0 0 1,0 0-1,0-1 0,0 1 1,0 0-1,0-1 1,0 1-1,0-1 0,0 1 1,1-1-1,-1 1 0,0-1 1,0 0-1,0 1 1,0-1-1,1 0 0,-1 0 1,2 0-1,8 0 72,0 0-1,0 0 1,0-1 0,13-3-1,-13 2 6,44-12 237,-45 11-225,1 0 0,0 0 0,0 1 0,22-2-1,-26 2 180,-2 0-3337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2.7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13 9648,'0'0'11121,"-9"-3"-10611,4 1-422,0 1-19,0-1-1,0 1 1,0 0 0,0 0 0,0 0 0,0 1 0,0 0 0,0 0-1,0 0 1,0 0 0,0 1 0,-6 1 0,2 1 100,0 1 0,1 0-1,-1 0 1,1 1 0,0 0 0,1 0-1,-14 13 1,0 2 740,-21 29-1,41-47-852,-1-1 31,0 1 0,1 0 0,-1 0 0,1 0 0,0 0 0,0 0 0,-1 0 0,1 0 0,0 1 0,1-1 0,-1 0 0,0 0 0,1 1 1,-1-1-1,1 1 0,0-1 0,0 0 0,0 1 0,0-1 0,0 1 0,0-1 0,1 0 0,-1 1 0,1-1 0,0 0 0,-1 1 0,1-1 0,0 0 1,0 0-1,1 0 0,-1 0 0,0 0 0,1 0 0,-1 0 0,1 0 0,3 2 0,3 3 101,0-1-1,0 0 1,1 0 0,-1-1-1,1-1 1,1 1-1,13 4 1,5-1 175,0 0-1,0-2 0,1-1 1,0-1-1,0-2 1,56-2-1,-82 0-360,0 0-1,-1 0 1,1-1-1,0 1 0,-1-1 1,1 1-1,0-1 1,-1 0-1,1 0 0,-1 0 1,1 0-1,4-4 1,-6 4-3,0-1 1,1 1 0,-1-1 0,0 1 0,0-1 0,0 0-1,0 0 1,-1 1 0,1-1 0,0 0 0,-1 0-1,1 0 1,-1 0 0,0 0 0,1 0 0,-1 0-1,0 0 1,0-2 0,0-10-4071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11576,'0'0'-15,"17"-2"30,200-37 321,-152 30 373,128 0 0,-172 9-216,0 0-1,0 2 0,-1 1 0,37 9 1,-57-12-522,0 0 0,1 0 0,-1 0 0,1 0 0,-1 0 0,0 0 0,1 0 0,-1 1 1,0-1-1,1 0 0,-1 0 0,0 0 0,1 1 0,-1-1 0,0 0 0,1 0 0,-1 1 1,0-1-1,0 0 0,1 1 0,-1-1 0,0 0 0,0 1 0,0-1 0,1 0 0,-1 1 1,0-1-1,0 0 0,0 1 0,0-1 0,0 1 0,0-1 0,0 0 0,0 1 0,0-1 1,0 1-1,0-1 0,0 0 0,0 1 0,0-1 0,0 0 0,0 1 0,0-1 0,-1 1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258 360 6632,'0'0'2954,"-13"4"-2427,3-2-408,-7 3 111,1 0 0,1 0 0,-29 15 0,26-10 37,3-3 54,0 2-1,1-1 1,0 2 0,0 0 0,1 0 0,-13 15 0,24-24-270,1 0-1,0 0 1,0 0-1,0 0 1,0 0 0,0 0-1,1 0 1,-1 1-1,0-1 1,0 0 0,1 1-1,-1-1 1,1 0-1,-1 1 1,1-1 0,0 1-1,-1-1 1,1 1 0,0-1-1,0 1 1,0-1-1,0 1 1,0-1 0,1 1-1,-1-1 1,0 1-1,1-1 1,-1 0 0,1 1-1,-1-1 1,1 0-1,0 1 1,-1-1 0,1 0-1,2 3 1,0-2 30,-1 0-1,1 0 1,0 0-1,0 0 1,0-1-1,1 1 1,-1-1-1,0 0 1,0 0 0,1 0-1,-1 0 1,1-1-1,-1 1 1,6-1-1,-1 0 14,1 0 0,0-1 0,-1 0 0,1 0-1,-1-1 1,1 0 0,-1-1 0,0 0 0,0 0-1,0 0 1,0-1 0,0-1 0,-1 1 0,0-1-1,0 0 1,0-1 0,0 0 0,-1 0 0,0 0-1,9-13 1,-4 3 23,-1 0-1,-1-1 0,0 0 1,-1 0-1,-1-1 1,-1 0-1,0 0 0,4-29 1,-6 24-26,17-107 295,-18 106-258,-2-1 0,0 1 0,-5-33 0,3 50-5,-2 9 8,-1 13 10,-3 52 71,3 1 0,6 101 0,2-39 376,-5-129-579,1-1 1,0 1 0,0 0-1,0-1 1,0 1-1,0-1 1,0 1 0,0-1-1,0 1 1,0-1-1,0 1 1,0 0 0,0-1-1,0 1 1,1-1-1,-1 1 1,0-1 0,0 1-1,1-1 1,-1 1 0,0-1-1,1 1 1,-1-1-1,0 0 1,1 1 0,-1-1-1,0 1 1,1-1-1,-1 0 1,1 1 0,-1-1-1,1 0 1,-1 0 0,1 1-1,15-7-1566,-11 4-128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11552,'0'0'2430,"-4"14"-2156,-54 198 1242,52-191-1133,1 1 0,1 0 0,1 0 0,1 1 0,0-1 0,3 27 0,-1-46-308,1 0 0,-1 0 0,0 0 0,1 0 0,-1 0 0,1 0 0,0 0 0,0-1 0,0 1 0,1 0 0,-1 0 0,1-1 0,-1 1 0,1-1 0,0 0 0,0 1 0,0-1 0,0 0 0,0 0-1,1 0 1,-1 0 0,4 2 0,-1-2 21,0 0-1,0 0 1,0-1-1,0 0 1,0 1-1,0-2 0,0 1 1,1-1-1,-1 1 1,0-1-1,1-1 1,5 0-1,5-1 19,10-1 304,0-1 0,0 0 0,48-17-1,-69 20-1341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9944,'0'0'3942,"16"-3"-3450,55-11-19,119-19 1282,-68 20 504,-105 8-1767,-9 3-2995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7:5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10752,'0'0'2320,"13"-9"-1711,39-29-4,-50 37-522,0-1 0,0 1 0,1-1 0,-1 1 1,1-1-1,-1 1 0,0 0 0,1 0 0,0 1 0,-1-1 0,1 0 0,0 1 0,-1 0 0,5-1 0,-6 1-42,-1 1 0,1-1 0,0 0 0,0 1 0,-1-1-1,1 1 1,0-1 0,-1 1 0,1-1 0,0 1 0,-1-1 0,1 1 0,-1-1-1,1 1 1,-1 0 0,1 0 0,-1-1 0,1 1 0,-1 0 0,0-1 0,1 1-1,-1 0 1,0 0 0,0 0 0,1 0 0,-1-1 0,0 1 0,0 1-1,0 5 128,0 1-1,-1-1 0,1 0 1,-2 0-1,1 0 0,-4 12 1,-37 87 912,18-50 536,24-55-1594,0-1 1,0 1 0,0-1-1,0 1 1,1-1-1,-1 1 1,0-1 0,0 1-1,0-1 1,1 1 0,-1-1-1,0 0 1,0 1-1,1-1 1,-1 1 0,0-1-1,1 0 1,-1 1 0,0-1-1,1 0 1,-1 1-1,0-1 1,1 0 0,-1 0-1,1 1 1,-1-1 0,1 0-1,-1 0 1,1 0-1,-1 0 1,1 0 0,-1 0-1,1 0 1,-1 1 0,0-1-1,2-1 1,22 5 342,-20-3-303,7-1 67,0 0 1,1 0 0,-1-2 0,16-2 0,-18 2-67,1 0 0,0 1 0,0 0 0,0 1 0,0 0 0,17 3 0,-9 0-296,-12-3-2519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0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6328,'0'0'4746,"10"-7"-4079,-1 0-532,2-1 38,-1 0 0,1-1 0,-1-1 0,14-16 0,15-30 590,-2-1 0,-3-1 0,38-89 0,-59 116-283,-2-1 0,-1 0 0,11-62 0,-20 63 309,-1 31-770,0 0 0,0-1 0,0 1-1,0 0 1,0-1 0,0 1-1,0 0 1,0 0 0,0-1 0,0 1-1,-1 0 1,1-1 0,0 1 0,0 0-1,0 0 1,0-1 0,-1 1-1,1 0 1,0 0 0,0-1 0,0 1-1,-1 0 1,1 0 0,0 0 0,0 0-1,-1-1 1,1 1 0,0 0-1,-1 0 1,0 0 8,0 0 0,0 1 0,0-1 0,1 1 0,-1-1 0,0 1 0,0-1 0,0 1 0,1-1 0,-1 1 0,0 0 0,1-1 0,-1 1 0,0 0-1,0 1 1,-10 13 52,1 0-1,0 0 1,2 1-1,-1 1 1,2-1-1,-8 28 1,0 6 57,-7 54 1,14-62-71,-13 84 116,19-103-111,0-1-1,1 0 1,4 36 0,-2-52-36,1 0-1,-1 0 1,1 1 0,3 6 0,-5-12-24,0 0 0,1 0 1,-1 0-1,1 1 0,-1-1 1,1 0-1,-1 0 0,1 0 1,0 0-1,0 0 0,-1-1 0,1 1 1,0 0-1,0 0 0,0 0 1,0-1-1,0 1 0,0 0 1,0-1-1,0 1 0,0-1 1,0 1-1,0-1 0,1 0 0,-1 0 1,0 1-1,0-1 0,0 0 1,2 0-1,9-3 42,0-1-1,0 0 1,0 0 0,0-1-1,-1-1 1,0 0 0,0-1-1,0 0 1,-1 0 0,0-1-1,0-1 1,-1 1 0,14-18-1,4-8 106,-2-2-1,35-62 0,-43 76-42,-15 20-94,0 0 1,-1-1-1,1 1 0,0 0 1,-1 0-1,1-1 1,-1 1-1,0-1 1,0 1-1,0-1 0,0 1 1,0-1-1,0 0 1,-1 0-1,1-3 1,-1 5-1,0 1-16,-1 0-1,1 0 1,0 0 0,0 0 0,-1 0-1,1 1 1,0-1 0,0 0 0,0 0-1,-1 0 1,1 0 0,0 0 0,0 0-1,0 1 1,0-1 0,-1 0 0,1 0-1,0 0 1,0 1 0,0-1 0,0 0-1,0 0 1,0 0 0,-1 1 0,1-1-1,0 0 1,0 0 0,0 0-1,0 1 1,0-1 0,0 0 0,0 0-1,0 1 1,0-1 0,0 0 0,0 1-1,-2 18 33,3 17-42,2-26 12,-2-3-1,1 1 0,0 0 0,1 0 0,0-1 0,0 1 0,1-1 0,-1 0 0,9 11 0,-11-18-4,0 1 0,-1 0 0,1-1 1,0 0-1,0 1 0,0-1 0,-1 0 0,1 1 0,0-1 0,0 0 0,0 0 1,0 0-1,0 0 0,0 1 0,0-1 0,-1-1 0,1 1 0,0 0 1,0 0-1,0 0 0,0 0 0,0-1 0,0 1 0,-1 0 0,1-1 1,0 1-1,0 0 0,0-1 0,-1 0 0,1 1 0,1-2 0,22-20 48,-21 19-39,51-60 191,-41 53-109,-6 10 23,-6 3-106,0-1 0,-1 0 1,1 0-1,-1 0 0,1 0 0,-1 1 0,0-1 0,0 0 1,0 0-1,0 4 0,-18 271 255,11-199-141,4-43-55,-8 62 273,9-85-320,2-8 2,0-1 0,-1 1 0,1 0-1,-1-1 1,0 1 0,0-1 0,0 0 0,-1 1 0,1-1 0,-1 0 0,1 0-1,-1 0 1,0 0 0,-1 0 0,-4 5 0,5-7-10,-1 2 50,-1 0 0,1 0 0,-1-1 0,0 0 0,-8 4 0,10-6-40,0 1 1,-1-1-1,1 0 0,0 0 0,-1 0 0,1 0 1,0 0-1,-1-1 0,1 1 0,0-1 1,0 1-1,0-1 0,-3-1 0,3 1-13,0-1 1,0 1-1,1 0 0,-1-1 0,0 1 1,1-1-1,-1 0 0,1 1 0,0-1 1,0 0-1,-1 0 0,1 0 0,0 0 1,1 0-1,-1 0 0,0 0 0,1 0 1,-1 0-1,1 0 0,-1 0 0,1-1 1,0 1-1,0 0 0,0 0 0,0-3 1,1-9 27,0 1 0,4-22 0,0 13-15,1 2 1,1-1 0,0 1-1,2 0 1,0 0 0,1 1 0,1 0-1,1 1 1,1 1 0,0-1-1,1 2 1,20-18 0,-24 25-33,7-7 50,1 0 1,0 1 0,23-13-1,-35 24-51,0 1-1,1 0 0,-1 0 1,0 1-1,1 0 0,0 0 1,-1 1-1,1-1 0,0 1 1,0 1-1,0-1 0,-1 1 1,1 0-1,0 1 1,10 1-1,-2 2-3398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137 102 5416,'0'0'6913,"-12"2"-6413,-37 10 24,45-11-398,0 1-1,0 0 1,0 0 0,0 0 0,0 0-1,1 1 1,-1-1 0,1 1 0,0 0-1,0 0 1,0 0 0,0 0 0,1 1-1,-1-1 1,1 1 0,0-1 0,-1 1-1,0 5 1,0-2 70,0 1-1,1-1 1,0 1 0,0 0 0,1-1-1,0 1 1,1 0 0,-1 9-1,2-13-138,0 0 0,-1 0 0,1 1 0,1-1 0,-1 0 0,0 0 0,1 0 0,0 0 0,0 0 0,0 0 0,1-1-1,-1 1 1,1-1 0,0 1 0,0-1 0,0 0 0,0 0 0,1-1 0,-1 1 0,1-1 0,0 1 0,-1-1 0,1 0-1,0 0 1,0-1 0,0 1 0,1-1 0,-1 0 0,0 0 0,7 0 0,-5 0-22,-1 0 0,1 0 1,0-1-1,-1 0 0,1 0 0,0-1 1,-1 1-1,1-1 0,0-1 0,-1 1 1,0-1-1,1 0 0,-1 0 0,0 0 1,0-1-1,0 0 0,0 0 1,0 0-1,-1 0 0,1-1 0,-1 0 1,0 0-1,4-4 0,-4 1 22,1 0 0,-1 1-1,-1-1 1,1-1 0,-1 1 0,-1 0-1,1-1 1,-1 1 0,0-1-1,1-14 1,-3 19-36,0 0 1,-1 0-1,1-1 0,-1 1 0,1 0 0,-1 0 0,0-1 1,0 1-1,0 0 0,-1 0 0,1 0 0,-1 0 1,1 0-1,-1 1 0,0-1 0,0 1 0,0-1 1,-1 1-1,1-1 0,-1 1 0,1 0 0,-1 0 0,0 0 1,1 1-1,-1-1 0,0 1 0,-5-2 0,1 0 32,0 0 0,-1 1 0,1 0 0,-1 1-1,0 0 1,0 0 0,1 1 0,-1 0 0,0 0 0,0 0-1,0 1 1,-11 3 0,139-47 526,24-9-445,-122 45-58,0 2 0,1 0 1,-1 1-1,37-1 1,-57 5-56,0 0 0,0 0 0,0 0 0,-1 0 0,1 0 0,0 0 0,0 1 1,0-1-1,-1 1 0,1-1 0,0 1 0,-1 0 0,1-1 0,0 1 0,-1 0 1,1 0-1,-1 0 0,1 0 0,-1 1 0,0-1 0,2 2 0,-2-1 5,0 1-1,1 0 0,-2-1 0,1 1 0,0 0 0,0 0 1,-1 0-1,0 0 0,1 0 0,-1 0 0,0 0 0,-1 3 1,-2 26 351,-11 50 1,14-80-352,0-2-9,-1 1 1,1-1 0,0 1-1,0-1 1,0 1-1,0 0 1,-1-1-1,1 1 1,0-1 0,0 1-1,0-1 1,0 1-1,0-1 1,0 1-1,1-1 1,-1 1 0,0-1-1,0 1 1,0-1-1,0 1 1,1-1-1,-1 1 1,0-1-1,0 1 1,1-1 0,-1 1-1,0-1 1,1 1-1,0-1 1,-1 0-4,1 0 0,0 0 0,0 0 0,0 0-1,0 0 1,0 0 0,-1 0 0,1 0 0,0-1 0,0 1 0,0 0 0,-1-1 0,1 1 0,0-1-1,0 1 1,0-1 0,36-30 95,-31 26-64,84-77 179,-89 81-217,0 1-1,0-1 1,0 0-1,0 0 1,0 1 0,0-1-1,0 1 1,0-1-1,0 1 1,1-1-1,-1 1 1,0 0-1,0 0 1,0-1-1,1 1 1,1 0 0,-3 1-1,1-1 1,0 0-1,0 0 1,-1 1-1,1-1 1,0 0-1,-1 1 1,1-1-1,0 1 1,-1-1 0,1 1-1,0-1 1,-1 1-1,1 0 1,-1-1-1,1 1 1,-1-1-1,0 1 1,1 1 0,2 3 26,-1 1 1,-1 0 0,1 0 0,-1 0 0,1 9-1,0-4-15,0 4 23,1 2 31,0-1 1,0 0-1,2 0 0,12 30 0,-16-43-55,1 0 0,-1 0 0,1 0 1,0 0-1,0 0 0,0-1 0,0 1 0,0-1 0,1 1 0,-1-1 1,1 0-1,-1 0 0,1 0 0,0 0 0,0-1 0,0 1 0,0-1 1,0 0-1,0 0 0,1 0 0,-1 0 0,0 0 0,0-1 0,1 1 1,-1-1-1,0 0 0,1 0 0,-1 0 0,0-1 0,1 1 0,4-2 1,7-2 92,1-1 1,-1 0 0,1-1 0,-2-1 0,1 0 0,23-16 0,-13 4-1414,-1 0 0,31-32-1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0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94 4616,'0'0'7462,"-12"2"-7020,-9 1-5,-36 11 1,49-11-238,-1 0-1,1 1 1,0-1-1,0 1 1,0 1 0,0 0-1,1 0 1,-11 9 0,13-9-32,0 0 0,0 0 1,1 1-1,0-1 1,0 1-1,0 0 0,1 0 1,0 1-1,-4 11 1,6-15-104,0 0 1,1 0 0,-1 0 0,1 1 0,0-1 0,0 0-1,0 0 1,1 1 0,-1-1 0,1 0 0,0 0-1,0 0 1,0 1 0,0-1 0,0 0 0,1-1 0,-1 1-1,1 0 1,0 0 0,0-1 0,0 1 0,0-1 0,4 4-1,-3-3-8,1 0 0,-1 0 0,1 0 0,0-1 0,-1 0 0,1 0 0,0 0 0,1 0 0,-1 0 0,0-1 0,0 0 0,1 0 0,-1 0 0,1 0 0,-1-1 0,1 1 0,-1-1 0,1-1 0,-1 1 0,1 0-1,-1-1 1,7-2 0,-4 1 19,0 0 0,0-1 0,0 0 0,0 0 0,0-1 0,-1 0 0,1 0 0,-1 0 0,0-1 0,-1 0 0,1 0 0,6-9 0,-7 8 16,0 0 1,0-1 0,-1 1 0,0-1-1,0 0 1,-1 0 0,3-9-1,-5 14-55,-1-1 1,1 1-1,-1-1 0,0 1 0,0-1 0,0 1 0,0-1 0,0 1 0,0-1 0,-1 1 0,1-1 0,-1 1 0,1 0 0,-1-1 0,0 1 0,0 0 0,0-1 0,-1 1 0,1 0 0,0 0 0,-1 0 0,1 0 0,-1 0 0,0 0 0,0 1 0,-2-3 0,1 3 1,1 0 0,0 0 0,-1 0-1,1 0 1,-1 1 0,1-1 0,-1 1 0,0-1 0,1 1 0,-1 0 0,-4 1-1,4-1 13,2 0 1,2 0 158,56 5 62,-44-6-230,1 0 1,0-1-1,0-1 1,-1 0 0,1-1-1,-1 0 1,0-1 0,22-12-1,-11 2 95,32-28-1,4-3 285,-64 71 49,3-12-420,0-1 1,0 1-1,1 0 0,0-1 0,1 1 1,1 0-1,0-1 0,1 1 0,0-1 1,1 0-1,0 0 0,8 15 0,-11-25-41,0 0 0,0-1 0,1 0-1,-1 1 1,0-1 0,0 0 0,1 1-1,-1-1 1,1 0 0,-1 0 0,1 0-1,-1 0 1,1-1 0,0 1 0,0 0 0,-1-1-1,1 1 1,0-1 0,0 0 0,-1 1-1,1-1 1,0 0 0,0 0 0,0 0-1,0 0 1,-1 0 0,1-1 0,0 1 0,0-1-1,0 1 1,-1-1 0,1 1 0,0-1-1,-1 0 1,3-1 0,5-3 21,-1 0 0,0 0 0,0-1 1,0 0-1,8-9 0,2-1 18,-4 4 79,-1-1 0,21-27 0,-8 16 337,-25 32-447,-1 0 0,2-1-1,-1 1 1,1 0 0,1 0 0,-1-1 0,7 13 0,30 49 44,-36-65-49,0 1 0,0-1 0,0 0 0,1 0 0,0 0 0,0 0 0,0 0 0,8 5 0,-10-8-2,0 0 1,0 0 0,0 0 0,0 0 0,1-1 0,-1 1-1,0 0 1,0-1 0,0 1 0,1-1 0,-1 0-1,0 0 1,1 0 0,-1 0 0,0 0 0,1-1-1,-1 1 1,0-1 0,0 1 0,0-1 0,1 0 0,-1 0-1,3-2 1,7-5 20,-1-1 0,0 0 0,0 0-1,-1-1 1,-1-1 0,15-20 0,8-8 48,-29 36-66,0-1 14,0 1-1,0 0 1,0-1-1,1 1 1,4-3-1,-7 6-21,-1-1 0,1 1 0,0 0-1,-1 0 1,1-1 0,0 1 0,-1 0 0,1 0-1,0 0 1,-1 0 0,1 0 0,0-1 0,-1 1-1,1 1 1,0-1 0,0 0 0,-1 0 0,1 0-1,0 0 1,-1 0 0,1 1 0,0-1 0,-1 0 0,1 0-1,-1 1 1,1-1 0,0 1 0,-1-1 0,1 0-1,-1 1 1,1-1 0,-1 1 0,1-1 0,-1 1-1,0 0 1,1-1 0,-1 1 0,0-1 0,1 1-1,-1 1 1,50 80 222,-44-73-191,1 0 1,0 0-1,1-1 1,0 1 0,0-2-1,13 10 1,-18-15-23,1-1 1,-1 1 0,1-1-1,0 1 1,-1-1 0,1 0-1,0-1 1,0 1 0,-1-1-1,1 1 1,0-1 0,0 0-1,0 0 1,0-1 0,-1 1-1,1-1 1,0 0 0,0 0-1,-1 0 1,1-1 0,6-3-1,-2 2-557,-1-2 0,1 1 0,-1-1-1,1-1 1,-1 1 0,-1-1 0,11-12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1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1 877 3808,'0'0'9186,"4"-13"-8636,85-230 2752,-80 222-2733,18-37 0,2 0 350,-27 50-613,2 0-1,-1 1 0,1-1 0,0 1 0,1 0 0,0 0 0,0 1 0,0-1 0,1 1 0,10-9 0,-15 15-282,0 0 0,0 1-1,-1-1 1,1 0 0,0 1 0,-1-1-1,1 1 1,0-1 0,-1 1 0,1-1-1,-1 1 1,1-1 0,-1 1-1,1 0 1,-1-1 0,1 1 0,-1 0-1,0-1 1,1 1 0,-1 0 0,0 0-1,1 0 1,5 20 91,-1-1 0,0 1 0,-1 0 1,-2 0-1,1 28 0,-2-29-43,8 138 429,-10-113-243,0-42-205,1 0 1,-1 0 0,0 0 0,1 0-1,-1 0 1,-1 0 0,1 0-1,0 0 1,-1 0 0,1 0 0,-4 4-1,3-7-33,1 1 0,0-1 1,0 1-1,-1-1 0,1 0 0,0 1 0,0-1 0,-1 0 0,1 0 0,0 0 1,-1 0-1,1 0 0,0 0 0,-1 0 0,1-1 0,0 1 0,0 0 0,-1-1 1,1 1-1,0-1 0,0 1 0,-3-2 0,0 0 8,0-1-1,-1 1 1,1-1 0,0 0 0,-4-4-1,6 6-14,-12-12 99,1-1 0,1 0 0,-17-25 0,29 38-105,-5-10 271,20 11-139,-14 0-139,17 2 37,0 2 0,28 8-1,-26-6-22,30 4 1,-32-7-18,-1-2 0,1 0 0,0-1 0,-1-1 0,1-1 0,-1 0 0,0-2 0,1 1 0,-1-2 0,-1-1 0,1 0 0,-1 0 0,0-2 0,-1 0 0,1-1 0,-2-1 0,27-21 0,-39 29 5,11-10-30,-12 12 32,-1-1 0,1 1-1,-1 0 1,0 0 0,1-1 0,-1 1-1,0 0 1,0-1 0,1 1 0,-1-1-1,0 1 1,0 0 0,1-1 0,-1 1-1,0-1 1,0 1 0,0 0 0,0-1-1,0 1 1,0-1 0,1 1-1,-1-1 1,0 1 0,0 0 0,0-1-1,-1 0 1,-1 2 4,0 0 1,0 1-1,0-1 0,0 0 0,0 1 1,1 0-1,-1-1 0,0 1 0,1 0 1,-1 0-1,-1 3 0,2-4-2,-6 8 4,-1 1 0,1 1-1,1-1 1,0 1 0,1 0-1,-7 20 1,11-28-7,-1 0-1,2 1 1,-1-1-1,0 0 1,0 1 0,1-1-1,0 1 1,0-1-1,0 0 1,0 1-1,0-1 1,1 1 0,0-1-1,-1 0 1,1 1-1,0-1 1,1 0-1,-1 0 1,0 0 0,1 0-1,0 0 1,0 0-1,0 0 1,0 0-1,0-1 1,1 1-1,-1-1 1,1 0 0,2 3-1,-4-5 0,0 1 0,1-1 0,-1 1 0,0-1 0,0 1 0,0-1-1,0 0 1,0 0 0,1 0 0,-1 1 0,0-1 0,0 0 0,0 0 0,1-1 0,-1 1-1,0 0 1,0 0 0,0-1 0,0 1 0,1 0 0,-1-1 0,0 1 0,0-1 0,0 1-1,0-1 1,0 0 0,0 0 0,0 1 0,0-1 0,-1 0 0,1 0 0,0 0 0,0 0-1,-1 0 1,2-2 0,2-2 6,-1-1 0,1 1-1,-1-1 1,0 0 0,1-7-1,-1 5 10,-1-1-1,0 0 1,-1 0-1,0 0 1,-1 0 0,0 0-1,0 0 1,-1 0-1,0 0 1,0 0-1,-1 0 1,-1 1-1,1-1 1,-1 0 0,-1 1-1,1 0 1,-9-13-1,9 19-2,3 2-12,0 0 1,-1 0-1,1 0 1,0-1-1,-1 1 1,1 0-1,0 0 1,0 0-1,-1 0 1,1 0-1,0-1 1,0 1-1,0 0 1,-1 0-1,1 0 1,0-1-1,0 1 1,0 0 0,0 0-1,-1-1 1,1 1-1,0 0 1,0 0-1,0-1 1,0 1-1,0 0 1,0-1-1,0 1 1,0 0-1,0 0 1,0-1-1,0 1 1,0-1-1,20-1 14,-7 2-22,0-1 1,0-1-1,-1 0 0,1-1 1,-1 0-1,1-1 0,-1 0 1,0-1-1,-1 0 0,1-1 1,-1 0-1,14-11 0,-6 3 3,-1-1 0,0 0 0,-1-2 0,0 0 0,-1 0 0,-2-2 0,0 0 0,0-1 0,-2 0 0,-1-1 0,14-32 0,-8 6 42,-2-1-1,16-86 0,-30 111 10,-1 22-43,0 0 0,0 0-1,0 0 1,0 0 0,0 0-1,0 0 1,-1 0 0,1 0-1,0 0 1,-1 0 0,1 0-1,0 0 1,-1 0 0,0 0-1,1 0 1,-1 0 0,-1-1 0,1 2-5,0 0 0,0 1 0,0-1 1,0 1-1,0-1 0,1 1 1,-1-1-1,0 1 0,0 0 1,0 0-1,0-1 0,1 1 0,-1 0 1,0 0-1,1 0 0,-1 0 1,1-1-1,-1 1 0,0 2 1,-2 1-4,-11 18-5,1 1 0,0 1 1,2 0-1,1 0 0,-11 39 0,-21 132 64,36-151-24,2-1 1,3 1-1,5 73 1,-3-103-10,0 0 0,1 0-1,1 0 1,0 0 0,1-1 0,0 0 0,1 1-1,12 21 1,-16-34-18,-1 0-1,1-1 1,0 1 0,-1 0-1,1 0 1,0 0-1,0-1 1,0 1 0,-1-1-1,1 1 1,0 0-1,0-1 1,0 0 0,0 1-1,0-1 1,0 1-1,0-1 1,0 0 0,0 0-1,0 0 1,0 0-1,0 0 1,0 0 0,2 0-1,1 0 4,-1-1-1,0 0 1,0 0-1,0 0 1,0 0-1,0-1 1,0 1-1,3-4 1,5-2 24,-1-2 1,18-17 0,69-87 187,-75 81-157,-16 22 6,1 1-1,0-1 0,8-8 1,-12 20-23,-3 8-22,-2 16 1,2-21-11,0 16 7,0 0 1,2 0-1,1 0 0,0 0 0,10 29 0,-13-50-19,0 1 0,0 0-1,0 0 1,0-1 0,0 1-1,1 0 1,-1 0 0,0-1-1,0 1 1,1 0 0,-1-1-1,0 1 1,1 0 0,-1-1-1,1 1 1,-1 0 0,1-1-1,-1 1 1,1-1 0,0 1-1,-1-1 1,1 1-1,-1-1 1,1 1 0,0-1-1,0 0 1,-1 0 0,1 1-1,0-1 1,-1 0 0,1 0-1,0 0 1,0 1 0,-1-1-1,1 0 1,0 0 0,0 0-1,0 0 1,-1-1 0,1 1-1,0 0 1,0 0 0,-1 0-1,1-1 1,0 1-1,-1 0 1,1-1 0,0 1-1,-1 0 1,1-1 0,0 1-1,-1-1 1,1 1 0,-1-1-1,1 1 1,0-2 0,7-5 11,-1-1 1,0 1 0,9-14 0,-10 12 9,71-102 186,-78 127-204,1 0 1,1-1-1,5 31 0,-5-42 3,0 1-1,0-1 0,0 1 0,0-1 0,1 0 0,0 0 0,0 0 0,0 0 0,0 0 0,1 0 0,0 0 0,3 3 0,-5-5-4,1-1 0,-1 0 0,1 0 0,0 0 0,-1 0 0,1-1 0,0 1 0,0 0 0,-1-1 0,1 1 0,0-1 0,0 1 0,0-1 0,0 0 0,0 0 0,-1 0 0,1 0-1,0 0 1,0 0 0,0-1 0,0 1 0,0-1 0,-1 1 0,1-1 0,0 1 0,0-1 0,-1 0 0,1 0 0,0 0 0,-1 0 0,3-3 0,5-2 8,0-2-1,-1 1 1,0-1 0,-1 0-1,13-18 1,29-52 20,-27 39-21,7-12 6,-2-2 0,-3 0 0,-2-2 0,-2 0-1,-3-1 1,12-69 0,-22 94-25,-4 21 1,0-1-1,-1 1 1,0-1 0,0 0 0,-1 1 0,-1-1-1,0 0 1,-2-12 0,2 23 8,0 0 0,0-1 0,0 1 0,0 0 0,0 0 1,0 0-1,0 0 0,-1 0 0,1 0 0,0 0 0,0-1 0,0 1 0,0 0 0,0 0 1,0 0-1,0 0 0,-1 0 0,1 0 0,0 0 0,0 0 0,0 0 0,0 0 1,0 0-1,0 0 0,-1 0 0,1 0 0,0 0 0,0 0 0,0 0 0,0 0 1,0 0-1,-1 0 0,1 0 0,0 0 0,0 0 0,0 0 0,0 0 0,0 0 1,0 0-1,-1 0 0,1 0 0,0 1 0,0-1 0,0 0 0,0 0 0,0 0 1,0 0-1,0 0 0,0 0 0,0 0 0,-1 1 0,1-1 0,0 0 0,0 0 1,0 0-1,0 0 0,0 0 0,0 0 0,0 1 0,0-1 0,0 0 0,0 0 1,-6 10-23,-15 45-11,1 2 0,-18 91 0,-3 122-53,39-249 92,1 1-1,2 34 0,0-48-1,-1 0 0,2 0-1,-1 0 1,1-1 0,0 1-1,1 0 1,0-1 0,0 0-1,1 0 1,5 9 0,-9-15 2,1-1 0,0 1 1,-1 0-1,1-1 0,0 1 0,0 0 1,-1-1-1,1 1 0,0-1 0,0 0 0,0 1 1,0-1-1,0 1 0,0-1 0,-1 0 1,1 0-1,0 0 0,0 0 0,0 1 1,0-1-1,0 0 0,0-1 0,0 1 1,0 0-1,0 0 0,0 0 0,0-1 1,0 1-1,0 0 0,0-1 0,-1 1 1,1 0-1,0-1 0,0 0 0,1 0 1,28-25 99,-26 21-89,8-8 41,0-1-1,9-16 1,-13 18 7,0 0 0,1 1 0,0 1 0,17-16 0,-26 26-61,0 0 0,0 0 1,1-1-1,-1 1 1,0 0-1,0 0 0,1 0 1,-1 0-1,0 0 0,1 0 1,-1-1-1,0 1 0,0 0 1,1 0-1,-1 0 1,0 0-1,1 0 0,-1 0 1,0 0-1,1 0 0,-1 0 1,0 1-1,1-1 0,-1 0 1,0 0-1,0 0 1,1 0-1,-1 0 0,0 0 1,0 1-1,1-1 0,-1 0 1,0 0-1,0 0 0,1 1 1,-1-1-1,0 0 0,0 0 1,0 1-1,0-1 1,1 0-1,-1 0 0,0 1 1,0-1-1,0 0 0,0 0 1,0 1-1,0-1 0,0 0 1,0 1-1,0-1 1,0 1-1,4 21 28,-3-16-18,1 4 1,-1 0-8,0 0-1,1 0 1,1 0 0,0 0 0,0-1-1,1 1 1,0-1 0,7 13 0,-10-21-8,0-1-1,-1 1 1,1 0 0,0-1 0,-1 1-1,1 0 1,0-1 0,0 1 0,0-1-1,0 1 1,0-1 0,-1 0 0,1 1-1,0-1 1,0 0 0,0 0 0,0 1 0,0-1-1,0 0 1,0 0 0,0 0 0,0 0-1,0 0 1,0-1 0,0 1 0,0 0-1,0 0 1,1-1 0,28-15-21,-19 9 13,11-7 4,-1-1-1,0-1 1,-1-1-1,30-32 1,-36 35 5,7-8 1,-23 27 0,0-1 0,1 1 0,-1 0 0,1 0 0,1 0 0,-1 0 0,1 0 0,0 0 0,0 6 0,-1 7 0,-1 7 10,0-15 0,1-1 0,0 1 0,1 0 0,0 0-1,0 0 1,1 0 0,0-1 0,1 1 0,3 12 0,-4-22-9,-1 0-1,0 1 0,0-1 0,0 1 1,0-1-1,0 1 0,1-1 0,-1 0 0,0 1 1,0-1-1,1 1 0,-1-1 0,0 0 1,0 1-1,1-1 0,-1 0 0,0 1 0,1-1 1,-1 0-1,1 0 0,-1 1 0,0-1 1,1 0-1,-1 0 0,1 0 0,-1 0 0,1 1 1,-1-1-1,1 0 0,-1 0 0,0 0 1,1 0-1,-1 0 0,1 0 0,-1 0 0,1 0 1,-1 0-1,1-1 0,1 0 1,0 0 0,-1 0-1,1 0 1,-1 0 0,0 0 0,1-1 0,-1 1-1,0-1 1,0 1 0,1-2 0,20-38 8,-19 33 2,-1 0 1,1 0-1,-1 0 0,-1 0 0,0 0 1,0-1-1,0 1 0,-1 0 0,0-1 1,-1 1-1,0 0 0,0 0 0,-1-1 1,0 1-1,-5-12 0,6 18-6,0 1 0,0 0 0,0-1 0,0 1 0,0 0 0,0 0 0,-1-1 1,1 1-1,0 0 0,-1 0 0,1 1 0,-1-1 0,1 0 0,-1 0 0,0 1 0,1-1 0,-1 1 0,0-1 0,1 1 0,-1 0 0,0 0 0,1 0 0,-1 0 0,0 0 1,1 0-1,-1 0 0,0 0 0,0 1 0,1-1 0,-1 1 0,1-1 0,-1 1 0,-2 1 0,4-2-4,0 0 0,0 0 0,-1 0 0,1 0-1,0 1 1,0-1 0,0 0 0,0 0 0,0 0 0,0 1 0,0-1 0,-1 0 0,1 0-1,0 0 1,0 1 0,0-1 0,0 0 0,0 0 0,0 1 0,0-1 0,0 0-1,0 0 1,0 1 0,0-1 0,0 0 0,0 0 0,0 0 0,1 1 0,-1-1-1,0 0 1,0 0 0,0 0 0,0 1 0,0-1 0,0 0 0,0 0 0,1 0 0,-1 0-1,0 1 1,0-1 0,0 0 0,1 0 0,-1 0 0,0 0 0,0 0 0,0 0-1,1 1 1,-1-1 0,0 0 0,0 0 0,0 0 0,1 0 0,-1 0 0,0 0 0,0 0-1,1 0 1,-1 0 0,0 0 0,0 0 0,0 0 0,1 0 0,-1 0 0,0 0-1,1-1 1,18 2 6,-18-1-6,23 0-16,-4-1-16,0 2 1,1 0-1,-1 0 0,0 2 0,19 5 0,-36-7 28,-1 0 0,1 0-1,-1 0 1,0 1-1,0-1 1,1 0-1,-1 1 1,0 0 0,0-1-1,-1 1 1,1 0-1,0 0 1,0 0-1,-1 0 1,0 1-1,1-1 1,-1 0 0,0 1-1,0-1 1,0 0-1,0 1 1,1 4-1,0 5-3,0 1-1,-1-1 0,-1 22 1,1 4 79,-1-38-70,0 1-1,1-1 0,-1 1 1,0-1-1,0 1 1,0-1-1,0 0 1,1 1-1,-1-1 1,0 1-1,0-1 1,1 0-1,-1 1 1,0-1-1,0 0 0,1 1 1,-1-1-1,1 0 1,-1 0-1,0 1 1,1-1-1,-1 0 1,1 0-1,-1 0 1,0 1-1,1-1 1,-1 0-1,1 0 0,-1 0 1,1 0-1,-1 0 1,0 0-1,1 0 1,-1 0-1,1 0 1,-1 0-1,1 0 1,-1 0-1,1 0 1,-1-1-1,0 1 1,1 0-1,-1 0 0,1 0 1,-1-1-1,0 1 1,1-1-1,25-13 17,-20 10-15,10-7 4,28-23-1,-16 12-2,-27 20-1,1 1 0,0-1 1,0 1-1,-1-1 0,1 1 0,0 0 1,0 0-1,1 0 0,-1 0 0,0 0 0,0 0 1,0 1-1,1-1 0,-1 1 0,0 0 0,1-1 1,-1 1-1,0 0 0,0 0 0,1 1 0,-1-1 1,0 0-1,1 1 0,-1-1 0,0 1 0,0 0 1,0 0-1,1 0 0,-1 0 0,0 0 1,0 0-1,-1 0 0,1 1 0,0-1 0,0 1 1,-1 0-1,1-1 0,0 1 0,-1 0 0,0 0 1,2 2-1,0 0 3,1 1 0,-1-1 0,1 0 0,0-1 0,0 1 0,0-1 0,0 0 0,1 0 0,0 0 0,-1 0 0,1-1 0,0 0 0,0 0 0,9 2 0,-11-3 1,1-1 0,0 0-1,0 1 1,0-1 0,0-1 0,0 1 0,0-1 0,0 1-1,0-1 1,0 0 0,0 0 0,-1-1 0,1 1-1,-1-1 1,1 0 0,-1 0 0,1 0 0,-1 0-1,0-1 1,5-4 0,10-13 99,0 0-1,27-43 1,-4 6 109,-23 28-119,-17 25-74,0 1 1,1-1-1,0 1 0,0-1 1,0 1-1,0 0 0,1 0 1,-1 0-1,1 0 1,0 0-1,0 0 0,0 1 1,0-1-1,0 1 0,0 0 1,8-3-1,-11 5-15,1 0-1,-1 0 1,1 0-1,-1 1 1,1-1-1,-1 0 1,1 0-1,-1 1 1,1-1-1,-1 0 1,1 0-1,-1 1 1,1-1-1,-1 1 1,0-1-1,1 0 1,-1 1-1,0-1 1,1 1-1,-1-1 1,0 1 0,0-1-1,1 1 1,-1-1-1,0 1 1,0-1-1,0 1 1,0-1-1,0 1 1,1 0-1,3 19 65,-4-19-65,1 24 100,0 0-1,-1 0 1,-2 0 0,-1 0 0,0 0 0,-9 29 0,11-52-104,1-1-1,0 0 1,-1 1 0,1-1-1,0 0 1,-1 0 0,1 1-1,-1-1 1,0 0 0,1 0-1,-1 0 1,0 0 0,0 0-1,0 0 1,0 0 0,0 0 0,0 0-1,0 0 1,0-1 0,0 1-1,0 0 1,0-1 0,-1 1-1,1 0 1,0-1 0,0 0-1,-2 1 1,0-1-1,1 0 0,0 0-1,-1-1 1,1 1 0,0 0 0,0-1-1,-1 0 1,1 0 0,0 1 0,0-1-1,0-1 1,0 1 0,0 0 0,0 0-1,0-1 1,-1-1 0,1 2-1,1 0 0,0 0 0,0 0 0,-1 0 0,1 0 0,0 0 0,0 0 0,0-1 0,0 1 0,1 0 0,-1-1 0,0 1 0,1-1 0,-2-1 0,3 3 0,-1-1 0,0 0 0,0 1 0,1-1 0,-1 0 0,0 1 0,1-1 0,-1 0 0,1 1 0,-1-1 0,1 1 0,-1-1 0,1 1 0,-1-1 0,1 1 0,-1-1 0,1 1 0,0 0 0,-1-1 0,1 1 0,0 0 0,-1 0 0,1-1 0,0 1 0,0 0 0,-1 0 0,1 0 0,0 0 0,-1 0 0,2 0 0,56-10 0,59-2 0,-109 10-40,26-1-323,-34 2 356,1 1-1,-1 0 1,0 0-1,1 0 0,-1 0 1,0 0-1,1 0 1,-1 0-1,1 0 0,-1 0 1,0 0-1,1 0 1,-1 0-1,0 0 0,1 0 1,-1 1-1,0-1 1,1 0-1,-1 0 0,0 0 1,1 0-1,-1 1 1,0-1-1,1 0 0,-1 0 1,0 1-1,0-1 1,1 0-1,-1 0 0,0 1 1,0-1-1,0 0 1,0 1-1,1-1 0,-1 0 1,0 1-1,0-1 1,0 0-1,0 1 0,0-1 1,0 0-1,0 1 1,0-1-1,0 1 0,0-1 1,0 0-1,0 1 1,0-1-1,0 0 0,0 1 1,0-1-1,0 0 1,0 1-1,-1-1 0,1 0 1,0 1-1,0-1 1,0 0-1,-1 1 0,1-1 1,0 0-1,0 0 1,-1 1-1,1-1 0,0 0 1,0 0-1,-1 0 1,1 1-1,-1-1 0,-10 9-1531,7-7-1532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12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9344,'0'0'3541,"15"-5"-2650,77-23 453,98-16-1,366-101 2721,-499 124-3664,-37 11-2796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3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1 116 10952,'0'0'8401,"0"-8"-7864,1 2-433,-1 4-61,0-1 1,0 1-1,0 0 1,0-1-1,1 1 1,-1-1-1,1 1 0,-1 0 1,1-1-1,0 1 1,0 0-1,0 0 0,1-1 1,-1 1-1,0 0 1,1 0-1,-1 1 1,1-1-1,0 0 0,-1 0 1,1 1-1,3-3 1,12-5 359,0 0 0,0 1 0,21-6-1,-30 12-166,0 0-1,1 0 0,-1 0 0,1 1 1,-1 0-1,1 1 0,0 0 0,-1 0 0,11 2 1,-18-2-187,0 1 1,0-1 0,0 0 0,0 0 0,0 1 0,0-1 0,0 1 0,0-1 0,0 1 0,0 0 0,0-1 0,0 1 0,-1 0-1,1-1 1,0 1 0,0 0 0,-1 0 0,1 0 0,-1 0 0,1-1 0,-1 1 0,1 1 0,0 1 14,0-1 1,-1 0-1,1 1 0,-1-1 1,0 1-1,0-1 0,0 1 1,0-1-1,0 4 1,-2 4 97,-1 1 1,0-1 0,-5 14 0,7-23-132,-9 21 274,-1-1 1,0-1-1,-2 0 0,-1-1 1,0-1-1,-21 22 0,34-39-265,0-1-1,1 1 0,-1 0 0,1-1 0,-1 1 0,0 0 0,1-1 1,-1 1-1,1 0 0,0 0 0,-1-1 0,1 1 0,0 0 1,-1 0-1,1 0 0,0-1 0,0 1 0,0 0 0,0 0 0,0 0 1,0 0-1,0 0 0,0-1 0,0 1 0,0 0 0,0 0 1,1 0-1,-1 0 0,0 0 0,1-1 0,-1 1 0,0 0 0,1 0 1,-1-1-1,1 1 0,-1 0 0,1-1 0,-1 1 0,1 0 0,0-1 1,-1 1-1,2 0 0,3 2 104,1 0-1,-1 0 1,0-1 0,0 0 0,10 3-1,4 0 168,30 3 0,-36-7-279,2 0-197,0-1 1,0 0-1,0-2 1,29-5-1,-25 3-3081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2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213 491 4720,'0'0'7961,"-11"-7"-7545,-34-20 11,42 26-307,-1-1 1,1 1-1,-1 0 1,0 0-1,1 0 1,-1 1-1,0-1 1,1 1 0,-1 0-1,0 0 1,0 0-1,1 1 1,-1-1-1,0 1 1,1 0-1,-1 0 1,0 0 0,1 1-1,-1-1 1,1 1-1,0-1 1,0 1-1,-4 3 1,-9 4 283,11-7-207,-1 1 0,1 1 0,0-1 0,-7 6 0,11-7-144,-1 0-1,0 0 1,1 0-1,-1 0 1,1 0-1,0 0 1,-1 1-1,1-1 1,0 0 0,0 1-1,1-1 1,-1 1-1,1-1 1,-1 4-1,0 3 29,1-1 0,0 1 1,1-1-1,0 1 0,0-1 0,1 0 0,0 1 0,0-1 0,1 0 0,0 0 1,0 0-1,1-1 0,0 1 0,1-1 0,-1 0 0,1 0 0,1 0 0,6 6 1,-8-8-36,1-1 1,0 1 0,0-1-1,0 0 1,1 0 0,0 0 0,-1-1-1,1 0 1,0 0 0,1-1-1,-1 1 1,0-1 0,1-1 0,-1 1-1,1-1 1,0 0 0,-1-1-1,1 0 1,0 0 0,-1 0 0,1-1-1,0 0 1,7-2 0,-3 0 22,-1-1 1,0-1-1,0 0 1,-1 0 0,1-1-1,-1 0 1,16-14-1,-21 16-33,0 0-1,0 0 0,-1 0 0,0-1 1,1 0-1,-1 1 0,4-11 0,-6 13-13,0-1 0,0 0 0,-1 0 0,1 0 0,0 0 0,-1 0 0,0 0 0,0 0 0,0-1 0,0 1 0,0 0 0,-1 0 0,1 0 0,-1 0 0,-1-3 0,1 3 5,-1 1-1,1-1 1,-1 1-1,1-1 1,-1 1-1,0-1 1,0 1-1,0 0 0,0 0 1,-1 0-1,1 0 1,-4-2-1,-32-15 308,26 17-129,-5 1 3,17 1-205,0 0 0,0 0 0,0 0 0,0 0 0,0 0 0,0 0 0,-1 0 0,1 0 1,0 0-1,0 1 0,0-1 0,0 0 0,0 0 0,-1 0 0,1 0 0,0-1 0,0 1 0,0 0 0,0 0 0,0 0 0,-1 0 0,1 0 1,0 0-1,0 0 0,0 0 0,0 0 0,0 0 0,0 0 0,-1 0 0,1 0 0,0-1 0,0 1 0,0 0 0,0 0 0,0 0 0,0 0 1,0 0-1,0 0 0,0 0 0,0-1 0,-1 1 0,1 0 0,0 0 0,0 0 0,0 0 0,0 0 0,0-1 0,0 1 0,0 0 1,0 0-1,0 0 0,0 0 0,0 0 0,0-1 0,1 1 0,30-9 92,268-107 11,-274 107-60,-19 6 6,0 0 0,-1 1 1,1 0-1,0 1 0,0-1 0,0 1 0,1 0 1,-1 1-1,0-1 0,9 2 0,-14-1-32,1 1-1,-1-1 1,1 1 0,-1 0-1,0-1 1,1 1-1,-1 0 1,0 0 0,0 0-1,0 0 1,0 0 0,0 0-1,0 1 1,0-1-1,0 0 1,0 0 0,0 1-1,0-1 1,-1 1-1,1-1 1,-1 0 0,1 1-1,-1-1 1,1 1-1,-1 2 1,5 41 154,-5-39-150,1 30 96,-1-18-42,0 0 1,2 1-1,5 27 1,-7-46-79,3 12 34,0-1-1,0 0 0,1 0 0,0 0 1,10 15-1,-13-23-24,1 0 0,0-1 1,0 1-1,1-1 0,-1 0 0,1 0 1,-1 0-1,1 0 0,-1 0 0,1 0 1,0 0-1,0-1 0,0 0 1,0 1-1,0-1 0,0 0 0,0-1 1,1 1-1,-1 0 0,0-1 0,0 0 1,1 0-1,-1 0 0,6-1 1,4-1 13,-1 0 0,0-1 0,0 0 0,0-1 0,0 0 0,-1-1 0,12-6 0,74-52 109,-67 43-58,48-27 0,-50 33-44,158-82 180,-173 89-175,0 0 0,16-5 0,-17 8-18,0-1 1,-1 0 0,13-9 0,-9 7 16,-9 4 13,-12 6-23,-34 16 28,1 3 1,-46 33-1,83-53-50,-1-1 0,1 1 0,-1 0 0,1 0 0,0 0 0,0 0 0,0 1-1,0-1 1,0 1 0,0-1 0,1 1 0,-1 0 0,1-1 0,-1 5 0,1-6 0,1 0 0,0 1 0,0-1 0,1 1 0,-1-1 0,0 1 0,0-1 0,1 1-1,-1-1 1,1 0 0,-1 1 0,1-1 0,-1 0 0,1 0 0,0 1 0,0-1 0,0 0 0,0 0 0,0 0 0,0 0 0,0 0 0,0 0 0,0 0 0,0 0 0,0 0 0,1-1 0,-1 1 0,0 0 0,1-1 0,1 1 0,0 0-4,0 0 0,1 0 0,-1 0 1,0 0-1,0-1 0,1 0 0,-1 1 1,1-1-1,-1-1 0,0 1 1,1 0-1,-1-1 0,0 0 0,0 1 1,1-1-1,4-3 0,-2 2 1,-1-1 0,1 1 0,-1-1 0,0-1 0,0 1 0,0-1 0,-1 0 0,7-6 0,18-27 50,-18 21 45,22-22 0,-46 116-55,-87 349-165,99-424 127,-6 24 17,-1 0 0,-13 27 0,18-47 3,-1 1 0,1-1 0,-2 0 0,1 0 0,-1-1 0,0 0-1,0 1 1,-1-2 0,1 1 0,-1-1 0,-13 10 0,17-14-12,0 0 1,0 0-1,0 0 0,0-1 1,0 1-1,0 0 0,0-1 1,0 1-1,0-1 1,0 0-1,0 0 0,0 0 1,0 0-1,0 0 1,0 0-1,0 0 0,-1-1 1,1 1-1,-2-1 0,1-1 9,0 1-1,0-1 0,1 0 1,-1 1-1,0-1 0,1 0 1,-1-1-1,1 1 0,0 0 1,-1-1-1,-1-3 0,0 0 11,0 0 0,1 0 0,0 0 0,0 0-1,1-1 1,-1 1 0,1-1 0,1 0 0,-1 0-1,0-12 1,2 11-21,1 1 1,0 0-1,1 0 0,-1 0 1,1 0-1,1 0 0,-1 0 0,1 0 1,0 1-1,1-1 0,0 1 1,0 0-1,0 0 0,0 0 0,1 0 1,0 1-1,1 0 0,-1 0 1,7-4-1,11-8 14,1 2 0,1 0 1,38-16-1,-50 25-15,34-16-31,64-39 0,-49 25-2,-43 27 19,0-1 1,23-18-1,-23 13 8,3-2 0,0 0-1,-2-1 1,0-2 0,21-25 0,-31 33-2,-8 9 13,1-1 0,0 1 0,-1 0 1,1-1-1,-1 1 0,0-1 0,0 0 0,0 1 0,-1-1 1,1 0-1,-1 0 0,0 0 0,0 0 0,0-7 0,-1 11 11,0-3 46,0 9-58,0 6 12,1 0-1,0-1 0,1 1 0,0-1 1,1 1-1,0-1 0,0 0 0,2 0 1,-1-1-1,1 1 0,1-1 1,0 0-1,0 0 0,1-1 0,0 0 1,15 15-1,-21-23-17,1-1 0,-1 1 0,0-1 0,1 0 0,-1 1 0,1-1 0,-1 0 0,1 0 0,-1 0 0,1 0 0,-1 0 0,1 0 0,-1 0 0,1 0 0,-1-1 0,1 1 0,-1-1 0,1 1 0,-1-1 0,3-1 0,27-14 70,-23 10-45,0-1 0,-1 1 0,13-15 0,-14 14 12,1 0 0,-1 1 0,1-1 0,15-9-1,-5 4 62,15-9 21,-31 20-117,1 0 0,-1 1 0,0-1 0,1 1 0,-1-1 0,1 1 1,-1 0-1,0-1 0,1 1 0,-1 0 0,1 0 0,-1 0 0,1 0 1,-1 0-1,0 1 0,1-1 0,-1 0 0,1 1 0,-1-1 0,0 1 1,1-1-1,1 2 0,-2-1-6,0 1 0,1 0 1,-1-1-1,0 1 0,0 0 0,0 0 1,0 0-1,0 0 0,0 0 1,0 0-1,-1 0 0,1 0 0,-1 0 1,0 0-1,1 0 0,-1 0 1,0 4-1,-3 35 4,-1-22 22,-2 13 40,6-31-57,0 1 0,-1 0 0,1-1 0,0 1 0,0 0 0,1-1 0,-1 1 0,0 0 1,0-1-1,1 1 0,-1-1 0,1 1 0,0-1 0,0 3 0,0-4-6,-1 0-1,1 1 1,-1-1-1,1 0 1,-1 0 0,0 0-1,1 1 1,-1-1-1,1 0 1,-1 0 0,1 0-1,-1 0 1,1 0-1,0 0 1,-1 0-1,1 0 1,-1 0 0,1 0-1,-1 0 1,1 0-1,-1 0 1,1 0 0,-1-1-1,1 1 1,-1 0-1,0 0 1,1-1-1,-1 1 1,1 0 0,-1-1-1,1 1 1,14-12 18,-13 10-15,28-28 85,44-35-1,-73 65-89,24-16 65,-24 16-62,0-1 0,-1 1-1,1 0 1,-1-1 0,1 1 0,0 0-1,-1-1 1,1 1 0,0 0-1,-1 0 1,1 0 0,0 0 0,-1 0-1,1 0 1,0 0 0,-1 0-1,1 0 1,0 0 0,0 0 0,-1 0-1,1 0 1,0 1 0,-1-1-1,1 0 1,-1 0 0,1 1 0,0-1-1,-1 0 1,1 1 0,-1-1-1,1 1 1,-1-1 0,1 1 0,-1-1-1,1 1 1,11 37 30,-11-34-31,0 1 0,0 0-1,0-1 1,1 1 0,0 0 0,0-1-1,0 0 1,0 0 0,0 1-1,1-1 1,0-1 0,4 6-1,-4-9 0,0 1-1,0 0 0,0 0 0,0-1 0,0 0 1,0 1-1,0-1 0,0 0 0,0-1 0,0 1 0,0-1 1,5-1-1,-4 2 1,13-4 0,-1-1 1,1-1 0,-1 0 0,0-1-1,26-16 1,-21 11 3,0 2-1,25-10 1,-22 10-10,-19 8 16,-1 0 0,1 0 0,0 0 0,-1 0 0,7 0 0,1-2 70,-11 4-57,-3 2-9,-6 5-8,-32 22 14,32-24-15,-1 1 1,1 0-1,0 0 1,1 1-1,-9 8 0,3 1 40,0 0-1,1 0 0,1 1 0,-12 24 0,23-40-43,-1-1 0,1 1 1,0 0-1,-1-1 0,1 1 0,0 0 0,0 0 1,-1-1-1,1 1 0,0 0 0,0 0 0,0-1 1,0 1-1,0 0 0,0 0 0,0-1 0,0 1 1,1 0-1,-1 0 0,0-1 0,0 1 0,1 1 1,-1-2-4,1 0 1,-1 1 0,1-1 0,-1 0 0,1 0 0,0 0 0,-1 1 0,1-1 0,-1 0 0,1 0 0,-1 0 0,1 0 0,0 0 0,-1 0 0,1 0 0,-1 0 0,1-1-1,-1 1 1,1 0 0,-1 0 0,2-1 0,2 0-3,1-1-1,-1-1 1,1 1 0,-1-1-1,6-4 1,10-13-6,-1 0 0,24-34 0,1-2 8,-43 55 0,-1 1 0,1-1 0,-1 0 0,1 0 0,-1 1 0,1-1 0,-1 0 0,1 1 0,-1-1 0,1 1 0,0-1 0,-1 1 0,1-1 0,0 1 0,0-1 0,-1 1 0,1-1 0,0 1 0,0 0 0,0 0 0,0-1 0,-1 1 0,1 0 0,0 0 0,0 0 0,0 0 0,0 0 0,1 0 0,-1 1 0,0 1 0,0-1 0,0 0 0,0 1 0,0-1 0,0 1 0,-1-1 0,1 1 0,0-1 0,-1 1 0,1 2 0,11 23 0,-9-22-1,1 0 1,1 0-1,-1 0 1,0 0-1,1-1 1,0 1-1,0-1 1,1-1-1,9 7 0,-11-9-5,1 1 0,-1 0-1,1-1 1,0 0-1,0 0 1,0 0-1,-1-1 1,1 0-1,0 0 1,0 0-1,0 0 1,0-1-1,0 0 1,4-1-1,7-2 1,0-1 0,-1-1 0,0 0 0,-1-1 0,1 0 0,-1-2 0,-1 1 0,19-16 0,-14 8 5,-1-1 1,0 0-1,-1-1 0,-1-1 0,15-24 1,-10 8 1,-1 0 0,-2-1 1,-2-1-1,-1-1 0,-1 0 1,11-62-1,-17 66-1,-4 25 0,0 0 0,-2-1 0,1 1 0,-1-1 0,0-14 0,-1 24 0,0 0 0,-1 1 0,1-1 0,0 0 0,0 0 0,0 1 0,-1-1 0,1 0 0,0 1 0,-1-1 0,1 0 0,0 0 0,0 1 0,-1-1 0,1 0 0,0 0 0,-1 0 0,1 0 0,0 1 0,-1-1 0,1 0 0,-1 0 0,1 0 0,0 0 0,-1 0 0,1 0 0,0 0 0,-1 0 0,1 0 0,-1 0 0,1 0 0,0 0 0,-1 0 0,1 0 0,0-1 0,-1 1 0,1 0 0,0 0 0,-1 0 0,1 0-1,0-1 1,-1 1 0,1 0 0,0 0 0,-1-1 0,1 1 0,0 0 0,0 0 0,0-1 0,-1 1 0,1 0 0,0-1 0,0 1 0,0 0 0,0-1 0,-1 1 0,1-1 0,0 1 0,0 0 0,0-1 0,0 1 0,0 0 0,0-1 0,0 1 0,0-1 0,0 1 0,0 0 0,0-1 0,-19 26-27,19-24 24,-8 13-3,0 0-1,2 0 0,-1 1 1,2 0-1,0 0 1,1 0-1,1 0 0,-3 24 1,2 9-17,4 70 0,0-103 31,1 0-1,1-1 1,0 1 0,1-1-1,0 1 1,11 24 0,-13-35-6,1 0 0,0 0 0,0-1 0,0 1 0,0-1 1,1 1-1,-1-1 0,1 0 0,0 0 0,0 0 0,0 0 0,1 0 0,-1-1 1,1 0-1,-1 1 0,1-1 0,0-1 0,0 1 0,0 0 0,0-1 0,0 0 1,0 0-1,0 0 0,0 0 0,0-1 0,0 0 0,7 0 0,-4 0 4,-1-1 0,1 0-1,-1-1 1,1 1 0,-1-1-1,0 0 1,0-1 0,0 1-1,7-5 1,2-3 22,-2 0-1,15-13 1,22-17-2,-41 36-25,0-1 0,1 1 1,10-3-1,-20 7 2,0 0 0,1 0 0,-1-1 0,0 1 0,1 0 0,-1 0 0,0 0 0,1 0-1,-1 0 1,0 0 0,1 0 0,-1 0 0,0 0 0,1 0 0,-1 0 0,0 1 0,1-1 0,-1 0 0,0 0 0,0 0 0,1 0 0,-1 0 0,0 1-1,1-1 1,-1 0 0,0 0 0,0 0 0,1 1 0,-1-1 0,0 0 0,0 0 0,0 1 0,1-1 0,-1 1 0,3 15 48,-7 23-8,4-34-28,-15 75 63,13-72-67,-1 1 1,0-1-1,0 0 1,-1 1-1,0-1 0,0-1 1,-6 9-1,8-14 0,1-1-1,-1 1 1,1-1 0,-1 1-1,0-1 1,0 0-1,0 1 1,0-1-1,0 0 1,0 0 0,0-1-1,0 1 1,0 0-1,0-1 1,0 1-1,-1-1 1,1 0 0,0 1-1,0-1 1,-1 0-1,1 0 1,0-1-1,-4 0 1,-5-1 50,1-1 0,0 0-1,-18-9 1,13 6-56,36 14-42,191 69-428,-203-77-490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2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12456,'0'0'6575,"66"-40"-6479,-44 46 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4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367 211 4616,'0'0'11410,"-12"10"-11019,-93 87 743,97-89-973,0-1 0,0-1 0,-1 1 0,-17 8-1,23-13-112,-1 0-1,0-1 0,1 0 1,-1 0-1,0 0 1,0 0-1,0-1 0,0 1 1,0-1-1,0 0 0,0 0 1,0-1-1,0 1 1,0-1-1,0 0 0,-4-1 1,0-1 22,1 0 0,0-1 1,0 0-1,0 0 0,1 0 1,-1-1-1,1 0 0,0 0 1,1 0-1,-1-1 0,1 0 1,0 0-1,0 0 0,1-1 0,0 0 1,-6-13-1,7 14-19,1 0-1,-1-1 0,1 1 1,1-1-1,-1 0 1,1 0-1,1 1 1,-1-1-1,1 0 0,0 0 1,0 0-1,1 0 1,0 1-1,0-1 1,1 0-1,0 1 0,0-1 1,1 1-1,5-12 1,-4 11-19,0 1 0,1-1 0,-1 1 0,1 0 0,0 0 0,1 1 0,0-1 0,0 1 0,0 0 0,0 1 0,1 0 0,-1 0 0,1 0 0,0 1 1,0 0-1,1 0 0,-1 0 0,1 1 0,-1 1 0,1-1 0,0 1 0,0 0 0,10 1 0,-6 0 35,1 0 1,-1 1-1,1 1 1,-1 0-1,1 0 1,-1 1-1,19 8 1,0-1 111,1 0 0,0-2 1,41 4-1,34 9 175,-93-17-262,1 0 0,0-1 0,0-1 0,0-1 0,0 0 1,1-1-1,-1-1 0,0 0 0,0-1 0,0 0 1,0-1-1,0-1 0,-1-1 0,26-11 0,-14 5 170,-20 9-143,0-1 0,0 1 0,0-1 0,0 0-1,-1 0 1,1-1 0,-1 1 0,0-1 0,8-9 0,-12 12-101,0 1-1,-1-1 1,1 0 0,-1 0 0,1 1-1,-1-1 1,1 0 0,-1 0-1,0 0 1,1 0 0,-1 0 0,0 0-1,0 0 1,0 0 0,0 1 0,0-1-1,0 0 1,0 0 0,0 0 0,0 0-1,0 0 1,0 0 0,0 0-1,-1 0 1,1 0 0,-1-1 0,0 1-4,0 0 0,0 0-1,0 0 1,0 0 0,-1 0 0,1 0 0,0 1 0,0-1 0,-1 0 0,1 1 0,-1-1 0,1 1-1,0-1 1,-3 1 0,-4-2-970,1 1 0,-1 1-1,0 0 1,-11 0-1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47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1 11856,'0'0'3809,"0"13"-3264,6 84 416,2 77 770,-3-18-457,-1-80-78,-9 133 1,4-200-1051,-1-1 1,1 0-1,-1 0 1,-1 0 0,1 0-1,-7 10 1,8-15-82,0-1 1,0 0-1,-1 1 1,1-1-1,-1 0 1,0 0-1,1 0 1,-1 0-1,0-1 1,0 1-1,0 0 1,-1-1-1,1 1 1,0-1 0,0 0-1,-1 0 1,1 0-1,-1 0 1,1 0-1,-1 0 1,1-1-1,-1 1 1,-4-1-1,-8 0 99,0-2 0,0 1-1,0-2 1,0 0 0,0-1 0,1 0-1,0-1 1,0-1 0,-19-10 0,-21-10 391,-18-9 463,71 35-1016,1 0 0,0 0 0,0-1 0,0 1 0,0 0 1,0 0-1,0 0 0,0-1 0,0 1 0,0 0 0,0 0 0,0 0 1,0 0-1,0-1 0,0 1 0,0 0 0,0 0 0,0 0 0,0-1 1,0 1-1,0 0 0,0 0 0,0 0 0,1 0 0,-1-1 0,0 1 0,0 0 1,0 0-1,0 0 0,0 0 0,0 0 0,0-1 0,1 1 0,-1 0 1,0 0-1,0 0 0,0 0 0,0 0 0,1 0 0,-1 0 0,0 0 1,15-11-158,20-7-339,18-5-507,-37 15-2194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49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0 7832,'0'0'3657,"5"12"-3057,-5-12-597,4 9 114,-1-1-1,1 1 1,-2 0 0,1 0-1,-1 0 1,-1 0-1,0 1 1,0-1-1,-1 0 1,0 11-1,-21 141 2626,-79 305-1,98-458-2669,-16 59 1145,-36 88-1,48-134-755,5-17-327,0-1-1,0 0 1,0 1-1,-1-1 1,1 0-1,-1 0 1,-1 3-1,3-6-109,0 1 0,0-1 0,-1 0-1,1 1 1,0-1 0,0 0-1,0 0 1,0 0 0,-1 1 0,1-1-1,0 0 1,0 0 0,-1 0 0,1 1-1,0-1 1,0 0 0,-1 0 0,1 0-1,0 0 1,0 0 0,-1 0 0,1 1-1,0-1 1,0 0 0,-1 0 0,1 0-1,0 0 1,-1 0 0,1 0 0,0 0-1,0 0 1,-1 0 0,1 0 0,0-1-1,-1 1 1,-5-10 441,2-13-49,5 15-340,0-1-1,0 1 1,0 0 0,1 0-1,0 1 1,1-1-1,3-7 1,27-51 135,-25 52-160,6-11 14,0 0 0,1 1 0,2 1-1,0 0 1,29-28 0,-38 43-43,-7 6-19,-1 1 0,1 0 0,0 0 0,0 0 0,0 0 0,0 0 0,0 0 0,0 0 0,0 0 0,1 0 0,-1 0 0,0 1 0,0-1 0,1 0 1,-1 1-1,0-1 0,1 1 0,-1 0 0,1-1 0,-1 1 0,0 0 0,1 0 0,-1 0 0,1 0 0,-1 0 0,3 0 0,-3 2 1,0-1-1,-1 0 1,1 0 0,0 1-1,0-1 1,-1 0 0,1 1-1,-1-1 1,1 0-1,-1 1 1,1-1 0,-1 1-1,0-1 1,0 1-1,0-1 1,0 3 0,0 1 2,4 29 28,-3 46 0,-1-50 72,0 0 0,8 40 0,-6-58-40,0-1 0,1-1 1,8 19-1,-9-25-30,0 1-1,1-1 0,0 1 0,-1-1 0,1 0 0,1 0 0,-1-1 0,1 1 0,-1-1 0,8 6 1,-1-2 33,-7-5-50,0 0-1,0 0 1,0 0-1,0 0 1,1 0-1,-1 0 1,1-1-1,-1 0 1,1 0-1,0 0 1,5 1-1,5-1 39,-7 0-36,1 0 0,-1 0 1,0-1-1,0 0 0,0 0 1,0-1-1,0 0 0,0 0 1,0 0-1,13-6 0,-9 2-4,0 0-1,-1-1 1,1 0 0,-1-1-1,-1-1 1,1 1-1,-1-1 1,-1-1-1,1 0 1,-1 0 0,-1 0-1,0-1 1,0 0-1,-1-1 1,0 1 0,-1-1-1,6-17 1,-5 4 20,-1-1 0,0 0 0,0-36 0,-4 45-19,-1 1 0,-1 0-1,-1 0 1,0 0 0,-1 0-1,-9-28 1,12 42-15,-1-1 1,1 0 0,-1 1-1,0-1 1,1 1 0,-1 0-1,0-1 1,0 1 0,0 0-1,0-1 1,0 1 0,0 0-1,0 0 1,-1 0-1,1 0 1,0 0 0,-1 0-1,1 0 1,-1 0 0,1 1-1,0-1 1,-1 0 0,0 1-1,1 0 1,-1-1 0,1 1-1,-1 0 1,0-1 0,1 1-1,-1 0 1,1 0-1,-3 1 1,1 0-4,0-1 0,0 1 0,0 0-1,0 1 1,1-1 0,-1 0 0,1 1 0,-1 0 0,1-1-1,0 1 1,-1 0 0,1 0 0,0 0 0,0 1-1,0-1 1,-3 5 0,1 2-13,0-1 0,0 1 0,1 0 0,0 0-1,1 1 1,0-1 0,0 1 0,1-1 0,0 18 0,1-9-11,1 1 1,1-1-1,1 1 0,6 21 1,-4-18 20,2-1 1,0 0-1,2 0 1,0-1-1,1 0 1,1 0-1,21 27 1,-29-44 10,-1 0 0,1 0 0,0-1 1,0 0-1,0 1 0,0-1 0,1 0 0,-1 0 1,0-1-1,1 1 0,-1-1 0,1 0 0,0 0 1,0 0-1,-1 0 0,1 0 0,0-1 0,0 0 0,0 0 1,-1 0-1,1 0 0,0-1 0,0 1 0,0-1 1,-1 0-1,1 0 0,0 0 0,-1-1 0,6-2 1,1-1 34,-1 0 1,0-1 0,0 0 0,0 0 0,-1-1 0,0 0-1,0-1 1,0 0 0,8-12 0,9-19 122,-2-1 1,34-80-1,-12 22 213,-44 96-371,-1 1 0,1-1 0,0 1 0,-1 0 0,1-1 0,0 1 0,0 0 0,0-1-1,0 1 1,0 0 0,0 0 0,0 0 0,0 0 0,0 0 0,1 0 0,-1 0-1,0 0 1,1 0 0,-1 1 0,1-1 0,-1 1 0,1-1 0,-1 1 0,1-1 0,-1 1-1,3 0 1,-3 0-4,1 1 0,0 0 0,-1-1 0,1 1 0,0 0 0,-1 0 0,1 0 0,-1 0 0,0 1 0,1-1 0,-1 0 0,0 1 0,0-1 0,1 0 0,-1 1 0,0-1 0,-1 1 0,1 0 0,0-1-1,0 1 1,0 3 0,4 10 3,0 0 0,-1 1 0,-1-1 0,-1 1 0,0 0 0,-1 29-1,-2-20 45,-1 0-1,-1-1 0,-10 41 1,12-64-43,1 0 0,0 0 1,0 0-1,-1 0 0,1 0 1,0 0-1,-1 0 0,1 0 1,-1 0-1,0 0 0,1 0 1,-1 0-1,0 0 0,1 0 1,-1-1-1,0 1 0,0 0 1,0 0-1,1-1 0,-1 1 1,0-1-1,0 1 0,0-1 1,0 1-1,0-1 0,0 0 1,0 1-1,-1-1 0,1 0 1,0 0-1,0 0 0,0 0 1,0 0-1,0 0 0,0 0 0,0 0 1,0 0-1,0 0 0,0-1 1,-1 1-1,1 0 0,0-1 1,0 1-1,0-1 0,1 1 1,-3-2-1,-5-3 46,-1 0-1,1-1 1,-1 0-1,-7-8 1,7 7 8,5 2-34,-1 0 0,1 0-1,0 0 1,-4-6 0,-11-14 145,15 23-138,6 7-39,6 8-24,15 11-39,-12-11 30,2-1 0,-1 0-1,1 0 1,22 14 0,-31-24 40,-1 0-1,1 0 0,-1 0 1,1-1-1,0 1 1,0-1-1,0 0 1,0 0-1,0 0 0,0-1 1,0 1-1,0-1 1,0 0-1,0 0 0,0-1 1,0 1-1,0-1 1,0 0-1,0 0 1,0 0-1,0 0 0,0-1 1,0 0-1,5-3 1,9-7 68,0-1 1,-1-1-1,0-1 1,26-29-1,49-74 192,-79 99-179,-1-1 1,0 0 0,13-35-1,-24 53-77,0-1-1,-1 1 0,1-1 0,-1 1 0,0-1 0,1 1 0,-1-1 1,0 0-1,-1 1 0,1-1 0,-1 0 0,1 1 0,-1-1 0,0 1 1,-1-4-1,2 6-5,-1-1 1,1 0 0,0 0 0,-1 0 0,0 0-1,1 1 1,-1-1 0,0 0 0,1 0-1,-1 1 1,0-1 0,0 1 0,1-1 0,-1 0-1,0 1 1,0 0 0,0-1 0,0 1-1,0-1 1,0 1 0,0 0 0,0 0 0,0 0-1,0-1 1,0 1 0,0 0 0,0 0-1,0 0 1,0 1 0,0-1 0,0 0-1,1 0 1,-1 0 0,0 1 0,0-1 0,0 0-1,0 1 1,0-1 0,0 1 0,0-1-1,1 1 1,-3 1 0,-3 2-6,-1 1 0,1 0 0,0 1-1,0 0 1,0 0 0,1 0 0,-1 0 0,2 1 0,-1 0-1,1 0 1,-6 12 0,8-14 2,0 1 1,0-1-1,1 1 0,-1-1 1,1 1-1,1 0 0,-1-1 1,1 1-1,0 0 0,0 0 1,0-1-1,1 1 0,0 0 1,0-1-1,0 1 0,1-1 1,4 9-1,-4-10 10,0 1 0,0-1 0,1 0 1,0-1-1,0 1 0,0 0 0,0-1 0,0 0 0,1 0 0,-1 0 0,1 0 1,0 0-1,8 3 0,-6-3 17,1 0 0,-1-1 0,1 0-1,0-1 1,0 0 0,0 0 0,-1 0 0,13-1 0,-4-1 15,0 0 0,0-2-1,0 0 1,-1 0 0,1-2 0,-1 1-1,27-15 1,-31 15-15,41-26-451,-47 27-164,1 0 1,-1-1-1,-1 1 0,1-1 0,0 0 0,-1 0 0,0 0 0,0 0 0,3-6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53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93 4312,'0'0'9345,"-10"0"-8714,-2 1-381,0-1 1,0 2 0,0 0 0,0 0-1,1 1 1,-1 0 0,1 1 0,0 0 0,0 1-1,-20 12 1,25-13-92,0 1 0,1-1 1,-1 2-1,1-1 0,0 0 0,1 1 0,-1 0 0,1 0 0,0 0 0,0 1 1,1 0-1,0-1 0,0 1 0,1 0 0,0 0 0,-2 9 0,3-11-82,1 0-1,0 0 1,0-1 0,0 1-1,0 0 1,1 0-1,0-1 1,0 1-1,0-1 1,0 1-1,1-1 1,0 1-1,0-1 1,0 0 0,0 1-1,1-1 1,0-1-1,-1 1 1,1 0-1,1-1 1,-1 1-1,1-1 1,-1 0-1,1 0 1,0 0-1,4 2 1,-5-4-40,0 0-1,0 0 1,-1 0 0,1 0-1,0 0 1,0-1 0,0 1-1,0-1 1,0 0 0,0 0 0,1 0-1,-1 0 1,0-1 0,0 1-1,0-1 1,0 0 0,-1 0-1,1 0 1,0 0 0,0 0-1,3-2 1,-1 0 10,1 0 1,-1-1-1,0 1 0,1-1 1,-2 0-1,1-1 0,0 1 0,-1-1 1,5-6-1,1-5 27,-2 0 1,1-1-1,-2 0 0,0 0 1,6-25-1,-4 0 138,7-51 1,-19 64-23,0 9 396,-1 59 21,2-34-580,1 1 1,1-1-1,-1 1 1,1-1 0,-1 1-1,2 0 1,-1-1-1,1 1 1,0-1 0,1 7-1,3 4 90,1 1 15,0 0 0,9 16 0,-12-27-109,0-1 0,0 0 0,1 0 1,0 0-1,0 0 0,0-1 1,0 0-1,1 0 0,8 6 1,-7-5-2,1 0 1,0-1-1,0 0 1,0 0-1,0 0 1,1-1-1,0 0 1,-1-1 0,1 0-1,0 0 1,0 0-1,15 0 1,-5-2-13,95-3 83,-95 1-81,0-1-1,-1 0 1,1-1 0,21-8-1,-9 1-8,-1-1 1,0-2-1,-1-1 0,-1 0 0,0-3 0,-1 0 0,40-37 1,-65 53 4,1 1 0,-1 0 0,0-1 0,0 1 1,0-1-1,0 0 0,-1 1 0,1-1 1,0 0-1,-1 1 0,1-1 0,-1 0 1,1-3-1,-1 5-4,0-1 1,0 0-1,0 1 0,0-1 1,0 1-1,-1-1 1,1 0-1,0 1 0,0-1 1,-1 1-1,1-1 1,0 1-1,-1-1 0,1 0 1,0 1-1,-1 0 1,1-1-1,-1 1 0,1-1 1,-1 1-1,1 0 0,-1-1 1,1 1-1,-1 0 1,1-1-1,-1 1 0,0 0 1,1 0-1,-1-1 1,1 1-1,-1 0 0,0 0 1,1 0-1,-1 0 1,0 0-1,1 0 0,-1 0 1,0 0-1,1 0 1,-1 0-1,1 1 0,-1-1 1,0 0-1,1 0 0,-1 1 1,-14 2 23,0 0 1,1 2-1,0 0 0,0 0 1,0 1-1,0 1 0,1 0 1,0 1-1,1 0 0,0 1 1,-13 13-1,17-16-20,1 1 1,0 1-1,0-1 0,1 1 1,0 0-1,1 1 0,-1-1 0,2 1 1,-1 0-1,1 0 0,1 1 0,-1-1 1,2 1-1,-1 0 0,1 0 1,1 0-1,-1 18 0,3-23-6,0 0-1,0 1 1,0-1-1,0 0 1,1 0-1,0 0 1,0 0-1,1 0 1,-1 0-1,1-1 1,0 1-1,0-1 0,1 0 1,-1 0-1,1 0 1,0 0-1,0-1 1,0 0-1,9 6 1,-10-7-1,0 0 0,0 0 0,1-1 0,-1 1-1,1-1 1,-1 0 0,0 0 0,1 0 0,0 0 0,-1-1 0,1 1 0,0-1 0,-1 0 0,1 0 0,-1-1 0,1 1 0,0-1-1,-1 1 1,1-1 0,-1 0 0,1 0 0,-1-1 0,0 1 0,1-1 0,-1 0 0,0 0 0,0 0 0,0 0 0,5-5-1,1-4 15,0-1 0,0 0 0,-1 0 0,-1 0 0,0-1-1,9-27 1,-7 18 68,19-32 0,-17 24-2,-11 28-57,0 7-7,-2 8-13,-10 98 3,8-58-5,-13 58 0,-41 92 198,47-173-153,-1 0-1,-2-1 1,-1-1 0,-30 43-1,42-67-14,-1 0-1,0 0 0,0-1 1,-8 6-1,-3-4 82,14-5-108,1 0 0,-1 0-1,1 0 1,0-1 0,-1 1 0,1 0 0,-1 0-1,1-1 1,0 1 0,-1 0 0,1-1 0,0 1-1,-1 0 1,1-1 0,0 1 0,-1 0-1,1-1 1,0 1 0,0-1 0,0 1 0,-1-1-1,1 1 1,0-1 0,0 1 0,0 0-1,0-1 1,0 1 0,0-1 0,0 1 0,0-1-1,0 0 1,0-9 16,1 0 1,0 0-1,0 1 1,1-1-1,1 0 0,-1 1 1,1-1-1,1 1 0,0 0 1,0 0-1,7-10 1,6-7 13,1 0-1,27-30 1,244-253 44,-134 138-182,-101 112 182,-51 55-73,2 1 5,0 11-27,-3-5 7,6 13-23,-1 1 0,10 34 0,3 6-25,-10-30 36,-2-8 5,0 1-1,1-1 1,21 33 0,-27-47 17,1-1 1,-1 0-1,1 1 1,0-1-1,0-1 1,0 1-1,0-1 1,1 1-1,0-1 1,-1 0-1,1-1 1,0 1-1,0-1 1,1 0-1,-1-1 1,0 1-1,1-1 1,-1 0-1,10 1 1,-2-2 3,0 0 0,0-1 0,-1-1 0,1 0 0,-1-1 0,0 0 0,1 0 0,-1-2 0,-1 1 0,1-2 0,-1 1 0,0-2 0,0 1 0,0-1 0,-1-1 0,10-9 0,-7 6 12,0 0 1,-1-1-1,0 0 0,-1 0 1,-1-1-1,0-1 0,12-21 1,-14 19 2,16-35 50,-23 48-60,0 1 0,0-1 0,-1 0 0,1 1 0,-1-1 0,1 0 1,-1 1-1,0-1 0,0 0 0,0 0 0,0 1 0,-1-1 0,1 0 0,-1 1 0,0-1 0,-1-3 0,1 5-7,1 0 1,-1 0-1,0 0 0,1 0 0,-1 1 0,0-1 1,0 0-1,0 0 0,0 1 0,0-1 0,0 1 1,0-1-1,0 1 0,0-1 0,0 1 0,0-1 1,0 1-1,0 0 0,0 0 0,0 0 0,0-1 1,0 1-1,-1 0 0,1 0 0,0 1 1,0-1-1,0 0 0,0 0 0,0 0 0,0 1 1,0-1-1,0 1 0,0-1 0,0 1 0,0-1 1,0 1-1,-2 1 0,-5 2 22,1 1 0,0 1-1,-10 8 1,15-12-17,-5 4 6,1 1 0,0-1 0,0 1 0,0 0 0,1 0 0,0 1 0,1 0 0,0 0 0,0 0 0,0 0 0,-4 18 0,7-20-10,0 1-1,0-1 0,0 1 1,1-1-1,0 1 1,1 0-1,-1-1 1,1 1-1,1-1 0,-1 1 1,1-1-1,0 0 1,1 1-1,-1-1 0,1 0 1,0-1-1,5 7 1,-4-5-4,2 1 1,-1-1-1,1-1 1,0 1-1,1-1 1,0 0-1,0-1 1,0 1-1,0-2 1,1 1-1,0-1 0,0 0 1,0 0-1,0-1 1,0 0-1,1-1 1,0 1-1,-1-2 1,1 1-1,0-1 1,0-1-1,0 0 1,0 0-1,0 0 1,0-1-1,-1-1 1,16-3-1,-9 0 16,0-1 0,-1 0 1,1-1-1,-1-1 0,-1 0 0,1-1 0,-1 0 0,-1-1 1,15-15-1,-16 15 21,-2-1 0,1 0 1,-1 0-1,-1-1 0,0 0 1,0-1-1,-1 0 0,-1 0 0,0-1 1,4-17-1,-9 30-30,-1 0 0,1 0-1,-1 0 1,0 0 0,1 0 0,-1-1-1,0 1 1,0 0 0,0 0 0,0 0-1,0 0 1,0 0 0,0 0 0,0 0 0,-1-1-1,1 1 1,0 0 0,-1 0 0,1 0-1,0 0 1,-1 0 0,1 0 0,-1 0-1,0 0 1,1 1 0,-1-1 0,0 0-1,0 0 1,1 0 0,-1 1 0,0-1-1,0 0 1,0 1 0,0-1 0,0 1 0,0-1-1,-1 0 1,-1 1 0,1-1-1,0 1 1,-1 0 0,1 0-1,0 0 1,-1 0 0,1 0 0,0 1-1,-1-1 1,1 1 0,0-1-1,0 1 1,-1 0 0,1 0-1,-4 2 1,0 1-1,0 1 0,0-1 1,0 1-1,1 1 0,0-1 0,0 1 0,0-1 0,0 1 1,1 1-1,-6 10 0,9-15-3,0 0 0,0 1 0,0-1 0,1 0 0,-1 0 0,0 0 0,1 1 0,-1-1 0,1 0 0,0 1 0,0-1 0,0 0 0,0 1 0,0-1 0,1 1 0,-1-1 0,1 0 0,-1 0 0,1 1 0,0-1 0,0 0 0,0 0 0,0 0 0,0 0 0,0 0 0,1 0 1,-1 0-1,1 0 0,-1-1 0,1 1 0,0 0 0,-1-1 0,1 1 0,0-1 0,0 0 0,0 0 0,3 1 0,9 5 13,1 0 1,0-2-1,0 0 0,1-1 1,0 0-1,-1-1 1,1-1-1,0-1 1,0 0-1,0-1 1,1 0-1,-1-2 0,0 0 1,-1 0-1,1-2 1,0 0-1,26-11 1,-34 13-4177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56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282 848 6224,'0'0'7840,"-13"-8"-7303,-42-26-26,51 32-430,0 0 1,-1 0 0,1 0 0,-1 1 0,1 0 0,-1 0-1,1 0 1,-1 1 0,0-1 0,1 1 0,-1 0 0,0 0-1,-6 2 1,-4-1 167,5 0-28,0 0-1,0 0 1,0 1-1,0 1 1,1 0-1,-1 0 1,1 1-1,-1 0 1,-13 8-1,22-11-175,0-1 0,0 1-1,0 0 1,0 0 0,0-1-1,0 1 1,0 0 0,0 0-1,0 0 1,0 0 0,0 0-1,1 0 1,-1 0 0,0 0-1,1 0 1,-1 0 0,1 1-1,-1-1 1,1 0 0,0 0 0,-1 0-1,1 1 1,0-1 0,0 3-1,0-2 1,1 0 0,0 0 0,-1 0 0,1 0 0,0 0 0,0-1 0,0 1 0,0 0 0,1 0 0,-1-1 0,0 1 0,1-1 0,2 3 0,7 5 105,-1-2 0,1 1 0,21 9 0,-29-16-113,55 35 429,-43-26-270,2 0 0,-1 0 0,24 8 0,-34-16-100,0 0 1,0 0-1,0-1 0,1 0 1,-1 0-1,0 0 1,1-1-1,-1 0 1,1-1-1,-1 1 1,0-1-1,1 0 1,11-4-1,-16 4-68,0 0-1,0-1 1,0 1 0,0-1-1,-1 1 1,1-1-1,0 0 1,-1 1 0,1-1-1,-1 0 1,0 0-1,1 0 1,-1 0 0,0-1-1,0 1 1,0 0-1,-1 0 1,1 0 0,0-1-1,-1 1 1,0-1-1,1 1 1,-1 0-1,0-1 1,0 1 0,-1-3-1,1-1 18,0 0-1,0 0 0,-1 0 0,0 1 1,0-1-1,-1 0 0,1 0 0,-1 1 1,-1-1-1,-2-5 0,-1 2 35,0 0 1,0 0-1,-1 1 0,0 0 0,0 0 1,-1 1-1,0-1 0,0 2 0,-1-1 0,0 2 1,-15-9-1,-12-4 282,53 1-194,23-7-95,1 2 1,2 2-1,47-17 0,-64 28-46,1 0 0,40-7 0,-52 14-10,1 0 0,-1 0 0,1 2 1,-1 0-1,30 4 0,-41-4-9,0 1 0,-1 0 0,1-1-1,0 2 1,-1-1 0,1 0 0,-1 1 0,1 0 0,-1-1 0,0 1 0,0 1 0,0-1-1,0 0 1,0 1 0,0-1 0,-1 1 0,1 0 0,-1 0 0,0 0 0,0 0 0,0 0-1,0 1 1,0-1 0,-1 1 0,0-1 0,1 1 0,-1-1 0,0 1 0,-1 0 0,1 0-1,-1-1 1,0 1 0,0 0 0,0 0 0,-1 3 0,0 7 16,-2 0 1,0 0 0,-1-1-1,0 1 1,-1-1 0,-7 15-1,-46 71 207,50-86-187,-16 38 775,79-111-470,-34 35-196,41-38 0,-21 31 18,1 2-1,57-30 1,-98 59-155,1-1 0,0 1 0,0 0 0,0 1 0,0-1 0,0 0 0,0 0 0,0 1 0,0-1 0,1 1 0,-1 0 0,0 0 0,0 0 0,0 0 0,0 0-1,1 0 1,1 1 0,-2 0-5,-1-1 0,1 1 0,-1 0-1,0 0 1,1 0 0,-1 0-1,0 0 1,0 0 0,0 0 0,0 0-1,0 1 1,0-1 0,0 0 0,0 1-1,-1-1 1,1 0 0,0 1-1,0 1 1,1 7 20,0 1-1,0-1 1,-1 1-1,0-1 1,-1 17-1,-1-18-19,1 5 24,1 0-1,0 0 0,1 0 0,1-1 0,0 1 0,0-1 0,10 22 0,-12-31-25,1-1 0,-1 1 0,1-1 0,0 1 0,1-1 0,-1 0 0,1 0 0,-1 0 0,1 0 0,0 0 1,0-1-1,0 1 0,0-1 0,0 0 0,1 0 0,-1 0 0,1 0 0,-1-1 0,1 1 0,0-1 0,0 0 0,0 0 0,-1 0 0,1-1 0,0 1 0,0-1 0,0 0 0,0 0 0,0 0 0,0-1 0,7-1 0,0 0 12,-1-1 1,0 0 0,0 0-1,0-1 1,-1 0-1,1-1 1,-1 0-1,12-9 1,20-18 21,-1-2-1,-2-2 1,-1-1 0,-2-2-1,-2-1 1,-1-2 0,-3-1-1,-1-1 1,-2-1 0,-2-2-1,28-77 1,-11-18 68,-36 118-90,0-1 0,-2 0 0,0-47-1,-4 60-9,0 0-1,-1 0 1,0 1-1,0-1 1,-1 1 0,-7-18-1,9 28-10,0 0 0,0 0-1,1 0 1,-1 0 0,0 0-1,-1 0 1,1 1 0,0-1 0,0 0-1,0 1 1,0-1 0,-1 0 0,1 1-1,0-1 1,0 1 0,-1 0 0,1-1-1,0 1 1,-1 0 0,1 0-1,-1 0 1,1 0 0,0 0 0,-1 0-1,1 0 1,0 0 0,-1 1 0,1-1-1,0 1 1,-3 0 0,-2 1-10,0 0 0,1 1 0,-1-1 1,1 1-1,-9 5 0,8-3-2,0 1 0,1-1 0,-1 1 1,1 0-1,0 0 0,1 1 0,-5 7 0,-25 54-41,21-41 36,-2 7 9,1 1 0,2 1 0,2 0 0,-9 52 0,8-17-34,0 99 1,11-138 11,1 0-1,1-1 1,8 36 0,-7-51 16,2 0 0,-1 1 0,2-2 0,0 1 0,1-1 0,0 0-1,16 24 1,-22-37 22,1 0-1,-1-1 1,0 1-1,1 0 1,-1 0-1,1-1 1,0 1-1,-1-1 1,1 1-1,0-1 0,0 0 1,0 0-1,0 0 1,0 0-1,0 0 1,0 0-1,0 0 1,1-1-1,-1 1 1,0-1-1,0 1 1,1-1-1,-1 0 0,0 0 1,1 0-1,-1 0 1,0-1-1,0 1 1,1-1-1,-1 1 1,0-1-1,0 0 1,0 1-1,0-1 1,0 0-1,0-1 1,4-1-1,6-6 54,-1-1 0,0 0 0,-1 0-1,18-24 1,-7 10 25,84-90 387,-104 114-466,-1-1 0,1 0 0,-1 1 0,1-1 0,-1 0 0,1 1 0,-1-1 0,1 1 0,0-1 1,-1 1-1,1-1 0,0 1 0,0 0 0,-1-1 0,1 1 0,0 0 0,0-1 0,-1 1 0,1 0 0,0 0 0,0 0 0,0 0 1,-1 0-1,1 0 0,0 0 0,0 0 0,0 0 0,0 0 0,-1 0 0,1 0 0,0 1 0,0-1 0,-1 0 0,1 1 1,0-1-1,0 0 0,-1 1 0,1-1 0,0 1 0,-1-1 0,1 1 0,-1 0 0,1-1 0,0 1 0,-1-1 0,0 1 1,1 0-1,-1 0 0,1-1 0,0 2 0,2 5 15,0 0 0,-1 0 0,0 1-1,3 10 1,-3-8-3,-1-4-11,2 3 20,-1 1 0,1-1 0,1 1 0,8 15 0,-12-23-24,1-1 0,0 1-1,0-1 1,0 1 0,0-1-1,0 0 1,0 0 0,1 0-1,-1 0 1,0 0 0,0 0-1,1 0 1,-1 0 0,1 0-1,-1 0 1,1-1 0,-1 1-1,1 0 1,-1-1 0,1 0-1,0 1 1,-1-1 0,1 0-1,0 0 1,-1 0 0,1 0-1,0 0 1,-1 0 0,1 0-1,-1-1 1,1 1 0,0-1-1,-1 1 1,1-1 0,-1 1-1,3-2 1,6-4-3,-1-1 0,0 1 0,-1-1 0,1-1 0,-1 0 0,0 0 0,-1 0 0,0-1 0,-1 0 0,9-16 0,-5 10 0,1-1 0,22-23 0,-33 39 0,1-1 0,-1 0 0,1 1 0,0-1 0,-1 0 0,1 1 0,0-1 0,-1 1 0,1-1 0,0 1 0,0 0 0,0-1 0,-1 1 0,1 0 0,0-1 0,0 1 0,1 0 0,-1 0 0,-1 0 0,0 0 0,1 1 0,-1-1 0,1 0 0,-1 0 0,0 1 0,0-1 0,1 0 0,-1 0 0,0 1 0,1-1 0,-1 0 0,0 1 0,0-1 0,0 1 0,1-1 0,-1 0 0,0 1 0,0-1 0,0 1 0,0-1 0,0 0 0,0 1 0,0 0 0,-1 37 0,0-30 0,-6 51 0,-3-1 0,-29 94 0,-53 110 0,79-229 0,-28 52 0,34-73 0,0-1 0,-1 0 0,0 0 0,0-1 0,-1 0 0,-1-1 0,-17 14 0,22-20 0,-1 1 0,0-1 0,0-1 0,0 1 0,-1-1 0,1 0 0,0 0 0,-1-1 0,1 0 0,-1 0 0,0-1 0,1 1 0,-1-2 0,0 1 0,1-1 0,-1 0 0,1 0 0,-1 0 0,1-1 0,-1 0 0,1-1 0,0 1 0,0-1 0,0 0 0,0-1 0,1 1 0,-1-1 0,1 0 0,-7-8 0,10 11 0,1-1 0,-1 0 0,1 0 0,0 0 0,-1 0 0,1 0 0,0 0 0,0-1 0,0 1 0,1 0 0,-1 0 0,0-1 0,1 1 0,0 0 0,-1-1 0,1 1 0,1-5 0,-1 3 0,1 0 0,0 0 0,0 1 0,0-1 0,1 0 0,0 1 0,-1-1 0,1 1 0,0 0 0,4-4 0,1-2 0,1 0 0,0 1 0,1 0 0,0 1 0,0 0 0,15-9 0,7-1 0,0 2 0,1 1 0,1 1 0,0 2 0,1 1 0,0 1 0,0 3 0,1 0 0,41 0 0,-55 5 0,1-1 0,-1-1 0,0 0 0,0-2 0,31-11 0,-32 13 972,-4 0-5937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5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1 979 5720,'0'0'12183,"12"-11"-11664,-6 5-440,83-71 859,21-25 538,-90 82-1189,0-3 367,0-1-1,-2 0 1,30-54 0,-45 74-445,-2 1 0,1-1 0,0-1 0,-1 1 0,0 0 0,0 0 0,0 0 0,0-7 0,-17 42 959,8-11-1036,1 0 1,1 0 0,1 0-1,1 0 1,-3 33 0,6-41-72,1 1 1,1 0 0,0-1-1,0 1 1,1 0 0,1-1 0,0 0-1,1 0 1,0 0 0,10 18-1,-13-27-42,0 0 0,1 0-1,0-1 1,-1 1-1,1-1 1,0 1 0,0-1-1,1 0 1,-1 0 0,0 0-1,1 0 1,-1 0-1,1-1 1,-1 1 0,1-1-1,0 0 1,6 3-1,-6-4-3,1 1 0,0-1 0,0 0 0,0 0 0,0 0 0,0 0 0,-1-1 0,1 1 0,0-1 0,0 0-1,-1 0 1,7-3 0,0-1 13,0-1 0,0 0 0,0-1-1,-1 1 1,0-2 0,0 1 0,0-2-1,11-14 1,19-30 97,-2-2 0,-3-1 0,-2-3 0,38-94 0,-31 47 178,46-205 0,-80 293-257,-3 8 18,0 1 1,0-1-1,0-15 1,-19 66 219,-100 446-33,57-203-104,-122 350 567,177-622-657,-1 0 0,0 0 0,0 0-1,-1 0 1,-1-1 0,-11 14 0,17-24-50,1 0 0,0 0-1,-1 0 1,1 0-1,-1 0 1,1 0 0,-1-1-1,1 1 1,-1 0-1,1-1 1,-1 0 0,0 1-1,1-1 1,-1 0-1,0 0 1,1 1 0,-1-1-1,0-1 1,1 1 0,-1 0-1,0 0 1,1-1-1,-1 1 1,1-1 0,-1 1-1,0-1 1,1 1-1,-1-1 1,1 0 0,0 0-1,-1 0 1,1 0-1,0 0 1,-1 0 0,1 0-1,0-1 1,0 1-1,0 0 1,0-1 0,0 1-1,0-1 1,0 1 0,1-1-1,-1 1 1,1-1-1,-2-2 1,0-4-7,0 0 0,0-1 0,0 0 0,1 1 0,0-1 0,1 0 0,0 1 0,0-1 0,1 0 0,0 1 0,1-1 0,0 0 0,0 1 0,4-9 0,0 4 0,-1 1 0,2 1 0,0-1 0,0 1 0,1 0 0,0 1 0,1-1 0,16-13 0,8-6 0,2 0 0,0 3 0,49-29 0,-70 48 0,0 1 0,0 0 0,1 1 0,0 1 0,0 0 0,1 1 0,-1 0 0,1 2 0,0 0 0,-1 0 0,1 1 0,27 3 0,33 8 0,-67-8 167,8 0-431,-16-6-1481,-9-5-1954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8:59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93 147 6128,'0'0'2289,"4"-11"-1689,11-35 40,-14 41-344,0 1 0,0-1 1,0 1-1,0-1 0,-1 0 0,0 1 0,0-1 1,0 0-1,0 1 0,-1-1 0,-1-5 0,-1-3 1257,3 13-1476,0-1 1,0 0 0,0 0 0,0 1 0,0-1-1,-1 0 1,1 1 0,0-1 0,-1 0 0,1 1-1,0-1 1,-1 0 0,1 1 0,-1-1 0,1 1-1,-1-1 1,1 1 0,-1-1 0,1 1 0,-1-1-1,0 1 1,1-1 0,-1 1 0,1 0 0,-1-1-1,0 1 1,0 0 0,1 0 0,-2-1 0,0 1 79,0 0 1,0 0 0,0 0 0,0 1 0,-1-1 0,1 0-1,0 1 1,0 0 0,0-1 0,-2 2 0,-3 2 185,0-1 0,1 1 0,-1 0 0,1 1 1,-5 4-1,-16 25 1618,27-33-1943,0-1 1,0 0-1,0 0 0,0 0 1,0 0-1,0 1 0,0-1 1,0 0-1,0 0 0,0 0 1,0 1-1,0-1 0,0 0 0,0 0 1,0 0-1,0 1 0,0-1 1,0 0-1,0 0 0,0 0 1,0 1-1,0-1 0,0 0 1,0 0-1,0 0 0,0 1 1,0-1-1,0 0 0,1 0 1,-1 0-1,0 0 0,0 1 1,0-1-1,0 0 0,1 0 1,-1 0-1,0 0 0,0 0 1,0 0-1,0 0 0,1 0 1,-1 1-1,0-1 0,0 0 1,0 0-1,1 0 0,-1 0 1,0 0-1,0 0 0,0 0 0,1 0 1,-1 0-1,0 0 0,0 0 1,0 0-1,1 0 0,-1 0 1,0-1-1,0 1 0,0 0 1,0 0-1,1 0 0,-1 0 1,0 0-1,0 0 0,1-1 1,13-2 628,-11 1-381,1-1 1,0 0 0,-1 0 0,1 0 0,3-6 0,-5 7 262,-3 4-78,-11 15-41,-3 13-58,14-29-325,0 0 0,1 1 0,0-1 0,-1 0 0,1 0 0,-1 1 0,1-1 0,0 0 0,0 1 0,0-1 0,0 0 0,0 1 0,0-1 0,0 0 0,0 1 0,1-1-1,-1 0 1,1 1 0,-1-1 0,0 0 0,1 0 0,1 3 0,-1-4 1,0 1-1,0-1 0,0 0 0,0 1 0,0-1 0,0 0 0,0 1 0,0-1 0,0 0 0,0 0 0,0 0 0,0 0 0,0 0 0,0 0 0,0 0 1,0 0-1,2-1 0,22-5 180,-17 3-124,6-1-321,-1-2 1,1 0 0,-1-1-1,16-11 1,-17 11-2425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0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15 2304,'0'0'12689,"-12"7"-12201,2-1-375,0-1 6,1 0-1,0 1 1,0 1-1,0-1 1,1 2-1,-13 13 1,0 4 220,2 1 1,0 0 0,2 2 0,1 0-1,-21 52 1,15-25 241,-15 63 0,30-88-267,1 1-1,1 1 1,0 54-1,4-74-137,1 0 0,1-1 1,0 1-1,1 0 0,5 20 0,-6-30-129,0 0 0,0 0 0,-1 0 0,2 0-1,-1 0 1,0-1 0,0 1 0,1 0 0,-1-1 0,0 1 0,1 0 0,0-1 0,-1 0-1,1 1 1,0-1 0,2 1 0,-1-1 1,-1 0-1,1-1 0,-1 1 1,1-1-1,0 0 1,-1 0-1,1 0 1,0 0-1,-1 0 1,1 0-1,-1-1 1,1 1-1,0-1 1,-1 0-1,1 0 1,3-2-1,7-3 31,-2-1 0,1 0 0,-1-1 0,0 0 0,0-1 0,-1 0 0,-1 0 0,1-1 0,-2-1 0,1 0 0,-1 0 0,6-12 0,8-17 81,-1 0 1,18-55-1,-12 23 3,56-135 459,-77 197-457,-5 10-53,-4 20-6,0-4-82,0 26 31,1 1 1,3 0 0,1 0-1,16 80 1,-17-117-51,0 0 0,1 1 0,0-1 0,0 0-1,0 0 1,1-1 0,0 1 0,0 0 0,1-1 0,-1 0 0,1 0 0,0 0 0,1 0 0,-1 0 0,1-1 0,0 0 0,0 0 0,0 0-1,1-1 1,-1 0 0,1 0 0,0 0 0,10 3 0,-6-3-3,1-1 0,-1 0 0,1-1 0,-1 0 0,1-1 1,-1 0-1,1 0 0,-1-1 0,1-1 0,-1 0 0,0 0 0,1-1 0,16-7 0,-9 1 22,0 0 0,0-1 0,-1-1 0,-1 0-1,0-1 1,0-1 0,-1-1 0,-1 0 0,0-1 0,-1 0 0,-1-1 0,0 0-1,15-31 1,-20 33 4,0 0 0,-1-1 0,0 0 0,-2 0 0,1 0 0,-2 0 0,0-1 0,-1 1 0,-1-1 0,0 0 0,-1 1 0,-1-1 0,0 0-1,-1 0 1,-1 1 0,0 0 0,-1-1 0,-7-16 0,8 26-3,0-1 0,-1 1 0,1 1-1,-1-1 1,0 1 0,-1-1 0,0 1 0,1 0 0,-1 1-1,-1-1 1,1 1 0,-9-5 0,9 6-19,1 1 0,-1-1 0,0 1 1,1 1-1,-1-1 0,0 1 0,0-1 0,0 1 0,0 1 1,-1-1-1,1 1 0,0 0 0,0 0 0,0 0 0,0 1 0,0 0 1,-9 2-1,-4 8 44,17-11-189,1 0 0,0 1-1,-1-1 1,1 1 0,0-1 0,-1 1 0,1-1-1,0 1 1,-1-1 0,1 1 0,0-1-1,0 1 1,0-1 0,-1 1 0,1-1-1,0 1 1,0-1 0,0 1 0,0 0-1,0-1 1,0 1 0,0-1 0,0 1-1,0-1 1,1 1 0,-1 0 0,0-1 0,0 1-1,0-1 1,1 1 0,-1-1 0,1 1-1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4.7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0 266 11952,'0'0'8565,"1"-10"-8016,0 2-404,-2 4-81,1 1 1,1-1-1,-1 0 1,1 0-1,-1 0 0,1 0 1,0 1-1,1-1 0,-1 0 1,1 1-1,-1-1 1,1 1-1,0-1 0,3-3 1,11-12 606,1 0 1,28-24-1,-36 36-257,0 0-1,1 0 0,0 0 1,0 1-1,1 1 0,0 0 1,16-6-1,-26 11-353,0 0 1,0 0 0,0-1-1,-1 1 1,1 0-1,0 0 1,0 0 0,0 0-1,0 0 1,0 0-1,-1 0 1,1 0 0,0 0-1,0 1 1,0-1-1,-1 0 1,1 0 0,0 1-1,0-1 1,0 0-1,-1 1 1,1-1-1,0 1 1,-1-1 0,1 1-1,0 0 1,-1-1-1,1 1 1,-1-1 0,1 1-1,-1 0 1,1 0-1,-1-1 1,1 1 0,-1 0-1,0 0 1,1-1-1,-1 1 1,0 1 0,1 4 115,0 0 0,0 0 0,0 0 0,-1 10 1,0-7-21,-4 83 473,2-70-433,1 1-1,0-1 0,2 1 0,1-1 0,7 37 0,-8-53-195,1 0 0,1 0 0,-1 0 0,1-1 0,0 1 0,1-1 0,-1 0 0,1 1 0,0-2 0,0 1 0,1 0 0,-1-1 0,1 0 0,0 0 0,0 0 0,1-1 0,-1 0 0,1 0 0,-1 0 0,9 3 0,-10-5 0,0-1 0,0 1 0,-1-1 0,1 0 0,0 0 0,0 0 0,-1-1 0,1 1 0,0-1 0,-1 0 0,1 0 0,0 0 0,-1 0 0,1-1 0,-1 1 0,0-1 0,1 0 0,-1 0 0,3-3 0,7-5 0,0-1 0,22-25 0,-24 24 0,9-12 0,-1 0 0,-2-1 0,0-1 0,-1-1 0,-2 0 0,17-44 0,-18 37 0,-6 14 0,1 1 0,19-32 0,-20 40 0,-6 8 0,1 0 0,0 0 0,0 0 0,0 0 0,0 0 0,1 1 0,3-4 0,-5 5 0,1 0 0,0 0 0,-1 1 0,1-1 0,0 0 0,0 1 0,-1-1 0,1 1 0,0 0 0,0 0 0,0-1 0,0 1 0,-1 1 0,1-1 0,0 0 0,0 0 0,0 1 0,2 0 0,18 5 0,31 13 0,4 1 0,-52-18 509,3 0-648,-1-1-4166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0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7432,'0'0'3489,"1"10"-2893,2 2-301,-1 0-1,1 1 1,7 16 0,-8-25-157,0 0 1,0 0 0,0 1-1,1-2 1,-1 1 0,1 0-1,0 0 1,0-1 0,1 1-1,-1-1 1,1 0 0,-1 0-1,1-1 1,0 1 0,6 3-1,-4-4 11,0 1 1,0-1-1,1 0 0,-1-1 0,0 0 0,1 0 0,-1 0 0,0-1 1,1 1-1,-1-2 0,1 1 0,-1-1 0,1 0 0,-1 0 1,0-1-1,0 1 0,1-1 0,-1-1 0,-1 1 0,1-1 0,0 0 1,9-7-1,-13 8-96,0 1 0,-1-1 1,1 1-1,-1-1 0,0 1 0,1-1 1,-1 0-1,0 1 0,0-1 1,0 0-1,0 0 0,0 0 0,0 0 1,-1 0-1,1 0 0,0 0 0,-1 0 1,0-1-1,0 1 0,1 0 1,-1 0-1,-1 0 0,1 0 0,0 0 1,0 0-1,-1-1 0,1 1 1,-1 0-1,0 0 0,1 0 0,-1 0 1,0 0-1,-2-2 0,0 0 19,1 0-1,-1 1 0,0-1 1,0 1-1,-1 0 0,1 0 1,-1 1-1,1-1 0,-1 1 1,0-1-1,0 1 1,0 0-1,0 0 0,0 1 1,-7-2-1,3 1 21,0 1 0,-1 1 0,1 0 1,-1 0-1,1 0 0,-1 1 0,1 0 0,0 1 0,0 0 0,-1 0 1,1 1-1,0 0 0,1 0 0,-1 1 0,-11 8 0,13-8 6,0 0 0,0 0 0,0 1-1,1 0 1,-1 0 0,2 0 0,-1 1-1,0 0 1,1 0 0,0 0 0,0 0 0,1 1-1,0 0 1,0-1 0,1 1 0,-1 0-1,2 0 1,-3 12 0,4-14-28,0 0 0,0 0-1,0 0 1,1 0 0,0-1 0,0 1 0,0 0-1,0 0 1,1 0 0,0-1 0,0 1 0,0-1-1,0 1 1,1-1 0,0 0 0,0 0-1,0 0 1,0 0 0,7 5 0,-3-3 31,1 0 0,0 0 0,0 0 0,1-1 0,-1 0 0,1-1 0,0 0 0,17 5 0,-10-6 19,-1 0 0,0-1 0,1 0 1,-1-1-1,1-1 0,-1-1 0,0 0 0,1-1 0,29-7 0,0-4-1217,79-37-1,-92 37-830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0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155 683 4312,'0'0'9310,"-13"9"-8779,2-1-394,3-3-39,0 0 0,0 1-1,1 0 1,0 0-1,0 1 1,0 0 0,1 0-1,-9 12 1,6-4 204,1-1 1,0 1-1,1 0 0,0 1 1,-6 23-1,11-35-206,1 0 0,0 0-1,1 1 1,-1-1 0,1 0 0,0 0-1,0 1 1,0-1 0,0 0 0,1 0 0,-1 0-1,1 1 1,1-1 0,-1 0 0,0 0-1,1 0 1,0 0 0,0-1 0,0 1-1,0 0 1,1-1 0,-1 0 0,1 1-1,0-1 1,0 0 0,6 4 0,-5-4 3,0 0 1,0 0 0,0-1 0,0 0-1,0 0 1,1 0 0,-1-1 0,1 1-1,-1-1 1,1 0 0,0 0 0,8 0-1,-6-1-16,-1-1 0,0 0 0,0 0 0,0-1 0,0 0 0,0 0 0,0 0 0,0-1 0,6-3 0,-3 0 13,0 0-1,0-1 1,0 0-1,-1 0 0,-1-1 1,1 0-1,-1 0 1,0-1-1,-1 1 0,9-18 1,-3 3 112,-1-1 0,-1 1 0,9-35 0,-18 53-165,6-25 277,-7 28-290,0 1 0,0-1 0,0 1 0,0 0 0,0-1 0,0 1 0,0-1 0,-1 1 1,1-1-1,-1 1 0,1 0 0,-1-1 0,1 1 0,-1 0 0,0-1 0,0 1 0,1 0 0,-2-1 0,-1 8 109,1 0 1,0 1-1,0-1 0,-1 12 0,2-8-90,0-1 0,1 1-1,0-1 1,1 1 0,0-1 0,0 1-1,1-1 1,0 0 0,1 0 0,0 0-1,8 16 1,-10-22-32,1 1-1,0-1 1,-1 0-1,1 0 1,1 0-1,-1 0 1,0-1-1,1 1 1,-1-1-1,1 1 1,0-1-1,0 0 0,0 0 1,0 0-1,0 0 1,0-1-1,1 1 1,-1-1-1,1 0 1,-1 0-1,0 0 1,1 0-1,0-1 1,-1 1-1,1-1 1,-1 0-1,1 0 1,0 0-1,-1-1 1,1 1-1,-1-1 1,1 0-1,5-2 1,-4 1-2,0 0 0,-1 0 1,1-1-1,-1 0 1,0 0-1,0 0 0,0 0 1,0-1-1,6-7 1,26-39 87,-23 30-68,-8 13-15,0-1 1,0 0-1,-1 0 1,0-1-1,0 1 1,-1-1-1,0 0 1,0 0-1,-1 0 1,0 0-1,-1-1 1,1-16-1,-4 19 34,0 0 0,0 0-1,0 1 1,-1-1 0,-5-9 0,7 14-29,1 1 47,12 5 53,-7 0-110,0 0 0,0-1 0,1 1 0,0-1 0,-1-1 0,1 1 0,0-1 0,0 0 0,0-1 0,11 3 0,3-2 27,42-2 0,-42 0 18,38 3 1,-21 6 56,-37-9-116,1 0-1,-1 0 0,0 1 1,1-1-1,-1 0 1,1 0-1,-1 0 1,1 0-1,-1 0 1,1 0-1,-1 1 1,0-1-1,1 0 0,-1 0 1,1 1-1,-1-1 1,0 0-1,1 0 1,-1 1-1,0-1 1,1 0-1,-1 1 1,0-1-1,0 1 0,1-1 1,-1 0-1,0 1 1,0-1-1,0 1 1,1 0-1,-1 18 21,-11 20 8,11-38-29,-5 12 6,-1 1 33,1 1-1,-6 29 0,11-41-33,-1 0-1,1 0 1,-1 0-1,1 0 1,0 0-1,0 0 1,1 0-1,-1 0 1,1 0-1,-1 0 1,1 0-1,0 0 1,0-1-1,0 1 1,0 0-1,1 0 1,-1-1-1,1 1 1,-1-1-1,1 1 1,4 3-1,-3-5-1,-1 1-1,1-1 1,0 1-1,0-1 1,0 0-1,0 0 1,0 0-1,0-1 0,0 1 1,0-1-1,0 0 1,0 1-1,1-2 1,-1 1-1,0 0 1,0 0-1,0-1 1,0 0-1,0 0 1,0 0-1,5-2 1,8-3 0,-1-2 1,24-14-1,-34 19-1,19-13-3,0-1 1,-1-2 0,-1 0-1,24-27 1,71-95-42,-101 120 32,134-180-45,-115 148 43,53-110-1,-80 148 1,-1 0 0,-1-1 0,0 0 0,-2-1-1,5-24 1,-9 40 10,0 1-1,1-1 1,-1 0-1,0 0 1,0 0-1,0 1 1,0-1-1,0 0 1,0 0-1,0 1 1,0-1-1,-1 0 1,1 0-1,0 1 0,0-1 1,-1 0-1,1 1 1,0-1-1,-1 0 1,1 1-1,-1-1 1,1 0-1,-1 1 1,1-1-1,-2 0 1,1 1 0,0 0-1,1 0 1,-1 0 0,0 0 0,0 0-1,0 0 1,0 0 0,0 0-1,0 1 1,1-1 0,-1 0 0,0 1-1,0-1 1,0 0 0,1 1-1,-1-1 1,0 1 0,0 0 0,-8 6-12,1 0 1,-11 14 0,16-18 10,-16 20-7,1 1 0,1 1 0,1 1-1,1 0 1,2 1 0,0 0-1,2 1 1,1 0 0,1 1-1,2 0 1,1 0 0,1 1-1,1 0 1,1 30 0,3-15-6,10 81-1,-7-103 14,2 0-1,1 0 0,1 0 1,0-1-1,14 26 0,-18-42 4,0 0 0,1 0 0,0 0 0,0 0 0,0-1 0,6 6-1,-9-10 2,0 1-1,1-1 0,0 0 0,-1 0 0,1 1 0,0-1 0,0 0 1,-1-1-1,1 1 0,0 0 0,0 0 0,0-1 0,0 1 0,0-1 0,0 0 1,0 0-1,0 1 0,0-1 0,0-1 0,0 1 0,1 0 0,-1 0 1,0-1-1,3-1 0,6-2 6,-1-1 1,0-1 0,-1 0-1,0 0 1,0-1-1,0 0 1,-1 0 0,12-13-1,-3 0 13,0-1 0,20-34 0,6-23 15,-3-1 0,-3-1 0,-4-2 0,-4-2 0,29-133 0,-56 207-23,8-47 18,-9 52-23,-1 0 0,0 1 0,0-1 1,0 0-1,-1 0 0,1 0 0,-1 1 0,0-1 0,-2-5 0,2 10-4,1 0-1,0 0 1,0-1-1,0 1 1,-1 0 0,1 0-1,0 0 1,0 0-1,-1-1 1,1 1 0,0 0-1,0 0 1,-1 0-1,1 0 1,0 0-1,0 0 1,-1 0 0,1 0-1,0 0 1,-1 0-1,1 0 1,0 0 0,0 0-1,-1 0 1,1 0-1,0 0 1,-1 0-1,1 0 1,0 0 0,0 0-1,-1 0 1,1 0-1,0 0 1,0 1 0,-1-1-1,1 0 1,0 0-1,0 0 1,-1 0-1,1 1 1,0-1 0,0 0-1,0 0 1,0 1-1,-1-1 1,1 0 0,0 0-1,0 1 1,0-1-1,-13 16 39,13-15-36,-14 22 43,1 0-1,1 0 1,1 1 0,2 1-1,-12 42 1,9-16 99,-10 97 0,19-109-46,2 0-1,1 0 1,10 67 0,-7-86-63,1 0-1,1-1 1,1 0 0,0 0-1,1 0 1,1-1 0,1 0-1,21 30 1,-27-44-11,0 0 0,1-1 0,-1 1 1,1-1-1,0 0 0,0 0 0,0 0 0,0 0 0,0-1 0,1 0 0,-1 1 0,1-2 0,0 1 1,0 0-1,-1-1 0,1 0 0,0 0 0,0-1 0,0 1 0,0-1 0,0 0 0,0-1 0,10-1 1,-8 1-124,1-1 1,-1 0-1,0 0 1,0-1 0,0 0-1,10-5 1,-12 4-492,1 0 0,0 0 0,-1 0 0,0 0 0,0-1 0,8-10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0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12552,'0'0'1344,"65"-4"-2192,-23 15 376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17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431 1 4616,'0'0'8857,"-11"4"-8404,-51 13 145,-104 34 1445,154-47-1914,0 2-1,0 0 0,1 0 0,0 1 1,1 0-1,-1 0 0,1 2 0,1-1 0,-1 1 1,1 0-1,1 1 0,-9 14 0,12-17-64,-3 4 152,0 1 0,1 1 0,-6 13 0,11-23-136,1 1 0,0-1 0,0 1-1,0 0 1,0 0 0,1-1 0,-1 1 0,1 0 0,0 0 0,0 0-1,0 0 1,1-1 0,-1 1 0,1 0 0,0 0 0,2 5-1,-2-8-42,0 1-1,0 0 0,1-1 0,-1 1 1,0 0-1,1-1 0,-1 0 0,1 1 1,0-1-1,-1 0 0,1 0 1,0 0-1,0 0 0,-1 0 0,1 0 1,0-1-1,0 1 0,0 0 0,0-1 1,0 0-1,0 1 0,0-1 0,1 0 1,-1 0-1,0 0 0,0 0 0,3-1 1,7-1 71,0 0 0,0-1 0,15-5 0,-25 7-93,6-2 31,1 0 0,-1 0 0,0-1 1,0-1-1,0 1 0,0-1 0,-1-1 0,0 1 0,0-1 0,0 0 0,-1-1 1,0 0-1,0 0 0,-1 0 0,7-13 0,-5 8 74,-2-1 0,0 1 0,0-1 0,-2-1 0,1 1 0,-2 0-1,1-1 1,-2 0 0,0-21 0,-1 35-113,0-1 1,0 1-1,0 0 0,0 0 0,0 0 0,0-1 1,0 1-1,-1 0 0,1 0 0,0 0 0,0 0 1,0-1-1,0 1 0,0 0 0,-1 0 0,1 0 1,0 0-1,0 0 0,0 0 0,-1-1 0,1 1 1,0 0-1,0 0 0,0 0 0,-1 0 0,1 0 1,0 0-1,0 0 0,0 0 0,-1 0 0,1 0 1,0 0-1,0 0 0,-1 0 0,1 0 0,0 0 1,0 0-1,0 0 0,-1 1 0,1-1 0,0 0 1,0 0-1,0 0 0,-1 0 0,1 0 0,0 0 1,0 0-1,0 1 0,0-1 0,0 0 0,-1 0 1,1 0-1,0 1 0,0-1 0,0 0 0,0 0 1,0 0-1,0 1 0,0-1 0,-4 8 37,1 1-1,1-1 0,0 1 1,0 0-1,1 0 1,0 0-1,0 0 0,1 0 1,0-1-1,1 1 1,0 0-1,3 12 0,-3-15-13,1 0-1,0 0 1,0 0-1,0 0 0,1 0 1,0-1-1,0 1 1,1-1-1,-1 0 0,1 0 1,0 0-1,1-1 0,-1 1 1,1-1-1,0 0 1,0 0-1,0-1 0,9 5 1,-7-4 11,0-1 0,1 0-1,-1-1 1,0 0 0,1 0 0,0-1 0,-1 0-1,1 0 1,0 0 0,0-1 0,-1-1 0,1 1-1,0-1 1,-1 0 0,1-1 0,0 0 0,-1 0-1,0-1 1,0 0 0,1 0 0,-2 0 0,1-1-1,0 0 1,-1-1 0,0 1 0,0-1 0,11-11 0,-7 5 19,-1 1 0,0-1 0,0-1 0,-1 0 0,-1 0 0,0 0 0,-1-1 0,8-22 0,-2 8 48,-8 21-59,-2-1 1,1 1-1,-1 0 0,1-1 0,1-11 0,0 2 113,4 12-4,-6 5-149,-1 0-1,0-1 0,1 1 1,-1 0-1,0 0 0,0 0 1,0-1-1,0 1 0,0 0 1,0 1-1,0-1 0,0 0 0,0 0 1,0 0-1,0 1 0,0 0 1,19 32 41,-1 1 0,26 69 0,-40-90-43,2 7 28,8 35 1,-13-51-26,-2-1-1,1 1 1,0-1-1,-1 1 1,0 0 0,0 0-1,0-1 1,-1 1-1,0-1 1,0 1-1,0 0 1,0-1 0,-1 0-1,-1 5 1,2-8-6,1-1 0,-1 0 1,1 1-1,-1-1 0,1 0 0,-1 0 1,1 0-1,-1 1 0,1-1 1,-1 0-1,1 0 0,-1 0 0,1 0 1,-1 0-1,1 0 0,-1 0 0,1 0 1,-1 0-1,1 0 0,-1 0 1,1 0-1,-1-1 0,1 1 0,-1 0 1,1 0-1,-1 0 0,1-1 0,-1 1 1,1 0-1,0-1 0,-1 1 0,0-1 1,-19-14 57,15 11-43,-41-34 157,-43-46-1,75 68-151,15 15-13,9 6-6,10 9-17,1-2 0,0 0 1,1-1-1,0-1 0,1-1 0,0-1 0,0-1 0,1-1 0,26 3 0,-44-9 16,-1-1-1,1 1 1,0-1-1,-1 0 0,1 0 1,-1-1-1,1 0 0,-1 0 1,0 0-1,0-1 1,0 1-1,0-1 0,0 0 1,0-1-1,-1 1 1,6-6-1,1-2 22,-1 1 1,0-2 0,0 1-1,15-26 1,-14 15 68,14-34 1,-16 34 94,18-33-1,-26 54-184,-1 1 0,0 0 0,1-1-1,-1 1 1,1 0 0,-1-1 0,1 1-1,-1 0 1,1 0 0,-1 0 0,1 0 0,-1-1-1,1 1 1,-1 0 0,1 0 0,-1 0-1,1 0 1,-1 0 0,1 0 0,-1 0-1,1 0 1,-1 0 0,1 1 0,-1-1-1,1 0 1,-1 0 0,1 0 0,-1 1-1,1-1 1,-1 0 0,1 0 0,-1 1-1,1-1 1,-1 0 0,0 1 0,1-1-1,-1 0 1,0 1 0,1-1 0,-1 1-1,0-1 1,1 1 0,16 20 61,-8-7-44,-1 0 1,0 1-1,-1 0 0,0 1 1,-1-1-1,-1 1 0,-1 1 1,0-1-1,-1 0 0,-1 1 1,0 0-1,-1 26 0,-2-39-9,1 1 0,-1-1-1,0 0 1,-1 1 0,-2 7-1,3-11-9,1 0 0,-1 0 0,1 0 0,-1 0 0,1 0-1,-1 0 1,0-1 0,0 1 0,1 0 0,-1 0 0,0 0 0,0-1 0,0 1-1,0-1 1,0 1 0,0 0 0,0-1 0,0 0 0,0 1 0,0-1 0,0 0-1,0 1 1,0-1 0,0 0 0,0 0 0,0 0 0,-1 0 0,-1 0-1,-15-3 36,-1-1 0,-28-9-1,39 10-2,0 0 0,0-1 0,0 0 1,0 0-1,1-1 0,0 0 0,-13-11 0,12 11-17,-5-5 53,13 7-30,9 3-7,14 5-42,43 13 0,-50-12 16,0-1 0,1-1 1,0 0-1,0-1 0,20 0 0,-21-3 15,1 0 0,-1-2 0,0 0 0,31-8 0,-38 7-10,1-1 0,0 0 1,-1-1-1,0 1 0,0-2 0,0 1 1,-1-1-1,14-13 0,-7 3 2,-2-1-1,0 1 0,-1-2 1,0 0-1,-2 0 0,10-24 1,-17 37-12,6-11 15,-7 14-2,-1 0 1,1-1 0,0 1 0,-1-1 0,0 1 0,0-1 0,1 0 0,-1 0 0,-1 1 0,1-1 0,0 0 0,-1 0 0,0 0-1,1 0 1,-1 0 0,0 0 0,-1 0 0,0-4 0,-1 8 92,-2 8-66,-1 8-15,5-14-22,-7 35 100,-2 45 0,9-72-83,-1-1 1,2 0-1,-1 0 0,2 0 1,-1 0-1,1 0 0,1 0 0,0 0 1,0-1-1,5 10 0,-8-18-21,1 1 0,0-1-1,0 0 1,0 1 0,-1-1-1,1 0 1,0 1 0,1-1-1,-1 0 1,0 0 0,0 0-1,0 0 1,1 0 0,-1-1-1,0 1 1,1 0 0,-1 0-1,1-1 1,-1 1 0,1-1 0,-1 1-1,3-1 1,-2 0 0,0 0 1,1 0-1,-1-1 0,0 1 1,1-1-1,-1 0 0,0 1 1,0-1-1,0 0 0,0 0 1,1-1-1,-1 1 0,2-2 1,6-5 3,0-1-1,0-1 1,-1 0 0,9-12 0,-17 20-5,13-19 30,0 0 0,-2 0-1,19-46 1,-3 4 19,-12 26 40,-16 37-88,0-1 0,1 1 0,-1 0 0,0 0 0,0 0 0,0 0 0,0 0 0,1 0 0,-1-1 0,0 1-1,0 0 1,0 0 0,1 0 0,-1 0 0,0 0 0,0 0 0,0 0 0,1 0 0,-1 0 0,0 0 0,0 0 0,0 0 0,1 0-1,-1 0 1,0 0 0,0 0 0,0 0 0,1 0 0,-1 0 0,0 0 0,0 0 0,0 1 0,1-1 0,-1 0 0,0 0-1,0 0 1,0 0 0,0 0 0,1 0 0,-1 1 0,0-1 0,0 0 0,0 0 0,0 0 0,0 0 0,0 1 0,0-1 0,0 0-1,1 0 1,-1 0 0,0 1 0,0-1 0,0 0 0,0 0 0,0 0 0,0 1 0,0-1 0,0 0 0,3 13 21,-3-13-21,8 49 39,8 33 0,-14-72-20,1-1 0,0 1 0,1-1 0,0 0 0,1 0 0,5 9 0,-8-16-20,-1 0 1,1 0-1,-1 0 1,1 0 0,-1 0-1,1-1 1,0 1-1,0-1 1,0 1-1,0-1 1,0 1 0,0-1-1,1 0 1,-1 0-1,0 0 1,1-1-1,-1 1 1,0 0 0,1-1-1,4 1 1,-4-1 0,1-1 0,0 1-1,0-1 1,0 0 0,-1 0 0,1 0 0,0-1 0,-1 0 0,1 1 0,-1-1 0,0 0 0,4-3 0,7-7 1,1 0 1,-2-2 0,0 1-1,14-20 1,-23 28-3,5-6 0,-3 2 0,0 0 0,1 1 0,1 0 0,-1 0 0,1 1 0,1 0 0,-1 1 0,11-7 0,-18 13 0,0 0 0,0 0 0,0 0 0,0-1 0,-1 1 0,1 0 0,0 1 0,0-1 0,0 0 0,0 0 0,0 0 0,0 0 0,0 1 0,-1-1 0,1 0 0,0 1 0,0-1 0,0 1 0,-1-1 0,1 1 0,0-1 0,-1 1 0,1-1 0,0 1 0,-1 0 0,1-1 0,-1 1 0,1 0 0,-1 0 0,1-1 0,-1 1 0,1 0 0,-1 0 0,0 0 0,0 0 0,1 1 0,1 2 0,0 1 0,-1 0 0,1-1 0,-1 1 0,1 8 0,4 48 0,-6-60 0,0 0 0,0 0 0,0 0 0,0 0 0,0 0 0,0 0 0,0 0 0,1 0 0,-1 0 0,0 0 0,0 0 0,1 0 0,-1 0 0,1 0 0,-1 0 0,1 0 0,-1 0 0,1 0 0,0 1 0,0-2 0,0 0 0,-1 0 0,1 0 0,-1 0 0,1 0 0,-1 0 0,1 1 0,0-1 0,-1-1 0,1 1 0,-1 0 0,1 0 0,-1 0 0,1 0 0,0 0 0,-1 0 0,1-1 0,-1 1 0,1 0 0,-1 0 0,1-1 0,-1 1 0,1 0 0,0-1 0,5-4 0,-1-1 0,1 1 0,8-12 0,-11 13 0,16-21 0,-15 18 0,0 1 0,1 0 0,-1 0 0,1 1 0,0-1 0,0 1 0,1 0 0,0 1 0,0-1 0,0 1 0,8-4 0,-14 8 0,0 0 0,0 0 0,1 0 0,-1 0 0,0 0 0,1 0 0,-1 0 0,0 0 0,0 0 0,1 0 0,-1 0 0,0 0 0,1 0 0,-1 0 0,0 1 0,0-1 0,1 0 0,-1 0 0,0 0 0,0 0 0,1 0 0,-1 1 0,0-1 0,0 0 0,0 0 0,1 1 0,-1-1 0,0 0 0,0 0 0,0 1 0,0-1 0,0 0 0,1 1 0,3 14 0,-2 15 0,-2 53 0,0-83 0,-1 0 0,1 0 0,0 1 0,0-1 0,0 0 0,0 0 0,0 1 0,0-1 0,0 0 0,0 0 0,0 1 0,0-1 0,0 0 0,0 0 0,0 1 0,0-1 0,1 0 0,-1 0 0,0 1 0,0-1 0,0 0 0,0 0 0,0 1 0,0-1 0,1 0 0,-1 0 0,0 0 0,0 1 0,0-1 0,1 0 0,-1 0 0,0 0 0,0 0 0,0 0 0,1 1 0,-1-1 0,0 0 0,0 0 0,1 0 0,-1 0 0,0 0 0,1 0 0,-1 0 0,0 0 0,0 0 0,1 0 0,-1 0 0,15-10 0,12-19 0,-15 12 0,-6 9 0,-1 0 0,2 1 0,-1-1 0,1 1 0,0 0 0,0 1 0,1-1 0,14-8 0,-21 15 0,1-1 0,-1 1 0,1 0 0,-1 0 0,0 0 0,1-1 0,-1 1 0,1 1 0,-1-1 0,1 0 0,-1 0 0,1 0 0,-1 1 0,0-1 0,1 1 0,-1-1 0,0 1 0,1-1 0,-1 1 0,0 0 0,0 0 0,0 0 0,1 0 0,-1 0 0,0 0 0,0 0 0,0 0 0,-1 0 0,1 0 0,0 0 0,1 2 0,3 6 0,0 0 0,0 0 0,5 13 0,-6-14 0,7 21 0,-6-17 0,1 1 0,-1-1 0,15 21 0,-16-28 0,-1-1 0,1 0 0,1 1 0,-1-2 0,1 1 0,-1 0 0,1-1 0,0 0 0,0 0 0,1 0 0,-1-1 0,9 4 0,-5-3 0,1-1 0,0 0 0,-1 0 0,1-1 0,0 0 0,0-1 0,-1 0 0,1 0 0,0-1 0,0-1 0,11-2 0,-14 2 0,0 0 0,0-1 0,-1 0 0,1 0 0,-1 0 0,0-1 0,0 0 0,0 0 0,0 0 0,-1-1 0,1 0 0,-1 0 0,0 0 0,-1-1 0,0 0 0,7-11 0,-7 12 0,-1 0 0,-1 0 0,1-1 0,-1 1 0,0-1 0,0 1 0,-1-1 0,0 1 0,0-1 0,0 0 0,0 0 0,-1 0 0,0 1 0,0-1 0,-1 0 0,0 0 0,0 1 0,0-1 0,-1 0 0,1 1 0,-1-1 0,-1 1 0,-3-8 0,5 12 0,1 0 0,-1-1 0,0 1 0,1 0 0,-1 0 0,0 0 0,0 0 0,0 0 0,0 0 0,0 0 0,0 1 0,0-1 0,0 0 0,0 0 0,-1 1 0,1-1 0,0 1 0,0-1 0,-1 1 0,1 0 0,-3-1 0,2 1 0,0 0 0,0 0 0,-1 0 0,1 1 0,0-1 0,0 1 0,0 0 0,0-1 0,0 1 0,0 0 0,0 0 0,-2 2 0,-2 1 0,0 0 0,1 0 0,0 1 0,-1 0 0,2 0 0,-9 11 0,11-13 0,0 1 0,0-1 0,0 0 0,1 1 0,-1-1 0,1 1 0,0 0 0,0-1 0,0 1 0,1 0 0,-1 0 0,1-1 0,0 1 0,0 0 0,0 0 0,1 0 0,-1-1 0,1 1 0,0 0 0,0 0 0,0-1 0,1 1 0,3 6 0,-1-2 0,2-1 0,-1 0 0,1 0 0,0 0 0,0 0 0,1-1 0,0 0 0,0 0 0,8 4 0,-9-5 0,1-1 0,-1 0 0,1 0 0,0-1 0,0 0 0,1 0 0,-1-1 0,0 0 0,1 0 0,0 0 0,-1-1 0,1 0 0,0-1 0,0 0 0,-1 0 0,1-1 0,0 1 0,13-5 0,3 0 283,0-2 1,42-18-1,3-8-5068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1 945 7632,'0'0'4813,"2"11"-4164,7 35-47,-9-44-503,1 0 0,-1 0 0,1 0 1,-1 0-1,1 0 0,0-1 1,0 1-1,0 0 0,0 0 1,0-1-1,0 1 0,0 0 1,1-1-1,-1 1 0,1-1 0,-1 1 1,4 1-1,-4-2-29,1-1-1,-1 1 1,1-1-1,0 1 1,-1-1-1,1 0 1,0 0 0,-1 0-1,1 0 1,0 0-1,-1 0 1,1 0-1,-1 0 1,1-1 0,0 1-1,2-2 1,4-2 111,0 0 0,0 0 1,-1-1-1,1 0 0,10-11 0,-15 14-152,15-15 300,1-1 0,-2-1 0,25-36 0,38-72 652,-38 58-526,45-84 544,-17 27-5,-63 115-743,0-1-1,-1 1 1,-1-1-1,0-1 1,0 1-1,5-24 1,-11 27 285,-4 12-81,-9 14-29,-7 18-277,1 0 0,1 2 0,2 0-1,2 1 1,1 0 0,2 1 0,2 1 0,1 0 0,3 0 0,1 1 0,0 52-1,5-83-96,1 0 0,0 0 0,1 0 0,0 0 0,1 0 0,0-1 0,0 1 0,1-1 0,0 0 0,0 0 0,1 0 0,8 10 0,-12-17-30,1 0 0,-1 0 0,1 0 0,0 0 0,0-1 0,0 1 0,-1-1-1,2 1 1,-1-1 0,0 0 0,0 0 0,0 0 0,1 0 0,-1 0 0,0 0-1,1-1 1,-1 1 0,5 0 0,-2-1 7,0 0 0,0-1 0,0 1 0,0-1 0,0 0-1,0 0 1,0-1 0,8-3 0,0-1 24,0-1-1,-1-1 1,1 0-1,-2-1 1,17-14-1,6-12 73,-2-1 0,-1-1 0,-2-2 0,38-68-1,74-179 351,-105 198-193,39-142 0,-74 227-262,-1 0 0,1-1 0,0 1 0,-1 0 0,1 0 0,-1-1 0,0 1 0,0 0 1,0 0-1,-1-1 0,1 1 0,-1 0 0,-2-6 0,3 9-15,0-1 0,0 1 0,0 0 0,0 0 0,0 0 0,0-1 1,0 1-1,0 0 0,0 0 0,0-1 0,0 1 0,0 0 0,-1 0 0,1 0 0,0 0 0,0-1 0,0 1 0,0 0 0,0 0 0,-1 0 0,1 0 0,0-1 1,0 1-1,0 0 0,-1 0 0,1 0 0,0 0 0,0 0 0,0 0 0,-1 0 0,1 0 0,0 0 0,0 0 0,0 0 0,-1 0 0,1 0 0,0 0 0,0 0 1,-1 0-1,1 0 0,0 0 0,0 0 0,0 0 0,-1 0 0,1 0 0,0 0 0,0 0 0,-1 0 0,1 0 0,0 0 0,0 1 0,0-1 0,0 0 1,-1 0-1,1 0 0,0 0 0,0 1 0,0-1 0,0 0 0,0 0 0,0 0 0,-1 1 0,1-1 0,0 0 0,0 0 0,-11 21 62,7-14-32,-15 33 112,2 1 1,1 1-1,-19 86 1,16-52 22,-30 150 93,-3 15-58,49-228-205,-3 3 0,2 1 0,0 0 0,-3 35 0,7-51 0,0 0 0,0-1 0,0 1 0,0-1 0,0 1 0,0-1 0,0 1 0,0 0 0,0-1 0,0 1 0,-1-1 0,1 1 0,0-1 0,0 0 0,0 1 0,-1-1 0,1 1 0,0-1 0,-1 1 0,1-1 0,-1 1 0,11-39 0,-3 10 0,13-35 0,-16 52 0,1 0 0,0 1 0,1-1 0,0 1 0,0 0 0,9-9 0,-14 18 0,-1 0 0,1 0 0,0 1 0,-1-1 0,1 0 0,0 1 0,-1-1 0,1 1 0,0-1 0,0 1 0,0-1 0,0 1 0,-1-1 0,1 1 0,0 0 0,0-1 0,0 1 0,0 0 0,0 0 0,0 0 0,0 0 0,0 0 0,0 0 0,0 0 0,0 0 0,0 0 0,0 0 0,0 1 0,-1-1 0,1 0 0,0 1 0,0-1 0,0 0 0,0 1 0,0-1 0,-1 1 0,1-1 0,0 1 0,0 0 0,-1-1 0,1 1 0,0 0 0,-1 0 0,1-1 0,0 2 0,4 5 0,-1 0 0,1 1 0,-1-1 0,3 11 0,-3-9 0,1 0 0,4 13 0,1-2 0,1 1 0,24 32 0,-30-48 0,-1 1 0,1-1 0,0 0 0,1-1 0,-1 1 0,1-1 0,0 0 0,0-1 0,0 1 0,0-1 0,0-1 0,1 1 0,0-1 0,-1 0 0,1 0 0,13 1 0,-11-3 0,0 0 0,-1-1 0,1 0 0,0 0 0,-1-1 0,1 0 0,-1 0 0,0-1 0,0 0 0,0 0 0,10-7 0,6-4 0,-2-1 0,28-22 0,-34 22 0,-1 0 0,16-20 0,-2 2 0,-26 30 0,-1-1 0,1 0 0,-1 0 0,1 0 0,-1 0 0,0 0 0,-1 0 0,3-7 0,-4 10 0,1 0 0,-1 0 0,0 0 0,0 0 0,1 1 0,-1-1 0,0 0 0,0 0 0,0 0 0,0 0 0,0 0 0,0 0 0,0 0 0,0 0 0,-1 0 0,1 1 0,0-1 0,0 0 0,-1 0 0,1 0 0,-1 0 0,1 1 0,-1-1 0,1 0 0,-1 0 0,1 1 0,-1-1 0,1 0 0,-1 1 0,0-1 0,0 0 0,1 1 0,-1-1 0,0 1 0,0 0 0,0-1 0,1 1 0,-1 0 0,0-1 0,0 1 0,0 0 0,0 0 0,0 0 0,0-1 0,0 1 0,1 0 0,-3 1 0,-1-1 0,-1 1 0,1 1 0,-1-1 0,1 1 0,0-1 0,0 1 0,0 0 0,0 1 0,0-1 0,0 1 0,1 0 0,-7 6 0,0-1 0,-6 4 0,0 2 0,1 0 0,0 1 0,-20 28 0,29-34 0,1-1 0,-1 1 0,2-1 0,-1 1 0,1 1 0,1-1 0,0 1 0,0-1 0,1 1 0,0 0 0,0 0 0,1 11 0,1-20 0,0 1 0,0 0 0,0 0 0,0-1 0,0 1 0,0 0 0,1 0 0,-1-1 0,1 1 0,-1-1 0,1 1 0,0 0 0,-1-1 0,1 1 0,0-1 0,0 1 0,0-1 0,2 2 0,-2-2 0,0 0 0,1-1 0,-1 1 0,0 0 0,1-1 0,-1 1 0,0-1 0,1 0 0,-1 1 0,1-1 0,-1 0 0,0 0 0,1 0 0,-1 0 0,1 0 0,-1 0 0,3-1 0,2 0 0,0-1 0,-1 0 0,1 0 0,0-1 0,-1 0 0,0 1 0,0-2 0,0 1 0,7-6 0,7-11 0,0-1 0,-2-1 0,0 0 0,-1-2 0,17-33 0,-10 18 0,-23 39 0,0 0 0,0-1 0,0 1 0,0 0 0,0 0 0,0 0 0,0 0 0,0 0 0,0 0 0,0 0 0,1 0 0,-1-1 0,0 1 0,0 0 0,0 0 0,0 0 0,0 0 0,0 0 0,0 0 0,1 0 0,-1 0 0,0 0 0,0 0 0,0 0 0,0 0 0,0 0 0,0 0 0,1 0 0,-1 0 0,0 0 0,0 0 0,0 0 0,0 0 0,0 0 0,0 0 0,1 0 0,-1 0 0,0 0 0,0 0 0,0 0 0,0 0 0,0 1 0,0-1 0,6 7 0,6 19 0,-7-16 0,-1 0 0,3 3 0,-1 0 0,2 0 0,0 0 0,17 21 0,-23-32 0,1 0 0,-1 1 0,0-1 0,1 0 0,-1 0 0,1 0 0,0-1 0,0 1 0,0 0 0,0-1 0,0 0 0,0 0 0,0 0 0,0 0 0,0 0 0,0-1 0,0 0 0,1 1 0,-1-1 0,0 0 0,0 0 0,0-1 0,1 1 0,-1-1 0,0 1 0,0-1 0,0 0 0,6-3 0,5-4 0,-1-1 0,0-1 0,-1 0 0,0 0 0,0-1 0,-1-1 0,14-19 0,-15 19 0,16-22 0,-2-2 0,-1 0 0,-2-2 0,18-42 0,-25 44 0,-1 0 0,-1-1 0,6-38 0,-3 11 0,-11 49 0,0 0 0,-2 0 0,1-1 0,-2 1 0,0 0 0,-1-1 0,-1 1 0,0 0 0,-1-1 0,-6-23 0,8 38 0,0 1 0,0 0 0,0-1 0,0 1 0,0 0 0,0-1 0,0 1 0,-1-1 0,1 1 0,0 0 0,0-1 0,0 1 0,0 0 0,-1-1 0,1 1 0,0 0 0,0 0 0,-1-1 0,1 1 0,0 0 0,-1 0 0,1-1 0,0 1 0,-1 0 0,1 0 0,0 0 0,-1 0 0,1-1 0,0 1 0,-1 0 0,1 0 0,0 0 0,-1 0 0,1 0 0,-1 0 0,1 0 0,0 0 0,-1 0 0,1 0 0,0 0 0,-1 0 0,1 0 0,0 1 0,-1-1 0,1 0 0,-1 0 0,1 0 0,0 0 0,-1 1 0,1-1 0,0 0 0,0 0 0,-1 1 0,1-1 0,0 0 0,0 0 0,-1 1 0,1 0 0,-15 20 0,7-2 0,0 0 0,2 0 0,0 1 0,1 0 0,1 0 0,-2 26 0,3 2 0,5 75 0,4-68 0,17 75 0,-3-33 0,-17-83 0,0 0 0,11 24 0,-8-22 0,-6-15 0,0-1 0,1 1 0,-1 0 0,0 0 0,0-1 0,1 1 1,-1 0-1,0-1 0,1 1 0,-1 0 0,1-1 0,-1 1 0,1 0 0,-1-1 0,1 1 0,-1-1 0,1 1 0,-1-1 0,1 1 0,0-1 1,-1 0-1,1 1 0,0-1 0,0 0 0,-1 1 0,1-1 0,0 0 0,0 0 0,-1 0 0,1 0 0,1 1 0,-1-2 0,0 0 0,-1 1-1,1-1 1,-1 0-1,1 1 1,-1-1 0,1 0-1,-1 0 1,1 1 0,-1-1-1,1 0 1,-1 0-1,0 0 1,0 0 0,1 0-1,-1 1 1,0-1 0,0 0-1,0 0 1,0 0-1,0 0 1,0 0 0,0 0-1,0 0 1,-1 0 0,1 1-1,0-1 1,0 0-1,-1 0 1,0-1 0,-5-24-4127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14968,'0'0'1368,"17"1"-914,219 0 923,-135-3-735,-31 0 441,98 9 0,-144-3-486,-21-2-960,-11 0-2171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0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10656,'0'0'1656,"73"2"-928,15-4 16,19-2 0,8 4-40,-2 4-8,-6-2-177,-5 2 17,1-2-120,-10-4 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3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1 833 6128,'0'0'9184,"10"-7"-8687,5-4-253,0-1-1,0 0 1,24-28-1,-10 7 94,106-136 1094,-79 90-893,89-140 731,-111 165-959,-20 33-46,-1 0 0,-1-1 1,18-43-1,-29 59-147,0-1 0,0 1 0,0-1 0,-1 1 1,0-10-1,0 7 178,0 8-278,0 1 0,0 0-1,0-1 1,0 1 0,0 0-1,0-1 1,0 1 0,0 0 0,0-1-1,0 1 1,0 0 0,0 0-1,0-1 1,0 1 0,0 0-1,0-1 1,0 1 0,0 0 0,0-1-1,-1 1 1,1 0 0,0 0-1,0-1 1,0 1 0,-1 0-1,1 0 1,0-1 0,0 1-1,-1 0 1,1 0 0,0 0 0,0 0-1,-1-1 1,1 1 0,0 0-1,-1 0 1,1 0 0,0 0-1,0 0 1,-1 0 0,1 0-1,0 0 1,-1 0 0,1 0 0,0 0-1,-1 0 1,1 0 0,0 0-1,-1 0 1,1 0 0,0 0-1,-1 0 1,1 0 0,0 1 0,0-1-1,-1 0 1,1 0 0,0 0-1,0 0 1,-1 1 0,1-1-1,0 0 1,-1 1 0,-20 17 227,18-15-190,-10 10 30,0 1 1,1 0-1,1 1 0,1 0 0,0 1 1,0 0-1,2 1 0,0-1 1,-5 20-1,-2 13 187,2 1-1,-7 53 1,15-53 16,1 0 0,5 71 0,-1-112-234,1 1 1,0 0-1,1 0 1,0-1-1,0 1 0,1-1 1,0 0-1,1 1 1,0-1-1,0-1 1,1 1-1,8 11 1,-11-18-39,0-1 1,1 1-1,-1 0 1,0 0 0,1-1-1,-1 0 1,1 1-1,-1-1 1,1 0 0,0 0-1,-1 0 1,1-1 0,0 1-1,0-1 1,0 1-1,-1-1 1,1 0 0,0 0-1,0 0 1,0-1-1,0 1 1,-1-1 0,1 1-1,3-2 1,6-1 28,0-1 1,0-1-1,22-11 0,-13 2 46,1 0 0,-2-1 0,0-1 0,-1-1 0,-1-1 0,0-1 0,-1 0 0,-1-1 0,-1-1 0,24-44 0,-38 62-62,1 0 1,-1 1 0,0-1-1,1 0 1,-1 0 0,0 0-1,-1 0 1,1 0-1,-1 0 1,1 0 0,-1 0-1,0 0 1,0-1 0,0 1-1,0 0 1,-2-4-1,2 7-20,0 0 0,0-1-1,0 1 1,0 0-1,0 0 1,0 0-1,0-1 1,0 1 0,-1 0-1,1 0 1,0 0-1,0 0 1,0 0-1,0-1 1,0 1-1,-1 0 1,1 0 0,0 0-1,0 0 1,0 0-1,-1 0 1,1 0-1,0 0 1,0 0 0,0-1-1,0 1 1,-1 0-1,1 0 1,0 0-1,0 0 1,0 0-1,-1 0 1,1 0 0,0 1-1,0-1 1,0 0-1,-1 0 1,1 0-1,0 0 1,0 0 0,0 0-1,-1 0 1,1 0-1,0 0 1,0 1-1,-11 9 88,-7 17-64,9-9-4,1 1 0,0-1 1,2 1-1,0 1 0,-3 22 1,8-36-20,0 0 0,0 0 0,1 0-1,0 0 1,0 0 0,1 0 0,0 0 0,0 0 0,0 0 0,1 0 0,0-1 0,0 1 0,0 0 0,0-1 0,1 1 0,0-1 0,6 7 0,-6-8-4,0-1 1,0 1 0,0-1 0,0 0 0,0-1 0,1 1 0,-1 0 0,1-1 0,0 0 0,0 0 0,0 0 0,0 0 0,0-1 0,0 0 0,1 1 0,-1-1 0,0-1 0,1 1 0,-1-1 0,0 0 0,1 0 0,-1 0-1,1 0 1,6-2 0,0-1 6,-1 0-1,0-1 1,0 0-1,0-1 1,0 0-1,-1 0 0,0-1 1,0 0-1,-1 0 1,1-1-1,11-13 1,3-7 29,-1 0 1,22-37 0,-2 3 63,1 7 104,-43 54-205,0 0-1,0 0 0,0-1 0,0 1 0,0 0 1,0 0-1,0 0 0,1 0 0,-1 0 0,0 0 0,0 0 1,0-1-1,0 1 0,1 0 0,-1 0 0,0 0 1,0 0-1,0 0 0,0 0 0,1 0 0,-1 0 1,0 0-1,0 0 0,0 0 0,0 0 0,1 0 1,-1 0-1,0 0 0,0 0 0,0 0 0,0 0 0,1 0 1,-1 0-1,0 0 0,0 0 0,0 1 0,0-1 1,1 0-1,-1 0 0,0 0 0,3 9 35,-1 12-2,-8 48 83,-2 30 273,8-91-310,2 2 199,22-27-6,20-36-186,-30 36-61,0 0 0,0 1 0,2 0 1,31-24-1,-30 32 7,-16 8-31,-1 0 0,1 0 0,-1-1 0,1 1 0,-1 0 0,1 0 0,-1 0 0,1 1 0,-1-1 0,1 0 0,-1 0 0,0 0 0,1 0 0,-1 0 0,1 0 0,-1 1 0,1-1 0,-1 0 1,0 0-1,1 1 0,0-1 0,0 3 6,0-1-1,0 0 1,0 1 0,0-1 0,0 0 0,0 1 0,-1-1 0,1 1 0,-1-1-1,1 4 1,0 8 30,-1 0-1,0 0 0,-3 25 0,-1 16 32,4-52-70,1 9 0,3-12 0,4-7 0,18-32 0,-17 26 0,-1 0 0,11-11 0,76-70 0,-95 93 0,1 0 0,-1 1 0,1-1 0,-1 0 0,1 1 0,-1-1 0,1 1 0,0-1 0,-1 1 0,1 0 0,0-1 0,0 1 0,-1 0 0,1-1 0,0 1 0,0 0 0,-1 0 0,1-1 0,0 1 0,0 0 0,-1 0 0,1 0 0,0 0 0,0 0 0,0 0 0,-1 1 0,1-1 0,0 0 0,0 0 0,-1 0 0,1 1 0,0-1 0,0 0 0,-1 1 0,1-1 0,0 1 0,-1-1 0,1 1 0,0-1 0,-1 1 0,1-1 0,-1 1 0,1-1 0,0 2 0,2 3 0,-1 0 0,1 1 0,-1-1 0,0 1 0,2 6 0,1 4 0,-1-7 0,0 1 0,1-1 0,0 0 0,1-1 0,0 1 0,0-1 0,8 8 0,-11-13 0,1 0 0,-1 0 0,1 0 0,0-1 0,0 1 0,1-1 0,-1 0 0,0 0 0,1-1 0,-1 1 0,1-1 0,-1 0 0,1 0 0,0 0 0,-1-1 0,1 0 0,8 0 0,-8-1 0,0 1 0,0-1 0,0 0 0,0 0 0,0-1 0,-1 0 0,1 1 0,0-2 0,-1 1 0,1 0 0,-1-1 0,0 0 0,0 0 0,0 0 0,0-1 0,0 1 0,-1-1 0,0 0 0,1 0 0,-1 0 0,-1 0 0,1-1 0,-1 1 0,3-5 0,-2 1 0,0 0 0,-1 0 0,1-1 0,-2 1 0,1 0 0,-1-1 0,0 1 0,-1-1 0,0 1 0,0-1 0,-1 1 0,0-1 0,-4-12 0,5 19 0,-1 0 0,1 0 0,-1 0 0,0 0 0,0 1 0,0-1 0,0 0 0,0 0 0,0 1 0,0-1 0,0 1 0,-1-1 0,1 1 0,-1-1 0,1 1 0,-1 0 0,1 0 0,-1 0 0,0 0 0,0 0 0,-3-2 0,2 3 0,0-1 0,0 1 0,0-1 0,0 1 0,-1 0 0,1 0 0,0 1 0,0-1 0,0 1 0,0-1 0,0 1 0,-5 2 0,1 0 0,0 0 0,1 0 0,0 0 0,-1 1 0,1 0 0,1 1 0,-1-1 0,1 1 0,-1 0 0,1 0 0,-5 8 0,7-8 0,1-1 0,-1 1 0,1 0 0,0 0 0,0-1 0,1 2 0,0-1 0,0 0 0,0 0 0,0 0 0,1 0 0,0 1 0,0-1 0,1 9 0,1-6 0,0-1 0,0 0 0,1 1 0,0-1 0,0 0 0,0 0 0,1-1 0,0 1 0,6 6 0,5 4 0,1 0 0,1-1 0,0-1 0,1 0 0,33 19 0,-47-32 51,0 1 0,0-1 0,0-1 0,1 1 0,-1-1 0,0 0 0,1 0 0,-1 0 0,1 0 0,0-1 0,-1 0 0,1 0 0,-1 0 0,1 0 0,-1-1 0,1 0 0,5-1 0,-8 1-215,1 0 0,-1 1 0,0-1 0,0 0 0,1 0 0,-1-1 0,0 1 1,0 0-1,0-1 0,0 1 0,-1-1 0,1 0 0,0 1 0,-1-1 0,1 0 0,-1 0 0,1 0 0,-1 0 0,0 0 0,0 0 0,0-1 0,0 1 1,0 0-1,-1-1 0,1 1 0,-1 0 0,1-1 0,-1 1 0,0-1 0,0 1 0,0-5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14168,'0'0'1128,"72"-31"-1472,-63 27 112,-3 2 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 9648,'0'0'384,"69"-8"-272,8-4 736,17 0 8,15 2 40,6 6 8,-10 4-56,-4 0-8,-5 4-80,-7-8-9,2-5-287,-3-9 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5.2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16479,'0'0'5319,"9"-7"-4731,-5 4-545,5-4 132,1 0-1,-1 1 1,2 0-1,10-5 1,-17 9-79,0 0 1,1 1-1,-1 0 1,0 0-1,0 0 0,1 0 1,-1 1-1,0-1 1,1 1-1,-1 1 1,0-1-1,1 0 1,-1 1-1,0 0 1,1 0-1,-1 0 0,4 2 1,-1 1 154,0 0 0,0 0 1,0 0-1,-1 1 0,0 0 0,0 0 1,9 11-1,-4-3 279,-1 1 0,13 21 0,-1 4 455,-12-19 55,2 0-1,18 24 1,-29-42-1037,0-1 0,0 0 0,0 0 0,0 0 0,0 0 0,1 0 0,-1 0 0,0 0 1,1 0-1,-1 0 0,0 0 0,1-1 0,-1 1 0,1-1 0,-1 1 0,1-1 0,-1 0 0,1 1 1,0-1-1,-1 0 0,1 0 0,-1 0 0,1 0 0,-1 0 0,1-1 0,0 1 0,2-1 0,12-9-4092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0 917 5224,'0'0'6734,"7"-11"-6092,3-6-264,1 0 0,1 1 1,0 0-1,15-13 1,-8 10 245,25-22 663,-40 38-1123,-1 0 1,1 1-1,0-1 0,0 1 0,0 0 1,0 0-1,0 1 0,0-1 1,1 1-1,6-1 0,-9 2-112,-1 0-1,0 0 1,1 0-1,-1 0 1,1 0 0,-1 1-1,0-1 1,1 0-1,-1 1 1,0-1-1,1 1 1,-1 0 0,0-1-1,0 1 1,0 0-1,0 0 1,1 0-1,-1 0 1,0 0 0,0 0-1,-1 0 1,1 0-1,0 0 1,0 0-1,0 2 1,2 3 58,0 0-1,-1 0 1,1-1 0,1 10-1,24 131 963,-4-19-26,-23-121-977,1 0 1,1-1-1,-1 0 1,1 1-1,0-1 1,0 0-1,0 0 1,1-1-1,-1 1 1,1-1-1,1 0 1,-1 0-1,0 0 1,1 0 0,8 4-1,-9-5-29,-1-1 0,1 0 0,0 0 0,0-1 0,0 1 0,0-1 0,0 0 0,0 0 0,0 0 0,0 0 0,0-1 0,0 0 1,1 0-1,-1 0 0,0 0 0,0-1 0,0 1 0,0-1 0,0 0 0,0-1 0,0 1 0,8-4 0,3-5 82,0-1 0,-1-1 1,0 0-1,-1-1 0,0 0 1,-1-1-1,-1-1 0,0 1 0,17-34 1,-19 29 15,-1-1 0,-1 0 0,-1 0 1,-1 0-1,-1-1 0,-1 0 0,0 0 1,-2 0-1,-1-28 0,-12-6 959,12 54-1084,0 1-1,0-1 0,0 1 1,0 0-1,0-1 0,0 1 1,1-1-1,-1 1 0,0 0 0,0-1 1,0 1-1,0 0 0,0-1 1,1 1-1,-1-1 0,0 1 0,0 0 1,1 0-1,-1-1 0,0 1 1,1 0-1,-1-1 0,0 1 0,1 0 1,-1 0-1,0 0 0,1-1 1,-1 1-1,0 0 0,1 0 0,-1 0 1,0 0-1,1 0 0,-1 0 1,1 0-1,-1 0 0,0 0 1,1 0-1,-1 0 0,1 0 0,-1 0 1,0 0-1,1 0 0,23 6 116,-14-2-78,61 15 111,83 10-1,-103-22-100,-1 0 26,74 0 0,-92-7-44,-19 1-13,0-1 1,0-1-1,0 0 0,0 0 1,18-6-1,-60 18 79,1 0-1,1 1 1,0 2 0,1 1 0,0 1 0,2 1 0,-31 27-1,33-23-39,-38 40 141,53-53-155,0 1 0,1-1-1,0 1 1,0 0-1,-7 18 1,12-25-39,0 0 1,0 0-1,1 0 1,-1 0-1,1 1 0,-1-1 1,1 0-1,-1 0 1,1 1-1,0-1 0,0 0 1,1 1-1,-1-1 0,0 0 1,1 0-1,-1 1 1,1-1-1,0 0 0,-1 0 1,1 0-1,0 0 1,0 0-1,1 0 0,-1 0 1,0 0-1,1 0 1,-1 0-1,1-1 0,2 3 1,0-2 6,-1 1-1,1-1 1,0 0 0,0-1 0,-1 1 0,1-1-1,0 0 1,0 0 0,1 0 0,-1 0 0,0-1-1,0 0 1,0 0 0,0 0 0,8-1 0,1-1 7,1-1 0,-1-1 0,1 0 0,-1-1 1,0 0-1,0-1 0,-1 0 0,0-1 0,0-1 1,-1 0-1,1 0 0,-2-1 0,1-1 0,-1 0 1,11-14-1,8-15 44,-2 0 0,-2-2 0,22-47 1,-27 50 11,-19 38-79,-1 0 0,0-1 0,1 1-1,-1-1 1,1 0 0,-1 1 0,0-1 0,0 1 0,1-1 0,-1 1 0,0-1-1,0 0 1,0 1 0,0-1 0,0 1 0,0-1 0,1 0 0,-1 1-1,-1-1 1,1 0 0,0 1 0,0-1 0,0 1 0,0-1 0,0 0 0,-1 1-1,1-1 1,0 1 0,-1-2 0,-7 35 18,8-22-24,0-1 0,1 1 0,0 0 0,1-1 0,0 1 0,1-1 0,0 0 0,1 0 0,0 0 0,0 0 0,1 0 0,8 11 0,-9-16 0,-1 0 0,1 0 0,0 0 0,1 0 0,-1-1 0,1 0 0,0 0 0,0 0 0,0 0 0,1-1 0,-1 0 0,1 0 0,0 0 0,-1-1 0,1 0 0,0 0 0,1-1 0,-1 1 0,0-1 0,0-1 0,1 1 0,8-1 0,-6-1 0,-1 0 0,1-1 0,-1 0 0,0-1 0,0 1 0,0-2 0,-1 1 0,1-1 0,-1 0 0,1 0 0,-1-1 0,-1 0 0,1 0 0,-1-1 0,0 0 0,0 0 0,8-12 0,-3 3 0,0-1 0,-2-1 0,0 0 0,-1 0 0,0-1 0,8-33 0,-10 26 0,6-52 0,-12 76 0,0 0 0,0 0 0,0 0 0,0 0 0,0 0 0,0 0 0,1 0 0,-1 0 0,0-1 0,1 1 0,-1 0 0,1 0 0,-1 1 0,1-1 0,-1 0 0,1 0 0,0 0 0,-1 0 0,1 0 0,0 1 0,0-1 0,0 0 0,-1 0 0,1 1 0,0-1 0,0 1 0,0-1 0,0 1 0,0-1 0,0 1 0,0 0 0,0-1 0,0 1 0,1 0 0,0 0 0,0 0 0,0 0 0,0 1 0,0-1 0,0 1 0,0 0 0,0-1 0,0 1 0,0 0 0,0 0 0,0 0 0,-1 1 0,1-1 0,0 0 0,-1 1 0,1-1 0,-1 1 0,1-1 0,1 4 0,11 16 0,-2 0 0,-1 1 0,0 0 0,-2 1 0,0 0 0,5 26 0,-1-5 0,29 75 0,-41-117 0,-1 0 0,1 0 0,0 0 0,0 0 0,0-1 0,0 1 0,0 0 0,0-1 0,0 1 0,1 0 0,-1-1 0,1 0 0,-1 1 0,1-1 0,-1 0 0,1 0 0,0 0 0,0 0 0,3 2 0,-2-2 0,1-1 0,0 1 0,-1-1 0,1 1 0,-1-1 0,1 0 0,0 0 0,-1 0 0,1-1 0,4-1 0,5-1 0,-1-1 0,0 0 0,-1-1 0,1-1 0,13-8 0,60-43 0,107-95 0,-76 57 0,-82 70 0,-57 35 0,-3 10 0,1 0 0,0 1 0,2 2 0,1 0 0,1 1 0,-33 49 0,45-58 0,1 1 0,-9 25 0,15-36 0,0 1 0,0 0 0,1-1 0,-1 1 0,1 0 0,1 0 0,-1 0 0,1 0 0,0 0 0,0 0 0,2 7 0,-2-12 0,1-1 0,-1 1 0,1-1 0,-1 1 0,1-1 0,-1 1 0,1-1 0,-1 0 0,1 1 0,-1-1 0,1 1 0,-1-1 0,1 0 0,0 0 0,-1 1 0,1-1 0,-1 0 0,1 0 0,0 0 0,-1 0 0,1 0 0,0 0 0,-1 0 0,1 0 0,0 0 0,-1 0 0,1 0 0,0 0 0,-1 0 0,1 0 0,0-1 0,-1 1 0,2-1 0,23-9 0,-22 9 0,6-3 0,1-1 0,-1-1 0,0 1 0,-1-2 0,0 1 0,0-1 0,0 0 0,12-16 0,-1-1 0,24-46 0,6-8 0,-35 65 0,-14 13 0,1 0 0,-1 0 0,1 0 0,-1 0 0,0 0 0,1 0 0,-1 0 0,0 0 0,1 0 0,-1 0 0,0 0 0,1 0 0,-1 0 0,1 0 0,-1 0 0,0 0 0,1 1 0,-1-1 0,0 0 0,1 0 0,-1 0 0,0 1 0,0-1 0,1 0 0,-1 0 0,0 1 0,1-1 0,1 4 0,0-1 0,-1 1 0,1 0 0,-1 0 0,0-1 0,2 7 0,1 7 0,6 14 0,-4-9 0,16 33 0,-20-49 0,2 0 0,-1 0 0,1 0 0,0 0 0,0-1 0,1 0 0,-1 0 0,1 0 0,10 7 0,-11-8 0,0-1 0,1 0 0,-1-1 0,1 1 0,0-1 0,5 2 0,-8-4 0,0 1 0,1-1 0,-1 0 0,0 0 0,0 0 0,0 0 0,0 0 0,0 0 0,1-1 0,-1 1 0,0-1 0,0 0 0,0 1 0,0-1 0,0 0 0,0 0 0,0 0 0,1-2 0,17-10 0,0-1 0,-2-1 0,0-1 0,0-1 0,-2 0 0,0-1 0,-1-1 0,22-34 0,-17 18 0,-2 0 0,-1 0 0,19-59 0,23-116 0,-38 127 0,-8 33 0,-1 0 0,-3 0 0,4-82 0,-12 130 0,-1-1 0,0 1 0,0-1 0,0 1 0,-1-1 0,1 1 0,0 0 0,-1-1 0,0 1 0,1-1 0,-1 1 0,0 0 0,0 0 0,0-1 0,-1 1 0,-1-2 0,2 4 0,0 1 0,0-1 0,1 1 0,-1 0 0,0-1 0,0 1 0,1 0 0,-1 0 0,0-1 0,1 1 0,-1 0 0,0 0 0,1 0 0,0 0 0,-1 0 0,0 1 0,-1 1 0,-10 20 0,1 0 0,1 1 0,-13 48 0,-8 81 0,6 114 0,24-241 0,2 0 0,0 0 0,7 30 0,-6-40 0,2 0 0,0-1 0,1 1 0,1-1 0,0 0 0,9 14 0,-14-26 0,1-1 0,-1 1 0,1-1 0,0 0 0,0 1 0,0-1 0,0 0 0,0 0 0,0 0 0,0 0 0,1-1 0,-1 1 0,1-1 0,-1 1 0,1-1 0,0 0 0,0 0 0,-1 0 0,1 0 0,0 0 0,0-1 0,0 1 0,0-1 0,0 0 0,0 0 0,0 0 0,4-1 0,0-1 0,0 0 0,0 0 0,-1-1 0,1 1 0,0-2 0,-1 1 0,0-1 0,1 0 0,10-10 0,1-3 0,0-1 0,-2-1 0,0-1 0,-1 0 0,17-30 0,0 11 0,-25 32 0,0 0 0,-1-1 0,6-9 0,-19 51 0,2-6 0,-3 2 0,-5 53 0,12-70 0,0 0 0,1 0 0,1 0 0,0 0 0,1 0 0,6 24 0,16 13 0,-23-48 0,0 1 0,1-1 0,-1 0 0,1 1 0,0-1 0,-1 0 0,1 0 0,0 0 0,0 0 0,0 0 0,0 0 0,1-1 0,-1 1 0,0-1 0,1 1 0,4 1 0,4 1 0,0 0 0,20 3 0,-22-5 0,-9-2 0,1 0 0,-1 0 0,1 1 0,-1-1 0,1 0 0,-1 0 0,1 0 0,-1 0 0,1 0 0,-1 0 0,1 0 0,-1 0 0,1 0 0,-1-1 0,1 1 0,-1 0 0,1 0 0,-1 0 0,0 0 0,1-1 0,-1 1 0,1 0 0,-1 0 0,1-1 0,-1 1 0,0 0 0,1-1 0,0 0 0,0-15 0,-15-28 0,10 31 0,-9-29-3976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0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96 4008,'0'0'16694,"-8"11"-16405,1-2-254,-5 8 134,0 0 0,1 1 0,-11 24 0,19-36-114,0-1-1,1 1 0,0 0 1,0 0-1,1 0 0,0 1 0,0-1 1,0 0-1,1 0 0,0 1 0,0-1 1,0 0-1,1 0 0,0 1 0,0-1 1,1 0-1,3 9 0,-1-6 35,1 1 0,0-1-1,0-1 1,1 1 0,0-1-1,12 14 1,-14-19-55,-1 0-1,1-1 1,-1 1-1,1-1 1,0 1-1,0-1 1,0 0 0,0-1-1,0 1 1,0-1-1,0 0 1,1 0-1,-1 0 1,1 0 0,-1-1-1,0 1 1,1-1-1,6-1 1,5-2 28,1 0 1,-1-1-1,1 0 1,-1-2-1,-1 0 0,1 0 1,-1-2-1,16-9 1,-4-1 24,0-1-1,-1-1 1,28-29 0,-48 43-63,7-6 59,0 0-1,-1-1 1,-1 0 0,0-1 0,17-29-1,-27 42-71,-1 0-1,1 0 1,-1 1 0,0-1-1,1 0 1,-1 0 0,0 0-1,0 0 1,0 0-1,0 0 1,0 0 0,0 1-1,0-1 1,0 0 0,0 0-1,0 0 1,0 0-1,-1 0 1,1 0 0,0 0-1,-1 1 1,1-1-1,0 0 1,-1 0 0,1 0-1,-2 0 1,2 0-4,-1 1-1,0 0 1,1-1-1,-1 1 1,0 0-1,1 0 1,-1-1-1,0 1 1,0 0-1,1 0 1,-1 0 0,0 0-1,0 0 1,1 0-1,-1 0 1,0 0-1,0 0 1,1 0-1,-1 1 1,0-1-1,1 0 1,-1 0-1,0 1 1,1-1 0,-1 0-1,0 1 1,1-1-1,-1 1 1,1-1-1,-1 1 1,1-1-1,-2 2 1,-5 5 12,0 1 1,0 0 0,1 0-1,0 0 1,0 1-1,1 0 1,0 0-1,1 1 1,0-1-1,1 1 1,-1 0-1,2 0 1,-1 0-1,2 0 1,-1 0 0,1 0-1,1 1 1,0-1-1,0 0 1,1 1-1,0-1 1,1 0-1,0 0 1,1 0-1,0 0 1,1 0-1,0-1 1,0 1 0,1-1-1,0 0 1,9 12-1,-1-4 29,1-1 0,1 0 0,25 21 0,-33-30-26,1-2 0,-1 1 1,1-1-1,0 0 0,0-1 0,1 0 0,0 0 1,-1-1-1,1 0 0,15 3 0,-15-5 11,1-1-1,-1-1 1,0 1-1,0-1 1,0-1-1,0 0 1,0 0 0,0 0-1,0-1 1,-1-1-1,1 0 1,-1 0-1,0 0 1,0-1-1,0 0 1,-1-1-1,10-9 1,-3 2 20,0-1 1,-2-1-1,0 0 1,0-1-1,-1 0 1,-1 0-1,10-24 0,-9 14 30,-1-1 0,0 0 0,9-52 0,-16 64-41,-1 0 0,-1 0 0,0 1 0,-1-1 0,-1 0 0,0 0 0,-1 0 0,0 1 0,-7-20 0,8 30-24,-1 0-1,0 1 0,0-1 1,0 0-1,0 1 0,0 0 1,-1 0-1,0 0 0,1 0 0,-1 0 1,0 0-1,-1 1 0,1-1 1,0 1-1,-4-2 0,5 3-17,-1 0-1,1 0 1,0 0-1,0 0 1,0 0-1,-1 1 1,1 0-1,0-1 1,-1 1-1,1 0 1,0 0 0,-1 0-1,1 0 1,0 0-1,-1 1 1,1-1-1,0 1 1,0-1-1,-1 1 1,1 0-1,0 0 1,0 0-1,0 0 1,0 1-1,0-1 1,-3 3-1,-3 3-38,1 2-1,0-1 0,0 1 0,1 0 0,0 0 0,-7 14 1,-21 58-3357,31-73 2239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0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0 5824,'0'0'11802,"-11"0"-11082,0 1-425,-1-1 0,1 1 0,-20 5 1,26-5-122,-1 1 1,1 0 0,0 0 0,-1 0 0,1 1 0,0-1-1,1 1 1,-1 0 0,0 1 0,1-1 0,-8 8 0,9-7 10,-1 0 0,1 0 0,0 0 0,1 0 0,-1 1 0,1-1 0,-1 1 0,-1 5 0,4-8-111,-1 0-1,1 1 1,0-1 0,0 0-1,0 1 1,0-1 0,0 1-1,0-1 1,1 0 0,-1 0-1,1 1 1,0-1-1,-1 0 1,1 0 0,0 0-1,0 0 1,1 1 0,-1-1-1,0-1 1,2 3 0,2 2 6,-1-1 0,1 1 1,1-1-1,-1-1 1,1 1-1,-1-1 0,1 0 1,1 0-1,-1 0 0,0-1 1,10 4-1,-4-4 2,0 1 0,0-2 0,1 1 0,-1-2-1,0 0 1,14 0 0,14-3 109,0-3 0,0-1 0,42-12 1,-75 17-153,24-9 174,-1 0-675,-10 8-3478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0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3712,'0'0'21610,"12"7"-21411,-2-1-152,74 37 299,-2-2 60,43 18 75,-86-42-201,0 1 0,66 43-1,-11 0 820,-93-60-1080,6 6 664,-21-3-383,12-3-346,-357 105 382,349-103-325,-151 52 266,117-30-77,43-25-203,0 1 0,0-1 0,0 0 0,0 1 0,0-1 0,0 0 0,0 1 0,1 0-1,-1-1 1,0 1 0,0-1 0,0 1 0,1 0 0,-1 0 0,0-1 0,1 1 0,-1 0 0,1 0 0,-1 0 0,1 0 0,-1 0 0,1 0-1,0-1 1,-1 1 0,1 0 0,0 0 0,0 0 0,0 2 0,0-2-143,0 0-1,0-1 1,0 1 0,0 0-1,1 0 1,-1-1 0,0 1-1,1 0 1,-1-1 0,1 1-1,-1 0 1,1-1 0,-1 1-1,1 0 1,-1-1 0,1 1-1,-1-1 1,1 1 0,0-1-1,-1 0 1,1 1 0,0-1-1,0 0 1,-1 1 0,1-1 0,0 0-1,0 0 1,-1 1 0,1-1-1,0 0 1,0 0 0,-1 0-1,1 0 1,1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0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7528,'0'0'17477,"13"4"-17105,31 9 45,-1 3 1,-1 1-1,0 2 1,-2 1-1,53 36 1,-3 0 251,-61-39-250,38 27 1,-49-31-277,-11-8-100,0 0 1,0 1-1,-1-1 0,0 1 0,6 8 0,12 11 408,-24-25-368,-1 25 31,-6-13-113,-2-2 0,1 1 0,-1-1-1,-1 0 1,0-1 0,0 0 0,-15 9 0,-1 3-1,-116 81 146,68-52-72,-67 40 165,114-74-134,9-2-221,17-14-3,6-8-1537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1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75 146 5624,'0'0'6302,"9"-8"-5382,30-22-8,-29 22 1709,-11 10-2341,1 1-1,-1-1 1,0 0-1,0 0 1,0 1-1,0-1 1,0 0-1,-1 0 1,1 0-1,-4 3 0,-2 4 139,-26 35 935,27-37-1110,-1 0-1,2 0 1,-1 1 0,1 0 0,-8 16 0,5-3 110,0-1 1,2 1-1,-5 22 1,10-36-268,0 1 1,1-1-1,0 0 1,0 0-1,0 0 0,1 0 1,0 0-1,0 0 1,1 0-1,0 0 0,0 0 1,1 0-1,5 10 1,-5-12-12,1 1 0,0 0 1,1-1-1,-1 0 0,1 0 0,0 0 1,0 0-1,0-1 0,1 0 1,0 0-1,0 0 0,0-1 1,0 0-1,0 0 0,1 0 1,-1-1-1,1 0 0,-1-1 1,1 1-1,0-1 0,13 0 1,-9-1 26,0 0 0,0 0 0,0-2 0,0 1 1,-1-2-1,1 1 0,0-1 0,-1-1 0,0 0 1,1 0-1,-2-1 0,1 0 0,9-8 0,7-5 201,0-1-1,-1-1 1,-2-2-1,0 0 1,34-45-1,-54 63-276,12-14 516,-13 20-282,-3 13-207,-3 9 2,1-14-42,1 0 0,0 0 1,1 1-1,0-1 0,1 0 0,0 1 1,0-1-1,1 0 0,0 1 0,1-1 0,4 15 1,-4-21-5,0 1 1,0-1 0,0 0 0,0 1-1,1-1 1,0 0 0,-1-1-1,2 1 1,-1 0 0,0-1-1,1 0 1,-1 1 0,1-1 0,0-1-1,0 1 1,0-1 0,0 1-1,1-1 1,-1 0 0,1-1 0,-1 1-1,1-1 1,-1 0 0,11 1-1,-6-1 6,1-1 0,0-1-1,0 0 1,-1 0-1,1-1 1,0 0-1,-1 0 1,0-1 0,1-1-1,-1 1 1,0-1-1,-1-1 1,1 0 0,-1 0-1,0-1 1,10-8-1,3-5 44,-1 0 0,-1-1 0,-1-2 0,23-33 0,-31 41-18,-2 1-1,0-2 1,0 1 0,-2-1 0,0 0 0,0 0 0,-1-1-1,-1 0 1,-1 0 0,0 0 0,-1 0 0,-1 0 0,-1 0-1,0-1 1,-1 1 0,-3-22 0,3 34-14,0 0 1,0 0-1,0 0 0,0 1 1,-1-1-1,0 1 1,1-1-1,-1 1 0,0-1 1,-1 1-1,1 0 0,0 0 1,-1 0-1,0 0 0,0 1 1,0-1-1,0 1 0,-4-3 1,3 3 10,0 0 1,-1 1-1,0-1 1,1 1-1,-1 0 1,0 0-1,1 0 0,-1 1 1,0 0-1,0 0 1,0 0-1,-7 2 1,-4 1-776,1 1 1,-1 1-1,1 0 1,0 1-1,1 1 1,-26 15-1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09:12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5224,'0'0'20777,"10"3"-20368,33 9-18,-41-12-343,-1 0 0,1 1 0,-1-1 1,1 0-1,-1 0 0,1 0 0,-1 0 1,1 0-1,-1 0 0,1 0 0,-1-1 1,1 1-1,-1 0 0,1-1 0,-1 1 1,1-1-1,-1 0 0,2-1 0,10-2 4378,-13 17-4011,-3-18-4565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8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9848,'0'0'13454,"15"-2"-12917,-9 1-466,12-2 116,0 2 0,0 0 0,0 0 0,25 4 0,-33-2-66,16 2 237,-1 1 1,-1 1-1,1 1 0,25 11 1,-44-15-266,0 1 0,0 0 0,0 0 0,-1 1 0,0 0 0,1 0 0,-1 0 0,-1 0 0,6 7 0,-8-8-44,1 0 1,-1 1-1,0 0 1,0-1 0,0 1-1,-1 0 1,1 0 0,-1 0-1,0 0 1,0 0 0,0 1-1,-1-1 1,0 0 0,0 0-1,0 7 1,-1-3 14,-1 1 0,0 0 0,0-1 0,0 0-1,-1 1 1,-1-1 0,0 0 0,0-1 0,0 1 0,-1-1 0,-9 12 0,-4 2 78,0-1-1,-30 23 1,12-18 10,28-21-75,0 1 0,1 0 0,-11 10 0,18-15-70,0 0 1,0 0-1,0 0 1,-1 1-1,1-1 0,0 0 1,0 0-1,0 1 1,-1-1-1,1 0 1,0 0-1,0 0 1,0 1-1,0-1 0,0 0 1,-1 1-1,1-1 1,0 0-1,0 0 1,0 1-1,0-1 1,0 0-1,0 1 1,0-1-1,0 0 0,0 0 1,0 1-1,0-1 1,0 0-1,0 1 1,1-1-1,-1 0 1,0 0-1,0 1 0,0-1 1,0 0-1,0 0 1,0 1-1,1-1 1,-1 0-1,0 0 1,0 0-1,0 1 0,1-1 1,-1 0-1,0 0 1,0 0-1,1 0 1,-1 1-1,0-1 1,0 0-1,1 0 1,-1 0-1,1 0 0,18 5 46,-14-4-19,52 7 287,93 2 1,-63-6-33,39-2-90,-81-4-4334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2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11800,'0'0'5705,"11"-2"-4985,-3 0-572,0 1 0,-1 0 0,1 0 0,0 1 1,14 1-1,-19-1-73,1 1 1,-1 0-1,1 0 1,-1 0 0,0 0-1,1 0 1,-1 1-1,0-1 1,0 1-1,0 0 1,0 0 0,0 0-1,-1 0 1,1 1-1,-1-1 1,1 1-1,-1 0 1,0-1 0,0 1-1,2 4 1,-1-2 24,-1 1 0,1-1 0,-1 1 0,0 0 0,-1 0 1,1 0-1,-1 0 0,0 0 0,-1 0 0,1 0 0,-1 0 0,-1 0 1,1 0-1,-1 1 0,-2 9 0,-3 3 184,-1 0-1,0-1 1,-15 26-1,6-12 142,14-27-315,0-2 32,0 0 0,1 0 0,-1 1 0,1-1 0,0 0 0,0 1 0,0-1-1,1 1 1,-1 4 0,1-7-117,0-1 0,1 1 0,-1-1 0,0 1 0,1-1 0,-1 0 0,1 1 0,-1-1 0,1 0 0,-1 1 0,1-1 0,-1 0 0,1 1 0,-1-1 0,1 0 0,-1 0 0,1 0 0,-1 1 0,1-1 0,0 0 0,-1 0 0,1 0 0,-1 0 0,2 0 0,15-1 211,-16 1-218,40-4 74,127-8 1298,-135 12-3210,40 4-1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1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181 189 7136,'0'0'8696,"-11"9"-8098,-7 6-367,-6 3 600,1 2 0,-39 43 0,61-62-771,0 0-1,0 1 1,0-1 0,0 1-1,0-1 1,0 1 0,0 0-1,1-1 1,-1 1 0,1 0-1,-1-1 1,1 1 0,0 0-1,0 2 1,0-3-9,0 0 1,0 0-1,0 0 0,1 0 1,-1 0-1,0 0 0,1 0 1,-1 0-1,1 0 1,-1-1-1,1 1 0,-1 0 1,1 0-1,0 0 0,0-1 1,-1 1-1,3 1 0,1 0 91,0 1 0,0-1 0,0 0 0,1-1 0,-1 1-1,0-1 1,1 0 0,6 1 0,-5-1-6,0 0 0,0-1 0,0 0-1,0 0 1,-1-1 0,1 1 0,0-1 0,0 0 0,0-1-1,-1 1 1,10-5 0,-12 5-72,0-1-1,0 0 1,0 0-1,0 0 1,0 0-1,0 0 1,0-1-1,-1 1 1,0-1-1,1 0 1,-1 0-1,0 1 1,0-1-1,0-1 1,-1 1-1,1 0 1,-1 0-1,1-1 1,-1 1-1,1-6 1,0-5 75,0 0 0,-1 0 1,0 0-1,-1 0 0,-1 0 1,0 0-1,-1 0 0,0 0 0,-1 0 1,-1 1-1,0-1 0,-1 1 1,-1 0-1,-12-23 0,17 34-108,0 1-1,0-1 1,0 0 0,-1 1-1,1-1 1,0 1 0,-1-1-1,1 1 1,-1 0 0,1-1-1,-1 1 1,0 0 0,0 0-1,1 0 1,-1 0 0,0 1-1,0-1 1,0 0 0,0 1-1,0-1 1,0 1 0,0 0-1,0 0 1,0 0-1,0 0 1,0 0 0,0 0-1,0 0 1,0 0 0,0 1-1,0-1 1,-2 2 0,-6 2 39,1 0 0,0 1 0,0 0 0,1 1 0,-10 7 0,5-4 9,7-5-24,1 0 0,-1 1 0,1 0 0,0 0 0,-8 10 0,13-14-49,0-1 0,0 1-1,1 0 1,-1-1-1,0 1 1,0-1-1,0 1 1,0-1-1,0 1 1,1-1 0,-1 1-1,0-1 1,0 1-1,1-1 1,-1 1-1,0-1 1,1 1-1,-1-1 1,1 1 0,-1-1-1,0 0 1,1 1-1,-1-1 1,1 0-1,-1 1 1,1-1-1,-1 0 1,1 0 0,0 1-1,-1-1 1,1 0-1,-1 0 1,1 0-1,-1 0 1,1 0-1,1 0 1,25 6 94,-12-6-71,1-1 0,0-1 0,-1 0 0,1-1 0,23-7 1,75-33 69,-90 33-77,34-15 36,-37 14-8,1 2 0,1 0 0,0 2 0,0 0-1,25-3 1,-36 8-20,-4 1 5,1 0-1,-1 0 0,0 1 1,13 1-1,-19-1-23,1 0 0,-1 1-1,1 0 1,-1-1 0,0 1-1,0 0 1,1 0 0,-1 1-1,0-1 1,0 0 0,0 1 0,0-1-1,0 1 1,0 0 0,-1-1-1,1 1 1,0 0 0,-1 0-1,3 3 1,-1 3 26,0-1 0,0 1 0,0 0 0,-1 0 0,0 0 0,0 0 0,-1 0 0,0 0 0,-1 0 0,0 0 0,0 1 0,0-1 0,-1 0 0,-1 0-1,1 0 1,-1 0 0,-3 8 0,1-7 182,3-7-4,6-6-72,-1 2-128,4-6 68,0 1-1,0-1 0,0-1 0,8-12 1,16-17 107,-25 32-157,0-1 1,1 1-1,0 1 1,0 0-1,0 0 1,11-5-1,-17 9-27,1 0 0,-1 0-1,1 0 1,0 0 0,-1 0-1,1 0 1,0 1-1,0 0 1,0-1 0,0 1-1,-1 0 1,1 0 0,0 1-1,0-1 1,0 0 0,-1 1-1,1 0 1,0 0 0,0 0-1,-1 0 1,1 0-1,-1 0 1,1 1 0,-1-1-1,3 3 1,30 27-6,-12-11 0,-1 1 0,25 30 0,-31-31 0,-14-18 962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15:5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12760,'0'0'2192,"8"-11"-1688,-3 3-403,-3 4-61,0 0 0,0 1 0,1-1 1,-1 1-1,1-1 0,0 1 0,0 0 0,0 0 1,0 0-1,1 1 0,-1-1 0,1 1 0,-1 0 0,1 0 1,0 0-1,0 0 0,0 1 0,0-1 0,0 1 1,6-1-1,447-16 3510,-387 18-2654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0:45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680 0 17487,'0'0'1792,"-9"6"-1137,-112 77 882,-266 193 2162,323-233-2900,41-28-80,1 1 0,-29 29 0,50-44-928,-1 0 654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1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14168,'0'0'2216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0 267 11152,'0'0'248,"85"-10"0,32-3 64,70-11 16,73-16 184,-32 8 0,-63 10 72,-38-3 0,-26 3 96,0 4 8,14-4-216,-1 8-1,-9 2-215,-16 0-8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3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213 417 6824,'0'0'6073,"-14"2"-5362,7 0-586,-2-1 9,1 1 0,-1 0 0,1 0-1,0 1 1,0 0 0,0 0 0,0 1 0,1 0 0,-12 8 0,8-2 283,0 0 0,1 0 0,0 1 0,-13 18 1,18-22-151,1 1 1,0-1-1,0 1 1,0 0-1,1-1 1,0 2-1,1-1 1,0 0-1,-2 11 1,4-16-185,0 0 0,1 0 0,-1 0 0,0 1-1,1-1 1,0 0 0,0 0 0,0 0 0,0 0 0,0 0 0,1 0 0,-1 0 0,1-1 0,0 1 0,0 0 0,0-1 0,0 0 0,0 1 0,0-1 0,4 2 0,-1 1 48,0-1 0,1 0 0,0-1 0,0 1 1,0-1-1,0 0 0,1-1 0,8 3 0,-10-4-53,0 1-1,1-1 0,-1-1 0,1 1 1,-1-1-1,1 0 0,-1 0 1,1-1-1,-1 1 0,1-1 1,-1-1-1,0 1 0,1-1 0,-1 0 1,0 0-1,0 0 0,0-1 1,0 0-1,-1 1 0,1-2 1,-1 1-1,1-1 0,-1 1 0,-1-1 1,1 0-1,0-1 0,-1 1 1,0-1-1,0 1 0,0-1 0,-1 0 1,1 0-1,-1 0 0,0 0 1,-1 0-1,1-1 0,-1 1 1,1-11-1,-2-1 22,-2 0-1,0 1 1,-1-1 0,0 1-1,-1 0 1,-1 0 0,-1 1-1,-13-27 1,18 40-67,0 0-1,0 1 1,0-1 0,0 1-1,-1-1 1,1 1 0,-1-1-1,1 1 1,-1 0 0,1 0-1,-1 0 1,-2-2 0,4 3-16,-1 0 0,0-1 0,1 1 0,-1 0 0,0 0 0,0-1 0,0 1-1,1 0 1,-1 0 0,0 0 0,0 0 0,0 0 0,1 0 0,-1 0 0,0 0 0,0 0 0,0 1 0,1-1 0,-1 0 0,0 0 0,0 1 0,1-1 0,-1 0 0,0 1 0,0-1 0,1 1 0,-2 0 0,2 0-1,-1 0 0,0 0 1,1 0-1,-1-1 0,1 1 1,0 0-1,-1 0 0,1 0 1,0 0-1,-1 0 1,1 0-1,0 0 0,0 0 1,0 0-1,0 0 0,0 0 1,0 0-1,0 0 1,0 0-1,1 0 0,-1 0 1,0 0-1,0 0 0,1 0 1,-1 0-1,1 0 0,-1 0 1,1 0-1,-1 0 1,2 0-1,19 24 96,-18-23-96,0 0-1,0 1 0,0-1 1,0-1-1,0 1 0,1 0 0,-1-1 1,1 1-1,-1-1 0,1 0 0,0 0 1,-1-1-1,1 1 0,0-1 0,0 1 1,-1-1-1,1-1 0,0 1 1,0 0-1,-1-1 0,1 0 0,0 0 1,-1 0-1,1 0 0,-1 0 0,1-1 1,-1 0-1,1 0 0,-1 0 0,4-3 1,7-6 42,0 0-1,-1-2 1,0 0 0,21-27 0,-15 14 58,-2-1 0,-1-1 1,-1 0-1,-2-1 0,16-46 0,-13 32 70,-6 22 26,18-31 0,-1 4 858,-27 64-323,-9 337-82,4-196-513,1-70-151,-19 106 0,13-139 0,-2 0 0,-3-1 0,-24 54 0,38-104 0,0 0 0,0 0 0,-1-1 0,1 1 0,-1-1 0,0 1 0,0-1 0,0 0 0,0 0 0,0 0 0,0 0 0,0 0 0,-1 0 0,1-1 0,-1 1 0,-4 2 0,5-4 0,0 1 0,-1-1 0,1 1 0,0-1 0,0 0 0,0 0 0,0 0 0,-1 0 0,1 0 0,0-1 0,0 1 0,0-1 0,0 1 0,-1-1 0,1 0 0,0 1 0,0-1 0,0 0 0,1-1 0,-1 1 0,0 0 0,0 0 0,1-1 0,-4-2 0,-2-5 0,0-1 0,0 0 0,1 0 0,0-1 0,1 0 0,0 0 0,0 0 0,1 0 0,1-1 0,0 1 0,1-1 0,0 0 0,0-18 0,2 28 0,0-1 0,1 1 0,-1-1 0,1 1 0,0-1 0,0 1 0,0 0 0,0 0 0,0-1 0,1 1 0,-1 0 0,0 0 0,1 0 0,0 0 0,-1 1 0,1-1 0,0 0 0,0 1 0,0-1 0,0 1 0,0-1 0,1 1 0,2-1 0,7-3 0,-1 0 0,1 1 0,14-3 0,8-1 0,0 2 0,0 1 0,44 1 0,107 8 0,41-1 0,-159-6 466,45-4-1008,-49 1-4067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 3712,'0'0'15433,"3"12"-14681,0-4-612,0 2 14,-1 0 0,0-1 0,0 1-1,-1 0 1,0 1 0,0-1 0,-2 12-1,-9 49 894,-19 72 0,8-52-290,-22 109 1038,28-144-1218,10-43-289,1 0-1,1 0 0,-3 26 0,-1-18 217,6-20-356,0 1 0,0 0 1,0 0-1,0 0 0,1-1 0,-1 1 0,1 0 1,-1 0-1,1 0 0,0 0 0,0 0 1,0 3-1,21-14 677,95-27-30,-27 18-439,0 4 1,92-1-1,-93 7-356,-88 8-3,1 0-1,-1 0 1,0 0-1,1 0 1,-1 0 0,0 0-1,1 0 1,-1 0-1,0-1 1,1 1-1,-1 0 1,0 0 0,0 0-1,1 0 1,-1-1-1,0 1 1,1 0 0,-1 0-1,0-1 1,0 1-1,1 0 1,-1 0-1,0-1 1,0 1 0,0 0-1,0-1 1,1 1-1,-1 0 1,0-1 0,0 1-1,0 0 1,0-1-1,0 1 1,0 0 0,0-1-1,0 1 1,0-1-1,-1-10-4737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10448,'0'0'4316,"10"-3"-3642,395-86 3665,-175 59-1046,-227 30-3176,0 0 1,0 0-1,0 0 0,0 1 1,0-1-1,-1 0 0,1 1 1,3 1-1,13 1 1366,-18-3-1059,-18 7 721,6-4-1447,-32 4-35,41-6-140,0-1-1,0 0 1,-1-1-1,1 1 1,0 0-1,0-1 1,0 1 0,-1-1-1,-2-1 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6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7432,'0'0'6256,"17"4"-5318,7 2-560,1-2-1,0 0 0,0-2 1,41-1-1,222-44 2470,-223 31-2249,26-6 294,-41 7 257,0 1 0,91-3 0,-132 16-469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8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6016,'0'0'11337,"10"-5"-10696,-6 3-591,55-23 1099,-54 23-923,0 1 1,0-1-1,0 1 0,0 0 1,0 1-1,0-1 1,1 1-1,-1 0 1,0 0-1,0 0 1,9 2-1,-13-1-134,1 0 0,-1-1 0,0 1 1,0 0-1,0 0 0,0 0 0,1 0 0,-1 0 0,-1 0 0,1 0 0,0 0 1,0 0-1,0 0 0,0 1 0,-1-1 0,1 0 0,-1 1 0,1-1 0,-1 0 1,1 1-1,-1-1 0,0 0 0,1 1 0,-1-1 0,0 1 0,0 1 0,0 7 99,-1 0-1,-3 18 1,1-7 217,3-13-184,0 1 0,0 0 1,1 0-1,0 0 0,0-1 1,1 1-1,0 0 0,1-1 1,-1 0-1,2 1 0,-1-1 1,1 0-1,1-1 0,5 10 1,-8-16-191,-1 1-1,1-1 1,0 0 0,-1 0 0,1 0-1,0 0 1,0 0 0,0 0 0,0 0-1,-1 0 1,1-1 0,0 1 0,0-1 0,0 1-1,1-1 1,-1 0 0,0 0 0,0 0-1,2 0 1,44-7-366,-37 5 230,19-5-3788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8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1 10152,'0'0'2105,"-10"13"-1562,9-12-532,-9 12 131,-1 0 0,0-1 0,-1 0 0,0-1 0,-1 0 0,0-1-1,-18 10 1,-132 60 1117,12-7-56,-44 38 2422,213-115-1799,6-3-4436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39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5320,'0'0'11646,"17"0"-10923,267 0 2162,-22-8-28,-150 8 550,-127 6-3534,-1-3-972,-29 8 0,37-9-1111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10448,'0'0'5020,"15"0"-4335,46-3 473,96-17 1,-42 4 1170,168-2-1,-254 16-1928,-23 1-264,0 0 0,0 1 0,0 0 0,0 0 0,0 0 0,10 2 0,-15-2-106,0 1 1,0-1-1,1 0 0,-1 0 0,0 0 0,0 0 0,0 0 0,1 0 0,-1 0 1,0 0-1,0-1 0,0 1 0,0 0 0,0-1 0,1 1 0,-1-1 1,1 0-1,4-5-3442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07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16 8840,'0'0'16086,"8"3"-15823,-5-3-235,3 2 19,-1 0-1,0-1 1,1 0 0,-1 0 0,1 0 0,-1-1-1,1 0 1,-1 0 0,11-2 0,35-7 564,1 1 0,1 3 0,-1 2 0,71 5 0,-119-1-458,-1-1 0,0 1 0,1 0 0,-1 1 0,0-1 0,0 0-1,0 1 1,0 0 0,0-1 0,3 4 0,-4-2 257,0-1-482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1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0 5720,'0'0'12087,"-3"11"-11228,-58 238 2858,51-209-2895,-2 0 0,-22 50 0,7-20 240,25-65-970,-3 11 432,-1 0 0,-1-1 0,0 0 0,-18 27 0,1 10 1076,18-37-1121,6-15-465,0 0 0,0 1 0,0-1 0,0 0 0,0 1-1,0-1 1,0 0 0,1 1 0,-1-1 0,0 0 0,0 1 0,0-1-1,0 0 1,1 1 0,-1-1 0,0 0 0,0 0 0,0 1 0,1-1 0,-1 0-1,0 0 1,0 0 0,1 1 0,-1-1 0,1 0 0,2 1 24,0 0 0,-1-1 0,1 0-1,0 1 1,0-1 0,0 0 0,5-1 0,-3 1-46,62-6 89,0-3 1,-1-3-1,72-23 0,-102 26-44,14-2 76,75-6 0,-94 14 11,-10 2 133,-22 1-349,-7-8-2305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0 166 10544,'0'0'3752,"11"-5"-3210,37-15 391,78-22-1,286-41 4438,-407 83-5154,-1 0 56,-1-1 1,1 1-1,0-1 1,0 0-1,-1 1 1,1-2-1,-1 1 1,1 0-1,-1-1 0,5-2 1,-12 1 1008,-2 3-3529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0 135 9344,'0'0'3177,"14"-8"-2672,-3 2-391,6-3 72,-1 0 0,1 1 1,0 1-1,24-6 1,15 2 561,0 2 1,60-2-1,28-3 669,-107 8-994,-1 0 534,60-2 0,-93 8-880,4 1 258,-1-1 0,1-1-1,0 1 1,-1-1 0,1 0 0,0-1-1,11-3 1,-15 6 914,-4 6-873,-6 12-621,5-14 302,-9 19-3194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85 8240,'0'0'10145,"-13"0"-9636,2 0-373,4-1-62,1 1 0,0 0 1,-1 0-1,1 1 0,0 0 0,-1 0 1,1 0-1,0 1 0,0 0 1,0 0-1,0 0 0,-5 4 0,10-6-46,-13 8 421,1 0 0,-15 14 1,25-20-327,0 0 1,1 1-1,-1-1 0,1 1 1,0-1-1,0 1 1,0 0-1,0 0 1,0 0-1,1 0 1,-1 0-1,1 0 0,0 0 1,0 0-1,0 1 1,0-1-1,0 5 1,1-7-58,1 1 0,-1-1 1,1 1-1,-1-1 0,1 1 1,-1-1-1,1 1 1,0-1-1,0 0 0,0 1 1,0-1-1,0 0 0,0 0 1,0 0-1,0 0 1,1 0-1,-1 0 0,0 0 1,0 0-1,1 0 0,-1 0 1,1-1-1,-1 1 0,4 0 1,2 2 100,0-1 1,1 0-1,13 2 1,-6-3-56,1-1 1,-1-1-1,1 0 1,-1-1-1,0 0 1,0-2-1,0 1 0,0-2 1,0 0-1,-1-1 1,23-13-1,-33 17-72,0 0 0,0-1 0,-1 1 0,0-1 0,1 0 0,-1 0 0,0-1-1,-1 1 1,1-1 0,0 1 0,-1-1 0,0 0 0,0 0 0,0 0 0,2-8 0,-3 10-17,-1 0 0,0 0 1,0-1-1,0 1 1,0 0-1,0 0 0,0 0 1,0-1-1,-1 1 0,1 0 1,-1 0-1,0 0 0,1 0 1,-1 0-1,0 0 0,0 0 1,-1 0-1,1 0 0,0 0 1,0 1-1,-1-1 1,1 1-1,-1-1 0,0 1 1,1-1-1,-1 1 0,0 0 1,0-1-1,0 1 0,0 0 1,0 1-1,-3-2 0,-14-5 13,1 1-1,-1 0 1,0 2-1,0 0 1,0 1-1,-36 0 0,27 0-481,27 3 422,1 0 1,-1 0-1,1 0 1,0 0-1,-1-1 1,1 1-1,0 0 1,-1 0-1,1 0 1,-1 0 0,1 0-1,0-1 1,-1 1-1,1 0 1,0 0-1,-1-1 1,1 1-1,0 0 1,0 0-1,-1-1 1,1 1 0,0 0-1,0-1 1,-1 1-1,1 0 1,0-1-1,0 1 1,0-1-1,0 1 1,0 0-1,-1-1 1,1 1 0,0-1-1,0 1 1,0 0-1,0-1 1,0 1-1,0-1 1,0 1-1,0 0 1,1-1 0,-1 1-1,0 0 1,0-1-1,0 1 1,0-1-1,0 1 1,1 0-1,-1-1 1,0 1-1,0 0 1,1-1 0,-1 1-1,0 0 1,0 0-1,1-1 1,-1 1-1,1 0 1,15-17-3736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4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5920,'0'0'11167,"10"12"-10443,37 35-46,-44-45-607,0 1 0,0-1 0,1-1 0,-1 1 0,0 0 1,1-1-1,-1 0 0,1 0 0,0 0 0,-1 0 0,1-1 0,0 1 0,6-1 1,5 1 180,5 2 18,0-1 0,1-2 0,-1 0 0,1-1 0,-1-1 1,0 0-1,21-7 0,-32 7-138,1-1-1,-1 0 1,0 0 0,0-1-1,-1 0 1,1 0 0,-1-1-1,0 0 1,0-1 0,-1 0-1,1 0 1,-1-1 0,0 0 0,-1 0-1,0 0 1,10-16 0,-15 21-92,0 1 0,-1 0 1,1-1-1,0 1 0,-1-1 0,1 1 1,-1-1-1,1 0 0,-1 1 1,0-1-1,1 1 0,-1-1 1,0 0-1,0 1 0,0-1 1,-1 0-1,1 1 0,0-1 1,-1 1-1,1-1 0,-1 0 0,1 1 1,-1-1-1,0-1 0,-1 1 1,0 0-1,0 0 1,0 0 0,0 0-1,0 1 1,-1-1-1,1 0 1,-1 1-1,1 0 1,-1 0-1,1-1 1,-6 0-1,-4-1 42,-1 0-1,0 1 0,0 0 1,-21 1-1,15 1-24,1 1 1,0 2-1,0-1 1,0 2-1,0 1 1,0 0-1,1 1 1,-22 10-1,30-11 9,-1 0 0,1 0-1,1 1 1,-1 0 0,1 0-1,0 1 1,0 0-1,1 0 1,0 1 0,0 0-1,1 1 1,0-1 0,0 1-1,1 0 1,0 0 0,-3 11-1,7-17-23,1-1 0,0 0-1,0 1 1,0-1 0,0 0-1,0 1 1,0-1 0,1 0-1,-1 0 1,1 1 0,-1-1 0,1 0-1,0 0 1,0 0 0,0 0-1,0 1 1,1-2 0,1 4-1,1 1 45,1-1-1,-1 1 0,1-1 1,9 8-1,-4-6-2,-1-1-1,2 1 1,-1-2 0,1 1 0,-1-2 0,1 1-1,1-1 1,-1-1 0,1 0 0,14 2 0,11-2 237,72-1 1,-3-1 191,-34-2 205,-27 0-145,-29-7-2386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5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5824,'0'0'14849,"-5"10"-14273,-52 91 1056,54-95-1483,1-1-1,-1 1 1,1 0 0,0 0 0,0 0 0,1 0 0,-1 0 0,2 1 0,-1-1 0,0 0 0,2 9 0,-1-11-26,0 0 1,1 0 0,0 0-1,0 0 1,0 0 0,1 0-1,-1 0 1,1 0 0,0-1-1,0 1 1,0-1 0,1 1-1,-1-1 1,1 0 0,0 0 0,0 0-1,6 5 1,-5-5-36,1 0 1,0 0-1,1-1 1,-1 1-1,0-1 1,1 0-1,-1-1 1,1 1-1,-1-1 1,1 0-1,0-1 1,0 1-1,-1-1 1,1 0-1,0-1 1,6 0-1,-4-1-472,0 1 1,-1-1-1,1-1 0,-1 1 1,0-1-1,1 0 1,-1-1-1,-1 0 0,1 0 1,11-9-1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6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15072,'0'0'1471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6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54 8336,'0'0'13039,"-6"10"-12461,-2 4-363,-3 4 123,1 0 0,1 1-1,-8 23 1,15-35-187,0-1 0,1 0 0,0 1-1,0-1 1,0 1 0,1 10 0,0-14-60,0 0 1,1 0 0,0 1-1,-1-1 1,1 0 0,0 0-1,1 0 1,-1-1 0,0 1 0,1 0-1,0 0 1,-1-1 0,1 1-1,4 3 1,-4-4-45,0 0 1,0-1 0,0 0-1,1 1 1,-1-1-1,0 0 1,1 0-1,-1 0 1,1 0-1,-1-1 1,1 1 0,-1-1-1,1 1 1,0-1-1,-1 0 1,1 0-1,-1 0 1,1-1 0,0 1-1,-1 0 1,1-1-1,-1 0 1,1 0-1,-1 1 1,1-2-1,-1 1 1,3-1 0,7-5 79,0 0 1,0 0 0,17-15-1,-16 10-7,-1 0-1,0 0 0,-1-1 1,-1-1-1,12-19 0,-18 26-49,1-1 172,-8 10-56,-8 16-18,10-15-158,1 0 0,-1 0 0,1 0 0,-1 0 0,1 0 0,0 0 0,0 0 0,0 0 0,0 0 0,1 0 0,-1 0 0,1 0 0,0 0 0,0 0 0,0 0-1,2 4 1,-1-6-1,-1 1-1,1 0 1,-1 0-1,1-1 1,0 1-1,0-1 1,0 0-1,-1 0 1,1 1-1,1-1 1,-1 0-1,0-1 1,0 1-1,0 0 1,0-1-1,1 1 1,-1-1-1,0 1 1,1-1-1,-1 0 1,0 0-1,0 0 1,3-1-1,6 0 7,0-1 0,0 0 0,0-1 0,0-1 0,-1 1 0,1-2 0,-1 1 0,0-1 0,-1-1 0,13-8 0,-19 12-8,-1 0 0,1 0-1,0 0 1,-1-1-1,1 1 1,-1 0-1,0-1 1,0 0-1,0 0 1,0 1-1,0-1 1,-1 0-1,1-1 1,-1 1 0,0 0-1,0 0 1,0 0-1,1-6 1,-2 5 11,0-1 1,0 1 0,-1 0 0,1-1-1,-1 1 1,0-1 0,0 1 0,0 0-1,-1 0 1,1 0 0,-1 0 0,0 0-1,-4-6 1,3 6-52,1 0-1,-1 0 1,0 1 0,0-1-1,0 1 1,0 0 0,-1 0-1,1 0 1,-1 1 0,0-1-1,0 1 1,0 0 0,0 0-1,0 0 1,-1 1 0,-5-2-1,1-1-200,6 3-905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7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 6328,'0'0'13027,"-6"14"-12351,-21 48-44,-42 103 1756,60-132-1444,-7 43-1,8-38-328,7-34-514,1 0 0,-1 1 0,1-1 0,-1 0 1,1 0-1,0 1 0,1-1 0,-1 0 0,1 0 0,0 1 1,0-1-1,0 0 0,0 0 0,1 0 0,0 0 1,0-1-1,0 1 0,0 0 0,0-1 0,1 1 1,0-1-1,-1 0 0,1 0 0,1 0 0,-1 0 0,0 0 1,1-1-1,6 5 0,1-2 60,0-1 0,-1 1-1,1-2 1,0 1 0,1-2 0,-1 1 0,1-2-1,-1 1 1,18-1 0,19-2 548,54-7 1,-101 8-698,0 0 1,0 0-1,0 0 1,0 0-1,0-1 1,0 1-1,0 0 1,-1 0-1,1-1 1,0 1-1,0 0 1,0-1-1,0 1 1,-1-1-1,1 1 1,0-1 0,0 0-1,-1 1 1,1-1-1,-1 0 1,1 1-1,0-1 1,-1 0-1,1 1 1,-1-1-1,0 0 1,1 0-1,-1 0 1,1 0-1,-1 0 1,0 1-1,0-1 1,0 0-1,1-1 1,-5-13-1166,-6 1-3595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48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10248,'0'0'2434,"10"-1"-1772,160-12 1472,126-13 913,-139 11-1332,-14 2 724,-119 13-1129,-19 0-3532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08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51 10848,'0'0'8975,"11"-1"-8512,79-6 442,139-10 1382,-81 8-694,-88 7-483,-54 2-717,0-1 0,0 0 0,0 0 0,-1 0 0,8-2 1,4-5-3731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51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1 455 9144,'0'0'8051,"12"-3"-7319,-4 1-609,2-1 33,1 1 1,0-2-1,-1 0 0,0 0 0,0 0 0,14-10 0,26-21 613,-1-3-1,-1-2 0,-2-2 0,-3-1 0,55-71 1,-70 69-236,-23 36-258,0 0 0,1 0 0,1 0 1,10-12-1,-23 29 7,0 1-1,1-1 1,0 1 0,-8 19 0,-18 53-89,27-68-132,0 1 0,1-1 0,1 1 0,0-1-1,1 1 1,0 0 0,1-1 0,1 1-1,0 0 1,1-1 0,5 20 0,-6-30-40,0 0 0,1 0 0,-1 0 0,1 0 0,0 0 0,0-1 0,0 1 0,0-1 0,0 1 0,0-1 0,1 0 0,-1 0 0,1 0 0,0 0 0,-1 0 0,1-1 0,0 1 0,0-1 0,0 0 0,0 0 0,0 0 0,1 0 0,-1 0 0,0-1 0,0 0 0,1 1 0,-1-1 0,0 0 0,6-1 0,-1 0 5,0 0 0,-1-1 0,1 0 0,-1 0 0,0 0 0,1-1 0,-1 0 0,0-1 0,-1 1 0,1-1 0,9-8 0,10-14 67,0-2 0,-2-1-1,-1 0 1,37-66-1,-33 46 133,-27 49-158,6 5 186,-1 11-141,-1 0-1,4 34 1,-4-19-41,0-11-10,-2 0 0,-1 0 0,0 0 0,-1 0 0,-1 0 0,-1 0 0,-6 25 0,7-43-44,1 0 0,-1 0 1,0 1-1,0-1 0,0 0 1,0 0-1,0 0 0,0 0 1,-1 0-1,1 0 0,-3 2 1,3-4-3,0 1-1,0 0 1,0-1 0,0 1-1,0-1 1,0 1 0,0-1 0,0 1-1,0-1 1,0 0 0,0 1 0,-1-1-1,1 0 1,0 0 0,0 0 0,-2 0-1,-2-1 15,1 0 0,-1 0 0,1-1 0,0 0 0,0 0 0,0 0 0,0 0 0,0 0 0,0-1 0,-3-3 0,3 3 11,0 0-1,0 0 0,1-1 1,-1 1-1,1-1 1,0 0-1,-5-7 1,8 10-30,-1 0 0,1 1 0,0-1 1,0 0-1,-1 1 0,1-1 0,0 0 0,0 1 0,0-1 1,0 0-1,0 0 0,0 1 0,0-1 0,0 0 0,0 1 1,0-1-1,0 0 0,1 1 0,-1-1 0,0 0 0,0 1 1,1-1-1,-1-1 0,2 1 3,-1 0 0,0 0 0,1 0-1,-1 0 1,0 0 0,1 0 0,-1 1 0,1-1 0,-1 0 0,1 1 0,0-1 0,-1 1 0,1 0-1,2-1 1,15-1 34,-1 2 0,0 0-1,1 0 1,-1 2 0,0 0-1,0 1 1,32 11 0,-23-7-42,0-1 0,38 3 1,-63-9-11,22 1-292,0 0 1,25-3-1,-21 3-413,-11 1-4376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51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12760,'0'0'1216,"73"-7"-1416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5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1062 8136,'0'0'7150,"11"2"-6332,-1 0-575,-6 0-153,0-1 0,0 0 0,0 0 0,0-1 1,0 1-1,0-1 0,0 1 0,0-2 0,1 1 0,-1 0 0,0-1 0,0 1 0,0-1 0,7-3 0,0-2 278,0 0 0,0 0 0,-1-1 0,0-1 0,17-16 1,41-50 1523,-59 62-1612,20-24 531,-21 24-364,0 2 1,1-1-1,0 1 0,0 0 1,20-14-1,-19 13 267,-9 10-627,0 0-1,-1 1 1,1-1 0,0 0-1,0 0 1,0 0 0,-1 0-1,1 1 1,0-1 0,0 0-1,0 1 1,2-1 0,-2 1-56,0 0 1,0 0-1,-1 0 1,1 0-1,0 0 1,0 1-1,0-1 1,0 0-1,-1 1 1,1-1-1,0 1 1,0-1-1,-1 1 1,1-1-1,0 1 1,-1-1-1,1 1 0,-1-1 1,1 1-1,-1 0 1,1 0-1,-1-1 1,1 1-1,0 1 1,21 30 257,-2 1 0,20 40 0,-33-56-198,0 0 0,-1 0 0,-1 1 0,0 0 0,-1 0 0,2 30 0,-6-45-65,1 0 1,-1 0 0,0 0 0,0 0-1,0 0 1,-1-1 0,1 1-1,-1 0 1,1 0 0,-1 0-1,0 0 1,0-1 0,0 1 0,-1 0-1,1-1 1,-1 1 0,1-1-1,-1 0 1,0 1 0,0-1-1,0 0 1,0 0 0,0 0 0,0 0-1,-1-1 1,1 1 0,0-1-1,-1 1 1,0-1 0,1 0-1,-1 0 1,0 0 0,0 0 0,1 0-1,-7 0 1,-2 0 36,0 0-1,1-1 1,-1-1-1,0 0 1,0 0-1,0-1 1,0 0-1,-11-5 1,9 2 28,-1-1 0,-13-8 0,-23-9 262,35 11-143,14 8-146,8 8-46,1 1-16,0-1 0,-1-1-1,1 1 1,1-1-1,-1-1 1,13 3 0,-7-1-2,9 1 6,0-1-1,1-1 1,0 0-1,0-2 1,-1-1-1,1-1 1,33-6-1,-36 4-13,-1-2-1,0 0 1,-1-1-1,0-1 1,0-1-1,0 0 1,-1-2-1,0 0 1,19-14-1,10-16-31,-2-2 0,-1-2 0,-2-1 0,44-65 0,-62 77 35,-2-1-1,-2-1 1,-1-1 0,-1-1-1,21-66 1,-19 28-22,18-119-1,-28 139 10,-4 24 0,-1 0 1,0-34 0,-5 63 10,0-1 1,1 1 0,-2 0 0,1 0 0,0-1 0,0 1-1,-1 0 1,1 0 0,-1 0 0,0-1 0,1 1-1,-1 0 1,0 0 0,0 0 0,-1 0 0,-1-3-1,1 7 3,-1 0 0,1-1 1,0 1-1,-1 0 0,1 0 0,0 1 0,0-1 0,1 0 0,-3 4 0,1-2-3,-17 23-23,2 1 0,0 0 1,2 1-1,-15 40 1,-39 131-58,53-128 95,-12 100-1,27-153-5,-3 15 5,3 1 0,0-1 0,4 36 0,0-51 5,0-1 0,1 0 1,1 1-1,1-2 0,1 1 0,0 0 0,11 20 1,-15-35-7,-1 0 0,1-1 0,0 1 0,0 0 0,0-1 0,0 0 0,0 0 0,1 1 0,-1-1 0,1 0 0,-1-1 0,1 1 0,0 0 0,-1-1 0,1 0 0,0 1 0,0-1 0,0 0 0,0-1 0,0 1 0,0 0 0,1-1 0,-1 0 0,0 0 0,0 0 0,0 0 0,0 0 0,0 0 0,1-1 0,-1 0 0,4-1 0,5-2 10,1-1-1,-1 0 1,0 0-1,0-2 1,21-14-1,-8 1 35,-2 0 0,0-1 1,31-39-1,-40 44-16,-8 10-26,-1-1 1,1 0-1,-1 0 0,0-1 1,4-9-1,-9 17-6,0 0 0,1 0 0,-1-1 0,0 1 0,0 0 0,0 0-1,0 0 1,0-1 0,0 1 0,0 0 0,0 0 0,0 0 0,0-1 0,0 1-1,0 0 1,0 0 0,0 0 0,0-1 0,0 1 0,0 0 0,0 0-1,0 0 1,0-1 0,0 1 0,0 0 0,0 0 0,0 0 0,0-1 0,0 1-1,0 0 1,0 0 0,-1 0 0,1 0 0,0-1 0,0 1 0,0 0 0,0 0-1,-1 0 1,1 0 0,0 0 0,0-1 0,0 1 0,0 0 0,-1 0-1,1 0 1,0 0 0,0 0 0,0 0 0,-1 0 0,1 0 0,0 0 0,0 0-1,-1 0 1,1 0 0,0 0 0,0 0 0,-1 0 0,-12 5 113,5 3-97,1-1-1,-1 2 1,2-1-1,-1 1 1,1 0-1,0 0 1,1 1 0,0-1-1,1 1 1,0 1-1,1-1 1,0 0-1,-3 14 1,6-20-14,0-1 1,0 1-1,0 0 1,0 0-1,0 0 0,1-1 1,0 1-1,0 0 1,0-1-1,0 1 1,0 0-1,1-1 1,-1 1-1,1-1 1,0 0-1,0 0 1,1 0-1,-1 0 1,0 0-1,1 0 0,0 0 1,0-1-1,0 0 1,6 5-1,-6-5 0,1 0 0,0 1 0,-1-1 0,1 0 0,0-1 0,0 1 0,0-1 0,1 0-1,-1 0 1,0 0 0,0 0 0,0-1 0,1 0 0,-1 0 0,0 0 0,1 0 0,-1-1 0,0 1-1,0-1 1,0 0 0,1-1 0,3-1 0,-2 0-4,0 0 0,-1-1 0,0 1 0,1-1 0,-2 0 0,1-1 0,0 1 0,-1-1 0,0 0 0,0 0 0,0 0 0,-1-1 0,0 1 0,0-1 0,0 0 0,0 0 0,-1 0 0,0 0 0,-1 0 0,1 0 0,-1-1 0,0 1 0,-1 0 0,1-1 0,-1 1 0,-1-1 0,1 1 0,-1 0 0,0-1 0,-4-11 0,2 8 0,-1-1 0,0 1 0,0 0 0,-1 1 0,0-1 0,-1 1 0,0 0 0,-11-12 0,13 16 0,-1 1 0,1 0 0,-1 0 0,1 0 0,-1 1 0,0 0 0,0 0 0,-1 0 0,1 1 0,-1-1 0,1 1 0,-1 1 0,0-1 0,1 1 0,-1 0 0,0 0 0,-7 0 0,10 1 0,0 1 0,1-1 0,0 1 0,-1 0 0,1 0 0,-1 0 0,1 0 0,0 0 0,0 0 0,-1 1 0,1-1 0,0 1 0,0-1 0,1 1 0,-3 2 0,3-3 0,0 0 0,0 0 0,0 0 0,0 0 0,0 1 0,0-1 0,0 0 0,0 1 0,1-1 0,-1 1 0,0-1 0,1 0 0,-1 1 0,1-1 0,0 1 0,0-1 0,-1 1 0,1 0 0,0-1 0,0 1 0,0-1 0,1 1 0,-1-1 0,0 1 0,1 2 0,4 4 0,-1 0 0,1 0 0,0-1 0,1 0 0,0 0 0,0 0 0,0-1 0,1 0 0,0 0 0,0 0 0,1-1 0,-1 0 0,1-1 0,0 1 0,1-2 0,-1 1 0,17 4 0,-13-6 0,1 1 0,-1-2 0,0 0 0,1 0 0,-1-1 0,0-1 0,1 0 0,-1-1 0,0 0 0,0 0 0,0-2 0,22-8 0,-28 10 0,27-12 0,0-1 0,50-32 0,-8-5 0,-65 46 0,-21 26 0,3-5 0,8-14 0,-16 22 0,1 0 0,-12 26 0,24-41 0,-1 1 0,1-1 0,1 1 0,-1-1 0,2 1 0,-1 0 0,1 0 0,0-1 0,1 1 0,1 16 0,-1-24 0,0-1 0,1 1 0,-1 0 0,0 0 0,0 0 0,1-1 0,-1 1 0,1 0 0,-1 0 0,1-1 0,-1 1 0,1 0 0,-1-1 0,1 1 0,-1-1 0,1 1 0,0-1 0,-1 1 0,1-1 0,0 1 0,0-1 0,-1 0 0,1 1 0,0-1 0,0 0 0,0 1 0,-1-1 0,1 0 0,0 0 0,0 0 0,0 0 0,0 0 0,-1 0 0,1 0 0,0 0 0,0 0 0,0-1 0,0 1 0,-1 0 0,1 0 0,0-1 0,1 0 0,4-1 0,0 0 0,-1 0 0,1-1 0,8-5 0,1-4 0,0 0 0,-1-2 0,-1 1 0,-1-2 0,0 0 0,19-30 0,-13 19 0,25-29 0,-42 53 0,1 0 0,-1 1 0,1-1 0,-1 1 0,1 0 0,0-1 0,-1 1 0,1 0 0,0 0 0,4-2 0,-5 3 0,-1 0 0,1 0 0,0 0 0,0 1 0,0-1 0,0 0 0,-1 0 0,1 0 0,0 1 0,0-1 0,0 0 0,-1 1 0,1-1 0,0 1 0,-1-1 0,1 1 0,0-1 0,-1 1 0,1 0 0,-1-1 0,1 1 0,0 0 0,-1-1 0,0 1 0,1 0 0,-1 0 0,1-1 0,-1 2 0,5 6 0,12 21 0,24 56 0,-39-80 0,1 0 0,0 0 0,0 0 0,0 0 0,1-1 0,-1 1 0,1-1 0,0 0 0,1 0 0,-1 0 0,1-1 0,-1 1 0,1-1 0,0 0 0,0 0 0,0-1 0,1 0 0,-1 0 0,9 2 0,-11-3 0,0-1 0,-1 0 0,1 0 0,0 0 0,0-1 0,0 1 0,-1-1 0,1 1 0,0-1 0,0 0 0,-1 0 0,1 0 0,-1 0 0,1-1 0,-1 1 0,1-1 0,-1 1 0,0-1 0,0 0 0,4-3 0,-2 0 0,-1 1 0,0 0 0,1-1 0,-1 0 0,-1 0 0,1 0 0,-1 0 0,0 0 0,2-8 0,2-9 0,-1-1 0,-2 1 0,0-1 0,-1 0 0,-2 0 0,0 0 0,-1 0 0,-8-37 0,9 59 0,0 0 0,0 1 0,0-1 0,0 0 0,0 0 0,0 0 0,0 0 0,0 0 0,0 0 0,0 0 0,1 0 0,-1 1 0,0-1 0,1 0 0,-1 0 0,0 0 0,1 1 0,-1-1 0,1 0 0,-1 0 0,1 1 0,0-1 0,-1 0 0,1 1 0,0-1 0,-1 1 0,1-1 0,0 1 0,0-1 0,0 1 0,-1-1 0,1 1 0,0 0 0,0 0 0,0-1 0,0 1 0,0 0 0,-1 0 0,1 0 0,1 0 0,7-1 0,-1 1 0,0-1 0,14 3 0,-16-1 0,36 2 0,5 3 0,1-3 0,0-2 0,84-9 0,-107 1 0,-21 6 0,0-1 0,1 1 0,-1 0 0,1 0 0,6 0 0,-9 2 984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0:5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 6520,'0'0'8910,"-2"13"-8148,0 0-577,1-5-73,0 1 0,-1-1-1,0 0 1,0 0 0,-1 0-1,0-1 1,0 1 0,-1 0-1,-5 7 1,-7 8 279,0-1 0,-2-1 0,-24 23-1,-69 55 889,64-59-729,32-27-384,-7 7 278,-36 24 0,50-39-335,0 0 0,0-1 1,0 0-1,-1 0 0,1-1 0,-1 0 1,0 0-1,0-1 0,-10 1 1,18-3-91,-1 1 0,1-1 1,0 0-1,0 0 1,0 0-1,-1 0 0,1 0 1,0 0-1,0 0 0,0 0 1,-1-1-1,1 1 1,0 0-1,0-1 0,0 1 1,0-1-1,0 1 1,-1-1-1,1-1-9,1 1 0,0 0-1,0 0 1,0 0 0,0 0 0,0-1-1,0 1 1,0 0 0,0 0 0,0 0-1,1 0 1,-1-1 0,1 1 0,-1 0-1,0 0 1,1 0 0,0 0 0,-1 0-1,1 0 1,1-1 0,35-57-9,-15 29-2907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0 538 8744,'0'0'6010,"15"5"-5163,-7-2-712,-2-1-41,0 0 0,0 0 0,0 0 0,1-1 0,-1 1 1,0-2-1,1 1 0,-1-1 0,1 0 0,-1 0 0,1-1 0,-1 1 0,1-1 0,-1-1 0,11-3 0,1-4 247,-1-1 0,0 0 0,-1-2 0,0 0-1,0 0 1,-1-2 0,23-26 0,-13 10 183,-2 0 0,-2-2 1,20-37-1,-22 31 135,-2-2 1,12-41 0,-11 27 239,-17 52-859,0-3 236,1 0 0,0 0 0,0 0 0,0 1 0,1-1 0,-1 0 0,1 1 0,0-1 0,6-5 0,-2 27 571,-5-2-743,30 211 819,-28-183-759,-2 0 0,-3 0 1,-6 57-1,6-95-131,0 1 1,0 0 0,0 0-1,-1-1 1,0 1 0,0-1-1,0 1 1,-1-1 0,0 0-1,0 0 1,0 0 0,-1 0-1,-3 4 1,4-7-13,1 0 1,-1-1-1,1 1 0,-1 0 0,1-1 1,-1 0-1,0 1 0,0-1 0,1-1 1,-1 1-1,0 0 0,0 0 0,0-1 1,0 0-1,0 0 0,0 0 0,0 0 1,0 0-1,0 0 0,0-1 1,0 1-1,0-1 0,0 0 0,0 0 1,1 0-1,-6-3 0,-8-3 58,0-1 1,1-1-1,0 0 1,0-1-1,1-1 0,0 0 1,1-1-1,-22-25 1,28 25 153,18 12-48,10 0-173,39-1 4,142-8-80,-151 5-1,96-22 1,111-35-225,-255 60 272,0 0 0,0-1 0,0 1 0,0-1 0,0 1 0,4-5 0,-1 3-72,-14 16 59,-10 12 38,5-8 21,1 1-1,0 0 1,2 1-1,-11 25 1,20-43-26,1 0 0,-1 0 0,1 0 0,0 1 0,-1-1-1,1 0 1,0 1 0,0-1 0,0 0 0,0 0 0,0 1 0,0-1 0,0 0 0,0 1 0,1-1 0,-1 0 0,0 1-1,1-1 1,-1 0 0,1 0 0,-1 0 0,1 0 0,1 2 0,-1-1 1,1-1 1,0 0-1,-1 0 1,1 0-1,0 0 1,-1 0-1,1 0 1,0 0-1,0-1 1,0 1-1,0 0 1,0-1-1,3 1 1,3-1 4,0 1 0,0-1 0,0-1 1,0 1-1,0-1 0,12-4 0,-14 4-2,-1-1-1,0 0 0,0 0 1,1-1-1,-1 1 1,0-1-1,-1 0 0,1-1 1,-1 1-1,1-1 0,-1 0 1,6-7-1,-8 8 4,0 0 0,0-1 0,0 0 0,0 1 0,-1-1-1,1 0 1,-1 0 0,0 0 0,0 0 0,-1 0 0,1 0 0,-1 0 0,0 0 0,0 0-1,0 0 1,0 0 0,-1 0 0,-1-4 0,0-2 8,-1 0 1,0 1-1,0 0 1,-1 0-1,-1 0 1,1 0-1,-2 1 0,-6-10 1,-6-4 48,-31-29 1,35 38-46,9 8-18,0 1 1,-1 0-1,1 1 0,-1-1 1,0 1-1,0 0 1,-1 1-1,1-1 1,-13-2-1,11 3-1,0 0-1,1-1 1,-1 0-1,-13-8 1,52 5-3,107 4 0,-36 1 0,280-38-210,-262 23 64,-108 14 66,42-5-710,70-17 0,-73 10-3586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3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1266 6520,'0'0'2105,"10"0"-1521,4-1-383,-1 0 1,0-1-1,1 0 0,-1-1 1,0-1-1,0 0 0,-1 0 1,22-12-1,2-6 321,-2-1-1,0-2 1,34-31-1,85-99 1588,8-45-19,-130 159-1701,110-169 1598,-124 178-1506,-1-1 1,-1 0-1,12-42 0,-26 72-396,0 1-29,0 1 0,0-1 0,-1 0 0,1 0 0,0 0 0,-1 1 0,0-1 0,1 0 0,-1 0 0,0 0 0,0 0 0,0 0 0,0 0 0,0 1 0,-1-1 1,1 0-1,-1-3 0,0 5-33,1 0 1,-1 0-1,1 0 1,-1-1-1,0 1 1,1 0-1,-1 0 1,1 0-1,-1 1 1,1-1-1,-1 0 1,1 0-1,-1 0 1,1 0-1,-1 0 1,1 1-1,-1-1 1,1 0-1,-1 0 1,1 1-1,-1-1 1,1 0-1,-1 1 1,1-1-1,0 1 1,-1 0-1,-15 14 219,-10 22-39,1 1 0,2 1 0,1 1 0,3 0 0,1 2 0,-17 59 0,27-72-48,1 1 0,1 0 0,-2 34 1,7-45-38,1 0 0,0 0 1,2 0-1,0 0 0,9 37 1,-9-50-66,0 1 0,0-1 0,1 0 0,0 0 0,0 0-1,1 0 1,-1 0 0,1-1 0,0 1 0,7 5 0,-8-9-27,-1 1-1,1-1 0,0 0 0,0-1 0,0 1 0,0-1 0,0 1 0,0-1 0,0 0 0,1 0 0,-1 0 1,0 0-1,1-1 0,-1 1 0,0-1 0,1 0 0,-1 0 0,1 0 0,-1-1 0,0 1 0,1-1 0,3-1 0,9-3 20,0-1-1,0-1 0,-1-1 0,0 0 1,-1-1-1,1 0 0,17-16 0,-2-2 38,0-1 0,25-33 0,-17 10 34,-1-2-1,-3-1 1,30-65-1,-5 9 71,-19 32 23,-3-2-1,-3-2 0,23-90 1,-56 168-152,0 0 0,0-1 1,-1 1-1,1-1 0,-2-7 0,1 4 214,-1 15-181,0-1-1,-1 1 1,0-1-1,0 0 1,-4 8-1,-7 17-7,-102 337 757,30-88 63,77-256-848,-54 149 107,57-159-161,10-23 0,13-24 0,-6 7 0,-6 10 0,2 1 0,0-1 0,0 1 0,1 1 0,1-1 0,1 2 0,21-24 0,-31 37 0,-1 0 0,1-1 0,-1 1 0,1 0 0,-1 0 0,1-1 0,-1 1 0,1 0 0,-1 0 0,1 0 0,-1 0 0,1-1 0,-1 1 0,1 0 0,-1 0 0,1 0 0,-1 0 0,1 0 0,-1 0 0,1 1 0,0-1 0,-1 0 0,1 0 0,-1 0 0,1 0 0,-1 1 0,1-1 0,-1 0 0,0 0 0,1 1 0,-1-1 0,1 0 0,-1 1 0,1-1 0,-1 1 0,0-1 0,1 0 0,-1 1 0,0-1 0,1 2 0,12 23 0,-9-17 0,19 49 0,-18-45 0,-1 1 0,1-1 0,14 23 0,-17-31 0,1-1 0,0 0 0,-1 1 0,1-1 0,1 0 0,-1-1 0,0 1 0,1 0 0,-1-1 0,1 0 0,0 0 0,0 0 0,-1 0 0,1-1 0,0 1 0,8 0 0,-2 0 0,0-1 0,1-1 0,-1 0 0,0 0 0,1-1 0,-1 0 0,0-1 0,0 0 0,0-1 0,0 0 0,0 0 0,-1-1 0,15-8 0,8-7 0,0-1 0,40-35 0,-18 14 0,-29 20 0,-19 16 0,0-1 0,1 1 0,13-7 0,-19 11 0,0 1 0,0-1 0,0 1 0,0-1 0,0 0 0,0 1 0,-1-1 0,1 0 0,0 0 0,0 0 0,0 0 0,-1 1 0,2-3 0,1-1 0,-18 21 0,-30 28 0,27-28 0,-27 32 0,32-31 0,0 1 0,1 0 0,1 0 0,1 1 0,0 1 0,2 0 0,0 0 0,-8 40 0,16-60 0,0-1 0,0 0 0,0 1 0,0-1 0,0 0 0,0 0 0,0 1 0,0-1 0,0 0 0,0 1 0,0-1 0,0 0 0,0 1 0,0-1 0,0 0 0,0 0 0,0 1 0,0-1 0,0 0 0,0 1 0,0-1 0,1 0 0,-1 0 0,0 1 0,0-1 0,0 0 0,0 0 0,1 1 0,-1-1 0,0 0 0,0 0 0,1 0 0,-1 1 0,11-4 0,11-15 0,11-23 0,-1-2 0,42-77 0,-14 22 0,-58 95 0,0 1 0,-1 0 0,0-1 0,1 1 0,-1 0 0,1 0 0,0 0 0,4-3 0,-6 5 0,1 0 0,0 0 0,-1 0 0,1 0 0,0 0 0,-1 0 0,1 0 0,0 0 0,-1 0 0,1 0 0,0 0 0,-1 0 0,1 0 0,-1 1 0,1-1 0,0 0 0,-1 0 0,1 1 0,-1-1 0,1 0 0,-1 1 0,1-1 0,-1 1 0,1-1 0,-1 1 0,1-1 0,-1 1 0,0-1 0,1 1 0,-1-1 0,0 1 0,1-1 0,-1 1 0,0 1 0,9 13 0,-1 1 0,0 0 0,5 19 0,-5-13 0,15 27 0,-20-43 0,1 1 0,0-2 0,0 1 0,0 0 0,1-1 0,0 0 0,0 0 0,9 7 0,-9-9 0,-1-1 0,1 0 0,-1 0 0,1 0 0,0 0 0,0-1 0,0 0 0,0 0 0,0 0 0,0-1 0,0 1 0,0-1 0,0 0 0,0-1 0,0 1 0,0-1 0,0 0 0,0 0 0,-1-1 0,1 1 0,8-5 0,-1 0 0,-1 0 0,0 0 0,1-1 0,-2-1 0,1 0 0,-1 0 0,12-14 0,7-12 0,-1-1 0,-2-1 0,-1-2 0,31-63 0,-28 40 0,-2-2 0,24-89 0,-44 125 0,4-44 0,-5 30 0,-6 38 0,-3 6 0,-4 9 0,-11 39 0,1 1 0,3 0 0,2 1 0,-6 58 0,14-72 0,3 0 0,1 1 0,2-1 0,1 0 0,3 0 0,12 56 0,-9-70 0,0-1 0,2 0 0,0-1 0,2 0 0,27 39 0,-39-61 0,1 0 0,-1 0 0,1 1 0,-1-1 0,1 0 0,0 0 0,0-1 0,0 1 0,-1 0 0,1 0 0,0 0 0,0-1 0,0 1 0,0 0 0,0-1 0,1 1 0,-1-1 0,0 1 0,0-1 0,0 1 0,0-1 0,1 0 0,-1 0 0,0 1 0,0-1 0,0 0 0,1 0 0,-1 0 0,0-1 0,0 1 0,1 0 0,-1 0 0,0-1 0,0 1 0,0 0 0,0-1 0,2-1 0,0 0 0,0 0 0,-1 0 0,1-1 0,-1 0 0,0 1 0,0-1 0,0 0 0,0 0 0,-1 0 0,1 0 0,-1 0 0,2-5 0,0-3 150,-1 1 0,0-1 0,1-19 0,-3-3-5322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16184,'0'0'1359,"62"0"-815,17-4-32,12 2 0,9-8-104,1-2 8,12 4 48,-8 4 16,-15 8 8,-15-2 8,-15-2-40,-11-2 8,3-2-296,-18 2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4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1 190 11952,'0'0'3904,"58"-13"-2233,13 3-135,25-2 8,21-6-520,10-4 8,6-4-368,-8 4 0,-4 5-288,-2 5 0,4-6-328,4-2 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6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297 106 3712,'0'0'7750,"-13"0"-6998,-38 1 28,45 0-481,0 0 0,-1 0-1,1 1 1,0 0 0,0 0 0,0 0-1,0 1 1,0 0 0,1 0 0,-1 1-1,1-1 1,0 1 0,0 0 0,-7 8-1,-2 0 53,-2 1 141,0 0 1,0 2-1,1 0 1,-13 18-1,24-27-332,-1 1 0,1-1 0,1 1 0,0 0 0,0 1 0,0-1 0,1 1 0,-1-1 0,2 1 0,-1-1 0,1 1 1,1 0-1,-1 0 0,2 11 0,-1-15-80,1 0 0,-1 0 0,1 0 0,0 0 0,0 0 0,0-1 0,1 1 0,-1 0 0,1 0 0,0-1 0,0 1 0,0-1 0,1 0 0,-1 1 0,1-1 0,0 0 0,0 0 0,0-1 0,0 1 0,0-1 0,1 1 0,-1-1 0,1 0 0,-1 0 0,1-1 0,0 1 0,0-1 0,-1 0 0,1 0 0,0 0 0,6 0 0,5 1 72,1-1 1,0 0-1,0-1 1,0-1-1,0-1 1,26-6 0,-21 3-31,-1-1 1,0-1 0,0-1 0,-1-1 0,19-11 0,87-64 630,-120 81-716,10-13 150,-15 14-128,1 0-1,1 1 1,-1-1-1,0 1 1,0-1-1,1 1 1,-1-1-1,0 1 1,1 0-1,-1 0 0,1 0 1,0 0-1,2-1 1,-7 18 465,0-2-450,1 1 1,1-1-1,0 1 0,1-1 1,1 1-1,0 0 1,4 19-1,-3-28-55,0 0-1,0 0 1,0 0-1,0 0 1,1 0 0,0 0-1,0-1 1,1 0-1,-1 1 1,1-1-1,0-1 1,1 1-1,-1 0 1,1-1 0,0 0-1,0 0 1,0-1-1,1 1 1,8 3-1,-4-2 5,0-1-1,0 0 0,0 0 0,1-2 0,-1 1 1,1-1-1,0 0 0,0-1 0,-1-1 0,1 0 1,0 0-1,0-1 0,0 0 0,-1-1 0,1 0 1,-1-1-1,1 0 0,-1 0 0,0-2 0,0 1 1,0-1-1,17-11 0,-7 1 56,-1 0 0,0-1 0,-1-1 0,-1-1 0,28-38 0,-39 48-52,-1 0 0,0-1 0,0 0 0,-1 0 0,0 0 0,-1 0 0,0-1 0,-1 1 0,1-1-1,-2 0 1,0 0 0,0 1 0,0-1 0,-1 0 0,-1 0 0,0 0 0,-3-16 0,1 16 16,0-1 0,-1 1 1,0 0-1,-1 0 0,0 0 1,0 1-1,-1-1 0,0 1 1,-1 0-1,0 1 0,0 0 0,-1 0 1,0 1-1,-1 0 0,1 0 1,-1 0-1,-1 2 0,1-1 1,-1 1-1,0 0 0,0 1 1,-15-5-1,13 5-75,11 3 15,0 0-1,0 0 0,-1 1 0,1-1 0,0 0 0,0 1 0,-1-1 0,1 1 0,-1 0 0,1-1 0,0 1 0,-1 0 0,1 0 1,-1 0-1,1 0 0,0 0 0,-1 0 0,1 1 0,-1-1 0,1 0 0,0 1 0,-1-1 0,-1 1 0,3 0-186,0 0-1,0 0 0,0 0 1,0-1-1,1 1 0,-1 0 0,0 0 1,0 0-1,1-1 0,-1 1 1,0 0-1,1-1 0,-1 1 0,0 0 1,1-1-1,-1 1 0,1 0 1,-1-1-1,1 1 0,1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7328,'0'0'7230,"-11"2"-6608,-4 1-287,1 1 0,-1 0 0,1 1 0,-22 11 0,29-13-153,-38 25 1176,42-26-1246,0 1 0,0-1-1,0 1 1,1 0 0,-1 0-1,1 1 1,-1-1 0,1 0-1,0 1 1,1-1 0,-3 5-1,1 2 12,2-9-68,1 0 0,-1 0-1,0 0 1,1 0-1,-1 1 1,1-1-1,0 0 1,-1 1 0,1-1-1,0 0 1,0 0-1,0 1 1,0-1 0,0 0-1,0 1 1,0-1-1,0 0 1,1 1-1,-1-1 1,0 0 0,1 1-1,-1-1 1,1 0-1,-1 0 1,1 0-1,0 0 1,-1 1 0,1-1-1,0 0 1,0 0-1,0 0 1,0-1-1,2 3 1,4 3 90,1 1-1,-1-2 1,1 1-1,0-1 1,1 0-1,-1-1 1,1 0-1,0 0 1,0-1-1,0 0 1,10 2-1,13 0 743,62 4 0,-85-9-708,-6 1-33,1-1 1,-1 0-1,1-1 1,0 1-1,-1 0 1,1-1-1,-1 0 1,4-1-1,4-6-3350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09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46 9648,'0'0'15818,"-2"-7"-15355,-2-24-21,3 23 1662,-2 14-1311,-1 12-327,1 0 0,-2 20 0,1-5-54,1 4 148,1 0 1,4 65-1,1-77-560,6 28 0,-8-28 0,-1-25 16,0 0-1,0 0 1,0 0-1,0 0 1,0 0-1,0 1 1,0-1-1,0 0 1,0 0-1,0 0 1,0 0-1,0 1 1,0-1-1,0 0 1,0 0-1,0 0 1,0 0 0,0 1-1,0-1 1,0 0-1,0 0 1,0 0-1,0 0 1,0 1-1,0-1 1,-1 0-1,1 0 1,0 0-1,0 0 1,0 0-1,0 0 1,0 1 0,0-1-1,0 0 1,-1 0-1,1 0 1,0 0-1,0 0 1,0 0-1,0 0 1,-1 0-1,1 0 1,0 0-1,0 0 1,0 0-1,0 0 1,0 0-1,-1 0 1,1 0 0,0 0-1,0 0 1,0 0-1,0 0 1,-1 0-1,1 0 1,0 0-1,0 0 1,0 0-1,0 0 1,-1 0-1,1 0 1,0 0-1,0 0 1,0-1 0,-7-5-5065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7432,'0'0'9009,"11"0"-8380,28 1 200,53 7 0,-78-7-550,0 2 0,-1 0 0,1 1 0,-1 0 0,0 1 0,0 0 0,0 1 0,17 11 0,-28-16-203,1 1-1,-1 0 1,0 0-1,-1-1 1,1 1-1,0 0 1,0 0-1,-1 1 1,1-1-1,-1 0 0,0 1 1,0-1-1,0 0 1,0 1-1,0-1 1,0 1-1,-1 0 1,1-1-1,0 4 1,-1-1 7,-1-1 0,1 1 0,-1 0 0,0-1 0,0 1 0,0-1 0,0 1 0,-1-1 1,0 1-1,-3 4 0,-2 3 63,0 0 0,-2-1 0,1 0 0,-1 0 1,-1-1-1,-14 12 0,-16 4 349,10-8 245,29-18-727,1 0 1,0 0-1,0 1 1,0-1-1,-1 0 1,1 0-1,0 0 1,0 0-1,0 0 1,0 1 0,0-1-1,0 0 1,-1 0-1,1 0 1,0 0-1,0 1 1,0-1-1,0 0 1,0 0-1,0 0 1,0 1 0,0-1-1,0 0 1,0 0-1,0 0 1,0 1-1,0-1 1,0 0-1,0 0 1,0 0-1,0 1 1,0-1 0,0 0-1,0 0 1,0 0-1,0 1 1,0-1-1,0 0 1,1 0-1,-1 0 1,0 1-1,0-1 1,0 0-1,0 0 1,0 0 0,1 0-1,-1 0 1,0 0-1,0 1 1,0-1-1,0 0 1,1 0-1,-1 0 1,0 0-1,0 0 1,0 0 0,1 0-1,-1 0 1,0 0-1,18 5 127,-14-3-47,40 10 133,-2 1 9,1-2 0,81 10 1,-60-17-505,-40-4-3433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09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 5520,'0'0'6553,"-10"2"-5720,-30 9 13,40-11-796,-1 0 1,1 0 0,0 0 0,0 0-1,0 0 1,-1 0 0,1 0 0,0 0-1,0 0 1,0 1 0,-1-1 0,1 0-1,0 0 1,0 0 0,0 0 0,0 0 0,-1 0-1,1 0 1,0 1 0,0-1 0,0 0-1,0 0 1,0 0 0,0 0 0,-1 1-1,1-1 1,0 0 0,0 0 0,0 0-1,0 1 1,0-1 0,0 0 0,0 0-1,0 0 1,0 1 0,0-1 0,0 0-1,0 0 1,0 0 0,0 1 0,0-1 0,0 0-1,0 0 1,0 0 0,0 1 0,0-1-1,0 0 1,0 0 0,1 0 0,-1 0-1,0 1 1,0-1 0,0 0 0,0 0-1,0 0 1,1 0 0,-1 0 0,0 1-1,0-1 1,0 0 0,0 0 0,1 0-1,10 8 672,61 21 1233,-45-16-1267,46 13 0,250 69 3719,-311-92-4211,-6-1 32,1-1 0,-1 1 0,1 1 0,-1-1 0,0 1 0,0 0 0,0 0 0,-1 1-1,7 4 1,-9-4 74,-3-4-286,1 0 0,-1 0 0,0 0 0,0 0-1,0 0 1,1 0 0,-1 0 0,0 1 0,0-1 0,0 0 0,1 0 0,-1 0 0,0 1 0,0-1-1,0 0 1,0 0 0,0 0 0,0 1 0,1-1 0,-1 0 0,0 0 0,0 1 0,0-1 0,0 0-1,0 0 1,0 1 0,0-1 0,0 0 0,0 0 0,0 0 0,0 1 0,0-1 0,0 0-1,0 0 1,0 1 0,-1-1 0,1 0 0,0 0 0,0 1 0,0-1 0,0 0 0,0 0 0,0 0-1,-1 1 1,1-1 0,0 0 0,0 0 0,0 0 0,-1 0 0,1 0 0,0 1 0,0-1 0,0 0-1,-1 0 1,1 0 0,0 0 0,-4 5 44,-11 9 7,0 0 0,-1-2-1,-1 1 1,0-2-1,0 0 1,-20 8 0,15-7-24,-54 28 102,-133 49 0,189-80-108,-29 16-1,32-15-33,0-1 0,-22 7 0,18-12-106,21-4 89,1 0 0,-1 0 0,0-1 0,0 1 0,0 0 0,0 0 0,0 0 0,1 0 0,-1-1 0,0 1 0,0 0 0,0 0 0,0 0 0,0-1 0,0 1 0,0 0 0,0 0-1,0-1 1,0 1 0,0 0 0,0 0 0,0 0 0,0-1 0,0 1 0,0 0 0,0 0 0,0 0 0,0-1 0,0 1 0,0 0 0,0 0 0,-1 0 0,1-1 0,0 1 0,0 0-1,0 0 1,0 0 0,0 0 0,0-1 0,-1 1 0,1 0 0,0 0 0,0 0 0,0 0 0,-1 0 0,1 0 0,0-1 0,0 1 0,0 0 0,-1 0 0,1 0 0,0 0 0,0 0 0,0 0-1,-1 0 1,7-5-217,76-65-898,-53 46-2490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10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8432,'0'0'4728,"2"10"-3726,-1-3-833,-1-4-98,0 0 0,0 0-1,1 0 1,-1 0 0,1 0 0,0 0-1,0 0 1,0 0 0,0 0 0,1-1-1,-1 1 1,1 0 0,-1-1-1,1 1 1,0-1 0,0 1 0,0-1-1,0 0 1,1 0 0,-1 0 0,0 0-1,1 0 1,0-1 0,2 3 0,126 37 2051,-42-14-1010,290 110 2764,-358-128-3133,1 0 0,31 18 0,-53-26-704,1-1 0,-1 0 0,1 0 1,-1 1-1,1-1 0,-1 0 0,1 1 0,-1-1 0,1 1 0,-1-1 0,0 0 0,1 1 0,-1-1 0,0 1 0,1-1 0,-1 1 0,0-1 0,1 1 1,-1 0-1,0-1 0,0 1 0,0-1 0,0 1 0,0-1 0,1 1 0,-1 0 0,0-1 0,0 1 0,0-1 0,-1 1 0,1 0 0,0-1 1,0 1-1,0-1 0,0 1 0,0-1 0,-1 1 0,1 0 0,0-1 0,-1 1 0,-20 21 493,14-16-509,-49 42 254,-2-3 0,-1-3 0,-95 51 0,25-17 41,110-63-294,1 0 1,1 1-1,0 1 1,-24 28-1,30-31-347,7-7 397,-1 0 0,1 1 0,0-1 0,-5 9 0,8-13-233,1 0 0,-1 0 0,1 0 0,0 0 0,-1 1 0,1-1 0,0 0 0,-1 0 0,1 0 0,0 1 0,0-1 0,0 0-1,0 0 1,0 0 0,0 1 0,1-1 0,-1 0 0,0 0 0,1 0 0,-1 1 0,1-1 0,-1 0 0,1 0 0,-1 0 0,1 0 0,0 0-1,-1 0 1,1 0 0,1 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11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172 205 6728,'0'0'10441,"-13"13"-9729,0-1-510,1-2-4,2 1 0,-1 0 0,2 0 0,-1 1 0,-13 23 0,13-17 121,0 1-1,1 1 1,1-1 0,0 1-1,2 1 1,0-1-1,2 1 1,0 0-1,1 0 1,1 25-1,2-42-232,0 0 0,0 0-1,0 0 1,1 0-1,0 0 1,0 0 0,0 0-1,0-1 1,1 1 0,-1 0-1,1-1 1,0 1 0,0-1-1,0 1 1,3 3-1,-2-5-28,-1 0 0,0-1 0,0 1 0,1 0-1,-1-1 1,1 1 0,0-1 0,-1 1-1,1-1 1,0 0 0,0-1 0,-1 1 0,1 0-1,0-1 1,0 1 0,0-1 0,0 0 0,0 0-1,0 0 1,6-1 0,8-3 94,-1 0 0,1-1-1,-1 0 1,1-1 0,-2-1 0,1-1 0,-1 0 0,16-12-1,2-4 373,-2-1 0,41-41-1,-75 86 245,-2-1-660,2 1 1,-2 29-1,5-45-91,0 0 0,1 0 0,0 0 0,0-1 0,0 1 0,0 0 0,0-1 0,1 1 0,-1-1 0,1 0 0,0 1 0,0-1 0,1 0 0,-1 0 0,0 0 0,6 4 0,-4-4 0,1 1-1,0-2 1,-1 1 0,1 0-1,1-1 1,-1 0 0,0 0-1,0 0 1,1-1 0,7 1-1,4 0 15,0-1 1,1-1-1,-1-1 0,0 0 0,0-1 0,23-6 0,-17 2 21,1-1 0,-1-2 0,0 0 0,-1-1 0,0-1 0,-1-1-1,0-1 1,-1-1 0,0-1 0,24-24 0,-38 32-25,1-1 0,-2 0 0,1 0 0,-1 0 0,0-1 0,-1 1 0,0-1 0,0 0 0,-1 0 1,0-1-1,0 1 0,-1-1 0,-1 1 0,0-1 0,0 0 0,-1-10 0,0 4 19,-1 1 0,-1-1 0,-1 1 1,0-1-1,0 1 0,-2 0 0,0 0 0,-1 1 1,-10-19-1,5 16 7,-2 0 0,0 2 0,-1-1 0,0 2 0,-18-15 0,12 11-11,11 10-6,0 0 0,-18-12-1,23 18-101,0 0-1,0 0 1,0 0-1,0 0 1,-1 1-1,1-1 1,0 1-1,-1 0 0,1 1 1,-8-1-1,5 3-380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1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26 7432,'0'0'4000,"-11"1"-3051,-35 6-41,16 1 4138,46-2-1076,34-9-1955,98-18 0,-15 1-542,-111 18-1166,1 1-1,28 2 0,-41-1-191,0 2 0,-1-1 0,1 2 1,-1-1-1,0 1 0,1 0 0,15 9 0,-23-10-96,0-1-1,-1 0 0,1 0 1,-1 1-1,0-1 0,1 1 1,-1-1-1,0 1 0,0 0 1,0-1-1,0 1 0,0 0 1,0 0-1,-1 0 0,1-1 1,0 1-1,-1 0 1,0 0-1,1 0 0,-1 0 1,0 0-1,0 0 0,0 0 1,0 0-1,-1 0 0,1 0 1,0 0-1,-2 2 0,0 5 33,-1 0 0,0 0-1,0-1 1,-9 15 0,2-6 26,-2 0 1,0-1 0,-1-1-1,0 0 1,-1 0 0,-1-2-1,0 0 1,-32 21 0,0-6 297,-1-1 0,-51 20 0,93-45-344,-5 3 130,16-6 15,22-5-43,53-8-133,42-9 0,-26-7 0,-68 19 0,0 2 0,1 1 0,0 1 0,0 1 0,50-2 0,-45 7 876,-14 0-5808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1:14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32 108 5016,'0'0'7012,"2"-10"-6191,3-31-58,-5 39-652,0-1 1,-1 1 0,1 0 0,0 0-1,-1 0 1,0-1 0,1 1 0,-1 0-1,0 0 1,0 0 0,0 0-1,-1 0 1,1 0 0,0 1 0,-1-1-1,1 0 1,-1 1 0,1-1 0,-1 1-1,-2-2 1,-9-11 2448,10 20 2096,3-5-4601,0-1 0,0 1 1,0 0-1,0-1 1,0 1-1,0 0 0,0-1 1,1 1-1,-1 0 0,0-1 1,0 1-1,0 0 0,1-1 1,-1 1-1,0 0 0,1-1 1,-1 1-1,1-1 1,-1 1-1,0-1 0,1 1 1,-1-1-1,1 1 0,-1-1 1,1 0-1,0 1 0,-1-1 1,1 0-1,-1 1 0,1-1 1,0 0-1,0 1 1,3-1 80,0 0-1,0 0 1,0 0 0,-1 0 0,1-1 0,0 0 0,6-2 0,20-2 1087,-30 5-1178,0 1-1,1-1 1,-1 0-1,1 0 1,-1 0 0,0 0-1,1 0 1,-1 0-1,1 0 1,-1 0-1,0-1 1,1 1 0,-1 0-1,1 0 1,-1 0-1,0 0 1,1 0-1,-1-1 1,0 1-1,1 0 1,-1 0 0,0 0-1,1-1 1,-1 1-1,0 0 1,0-1-1,1 1 1,-1 0 0,0-1-1,0 1 1,1 0-1,-1-1 1,0 0-1,1-5-3497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0 249 5320,'0'0'12769,"4"-8"-12335,3-6-179,1 1-1,0-1 0,0 1 1,1 1-1,1-1 0,19-17 0,-22 25-46,-4 1-34,1 1 0,-1 1 0,1-1 0,0 0 0,5-2 0,-8 5-137,-1-1 1,1 1 0,0 0-1,-1 0 1,1 0-1,0 0 1,0-1 0,-1 1-1,1 0 1,0 0 0,-1 0-1,1 0 1,0 1-1,-1-1 1,2 0 0,-1 0-1,-1 0 1,1 0 0,0 0-1,-1 1 1,0-1-1,1 1 1,0-1 0,-1 1-1,1-1 1,0 0 0,0 1-1,-1 0 1,0-1-1,1 0 1,0 1 0,-1 0-1,0-1 1,0 1-1,1 0 1,-1 0 0,1-1-1,-1 2 1,5 10 198,-2 1-1,0-1 1,0 1-1,1 24 1,-1-12-2,1-1-26,0-1 0,2 0 0,0-1 0,1 1 1,2-2-1,0 1 0,1 0 0,16 23 0,-22-41-156,-1 1-1,1-1 0,0 0 1,-1 0-1,1 0 1,1-1-1,0 1 1,-1-1-1,6 3 0,-8-5-26,0 0 0,-1 0-1,1 0 1,0 0 0,0-1-1,0 0 1,0 1 0,0 0-1,-1-1 1,2 0-1,-1 0 1,0 0 0,0 0-1,0 0 1,-1 0 0,1-1-1,1 1 1,-1-1 0,-1 1-1,1-1 1,0 0-1,0 1 1,0-1 0,-1 0-1,1 0 1,0-1 0,-1 2-1,1-2 1,2-1-1,2-5 27,0 0-1,0 0 1,-1-1-1,0 1 1,0-2-1,-1 1 0,4-13 1,17-73 299,-20 65-216,-1-1-1,-1-36 1,1-23 213,-3 81-273,3-18 113,-3 26-178,0-1 1,0 1-1,-1 0 0,1-1 0,0 1 1,0-1-1,0 1 0,0 0 0,1 0 1,-1-1-1,0 2 0,1-2 0,-2 2 1,4-2-1,6-4 13,0 0-1,1 1 1,-1 1 0,1 0-1,0 1 1,0 0 0,0 1 0,1 0-1,-1 0 1,1 1 0,-1 0 0,18 2-1,-27-1 6,1 0-1,-1 1 0,0-1 1,1 1-1,-1 0 1,1 0-1,-1 0 0,5 1 1,-7-1-23,1 0 1,0-1-1,-1 1 1,1-1-1,0 1 1,-1-1 0,0 1-1,1-1 1,0 1-1,0 0 1,-1-1-1,0 1 1,0 0 0,1 0-1,-1-1 1,1 1-1,-1 0 1,0 0 0,0 0-1,0-1 1,0 1-1,0 0 1,0 0-1,0 0 1,0 0 0,0-1-1,0 2 1,0 5-1489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45 5520,'0'0'14903,"5"-7"-14484,16-22-15,-21 29-368,1-1 0,-1 1-1,0-1 1,1 1 0,-1-1 0,1 1-1,-1-1 1,0 1 0,1 0 0,0-1-1,0 0 1,-1 1 0,1-1 0,0 1-1,-1 0 1,0 0 0,1 0 0,0 0-1,-1-1 1,1 1 0,0 0 0,0 0 0,-1 0-1,1 0 1,0 0 0,-1 0 0,1 0-1,0 0 1,-1 1 0,1-1 0,0 0-1,0 0 1,-1 0 0,1 0 0,0 1-1,1 1 75,1 0 0,-1-1 0,-1 1 0,1 0 0,0 0 0,-1 0 1,2 2-1,0 0 3,5 7 239,-2 0-1,1 0 1,-1 1-1,8 23 1,-12-29-240,8 19 267,14 40 1243,-23-63-1651,5 16 824,-6-18-794,1 0-1,-1 1 1,0-1-1,0 1 1,1-1 0,-1 0-1,0 0 1,0 0-1,0 0 1,0 1-1,1-1 1,-1 0 0,1 1-1,-1-1 1,0 0-1,0 0 1,0 0-1,1 0 1,-1 0 0,1 0-1,-1 0 1,1 0-1,-1 1 1,0-1 0,0 0-1,1 0 1,-1 0-1,1 0 1,-1 0-1,0 0 1,0-1 0,1 1-1,-1 0 1,1 0-1,-1 0 1,0 0-1,0 0 1,1 0 0,0-1-1,9-5-2031,-7 3-1846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414 0 8840,'0'0'4840,"-10"8"-3959,5-2-749,-93 89 2210,13-11-483,-10 14-172,-19 35 1853,113-132-3502,0 0 1,1 0-1,0-1 1,-1 1 0,0 0-1,1-1 1,-1 2 0,1-2-1,0 1 1,0 0-1,0 0 1,-1-1 0,1 2-1,0 0 1,0-2-132,0 0-1,0 1 1,0-1-1,0 0 1,0 1 0,0-1-1,0 1 1,1-1-1,-1 0 1,0 0 0,0 0-1,0 1 1,0-1 0,0 0-1,0 1 1,1-1-1,-1 0 1,0 0 0,1 0-1,-1 0 1,0 0-1,1 1 1,-1-1 0,0 0-1,0 0 1,0 0 0,1 1-1,-1-1 1,1 0-1,-1 0 1,0 0 0,0 0-1,1 0 1,-1 0-1,0 0 1,1 0 0,-1 0-1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36 4312,'0'0'10822,"-7"-4"-10250,-21-10 0,15 8 6408,21 5-6029,74-6 200,0 3 0,114 10 0,-133-6 539,-62-2-2808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09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10952,'0'0'9694,"9"2"-9117,28 7 1,-33-8-380,0-1 1,0 1-1,1-1 1,-1 0-1,0 0 1,1 0-1,4-1 1,12-1 502,111 18 1842,-66-6-1432,82 0 0,10-10 1865,-151 1-2695,6 1 161,-13-2-437,1 0-1,-1 0 0,0 0 0,0 0 0,0 0 0,1-1 1,-1 1-1,0 0 0,0 0 0,0 0 0,1 0 1,-1 0-1,0 0 0,0 0 0,0 0 0,1 0 0,-1-1 1,0 1-1,0 0 0,0 0 0,0 0 0,0 0 0,0-1 1,1 1-1,-1 0 0,0 0 0,0 0 0,0 0 1,0-1-1,0 1 0,0 0 0,0 0 0,0 0 0,0-1 1,0 1-1,0 0 0,0 0 0,0 0 0,0-1 0,0 1 1,0 0-1,0 0 0,0 0 0,0-1 0,0 1 0,0 0 1,0 0-1,0-1 0,-4-3 987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9944,'0'0'9346,"11"1"-8717,1 2-482,32 4 1150,87 2-1,-101-9-845,0-1 344,-1-1 0,50-9 0,-77 11-853,21-5 983,-14 4-4162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1 232 5520,'0'0'8948,"2"-7"-8319,0-2-356,1 0 1,1 0-1,0 1 1,-1-1-1,2 1 1,9-14-1,-2 8 324,1-1-1,-1 2 1,2-1-1,0 2 1,18-14-1,-30 26-545,-1-1 0,-1 1 0,2-1 0,-2 1 0,1 0 0,0 0 0,0-1 0,0 1 0,0 0 0,0 0 0,0 0 0,0 0 0,0 0-1,0 0 1,1 0 0,-2 0 0,1 0 0,0 1 0,0-1 0,0 0 0,0 0 0,0 1 0,0-1 0,0 1 0,0-1 0,-1 0 0,1 1 0,0 0 0,0 0 0,0-1 0,0 1 0,-1 0 0,1-1 0,-1 1 0,1 0 0,-1 0 0,1 0-1,-1 0 1,1 0 0,-1 1 0,3 3 123,-1 1 0,1-1 0,-1 1-1,-1-1 1,3 10 0,-3 5 141,0-1 1,-1 1-1,0 0 1,-5 23-1,2-24-32,1-1 0,1 1 0,0 0 0,2-1 0,3 22 0,-1-26-138,-1-3 46,0-2-1,4 14 1,-5-20-142,0-1 0,0 1-1,0-1 1,1 0 0,-1 1 0,0-1-1,1 0 1,0 0 0,-1 1 0,1-2 0,0 1-1,0-1 1,0 2 0,3 0 0,-1-1 11,0 0 1,0 0 0,1-1 0,-1 0-1,0 1 1,0-1 0,1 0-1,-1 0 1,1-1 0,-1 0-1,1 0 1,6 0 0,-4-2-2,0 1 0,0-1 1,0 0-1,-1 0 1,1 0-1,-1-1 0,9-5 1,-3 1 17,-1-1 0,1 0 1,-2-1-1,1 0 0,-2-1 1,1 0-1,13-19 0,-18 21-15,0 0-1,-1 0 1,0 0-1,0 0 1,-1-1-1,0 1 1,0-1-1,-1 0 1,1-10-1,-1 2 143,-1 0 0,-1 0 0,-4-33 0,-1 25-114,4 16 2,-1-2 0,1 1-1,0 0 1,1 0 0,1-13-1,0 20-76,-1 0-1,1 0 0,-1 1 1,2 0-1,-2-1 1,2 1-1,-2-1 0,2 0 1,-1 1-1,1 0 1,0 0-1,0-1 0,-1 1 1,1 0-1,0 0 1,1 0-1,-1 1 0,0-1 1,0 0-1,1 1 0,-1 0 1,1-1-1,-1 1 1,3-1-1,6-1-14,0 0 0,0 1 0,0 0 0,0 0 0,0 2 0,0-1 0,0 1 0,0 1 0,0 0 0,0 1 0,0 0 0,0 0 0,0 1 0,-1 0 0,1 1 0,-2 0 0,20 10 0,-29-13 13,0-1 0,1 1 0,0-1 1,-1 1-1,0-1 0,1 0 0,0 0 0,-1 1 0,0 0 0,0-1 0,1 0 1,-1 1-1,1 0 0,-1-1 0,1 0 0,-1 1 0,0 0 0,0 0 1,0-1-1,0 0 0,0 1 0,0 0 0,0-1 0,0 2 0,-4 13-1331,0-2-3317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66 4416,'0'0'15958,"0"-7"-15445,-1 1-306,1 0 133,-1 0-1,1 1 1,0-1 0,0 1 0,1-1 0,0-6 0,3 5 730,-2 11 493,1 13-517,-4 33-404,0-1 349,9 82 0,-6-96-197,1-28-286,-3-7-481,0 0 0,0 0 0,0 1 0,0-1 0,0 0-1,0 0 1,0 1 0,0-1 0,0 0 0,0 1 0,0-1-1,0 0 1,0 0 0,0 0 0,0 0 0,0 1 0,0-1 0,0 0-1,0 1 1,0-1 0,0 0 0,0 0 0,0 0 0,0 0-1,0 1 1,0-1 0,0 0 0,0 1 0,0-1 0,0 0-1,-1 0 1,1 0 0,-1 0 0,1 3 256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28 8432,'0'0'13591,"8"1"-13013,-4-1-485,4 1 117,1-1-1,0 1 1,-1-2-1,15-1 1,-11 0 59,165-24 2803,-167 26-2815,-1 1 0,1-1-1,-1 2 1,12 2 0,-13-3-86,0 2 1,-1-3 0,1 2-1,0-2 1,0 0 0,12-1-1,-17 0-3965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42 208 5120,'0'0'12570,"9"-5"-12074,2-2-230,1 0 1,0 1-1,0 1 0,0 0 0,1 0 1,18-4-1,-17 7 115,-7 1 2,0 0 0,0 0 0,0-1 0,0 0 0,0 0 0,11-6 1,-5-1 918,-13 9-1249,0-1 0,0 0 0,0 0 0,0 0 1,0 0-1,0 1 0,0-2 0,0 2 0,0-1 0,0 0 1,0 0-1,0 0 0,-1 0 0,-1-4-9,1-1 28,-1 1 0,1 0-1,-2-1 1,1 1 0,-1 0-1,0 0 1,0 0 0,0 1-1,-1 0 1,-5-6 0,4 4-10,-2 0-1,1 1 1,0 1 0,-1-1 0,0 0 0,-10-4 0,11 7-27,1-1 1,0 1 0,0 1-1,0 0 1,-1-1 0,1 1-1,0 1 1,-1-1 0,1 1 0,-7 0-1,9 1-12,0-1 0,0 1 0,0 0-1,-1 0 1,1 0 0,0 0 0,0 0-1,0 0 1,1 1 0,-1 0 0,0 0-1,1-1 1,-1 2 0,1-1 0,-1 0 0,1 1-1,0-1 1,-2 3 0,0 2 44,0 1 1,0 0-1,1-1 0,0 0 1,0 2-1,1-2 0,0 2 1,1-1-1,-1 0 0,2 0 1,-1 1-1,1-1 1,0 0-1,2 11 0,0-2 52,1-1 0,1 0 1,0 0-1,1-1 0,1 1 0,10 19 0,-11-27-41,1 0 0,-1 0 1,1-1-1,12 11 1,-3-2 49,-12-12-80,1 0 1,1 0-1,-1-1 0,1 1 1,0-1-1,-1 0 1,1 0-1,1-1 0,9 4 1,1-1 122,0-2 0,18 3 0,-1-1 105,-25-4-143,-1 0-1,1-1 1,-1 1 0,1-2-1,13-1 1,-18 2-125,1 0-1,-1-1 1,0-1 0,1 2 0,-1-2 0,0 1 0,0 0 0,0-1-1,0 1 1,0-1 0,0 0 0,0-1 0,-1 1 0,1 0-1,3-5 1,10-14-927,-11 14-2788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72 0 5016,'0'0'16015,"-8"6"-15493,6-4-484,-3 2 90,0 1 1,0-1 0,0 1-1,1 0 1,-1 0 0,1 0-1,0 1 1,0 0 0,1-1-1,-6 13 1,7-11 50,0-1 0,1 0 1,-1 1-1,1-1 0,1 0 0,-1 1 1,1 9-1,1-14-107,-1 0 1,0 1-1,1 0 1,0 0-1,0 0 0,-1-1 1,2 1-1,-2-1 1,2 0-1,-1 1 0,1-1 1,0 0-1,-1 1 1,0-1-1,2 0 0,-1 0 1,0 0-1,0-1 1,0 2-1,3-1 1,0 2 51,0-1 1,1 0 0,0 0-1,0-1 1,-1 0 0,2 0-1,-1 0 1,7 0 0,-8-1-97,0-1 1,0 0 0,0 0 0,0-1-1,0 1 1,-1-1 0,1 0-1,0-1 1,-1 1 0,1-1-1,5-2 1,1-1-344,16-9 451,-11 2-4013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 14568,'0'0'2271,"43"-21"-2774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77 141 7024,'0'0'8530,"-7"10"-7819,-2 1-508,3-4-9,0 2 1,-1-1-1,2 1 0,0 1 1,-8 18-1,9-19 178,1 1-1,0 1 1,0-1 0,-2 20-1,5-28-274,0 1 0,0-1 0,0 1 0,1-1-1,-1 1 1,0 0 0,1-1 0,0 1 0,0-1-1,-1 0 1,3 3 0,-2-3-34,0-1 0,0 1 0,0-1 0,1 0 0,-1 0 0,0 1 0,0-1 0,1 0 0,-1-1 0,1 2-1,-1-2 1,1 1 0,-1 0 0,1 0 0,0-1 0,0 0 0,-1 1 0,3 0 0,1-1 38,0 0 0,0 0 0,1 0 0,-1 0 0,0 0 0,-1-2 0,2 2-1,-1-2 1,0 1 0,0-1 0,-1 0 0,1 0 0,0 0 0,7-6 0,1-1 138,0 0 0,-2-1-1,19-18 1,-26 23-132,0 0 0,0 0-1,3-8 1,8-8 468,-15 21-559,0-1 0,0 1 1,0 0-1,0 0 1,0 0-1,0-1 0,0 1 1,0 0-1,1 0 1,-1 0-1,0 0 1,0 0-1,0 0 0,1 0 1,-1 0-1,0 0 1,0 0-1,0 0 0,0 0 1,0 0-1,0 0 1,0 0-1,1-1 1,-1 1-1,0 0 0,0 0 1,1 0-1,-1 0 1,0 0-1,0 0 1,0 0-1,0 1 0,0-1 1,1 0-1,1 5 217,0 11-115,-2-16-101,0 10 35,0-1 0,1 1 0,0-1-1,1 0 1,0 1 0,0-1 0,1-1-1,7 16 1,-9-20-35,1-1 0,0 0 0,0 0 0,0 0 0,0 0 1,1-1-1,-1 1 0,1-1 0,-1 1 0,0-1 0,1 0 0,1 0 0,-1 0 0,-1 0 0,2-1 0,-1 1 0,0-1 0,1 0 0,-1 0 0,1 0 0,-1 0 1,1-1-1,-1 1 0,1-1 0,-1 0 0,6 0 0,-4-1 10,1 0 0,0-1 0,0 1 0,-1-1 1,1 0-1,0 0 0,-1-1 0,1 1 0,-1-2 0,0 2 1,-1-2-1,1 0 0,0 0 0,-1 0 0,1 0 0,-1 0 1,0-1-1,0 0 0,4-8 0,2-4 99,-1-1-1,-1 1 1,0-1-1,9-32 0,-13 34-2,-1 2 1,0-2-1,-1 0 0,0-16 0,-2 24-60,0-1 1,0 1 0,-1 0 0,0 0 0,-1 1-1,0-2 1,0 2 0,-1-1 0,-4-10 0,7 16-50,-1 2 1,0-2 0,1 1-1,-1 0 1,1 0 0,-1 0-1,0 0 1,1 1 0,-1-2 0,0 1-1,0 1 1,0-1 0,0 0-1,0 1 1,0-1 0,1 0-1,-2 1 1,2-1 0,-2 0-1,1 1 1,0-1 0,0 1-1,-1 0 1,2 0 0,-2 0-1,1-1 1,0 1 0,0 0-1,-1 0 1,1 0 0,-1 1-1,-1 0 2,-1 0 0,2 0 0,-1 1-1,0 0 1,1 0 0,-1-1 0,0 1-1,1 0 1,0 1 0,-3 4-1,-4 2-51,1 2 0,1 0 0,0 0 0,0 0 0,-5 15-1,-1 8-4083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0 4312,'0'0'12891,"-7"1"-12509,-22 4-6,24-5-259,1 2 1,1-1 0,-1 1 0,0-1-1,0 1 1,0 0 0,1 0-1,-1 0 1,2 0 0,-2 1 0,1 0-1,0 0 1,-4 5 0,1-2 52,1-1 1,0 2-1,1-1 0,0 1 1,0-1-1,0 1 1,1 0-1,0 1 0,0-1 1,1 1-1,0-1 0,1 1 1,-1 0-1,0 10 1,2-16-120,0 0-1,0 0 1,1 0 0,-1 0 0,0 0 0,1 0 0,0 0 0,0 0-1,-1 0 1,1-1 0,0 1 0,0 0 0,0 0 0,0-1 0,3 3-1,-1-1 30,0 0 0,0-1-1,0 1 1,1-1 0,-1 0-1,1-1 1,5 4-1,2-1 138,0-1 0,0-1 0,1 1-1,17 1 1,-19-4 55,0 0-1,-1 0 0,1-1 1,-1 0-1,20-6 0,1-3-3661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0 4616,'0'0'10928,"-6"9"-10358,0 0-399,3-4-68,-1 0 0,1 1 0,0-1-1,0 0 1,1 1 0,-1-1 0,1 1-1,-2 11 1,-9 54 1378,-4 102 1,13-106-797,0-21 421,4 67 0,1-102-714,1 0 0,3 16 0,-4-23-195,1 0 0,-1 0-1,1 0 1,-1 0 0,2 0 0,-1 0 0,0-1-1,1 1 1,3 3 0,-5-5-122,1-1 1,-1 0-1,0 0 1,1 0-1,0 0 0,-1-1 1,1 1-1,0 0 1,-1-1-1,1 1 1,0-1-1,0 0 1,0 0-1,-1 0 0,4 0 1,30-3 351,-18 1-160,44-5 463,-34 2 60,40 0-1,-40 12-275,-28-29-6751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0.7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67 9240,'0'0'14022,"8"0"-13501,132 3 1942,-78-4-1586,1-3 0,95-17 0,-108 14-426,-47 6-415,49-7 1237,65-18 1,-116 26-1181,1-1 0,-1 1 0,1 0 0,-1 0 0,1 0 0,0 0 0,-1 0-1,1 0 1,-1 0 0,4 1 0,0 3-632,-6 5-3528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9440,'0'0'5496,"13"2"-4838,11 1-182,1 0 0,44-3 0,-65-1-405,75-5 2311,94-22 0,-168 28-2227,8-4 362,-1 2 0,0 0 0,21-1 1,-20 3-548,-8 0-2867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 55 6224,'0'0'10192,"-4"-7"-9735,-13-21-5,16 27-357,1 0 0,-1 1 0,1-1 0,-1-1 0,1 2 0,-1-1 0,0 0 0,1 1 1,-1-1-1,0 1 0,0-1 0,0 1 0,1-1 0,-1 1 0,0-1 0,-1 0 0,1 1-58,1 0 1,0 0-1,0 0 0,0 0 1,0 0-1,0 0 0,0 0 1,-1 0-1,1 0 0,0 0 1,0-1-1,-1 1 0,1 0 1,0 0-1,0 0 0,0-1 1,0 1-1,0 0 0,0 0 1,0 0-1,0 0 0,0 0 1,0 0-1,0 0 0,-1-1 1,1 1-1,0 0 0,0-1 0,0 1 1,0 0-1,0 0 0,0 0 1,0 0-1,0 0 0,0-1 1,0 1-1,1 0 0,-1-1 369,-1 1-342,1-1 1,0 1 0,0 0-1,-1 0 1,1 0-1,0 0 1,-1 0 0,1 0-1,0 0 1,0 0-1,0 0 1,0 0 0,0 0-1,-1 0 1,1 0-1,0 0 1,-1 0 0,1-1-1,0 2 1,0-1-1,0 0 1,0 0 0,-1 0-1,1 0 1,0 0-1,-1 0 1,1 0 0,0 0-1,0 0 1,0 0-1,0 0 1,0 0 0,-1 0-1,1 0 1,0 1-1,0-1 1,-1 0 0,1 1-1,-4 9 394,-1 224 1626,10-103-873,3-47 23,-7-73-1036,0-8-117,-1 0 1,0 0 0,0 0-1,0 0 1,0 0 0,0 0-1,0 0 1,-1 0 0,0 1-1,1-2 1,-2 5-1,-1 6-366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57 10448,'0'0'3769,"11"-4"-3176,37-13 733,80-14-1,-107 28-835,1 2 1,-1 0-1,0 2 1,0-1-1,1 3 1,-1 0-1,35 10 1,-29-6 356,19 5 728,-30-11-1496,-12-2-2734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4512,'0'0'13282,"1"-7"-12811,-1 0-357,1 5-68,-1-1-1,0 1 1,1-1 0,0 1-1,-1-1 1,1 0-1,0 1 1,-1-1-1,2 1 1,-1-1 0,1 1-1,-1 0 1,0-1-1,1 1 1,-1 0 0,4-3-1,2-1 191,0 0 0,1 1 0,-1 0 0,1 0 0,0 1 0,0-1 0,1 1 0,-1 1 0,1 0 0,11-3 0,-17 6-175,-1 0 0,-1 0-1,1 0 1,0 0 0,0 0 0,-1 0 0,1 0-1,0 1 1,0 0 0,0-1 0,-1 0-1,1 1 1,0 0 0,-1 0 0,0-1 0,2 2-1,-2-2 1,0 2 0,1-2 0,-1 2 0,1-1-1,-2 1 1,2-1 0,-1 0 0,0 1 0,0-1-1,0 1 1,0-1 0,-1 1 0,1 0-1,1 2 1,0 3 107,1 0 1,-1 1-1,0 0 0,-1 0 0,1 13 1,-1 63 552,-1-50-361,0 0-1,3 1 1,8 41 0,-8-68-278,-1 0 0,2 0 0,-1-1 0,1 1 0,0 0 0,1-1 0,-1 0 0,2 0 0,-1-1 0,1 0 0,0 1 0,0-2 0,0 1 0,1 0 0,0-2 0,8 6 0,-12-9-55,-1 0 0,1 0 0,0 0 0,1-1 0,-2 1 0,1-1 0,0 1 0,0-1 0,0 0 0,0 0 0,1 0 0,-2-1 0,1 1 0,0-1 0,0 1 0,0-1 0,0 0 0,0 0 0,4-3 0,1 0 35,0 0 1,-1 0-1,1-1 1,-1-1-1,10-8 1,-8 5 8,-1-2 1,0 1-1,0-1 0,0 0 1,-1 0-1,-1-1 1,0 0-1,-1-1 0,6-19 1,-2-3 112,-1 0-1,4-46 1,-10 41-8,0 21-21,3-25 0,-4 38-113,1 1 0,-1-2 0,1 2 0,0-1 0,1 0 0,0 2 0,0-2 0,4-6 0,-5 10-25,1 0 0,-1-1 0,1 1 0,0 1 0,0-2 0,-1 2 0,2-1 0,-1 1 0,0-1 0,0 1 0,0 0 0,0 0 0,5 0 0,1-1 9,0 0 0,0 2-1,-1-1 1,10 2 0,0 0 116,1 1 0,-1 1 1,0 1-1,0 0 0,0 1 0,29 14 1,-46-19-143,0 1 0,0-1 0,-1 1 0,0-1 0,1 0 0,0 0 0,-1 1 0,0 0 0,1-1 0,-1 0-1,1 1 1,-1 0 0,0-1 0,0 1 0,1-1 0,-1 1 0,0 0 0,1-1 0,-1 0 0,0 1 0,0 0 0,1-1 0,-1 1 0,0 0 0,0 0 0,0-1 0,0 2 0,-3 5-5097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4616,'0'0'11720,"4"-8"-11058,-1-2-503,14-33 768,-15 38-711,1 0 1,0 0 0,-1 0 0,2 0-1,-1 1 1,9-8 0,-6 6 208,-3 2-129,1 1 0,-1-1 1,2 1-1,-2 0 0,1 0 0,0 0 1,1 1-1,0-1 0,-1 1 0,8-2 1,-10 4-222,-1 0 1,1 0 0,-1 0 0,0 1 0,0-1-1,0 1 1,1-1 0,-1 0 0,0 1 0,0 0-1,0-1 1,0 1 0,0 0 0,1-1 0,-2 1-1,2 0 1,-2 0 0,1 0 0,0 0 0,-1 0-1,1 0 1,1 2 0,14 27 716,-13-25-589,-1 0-84,1 0 1,0 0-1,0-1 0,-1 1 0,2-1 0,0 0 0,0 1 0,4 3 1,-5-6-52,0 0 1,-1 0 0,1-1-1,-1 1 1,1-1 0,0 0-1,1 1 1,-2-2 0,1 1-1,1 0 1,-2 0 0,1-1-1,1 0 1,-1 0 0,0 0-1,5 0 1,2-2 70,0 0 0,0 0 0,0-1-1,-1 0 1,1-1 0,15-9 0,51-35 627,-69 43-687,5-4 70,-1-1-1,0 0 1,13-16-1,12-12 430,-21 27 179,-5 4-1766,-5 2-3026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7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1 212 5416,'0'0'18337,"8"-9"-17841,7-6-49,1 0 1,36-25-1,-4 12 950,61-27-1,-108 54-1355,-1 1-1,2 0 0,-2-1 1,1 0-1,1 1 0,-2 0 1,1 0-1,0 0 0,0 0 1,0 0-1,0 0 0,1 0 0,-2 0 1,1 0-1,0 0 0,0 0 1,0 0-1,0 0 0,0 0 1,0 1-1,0-1 0,2 1 1,-3 0-8,1 0 1,1 0 0,-2 0-1,1 0 1,0 0 0,-1 0-1,1 1 1,0-2-1,-1 2 1,1-1 0,-1 1-1,1-1 1,0 0 0,-1 3-1,1 4 44,0 1 0,-1 1 0,0-1 0,-2 9 0,2-13-24,-4 42 177,-4 95 389,8-131-545,0 0 1,2 0-1,0-1 1,0 2-1,1-2 0,0 1 1,0-1-1,1 0 1,7 14-1,-10-22-55,1 0 1,-2 0-1,2-1 1,-1 1-1,0 1 1,0-2-1,1 1 1,0-1-1,-1 1 0,0-1 1,2 1-1,-2-1 1,1 0-1,0 0 1,0 1-1,0-2 0,0 2 1,0-2-1,0 1 1,0 0-1,0-1 1,0 0-1,0 1 1,5 0-1,-3-2 11,-1 0 1,2 1-1,-2-1 1,1 0-1,0 0 1,-1 0-1,2 0 0,-2-1 1,1 0-1,-2 0 1,2 0-1,-1 0 1,4-3-1,8-8-30,-1-1 0,0-1 0,-1 0 0,-1 0 0,0-1 0,-1-1 0,-1 0 0,0 0 0,-2-1 0,1-1 0,-2 0 0,-1 1 0,6-29 0,-10 30 0,0 1 0,-2-20 0,2-13 0,-1 46 0,-1 0 0,1 0 0,-1 0 0,1 0 0,0 0 0,0 0 0,1 0 0,-2 0 0,2 1 0,0-1 0,-1 1 0,1 0 0,0-1 0,0 1 0,0 0 0,3-3 0,-2 3 0,0-1 0,1 1 0,-1 0 0,1 0 0,0 1 0,-1-1 0,2 1 0,-2 0 0,1 0 0,7-1 0,1 1 0,0 1 0,0 0 0,1 1 0,-1 0 0,0 1 0,22 6 0,-19-3 0,0 0 0,17 9 0,-32-13 34,0 0 1,1-1-1,-1 1 1,0-1-1,0 0 1,0 1-1,1-1 0,-1 1 1,0-1-1,0 0 1,0 1-1,0 0 0,0-1 1,0 0-1,0 1 1,0-1-1,0 1 1,-1 0-1,1-1 0,0 0 1,0 1-1,0-1 1,-1 1-1,1-1 0,0 0 1,0 0-1,0 1 1,-1 0-1,-8 11-3754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37 6928,'0'0'11257,"-4"10"-10521,-1 0-460,0 0 1,1 0-1,-1 1 1,2-1-1,0 2 1,1-2-1,0 1 1,0 0-1,1 16 1,1-21-53,1 1-1,-1-2 1,2 2-1,-1-1 1,1 0-1,0 0 0,1 0 1,-1 0-1,4 6 1,-5-11-140,-1 0 1,2 2-1,-1-2 1,1 0-1,-2 1 1,2-1-1,-1 0 1,1 0-1,0 1 0,-1-2 1,0 2-1,1-2 1,0 1-1,0 0 1,-1 0-1,1-1 1,0 1-1,0-1 0,0 1 1,-1-1-1,2 0 1,-1 0-1,-1 0 1,1 0-1,0 0 1,0 0-1,0 0 0,0-1 1,0 1-1,-1-1 1,1 1-1,0-1 1,0 0-1,1-1 1,5-1 101,-1-2 1,0 1 0,0 0 0,-1-1-1,1-1 1,-1 2 0,0-2 0,0 0-1,-1-1 1,7-9 0,-5 5 87,0 0 0,0-1 0,-2 0 0,0 0 0,7-23 0,-1 4 516,-8 24-591,0 0 0,0 0 0,-1 0 1,-1 0-1,1 0 0,1-10 0,-3 18-199,0-1 0,0 0 0,0 0 0,0 0 0,0 0 0,0 0 0,0 0 0,0 1 0,0-1 0,0 0 0,0 0 0,0 0 0,0 0 0,1 0 0,-1 0 0,0 0 0,0 0 0,0 0 0,0 0 0,1 0 0,-1 0 0,0 0 0,0 0 0,0 0 0,0 0 0,0 0 0,0 0 0,0 0 0,0 0 0,0 0 0,0 0 0,1 0 0,-1 0 0,0 0 0,0 0 0,0 0 0,0 0 0,1-1 0,-1 1 0,0 0 0,0 0 0,0 0 0,0 0 0,0 0 0,0-1 0,0 1 0,0 0 0,0 0 0,0 0 0,0 0 0,0 0 0,0 0 0,0 0 0,0 0 0,0 0 0,0 0 0,0 0 0,0-1 0,0 1 0,7 10 0,-3 7 0,0-1 0,0 1 0,-2 0 0,1 29 0,-8 69 0,2-95 0,-1 0 0,-1 0 0,0-1 0,-16 35 0,19-52 0,2 1 0,-2 0 0,1-1 0,0 0 0,-1 1 0,1-1 0,-1 0 0,0 0 0,0 0 0,0 0 0,0 0 0,0 0 0,0-1 0,0 1 0,-1-1 0,1 1 0,-1-1 0,1 0 0,-1 0 0,0 0 0,1 0 0,-1 0 0,0-1 0,1 1 0,-1-1 0,0 0 0,0 0 0,0 0 0,1 0 0,-1 0 0,0 0 0,1-1 0,-1 0 0,0 0 0,1 1 0,-1-2 0,1 2 0,-3-3 0,1 1 0,1 1 0,1-1 0,-2 1 0,1-2 0,1 1 0,-1 0 0,-4-5 0,7 7 0,-1-1 0,0 0 0,1 0 0,0 1 0,-1-1 0,1 0 0,-1 1 0,1-1 0,0 0 0,0 0 0,0 0 0,-1 0 0,1 0 0,0 0 0,0 1 0,0-1 0,0 0 0,0 0 0,0 0 0,0 0 0,1 0 0,-1 0 0,0 1 0,0-1 0,0 0 0,1 0 0,-1 0 0,1 0 0,-1 1 0,0-1 0,1 0 0,0 1 0,-1-1 0,0 0 0,1 1 0,1-2 0,5-4 0,1-1 0,0 1 0,1 1 0,-1 0 0,1 0 0,0 0 0,0 1 0,1 0 0,16-4 0,-4 4 0,0-1 0,1 2 0,27-1 0,-43 4 0,0 0 0,1-1 0,-1 0 0,0-1 0,0 1 0,8-4 0,-11 3 0,-1 1 0,0-1 0,1 0 0,-2 0 0,1 0 0,0 0 0,0-1 0,0 1 0,-1-1 0,0 0 0,1 0 0,-1 0 0,-1 0 0,3-4 0,4-9-3963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5416,'0'0'16839,"8"-2"-16421,21-5 178,0 1 0,50-3 0,23 13 822,-61-5-496,-34 0-717,-1 0 1,1 1 0,0 0 0,-1 1 0,1 0 0,0 0-1,9 2 1,4 2 509,-11-4-5255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8640,'0'0'13185,"11"0"-12747,129-13 1157,-33 2 500,-70 5-977,-30 4-563,1 0 1,-1 1-1,12-1 0,-16 1-1205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4008,'0'0'17369,"2"9"-16888,11 81 892,-10 105 2104,-3-119-1099,0-78-2464,0 0 1,0 1-1,1-1 1,0 0-1,-1 1 1,1 0-1,0-1 1,0 1-1,0-1 1,2-2-1,6-9-601,-6 0-3185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2.7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204 128 9536,'0'0'11995,"-9"-1"-11615,-39-8 390,46 9-696,1 0 1,-1 0-1,1 0 1,-1 0-1,1 0 1,-1 0-1,1 0 0,-1 1 1,1-1-1,-1 1 1,1-1-1,0 1 1,-1 0-1,-1 1 1,-20 14 656,11-6-301,5-5-269,1 0-1,0 1 0,0-1 1,0 1-1,1 1 0,0-1 1,0 1-1,0 0 0,1 0 0,0 1 1,1-1-1,0 1 0,-4 11 1,3-4 133,0 1 0,1 0 0,1 0 0,0 0 0,1 31 0,2-43-185,-1 0 1,0 1-1,1-1 0,0 0 0,0 1 0,0-1 0,1 0 0,0 0 0,-1 0 0,6 7 0,-6-9-47,0-1-1,1 1 0,-1 0 1,1-1-1,-1 1 1,1-1-1,0 1 1,0-1-1,0 0 1,0 0-1,-1 0 1,2 0-1,-1 0 0,0 0 1,0-1-1,0 1 1,0-1-1,0 1 1,0-1-1,1 0 1,-1 0-1,0 0 1,3 0-1,6-2-3,1 0 1,-1 0-1,0-1 1,0-1-1,0 0 0,-1 0 1,1-1-1,-1 0 0,12-9 1,10-8 200,39-37 0,-56 46-245,0-5-14,2 1 0,-14 12 0,-5 15 0,1-1 0,0 1 0,1-1 0,1 1 0,0-1 0,0 1 0,0-1 0,1 0 0,6 16 0,-6-20 0,0 0 0,1 0 0,-1 0 0,1-1 0,1 1 0,-1-1 0,1 1 0,-1-1 0,1 0 0,0 0 0,1-1 0,-1 1 0,1-1 0,-1 0 0,11 5 0,-7-5 0,-1 0 0,1 0 0,0-1 0,0 0 0,0 0 0,0-1 0,0 0 0,0 0 0,0-1 0,1 0 0,-1-1 0,0 0 0,11-2 0,-9 0 0,1 0 0,-1-1 0,1-1 0,-1 1 0,0-1 0,-1-1 0,1 0 0,-1-1 0,8-7 0,-3 2 0,-2-1 0,0 0 0,0-1 0,-1 0 0,-1 0 0,0-2 0,-1 1 0,-1-1 0,0 0 0,-1-1 0,-1 0 0,4-17 0,-9 27 0,0-1 0,0 1 0,-1 0 0,0 0 0,0-1 0,-1 1 0,0 0 0,0 0 0,-1-1 0,1 1 0,-2 0 0,1 1 0,-1-1 0,0 0 0,0 1 0,-1-1 0,0 1 0,0 0 0,0 0 0,-1 1 0,0-1 0,0 1 0,-1 0 0,1 1 0,-1-1 0,0 1 0,0 0 0,0 0 0,-1 1 0,1 0 0,-1 0 0,0 1 0,0-1 0,0 2 0,0-1 0,0 1 0,-1 0 0,1 0 0,0 1 0,0 0 0,-10 1 0,16-1 0,0 0 0,0 0 0,0 0 0,-1 0 0,1 1 0,0-1 0,0 0 0,0 1 0,0-1 0,0 0 0,0 1 0,0 0 0,0-1 0,0 1 0,0 0 0,0-1 0,0 1 0,0 0 0,0 0 0,1 0 0,-1 0 0,0 0 0,1-1 0,-1 2 0,0-1 0,1 0 0,-1 0 0,1 1 0,-1 1 0,1 0 0,0 0 0,0 0 0,0 0 0,0 0 0,0 0 0,1 0 0,-1 0 0,1 0 0,1 3 0,5 12-3975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 9848,'0'0'13118,"11"0"-12525,167-12 1945,-55-8-917,-121 20-1531,1 0 0,-1 0 1,0 0-1,1 1 0,-1-1 1,1 0-1,0 1 0,-1 0 1,1 0-1,-1 0 0,0 0 1,1 0-1,-1 0 0,0 1 1,0-1-1,0 1 0,0 0 1,0-1-1,2 3 0,-2-2-153,0 1-1,0-1 1,0 1-1,0 0 0,-1 0 1,1 0-1,1 6 1,1 11-3638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 5720,'0'0'15366,"11"2"-14771,-1 1-436,1-1-1,-1-1 1,1 0 0,0-1 0,-1 0 0,15-2 0,89-10 1614,-20 3-18,-81 7-1377,-9 2-340,-1 0-1,1-1 0,-1 0 1,1 0-1,-1 1 0,1-1 1,-2 0-1,2-1 0,-1 1 1,6-4-1,-2 0-3578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43 6016,'0'0'8877,"2"-7"-8188,1-1-446,-2 5-99,0 0 0,0-1 0,0 1-1,0 0 1,1 0 0,0 0 0,5-3 7593,-7 6-7620,0 12 1512,-3 17-1526,-16 57 1269,8-44 272,-8 82 0,18-123-1606,1 1 0,0 0 0,0 0 1,0-1-1,0 1 0,0 0 0,0 0 0,1 0 1,-1-1-1,0 1 0,0 0 0,1 0 0,0-1 1,0 1-1,0 0 0,0-1 0,-1 1 1,2-1-1,-2 0 0,2 1 0,-1-1 0,0 1 1,0-1-1,1 0 0,-1 0 0,1 0 0,-1 0 1,1 0-1,-1 0 0,1 0 0,0 0 0,-1-1 1,1 1-1,0-1 0,-1 1 0,1-1 1,0 0-1,0 0 0,0 0 0,-1 0 0,1 0 1,0 0-1,3 0 0,33-4 296,58-3-118,-27 5-4850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61 42 6224,'0'0'12881,"-7"4"-12088,-25 11-14,31-15-615,-1 1 0,1 0 0,0-1-1,0 1 1,-1 0 0,2-1 0,-2 1 0,1 1 0,0-2 0,0 1 0,0 0 0,0 0 0,1 0 0,-1 0 0,0 1 0,0-1 0,1 0 0,-1 0-1,0 0 1,1 1 0,0-1 0,-1 3 0,1-4 334,8-4 811,-2 1-1177,-1 0 0,-1-1 0,1 1-1,-1-1 1,0 0 0,1-1 0,-1 1 0,-1-1 0,1 0 0,-1 0 0,0 1 0,0-1 0,0-1 0,1-6-1,-3 5 367,-2 5-121,-8 9 126,5-3-317,1 0 0,-1 0 0,-4 10 0,7-14-155,1 1 1,0-1 0,0 0-1,0 1 1,0-1 0,0 1-1,-1-1 1,1 0-1,0 1 1,0-1 0,0 1-1,0 0 1,0-1 0,0 0-1,0 1 1,0-1 0,0 1-1,0-1 1,1 0-1,-1 1 1,0 0 0,0-1-1,0 0 1,0 0 0,0 1-1,0 0 1,1-1 0,-1 1-1,1-1 1,-1 0 0,0 0-1,0 1 1,1 0-1,14 2-964,-10-2-2004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1 178 5520,'0'0'17447,"1"-8"-17085,6-22-14,-7 30-308,0-2 0,0 2 0,0-2 0,0 1 0,1 1-1,-1-2 1,1 2 0,0-1 0,-1 0 0,0 0 0,1 0 0,0 0 0,-1 1 0,1-1 0,0 0 0,-1 1 0,1-1 0,0 0 0,0 1 0,0-1 0,0 1 0,-1-1 0,2 0 0,-2 1 0,1 0 0,2-1 0,-2 1-6,-1 0-1,1 0 1,0 0 0,-1 0-1,1 1 1,0-1 0,-1 0-1,1 0 1,-1 0 0,1 0-1,0 0 1,-1 1 0,0-1-1,1 1 1,0-1 0,-1 1-1,0-1 1,1 0 0,0 0-1,-1 1 1,1 0 0,-1-1 0,0 0-1,0 1 1,1 0 0,-1-1-1,1 0 1,-1 1 0,0 0-1,0 0 1,0-1 0,0 2-1,1 3 84,0 1-1,-1-1 0,0 0 1,-1 1-1,0 5 1,-2 14 140,3-13-168,-1 18 377,5 52 1,-3-73-365,0 0 0,1 0 0,1-1 0,-1 2 0,1-2 0,0 0 0,1 1 0,0-2 0,1 2 0,7 8 0,-6-10-23,0 0 0,1 0-1,0-1 1,0 0 0,1-1 0,0 0-1,-1 0 1,2-1 0,-1 0 0,0 0 0,1-1-1,10 3 1,-16-5-43,0-1 0,1 1-1,-1-1 1,1 1 0,-2-1-1,2-1 1,-1 1 0,1-1-1,-1 1 1,0 0 0,1-2 0,-1 2-1,0-2 1,0 1 0,0 0-1,0 0 1,0-1 0,0 0 0,0 0-1,-1 0 1,0 0 0,1 0-1,-1 0 1,0-1 0,5-5 0,-2 0 28,0 1 1,-1-2 0,0 2-1,0-2 1,-1 1 0,0-1-1,0 0 1,1-12 0,1-14 100,-2-2 1,-1 1-1,-2 1 1,-2-2-1,-1 2 1,-11-52-1,13 85-160,0-1 0,1 0 0,0 0 0,0 0 0,0 0 0,0 0 0,0 0 1,0 1-1,0-1 0,1 0 0,0 0 0,-1 0 0,1 1 0,1-5 0,0 6-4,-1-1 0,0 0 0,1 1 0,-1 0 0,1-1 0,-1 1 0,1-1 1,-1 2-1,1-2 0,0 2 0,0-2 0,-1 1 0,2 1 0,-1-1 0,0 0 0,0 1 1,-1-1-1,1 1 0,0-1 0,4 1 0,38-3-1,0 2 0,0 2 0,60 8 0,-31 1 0,-73-10 0,1 0 0,-1 0 0,0 0 0,0 0 0,0 0 0,0 0 0,0 0 0,0 0 0,1 0 0,-1 0 0,0 0 0,0 0 0,1 0 0,-1 0 0,0 0 0,0 0 0,0 0 0,0 0 0,0 0 0,0 0 0,1 0 0,-1 0 0,0 1 0,0-1 0,1 0 0,-1 0 0,0 0 0,0 0 0,0 1 0,0-1 0,1 0 0,-1 0 0,0 0 0,0 0 0,0 0 0,0 0 0,0 1 0,0-1 0,0 0 0,0 0 0,0 1 0,0-1 0,0 0 0,0 0 0,0 1 0,0-1 0,0 0 0,0 0 0,0 0 0,0 0 0,0 0 0,0 1 0,0-1 0,0 0 0,-7 8 0,5-8 0,-24 39 23,15-22-4931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161 0 6224,'0'0'13157,"-1"10"-12316,-9 75 1520,6 48 3672,4-110-3303,0-22-2706,-1 0 1,1 0-1,0-1 1,-1 1-1,1 0 1,0-1-1,0 1 1,-1 0-1,1-1 1,-1 1-1,0 0 1,1-1-1,0 1 1,-1-1-1,0 1 1,1-1-1,0 1 1,-1-1-1,0 0 1,1 1-1,-1-1 1,0 0-1,0 1 1,-22 6 685,15-4-595,-14 6-115,12-5 0,1-1 0,-1 1 0,-13 1 0,18-5 0,4 0 0,0 0 0,0 0 0,0 0 0,1 0 0,-1 0 0,0 0 0,0 0 0,0 0 0,0 0 0,0 1 0,0-1 0,1 1 0,-1-1 0,0 1 0,0-1 0,0 0 0,0 1 0,1-1 0,-1 1 0,0-1 0,1 1 0,-2 0 0,-2 4 0,4-4 0,0-1 0,0 1 0,0-1 0,1 1 0,-1 0 0,0 0 0,0-1 0,0 0 0,0 1 0,0 0 0,1-1 0,-1 0 0,0 1 0,1 0 0,0-1 0,-1 0 0,0 1 0,0-1 0,1 1 0,0 0 0,-1-1 0,0 0 0,1 0 0,-1 1 0,1-1 0,-1 0 0,1 1 0,0-1 0,-1 0 0,2 0 0,18 2 0,-16-2 0,116-7 0,-93 7 0,-1-1 0,1 0 0,0-2 0,38-10 0,-61 12 96,-1-1-1,1 0 1,-1 0 0,0 0-1,0 0 1,1 0 0,-2-1-1,5-5 1,9-9-4944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12 114 7736,'0'0'10454,"-3"7"-9725,-2 25-10,5-31-682,1-1-1,-1 2 1,0-2-1,0 1 1,0 0-1,1 0 1,-1 0-1,1 0 1,-1-1-1,0 1 1,1 0-1,0-1 1,-1 1-1,0 0 1,1 0-1,0-1 1,0 0-1,-1 1 1,1 0-1,0-1 1,-1 0-1,1 1 1,0-1-1,0 1 1,0-1-1,0 0 1,-1 0-1,2 0 1,-2 0-1,1 0 1,2 1-1,1 0 135,6 2 149,-1-2 1,1 1-1,0-1 0,-1 0 1,19-1-1,-22 0-171,0-1 0,-2 0 0,2 1 0,0-2-1,-1 1 1,0-1 0,0 0 0,0 0 0,0-1-1,0 1 1,0-1 0,5-4 0,-8 5-75,0 0 1,-1-1-1,1 1 1,0-1-1,0 1 1,-1 0-1,1-1 1,-2 0-1,2 0 1,-2 0-1,1 0 1,0 0-1,-1 0 1,1 0-1,-1 0 1,0-4-1,1-2 91,-2 0 0,0 0 0,1 0 0,-4-10 0,4 17-113,-1-1 0,0 1 0,0-1 0,0 1 0,0 0 0,0-1 0,0 1 1,0 0-1,-1 0 0,1-1 0,0 1 0,-1 0 0,0 1 0,0-1 1,1 0-1,-2 1 0,1-1 0,0 0 0,0 1 0,0 0 0,-1 0 1,1 0-1,-4-2 0,3 3-7,0 0 0,0-1-1,-1 1 1,1 0 0,0 0 0,-1 0 0,1 1 0,0-1-1,0 1 1,0 0 0,-1 0 0,2 0 0,-1 0 0,-1 0 0,1 0-1,1 2 1,-6 1 0,2 1 23,1 0 0,-1 0 0,1 0 1,0 1-1,0-1 0,1 2 0,-1-1 0,-5 11 0,-1 4 254,-10 31 0,20-47-255,0-1 0,-1 1 0,1 0 0,1 0 0,-1 0 0,1 0-1,0 0 1,0 0 0,0 0 0,1-1 0,-1 1 0,1 0 0,1-1-1,-1 1 1,0 0 0,1-1 0,1 1 0,-1-1 0,0 0 0,1 0 0,-1 0-1,1 1 1,0-2 0,0 1 0,0-1 0,6 5 0,-4-5 12,1 1 1,0-1-1,0 1 1,0-1 0,1-1-1,-1 1 1,1-1-1,12 2 1,-8-1-84,6 0 4,1 0 0,0-1 0,0-1 0,0-1 0,0 0 0,-1-1 1,2-1-1,-2 0 0,29-9 0,-41 9 105,0 0 0,0 0 0,0 0 0,-1-1 0,1 0 0,-1 1 1,8-8-1,9-11-5115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94 1 20303,'0'0'66,"-10"10"-9,-31 32 143,37-37-124,-1 0 1,0 1-1,1 0 1,-1-1-1,2 1 1,-5 8-1,6-9 39,1 0 0,-1-1-1,1 1 1,0 0 0,0 0 0,1 0 0,-1 9-1,2-11-27,-1-1-1,0 1 0,1 0 0,0-1 0,0 0 0,-1 1 0,2-1 1,-2 1-1,2-1 0,-1 0 0,1 1 0,-1-1 0,1 0 1,-1 0-1,2 0 0,-1 0 0,-1-1 0,1 2 0,0-2 1,0 0-1,1 1 0,-1-1 0,0 1 0,3 0 0,4 1 194,0 1 1,-1-2-1,1 1 0,0-1 0,14 3 0,-15-5-25,0 1-1,0-1 1,0 0-1,12-2 1,-17 1-640,1 0 0,0 1 0,-1-1 0,1 0 0,-1-1 0,1 1 0,-1-1 0,0 0 1,1 0-1,3-4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12864,'0'0'1320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6 7024,'0'0'9157,"-7"8"-8473,-1 0-470,1 0 7,0 0 0,0 0 0,0 1 0,-4 10-1,-27 53 1454,34-63-1381,-1 2 0,2-1 1,0 0-1,1 1 0,-2 15 1,3-23-195,1 0 0,0 1 0,1-2 0,-1 2 1,0-1-1,1 0 0,0 0 0,0 0 0,-1 0 1,2 0-1,-1 0 0,0 0 0,1-1 0,-1 1 0,1 0 1,0 0-1,0-1 0,0 1 0,3 2 0,-3-4-28,0 0-1,0 1 1,0-1 0,0 1-1,0-1 1,1 0-1,-1 0 1,1 0-1,-1 0 1,1-1 0,-1 1-1,1 0 1,-1-1-1,1 0 1,0 0-1,-1 0 1,1 0 0,-1 0-1,0 0 1,1-1-1,-1 1 1,1-1-1,-1 1 1,4-3 0,2-1 63,0 0 0,0 0 1,-1-1-1,1-1 0,-1 1 1,0-1-1,-1 1 0,1-2 1,-1 0-1,0 0 0,-1 0 1,1 0-1,-1 0 0,-1-2 1,0 1-1,6-15 0,-9 19-76,-1 2-16,1 0 1,0 0-1,-1 0 1,1 0-1,0 0 1,0 0-1,0 0 1,0 1-1,0-2 1,0 1-1,1 1 1,-1 0-1,3-3 0,-2 43 660,-1-33-672,-1 0 1,2 0-1,-1 0 1,0 0 0,2-1-1,-1 2 1,0-2-1,1 0 1,0 1-1,0-1 1,0 0-1,1 0 1,4 5-1,-4-7-10,-1 1-1,0-1 0,1 0 0,0-1 0,-1 1 0,1-1 1,0 0-1,0 0 0,0 1 0,1-2 0,-1 1 1,0-1-1,0 0 0,1 0 0,-1 0 0,1-1 0,-1 1 1,8-1-1,-7-1 9,1 1 0,-1-1 0,0 0 0,0 0 1,-1-1-1,1 1 0,0-1 0,0 0 0,-1 0 0,1-1 0,-1 0 1,6-3-1,-6 2 22,1-1 1,0 0-1,-1 0 1,1 0-1,-1-1 1,-1 1-1,1-1 0,-1 1 1,3-10-1,0 2 66,-2-1 0,1 1-1,-1-1 1,-1 0 0,-1 0 0,0 0-1,-1 0 1,-1-26 0,0 36-65,0 1 0,-1 0 0,-1 0 0,2-1 0,-2 1 0,1 0 0,0 0 0,-1 0 0,1 0 0,-1 0 0,0 0 0,-1 0 0,1 1 0,0-1 0,-5-3 0,6 5-47,-1 0 1,1 0-1,0 0 1,-1 0 0,0 1-1,1-1 1,-1 0 0,0 0-1,1 1 1,-1 0-1,0 0 1,0 0 0,1-1-1,-1 1 1,0 0-1,0 1 1,0-1 0,1 0-1,-1 0 1,0 0-1,1 1 1,-1 0 0,0 0-1,0-1 1,1 1-1,-1 0 1,1-1 0,0 2-1,-1-2 1,-2 4-1,-1 1-112,0 0 1,0 0-1,0 1 0,1 0 0,1-1 0,-1 1 0,1 0 0,-1 0 1,1 1-1,1 0 0,-3 8 0,-1 7-2000,1-1-1,-2 26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3.5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40 9848,'0'0'12369,"-9"-6"-11812,-30-21-1,37 26-472,0 0 0,1 0 0,-1 1 0,0-1 0,0 0 0,0 1 0,0-1 1,0 1-1,0 0 0,0-1 0,0 1 0,0 0 0,0 0 0,0 0 0,0 1 0,0-1 0,0 0 0,0 1 0,0-1 1,0 1-1,0 0 0,1 0 0,-1 0 0,0-1 0,0 2 0,-2 1 0,-5 1 249,2 0-125,-1 0 1,1 0 0,0 1 0,0 0-1,0 0 1,0 0 0,1 1-1,0 0 1,0 0 0,1 1 0,0-1-1,0 1 1,0 1 0,1-1 0,-4 9-1,7-14-123,1 0 0,-1 1 0,1-1 0,-1 0 0,1 1 0,0-1 0,0 0 0,0 1 0,0-1 0,1 0-1,-1 1 1,0-1 0,1 0 0,0 0 0,-1 1 0,1-1 0,0 0 0,0 0 0,1 0 0,-1 0 0,0 0-1,0 0 1,1 0 0,0-1 0,-1 1 0,1 0 0,3 2 0,1 1 50,0-1-1,0 0 1,1 0 0,-1-1 0,1 1 0,0-1 0,11 3-1,1-1-131,0-1 0,1-1 1,-1-1-1,1 0 0,0-2 0,-1 0 0,1-1 0,-1-1 0,26-6 0,-41 7 0,-1 0 0,1-1 1,0 0-1,-1 0 0,7-4 0,-3 1-4017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 10248,'0'0'5968,"-7"4"-5321,-4 1-404,-5 4 365,-19 14 1,31-21-416,1 0 0,-1 1 0,1-1 0,0 1 0,0 0-1,0 1 1,0-1 0,1 0 0,-1 0 0,1 1 0,0 0 0,-3 4 0,5-6-108,0-1-1,0 0 1,0 0-1,-1 1 1,1-2-1,0 2 1,0-1-1,0 1 1,0-2-1,1 2 1,-1-1 0,0 1-1,0-2 1,0 2-1,1-1 1,0 0-1,-1 0 1,1 0-1,-1 0 1,1 0-1,0 0 1,-1 0-1,1 0 1,0 0-1,0 0 1,0 0-1,0-1 1,0 1-1,0 0 1,0-1-1,0 1 1,0 0-1,0-1 1,0 0-1,1 1 1,-2-1-1,2 1 1,1-1-1,4 2 93,-1-1 1,1 0-1,-1 0 0,1-1 0,-1 0 0,8-1 0,3-1 31,0-2-1,0 0 1,0 0-1,-1-2 1,22-10 0,-14 7-935,-15 6-2512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 5320,'0'0'9694,"6"1"-8892,-1-1-621,14 3 263,-19-3-406,1 0 0,0 0 0,-1 1 1,1 0-1,0-1 0,-1 0 0,1 1 0,0-1 0,0 1 0,-1-1 0,0 1 0,1 0 0,0 0 0,-1-1 1,0 1-1,1 0 0,-1-1 0,1 1 0,-1 0 0,0-1 0,0 1 0,0 0 0,0 0 0,1-1 0,-1 3 0,0 30 1154,-1 1 0,-10 59-1,8-81-936,-9 64 1140,3-28 166,-4 96 0,12-129-1170,1-8-103,-1 0 0,1-1 0,1 7 0,-1-11-208,0 0 0,0-1 0,0 0 0,1 0 0,-1 1 0,1-1 0,0 0 1,-1 1-1,1-1 0,0 1 0,-1-2 0,1 2 0,0-1 0,-1 0 0,2 0 0,-1 0 0,0 0 0,0 0 0,1 1 0,3 0 22,0 0 1,-1 0 0,1 0-1,0-1 1,0 1 0,0-1-1,0 0 1,0-1 0,0 0-1,0 1 1,0-1 0,-1-1-1,8 0 1,130-19 970,-139 20-1166,1-2-1,0 2 1,0-2-1,-1 1 1,0-1-1,0 0 1,1 1 0,-1-1-1,4-3 1,-2 1-918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42 10544,'0'0'7035,"13"1"-6181,6 0-518,0 1 0,0-2 1,1 0-1,22-5 0,5-3 431,144-20 2222,-169 26-2945,-13 1 456,0 0-1,0 1 1,15 1-1,-22-1-618,1 0 0,-1 0 0,0 1-1,0 0 1,0 0 0,0-1 0,0 2-1,0-2 1,0 2 0,0-2 0,0 2-1,0-1 1,-1 1 0,1-1 0,0 0-1,-1 2 1,1-2 0,-1 1 0,2 2-1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5520,'0'0'18201,"0"7"-17667,-4 139 1925,4 70 474,3-105 178,-3-113-3211,1 1 1,-1 0 0,0-1 0,0 1-1,1 0 1,0 0 0,-1-1 0,2-1 0,3-7-502,-2-5-3914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4 11048,'0'0'7347,"-1"7"-6623,0 24-9,1-29-628,1 0 0,-1 0 0,1-1-1,0 1 1,0 0 0,-1-1 0,1 0 0,0 1 0,0-1-1,0 1 1,0-1 0,1 0 0,-1 1 0,0-1 0,1 0-1,-1 0 1,1 0 0,-1 0 0,1 0 0,-1 0 0,1-1-1,0 1 1,2 1 0,5 1 179,0 0 0,0 0 0,1-1 0,-1-1 0,0 1 0,1-1 0,-1-1 0,1 0 0,17-1 0,-8-2 133,0-1 1,-1-1 0,34-12 0,-12 3 309,1 1-1,0 3 1,67-8 0,-75 15 27,34 2 0,-40 2-214,-22-1-219,0 0 0,0 1 1,9 2-1,-3 0-800,2-2-3449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1 117 7024,'0'0'12841,"8"-3"-12248,25-8 20,52-13 2026,-83 24-2550,0-1 0,-1 1 0,1-1 0,-1 1 0,1 0 0,0 0 0,-1 0 0,1 0 1,0 0-1,-1 1 0,1-1 0,0 1 0,-1-1 0,1 0 0,-1 1 0,0 0 0,1 0 0,-1-1 0,1 2 0,-1-2 0,0 1 0,2 2 1,-1-1 4,0 1 1,-1-1 0,0 1 0,1-1 0,-1 1 0,1-1-1,-2 1 1,1 0 0,0 0 0,0 0 0,-1 6 0,3 22 470,-2 34 1,-1-37-283,0 0 0,5 28 1,-4-51-244,3 19 344,10 34-1,-12-53-305,0 1 1,0-1-1,1 1 0,-1 0 1,1-1-1,0 0 1,1 0-1,-1 0 0,1 0 1,0 0-1,6 4 1,-7-6-34,1-1 0,-2-1 0,2 0 0,-1 2 0,1-3 0,-1 2 0,2-2 0,-2 2 0,1-2 0,0 0 0,-1 1 0,1-1 0,0 0 0,-1 0 0,1-1-1,0 1 1,0 0 0,5-3 0,1 1 42,-1-2-1,1 1 1,0-1-1,-1-1 1,14-7-1,-16 6-56,0 1 0,-1 0 0,0-2-1,0 1 1,0 0 0,-1 0 0,0-1 0,0 0 0,0-1 0,-1 1-1,-1-1 1,1 0 0,3-10 0,0-6 56,-2 1-1,0 0 1,3-39-1,-7-22-85,1 3 0,-2 78 0,1 1 0,-1-1 0,0 0 0,1 1 0,0-1 0,-1 0 0,2 1 0,-2-1 0,2 1 0,-1 0 0,1-1 0,-1 1 0,1 0 0,0 0 0,0 0 0,-1 1 0,1-1 0,0 0 0,0 0 0,1 1 0,-1-1 0,0 1 0,1-1 0,-1 1 0,0 0 0,5-1 0,4-1 0,0 1 0,0 0 0,1 0 0,20 0 0,-28 2 0,25 0 0,1 1 0,-1 1 0,1 1 0,55 15 0,-51-7 0,-34-11 0,0 0 0,0 1 0,0-1 0,1 0 0,-1 0 0,0 1 0,0-1 0,1 1 0,-1-1 0,0 1 0,0-1 0,0 0 0,0 1 0,0-1 0,0 1 0,0-1 0,0 0 0,0 0 0,0 1 0,0 0 0,0-1 0,0 0 0,0 0 0,0 1 0,0-1 0,0 2 0,0-2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 7136,'0'0'13837,"4"8"-13217,8 30-10,-10-34-491,-2 0-1,0 0 0,1 0 0,-1 1 0,0-1 1,0 0-1,-1 0 0,1 0 0,-1 1 0,0-2 1,-2 8-1,-1 3 179,-34 183 3791,38-196-4080,-1 2 197,0 1-1,1 1 1,-1-1-1,1 0 1,0 0-1,0 6 1,1-9-150,-1 0-1,0 0 1,0 0 0,0 0 0,1 0 0,0 0 0,-1 1 0,1-2-1,-1 1 1,1 0 0,0 0 0,-1 0 0,1-1 0,0 1-1,-1 0 1,2 0 0,-1-1 0,-1 1 0,1 0 0,0-1 0,0 0-1,0 1 1,0 0 0,0-1 0,0 0 0,1 0 0,-2 0 0,2 0-1,-2 1 1,3-1 0,7 0 109,0 0 0,0-1 0,0 1 1,1-2-1,-2 0 0,11-3 0,5 0 95,59-16-55,-77 19-204,-7 2 0,2 0 0,-1-1 0,0 0 0,0 1 0,1 0 0,-1-1 0,0 1 0,0 0 0,1 0 0,-1 0 0,0 0 0,1 0 0,-2 0 0,2 0 0,-1 1 0,1-1 0,-2 1 0,2-1 0,-1 1 0,0-1 0,2 2 0,-3-2 0,0 0 0,0 0 0,1 0 0,-1 0 0,1 0 0,-1 0 0,0 0 0,0 0 0,1 0 0,-1 0 0,0 0 0,1 0 0,-1 0 0,1 0 0,-1 0 0,0 0 0,0 0 0,1 0 0,-1 0 0,0 0 0,1-1 0,-1 1 0,0 0 0,0 0 0,0-1 0,1 1 0,-1 0 0,0 0 0,1 0 0,-1 0 0,0-1 0,0 1 0,0 0 0,0-1 0,3 0 299,-1-1-1144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 10040,'0'0'12687,"8"0"-12125,158-13 2610,-161 12-3032,0 0 1,0 0-1,0 0 1,0-1 0,0 0-1,7-3 1,2-6-3973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54 8336,'0'0'5550,"8"0"-4768,18-1 16,0-1 1,41-9-1,-44 6-313,14-5 584,2 3 0,-2 1 0,45-2-1,-59 6-27,0 0-3630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04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0 226 8032,'0'0'7472,"8"-2"-6594,-4 1-774,-1 0-6,2 0 0,-2 0 1,1 0-1,-1-1 0,1 1 0,-2-1 0,2 0 0,-1 0 1,0 0-1,0 0 0,0-1 0,0 1 0,-1-1 0,1 0 1,1-2-1,15-20 726,0 2 1,0 1-1,2 0 1,1 1 0,0 1-1,37-23 1,-55 41-732,-2 0 1,1 0 0,1 1 0,-1 0 0,1-1 0,-1 2-1,0-1 1,1 0 0,-1 0 0,1 1 0,-1 0 0,1-1-1,-1 1 1,1 1 0,-1-1 0,1 0 0,-1 1 0,1 0 0,-1 0-1,1 0 1,-1 0 0,0 0 0,0 1 0,0 0 0,1-1-1,-2 1 1,1 0 0,4 4 0,-2-1 25,1 0 1,-1-1-1,1 0 0,0 0 1,0 0-1,0-1 1,1 0-1,-1 0 0,1 0 1,-1-1-1,1 0 1,0-1-1,0 1 0,0-1 1,0 0-1,0-1 1,0 0-1,0 0 0,1 0 1,-1-1-1,12-3 0,0-2 370,0-1 0,0-1-1,27-14 1,-36 17-241,0 1 0,17-4-1,-21 6-4582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6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0 9848,'0'0'13393,"1"11"-12956,1 17-15,-2 1 0,-1-1 0,-5 29 0,1-18 491,0 64 0,4-61-369,-7 60 1491,6-87-1797,2-9-41,-1-1-1,1 0 1,-1 1-1,0-1 0,-1 0 1,1 0-1,-1 0 1,0 0-1,-1 0 0,1 0 1,-1 0-1,0-1 1,-6 9-1,5-10-196,0 2 0,0-1 0,0 1 0,-7 9 0,11-14 0,0 1 0,0-1 0,0 0 0,0 0 0,0 0 0,0 0 0,-1 0 0,1 0 0,0 0 0,0 0 0,0 0 0,0 1 0,0-1 0,0 0 0,0 0 0,0 0 0,0 0 0,0 0 0,0 0 0,0 0 0,0 1 0,0-1 0,0 0 0,0 0 0,0 0 0,0 0 0,0 0 0,0 0 0,0 1 0,0-1 0,0 0 0,0 0 0,0 0 0,0 0 0,0 0 0,0 0 0,0 1 0,0-1 0,0 0 0,0 0 0,0 0 0,1 0 0,-1 0 0,0 0 0,0 0 0,0 0 0,0 0 0,0 0 0,0 1 0,0-1 0,1 0 0,-1 0 0,0 0 0,0 0 0,0 0 0,0 0 0,0 0 0,0 0 0,1 0 0,-1 0 0,0 0 0,0 0 0,0 0 0,9-2 0,192-63 0,-166 56 0,0 2 0,1 1 0,68-3 0,-73 8 0,0-1 0,38-8 0,-65 9 0,10-3 0,-13 4 0,-1 0 0,0-1 0,1 1 0,-1 0 0,0-1 0,1 1 0,-1 0 0,0-1 0,0 1 0,1-1 0,-1 1 0,0 0 0,0-1 0,1 1 0,-1-1 0,0 1 0,0-1 0,0 1 0,0-1 0,0 1 0,0 0 0,0-1 0,0 1 0,0-1 0,0 1 0,0-1 0,0 1 0,0-1 0,0 1 0,0-1 0,-1 1 0,1-1 0,-3-10 859,2 5-5694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17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250 165 4616,'0'0'18174,"1"13"-17983,3 40-13,-4-49-152,0 1 1,-1-1-1,1 0 0,-1 0 0,0 0 0,-1 0 0,1 0 0,-1 0 0,1-1 0,-1 1 1,-1 0-1,1-1 0,0 1 0,-1-1 0,1 0 0,-1 0 0,-4 3 0,0 1 34,-1-1-1,0 0 1,-1-1-1,1 0 1,-13 5-1,13-5 5,-2-1 1,1 0-1,0-1 0,-1 0 0,1-1 1,-18 3-1,24-5-36,0 0-1,0-1 1,-1 1 0,1 0 0,0-1-1,0 0 1,0 0 0,0 0-1,0 0 1,1 0 0,-1 0-1,0-1 1,0 1 0,1-1 0,-1 0-1,1 0 1,-1 0 0,1 0-1,0 0 1,0-1 0,0 1-1,0-1 1,0 1 0,-2-6 0,2 4-6,0 0 0,1 0 0,0 0 0,0 0 0,0 0 1,0 0-1,0 0 0,1 0 0,-1 0 0,1 0 1,0 0-1,1 0 0,-1 0 0,1 0 0,0-1 0,0 1 1,0 1-1,0-1 0,1 0 0,-1 0 0,1 0 1,3-3-1,-1-1-3,1 1 1,0 0-1,0 0 0,1 0 1,0 1-1,1 0 0,-1 0 1,1 0-1,8-5 1,-1 3 12,0 0 1,0 0 0,0 2-1,1-1 1,0 2 0,0 0-1,1 1 1,-1 1 0,1 0-1,0 1 1,0 0 0,0 1-1,21 3 1,-15-1 13,0 2 0,0 1 1,0 1-1,-1 1 0,28 11 0,39 10 96,-66-22-86,-1 1-1,1 1 1,34 17-1,-14 1 67,-22-13 6,-1-1 0,2-1 0,23 10 0,-39-19-97,1 0 0,-1 0 1,0-1-1,0 1 1,0-1-1,0 0 0,1 0 1,-1-1-1,0 0 1,0 1-1,0-2 1,0 1-1,0-1 0,0 1 1,0-1-1,-1-1 1,1 1-1,-1-1 1,1 0-1,4-4 0,8-6 126,-1-2-1,-1 1 0,20-25 1,-35 38-153,8-8 86,-2 3 5,0-1-1,-1 0 1,1 0 0,-2 0 0,1 0 0,-1-1 0,0 1 0,3-10 0,-4 6-16,9-29 220,-11 37-287,-1 1 0,1-1 1,-1 1-1,0 0 0,0-1 1,0 1-1,0-1 0,0 1 1,-1-1-1,1 1 0,-1 0 0,0-1 1,1 1-1,-2-3 0,2 5-28,0 0 0,0 0 0,-1 0 0,1-1 0,0 1 0,0 0 0,0 0-1,0 0 1,0 0 0,0-1 0,-1 1 0,1 0 0,0 0 0,0 0-1,0 0 1,0 0 0,-1-1 0,1 1 0,0 0 0,0 0 0,0 0 0,-1 0-1,1 0 1,0 0 0,0 0 0,-1 0 0,1 0 0,0 0 0,0 0 0,0 0-1,-1 0 1,1 0 0,0 0 0,0 0 0,-1 0 0,1 0 0,0 0 0,0 0-1,0 0 1,-1 1 0,1-1 0,0 0 0,0 0 0,-1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18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0 7736,'0'0'15647,"2"13"-15207,32 189 1102,3-31-515,8 36-81,-44-203-925,5 16 207,-1 0 0,-2 0-1,3 27 1,-6-46-213,0-1 1,0 1 0,0-1 0,0 1-1,-1-1 1,1 1 0,0-1-1,0 1 1,0-1 0,0 0-1,-1 1 1,1-1 0,0 1-1,-1-1 1,1 0 0,0 1-1,-1-1 1,1 1 0,0-1 0,-1 0-1,1 0 1,-1 1 0,1-1-1,-1 0 1,1 0 0,0 1-1,-1-1 1,1 0 0,-1 0-1,1 0 1,-1 0 0,1 0-1,-1 0 1,1 0 0,-1 0 0,1 0-1,-1 0 1,1 0 0,-2 0-1,-26-6 156,18 4-91,-17-5 120,-48-17-1,53 15-70,-1 2 0,-1 0-1,-31-5 1,7 6 100,31 2-42,-1 2 0,0 0 0,0 1 0,0 1-1,-24 2 1,31-2-79,11-1-98,-1 1 1,1 0-1,-1 0 1,1 0-1,-1 0 1,1-1-1,-1 1 1,1 0-1,-1 0 0,1 0 1,-1 0-1,0 0 1,1 0-1,-1 1 1,1-1-1,-1 0 1,1 0-1,-1 0 1,1 0-1,-1 1 0,1-1 1,-1 1-1,1-1-17,1 0 0,-1 1 0,0-1 0,1 0-1,0 0 1,-1 1 0,1-1 0,-1 0 0,1 0 0,-1 0-1,1 0 1,-1 1 0,1-1 0,-1 0 0,1 0 0,0 0-1,-1 0 1,1 0 0,-1 0 0,1-1 0,-1 1 0,2 0-1,2 0-51,119-12-1162,-81 6-2717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20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0 5920,'0'0'10328,"-11"13"-9898,6-8-382,-7 8 83,1 1 0,0 0-1,1 0 1,0 1-1,-12 28 1,5 0 300,2 1 1,-18 90-1,0 96 699,-4 21 209,-5-39 258,37-189-1297,-6 24 721,9-41-578,-5 10 570,4-16-627,2-10-74,2-30-144,1 1 1,2-1-1,11-48 1,-8 63-117,0 0 0,1 0 1,2 1-1,0 0 0,2 1 0,14-23 0,-10 22-12,25-36 71,-38 55-99,1 1-1,0-1 0,0 1 1,1 0-1,-1 0 0,1 1 1,0-1-1,0 1 0,8-3 0,-12 5-7,1 0 1,-1 1-1,0 0 0,1-1 0,-1 1 0,1 0 0,-1 0 0,1 0 0,-1 0 0,1 0 0,-1 0 0,0 0 0,1 0 0,-1 1 0,1-1 0,-1 1 0,0-1 0,1 1 0,-1-1 0,0 1 0,1 0 0,-1 0 0,0-1 0,0 1 0,0 0 0,0 0 0,0 0 0,0 0 0,0 0 0,0 1 0,0-1 0,0 0 0,-1 0 0,1 1 0,0-1 0,-1 0 0,1 1 0,-1-1 0,1 3 0,2 5 10,-1 0 0,0 0 1,0 0-1,-1 0 0,0 10 0,5 137 212,-9-114-106,2-34-84,0 0 0,1 0 0,0 0-1,0 0 1,3 14 0,-3-19-26,1 0 1,0 0-1,0 0 0,0 0 1,1 0-1,-1 0 0,1 0 0,-1-1 1,1 1-1,0-1 0,0 1 0,0-1 1,0 1-1,1-1 0,-1 0 1,1 0-1,-1-1 0,1 1 0,0 0 1,-1-1-1,1 1 0,0-1 0,0 0 1,0 0-1,0 0 0,0-1 1,0 1-1,1-1 0,2 1 0,6-1-1,-1 0 0,1-1 0,-1 0 0,0-1-1,1 0 1,-1 0 0,11-5 0,-14 3 1,1 0 0,-1-1 0,0 0 0,0-1 0,0 1 0,-1-1 0,0-1 0,0 1 0,-1-1 0,7-10 0,13-10 6,-19 19-12,1-1 0,-1 1 0,0-1 0,-1-1-1,0 1 1,-1-1 0,7-15 0,-10 19-3,0-1 1,0 0-1,0 0 1,0 0 0,-1 0-1,-1 0 1,1 0-1,-1-1 1,0 1-1,-1 0 1,1 0 0,-4-10-1,4 16 1,0-1 1,0 1-1,-1-1 0,1 0 1,-1 1-1,1-1 0,-1 1 1,0 0-1,0-1 0,1 1 1,-1 0-1,0-1 0,0 1 1,0 0-1,-1 0 0,1 0 1,0 0-1,0 0 0,-1 0 1,1 0-1,0 0 0,-1 0 1,1 1-1,-1-1 0,1 0 1,-1 1-1,1-1 0,-1 1 1,1 0-1,-1 0 0,0-1 1,1 1-1,-1 0 0,1 0 1,-3 1-1,0 0 2,0 0 0,1 0 0,-1 0 1,0 1-1,0-1 0,1 1 0,-1 0 1,1 0-1,0 1 0,-1-1 0,1 1 0,0-1 1,-2 4-1,-5 6-6,0 0 1,1 1-1,1 0 0,0 0 1,1 1-1,0 0 0,1 0 1,1 0-1,0 1 1,1 0-1,-4 30 0,7-34-7,0-1-1,0 0 0,1 1 1,1-1-1,-1 0 1,2 0-1,-1 1 0,2-1 1,-1 0-1,1 0 0,1-1 1,0 1-1,0-1 0,1 1 1,0-1-1,0-1 0,1 1 1,13 13-1,-16-18 9,1-1-1,-1 0 0,1 0 1,0 0-1,0-1 1,0 1-1,0-1 1,0 0-1,0 0 1,1-1-1,-1 1 1,1-1-1,-1 0 0,1 0 1,-1 0-1,6 0 1,-3-2 10,0 1 0,0-1 0,-1 0 0,1-1 0,0 1 0,-1-1-1,1-1 1,-1 1 0,12-7 0,3-5 45,0 0-1,-1-2 0,-1 0 0,29-31 0,-7 0 73,-24 27-17,1 1 1,24-20-1,-2 7 271,-40 32-375,0 0-1,0 0 1,0 0 0,0 0 0,0 0-1,0 0 1,0-1 0,1 1 0,-1 0-1,0 0 1,0 0 0,0 0 0,0 0-1,1 0 1,-1 0 0,0 0 0,0 0 0,0 0-1,0 0 1,1 0 0,-1 0 0,0 0-1,0 0 1,0 0 0,0 0 0,0 0-1,1 0 1,-1 0 0,0 0 0,0 0-1,0 0 1,0 0 0,1 0 0,-1 0 0,0 1-1,0-1 1,0 0 0,0 0 0,0 0-1,0 0 1,1 0 0,-1 0 0,0 1-1,0-1 1,5 11 117,1 20-10,-5-27-82,1 18 75,-2-17-44,0 0-1,1 0 1,0 0-1,0 0 0,0 1 1,3 5-1,-4-11-51,1 0-1,-1 0 1,0 0 0,1 0-1,-1 0 1,1 0-1,-1 0 1,1 0-1,-1 0 1,0 0-1,1 0 1,-1 0-1,1-1 1,-1 1-1,0 0 1,1 0-1,-1 0 1,1-1 0,-1 1-1,0 0 1,1 0-1,-1-1 1,0 1-1,0 0 1,1-1-1,-1 1 1,1-1-1,13-12 41,-12 10-23,24-22 59,53-46 102,-68 62-150,0 2 1,1-1-1,-1 1 0,1 1 0,24-9 1,-35 15-33,0-1 0,0 1 0,1 0 0,-1-1 0,0 1 0,0 0 0,1 0 0,-1 0 0,0 0 0,0 0 0,1 0 0,-1 1 0,0-1 0,0 0 0,0 0 0,1 1 0,-1-1 0,0 1 0,0-1 0,0 1 0,0 0 0,0-1 0,0 1 0,0 0 0,0 0 0,0 0 0,0 0 0,0 0 0,-1 0 0,1 0 0,0 0 0,-1 0 0,1 1 0,3 5 16,-1 0-1,-1 0 0,1 1 1,1 10-1,0-5-4,-1-1-1,4 13 48,-1 1 0,3 29 0,-8-43-24,0 0 0,1 0 0,1 0 0,7 23 0,-9-32-33,0-1-1,0 1 0,1 0 0,-1-1 1,1 1-1,-1-1 0,1 0 0,0 0 1,0 1-1,0-1 0,0 0 0,0-1 1,0 1-1,1 0 0,-1-1 0,0 1 1,1-1-1,0 0 0,-1 1 0,1-1 1,0 0-1,-1-1 0,1 1 0,0-1 0,0 1 1,5-1-1,7-1 87,0 0 0,-1-1 1,1-1-1,0-1 0,-1 0 0,0-1 0,0 0 0,0-1 1,-1-1-1,14-8 0,9-8-1782,-2-2 0,34-29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22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255 130 4512,'0'0'8358,"-12"-6"-7738,-41-17 18,49 23-542,-1-1 0,0 1 1,1-1-1,-1 2 1,0-1-1,1 0 1,-1 1-1,0 0 1,1 0-1,-1 0 0,1 1 1,-1-1-1,1 1 1,0 0-1,-6 4 1,-6 1 264,10-4-193,0 0 0,0 1 1,0 0-1,0 0 0,1 0 1,-1 1-1,1 0 1,0 0-1,0 0 0,1 0 1,0 1-1,0 0 0,0 0 1,0 0-1,1 0 1,0 1-1,1-1 0,-1 1 1,-1 10-1,2-12-63,1 0 1,0 1-1,1 0 1,-1-1-1,1 1 0,0-1 1,1 1-1,-1 0 1,1-1-1,0 1 0,0-1 1,1 0-1,0 1 1,0-1-1,0 0 0,0 0 1,1 0-1,0 0 1,0 0-1,0-1 0,1 1 1,-1-1-1,1 0 1,7 5-1,-4-3 42,1-1 0,1 0 0,-1 0 0,1-1 0,-1 0-1,1-1 1,0 0 0,1 0 0,-1-1 0,15 2 0,-17-3-54,0-1 1,0 0-1,0 0 1,0 0-1,0-1 0,-1 0 1,1-1-1,0 1 1,0-1-1,-1 0 1,1-1-1,-1 0 0,0 0 1,1 0-1,5-5 1,-8 4-45,0 0 1,-1 0-1,1 0 1,-1 0-1,0-1 1,0 0-1,0 0 1,0 1 0,-1-2-1,0 1 1,0 0-1,-1 0 1,1-1-1,-1 1 1,1-7-1,-1 3 11,0 0 0,-1 0-1,0-1 1,0 1-1,-1 0 1,0 0 0,0 0-1,-4-12 1,2 14 7,-1 0 1,1 0-1,-1 0 0,-1 0 1,1 1-1,-1 0 0,0-1 1,-1 2-1,1-1 1,-1 1-1,0 0 0,0 0 1,-1 0-1,0 1 0,0 0 1,0 1-1,0-1 0,-15-3 1,-1 3 171,22 4-224,0 0 0,0 0 0,0 0-1,0 0 1,0 0 0,0 0 0,0 0-1,0 0 1,0 1 0,0-1 0,0 0-1,0 1 1,0-1 0,0 1 0,0-1-1,0 1 1,0-1 0,1 1 0,-2 0-1,1 0 56,1-1-58,0 1 1,0-1-1,0 1 0,0-1 1,0 1-1,0-1 0,0 1 1,0-1-1,0 1 0,0-1 1,0 1-1,1-1 0,-1 0 1,0 1-1,0-1 1,0 1-1,1-1 0,-1 1 1,0-1-1,0 0 0,1 1 1,-1-1-1,0 0 0,1 1 1,0-1-1,14 5 40,0-1 1,1-1-1,-1 0 0,1-1 0,20 0 0,-10-2 13,-1-1 0,1-2 0,-1 0 0,0-1 0,0-2 0,42-14 0,-52 13-18,0 0 1,0-2-1,19-13 0,-20 13 8,0 0 0,0 1 0,18-8 0,-14 4 337,-25 25-201,-29 54-32,28-55-98,0 2 0,1-1 1,0 1-1,1 0 0,0 0 0,1 1 0,-3 15 0,8-28-22,-1 1-1,1-1 1,0 0 0,0 1 0,0-1-1,0 1 1,0-1 0,0 0-1,2 4 1,-2-6-25,0 1-1,1 0 1,-1-1 0,1 0-1,-1 1 1,1-1 0,-1 1-1,1-1 1,-1 1 0,1-1-1,0 0 1,-1 1 0,1-1-1,-1 0 1,1 0 0,0 0-1,-1 1 1,1-1 0,0 0-1,-1 0 1,1 0-1,0 0 1,-1 0 0,1 0-1,0 0 1,-1 0 0,1-1-1,0 1 1,-1 0 0,1 0-1,0 0 1,-1-1 0,1 1-1,-1 0 1,2-1 0,12-5 29,-1 0 0,0-1 0,0 0 0,-1-1 0,0 0 0,17-15 0,59-66 356,-39 37-306,-47 50-93,0 0 0,-1 0 0,1 1 0,0-1 0,0 0 0,0 1 0,0 0 0,0-1 0,1 1 0,3-2 0,-6 3 0,0 0 0,1 0 0,-1 0 0,0 1 0,1-1 0,-1 0 0,0 0 0,1 0 0,-1 0 0,0 0 0,0 0 0,1 0 0,-1 1 0,0-1 0,1 0 0,-1 0 0,0 0 0,0 1 0,1-1 0,-1 0 0,0 0 0,0 1 0,0-1 0,1 0 0,-1 1 0,5 15 0,-2 37 0,-3-40 0,1 1 0,3 25 0,-3-35 0,0 0 0,0-1 0,1 1 0,-1 0 0,1 0 0,0 0 0,0-1 0,0 1 0,0-1 0,1 0 0,-1 0 0,1 0 0,6 6 0,-6-6 0,1 0 0,-1 0 0,1-1 0,0 1 0,0-1 0,0 0 0,0 0 0,0 0 0,0 0 0,1-1 0,-1 0 0,0 0 0,1 0 0,-1 0 0,1-1 0,-1 0 0,1 0 0,0 0 0,-1 0 0,1-1 0,-1 1 0,0-1 0,7-2 0,-1 0 0,-1-1 0,0 0 0,0 0 0,0-1 0,0 0 0,0 0 0,-1-1 0,0 0 0,0-1 0,10-11 0,-4 3 0,-1-2 0,0 0 0,-1 0 0,10-20 0,-13 24 0,-8 11 0,1 0 0,-1 0 0,1-1 0,-1 1 0,0 0 0,0 0 0,0-1 0,0 1 0,0-1 0,0-2 0,-1 5 0,0 0 0,0 0 0,0 0 0,0 0 0,0 0 0,0-1 0,0 1 0,0 0 0,0 0 0,0 0 0,0 0 0,0 0 0,1 0 0,-1 0 0,0 0 0,0 0 0,0 0 0,0 0 0,0 0 0,0-1 0,0 1 0,0 0 0,0 0 0,0 0 0,0 0 0,0 0 0,0 0 0,0 0 0,0 0 0,0 0 0,0 0 0,1 0 0,-1 0 0,0 0 0,0 0 0,0 0 0,0 0 0,0 0 0,0 0 0,0 0 0,0 0 0,0 0 0,0 0 0,0 0 0,1 0 0,-1 0 0,0 0 0,0 0 0,0 0 0,0 0 0,0 0 0,0 0 0,0 0 0,0 0 0,0 0 0,0 0 0,0 0 0,0 0 0,0 0 0,1 0 0,-1 0 0,0 1 0,2 6 0,-3 4 0,1 1 0,0-1 0,0 0 0,1 0 0,1 0 0,0 0 0,4 13 0,-3-14 0,-2-4 0,1 1 0,0-1 0,0 0 0,0 0 0,1-1 0,0 1 0,0 0 0,0-1 0,1 0 0,8 9 0,-9-11 0,0 0 0,1 0 0,0 0 0,-1-1 0,1 0 0,0 0 0,0 0 0,0 0 0,0 0 0,1-1 0,-1 0 0,0 0 0,1 0 0,-1 0 0,0-1 0,7 1 0,9-2 123,-1-1 1,0 0-1,0-2 1,-1 0-1,1-1 1,24-9-1,-24 6-1745,0-1 1,34-22-1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2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1 962 4616,'0'0'6570,"-1"11"-5907,2 34 28,-1-44-634,0 1 1,1-1 0,-1 0-1,0 0 1,1 0 0,-1 0-1,1 0 1,0 0-1,-1 0 1,1 0 0,0 0-1,-1 0 1,1 0 0,0 0-1,0 0 1,0 0 0,0-1-1,0 1 1,0 0 0,0-1-1,0 1 1,0 0 0,0-1-1,0 0 1,2 1 0,0 0 123,0 0 0,0-1 0,0 1 0,0-1 0,0 0 0,0 0 0,4 0 1,0-2 6,0 1 1,1-1-1,-1-1 1,0 1-1,0-1 1,-1-1-1,1 1 1,-1-1-1,1 0 1,-1 0-1,0-1 1,0 0 0,-1 0-1,0-1 1,0 1-1,0-1 1,0 0-1,4-8 1,6-11 378,-2-1 0,0-1 0,11-35 0,-1-9 651,-14 41-364,1 1-1,17-36 1,-26 63-780,1-2 124,0 0 1,0-1 0,1 1-1,-1 0 1,1 0-1,0 0 1,0 1-1,1-1 1,5-4 0,-9 8-164,1 0 0,0 0 0,-1 0 0,1 0 1,0 0-1,-1 0 0,1 1 0,0-1 1,-1 0-1,1 0 0,-1 1 0,1-1 0,0 0 1,-1 1-1,1-1 0,-1 0 0,1 1 1,-1-1-1,1 1 0,-1-1 0,1 1 0,-1-1 1,1 1-1,11 16 200,-11-15-164,11 19 41,-1 1-1,0 0 0,-2 0 0,-1 1 0,0 0 0,-2 0 0,-1 1 1,3 25-1,-5-15 40,-1 0 0,-2 0 0,-1 0 0,-2 0 0,-7 39 0,7-57-53,1-3 2,-1 0 0,-5 17 0,7-28-71,0 0 0,0 1 0,0-1 0,0 0 0,0 1 0,-1-1 0,1 0 0,0 0 0,-1 0 0,0 0 0,0-1 0,1 1 0,-1 0 0,0-1 0,0 1 0,0-1 0,-1 1 0,-2 0 0,3-1-4,1-1-1,-1 0 1,1 0-1,-1 0 1,1 0-1,-1 0 1,0 0-1,1 0 1,-1 0-1,1-1 1,-1 1 0,1 0-1,-1-1 1,1 0-1,0 1 1,-2-2-1,-23-15 164,19 12-130,-18-14 159,2-1 0,0-1 0,-23-27 0,34 28-173,12 20-44,0 0 0,0-1 0,0 1 0,0 0 0,0 0 0,0 0 0,0 0 0,0 0 0,0-1 0,0 1 0,0 0 0,0 0 0,0 0 0,0 0 0,1 0 0,-1 0 0,0-1 0,0 1 0,0 0 0,0 0 0,0 0 0,0 0 0,1 0 0,-1 0 0,0 0 0,0 0 0,0 0 0,0 0 0,0 0 0,1-1 0,-1 1 0,0 0 0,0 0 0,0 0 0,0 0 0,0 0 0,1 0 0,-1 0 0,0 0 0,0 0 0,0 1 0,0-1 0,0 0 0,1 0 0,-1 0 0,0 0 0,0 0 0,0 0 0,0 0 0,0 0 0,1 0 0,-1 0 0,0 0 0,0 1 0,10 1 0,-10-2 0,19 3 0,-1 0 0,0-2 0,0 0 0,0-1 0,1-1 0,29-5 0,2-4 0,53-19 0,-78 20 0,0-2 0,0-1 0,-2-1 0,1-1 0,30-24 0,-6 5 0,-48 32 0,0 1 0,1 0 0,-1 0 0,0 0 0,0 0 0,0-1 0,1 1 0,-1 0 0,0 0 0,0 0 0,0-1 0,0 1 0,1 0 0,-1 0 0,0-1 0,0 1 0,0 0 0,0 0 0,0-1 0,0 1 0,0 0 0,0 0 0,0-1 0,0 1 0,0 0 0,0-1 0,0 1 0,0 0 0,0-1 0,0 1 0,-1 0 0,1 0 0,0 0 0,0-1 0,-1 1 0,1 0 0,0 0 0,0 0 0,-1 0 0,1 0 0,0 0 0,-1 0 0,1 0 0,0 0 0,-1 0 0,1 0 0,0 0 0,0 0 0,-1 0 0,1 0 0,0 0 0,-1 0 0,1 0 0,0 0 0,0 0 0,-1 0 0,1 1 0,0-1 0,-1 0 0,1 0 0,0 0 0,0 0 0,0 1 0,-1-1 0,1 1 0,-6 4 0,1 1 0,0 1 0,1-1 0,-1 1 0,1 0 0,0 0 0,1 0 0,0 0 0,-3 8 0,-1 4 0,3-11 0,1 0 0,0 0 0,1 0 0,0 1 0,0-1 0,1 1 0,0-1 0,1 15 0,-1-20 0,2-1 0,-1 0 0,0 1 0,0-1 0,1 1 0,-1-1 0,1 0 0,0 1 0,0-1 0,0 0 0,0 0 0,0 1 0,0-1 0,1 0 0,-1 0 0,1 0 0,-1-1 0,1 1 0,0 0 0,0-1 0,0 1 0,0-1 0,0 1 0,0-1 0,0 0 0,0 0 0,0 0 0,1 0 0,-1 0 0,0 0 0,1-1 0,-1 1 0,1-1 0,4 0 0,-3 0 0,0 0 0,1 0 0,-1-1 0,0 1 0,1-1 0,-1 0 0,0-1 0,0 1 0,0-1 0,0 1 0,0-1 0,0-1 0,0 1 0,-1 0 0,1-1 0,-1 0 0,0 0 0,0 0 0,0 0 0,0 0 0,0-1 0,3-5 0,-1 1 0,0-1 0,-1 1 0,0 0 0,-1-1 0,0 0 0,0 0 0,-1 0 0,0 0 0,1-17 0,-2 15 0,0 0 0,-1 0 0,-1 0 0,0 0 0,0 0 0,-1 1 0,0-1 0,-1 1 0,-1-1 0,1 1 0,-2 0 0,1 0 0,-1 0 0,-8-10 0,10 17 0,0 0 0,0 0 0,-1 0 0,1 1 0,-1 0 0,1-1 0,-1 1 0,0 1 0,0-1 0,0 0 0,0 1 0,0 0 0,0 0 0,0 0 0,0 1 0,-1-1 0,1 1 0,0 0 0,-8 1 0,12-1 0,-1 0 0,0 0 0,0 1 0,0-1 0,0 0 0,1 1 0,-1-1 0,0 1 0,0-1 0,1 1 0,-1-1 0,0 1 0,1 0 0,-1-1 0,1 1 0,-1 0 0,1 0 0,-1-1 0,1 1 0,-1 0 0,1 0 0,0-1 0,-1 1 0,1 0 0,0 0 0,0 0 0,0 0 0,-1 0 0,1-1 0,0 1 0,0 0 0,0 0 0,0 0 0,1 0 0,-1 0 0,0 0 0,0-1 0,0 1 0,1 0 0,-1 0 0,1 0 0,-1 0 0,0-1 0,1 1 0,-1 0 0,2 1 0,0 2 0,1 0 0,0 0 0,0 0 0,0-1 0,0 1 0,1-1 0,5 5 0,0-2 0,1 0 0,0-1 0,0 0 0,1 0 0,-1-1 0,1 0 0,0-1 0,0-1 0,0 1 0,1-2 0,-1 1 0,14-2 0,-9 0 0,0-2 0,0 0 0,0-1 0,-1 0 0,1-1 0,-1-1 0,0 0 0,18-10 0,-9 1 0,-1-1 0,0-1 0,-1 0 0,-1-2 0,-1-1 0,0 0 0,-2-1 0,32-45 0,-32 37 0,-1-1 0,-1-1 0,-2 0 0,12-35 0,33-134 0,-41 132 0,-4 21 0,15-64 0,-25 96 0,-4 12 0,-2 7 0,-2 4 0,-33 83 0,-34 125 0,-8 105 0,71-285 0,1 0 0,2 1 0,2-1 0,1 1 0,2 0 0,7 46 0,-6-78 0,0 0 0,1 0 0,0 0 0,0 0 0,0 0 0,5 6 0,-7-10 0,1-1 0,0 0 0,-1 0 0,1 1 0,0-1 0,0 0 0,0 0 0,0 0 0,0 0 0,0 0 0,0 0 0,0 0 0,0 0 0,0 0 0,1-1 0,-1 1 0,0 0 0,1-1 0,-1 1 0,0-1 0,1 0 0,-1 1 0,1-1 0,-1 0 0,0 0 0,1 0 0,-1 0 0,1 0 0,-1 0 0,1 0 0,-1 0 0,2-1 0,7-3 0,0-1 0,-1 0 0,0 0 0,0-1 0,0 0 0,14-14 0,-2-2 0,21-25 0,5-9 0,-37 44 0,-1 0 0,0 0 0,-1-1 0,8-15 0,1-3 0,-14 25 0,-12 39 0,-5 21 0,10-41 0,0 1 0,1-1 0,0 1 0,1 0 0,1 0 0,0 0 0,1 0 0,3 25 0,-3-36 0,0-1 0,1 0 0,0 0 0,-1 0 0,1 0 0,0 0 0,0 0 0,0 0 0,0 0 0,1 0 0,-1 0 0,0-1 0,1 1 0,-1 0 0,1-1 0,2 2 0,-3-2 0,1 0 0,-1-1 0,0 1 0,1-1 0,-1 0 0,1 0 0,-1 1 0,0-1 0,1 0 0,-1 0 0,1 0 0,-1 0 0,1-1 0,-1 1 0,1 0 0,-1 0 0,0-1 0,1 1 0,-1-1 0,0 0 0,1 1 0,-1-1 0,0 0 0,0 0 0,1 1 0,0-3 0,22-15 0,-1-2 0,-1-1 0,33-40 0,42-58 0,-88 112 0,-6 13 0,-7 23 0,3-16 0,0 3 0,1-12 0,0 0 0,-1 0 0,2 0 0,-1 0 0,0 0 0,1 0 0,0 0 0,0 0 0,0 0 0,0 0 0,1 0 0,1 4 0,0-4 0,0 2 0,-1-1 0,2 0 0,-1 0 0,0 0 0,1 0 0,0-1 0,5 5 0,-8-8 0,1 0 0,0 0 0,0 0 0,0 0 0,0 0 0,0-1 0,0 1 0,0 0 0,0-1 0,0 0 0,0 1 0,1-1 0,-1 0 0,0 0 0,0-1 0,0 1 0,0 0 0,0-1 0,0 1 0,0-1 0,0 1 0,0-1 0,0 0 0,3-1 0,15-9 0,1 0 0,-1-1 0,-1-1 0,0-1 0,-1-1 0,0 0 0,-2-1 0,23-27 0,-3-4 0,-1-2 0,31-60 0,-41 63 0,-3-1 0,-1-1 0,-3-1 0,-1-1 0,-3 0 0,-3-1 0,-1 0 0,3-61 0,-13 109 0,1 0 0,-1 0 0,-1-1 0,1 1 0,0 0 0,-1 0 0,1 0 0,-3-4 0,3 6 0,0 1 0,0-1 0,0 1 0,-1 0 0,1-1 0,0 1 0,-1-1 0,1 1 0,0 0 0,-1-1 0,1 1 0,0 0 0,-1-1 0,1 1 0,-1 0 0,1-1 0,-1 1 0,1 0 0,-1 0 0,1 0 0,-1-1 0,0 1 0,0 0 0,0 0 0,0 1 0,0-1 0,0 0 0,0 0 0,0 1 0,0-1 0,0 0 0,1 1 0,-1-1 0,0 1 0,0-1 0,0 1 0,1-1 0,-2 2 0,-5 5 0,1 1 0,0 0 0,0 0 0,1 0 0,0 1 0,0-1 0,1 1 0,-6 18 0,3-10 0,5-14 0,-68 181 0,61-155 0,1 0 0,2 1 0,1 0 0,-2 42 0,4-6 0,-1 64 0,5-113 0,0 0 0,1 0 0,1-1 0,1 1 0,8 23 0,-12-38 0,0-1 0,1 0 0,-1 1 0,1-1 0,-1 0 0,1 1 0,0-1 0,0 0 0,-1 0 0,1 0 0,0 0 0,0 0 0,0 0 0,0 0 0,0 0 0,0 0 0,0 0 0,0 0 0,1-1 0,-1 1 0,0 0 0,0-1 0,1 1 0,-1-1 0,0 0 0,1 1 0,0-1 0,2 0 0,-1-1 0,1 0 0,-1 1 0,1-1 0,-1-1 0,0 1 0,0 0 0,1-1 0,4-3 0,5-5 0,0 0 0,-1-1 0,0 0 0,-1-1 0,0 0 0,-1-1 0,9-15 0,2 0 0,-9 12 0,-8 10 0,0 0 0,1 0 0,0 0 0,8-7 0,-13 13 0,0 0 0,0 0 0,0-1 0,0 1 0,0 0 0,0 0 0,1 0 0,-1 0 0,0 0 0,0-1 0,0 1 0,0 0 0,0 0 0,0 0 0,0 0 0,1 0 0,-1 0 0,0 0 0,0-1 0,0 1 0,0 0 0,1 0 0,-1 0 0,0 0 0,0 0 0,0 0 0,0 0 0,1 0 0,-1 0 0,0 0 0,0 0 0,0 0 0,0 0 0,1 0 0,-1 0 0,0 0 0,0 0 0,0 0 0,0 0 0,1 0 0,-1 1 0,0-1 0,0 0 0,0 0 0,0 0 0,1 0 0,-1 0 0,0 0 0,0 0 0,0 1 0,0-1 0,0 0 0,0 0 0,0 0 0,0 0 0,1 0 0,-1 1 0,0-1 0,0 0 0,0 0 0,0 1 0,-1 10 0,1-10 0,-4 24 0,-2 46 0,6-63 0,0 0 0,0 0 0,1 0 0,0 0 0,1 0 0,-1-1 0,2 1 0,-1 0 0,7 14 0,-8-21 0,0 0 0,0 0 0,0 0 0,0 0 0,0 0 0,0 0 0,0-1 0,1 1 0,-1 0 0,0 0 0,0-1 0,1 1 0,-1-1 0,0 1 0,1-1 0,-1 1 0,0-1 0,1 0 0,-1 0 0,1 0 0,1 0 0,32-3 0,-29 2 0,10-2 0,0-1 0,-1-1 0,0 0 0,27-13 0,55-37 0,-8 4 0,-106 76 0,-24 49 0,39-70 0,0 0 0,1 0 0,-1 0 0,1 0 0,0 1 0,0-1 0,1 0 0,-1 0 0,1 1 0,0-1 0,0 0 0,0 1 0,1-1 0,0 0 0,-1 0 0,2 1 0,-1-1 0,0 0 0,1 0 0,0 0 0,0 0 0,0-1 0,0 1 0,0 0 0,6 5 0,-8-9 0,1 1 0,0-1 0,0 0 0,-1 1 0,1-1 0,0 0 0,0 0 0,0 0 0,-1 0 0,1 1 0,0-1 0,0 0 0,0 0 0,-1 0 0,1-1 0,0 1 0,0 0 0,0 0 0,-1 0 0,1-1 0,0 1 0,0 0 0,-1-1 0,1 1 0,0 0 0,-1-1 0,1 1 0,0-1 0,-1 1 0,2-2 0,21-20 0,-19 18 0,1-1 0,-1-1 0,1 1 0,-2-1 0,1 0 0,0 0 0,-1 0 0,0-1 0,-1 1 0,1-1 0,-1 0 0,2-12 0,-3 10 0,0-1 0,0 1 0,-1-1 0,0 1 0,-1 0 0,0-1 0,0 1 0,-4-13 0,3 18 0,0 0 0,0 0 0,0 1 0,-1-1 0,1 1 0,-1-1 0,0 1 0,0 0 0,0 0 0,0 0 0,-1 0 0,1 1 0,-1-1 0,1 1 0,-1 0 0,0 0 0,-6-2 0,5 2 0,-1 0 0,1 0 0,-1 0 0,1 1 0,-1 0 0,0 0 0,0 0 0,1 1 0,-1 0 0,0 0 0,0 1 0,-8 1 0,13-2 0,0 0 0,0 1 0,-1-1 0,1 0 0,0 1 0,0-1 0,-1 0 0,1 0 0,0 0 0,0 0 0,-1 0 0,1 0 0,0 0 0,0-1 0,-1 1 0,1 0 0,-2-1 0,3 0 0,0 1 0,0 0 0,1 0 0,-1-1 0,0 1 0,0 0 0,0 0 0,0 0 0,0-1 0,1 1 0,-1 0 0,0 0 0,0 0 0,0-1 0,1 1 0,-1 0 0,0 0 0,0 0 0,1 0 0,-1 0 0,0 0 0,0-1 0,1 1 0,-1 0 0,0 0 0,0 0 0,1 0 0,-1 0 0,0 0 0,1 0 0,-1 0 0,86-36 0,-56 26 0,1 2 0,0 1 0,49-6 0,-61 12 0,0 1 0,-1 0 0,1 1 0,0 1 0,-1 1 0,1 1 0,25 8 0,-31-8 0,-6-2 0,0 0 0,0 1 0,0 0 0,-1 0 0,0 0 0,9 6 0,-13-7 0,0 0 0,0 0 0,-1 0 0,1 0 0,0 0 0,-1 1 0,0-1 0,1 0 0,-1 1 0,0-1 0,0 1 0,0-1 0,-1 1 0,1 0 0,0-1 0,-1 1 0,0 0 0,0-1 0,0 1 0,0 0 0,0 4 0,-3 7 0,0 0 0,-1 1 0,-1-1 0,0-1 0,-1 1 0,0-1 0,-1 0 0,-14 20 0,15-26 0,14-19 0,19-27 0,-20 27 0,1 1 0,0 0 0,11-12 0,-16 20 0,0 1 0,0-1 0,-1 1 0,1 0 0,0 0 0,1 0 0,-1 0 0,0 0 0,1 1 0,-1-1 0,1 1 0,-1 0 0,1 0 0,-1 1 0,1-1 0,5 0 0,-7 2 0,0-1 0,-1 0 0,1 0 0,0 1 0,-1-1 0,1 1 0,-1 0 0,1-1 0,-1 1 0,1 0 0,-1 0 0,0 0 0,1 0 0,-1 0 0,0 0 0,0 0 0,1 1 0,-1-1 0,1 2 0,18 31 0,-12-18 0,5 9 0,-8-15 0,0 0 0,0-1 0,1 0 0,10 14 0,-14-22 0,-1 1 0,1 0 0,0-1 0,-1 1 0,1-1 0,0 1 0,0-1 0,0 0 0,0 0 0,0 0 0,1 0 0,-1 0 0,0-1 0,0 1 0,1 0 0,-1-1 0,0 0 0,1 0 0,-1 1 0,0-1 0,1-1 0,-1 1 0,0 0 0,0-1 0,1 1 0,2-2 0,3 0 0,-1-2 0,1 1 0,-1-1 0,0 0 0,0-1 0,-1 1 0,1-1 0,-1-1 0,0 1 0,-1-1 0,8-9 0,2-6 0,-1 0 0,14-29 0,1-1 0,43-58 0,-69 140 0,-1 2 0,-3 65 0,-1-85 0,1 1 0,-2-1 0,0 0 0,0 0 0,-2 0 0,1 0 0,-2-1 0,-6 14 0,11-25 0,0 0 0,1 0 0,-1 0 0,0 0 0,1 0 0,-1 0 0,0-1 0,0 1 0,0 0 0,0 0 0,0-1 0,0 1 0,0-1 0,0 1 0,0-1 0,0 1 0,0-1 0,0 1 0,0-1 0,-1 0 0,1 0 0,-2 1 0,1-2 0,-1 1 0,1 0 0,0-1 0,-1 1 0,1-1 0,0 0 0,-1 0 0,1 0 0,0 0 0,-3-2 0,-3-2 0,0-1 0,0 0 0,1-1 0,-10-10 0,13 12 0,0 0 0,1 0 0,0 0 0,0 0 0,1 0 0,-3-7 0,-5-9 0,4 13 0,31 33 0,-16-13 0,2-1 0,-1-1 0,1 0 0,1 0 0,0-1 0,0-1 0,26 14 0,-20-16 0,0 0 0,0-1 0,0-2 0,0 1 0,1-2 0,29 0 0,-13-3 0,0-1 0,53-11 0,-72 9 0,-1 1 0,0-2 0,0 0 0,0-1 0,22-13 0,-28 14 0,-1 0 0,0-1 0,0-1 0,0 1 0,0-1 0,-1 0 0,-1-1 0,1 0 0,8-13 0,-14 19 0,0-1 0,0 0 0,0 0 0,0 0 0,0 0 0,-1 0 0,1 0 0,-1 0 0,0 0 0,0 0 0,0 0 0,0 0 0,-1 0 0,1 0 0,-1 0 0,1 0 0,-1 0 0,0 1 0,0-1 0,-1 0 0,1 0 0,0 1 0,-4-5 0,-2-4 0,-2-1 0,0 1 0,-15-14 0,23 23 0,-37-33-4055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27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12160,'0'0'2822,"3"-11"-1756,9-36 5,-12 46-955,0 0 0,0 0 0,0 1 0,0-1 0,0 0-1,1 0 1,-1 0 0,0 0 0,1 1 0,-1-1-1,1 0 1,-1 0 0,0 1 0,1-1 0,0 0 0,-1 1-1,1-1 1,-1 0 0,1 1 0,0-1 0,-1 1-1,1-1 1,0 1 0,0 0 0,-1-1 0,1 1-1,0 0 1,0-1 0,0 1 0,0 0 0,-1 0 0,3 0-1,-3 0-59,1 0-1,-1 0 0,0 0 0,1 0 1,-1 0-1,0 0 0,1 1 1,-1-1-1,0 0 0,1 0 0,-1 0 1,0 1-1,1-1 0,-1 0 1,0 1-1,0-1 0,1 0 1,-1 0-1,0 1 0,0-1 0,0 0 1,1 1-1,-1-1 0,0 1 1,0-1-1,0 0 0,0 1 0,0-1 1,0 0-1,0 1 0,0-1 1,0 1-1,0-1 0,0 0 0,0 1 1,0-1-1,0 0 0,0 1 1,0-1-1,0 1 0,0-1 0,-1 0 1,1 1-1,-5 5-2915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28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 12160,'0'0'2472,"105"12"-1944,-8-8 8,24-10 8,12-6-1,-4-4 49,-8-1 8,-7 9-80,-3-10 0,4-10-208,-4-8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30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29 5224,'0'0'8454,"-11"-5"-7754,2 0-509,6 3-109,-1-1 0,0 1 0,0 0 1,0 0-1,-1 1 0,1-1 1,0 1-1,-1 0 0,1 0 0,-1 1 1,1-1-1,-1 1 0,1 0 0,-1 0 1,-8 1-1,-2 3 307,-1 1 0,1 1 0,0 0 0,1 1-1,-1 0 1,-22 17 0,15-8 170,2 0-1,0 2 0,-23 25 1,38-37-429,0 0 0,1 0 1,0 0-1,0 1 1,0 0-1,1-1 0,0 1 1,0 0-1,1 0 1,-1 1-1,2-1 0,-1 1 1,1-1-1,0 10 1,1-12-60,0-1 1,0 1-1,1 0 1,0-1-1,0 1 1,0-1-1,0 1 1,1-1-1,-1 0 1,1 1-1,0-1 1,1 0-1,-1 0 1,1 0-1,0-1 1,0 1-1,0-1 1,0 1-1,0-1 1,1 0 0,0 0-1,-1-1 1,1 1-1,6 2 1,-3-2-5,0 0 0,0-1 0,1 0 0,0 0 0,-1 0 0,1-1 0,0 0 0,0-1 0,-1 0 0,1 0-1,0-1 1,0 0 0,-1 0 0,1 0 0,10-4 0,-8 1-6,0 1-1,1-2 0,-2 1 0,1-1 1,0-1-1,-1 1 0,0-2 0,-1 1 1,1-1-1,10-12 0,3-7 113,-2-1 0,-1 0 0,-1-2 0,21-44 1,-36 67-131,-1-1 1,0 1 0,0-1 0,2-11-1,-4 16-17,1-1 0,-1 1-1,0-1 1,0 0-1,0 1 1,-1-1-1,1 1 1,0-1 0,-1 1-1,0-1 1,1 1-1,-1-1 1,0 1-1,0 0 1,-3-4-1,4 6-15,0-1 0,-1 1 0,1 0 0,-1-1 0,1 1 0,-1 0 0,1 0 0,-1-1-1,1 1 1,-1 0 0,1 0 0,-1 0 0,1-1 0,-1 1 0,1 0 0,-1 0-1,1 0 1,-1 0 0,1 0 0,-1 0 0,0 0 0,1 0 0,-1 1 0,1-1 0,-1 0-1,1 0 1,-1 0 0,1 1 0,-1-1 0,1 0 0,-1 0 0,1 1 0,-1-1-1,1 0 1,0 1 0,-1-1 0,1 0 0,0 1 0,-1-1 0,1 1 0,0-1-1,-1 1 1,-14 22 155,11-12-113,0-1 0,1 2 1,1-1-1,0 0 0,0 1 0,1-1 1,0 1-1,1-1 0,1 1 1,0-1-1,0 1 0,1-1 0,1 0 1,-1 1-1,2-1 0,0-1 1,0 1-1,9 15 0,-11-23-37,-1 0 0,1 1 0,0-1 0,1 0 0,-1 0-1,0-1 1,1 1 0,0 0 0,-1-1 0,1 1 0,0-1 0,0 0 0,1 0 0,-1 0-1,0-1 1,1 1 0,4 1 0,-3-2 6,0 0 0,1-1 1,-1 1-1,1-1 0,-1 0 0,1 0 0,-1-1 0,1 1 0,-1-1 0,9-3 0,3-2 22,0-1 0,-1-1 0,0 0 0,0-1 0,-1-1 0,15-12 0,4-2 35,-15 10-26,1-1 0,-2-1 1,0 0-1,18-21 0,-24 23 122,0 0-1,1 1 1,28-21 0,-39 34-161,-1-1 1,1 0-1,-1 1 0,1-1 1,-1 1-1,1 0 1,-1-1-1,1 1 1,0 0-1,-1 0 1,1 0-1,-1 0 0,1 0 1,0 1-1,-1-1 1,1 0-1,-1 1 1,1-1-1,-1 1 0,1 0 1,-1-1-1,1 1 1,-1 0-1,1 0 1,-1 0-1,2 2 1,4 2 38,-1 0 1,-1 1-1,11 11 1,-8-4 24,-1-1 1,0 1-1,-1 0 0,0 1 1,-1 0-1,4 16 0,0-3 71,3 22-25,-9-36-94,0-1-1,0 0 1,2 0 0,10 23 0,-9-24-29,-2-2 0,1-1 0,1 0 0,8 11 0,-11-16 0,0 0 0,0-1 0,0 0 0,0 1 0,0-1 0,0 0 0,1 0 0,-1-1 0,1 1 0,0-1 0,6 2 0,6 1 0,-1-1 0,1-1 0,0 0 0,-1-2 0,1 1 0,21-4 0,-26 2 0,0-1 0,0-1 0,0 0 0,0 0 0,0-1 0,-1 0 0,1-1 0,-1 0 0,16-12 0,-8 4 0,-1-1 0,0-1 0,-1 0 0,25-32 0,-35 39 0,-1 0 0,0 0 0,0 0 0,-1 0 0,0-1 0,-1 0 0,1 0 0,-2 0 0,1 0 0,-1-1 0,-1 1 0,0 0 0,1-16 0,-2 23 0,0-1 0,-1 1 0,1-1 0,0 1 0,-1-1 0,1 1 0,-1-1 0,0 1 0,0-1 0,0 1 0,0 0 0,0-1 0,0 1 0,-1 0 0,1 0 0,-1 0 0,1 0 0,-1 0 0,-3-2 0,2 2 0,0 0 0,0 1 0,0 0 0,0 0 0,0 0 0,0 0 0,0 0 0,0 0 0,-1 1 0,1 0 0,0-1 0,0 1 0,-5 1 0,-4 0 0,1 1 0,0 1 0,1 0 0,-1 0 0,0 1 0,1 0 0,-16 10 0,15-8 0,1 1 0,0 0 0,0 1 0,0 0 0,1 0 0,1 1 0,0 0 0,-10 14 0,16-20 0,-1 1 0,1 0 0,0-1 0,0 1 0,1 0 0,-1 1 0,1-1 0,0 0 0,0 0 0,1 0 0,-1 1 0,1-1 0,0 0 0,0 1 0,0-1 0,0 0 0,1 1 0,0-1 0,0 0 0,0 0 0,0 0 0,1 0 0,0 0 0,0 0 0,0 0 0,0 0 0,4 5 0,3 3 0,1 0 0,0-1 0,1 0 0,0 0 0,1-1 0,0-1 0,1 0 0,-1-1 0,2 0 0,-1-1 0,1 0 0,22 7 0,-16-8 0,0-1 0,0-1 0,0-1 0,0-1 0,0-1 0,1 0 0,-1-1 0,0-2 0,21-3 0,15-7 251,0-2 0,-1-3 0,66-29 0,128-77-5272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33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320 463 5416,'0'0'5094,"-15"4"-4499,-8 2-336,1 1-1,-1 2 1,1 0 0,0 1-1,-34 22 1,45-22-70,-1 0 1,1 0-1,1 1 0,0 0 1,0 1-1,1 0 0,1 1 1,0 0-1,0 0 0,2 1 1,-1-1-1,2 1 0,0 1 1,1-1-1,0 1 0,1 0 1,-2 25-1,5-35-46,0-1 0,0 0 0,1 0 0,-1 1 0,1-1 0,0 0 0,0 0 0,0 0 1,1 0-1,2 5 0,-3-7-69,0-1 1,0 1 0,0-1-1,0 1 1,0-1 0,1 0 0,-1 0-1,0 1 1,1-1 0,-1 0-1,1 0 1,-1 0 0,1-1-1,-1 1 1,1 0 0,0-1-1,0 1 1,-1-1 0,1 1 0,0-1-1,0 0 1,-1 1 0,1-1-1,0 0 1,0 0 0,3-1-1,4 0 34,0-1-1,0 0 1,-1-1-1,1 0 0,-1 0 1,1-1-1,-1 0 0,0 0 1,0-1-1,-1 0 0,0 0 1,1-1-1,-2 0 1,1 0-1,-1-1 0,11-13 1,-17 20-107,64-94 881,-57 81-696,0 1 0,-1-1 0,-1 0 0,0-1-1,6-27 1,-8 24 914,-6 46-465,-4 91-206,-11 118 207,11-181-487,-22 149 342,20-159-289,-2-1 1,-21 58 0,28-93-107,0-1 0,0 1 0,-1-1 0,0 0 0,-1 0-1,0-1 1,0 1 0,-1-1 0,-1-1 0,-15 16 0,22-24-76,0 1 1,0-1-1,0 1 1,0-1-1,0 0 1,0 1-1,0-1 1,0 0-1,0 0 1,0 0-1,0 0 1,0 0-1,0 0 1,0 0-1,0 0 1,0 0-1,0 0 1,0 0 0,0-1-1,0 1 1,0 0-1,0-1 1,0 1-1,0-1 1,0 1-1,0-1 1,1 1-1,-1-1 1,0 1-1,0-1 1,1 0-1,-1 0 1,0 1-1,0-3 1,-3-2 52,0 0 0,0 0 0,1-1 1,-4-7-1,3 1-10,-1 0 0,2 0 0,0 0 0,0 0 0,1-1 0,0 1 0,2-1 0,-1 0 0,1 1 0,1-1 0,0 1 0,1-1 1,0 1-1,1-1 0,1 1 0,5-12 0,-1 7-4,2 1-1,0 1 1,1 0 0,1 0 0,0 1 0,1 1-1,25-21 1,111-73 246,-132 96-275,172-102 104,-36 24-247,-32 2-316,-114 79 352,-12 4 40,-15 4 39,6 3 28,1 0-1,0 2 1,0-1 0,0 1-1,0 1 1,1 1 0,0-1 0,-15 12-1,19-12-7,2-1 1,-1 1-1,0 0 0,1 1 0,0 0 0,1 0 1,0 0-1,0 0 0,0 1 0,1 0 0,0 0 0,0 0 1,1 0-1,-2 9 0,4-14-13,1 0 1,-1 0-1,1 0 0,0 0 1,0 0-1,0 0 0,1 0 1,-1 0-1,1 0 0,0 0 1,-1-1-1,1 1 0,0 0 0,1 0 1,-1-1-1,0 1 0,1-1 1,0 1-1,-1-1 0,1 1 1,0-1-1,0 0 0,0 0 1,1 0-1,-1 0 0,0-1 1,1 1-1,-1 0 0,1-1 1,0 0-1,4 2 0,1 1 11,0-1-1,1-1 1,-1 1 0,1-1-1,0 0 1,0-1 0,0 0-1,0-1 1,10 0 0,-9-1-6,0 0 0,-1-1 0,1 0-1,0 0 1,-1-1 0,0-1 0,0 1 0,0-2 0,0 1 0,-1-1 0,1 0 0,-1-1 0,0 0 0,-1 0 0,1-1 0,-1 1 0,-1-2 0,1 1 0,-1-1 0,-1 0 0,1 0 0,-1-1 0,-1 1 0,0-1 0,0 0-1,0-1 1,2-14 0,-5 19-9,0-1 0,-1 1-1,0-1 1,0 0 0,-1 1-1,0-1 1,0 1 0,0-1-1,0 1 1,-1 0-1,0-1 1,0 1 0,-1 0-1,1 0 1,-1 0 0,0 0-1,0 1 1,-1-1 0,1 1-1,-1 0 1,0 0 0,0 0-1,-1 1 1,1-1 0,-1 1-1,1 0 1,-1 0-1,0 1 1,0-1 0,0 1-1,-1 0 1,1 1 0,-1-1-1,1 1 1,-1 0 0,-6 0-1,-4 0 13,8 0-11,1 0 0,-1 1 0,1 0 1,-1 0-1,1 1 0,-1 0 0,1 0 1,-1 1-1,-8 3 0,15-5-6,1 0 0,-1 1 0,0-1 0,1 0 0,-1 0 0,1 1 0,-1-1 0,1 0 0,-1 1 0,1-1 0,-1 1 0,1-1 0,0 1 0,-1-1 0,1 1 0,-1-1 0,1 1 0,0-1 0,0 1 0,-1-1 0,1 1 0,0-1 0,0 1 0,0 0 0,-1-1 0,1 1 0,0-1 0,0 1 0,0 0 0,0-1 0,0 1 0,0 0 0,0-1 0,0 1 0,1-1 0,-1 1 0,0 0 0,0-1 0,0 1 0,1-1 0,-1 1 0,0-1 0,1 1 0,0 0 0,0 1 0,0-1 0,1 1 0,0-1 0,-1 0 0,1 1 0,0-1 0,0 0 0,0 0 0,0 0 0,0 0 0,3 1 0,33 5 0,0-1 0,1-1 0,0-3 0,49-2 0,-52 0 0,35-2 0,1-4 0,137-28 0,-199 30 0,-10 4 0,0 0 0,0 0 0,0 0 0,0 0 0,0 0 0,0 0 0,0-1 0,0 1 0,0 0 0,-1 0 0,1 0 0,0 0 0,0 0 0,0 0 0,0 0 0,0 0 0,0 0 0,0 0 0,0 0 0,0 0 0,0 0 0,0-1 0,0 1 0,0 0 0,0 0 0,0 0 0,0 0 0,0 0 0,0 0 0,0 0 0,0 0 0,0-1 0,0 1 0,0 0 0,0 0 0,0 0 0,0 0 0,0 0 0,0 0 0,0 0 0,0 0 0,0 0 0,0-1 0,0 1 0,0 0 0,0 0 0,-10 12 0,2-5 0,-1-1 0,0 1 0,0-2 0,-17 9 0,14-7 0,-1 0 0,-14 11 0,15-8 0,0 1 0,-19 21 0,27-28 0,1 0 0,0 1 0,0-1 0,0 0 0,1 1 0,0-1 0,-1 1 0,2 0 0,-1 0 0,0 0 0,1 0 0,0 0 0,0 6 0,1-9 0,0-1 0,0 1 0,1 0 0,-1 0 0,1 0 0,-1-1 0,1 1 0,0 0 0,-1 0 0,1-1 0,0 1 0,0-1 0,0 1 0,1-1 0,-1 1 0,0-1 0,0 0 0,1 1 0,-1-1 0,1 0 0,-1 0 0,1 0 0,-1 0 0,1 0 0,0-1 0,-1 1 0,4 1 0,2 0 0,0-1 0,0 1 0,0-1 0,0 0 0,12 0 0,-10-1 0,0-1 0,0 0 0,0 0 0,0 0 0,0-1 0,-1-1 0,1 0 0,0 0 0,-1 0 0,0-1 0,0 0 0,0-1 0,-1 0 0,1 0 0,-1 0 0,0-1 0,-1 0 0,1-1 0,-1 0 0,0 0 0,-1 0 0,0 0 0,7-13 0,-10 14 0,0 0 0,0 1 0,0-1 0,0 0 0,-1 0 0,0 0 0,-1-1 0,1 1 0,-1 0 0,-1 0 0,1 0 0,-1 0 0,0 0 0,0 0 0,0 0 0,-1 0 0,0 0 0,-1 0 0,1 1 0,-5-8 0,4 7 0,0 1 0,0-1 0,-1 1 0,0 0 0,0 0 0,0 1 0,0-1 0,-1 1 0,0 0 0,0 0 0,0 0 0,0 1 0,0 0 0,-1 0 0,0 0 0,1 1 0,-1-1 0,0 2 0,-11-3 0,15 4 0,-8-5 0,16 8 0,0 0 0,0-1 0,1 1 0,-1-1 0,1-1 0,11 3 0,48 3 0,-12-5 0,56-5 0,-65 1 0,11-3 0,-1-3 0,0-3 0,83-26 0,-107 28 0,12-2 0,-27 8 0,-1-1 0,18-7 0,-101 39 0,32-15 0,1 2 0,0 1 0,1 2 0,-42 29 0,70-42 0,-105 85 0,107-85 0,0-1 0,1 1 0,-1-1 0,1 1 0,0 0 0,0 0 0,0 1 0,1-1 0,0 1 0,0-1 0,0 1 0,-1 8 0,2-12 0,1 1 0,0-1 0,0 1 0,-1-1 0,2 1 0,-1-1 0,0 1 0,0-1 0,1 1 0,-1-1 0,1 1 0,0-1 0,0 0 0,0 1 0,0-1 0,0 0 0,0 0 0,1 0 0,-1 0 0,1 0 0,-1 0 0,1 0 0,0 0 0,0-1 0,0 1 0,0-1 0,0 1 0,0-1 0,0 0 0,4 2 0,0-1 0,1 0 0,-1-1 0,0 0 0,0 0 0,1 0 0,-1-1 0,1 0 0,-1 0 0,0 0 0,1-1 0,-1 0 0,0 0 0,0-1 0,1 0 0,-1 0 0,-1 0 0,1-1 0,0 0 0,6-4 0,6-5 0,0 0 0,-2-1 0,1-1 0,21-24 0,-15 13 0,-1-2 0,-1 0 0,30-54 0,-22 26 0,26-73 0,-40 91 0,15-38 0,35-140 0,-54 129 0,-9 65 0,-2 20 0,0 1 0,0 0 0,0-1 0,1 1 0,-1 0 0,0-1 0,0 1 0,0 0 0,0-1 0,0 1 0,0-1 0,0 1 0,0 0 0,0-1 0,0 1 0,-1 0 0,1-1 0,0 1 0,0 0 0,0-1 0,0 1 0,0 0 0,-1-1 0,1 1 0,0 0 0,0-1 0,-1 1 0,1 0 0,0 0 0,0-1 0,-1 1 0,1 0 0,0 0 0,-1-1 0,1 1 0,0 0 0,-1 0 0,1 0 0,0 0 0,-1 0 0,1 0 0,-1 0 0,1-1 0,0 1 0,-1 0 0,0 1 0,0-1 0,-1 0 0,1 1 0,0-1 0,0 1 0,0 0 0,0-1 0,0 1 0,0 0 0,0-1 0,0 1 0,0 0 0,0 0 0,1 0 0,-2 1 0,-13 20 0,2 1 0,1-1 0,0 2 0,2 0 0,1 0 0,1 1 0,0 0 0,-4 34 0,4-4 0,3-1 0,2 107 0,4-136 0,2 1 0,0-1 0,13 45 0,-13-59 0,0-1 0,1 1 0,1-1 0,0 0 0,0 0 0,1-1 0,0 0 0,0 0 0,1 0 0,0-1 0,11 9 0,-16-15 0,1 0 0,-1 0 0,1 0 0,0 0 0,-1-1 0,1 0 0,0 1 0,0-1 0,0 0 0,0 0 0,0-1 0,0 1 0,1-1 0,-1 1 0,0-1 0,6-1 0,-4 1 0,0-1 0,-1-1 0,1 1 0,0-1 0,-1 0 0,0 0 0,1 0 0,-1 0 0,0-1 0,4-3 0,4-3 0,-2-1 0,0 0 0,0-1 0,-1 0 0,0-1 0,10-18 0,7-15-3960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3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103 215 5520,'0'0'6226,"-11"4"-5718,-3 2-344,6-3-37,0 0 0,0 0-1,1 1 1,-9 5 0,-7 12 2917,16-12-1427,8-10-1481,0 1 1,1 0 0,-1 1-1,0-1 1,0 0-1,1 0 1,-1 0 0,0 1-1,0-1 1,1 1 0,-1-1-1,0 1 1,0-1-1,0 1 1,0 0 0,0 0-1,0-1 1,2 3-1,2 0 130,1-1-140,0-1 1,0 1-1,0-1 0,0 0 1,0 0-1,0-1 1,1 0-1,-1 0 0,0 0 1,12-3-1,8 1 181,167-3 1205,110-9 96,32-16 12,-69 8 124,-240 19-1424,45-2 700,-56 3-717,-14 1-269,0 1 0,0 0 0,-1-1 0,1 1 0,0 0 0,0 0 0,0 0 0,0 0 0,0 0 0,0 0 0,0 0 0,-1 0 0,1 0 0,0 0 0,0 1 0,0-1 0,0 0 0,0 0 0,-1 1 0,1-1 0,0 1 0,0-1 0,-1 1 0,1-1 0,1 1 0,-2 0-19,0-1-1,0 0 1,1 0 0,-1 0 0,0 0 0,0 0 0,1 0 0,-1 1-1,0-1 1,1 0 0,-1 0 0,0 0 0,0 0 0,1 0 0,-1 0 0,0 0-1,1 0 1,-1 0 0,0 0 0,0 0 0,1-1 0,-1 1 0,0 0-1,0 0 1,1 0 0,-1 0 0,0 0 0,0 0 0,1-1 0,-1 1 0,0 0-1,0 0 1,0 0 0,1-1 0,-1 1 0,0 0 0,0 0 0,0-1-1,0 1 1,1 0 0,1-3 274,-1 8-19,-20-23 39,-17-4-309,-1 1 0,-1 1 0,-49-18 0,31 15 0,-77-25 0,89 34 0,33 8 0,22 3 0,33 3 0,-30 0 0,37 0 0,1 3 0,0 1 0,98 23 0,-97-15 0,-34-8 0,0 0 0,-1 1 0,34 14 0,-45-15 0,1 0 0,0 0 0,-1 0 0,0 1 0,0 0 0,6 7 0,-12-10 0,1-1 0,0 1 0,-1 0 0,0 0 0,1 1 0,-1-1 0,0 0 0,0 0 0,0 0 0,-1 1 0,1-1 0,-1 1 0,1-1 0,-1 0 0,0 1 0,1-1 0,-1 1 0,0-1 0,-1 1 0,1-1 0,0 0 0,-1 1 0,0-1 0,1 1 0,-3 3 0,-3 8 0,-2 0 0,1 0 0,-2 0 0,0-1 0,0-1 0,-18 19 0,4-9 0,0 0 0,-35 24 0,53-42 0,0-1 0,-1 1 0,0-1 0,0 0 0,0 0 0,0-1 0,0 0 0,-12 3 0,13-4 0,1-1 0,0 0 0,0 0 0,0 0 0,0-1 0,0 1 0,0-1 0,0 0 0,0 0 0,0 0 0,0-1 0,0 0 0,0 1 0,1-1 0,-6-4 0,-3-3 0,0-1 0,1 0 0,0-1 0,1 0 0,0-1 0,0 0 0,2 0 0,-1-1 0,2-1 0,0 1 0,0-1 0,1 0 0,1 0 0,-7-28 0,12 37 0,-1 1 0,0 0 0,1 0 0,0-1 0,0 1 0,0 0 0,2-6 0,-2 9 0,0 0 0,0 0 0,0-1 0,0 1 0,1 0 0,-1 0 0,0 0 0,1 0 0,-1 0 0,1 0 0,-1 0 0,1 0 0,0 0 0,-1 0 0,1 1 0,0-1 0,0 0 0,0 0 0,-1 1 0,1-1 0,0 0 0,0 1 0,0-1 0,0 1 0,0-1 0,0 1 0,0-1 0,0 1 0,0 0 0,0-1 0,2 1 0,8 0-3935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8T15:21:16.8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11352,'0'0'11609,"9"1"-11000,24-1 134,0 0 0,0-3 0,61-11 0,-22-5 199,42-10 524,-105 27-1201,1 0 1,13-6-1,6-2 653,-25 9 60,-6 1-350,-11 1-2082,8-1-2327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4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158 588 6728,'0'0'8864,"5"10"-8486,-2-5-325,2 3 20,-1-1 0,-1 1 1,1 0-1,-1 0 0,-1 0 0,1 0 1,-1 0-1,-1 1 0,1 8 0,-4 111 867,-1-32-320,-7 306 1179,-13 28-487,2-72-321,-4-77-325,2-18 57,22-255-700,-16 256 806,5 42 110,12-302-923,3 259 753,-3-230-691,-9 164 335,-8 122 122,10-198-371,-1-9-36,-2 42 37,1-39-44,9-102-76,1 1 1,4 26-1,-4-34-41,0 0 16,2 2-49,10-15-64,12-8-13,0 2 0,1 1-1,1 0 1,-1 2-1,35-7 1,-38 12 59,1 1-1,-1 2 1,1 0 0,0 1 0,35 4 0,46-1-7,-35-8 6,95-3-34,-127 8 65,1 3-1,46 7 1,19 16-59,73 13 14,-141-31 58,56 3 0,-6-1-22,-48-5-11,48-1 0,-2 0 14,113 5-40,-32-3 1,17-5 29,-117-2 28,112 10 1,118 11 4,-237-17 0,183 3 1,58 3 38,123-5-167,-228-1 97,27-1 2,-83-6-14,224-18-30,-129 11 22,-82 6-10,-130 5 56,294-28-174,-274 25 144,0 2 0,43 3-1,36 0 6,213 0-27,-218 2 49,180 23 21,-231-18-42,36 6-17,-42-5 35,0-2 0,75-2 0,135 7 11,-173-5 0,-9-1 0,170 6 0,60-13 0,-170 2-25,72-3-60,-84-9-32,174-36 0,-265 40 70,54-2 1,38-7-38,-107 12 57,1 0 0,0 2-1,0 1 1,39 4 0,114 22-113,-119-13 52,122 5 0,22-11 53,82 6 35,101-17-4,-276 7-51,15-1 36,60-7 75,-160 3-35,-4 0 28,1 1-1,0 1 0,29 3 0,109 19 407,-146-18-408,-13-3-23,-1 0 1,1 1-1,-1-1 1,1 1 0,-1 0-1,1 1 1,-1-1-1,6 4 1,-3-4 246,-8-9-129,-9-18-60,5 13-29,-6-31 75,3 0 1,1-1 0,0-79-1,1 27 15,3-8 60,13-140-1,1 40-32,-9-21 90,-26-225 0,-57-60 124,43 334-225,-24-94 76,32 140-97,-14-51 92,-72-333 440,96 405-549,5 29-24,-22-112 119,14 83-107,-22-84 49,35 163-128,3-1 0,1 1 1,1-1-1,-1-33 0,6 43-26,0 0 1,2 1-1,0-1 0,2 1 1,0-1-1,15-40 0,-13 43-18,-1 0 0,5-34 0,-7 31-53,11-38 0,-13 58 59,0 0 0,-1 0-1,1-1 1,-1 1 0,0 0-1,1 0 1,-1 0 0,0 0-1,0 0 1,0 0 0,0 0-1,-1-4 1,0 5-1,1 0 0,-1 0 0,0 0 0,1 0 0,-1 0 0,0 0 0,1 0-1,-1 1 1,0-1 0,0 0 0,0 0 0,0 1 0,0-1 0,0 0 0,0 1 0,0-1 0,0 1 0,0-1 0,0 1 0,0 0 0,0 0 0,0-1 0,-1 1 0,0 0 0,-20-2-73,0 1-1,1 2 1,-1 0 0,1 1 0,-1 1 0,-23 6 0,16-3 7,-38 3-136,-80 1 0,93-7 145,-502 11-212,-203-2 172,75-23 51,431 5 16,-203 5-68,-384 18-59,458-3 124,-70 16 26,95-4 8,100-12-12,-171 8-32,201-6 16,24-1 16,-194 21-50,191-14 77,12-2 6,-263 18-39,204-24 38,-95 2 9,318-16-21,-381 4 54,-103-1-70,490-3 14,-445 4-7,260-13 9,82 2 0,33 8 0,-18-2 0,89 0 0,-1 2 0,-38 5 0,58-5 1,0 0 0,0 0-1,0 1 1,0-1 0,0 1-1,1 0 1,-1 0 0,1 0-1,-1 0 1,1 1 0,0 0 0,0-1-1,0 1 1,0 0 0,0 0-1,1 1 1,0-1 0,-4 6-1,-3 7 9,1 1-1,-11 32 1,11-29-3,-5 14 9,1 1-1,-10 46 0,20-68-4,0 0 0,0 0 1,2 1-1,-1-1 0,2 0 0,0 0 0,0 0 1,1 0-1,1 0 0,4 14 0,-4-20-25,0 0-1,1 0 1,0 0-1,0 0 0,0-1 1,1 1-1,0-1 1,11 10-1,-4-6 159,0 0-1,1-1 0,25 14 1,-4-6-1332,2-2 1,44 13-1,-78-28 1003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2:46.16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165 194 5016,'0'0'7645,"4"10"-7337,4 21 14,-1 0-1,5 50 1,-2 50 914,-9-116-631,0 1 0,6 21 0,-75-443 1835,61 374-2325,0-13 232,5 34-93,2 10-237,-1 0 1,1 0-1,0 0 1,0 0-1,0 0 1,0 1-1,0-1 1,0 0-1,0 0 1,0 0-1,0 0 1,0 0-1,0 0 1,1 0-1,-1 0 1,1-1-1,-1-4 204,0 6-213,0 0-1,0-1 1,-1 1 0,1 0 0,0 0 0,0 0 0,0-1 0,0 1 0,0 0 0,0 0-1,0 0 1,0-1 0,0 1 0,0 0 0,0 0 0,0 0 0,1-1 0,-1 1-1,0 0 1,0 0 0,0 0 0,0-1 0,0 1 0,0 0 0,0 0 0,0 0 0,1-1-1,-1 1 1,0 0 0,0 0 0,0 0 0,0 0 0,1 0 0,-1 0 0,0-1-1,0 1 1,0 0 0,1 0 0,-1 0 0,2-2 39,-1 1-15,0 0 0,0-1 0,1 1 0,-1 0-1,0 0 1,1-1 0,-1 1 0,1 0-1,0 1 1,-1-1 0,1 0 0,0 0-1,0 1 1,-1-1 0,1 1 0,0-1-1,0 1 1,0 0 0,2 0 0,7-2 17,0 1 1,0 0-1,-1 1 1,1 1-1,0 0 1,0 0-1,-1 1 1,1 0-1,-1 1 1,1 0-1,-1 0 1,0 1-1,0 1 1,13 8-1,-11-6 1,-1 0-1,1 1 1,-2 0-1,12 12 1,-20-18-36,0 0 1,0 1-1,0-1 1,0 1-1,0-1 0,-1 1 1,1 0-1,-1 0 1,0-1-1,0 1 1,1 3-1,-2-4-5,0 0 1,0-1-1,0 1 0,0-1 1,0 1-1,0-1 1,0 1-1,-1-1 0,1 1 1,-1-1-1,1 1 0,-1-1 1,1 1-1,-1-1 0,0 0 1,0 1-1,0-1 0,0 0 1,0 0-1,0 0 1,0 0-1,0 0 0,-2 2 1,-3 1 19,-1 0 0,0-1 0,0 0-1,0 0 1,0 0 0,0-1 0,-1 0 0,-14 2 0,13-2-7,-4-1 14,0 0-1,0 0 0,0-1 1,1-1-1,-1 0 1,0-1-1,0-1 0,0 1 1,1-2-1,0 0 0,-1-1 1,-19-10-1,15 6-485,0 0-1,0-2 1,1 0-1,0-1 1,1-1-1,1 0 1,-16-18-1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3:00.8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1 105 3712,'0'0'11290,"3"11"-10955,-1-5-263,1 4 135,0-1 1,0 1 0,-1-1-1,-1 1 1,0 0 0,0-1 0,0 1-1,-3 15 1,2-25-127,0 1 0,0-1 0,0 1 0,0-1 0,0 1 0,0 0 0,0-1 0,1 1 0,-1-1 0,0 1 0,0-1 0,0 1 0,0-1 0,1 1 0,-1-1 0,0 1 0,1-1 0,-1 1 0,0-1 0,1 1 0,-1-1-1,0 1 1,1-1 0,-1 0 0,1 1 0,-1-1 0,1 0 0,-1 1 0,1-1 0,-1 0 0,1 0 0,-1 0 0,1 1 0,-1-1 0,1 0 0,0 0 0,-1 0 0,1 0 0,-1 0 0,1 0 0,-1 0 0,1 0 0,0 0 0,-1 0 0,1 0 0,-1-1 0,2 1 0,-2 0-55,1 0 733,-2 31 432,1-30-1140,0 0-1,0 1 1,0-1 0,0 1 0,1-1 0,-1 0-1,0 1 1,1-1 0,-1 0 0,1 1 0,0-1-1,-1 0 1,1 0 0,0 1 0,0-1 0,0 0-1,0 0 1,1 1 0,-2-10 445,3-59-204,-1 44-231,-1 0 0,-1 0 0,-1 1 0,-1-1 0,0 0 0,-9-30 0,-1 31-284,6 15-2784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3:02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15 3112,'0'0'12226,"-2"12"-11828,1-7-335,-14 91 1257,3-25 254,11-67-1416,0 1-1,0-1 1,-1 0 0,1 1 0,-1-1 0,0 0 0,0 0 0,0 0 0,-1 0-1,1 0 1,-1-1 0,0 1 0,0-1 0,-5 4 0,8-6 144,-1-1-268,1 0 0,-1-1 0,1 1 0,0 0 0,-1-1 0,1 1 0,0 0 0,-1-1 0,1 1 0,0 0 0,-1-1-1,1 1 1,0-1 0,0 1 0,-1 0 0,1-1 0,0 1 0,0-1 0,0 1 0,0-1 0,0 1 0,0-1 0,0 1 0,0-1-1,0 1 1,0-1 0,1-24 155,2 0 1,1 1-1,1 0 0,10-30 0,8-39 313,-23 87-336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61 3616,'0'0'8457,"0"12"-8100,-3 51 523,-10 66 0,-17 159 1132,20-160-973,9-110-727,1 1 0,1 0 0,4 28 0,-5-34 245,1-30-229,1-14-239,-1 1 1,-1-1-1,-5-42 1,-1-17 48,4 14-27,3-179 291,0 210-324,-1 30-15,0 0 0,1-1 0,1 1 0,0 0 0,7-23 0,-8 36-53,0 0 0,0 0-1,0 0 1,0 0 0,0 1-1,0-1 1,0 0 0,1 0-1,-1 1 1,1-1 0,-1 1-1,1-1 1,0 1 0,-1 0-1,1-1 1,0 1 0,0 0-1,0 0 1,0 0 0,0 1-1,0-1 1,0 0 0,0 1-1,0-1 1,1 1 0,-1 0-1,0 0 1,0 0 0,0 0-1,1 0 1,-1 0 0,3 1-1,7 2 17,-1 0 0,0 0 0,0 1 0,18 9 0,-27-12-24,11 6 14,-1 1 1,0 0-1,0 1 1,-1 0-1,0 1 1,0 0-1,-1 0 1,-1 1-1,1 1 1,-2 0-1,14 23 0,3 15 51,34 90-1,-56-134-63,8 22 23,-1 1 0,-1 0-1,9 59 1,-17-82-16,-1-1-1,0 1 1,0 0 0,0-1-1,-1 1 1,1 0 0,-1-1-1,-1 1 1,1-1 0,-1 1-1,0-1 1,0 1 0,-1-1-1,1 0 1,-1 0 0,0-1-1,-1 1 1,1 0 0,-1-1-1,0 0 1,0 0 0,0 0-1,-10 6 1,6-5 32,0-1-1,0-1 1,-1 1 0,1-1-1,-1-1 1,0 1-1,0-1 1,0-1 0,-1 0-1,1 0 1,0-1 0,-12-1-1,-22-1 96,30 1-95,0 0 0,0 1 0,0 0 0,-1 1 1,1 0-1,0 1 0,0 1 0,-13 4 0,25-7-45,0 0-1,0 0 1,1 1-1,-1-1 1,0 1-1,0-1 1,0 0-1,0 1 1,0-1-1,1 1 0,-1 0 1,0-1-1,1 1 1,-1 0-1,0-1 1,1 1-1,-1 0 1,1 0-1,-1 0 1,1-1-1,-1 1 1,1 0-1,0 0 1,-1 0-1,1 0 0,0 0 1,0 0-1,-1 0 1,1 0-1,0 0 1,0-1-1,0 1 1,0 0-1,1 0 1,-1 0-1,0 0 1,0 1-1,2 2-459,0-1-1,-1 0 0,1 0 1,0 0-1,1 0 1,-1-1-1,5 6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1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1191 5920,'0'0'3401,"11"-10"-3042,-3 3-284,6-6 86,-1-1 0,0 0 1,19-26-1,18-37 509,44-62 997,-34 58 380,-58 79-1834,-1 0 0,0 0 1,0-1-1,0 1 1,0-1-1,-1 1 1,1-1-1,-1 1 0,1-1 1,-1 1-1,0-1 1,0-2-1,0 5-166,1-1 1,-1 1-1,0 0 0,1 0 0,-1-1 0,0 1 1,0 0-1,1 0 0,-1-1 0,1 1 1,-1 0-1,0 0 0,1 0 0,-1 0 0,0 0 1,1 0-1,-1 0 0,1 0 0,-1-1 1,0 1-1,1 0 0,-1 1 0,1-1 0,-1 0 1,0 0-1,1 0 0,-1 0 0,1 0 1,-1 0-1,0 0 0,1 1 0,-1-1 0,0 0 1,1 0-1,15 9 477,9 18-165,-21-24-317,0 1-1,0-1 1,-1 1-1,1 0 1,-1 0 0,0 0-1,0 0 1,-1 1-1,1-1 1,-1 1-1,0 0 1,1 5-1,3 32 188,-5-29-115,1 0 0,4 17-1,-6-27-91,1 0-1,1 0 1,-1 0-1,0 0 1,1 0-1,-1-1 0,1 1 1,0 0-1,0-1 1,0 1-1,0-1 1,0 0-1,0 0 1,4 3-1,-4-4-11,0 0 1,0-1-1,0 1 1,0-1-1,0 0 1,0 1-1,0-1 1,0 0-1,0 0 0,-1 0 1,1 0-1,0-1 1,0 1-1,0 0 1,3-2-1,0 1 3,-1 0-1,0-1 1,0 0-1,0 1 1,7-6 0,13-12 53,-1-2 0,0-1 0,20-25 0,-34 35-13,0 0-1,13-22 1,-23 42-37,1-1 0,-1 1 0,1 0 0,1 0 0,-1-1 0,1 1 0,1 0 0,-1-1 0,1 1 0,1-1 0,-1 0 0,7 12 0,-8-18-15,1 1-1,-1-1 0,1 1 0,-1-1 0,1 1 1,0-1-1,-1 0 0,1 0 0,0 0 1,0 0-1,0 0 0,0 0 0,0-1 0,0 1 1,0-1-1,0 1 0,0-1 0,0 0 0,0 1 1,0-1-1,0 0 0,1-1 0,-1 1 1,0 0-1,0 0 0,0-1 0,0 0 0,0 1 1,0-1-1,0 0 0,0 0 0,0 0 1,1-1-1,7-4 8,-1 1-1,-1-2 1,1 1 0,-1-1 0,9-10 0,1-3 3,-2 0 0,0-2 0,-1 0 1,-1 0-1,-2-1 0,13-30 0,47-153 76,-65 186-79,8-39 26,9-65 0,-9 39 45,0-27 124,-63 454 299,12-113-344,-19 141 120,42-272-31,-4-1 0,-50 159-1,67-256-243,-9 21 85,9-21-87,0 0 1,0-1 0,0 1 0,0 0 0,0 0 0,0-1-1,0 1 1,0 0 0,0 0 0,0-1 0,-1 1 0,1 0-1,0 0 1,0-1 0,0 1 0,0 0 0,0 0 0,-1-1 0,1 1-1,0 0 1,0 0 0,0 0 0,-1 0 0,1-1 0,0 1-1,0 0 1,-1 0 0,1 0 0,0 0 0,0 0 0,-1 0-1,1 0 1,0-1 0,-1 1 0,1 0 0,0 0 0,0 0-1,-1 0 1,1 0 0,0 0 0,-1 1 0,1-1 0,0 0 0,0 0-1,-1 0 1,1 0 0,0 0 0,0 0 0,-1 0 0,1 0-1,0 1 1,0-1 0,-1 0 0,1 0 0,0 0 0,0 1-1,0-1 1,0 0 0,-1 0 0,1 0 0,0 1 0,0-1-1,0 0 1,0 0 0,0 1 0,0-1 0,-1 0 0,1 1 0,-1-6 8,0 1 1,0-1-1,1 1 1,-1-1 0,1 0-1,0 1 1,1-1 0,-1 0-1,2-5 1,12-48 31,-7 35-25,5-16-12,1 0-1,2 1 1,2 1 0,1 0 0,2 2-1,33-45 1,-28 44-14,94-124-83,-45 59-15,76-140 0,-133 212 101,-1 0 17,-1-1 0,-2 0 0,14-44 0,16-97 37,-34 128-27,-3 18 35,-2 1 0,-1-1 0,-1-29 0,-14 98 135,-4 49-78,-4 125-1,14 96 224,27-45 74,-14-202-421,-7-67-4,0 1 1,0-1-1,0 1 1,0-1-1,0 1 1,0 0 0,0-1-1,0 1 1,0-1-1,0 1 1,1 0-1,-1-1 1,0 1-1,0-1 1,1 1-1,-1-1 1,0 1-1,1-1 1,-1 1-1,0-1 1,1 1-1,-1-1 1,0 1-1,1-1 1,-1 0-1,1 1 1,-1-1-1,1 0 1,0 1-1,0-1-178,-1 0-1,1-1 0,0 1 0,-1 0 0,1-1 0,-1 1 0,1 0 0,-1-1 0,0 1 0,1-1 0,-1 1 0,1-1 0,-1 1 0,0-1 0,1 1 0,-1-1 0,0 1 0,1-1 0,-1 0 0,0 1 0,0-1 0,0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1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11152,'0'0'2138,"16"0"-1868,39 2 118,72 10 0,-96-7-221,-1 0 105,32 9 0,-53-11-179,0 0-1,1 1 0,-2 0 1,1 0-1,0 1 1,-1 0-1,12 10 0,14 13-1913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1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71 8936,'0'0'680,"-62"-30"-488,58 18 0,10-1-112,10-3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1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155 602 5224,'0'0'4761,"-12"1"-4164,-38 4 19,44-4-430,1 1-1,-1-1 0,0 1 1,1 1-1,-1-1 0,1 1 1,0-1-1,0 2 0,0-1 1,0 0-1,1 1 0,-1 0 1,-5 6-1,9-8-94,-1 1 0,0-1 0,1 0 0,0 1 0,-1-1 0,1 1 0,0-1 0,1 1 0,-1 0 0,0-1-1,1 1 1,-1 0 0,1 0 0,0-1 0,0 1 0,0 0 0,0 0 0,0 0 0,1-1 0,-1 1 0,1 0 0,0-1 0,0 1 0,0 0 0,0-1 0,3 4 0,-2 0 11,1-1-1,0 1 1,1-1 0,-1 0-1,1 0 1,0-1 0,0 1-1,0-1 1,1 0-1,0 0 1,6 4 0,-3-4-4,0-1-1,0 0 1,1 0 0,-1-1 0,1 0-1,0-1 1,-1 1 0,1-2-1,0 1 1,0-1 0,0-1 0,0 1-1,11-4 1,-17 4-55,1-1-1,0 0 1,-1 0-1,0 0 1,1 0-1,-1 0 0,0-1 1,1 0-1,-1 1 1,0-1-1,0 0 1,0-1-1,-1 1 1,1 0-1,-1-1 1,1 0-1,-1 1 1,0-1-1,0 0 0,0 0 1,0 0-1,0-1 1,-1 1-1,1 0 1,-1-1-1,0 1 1,0-1-1,0 1 1,-1-1-1,1 1 1,-1-1-1,0 1 0,0-1 1,-1-6-1,0 5 13,0 0 0,0 0-1,0 0 1,-1 0 0,0 0-1,0 0 1,0 1 0,0-1-1,-1 1 1,-5-8 0,6 10-29,0-1 0,-1 1-1,1 0 1,0 0 0,-1 0 0,1 0 0,-1 0 0,0 0 0,1 1 0,-1-1 0,0 1-1,0 0 1,0 0 0,0 0 0,0 0 0,-1 0 0,1 1 0,-4-1 0,3 0 15,-1-1-14,6 5-6,3-2-10,-1 0 0,1 0 0,-1-1-1,1 1 1,-1-1 0,1 1 0,5-1 0,0 0 2,-1 1-1,0-1 0,0-1-1,0 1 1,0-1 0,0-1 0,-1 1-1,1-2 1,0 1 0,-1-1 0,0 0-1,1 0 1,10-8 0,-5 3 33,-1 0 0,0-1 1,0-1-1,-1 0 0,17-21 0,-16 14 32,0 0 1,-1 0-1,-1-2 0,-1 1 0,0-1 1,6-24-1,29-124 450,-36 133-403,2-11 52,16-79 635,-27 251-269,2-38-486,-15 348 239,-35-4 26,43-392-250,-3 0-1,-1 0 0,-2-1 1,-20 48-1,31-87-62,1 0-1,0 0 0,-1 0 1,0 0-1,1 0 0,-1 0 0,0 0 1,1 0-1,-1 0 0,0 0 1,0 0-1,0 0 0,0 0 1,0-1-1,0 1 0,0 0 1,0-1-1,0 1 0,-2 0 1,2-1-3,0 0 0,0 0 0,1 0 0,-1-1-1,0 1 1,0 0 0,0 0 0,1 0 0,-1-1 0,0 1 0,0-1 0,1 1 0,-1 0 0,0-1 0,1 1 0,-1-1 0,0 0 0,1 1 0,-1-1 0,0-1 0,-3-3 13,0-1 0,1 1 0,0-1 1,0 0-1,-3-8 0,1-3 16,1 1-1,1-1 1,0 0 0,1 0-1,0 0 1,2 0 0,0 0-1,1 0 1,0 0-1,7-27 1,-5 29-7,1 0 0,1 1 0,0-1 1,0 1-1,2 0 0,0 0 0,0 1 0,1 0 0,1 1 0,0-1 1,1 2-1,11-12 0,-7 11 25,1 1-1,0 0 1,1 1 0,0 1 0,1 0-1,0 1 1,33-10 0,-24 11 43,0 1-1,1 1 1,0 1 0,49 0 0,-62 5-87,0-1 0,0 0-1,1-1 1,-1-1 0,0 0 0,0-1 0,0 0 0,-1-1 0,25-11-1,-15 1-3646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29T15:14:2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324 574 6328,'0'0'5268,"-13"-5"-4863,-40-17-18,46 21-304,1 0-1,0 0 1,0 0 0,-1 1 0,1 0 0,0 0 0,0 1 0,-1 0 0,1 0 0,0 0 0,0 1 0,0 0 0,0 0-1,0 1 1,0-1 0,-8 7 0,9-7-26,-3 2 67,0 1 1,-1 1-1,2-1 0,-1 1 1,0 0-1,-10 13 0,14-15-36,0 1 0,1 0 0,-1 0-1,1 0 1,0 0 0,0 1 0,1-1 0,-1 1 0,1 0-1,1 0 1,-3 10 0,4-14-48,0 0-1,0 1 1,0-1 0,0 0-1,1 0 1,-1 1-1,1-1 1,-1 0 0,1 1-1,0-1 1,0 0 0,0 0-1,0 0 1,0 0-1,0 0 1,1 0 0,-1 0-1,0 0 1,1-1-1,0 1 1,-1-1 0,1 1-1,0-1 1,0 1-1,0-1 1,3 2 0,0-1 27,1 1 0,-1-1 0,1 0 0,-1 0 1,1-1-1,0 1 0,-1-1 0,1-1 0,7 1 0,-6-1-4,-1-1 0,0 1 0,1-2 0,-1 1 0,0 0 0,0-1-1,0 0 1,0-1 0,0 0 0,-1 1 0,1-2 0,-1 1 0,1-1-1,-1 1 1,-1-1 0,6-5 0,1-3 123,-1 0 1,0-1-1,0 0 0,-2 0 1,9-17-1,-7-2 437,-9 25-44,-6 22-277,1 2-198,-34 142 433,16-4-212,15-92-131,-3-1 0,-23 83 0,29-133-139,0-1 0,-1 1 1,0-2-1,-1 1 0,0 0 0,0-1 0,-1 0 1,-1-1-1,-14 16 0,21-24-45,0 0 1,0 0-1,-1 0 0,1 0 1,0-1-1,0 1 0,-1 0 1,1-1-1,-1 1 0,1-1 0,0 1 1,-1-1-1,1 0 0,-1 1 1,1-1-1,-1 0 0,1 0 1,-1 0-1,1 0 0,-3-1 1,1 0 1,0 0 0,0 0 0,1 0 0,-1 0 0,1-1 0,-1 1 0,1-1 0,0 0 0,0 0 0,-3-2 0,-1-3 11,0 1 0,1-1 0,0 0 0,0 0-1,1-1 1,-5-11 0,5 9-11,0-1 0,1 0 0,1 0-1,-1 0 1,2 0 0,0 0 0,0 0 0,1 0-1,0 0 1,1-1 0,1 1 0,-1 0 0,2 0-1,0 0 1,0 1 0,1-1 0,0 1 0,0 0-1,1 0 1,7-10 0,-2 5-4,1 0 1,0 0-1,1 1 0,1 1 1,0 0-1,1 1 1,1 0-1,-1 1 0,2 1 1,-1 0-1,24-10 0,75-32-25,-90 42 34,0-1 1,-1-1 0,-1-1-1,0-1 1,39-32-1,-46 28 1,-1 1 1,0-2-1,-1 0 0,-1 0 0,13-29 0,-5 9 33,-10 27-1,-9 11-43,0-1-1,0 1 0,0 0 0,0 0 0,0-1 0,0 1 1,0 0-1,0-1 0,-1 1 0,1-1 0,0 1 0,-1-1 1,0 1-1,1-4 0,-1 5-5,0 0 0,0 0 0,0 0 1,0 0-1,0-1 0,0 1 0,0 0 0,0 0 1,0 0-1,0 0 0,0 0 0,0 0 0,0 0 1,0 0-1,0 0 0,1 0 0,-1 0 0,0 0 1,0-1-1,0 1 0,0 0 0,0 0 0,0 0 0,0 0 1,0 0-1,0 0 0,0 0 0,0 0 0,0 0 1,0 0-1,0 0 0,0 0 0,1 0 0,-1 0 1,0 0-1,0 0 0,0 0 0,0 0 0,0 0 0,0 0 1,0 0-1,0 0 0,0 0 0,0 0 0,0 0 1,1 0-1,-1 0 0,0 0 0,0 0 0,0 0 1,0 0-1,0 0 0,0 0 0,0 0 0,0 0 1,0 0-1,0 0 0,0 0 0,0 0 0,0 0 0,1 0 1,-1 1-1,2 6 15,-11 40 64,2 1 0,0 79 0,6-119-73,2 42 70,-1-47-62,1 0 0,-1 0 0,1 0 0,0 0 0,0 0 0,0 1 0,0-1 0,0-1 0,1 1-1,-1 0 1,1 0 0,4 4 0,-5-6-9,0 0-1,0-1 1,0 1-1,1-1 1,-1 0 0,0 1-1,1-1 1,-1 0-1,0 0 1,1 1-1,-1-1 1,0 0 0,1-1-1,-1 1 1,0 0-1,1 0 1,-1-1-1,0 1 1,0 0 0,1-1-1,1 0 1,26-15 43,-7-2 23,35-40 0,-28 24 10,31-49 0,-27 36 24,-21 34-38,-7 14-17,-3 7-17,-1 10-14,0-1 1,1 1-1,0-1 1,2 0 0,0 0-1,1 0 1,0 0-1,2-1 1,7 16-1,-12-29-17,0-1 0,-1 1 0,1-1 0,0 1 0,0-1 0,1 0 0,-1 0-1,0 0 1,1 0 0,-1 0 0,1-1 0,-1 1 0,1-1 0,4 2 0,-5-2 1,1-1 0,-1 1-1,0-1 1,0 0 0,1 0 0,-1 0 0,0 0-1,0 0 1,1 0 0,-1-1 0,0 1 0,0-1-1,1 0 1,-1 1 0,0-1 0,0 0 0,0 0 0,0-1-1,3-1 1,2-2 9,-1-1-1,0 1 1,0-1 0,-1 0-1,0 0 1,0-1 0,7-12-1,1-5 40,9-26 0,-13 28 7,19-33-1,-10 20 66,-20 40-122,1 0 1,0 0 0,0 0-1,0 0 1,0 0 0,1 0-1,0 9 1,4 44 10,-1-38 10,10 38 0,-11-52-18,0 0 0,0 1 1,1-1-1,0-1 0,0 1 1,0 0-1,1-1 0,0 1 1,8 8-1,-11-13-3,1 0-1,0 0 1,0-1 0,0 1 0,0 0 0,0-1-1,0 1 1,0-1 0,0 0 0,0 1 0,0-1-1,0 0 1,0 0 0,0-1 0,0 1 0,0 0-1,0-1 1,0 1 0,0-1 0,2-1-1,40-16 10,25-23 22,99-74 0,-165 112-36,5-2-3,-4 3 10,-1 0 0,0 0 1,0 0-1,0-1 0,0 0 0,0 1 1,0-1-1,-1 0 0,1 0 0,-1 0 1,3-6-1,-11 17 0,-1 0 0,0 0 0,0-1 0,-16 12 1,11-9-18,11-9 12,-14 11-6,1 0 0,1 1 0,0 0 1,1 1-1,0 0 0,1 1 0,-14 26 0,24-40 8,0 0 1,1 0-1,-1 0 0,1 0 1,-1 0-1,1 1 1,-1-1-1,1 0 1,0 0-1,0 0 0,-1 1 1,1-1-1,0 0 1,0 0-1,0 0 0,0 1 1,1-1-1,-1 0 1,0 0-1,0 0 0,1 1 1,-1-1-1,1 0 1,-1 0-1,1 0 0,-1 0 1,1 0-1,0 0 1,0 0-1,-1 0 1,1 0-1,0 0 0,0 0 1,0 0-1,0-1 1,0 1-1,0 0 0,0-1 1,0 1-1,0-1 1,2 1-1,1 0-3,-1 0-1,1 0 1,-1 0 0,1-1-1,-1 0 1,1 0 0,-1 0-1,1 0 1,-1 0 0,1-1-1,-1 0 1,1 0 0,5-1 0,1-4 1,1 1 0,-1-1 0,1-1 1,-2 0-1,1 0 0,-1-1 0,0-1 1,-1 1-1,0-1 0,11-15 0,-2-2 14,-1 0 0,25-56 0,-25 42-7,-2 0 0,15-68 0,3-87-72,-30 174 56,-1 1-1,0-1 1,-2 0-1,0 1 1,-7-35 0,8 54 8,0 0 0,0 0 1,0 0-1,-1 0 1,1 0-1,0 0 0,-1 0 1,1 0-1,-1 0 1,1 0-1,-1 0 0,0 0 1,1 0-1,-1 0 1,0 1-1,0-1 0,1 0 1,-1 0-1,-1 0 1,1 1-1,1 0 0,-1-1 1,0 1-1,0 0 0,1 0 1,-1 0-1,0 0 0,0 0 1,1 0-1,-1 0 0,0 1 1,0-1-1,1 0 0,-1 0 1,0 0-1,1 1 0,-1-1 1,0 0-1,1 1 0,-2 0 1,-2 2-4,0 0 0,1 1 1,-1-1-1,1 1 0,0 0 1,0 0-1,-3 5 1,-5 11 1,1 0 0,1 2 1,1-1-1,1 1 0,0 0 1,2 0-1,1 1 0,-2 30 1,3 7-4,2-1 0,9 62 0,-5-93-5,12 54 1,-12-71 7,1 1 1,0-1-1,0 1 1,1-1-1,1-1 1,0 1-1,8 10 1,-13-19 3,1 0 0,0 1 1,0-1-1,0-1 0,0 1 0,0 0 1,0 0-1,0-1 0,1 1 0,-1-1 0,1 0 1,-1 0-1,1 0 0,0 0 0,-1 0 1,1 0-1,0-1 0,4 1 0,-4-1 3,1 0 0,0-1 0,0 1 0,-1-1 0,1 0 0,-1 0 0,1 0-1,0-1 1,-1 1 0,0-1 0,1 0 0,2-3 0,4-2 9,-1-1 0,0 0 0,0-1 0,-1 0 0,0 0 0,0-1 0,7-13 1,2-7 36,-12 19-22,1 0-1,0 1 0,1 0 0,13-16 0,-9 94 59,-10-55-70,1-1 0,1 1 0,0 0 0,0-1 0,1 0 0,1 0 1,0 0-1,10 17 0,-15-29-13,1 1 0,-1-1 0,1 1 0,-1-1 0,0 1 0,1-1 0,-1 1 0,1-1 0,-1 1 0,1-1 0,0 1 0,-1-1 0,1 0 0,-1 1 0,1-1 0,0 0 0,-1 0 0,1 1 0,0-1 0,-1 0 0,1 0 0,0 0 0,-1 0 0,1 0 0,0 0 0,-1 0 1,1 0-1,1 0 0,0-1 4,0 0 1,0 0-1,0 1 1,0-2-1,0 1 1,0 0-1,0 0 1,3-3-1,3-4 18,0 0 0,11-14-1,-18 22-22,24-37 65,-18 26-34,1-1 1,0 2 0,1-1 0,14-13-1,-23 24-30,1 0-1,-1-1 0,0 1 0,1 0 0,-1-1 0,0 1 0,1 0 0,-1-1 0,1 1 0,-1 0 0,1 0 0,-1-1 0,1 1 0,-1 0 0,1 0 0,-1 0 0,1 0 0,-1 0 0,1 0 0,-1 0 0,1 0 0,-1 0 0,1 0 0,-1 0 0,1 0 0,-1 0 0,1 0 0,-1 0 0,1 1 0,-1-1 0,1 0 0,-1 0 0,0 1 0,1-1 0,-1 0 0,1 0 0,-1 1 0,0-1 0,1 0 0,-1 1 1,1-1-1,-1 1 0,0-1 0,0 1 0,1-1 0,-1 0 0,0 1 0,0-1 0,0 1 0,1-1 0,-1 1 0,0-1 0,0 1 0,0-1 0,0 1 0,0-1 0,0 1 0,0 0 0,3 40 63,-2-30-46,4 62 152,-5-72-169,0-1 0,0 0 0,0 0 0,0 1 0,0-1 0,0 0-1,0 1 1,0-1 0,0 0 0,0 0 0,0 1 0,0-1 0,0 0 0,0 0 0,0 1 0,0-1-1,1 0 1,-1 0 0,0 1 0,0-1 0,0 0 0,0 0 0,0 0 0,1 1 0,-1-1 0,0 0-1,0 0 1,1 0 0,-1 0 0,0 1 0,0-1 0,0 0 0,1 0 0,-1 0 0,0 0 0,0 0-1,1 0 1,-1 0 0,0 0 0,1 0 0,12-5 44,10-16 22,-3-2 14,25-21 0,-44 42-72,1 1 0,0-1 0,0 0-1,0 1 1,1-1 0,-1 1 0,0 0 0,0 0-1,5-1 1,-6 1-6,-1 1 0,1 0 0,0 0-1,0 1 1,0-1 0,-1 0 0,1 0 0,0 0 0,0 1-1,0-1 1,-1 0 0,1 0 0,0 1 0,-1-1-1,1 1 1,0-1 0,-1 1 0,1-1 0,0 1 0,-1-1-1,1 1 1,-1 0 0,1-1 0,-1 1 0,1 0-1,-1-1 1,0 1 0,1 0 0,-1 0 0,0-1 0,0 1-1,1 1 1,0 1 0,0-1 0,0 1 0,0-1-1,1 1 1,-1-1 0,1 1 0,-1-1 0,1 0-1,0 0 1,0 0 0,0 0 0,0 0 0,0-1 0,1 1-1,-1 0 1,0-1 0,1 0 0,-1 1 0,1-1-1,0 0 1,-1 0 0,1-1 0,0 1 0,-1-1 0,1 1-1,5-1 1,-1 0-5,0-1-1,0 0 0,0 0 1,-1 0-1,1-1 0,0 0 1,-1-1-1,1 0 0,11-6 1,8-6 12,-1 0 1,0-2-1,-1-1 1,28-27-1,-41 37-1,-10 7-9,1 0 0,0 0 0,0 0 1,-1 0-1,1-1 0,-1 1 1,1 0-1,-1-1 0,0 1 1,2-4-1,-47 52 92,39-41-85,-6 6-1,2-1 1,0 2 0,-14 23 0,21-33-5,0 0 1,1 1 0,0-1-1,-1 0 1,1 1 0,1-1 0,-1 1-1,0-1 1,1 1 0,0 0 0,-1-1-1,2 1 1,-1-1 0,0 1 0,1-1-1,-1 1 1,1-1 0,0 1-1,0-1 1,1 1 0,-1-1 0,3 4-1,-4-5 2,1-1 0,0 1 0,0 0-1,0 0 1,0-1 0,1 1 0,-1-1-1,0 1 1,1-1 0,-1 1-1,1-1 1,-1 0 0,1 0 0,0 0-1,-1 0 1,1 0 0,0 0 0,0 0-1,0 0 1,0-1 0,0 1-1,0-1 1,0 0 0,0 1 0,0-1-1,0 0 1,0 0 0,0 0 0,0 0-1,0-1 1,0 1 0,-1-1-1,1 1 1,2-1 0,1-2 9,0 0 0,-1 0 0,0 0 0,1 0 0,-1 0 1,0-1-1,-1 0 0,1 0 0,-1 0 0,0 0 0,5-8 0,24-49 161,9-12 298,-41 73-468,0 1 0,0-1 1,0 0-1,0 0 0,0 0 0,0 0 0,0 1 0,0-1 1,0 0-1,0 0 0,0 0 0,0 0 0,0 0 1,0 1-1,0-1 0,0 0 0,0 0 0,0 0 0,0 0 1,1 0-1,-1 0 0,0 1 0,0-1 0,0 0 0,0 0 1,0 0-1,0 0 0,1 0 0,-1 0 0,0 0 1,0 0-1,0 0 0,0 0 0,0 0 0,1 0 0,-1 0 1,0 0-1,0 0 0,0 0 0,0 0 0,1 0 0,-1 0 1,0 0-1,0 0 0,0 0 0,0 0 0,0 0 1,1 0-1,-1 0 0,0 0 0,0 0 0,0 0 0,0 0 1,0 0-1,0 0 0,1-1 0,-1 1 0,0 17 84,-5 42 57,-1 21 31,-3 0 0,-26 101 1,24-140-112,-2-2 0,-26 56 0,32-80-41,-1-1 0,-1 1-1,0-2 1,-1 1 0,0-1 0,-1-1 0,-1 0 0,0 0 0,-15 10-1,20-18-14,0 0 0,0 0-1,0-1 1,0 0 0,-1 0-1,0-1 1,0 0 0,1 0-1,-1-1 1,0 0 0,0-1-1,-16 0 1,21 0-11,-1 0 0,1 0 0,0-1 0,-1 1 0,1-1 0,-1 0 0,1 0 0,0 0 0,0 0 0,-1-1 0,1 1 0,0-1 0,0 0 0,0 0 0,1 0 0,-1 0 0,0-1 0,1 1 0,0 0 0,-1-1 0,1 0 0,0 0 0,0 0 0,0 0 0,1 0 0,-1 0 0,1 0 0,0 0 0,0-1 0,0 1 0,-1-5 0,2 2-3,0 1 1,0-1 0,0 0-1,1 1 1,0-1 0,0 1 0,1-1-1,-1 1 1,1 0 0,0 0-1,1-1 1,-1 1 0,5-5-1,0-1 1,0 0 0,2 1 0,-1 0 0,16-14 0,0 2-75,1 1-1,1 1 1,1 1 0,1 1-1,55-25 1,-62 29-164,-4 3-1366,-6 8-3591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D42F-7F50-4964-A62B-D70448231F04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75ED-01C2-4E7A-87A3-3D308723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3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D75ED-01C2-4E7A-87A3-3D30872350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8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DF31-B796-5D59-0917-B8437504E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0E3BA6-6031-DE43-B1FB-1EE2A263F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D6FA8-6118-BFD3-8DEE-032432FD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877E2-3779-6470-6334-1AEB711A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457D3-04F1-B4D4-2CB5-996628BD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7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16CB-0DF7-CD8F-F105-74AFD6CB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C591D-C7C4-322A-D756-1406B53E0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B6DC9-1F85-31E5-48D0-9A16C31B8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8407A-556C-B200-E3CE-50EB4755C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5E234-CD74-0823-5F90-380DB2B4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0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0002AB-E3B5-254B-1897-394F50BD3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FC5E7-83DA-98AB-BF48-15EB4336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1597D-BEBD-C604-18A2-63858D7A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537AE-2525-6B5B-A0F9-CA3707537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2B09-F120-C7BE-C3AE-6FCD0BE3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4144-9E4B-27B4-3313-A210DEC16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1614-E32F-34A9-78F2-EFF60BEA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22D8A-A701-F56D-46A8-58A59163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D8293-5CEF-D982-C55E-6253B1082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58AAF-28E0-4AD4-D8CA-896B46E1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0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8364-E84D-1185-7856-06E3C438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F50DE-30DA-3897-9340-A9DB5C614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2FCA-F8A3-5902-F656-FBC8402F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5EF4-980A-C575-AAFB-A944C9E3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95BD5-9877-6E38-4F3D-21765662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6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FA51D-7164-1711-A5F5-A51804D93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8E5-5AFF-743F-F4FE-E8282F597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98D45-C452-FF0F-C830-01507BA4F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E777D-1B05-4A46-119D-C61BB765E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6584DF-A770-1630-88FC-D5224A34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0A177-AF76-1043-85A9-324C9F432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8CDD-F688-E869-C66D-72FE538F7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9E59E-BFCE-F67D-8B72-BE36FAE4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D8F2E-03A2-4E47-7641-D2BDC107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F48FF-3815-1C73-CCC3-005C6D6463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B3E07E-7E5E-5BC1-12CD-F65C9943F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7976-46BE-1E5F-1AAA-2B2E7B6CD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7B6E2-B2BE-1F6D-E6E0-6387853E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A1291-DEA6-B552-9D18-36F0A441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66E0-B994-C086-466D-6621B339D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573273-3AE6-F5B2-C4D9-A5F27BF9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6AD68-D4B4-47C6-9FA8-A3EFAE189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ED9E1-C5C7-DE20-3572-1AC4FD1F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590483-5967-291E-B4D7-07C0A9F6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4475D-8157-B558-BD9A-70BB3E1D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51BED-97B3-F3F5-394A-CB5773689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3664-B02C-882E-67CE-7CC187A0D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A81C-3829-A54F-986A-74FC762C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0E2FA-B7FE-C9B2-09F6-C30F0C4A3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68E80-1A8F-6136-C970-18238282B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C4FCB-80E4-30BB-0FC0-7496602F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7F227-4491-9AE3-2EEF-A5D4C4B1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9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8F2F-E68E-9624-7801-631E8BF1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05F3-08C5-924A-633F-1D56EA4DA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DF406-44FA-7DE0-3124-7E7A6E689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05CF0-212A-E602-0B14-3318F5D5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F358E-B3F8-C690-E568-4839FD5D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6B6B0-EFA4-21AF-3590-241A636D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D188D-A982-A80E-D241-D88D2CB7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3B218-8ADD-D9CC-1535-D51C883C8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8362E-E180-775F-BBCE-D7738D9B0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E4E19-2AF1-4CA0-BDEE-88EBADAAAB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8388D-7498-18FF-940D-B852B5DE3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95650-CCE7-851B-21F3-26C19E3D6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7A8F82-0B8A-4314-ABC4-0A1C249B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1.png"/><Relationship Id="rId21" Type="http://schemas.openxmlformats.org/officeDocument/2006/relationships/image" Target="../media/image1403.png"/><Relationship Id="rId63" Type="http://schemas.openxmlformats.org/officeDocument/2006/relationships/image" Target="../media/image1424.png"/><Relationship Id="rId159" Type="http://schemas.openxmlformats.org/officeDocument/2006/relationships/customXml" Target="../ink/ink1585.xml"/><Relationship Id="rId170" Type="http://schemas.openxmlformats.org/officeDocument/2006/relationships/image" Target="../media/image1477.png"/><Relationship Id="rId226" Type="http://schemas.openxmlformats.org/officeDocument/2006/relationships/customXml" Target="../ink/ink1620.xml"/><Relationship Id="rId107" Type="http://schemas.openxmlformats.org/officeDocument/2006/relationships/image" Target="../media/image1446.png"/><Relationship Id="rId11" Type="http://schemas.openxmlformats.org/officeDocument/2006/relationships/image" Target="../media/image1398.png"/><Relationship Id="rId32" Type="http://schemas.openxmlformats.org/officeDocument/2006/relationships/customXml" Target="../ink/ink1521.xml"/><Relationship Id="rId53" Type="http://schemas.openxmlformats.org/officeDocument/2006/relationships/image" Target="../media/image1419.png"/><Relationship Id="rId74" Type="http://schemas.openxmlformats.org/officeDocument/2006/relationships/customXml" Target="../ink/ink1542.xml"/><Relationship Id="rId128" Type="http://schemas.openxmlformats.org/officeDocument/2006/relationships/customXml" Target="../ink/ink1569.xml"/><Relationship Id="rId149" Type="http://schemas.openxmlformats.org/officeDocument/2006/relationships/customXml" Target="../ink/ink1580.xml"/><Relationship Id="rId5" Type="http://schemas.openxmlformats.org/officeDocument/2006/relationships/image" Target="../media/image1395.png"/><Relationship Id="rId95" Type="http://schemas.openxmlformats.org/officeDocument/2006/relationships/image" Target="../media/image1440.png"/><Relationship Id="rId160" Type="http://schemas.openxmlformats.org/officeDocument/2006/relationships/image" Target="../media/image1472.png"/><Relationship Id="rId181" Type="http://schemas.openxmlformats.org/officeDocument/2006/relationships/customXml" Target="../ink/ink1596.xml"/><Relationship Id="rId216" Type="http://schemas.openxmlformats.org/officeDocument/2006/relationships/customXml" Target="../ink/ink1615.xml"/><Relationship Id="rId237" Type="http://schemas.openxmlformats.org/officeDocument/2006/relationships/image" Target="../media/image1509.png"/><Relationship Id="rId258" Type="http://schemas.openxmlformats.org/officeDocument/2006/relationships/customXml" Target="../ink/ink1636.xml"/><Relationship Id="rId22" Type="http://schemas.openxmlformats.org/officeDocument/2006/relationships/customXml" Target="../ink/ink1516.xml"/><Relationship Id="rId43" Type="http://schemas.openxmlformats.org/officeDocument/2006/relationships/image" Target="../media/image1414.png"/><Relationship Id="rId64" Type="http://schemas.openxmlformats.org/officeDocument/2006/relationships/customXml" Target="../ink/ink1537.xml"/><Relationship Id="rId118" Type="http://schemas.openxmlformats.org/officeDocument/2006/relationships/customXml" Target="../ink/ink1564.xml"/><Relationship Id="rId139" Type="http://schemas.openxmlformats.org/officeDocument/2006/relationships/image" Target="../media/image1462.png"/><Relationship Id="rId85" Type="http://schemas.openxmlformats.org/officeDocument/2006/relationships/image" Target="../media/image1435.png"/><Relationship Id="rId150" Type="http://schemas.openxmlformats.org/officeDocument/2006/relationships/image" Target="../media/image1467.png"/><Relationship Id="rId171" Type="http://schemas.openxmlformats.org/officeDocument/2006/relationships/customXml" Target="../ink/ink1591.xml"/><Relationship Id="rId192" Type="http://schemas.openxmlformats.org/officeDocument/2006/relationships/image" Target="../media/image1488.png"/><Relationship Id="rId206" Type="http://schemas.openxmlformats.org/officeDocument/2006/relationships/customXml" Target="../ink/ink1610.xml"/><Relationship Id="rId227" Type="http://schemas.openxmlformats.org/officeDocument/2006/relationships/image" Target="../media/image1504.png"/><Relationship Id="rId248" Type="http://schemas.openxmlformats.org/officeDocument/2006/relationships/customXml" Target="../ink/ink1631.xml"/><Relationship Id="rId12" Type="http://schemas.openxmlformats.org/officeDocument/2006/relationships/customXml" Target="../ink/ink1511.xml"/><Relationship Id="rId33" Type="http://schemas.openxmlformats.org/officeDocument/2006/relationships/image" Target="../media/image1409.png"/><Relationship Id="rId108" Type="http://schemas.openxmlformats.org/officeDocument/2006/relationships/customXml" Target="../ink/ink1559.xml"/><Relationship Id="rId129" Type="http://schemas.openxmlformats.org/officeDocument/2006/relationships/image" Target="../media/image1457.png"/><Relationship Id="rId54" Type="http://schemas.openxmlformats.org/officeDocument/2006/relationships/customXml" Target="../ink/ink1532.xml"/><Relationship Id="rId75" Type="http://schemas.openxmlformats.org/officeDocument/2006/relationships/image" Target="../media/image1430.png"/><Relationship Id="rId96" Type="http://schemas.openxmlformats.org/officeDocument/2006/relationships/customXml" Target="../ink/ink1553.xml"/><Relationship Id="rId140" Type="http://schemas.openxmlformats.org/officeDocument/2006/relationships/customXml" Target="../ink/ink1575.xml"/><Relationship Id="rId161" Type="http://schemas.openxmlformats.org/officeDocument/2006/relationships/customXml" Target="../ink/ink1586.xml"/><Relationship Id="rId182" Type="http://schemas.openxmlformats.org/officeDocument/2006/relationships/image" Target="../media/image1483.png"/><Relationship Id="rId217" Type="http://schemas.openxmlformats.org/officeDocument/2006/relationships/image" Target="../media/image1499.png"/><Relationship Id="rId6" Type="http://schemas.openxmlformats.org/officeDocument/2006/relationships/customXml" Target="../ink/ink1508.xml"/><Relationship Id="rId238" Type="http://schemas.openxmlformats.org/officeDocument/2006/relationships/customXml" Target="../ink/ink1626.xml"/><Relationship Id="rId259" Type="http://schemas.openxmlformats.org/officeDocument/2006/relationships/image" Target="../media/image1520.png"/><Relationship Id="rId23" Type="http://schemas.openxmlformats.org/officeDocument/2006/relationships/image" Target="../media/image1404.png"/><Relationship Id="rId119" Type="http://schemas.openxmlformats.org/officeDocument/2006/relationships/image" Target="../media/image1452.png"/><Relationship Id="rId44" Type="http://schemas.openxmlformats.org/officeDocument/2006/relationships/customXml" Target="../ink/ink1527.xml"/><Relationship Id="rId65" Type="http://schemas.openxmlformats.org/officeDocument/2006/relationships/image" Target="../media/image1425.png"/><Relationship Id="rId86" Type="http://schemas.openxmlformats.org/officeDocument/2006/relationships/customXml" Target="../ink/ink1548.xml"/><Relationship Id="rId130" Type="http://schemas.openxmlformats.org/officeDocument/2006/relationships/customXml" Target="../ink/ink1570.xml"/><Relationship Id="rId151" Type="http://schemas.openxmlformats.org/officeDocument/2006/relationships/customXml" Target="../ink/ink1581.xml"/><Relationship Id="rId172" Type="http://schemas.openxmlformats.org/officeDocument/2006/relationships/image" Target="../media/image1478.png"/><Relationship Id="rId193" Type="http://schemas.openxmlformats.org/officeDocument/2006/relationships/customXml" Target="../ink/ink1602.xml"/><Relationship Id="rId207" Type="http://schemas.openxmlformats.org/officeDocument/2006/relationships/image" Target="../media/image1494.png"/><Relationship Id="rId228" Type="http://schemas.openxmlformats.org/officeDocument/2006/relationships/customXml" Target="../ink/ink1621.xml"/><Relationship Id="rId249" Type="http://schemas.openxmlformats.org/officeDocument/2006/relationships/image" Target="../media/image1515.png"/><Relationship Id="rId13" Type="http://schemas.openxmlformats.org/officeDocument/2006/relationships/image" Target="../media/image1399.png"/><Relationship Id="rId109" Type="http://schemas.openxmlformats.org/officeDocument/2006/relationships/image" Target="../media/image1447.png"/><Relationship Id="rId260" Type="http://schemas.openxmlformats.org/officeDocument/2006/relationships/customXml" Target="../ink/ink1637.xml"/><Relationship Id="rId34" Type="http://schemas.openxmlformats.org/officeDocument/2006/relationships/customXml" Target="../ink/ink1522.xml"/><Relationship Id="rId55" Type="http://schemas.openxmlformats.org/officeDocument/2006/relationships/image" Target="../media/image1420.png"/><Relationship Id="rId76" Type="http://schemas.openxmlformats.org/officeDocument/2006/relationships/customXml" Target="../ink/ink1543.xml"/><Relationship Id="rId97" Type="http://schemas.openxmlformats.org/officeDocument/2006/relationships/image" Target="../media/image1441.png"/><Relationship Id="rId120" Type="http://schemas.openxmlformats.org/officeDocument/2006/relationships/customXml" Target="../ink/ink1565.xml"/><Relationship Id="rId141" Type="http://schemas.openxmlformats.org/officeDocument/2006/relationships/image" Target="../media/image1463.png"/><Relationship Id="rId7" Type="http://schemas.openxmlformats.org/officeDocument/2006/relationships/image" Target="../media/image1396.png"/><Relationship Id="rId162" Type="http://schemas.openxmlformats.org/officeDocument/2006/relationships/image" Target="../media/image1473.png"/><Relationship Id="rId183" Type="http://schemas.openxmlformats.org/officeDocument/2006/relationships/customXml" Target="../ink/ink1597.xml"/><Relationship Id="rId218" Type="http://schemas.openxmlformats.org/officeDocument/2006/relationships/customXml" Target="../ink/ink1616.xml"/><Relationship Id="rId239" Type="http://schemas.openxmlformats.org/officeDocument/2006/relationships/image" Target="../media/image1510.png"/><Relationship Id="rId250" Type="http://schemas.openxmlformats.org/officeDocument/2006/relationships/customXml" Target="../ink/ink1632.xml"/><Relationship Id="rId24" Type="http://schemas.openxmlformats.org/officeDocument/2006/relationships/customXml" Target="../ink/ink1517.xml"/><Relationship Id="rId45" Type="http://schemas.openxmlformats.org/officeDocument/2006/relationships/image" Target="../media/image1415.png"/><Relationship Id="rId66" Type="http://schemas.openxmlformats.org/officeDocument/2006/relationships/customXml" Target="../ink/ink1538.xml"/><Relationship Id="rId87" Type="http://schemas.openxmlformats.org/officeDocument/2006/relationships/image" Target="../media/image1436.png"/><Relationship Id="rId110" Type="http://schemas.openxmlformats.org/officeDocument/2006/relationships/customXml" Target="../ink/ink1560.xml"/><Relationship Id="rId131" Type="http://schemas.openxmlformats.org/officeDocument/2006/relationships/image" Target="../media/image1458.png"/><Relationship Id="rId152" Type="http://schemas.openxmlformats.org/officeDocument/2006/relationships/image" Target="../media/image1468.png"/><Relationship Id="rId173" Type="http://schemas.openxmlformats.org/officeDocument/2006/relationships/customXml" Target="../ink/ink1592.xml"/><Relationship Id="rId194" Type="http://schemas.openxmlformats.org/officeDocument/2006/relationships/image" Target="../media/image1489.png"/><Relationship Id="rId208" Type="http://schemas.openxmlformats.org/officeDocument/2006/relationships/customXml" Target="../ink/ink1611.xml"/><Relationship Id="rId229" Type="http://schemas.openxmlformats.org/officeDocument/2006/relationships/image" Target="../media/image1505.png"/><Relationship Id="rId240" Type="http://schemas.openxmlformats.org/officeDocument/2006/relationships/customXml" Target="../ink/ink1627.xml"/><Relationship Id="rId261" Type="http://schemas.openxmlformats.org/officeDocument/2006/relationships/image" Target="../media/image1521.png"/><Relationship Id="rId14" Type="http://schemas.openxmlformats.org/officeDocument/2006/relationships/customXml" Target="../ink/ink1512.xml"/><Relationship Id="rId35" Type="http://schemas.openxmlformats.org/officeDocument/2006/relationships/image" Target="../media/image1410.png"/><Relationship Id="rId56" Type="http://schemas.openxmlformats.org/officeDocument/2006/relationships/customXml" Target="../ink/ink1533.xml"/><Relationship Id="rId77" Type="http://schemas.openxmlformats.org/officeDocument/2006/relationships/image" Target="../media/image1431.png"/><Relationship Id="rId100" Type="http://schemas.openxmlformats.org/officeDocument/2006/relationships/customXml" Target="../ink/ink1555.xml"/><Relationship Id="rId8" Type="http://schemas.openxmlformats.org/officeDocument/2006/relationships/customXml" Target="../ink/ink1509.xml"/><Relationship Id="rId98" Type="http://schemas.openxmlformats.org/officeDocument/2006/relationships/customXml" Target="../ink/ink1554.xml"/><Relationship Id="rId121" Type="http://schemas.openxmlformats.org/officeDocument/2006/relationships/image" Target="../media/image1453.png"/><Relationship Id="rId142" Type="http://schemas.openxmlformats.org/officeDocument/2006/relationships/customXml" Target="../ink/ink1576.xml"/><Relationship Id="rId163" Type="http://schemas.openxmlformats.org/officeDocument/2006/relationships/customXml" Target="../ink/ink1587.xml"/><Relationship Id="rId184" Type="http://schemas.openxmlformats.org/officeDocument/2006/relationships/image" Target="../media/image1484.png"/><Relationship Id="rId219" Type="http://schemas.openxmlformats.org/officeDocument/2006/relationships/image" Target="../media/image1500.png"/><Relationship Id="rId230" Type="http://schemas.openxmlformats.org/officeDocument/2006/relationships/customXml" Target="../ink/ink1622.xml"/><Relationship Id="rId251" Type="http://schemas.openxmlformats.org/officeDocument/2006/relationships/image" Target="../media/image1516.png"/><Relationship Id="rId25" Type="http://schemas.openxmlformats.org/officeDocument/2006/relationships/image" Target="../media/image1405.png"/><Relationship Id="rId46" Type="http://schemas.openxmlformats.org/officeDocument/2006/relationships/customXml" Target="../ink/ink1528.xml"/><Relationship Id="rId67" Type="http://schemas.openxmlformats.org/officeDocument/2006/relationships/image" Target="../media/image1426.png"/><Relationship Id="rId88" Type="http://schemas.openxmlformats.org/officeDocument/2006/relationships/customXml" Target="../ink/ink1549.xml"/><Relationship Id="rId111" Type="http://schemas.openxmlformats.org/officeDocument/2006/relationships/image" Target="../media/image1448.png"/><Relationship Id="rId132" Type="http://schemas.openxmlformats.org/officeDocument/2006/relationships/customXml" Target="../ink/ink1571.xml"/><Relationship Id="rId153" Type="http://schemas.openxmlformats.org/officeDocument/2006/relationships/customXml" Target="../ink/ink1582.xml"/><Relationship Id="rId174" Type="http://schemas.openxmlformats.org/officeDocument/2006/relationships/image" Target="../media/image1479.png"/><Relationship Id="rId195" Type="http://schemas.openxmlformats.org/officeDocument/2006/relationships/customXml" Target="../ink/ink1603.xml"/><Relationship Id="rId209" Type="http://schemas.openxmlformats.org/officeDocument/2006/relationships/image" Target="../media/image1495.png"/><Relationship Id="rId220" Type="http://schemas.openxmlformats.org/officeDocument/2006/relationships/customXml" Target="../ink/ink1617.xml"/><Relationship Id="rId241" Type="http://schemas.openxmlformats.org/officeDocument/2006/relationships/image" Target="../media/image1511.png"/><Relationship Id="rId15" Type="http://schemas.openxmlformats.org/officeDocument/2006/relationships/image" Target="../media/image1400.png"/><Relationship Id="rId36" Type="http://schemas.openxmlformats.org/officeDocument/2006/relationships/customXml" Target="../ink/ink1523.xml"/><Relationship Id="rId57" Type="http://schemas.openxmlformats.org/officeDocument/2006/relationships/image" Target="../media/image1421.png"/><Relationship Id="rId262" Type="http://schemas.openxmlformats.org/officeDocument/2006/relationships/customXml" Target="../ink/ink1638.xml"/><Relationship Id="rId78" Type="http://schemas.openxmlformats.org/officeDocument/2006/relationships/customXml" Target="../ink/ink1544.xml"/><Relationship Id="rId99" Type="http://schemas.openxmlformats.org/officeDocument/2006/relationships/image" Target="../media/image1442.png"/><Relationship Id="rId101" Type="http://schemas.openxmlformats.org/officeDocument/2006/relationships/image" Target="../media/image1443.png"/><Relationship Id="rId122" Type="http://schemas.openxmlformats.org/officeDocument/2006/relationships/customXml" Target="../ink/ink1566.xml"/><Relationship Id="rId143" Type="http://schemas.openxmlformats.org/officeDocument/2006/relationships/image" Target="../media/image1464.png"/><Relationship Id="rId164" Type="http://schemas.openxmlformats.org/officeDocument/2006/relationships/image" Target="../media/image1474.png"/><Relationship Id="rId185" Type="http://schemas.openxmlformats.org/officeDocument/2006/relationships/customXml" Target="../ink/ink1598.xml"/><Relationship Id="rId9" Type="http://schemas.openxmlformats.org/officeDocument/2006/relationships/image" Target="../media/image1397.png"/><Relationship Id="rId210" Type="http://schemas.openxmlformats.org/officeDocument/2006/relationships/customXml" Target="../ink/ink1612.xml"/><Relationship Id="rId26" Type="http://schemas.openxmlformats.org/officeDocument/2006/relationships/customXml" Target="../ink/ink1518.xml"/><Relationship Id="rId231" Type="http://schemas.openxmlformats.org/officeDocument/2006/relationships/image" Target="../media/image1506.png"/><Relationship Id="rId252" Type="http://schemas.openxmlformats.org/officeDocument/2006/relationships/customXml" Target="../ink/ink1633.xml"/><Relationship Id="rId47" Type="http://schemas.openxmlformats.org/officeDocument/2006/relationships/image" Target="../media/image1416.png"/><Relationship Id="rId68" Type="http://schemas.openxmlformats.org/officeDocument/2006/relationships/customXml" Target="../ink/ink1539.xml"/><Relationship Id="rId89" Type="http://schemas.openxmlformats.org/officeDocument/2006/relationships/image" Target="../media/image1437.png"/><Relationship Id="rId112" Type="http://schemas.openxmlformats.org/officeDocument/2006/relationships/customXml" Target="../ink/ink1561.xml"/><Relationship Id="rId133" Type="http://schemas.openxmlformats.org/officeDocument/2006/relationships/image" Target="../media/image1459.png"/><Relationship Id="rId154" Type="http://schemas.openxmlformats.org/officeDocument/2006/relationships/image" Target="../media/image1469.png"/><Relationship Id="rId175" Type="http://schemas.openxmlformats.org/officeDocument/2006/relationships/customXml" Target="../ink/ink1593.xml"/><Relationship Id="rId196" Type="http://schemas.openxmlformats.org/officeDocument/2006/relationships/customXml" Target="../ink/ink1604.xml"/><Relationship Id="rId200" Type="http://schemas.openxmlformats.org/officeDocument/2006/relationships/customXml" Target="../ink/ink1607.xml"/><Relationship Id="rId16" Type="http://schemas.openxmlformats.org/officeDocument/2006/relationships/customXml" Target="../ink/ink1513.xml"/><Relationship Id="rId221" Type="http://schemas.openxmlformats.org/officeDocument/2006/relationships/image" Target="../media/image1501.png"/><Relationship Id="rId242" Type="http://schemas.openxmlformats.org/officeDocument/2006/relationships/customXml" Target="../ink/ink1628.xml"/><Relationship Id="rId263" Type="http://schemas.openxmlformats.org/officeDocument/2006/relationships/image" Target="../media/image1522.png"/><Relationship Id="rId37" Type="http://schemas.openxmlformats.org/officeDocument/2006/relationships/image" Target="../media/image1411.png"/><Relationship Id="rId58" Type="http://schemas.openxmlformats.org/officeDocument/2006/relationships/customXml" Target="../ink/ink1534.xml"/><Relationship Id="rId79" Type="http://schemas.openxmlformats.org/officeDocument/2006/relationships/image" Target="../media/image1432.png"/><Relationship Id="rId102" Type="http://schemas.openxmlformats.org/officeDocument/2006/relationships/customXml" Target="../ink/ink1556.xml"/><Relationship Id="rId123" Type="http://schemas.openxmlformats.org/officeDocument/2006/relationships/image" Target="../media/image1454.png"/><Relationship Id="rId144" Type="http://schemas.openxmlformats.org/officeDocument/2006/relationships/customXml" Target="../ink/ink1577.xml"/><Relationship Id="rId90" Type="http://schemas.openxmlformats.org/officeDocument/2006/relationships/customXml" Target="../ink/ink1550.xml"/><Relationship Id="rId165" Type="http://schemas.openxmlformats.org/officeDocument/2006/relationships/customXml" Target="../ink/ink1588.xml"/><Relationship Id="rId186" Type="http://schemas.openxmlformats.org/officeDocument/2006/relationships/image" Target="../media/image1485.png"/><Relationship Id="rId211" Type="http://schemas.openxmlformats.org/officeDocument/2006/relationships/image" Target="../media/image1496.png"/><Relationship Id="rId232" Type="http://schemas.openxmlformats.org/officeDocument/2006/relationships/customXml" Target="../ink/ink1623.xml"/><Relationship Id="rId253" Type="http://schemas.openxmlformats.org/officeDocument/2006/relationships/image" Target="../media/image1517.png"/><Relationship Id="rId27" Type="http://schemas.openxmlformats.org/officeDocument/2006/relationships/image" Target="../media/image1406.png"/><Relationship Id="rId48" Type="http://schemas.openxmlformats.org/officeDocument/2006/relationships/customXml" Target="../ink/ink1529.xml"/><Relationship Id="rId69" Type="http://schemas.openxmlformats.org/officeDocument/2006/relationships/image" Target="../media/image1427.png"/><Relationship Id="rId113" Type="http://schemas.openxmlformats.org/officeDocument/2006/relationships/image" Target="../media/image1449.png"/><Relationship Id="rId134" Type="http://schemas.openxmlformats.org/officeDocument/2006/relationships/customXml" Target="../ink/ink1572.xml"/><Relationship Id="rId80" Type="http://schemas.openxmlformats.org/officeDocument/2006/relationships/customXml" Target="../ink/ink1545.xml"/><Relationship Id="rId155" Type="http://schemas.openxmlformats.org/officeDocument/2006/relationships/customXml" Target="../ink/ink1583.xml"/><Relationship Id="rId176" Type="http://schemas.openxmlformats.org/officeDocument/2006/relationships/image" Target="../media/image1480.png"/><Relationship Id="rId197" Type="http://schemas.openxmlformats.org/officeDocument/2006/relationships/image" Target="../media/image1490.png"/><Relationship Id="rId201" Type="http://schemas.openxmlformats.org/officeDocument/2006/relationships/image" Target="../media/image1491.png"/><Relationship Id="rId222" Type="http://schemas.openxmlformats.org/officeDocument/2006/relationships/customXml" Target="../ink/ink1618.xml"/><Relationship Id="rId243" Type="http://schemas.openxmlformats.org/officeDocument/2006/relationships/image" Target="../media/image1512.png"/><Relationship Id="rId264" Type="http://schemas.openxmlformats.org/officeDocument/2006/relationships/customXml" Target="../ink/ink1639.xml"/><Relationship Id="rId17" Type="http://schemas.openxmlformats.org/officeDocument/2006/relationships/image" Target="../media/image1401.png"/><Relationship Id="rId38" Type="http://schemas.openxmlformats.org/officeDocument/2006/relationships/customXml" Target="../ink/ink1524.xml"/><Relationship Id="rId59" Type="http://schemas.openxmlformats.org/officeDocument/2006/relationships/image" Target="../media/image1422.png"/><Relationship Id="rId103" Type="http://schemas.openxmlformats.org/officeDocument/2006/relationships/image" Target="../media/image1444.png"/><Relationship Id="rId124" Type="http://schemas.openxmlformats.org/officeDocument/2006/relationships/customXml" Target="../ink/ink1567.xml"/><Relationship Id="rId70" Type="http://schemas.openxmlformats.org/officeDocument/2006/relationships/customXml" Target="../ink/ink1540.xml"/><Relationship Id="rId91" Type="http://schemas.openxmlformats.org/officeDocument/2006/relationships/image" Target="../media/image1438.png"/><Relationship Id="rId145" Type="http://schemas.openxmlformats.org/officeDocument/2006/relationships/image" Target="../media/image1465.png"/><Relationship Id="rId166" Type="http://schemas.openxmlformats.org/officeDocument/2006/relationships/image" Target="../media/image1475.png"/><Relationship Id="rId187" Type="http://schemas.openxmlformats.org/officeDocument/2006/relationships/customXml" Target="../ink/ink15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13.xml"/><Relationship Id="rId233" Type="http://schemas.openxmlformats.org/officeDocument/2006/relationships/image" Target="../media/image1507.png"/><Relationship Id="rId254" Type="http://schemas.openxmlformats.org/officeDocument/2006/relationships/customXml" Target="../ink/ink1634.xml"/><Relationship Id="rId28" Type="http://schemas.openxmlformats.org/officeDocument/2006/relationships/customXml" Target="../ink/ink1519.xml"/><Relationship Id="rId49" Type="http://schemas.openxmlformats.org/officeDocument/2006/relationships/image" Target="../media/image1417.png"/><Relationship Id="rId114" Type="http://schemas.openxmlformats.org/officeDocument/2006/relationships/customXml" Target="../ink/ink1562.xml"/><Relationship Id="rId60" Type="http://schemas.openxmlformats.org/officeDocument/2006/relationships/customXml" Target="../ink/ink1535.xml"/><Relationship Id="rId81" Type="http://schemas.openxmlformats.org/officeDocument/2006/relationships/image" Target="../media/image1433.png"/><Relationship Id="rId135" Type="http://schemas.openxmlformats.org/officeDocument/2006/relationships/image" Target="../media/image1460.png"/><Relationship Id="rId156" Type="http://schemas.openxmlformats.org/officeDocument/2006/relationships/image" Target="../media/image1470.png"/><Relationship Id="rId177" Type="http://schemas.openxmlformats.org/officeDocument/2006/relationships/customXml" Target="../ink/ink1594.xml"/><Relationship Id="rId198" Type="http://schemas.openxmlformats.org/officeDocument/2006/relationships/customXml" Target="../ink/ink1605.xml"/><Relationship Id="rId202" Type="http://schemas.openxmlformats.org/officeDocument/2006/relationships/customXml" Target="../ink/ink1608.xml"/><Relationship Id="rId223" Type="http://schemas.openxmlformats.org/officeDocument/2006/relationships/image" Target="../media/image1502.png"/><Relationship Id="rId244" Type="http://schemas.openxmlformats.org/officeDocument/2006/relationships/customXml" Target="../ink/ink1629.xml"/><Relationship Id="rId18" Type="http://schemas.openxmlformats.org/officeDocument/2006/relationships/customXml" Target="../ink/ink1514.xml"/><Relationship Id="rId39" Type="http://schemas.openxmlformats.org/officeDocument/2006/relationships/image" Target="../media/image1412.png"/><Relationship Id="rId265" Type="http://schemas.openxmlformats.org/officeDocument/2006/relationships/image" Target="../media/image1523.png"/><Relationship Id="rId50" Type="http://schemas.openxmlformats.org/officeDocument/2006/relationships/customXml" Target="../ink/ink1530.xml"/><Relationship Id="rId104" Type="http://schemas.openxmlformats.org/officeDocument/2006/relationships/customXml" Target="../ink/ink1557.xml"/><Relationship Id="rId125" Type="http://schemas.openxmlformats.org/officeDocument/2006/relationships/image" Target="../media/image1455.png"/><Relationship Id="rId146" Type="http://schemas.openxmlformats.org/officeDocument/2006/relationships/customXml" Target="../ink/ink1578.xml"/><Relationship Id="rId167" Type="http://schemas.openxmlformats.org/officeDocument/2006/relationships/customXml" Target="../ink/ink1589.xml"/><Relationship Id="rId188" Type="http://schemas.openxmlformats.org/officeDocument/2006/relationships/image" Target="../media/image1486.png"/><Relationship Id="rId71" Type="http://schemas.openxmlformats.org/officeDocument/2006/relationships/image" Target="../media/image1428.png"/><Relationship Id="rId92" Type="http://schemas.openxmlformats.org/officeDocument/2006/relationships/customXml" Target="../ink/ink1551.xml"/><Relationship Id="rId213" Type="http://schemas.openxmlformats.org/officeDocument/2006/relationships/image" Target="../media/image1497.png"/><Relationship Id="rId234" Type="http://schemas.openxmlformats.org/officeDocument/2006/relationships/customXml" Target="../ink/ink1624.xml"/><Relationship Id="rId2" Type="http://schemas.openxmlformats.org/officeDocument/2006/relationships/customXml" Target="../ink/ink1506.xml"/><Relationship Id="rId29" Type="http://schemas.openxmlformats.org/officeDocument/2006/relationships/image" Target="../media/image1407.png"/><Relationship Id="rId255" Type="http://schemas.openxmlformats.org/officeDocument/2006/relationships/image" Target="../media/image1518.png"/><Relationship Id="rId40" Type="http://schemas.openxmlformats.org/officeDocument/2006/relationships/customXml" Target="../ink/ink1525.xml"/><Relationship Id="rId115" Type="http://schemas.openxmlformats.org/officeDocument/2006/relationships/image" Target="../media/image1450.png"/><Relationship Id="rId136" Type="http://schemas.openxmlformats.org/officeDocument/2006/relationships/customXml" Target="../ink/ink1573.xml"/><Relationship Id="rId157" Type="http://schemas.openxmlformats.org/officeDocument/2006/relationships/customXml" Target="../ink/ink1584.xml"/><Relationship Id="rId178" Type="http://schemas.openxmlformats.org/officeDocument/2006/relationships/image" Target="../media/image1481.png"/><Relationship Id="rId61" Type="http://schemas.openxmlformats.org/officeDocument/2006/relationships/image" Target="../media/image1423.png"/><Relationship Id="rId82" Type="http://schemas.openxmlformats.org/officeDocument/2006/relationships/customXml" Target="../ink/ink1546.xml"/><Relationship Id="rId199" Type="http://schemas.openxmlformats.org/officeDocument/2006/relationships/customXml" Target="../ink/ink1606.xml"/><Relationship Id="rId203" Type="http://schemas.openxmlformats.org/officeDocument/2006/relationships/image" Target="../media/image1492.png"/><Relationship Id="rId19" Type="http://schemas.openxmlformats.org/officeDocument/2006/relationships/image" Target="../media/image1402.png"/><Relationship Id="rId224" Type="http://schemas.openxmlformats.org/officeDocument/2006/relationships/customXml" Target="../ink/ink1619.xml"/><Relationship Id="rId245" Type="http://schemas.openxmlformats.org/officeDocument/2006/relationships/image" Target="../media/image1513.png"/><Relationship Id="rId30" Type="http://schemas.openxmlformats.org/officeDocument/2006/relationships/customXml" Target="../ink/ink1520.xml"/><Relationship Id="rId105" Type="http://schemas.openxmlformats.org/officeDocument/2006/relationships/image" Target="../media/image1445.png"/><Relationship Id="rId126" Type="http://schemas.openxmlformats.org/officeDocument/2006/relationships/customXml" Target="../ink/ink1568.xml"/><Relationship Id="rId147" Type="http://schemas.openxmlformats.org/officeDocument/2006/relationships/image" Target="../media/image1466.png"/><Relationship Id="rId168" Type="http://schemas.openxmlformats.org/officeDocument/2006/relationships/image" Target="../media/image1476.png"/><Relationship Id="rId51" Type="http://schemas.openxmlformats.org/officeDocument/2006/relationships/image" Target="../media/image1418.png"/><Relationship Id="rId72" Type="http://schemas.openxmlformats.org/officeDocument/2006/relationships/customXml" Target="../ink/ink1541.xml"/><Relationship Id="rId93" Type="http://schemas.openxmlformats.org/officeDocument/2006/relationships/image" Target="../media/image1439.png"/><Relationship Id="rId189" Type="http://schemas.openxmlformats.org/officeDocument/2006/relationships/customXml" Target="../ink/ink1600.xml"/><Relationship Id="rId3" Type="http://schemas.openxmlformats.org/officeDocument/2006/relationships/image" Target="../media/image1394.png"/><Relationship Id="rId214" Type="http://schemas.openxmlformats.org/officeDocument/2006/relationships/customXml" Target="../ink/ink1614.xml"/><Relationship Id="rId235" Type="http://schemas.openxmlformats.org/officeDocument/2006/relationships/image" Target="../media/image1508.png"/><Relationship Id="rId256" Type="http://schemas.openxmlformats.org/officeDocument/2006/relationships/customXml" Target="../ink/ink1635.xml"/><Relationship Id="rId116" Type="http://schemas.openxmlformats.org/officeDocument/2006/relationships/customXml" Target="../ink/ink1563.xml"/><Relationship Id="rId137" Type="http://schemas.openxmlformats.org/officeDocument/2006/relationships/image" Target="../media/image1461.png"/><Relationship Id="rId158" Type="http://schemas.openxmlformats.org/officeDocument/2006/relationships/image" Target="../media/image1471.png"/><Relationship Id="rId20" Type="http://schemas.openxmlformats.org/officeDocument/2006/relationships/customXml" Target="../ink/ink1515.xml"/><Relationship Id="rId41" Type="http://schemas.openxmlformats.org/officeDocument/2006/relationships/image" Target="../media/image1413.png"/><Relationship Id="rId62" Type="http://schemas.openxmlformats.org/officeDocument/2006/relationships/customXml" Target="../ink/ink1536.xml"/><Relationship Id="rId83" Type="http://schemas.openxmlformats.org/officeDocument/2006/relationships/image" Target="../media/image1434.png"/><Relationship Id="rId179" Type="http://schemas.openxmlformats.org/officeDocument/2006/relationships/customXml" Target="../ink/ink1595.xml"/><Relationship Id="rId190" Type="http://schemas.openxmlformats.org/officeDocument/2006/relationships/image" Target="../media/image1487.png"/><Relationship Id="rId204" Type="http://schemas.openxmlformats.org/officeDocument/2006/relationships/customXml" Target="../ink/ink1609.xml"/><Relationship Id="rId225" Type="http://schemas.openxmlformats.org/officeDocument/2006/relationships/image" Target="../media/image1503.png"/><Relationship Id="rId246" Type="http://schemas.openxmlformats.org/officeDocument/2006/relationships/customXml" Target="../ink/ink1630.xml"/><Relationship Id="rId106" Type="http://schemas.openxmlformats.org/officeDocument/2006/relationships/customXml" Target="../ink/ink1558.xml"/><Relationship Id="rId127" Type="http://schemas.openxmlformats.org/officeDocument/2006/relationships/image" Target="../media/image1456.png"/><Relationship Id="rId10" Type="http://schemas.openxmlformats.org/officeDocument/2006/relationships/customXml" Target="../ink/ink1510.xml"/><Relationship Id="rId31" Type="http://schemas.openxmlformats.org/officeDocument/2006/relationships/image" Target="../media/image1408.png"/><Relationship Id="rId52" Type="http://schemas.openxmlformats.org/officeDocument/2006/relationships/customXml" Target="../ink/ink1531.xml"/><Relationship Id="rId73" Type="http://schemas.openxmlformats.org/officeDocument/2006/relationships/image" Target="../media/image1429.png"/><Relationship Id="rId94" Type="http://schemas.openxmlformats.org/officeDocument/2006/relationships/customXml" Target="../ink/ink1552.xml"/><Relationship Id="rId148" Type="http://schemas.openxmlformats.org/officeDocument/2006/relationships/customXml" Target="../ink/ink1579.xml"/><Relationship Id="rId169" Type="http://schemas.openxmlformats.org/officeDocument/2006/relationships/customXml" Target="../ink/ink1590.xml"/><Relationship Id="rId4" Type="http://schemas.openxmlformats.org/officeDocument/2006/relationships/customXml" Target="../ink/ink1507.xml"/><Relationship Id="rId180" Type="http://schemas.openxmlformats.org/officeDocument/2006/relationships/image" Target="../media/image1482.png"/><Relationship Id="rId215" Type="http://schemas.openxmlformats.org/officeDocument/2006/relationships/image" Target="../media/image1498.png"/><Relationship Id="rId236" Type="http://schemas.openxmlformats.org/officeDocument/2006/relationships/customXml" Target="../ink/ink1625.xml"/><Relationship Id="rId257" Type="http://schemas.openxmlformats.org/officeDocument/2006/relationships/image" Target="../media/image1519.png"/><Relationship Id="rId42" Type="http://schemas.openxmlformats.org/officeDocument/2006/relationships/customXml" Target="../ink/ink1526.xml"/><Relationship Id="rId84" Type="http://schemas.openxmlformats.org/officeDocument/2006/relationships/customXml" Target="../ink/ink1547.xml"/><Relationship Id="rId138" Type="http://schemas.openxmlformats.org/officeDocument/2006/relationships/customXml" Target="../ink/ink1574.xml"/><Relationship Id="rId191" Type="http://schemas.openxmlformats.org/officeDocument/2006/relationships/customXml" Target="../ink/ink1601.xml"/><Relationship Id="rId205" Type="http://schemas.openxmlformats.org/officeDocument/2006/relationships/image" Target="../media/image1493.png"/><Relationship Id="rId247" Type="http://schemas.openxmlformats.org/officeDocument/2006/relationships/image" Target="../media/image1514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80.png"/><Relationship Id="rId21" Type="http://schemas.openxmlformats.org/officeDocument/2006/relationships/image" Target="../media/image1533.png"/><Relationship Id="rId42" Type="http://schemas.openxmlformats.org/officeDocument/2006/relationships/image" Target="../media/image1543.png"/><Relationship Id="rId63" Type="http://schemas.openxmlformats.org/officeDocument/2006/relationships/image" Target="../media/image1553.png"/><Relationship Id="rId84" Type="http://schemas.openxmlformats.org/officeDocument/2006/relationships/customXml" Target="../ink/ink1682.xml"/><Relationship Id="rId138" Type="http://schemas.openxmlformats.org/officeDocument/2006/relationships/customXml" Target="../ink/ink1709.xml"/><Relationship Id="rId159" Type="http://schemas.openxmlformats.org/officeDocument/2006/relationships/image" Target="../media/image1601.png"/><Relationship Id="rId170" Type="http://schemas.openxmlformats.org/officeDocument/2006/relationships/customXml" Target="../ink/ink1725.xml"/><Relationship Id="rId191" Type="http://schemas.openxmlformats.org/officeDocument/2006/relationships/image" Target="../media/image1617.png"/><Relationship Id="rId205" Type="http://schemas.openxmlformats.org/officeDocument/2006/relationships/image" Target="../media/image1624.png"/><Relationship Id="rId226" Type="http://schemas.openxmlformats.org/officeDocument/2006/relationships/customXml" Target="../ink/ink1753.xml"/><Relationship Id="rId107" Type="http://schemas.openxmlformats.org/officeDocument/2006/relationships/image" Target="../media/image1575.png"/><Relationship Id="rId11" Type="http://schemas.openxmlformats.org/officeDocument/2006/relationships/image" Target="../media/image1528.png"/><Relationship Id="rId32" Type="http://schemas.openxmlformats.org/officeDocument/2006/relationships/image" Target="../media/image1538.png"/><Relationship Id="rId53" Type="http://schemas.openxmlformats.org/officeDocument/2006/relationships/image" Target="../media/image1548.png"/><Relationship Id="rId74" Type="http://schemas.openxmlformats.org/officeDocument/2006/relationships/customXml" Target="../ink/ink1677.xml"/><Relationship Id="rId128" Type="http://schemas.openxmlformats.org/officeDocument/2006/relationships/customXml" Target="../ink/ink1704.xml"/><Relationship Id="rId149" Type="http://schemas.openxmlformats.org/officeDocument/2006/relationships/image" Target="../media/image1596.png"/><Relationship Id="rId5" Type="http://schemas.openxmlformats.org/officeDocument/2006/relationships/image" Target="../media/image1525.png"/><Relationship Id="rId95" Type="http://schemas.openxmlformats.org/officeDocument/2006/relationships/image" Target="../media/image1569.png"/><Relationship Id="rId160" Type="http://schemas.openxmlformats.org/officeDocument/2006/relationships/customXml" Target="../ink/ink1720.xml"/><Relationship Id="rId181" Type="http://schemas.openxmlformats.org/officeDocument/2006/relationships/image" Target="../media/image1612.png"/><Relationship Id="rId216" Type="http://schemas.openxmlformats.org/officeDocument/2006/relationships/customXml" Target="../ink/ink1748.xml"/><Relationship Id="rId22" Type="http://schemas.openxmlformats.org/officeDocument/2006/relationships/customXml" Target="../ink/ink1650.xml"/><Relationship Id="rId43" Type="http://schemas.openxmlformats.org/officeDocument/2006/relationships/customXml" Target="../ink/ink1661.xml"/><Relationship Id="rId64" Type="http://schemas.openxmlformats.org/officeDocument/2006/relationships/customXml" Target="../ink/ink1672.xml"/><Relationship Id="rId118" Type="http://schemas.openxmlformats.org/officeDocument/2006/relationships/customXml" Target="../ink/ink1699.xml"/><Relationship Id="rId139" Type="http://schemas.openxmlformats.org/officeDocument/2006/relationships/image" Target="../media/image1591.png"/><Relationship Id="rId85" Type="http://schemas.openxmlformats.org/officeDocument/2006/relationships/image" Target="../media/image1564.png"/><Relationship Id="rId150" Type="http://schemas.openxmlformats.org/officeDocument/2006/relationships/customXml" Target="../ink/ink1715.xml"/><Relationship Id="rId171" Type="http://schemas.openxmlformats.org/officeDocument/2006/relationships/image" Target="../media/image1607.png"/><Relationship Id="rId192" Type="http://schemas.openxmlformats.org/officeDocument/2006/relationships/customXml" Target="../ink/ink1736.xml"/><Relationship Id="rId206" Type="http://schemas.openxmlformats.org/officeDocument/2006/relationships/customXml" Target="../ink/ink1743.xml"/><Relationship Id="rId227" Type="http://schemas.openxmlformats.org/officeDocument/2006/relationships/image" Target="../media/image1635.png"/><Relationship Id="rId12" Type="http://schemas.openxmlformats.org/officeDocument/2006/relationships/customXml" Target="../ink/ink1645.xml"/><Relationship Id="rId33" Type="http://schemas.openxmlformats.org/officeDocument/2006/relationships/customXml" Target="../ink/ink1656.xml"/><Relationship Id="rId108" Type="http://schemas.openxmlformats.org/officeDocument/2006/relationships/customXml" Target="../ink/ink1694.xml"/><Relationship Id="rId129" Type="http://schemas.openxmlformats.org/officeDocument/2006/relationships/image" Target="../media/image1586.png"/><Relationship Id="rId54" Type="http://schemas.openxmlformats.org/officeDocument/2006/relationships/customXml" Target="../ink/ink1667.xml"/><Relationship Id="rId75" Type="http://schemas.openxmlformats.org/officeDocument/2006/relationships/image" Target="../media/image1559.png"/><Relationship Id="rId96" Type="http://schemas.openxmlformats.org/officeDocument/2006/relationships/customXml" Target="../ink/ink1688.xml"/><Relationship Id="rId140" Type="http://schemas.openxmlformats.org/officeDocument/2006/relationships/customXml" Target="../ink/ink1710.xml"/><Relationship Id="rId161" Type="http://schemas.openxmlformats.org/officeDocument/2006/relationships/image" Target="../media/image1602.png"/><Relationship Id="rId182" Type="http://schemas.openxmlformats.org/officeDocument/2006/relationships/customXml" Target="../ink/ink1731.xml"/><Relationship Id="rId217" Type="http://schemas.openxmlformats.org/officeDocument/2006/relationships/image" Target="../media/image1630.png"/><Relationship Id="rId6" Type="http://schemas.openxmlformats.org/officeDocument/2006/relationships/customXml" Target="../ink/ink1642.xml"/><Relationship Id="rId23" Type="http://schemas.openxmlformats.org/officeDocument/2006/relationships/image" Target="../media/image1534.png"/><Relationship Id="rId119" Type="http://schemas.openxmlformats.org/officeDocument/2006/relationships/image" Target="../media/image1581.png"/><Relationship Id="rId44" Type="http://schemas.openxmlformats.org/officeDocument/2006/relationships/image" Target="../media/image1544.png"/><Relationship Id="rId65" Type="http://schemas.openxmlformats.org/officeDocument/2006/relationships/image" Target="../media/image1554.png"/><Relationship Id="rId86" Type="http://schemas.openxmlformats.org/officeDocument/2006/relationships/customXml" Target="../ink/ink1683.xml"/><Relationship Id="rId130" Type="http://schemas.openxmlformats.org/officeDocument/2006/relationships/customXml" Target="../ink/ink1705.xml"/><Relationship Id="rId151" Type="http://schemas.openxmlformats.org/officeDocument/2006/relationships/image" Target="../media/image1597.png"/><Relationship Id="rId172" Type="http://schemas.openxmlformats.org/officeDocument/2006/relationships/customXml" Target="../ink/ink1726.xml"/><Relationship Id="rId193" Type="http://schemas.openxmlformats.org/officeDocument/2006/relationships/image" Target="../media/image1618.png"/><Relationship Id="rId207" Type="http://schemas.openxmlformats.org/officeDocument/2006/relationships/image" Target="../media/image1625.png"/><Relationship Id="rId13" Type="http://schemas.openxmlformats.org/officeDocument/2006/relationships/image" Target="../media/image1529.png"/><Relationship Id="rId109" Type="http://schemas.openxmlformats.org/officeDocument/2006/relationships/image" Target="../media/image1576.png"/><Relationship Id="rId34" Type="http://schemas.openxmlformats.org/officeDocument/2006/relationships/image" Target="../media/image1539.png"/><Relationship Id="rId55" Type="http://schemas.openxmlformats.org/officeDocument/2006/relationships/image" Target="../media/image1549.png"/><Relationship Id="rId76" Type="http://schemas.openxmlformats.org/officeDocument/2006/relationships/customXml" Target="../ink/ink1678.xml"/><Relationship Id="rId97" Type="http://schemas.openxmlformats.org/officeDocument/2006/relationships/image" Target="../media/image1570.png"/><Relationship Id="rId120" Type="http://schemas.openxmlformats.org/officeDocument/2006/relationships/customXml" Target="../ink/ink1700.xml"/><Relationship Id="rId141" Type="http://schemas.openxmlformats.org/officeDocument/2006/relationships/image" Target="../media/image1592.png"/><Relationship Id="rId7" Type="http://schemas.openxmlformats.org/officeDocument/2006/relationships/image" Target="../media/image1526.png"/><Relationship Id="rId162" Type="http://schemas.openxmlformats.org/officeDocument/2006/relationships/customXml" Target="../ink/ink1721.xml"/><Relationship Id="rId183" Type="http://schemas.openxmlformats.org/officeDocument/2006/relationships/image" Target="../media/image1613.png"/><Relationship Id="rId218" Type="http://schemas.openxmlformats.org/officeDocument/2006/relationships/customXml" Target="../ink/ink1749.xml"/><Relationship Id="rId24" Type="http://schemas.openxmlformats.org/officeDocument/2006/relationships/customXml" Target="../ink/ink1651.xml"/><Relationship Id="rId45" Type="http://schemas.openxmlformats.org/officeDocument/2006/relationships/customXml" Target="../ink/ink1662.xml"/><Relationship Id="rId66" Type="http://schemas.openxmlformats.org/officeDocument/2006/relationships/customXml" Target="../ink/ink1673.xml"/><Relationship Id="rId87" Type="http://schemas.openxmlformats.org/officeDocument/2006/relationships/image" Target="../media/image1565.png"/><Relationship Id="rId110" Type="http://schemas.openxmlformats.org/officeDocument/2006/relationships/customXml" Target="../ink/ink1695.xml"/><Relationship Id="rId131" Type="http://schemas.openxmlformats.org/officeDocument/2006/relationships/image" Target="../media/image1587.png"/><Relationship Id="rId152" Type="http://schemas.openxmlformats.org/officeDocument/2006/relationships/customXml" Target="../ink/ink1716.xml"/><Relationship Id="rId173" Type="http://schemas.openxmlformats.org/officeDocument/2006/relationships/image" Target="../media/image1608.png"/><Relationship Id="rId194" Type="http://schemas.openxmlformats.org/officeDocument/2006/relationships/customXml" Target="../ink/ink1737.xml"/><Relationship Id="rId208" Type="http://schemas.openxmlformats.org/officeDocument/2006/relationships/customXml" Target="../ink/ink1744.xml"/><Relationship Id="rId14" Type="http://schemas.openxmlformats.org/officeDocument/2006/relationships/customXml" Target="../ink/ink1646.xml"/><Relationship Id="rId35" Type="http://schemas.openxmlformats.org/officeDocument/2006/relationships/customXml" Target="../ink/ink1657.xml"/><Relationship Id="rId56" Type="http://schemas.openxmlformats.org/officeDocument/2006/relationships/customXml" Target="../ink/ink1668.xml"/><Relationship Id="rId77" Type="http://schemas.openxmlformats.org/officeDocument/2006/relationships/image" Target="../media/image1560.png"/><Relationship Id="rId100" Type="http://schemas.openxmlformats.org/officeDocument/2006/relationships/customXml" Target="../ink/ink1690.xml"/><Relationship Id="rId8" Type="http://schemas.openxmlformats.org/officeDocument/2006/relationships/customXml" Target="../ink/ink1643.xml"/><Relationship Id="rId98" Type="http://schemas.openxmlformats.org/officeDocument/2006/relationships/customXml" Target="../ink/ink1689.xml"/><Relationship Id="rId121" Type="http://schemas.openxmlformats.org/officeDocument/2006/relationships/image" Target="../media/image1582.png"/><Relationship Id="rId142" Type="http://schemas.openxmlformats.org/officeDocument/2006/relationships/customXml" Target="../ink/ink1711.xml"/><Relationship Id="rId163" Type="http://schemas.openxmlformats.org/officeDocument/2006/relationships/image" Target="../media/image1603.png"/><Relationship Id="rId184" Type="http://schemas.openxmlformats.org/officeDocument/2006/relationships/customXml" Target="../ink/ink1732.xml"/><Relationship Id="rId219" Type="http://schemas.openxmlformats.org/officeDocument/2006/relationships/image" Target="../media/image1631.png"/><Relationship Id="rId3" Type="http://schemas.openxmlformats.org/officeDocument/2006/relationships/image" Target="../media/image1524.png"/><Relationship Id="rId214" Type="http://schemas.openxmlformats.org/officeDocument/2006/relationships/customXml" Target="../ink/ink1747.xml"/><Relationship Id="rId25" Type="http://schemas.openxmlformats.org/officeDocument/2006/relationships/image" Target="../media/image1535.png"/><Relationship Id="rId46" Type="http://schemas.openxmlformats.org/officeDocument/2006/relationships/image" Target="../media/image1545.png"/><Relationship Id="rId67" Type="http://schemas.openxmlformats.org/officeDocument/2006/relationships/image" Target="../media/image1555.png"/><Relationship Id="rId116" Type="http://schemas.openxmlformats.org/officeDocument/2006/relationships/customXml" Target="../ink/ink1698.xml"/><Relationship Id="rId137" Type="http://schemas.openxmlformats.org/officeDocument/2006/relationships/image" Target="../media/image1590.png"/><Relationship Id="rId158" Type="http://schemas.openxmlformats.org/officeDocument/2006/relationships/customXml" Target="../ink/ink1719.xml"/><Relationship Id="rId20" Type="http://schemas.openxmlformats.org/officeDocument/2006/relationships/customXml" Target="../ink/ink1649.xml"/><Relationship Id="rId41" Type="http://schemas.openxmlformats.org/officeDocument/2006/relationships/customXml" Target="../ink/ink1660.xml"/><Relationship Id="rId62" Type="http://schemas.openxmlformats.org/officeDocument/2006/relationships/customXml" Target="../ink/ink1671.xml"/><Relationship Id="rId83" Type="http://schemas.openxmlformats.org/officeDocument/2006/relationships/image" Target="../media/image1563.png"/><Relationship Id="rId88" Type="http://schemas.openxmlformats.org/officeDocument/2006/relationships/customXml" Target="../ink/ink1684.xml"/><Relationship Id="rId111" Type="http://schemas.openxmlformats.org/officeDocument/2006/relationships/image" Target="../media/image1577.png"/><Relationship Id="rId132" Type="http://schemas.openxmlformats.org/officeDocument/2006/relationships/customXml" Target="../ink/ink1706.xml"/><Relationship Id="rId153" Type="http://schemas.openxmlformats.org/officeDocument/2006/relationships/image" Target="../media/image1598.png"/><Relationship Id="rId174" Type="http://schemas.openxmlformats.org/officeDocument/2006/relationships/customXml" Target="../ink/ink1727.xml"/><Relationship Id="rId179" Type="http://schemas.openxmlformats.org/officeDocument/2006/relationships/image" Target="../media/image1611.png"/><Relationship Id="rId195" Type="http://schemas.openxmlformats.org/officeDocument/2006/relationships/image" Target="../media/image1619.png"/><Relationship Id="rId209" Type="http://schemas.openxmlformats.org/officeDocument/2006/relationships/image" Target="../media/image1626.png"/><Relationship Id="rId190" Type="http://schemas.openxmlformats.org/officeDocument/2006/relationships/customXml" Target="../ink/ink1735.xml"/><Relationship Id="rId204" Type="http://schemas.openxmlformats.org/officeDocument/2006/relationships/customXml" Target="../ink/ink1742.xml"/><Relationship Id="rId220" Type="http://schemas.openxmlformats.org/officeDocument/2006/relationships/customXml" Target="../ink/ink1750.xml"/><Relationship Id="rId225" Type="http://schemas.openxmlformats.org/officeDocument/2006/relationships/image" Target="../media/image1634.png"/><Relationship Id="rId15" Type="http://schemas.openxmlformats.org/officeDocument/2006/relationships/image" Target="../media/image1530.png"/><Relationship Id="rId36" Type="http://schemas.openxmlformats.org/officeDocument/2006/relationships/image" Target="../media/image1540.png"/><Relationship Id="rId57" Type="http://schemas.openxmlformats.org/officeDocument/2006/relationships/image" Target="../media/image1550.png"/><Relationship Id="rId106" Type="http://schemas.openxmlformats.org/officeDocument/2006/relationships/customXml" Target="../ink/ink1693.xml"/><Relationship Id="rId127" Type="http://schemas.openxmlformats.org/officeDocument/2006/relationships/image" Target="../media/image1585.png"/><Relationship Id="rId10" Type="http://schemas.openxmlformats.org/officeDocument/2006/relationships/customXml" Target="../ink/ink1644.xml"/><Relationship Id="rId31" Type="http://schemas.openxmlformats.org/officeDocument/2006/relationships/customXml" Target="../ink/ink1655.xml"/><Relationship Id="rId52" Type="http://schemas.openxmlformats.org/officeDocument/2006/relationships/customXml" Target="../ink/ink1666.xml"/><Relationship Id="rId73" Type="http://schemas.openxmlformats.org/officeDocument/2006/relationships/image" Target="../media/image1558.png"/><Relationship Id="rId78" Type="http://schemas.openxmlformats.org/officeDocument/2006/relationships/customXml" Target="../ink/ink1679.xml"/><Relationship Id="rId94" Type="http://schemas.openxmlformats.org/officeDocument/2006/relationships/customXml" Target="../ink/ink1687.xml"/><Relationship Id="rId99" Type="http://schemas.openxmlformats.org/officeDocument/2006/relationships/image" Target="../media/image1571.png"/><Relationship Id="rId101" Type="http://schemas.openxmlformats.org/officeDocument/2006/relationships/image" Target="../media/image1572.png"/><Relationship Id="rId122" Type="http://schemas.openxmlformats.org/officeDocument/2006/relationships/customXml" Target="../ink/ink1701.xml"/><Relationship Id="rId143" Type="http://schemas.openxmlformats.org/officeDocument/2006/relationships/image" Target="../media/image1593.png"/><Relationship Id="rId148" Type="http://schemas.openxmlformats.org/officeDocument/2006/relationships/customXml" Target="../ink/ink1714.xml"/><Relationship Id="rId164" Type="http://schemas.openxmlformats.org/officeDocument/2006/relationships/customXml" Target="../ink/ink1722.xml"/><Relationship Id="rId169" Type="http://schemas.openxmlformats.org/officeDocument/2006/relationships/image" Target="../media/image1606.png"/><Relationship Id="rId185" Type="http://schemas.openxmlformats.org/officeDocument/2006/relationships/image" Target="../media/image1614.png"/><Relationship Id="rId4" Type="http://schemas.openxmlformats.org/officeDocument/2006/relationships/customXml" Target="../ink/ink1641.xml"/><Relationship Id="rId9" Type="http://schemas.openxmlformats.org/officeDocument/2006/relationships/image" Target="../media/image1527.png"/><Relationship Id="rId180" Type="http://schemas.openxmlformats.org/officeDocument/2006/relationships/customXml" Target="../ink/ink1730.xml"/><Relationship Id="rId210" Type="http://schemas.openxmlformats.org/officeDocument/2006/relationships/customXml" Target="../ink/ink1745.xml"/><Relationship Id="rId215" Type="http://schemas.openxmlformats.org/officeDocument/2006/relationships/image" Target="../media/image1629.png"/><Relationship Id="rId26" Type="http://schemas.openxmlformats.org/officeDocument/2006/relationships/customXml" Target="../ink/ink1652.xml"/><Relationship Id="rId47" Type="http://schemas.openxmlformats.org/officeDocument/2006/relationships/customXml" Target="../ink/ink1663.xml"/><Relationship Id="rId68" Type="http://schemas.openxmlformats.org/officeDocument/2006/relationships/customXml" Target="../ink/ink1674.xml"/><Relationship Id="rId89" Type="http://schemas.openxmlformats.org/officeDocument/2006/relationships/image" Target="../media/image1566.png"/><Relationship Id="rId112" Type="http://schemas.openxmlformats.org/officeDocument/2006/relationships/customXml" Target="../ink/ink1696.xml"/><Relationship Id="rId133" Type="http://schemas.openxmlformats.org/officeDocument/2006/relationships/image" Target="../media/image1588.png"/><Relationship Id="rId154" Type="http://schemas.openxmlformats.org/officeDocument/2006/relationships/customXml" Target="../ink/ink1717.xml"/><Relationship Id="rId175" Type="http://schemas.openxmlformats.org/officeDocument/2006/relationships/image" Target="../media/image1609.png"/><Relationship Id="rId196" Type="http://schemas.openxmlformats.org/officeDocument/2006/relationships/customXml" Target="../ink/ink1738.xml"/><Relationship Id="rId200" Type="http://schemas.openxmlformats.org/officeDocument/2006/relationships/customXml" Target="../ink/ink1740.xml"/><Relationship Id="rId16" Type="http://schemas.openxmlformats.org/officeDocument/2006/relationships/customXml" Target="../ink/ink1647.xml"/><Relationship Id="rId221" Type="http://schemas.openxmlformats.org/officeDocument/2006/relationships/image" Target="../media/image1632.png"/><Relationship Id="rId37" Type="http://schemas.openxmlformats.org/officeDocument/2006/relationships/customXml" Target="../ink/ink1658.xml"/><Relationship Id="rId58" Type="http://schemas.openxmlformats.org/officeDocument/2006/relationships/customXml" Target="../ink/ink1669.xml"/><Relationship Id="rId79" Type="http://schemas.openxmlformats.org/officeDocument/2006/relationships/image" Target="../media/image1561.png"/><Relationship Id="rId102" Type="http://schemas.openxmlformats.org/officeDocument/2006/relationships/customXml" Target="../ink/ink1691.xml"/><Relationship Id="rId123" Type="http://schemas.openxmlformats.org/officeDocument/2006/relationships/image" Target="../media/image1583.png"/><Relationship Id="rId144" Type="http://schemas.openxmlformats.org/officeDocument/2006/relationships/customXml" Target="../ink/ink1712.xml"/><Relationship Id="rId90" Type="http://schemas.openxmlformats.org/officeDocument/2006/relationships/customXml" Target="../ink/ink1685.xml"/><Relationship Id="rId165" Type="http://schemas.openxmlformats.org/officeDocument/2006/relationships/image" Target="../media/image1604.png"/><Relationship Id="rId186" Type="http://schemas.openxmlformats.org/officeDocument/2006/relationships/customXml" Target="../ink/ink1733.xml"/><Relationship Id="rId211" Type="http://schemas.openxmlformats.org/officeDocument/2006/relationships/image" Target="../media/image1627.png"/><Relationship Id="rId27" Type="http://schemas.openxmlformats.org/officeDocument/2006/relationships/image" Target="../media/image1536.png"/><Relationship Id="rId48" Type="http://schemas.openxmlformats.org/officeDocument/2006/relationships/customXml" Target="../ink/ink1664.xml"/><Relationship Id="rId69" Type="http://schemas.openxmlformats.org/officeDocument/2006/relationships/image" Target="../media/image1556.png"/><Relationship Id="rId113" Type="http://schemas.openxmlformats.org/officeDocument/2006/relationships/image" Target="../media/image1578.png"/><Relationship Id="rId134" Type="http://schemas.openxmlformats.org/officeDocument/2006/relationships/customXml" Target="../ink/ink1707.xml"/><Relationship Id="rId80" Type="http://schemas.openxmlformats.org/officeDocument/2006/relationships/customXml" Target="../ink/ink1680.xml"/><Relationship Id="rId155" Type="http://schemas.openxmlformats.org/officeDocument/2006/relationships/image" Target="../media/image1599.png"/><Relationship Id="rId176" Type="http://schemas.openxmlformats.org/officeDocument/2006/relationships/customXml" Target="../ink/ink1728.xml"/><Relationship Id="rId197" Type="http://schemas.openxmlformats.org/officeDocument/2006/relationships/image" Target="../media/image1620.png"/><Relationship Id="rId201" Type="http://schemas.openxmlformats.org/officeDocument/2006/relationships/image" Target="../media/image1622.png"/><Relationship Id="rId222" Type="http://schemas.openxmlformats.org/officeDocument/2006/relationships/customXml" Target="../ink/ink1751.xml"/><Relationship Id="rId17" Type="http://schemas.openxmlformats.org/officeDocument/2006/relationships/image" Target="../media/image1531.png"/><Relationship Id="rId38" Type="http://schemas.openxmlformats.org/officeDocument/2006/relationships/image" Target="../media/image1541.png"/><Relationship Id="rId59" Type="http://schemas.openxmlformats.org/officeDocument/2006/relationships/image" Target="../media/image1551.png"/><Relationship Id="rId103" Type="http://schemas.openxmlformats.org/officeDocument/2006/relationships/image" Target="../media/image1573.png"/><Relationship Id="rId124" Type="http://schemas.openxmlformats.org/officeDocument/2006/relationships/customXml" Target="../ink/ink1702.xml"/><Relationship Id="rId70" Type="http://schemas.openxmlformats.org/officeDocument/2006/relationships/customXml" Target="../ink/ink1675.xml"/><Relationship Id="rId91" Type="http://schemas.openxmlformats.org/officeDocument/2006/relationships/image" Target="../media/image1567.png"/><Relationship Id="rId145" Type="http://schemas.openxmlformats.org/officeDocument/2006/relationships/image" Target="../media/image1594.png"/><Relationship Id="rId166" Type="http://schemas.openxmlformats.org/officeDocument/2006/relationships/customXml" Target="../ink/ink1723.xml"/><Relationship Id="rId187" Type="http://schemas.openxmlformats.org/officeDocument/2006/relationships/image" Target="../media/image161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46.xml"/><Relationship Id="rId28" Type="http://schemas.openxmlformats.org/officeDocument/2006/relationships/customXml" Target="../ink/ink1653.xml"/><Relationship Id="rId49" Type="http://schemas.openxmlformats.org/officeDocument/2006/relationships/image" Target="../media/image1546.png"/><Relationship Id="rId114" Type="http://schemas.openxmlformats.org/officeDocument/2006/relationships/customXml" Target="../ink/ink1697.xml"/><Relationship Id="rId60" Type="http://schemas.openxmlformats.org/officeDocument/2006/relationships/customXml" Target="../ink/ink1670.xml"/><Relationship Id="rId81" Type="http://schemas.openxmlformats.org/officeDocument/2006/relationships/image" Target="../media/image1562.png"/><Relationship Id="rId135" Type="http://schemas.openxmlformats.org/officeDocument/2006/relationships/image" Target="../media/image1589.png"/><Relationship Id="rId156" Type="http://schemas.openxmlformats.org/officeDocument/2006/relationships/customXml" Target="../ink/ink1718.xml"/><Relationship Id="rId177" Type="http://schemas.openxmlformats.org/officeDocument/2006/relationships/image" Target="../media/image1610.png"/><Relationship Id="rId198" Type="http://schemas.openxmlformats.org/officeDocument/2006/relationships/customXml" Target="../ink/ink1739.xml"/><Relationship Id="rId202" Type="http://schemas.openxmlformats.org/officeDocument/2006/relationships/customXml" Target="../ink/ink1741.xml"/><Relationship Id="rId223" Type="http://schemas.openxmlformats.org/officeDocument/2006/relationships/image" Target="../media/image1633.png"/><Relationship Id="rId18" Type="http://schemas.openxmlformats.org/officeDocument/2006/relationships/customXml" Target="../ink/ink1648.xml"/><Relationship Id="rId39" Type="http://schemas.openxmlformats.org/officeDocument/2006/relationships/customXml" Target="../ink/ink1659.xml"/><Relationship Id="rId50" Type="http://schemas.openxmlformats.org/officeDocument/2006/relationships/customXml" Target="../ink/ink1665.xml"/><Relationship Id="rId104" Type="http://schemas.openxmlformats.org/officeDocument/2006/relationships/customXml" Target="../ink/ink1692.xml"/><Relationship Id="rId125" Type="http://schemas.openxmlformats.org/officeDocument/2006/relationships/image" Target="../media/image1584.png"/><Relationship Id="rId146" Type="http://schemas.openxmlformats.org/officeDocument/2006/relationships/customXml" Target="../ink/ink1713.xml"/><Relationship Id="rId167" Type="http://schemas.openxmlformats.org/officeDocument/2006/relationships/image" Target="../media/image1605.png"/><Relationship Id="rId188" Type="http://schemas.openxmlformats.org/officeDocument/2006/relationships/customXml" Target="../ink/ink1734.xml"/><Relationship Id="rId71" Type="http://schemas.openxmlformats.org/officeDocument/2006/relationships/image" Target="../media/image1557.png"/><Relationship Id="rId92" Type="http://schemas.openxmlformats.org/officeDocument/2006/relationships/customXml" Target="../ink/ink1686.xml"/><Relationship Id="rId213" Type="http://schemas.openxmlformats.org/officeDocument/2006/relationships/image" Target="../media/image1628.png"/><Relationship Id="rId2" Type="http://schemas.openxmlformats.org/officeDocument/2006/relationships/customXml" Target="../ink/ink1640.xml"/><Relationship Id="rId29" Type="http://schemas.openxmlformats.org/officeDocument/2006/relationships/image" Target="../media/image1537.png"/><Relationship Id="rId40" Type="http://schemas.openxmlformats.org/officeDocument/2006/relationships/image" Target="../media/image1542.png"/><Relationship Id="rId115" Type="http://schemas.openxmlformats.org/officeDocument/2006/relationships/image" Target="../media/image1579.png"/><Relationship Id="rId136" Type="http://schemas.openxmlformats.org/officeDocument/2006/relationships/customXml" Target="../ink/ink1708.xml"/><Relationship Id="rId157" Type="http://schemas.openxmlformats.org/officeDocument/2006/relationships/image" Target="../media/image1600.png"/><Relationship Id="rId178" Type="http://schemas.openxmlformats.org/officeDocument/2006/relationships/customXml" Target="../ink/ink1729.xml"/><Relationship Id="rId61" Type="http://schemas.openxmlformats.org/officeDocument/2006/relationships/image" Target="../media/image1552.png"/><Relationship Id="rId82" Type="http://schemas.openxmlformats.org/officeDocument/2006/relationships/customXml" Target="../ink/ink1681.xml"/><Relationship Id="rId199" Type="http://schemas.openxmlformats.org/officeDocument/2006/relationships/image" Target="../media/image1621.png"/><Relationship Id="rId203" Type="http://schemas.openxmlformats.org/officeDocument/2006/relationships/image" Target="../media/image1623.png"/><Relationship Id="rId19" Type="http://schemas.openxmlformats.org/officeDocument/2006/relationships/image" Target="../media/image1532.png"/><Relationship Id="rId224" Type="http://schemas.openxmlformats.org/officeDocument/2006/relationships/customXml" Target="../ink/ink1752.xml"/><Relationship Id="rId30" Type="http://schemas.openxmlformats.org/officeDocument/2006/relationships/customXml" Target="../ink/ink1654.xml"/><Relationship Id="rId105" Type="http://schemas.openxmlformats.org/officeDocument/2006/relationships/image" Target="../media/image1574.png"/><Relationship Id="rId126" Type="http://schemas.openxmlformats.org/officeDocument/2006/relationships/customXml" Target="../ink/ink1703.xml"/><Relationship Id="rId147" Type="http://schemas.openxmlformats.org/officeDocument/2006/relationships/image" Target="../media/image1595.png"/><Relationship Id="rId168" Type="http://schemas.openxmlformats.org/officeDocument/2006/relationships/customXml" Target="../ink/ink1724.xml"/><Relationship Id="rId51" Type="http://schemas.openxmlformats.org/officeDocument/2006/relationships/image" Target="../media/image1547.png"/><Relationship Id="rId72" Type="http://schemas.openxmlformats.org/officeDocument/2006/relationships/customXml" Target="../ink/ink1676.xml"/><Relationship Id="rId93" Type="http://schemas.openxmlformats.org/officeDocument/2006/relationships/image" Target="../media/image1568.png"/><Relationship Id="rId189" Type="http://schemas.openxmlformats.org/officeDocument/2006/relationships/image" Target="../media/image161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2.png"/><Relationship Id="rId21" Type="http://schemas.openxmlformats.org/officeDocument/2006/relationships/image" Target="../media/image1645.png"/><Relationship Id="rId42" Type="http://schemas.openxmlformats.org/officeDocument/2006/relationships/customXml" Target="../ink/ink1774.xml"/><Relationship Id="rId63" Type="http://schemas.openxmlformats.org/officeDocument/2006/relationships/image" Target="../media/image1665.png"/><Relationship Id="rId84" Type="http://schemas.openxmlformats.org/officeDocument/2006/relationships/customXml" Target="../ink/ink1795.xml"/><Relationship Id="rId138" Type="http://schemas.openxmlformats.org/officeDocument/2006/relationships/customXml" Target="../ink/ink1822.xml"/><Relationship Id="rId159" Type="http://schemas.openxmlformats.org/officeDocument/2006/relationships/image" Target="../media/image1713.png"/><Relationship Id="rId170" Type="http://schemas.openxmlformats.org/officeDocument/2006/relationships/customXml" Target="../ink/ink1838.xml"/><Relationship Id="rId107" Type="http://schemas.openxmlformats.org/officeDocument/2006/relationships/image" Target="../media/image1687.png"/><Relationship Id="rId11" Type="http://schemas.openxmlformats.org/officeDocument/2006/relationships/image" Target="../media/image1640.png"/><Relationship Id="rId32" Type="http://schemas.openxmlformats.org/officeDocument/2006/relationships/customXml" Target="../ink/ink1769.xml"/><Relationship Id="rId53" Type="http://schemas.openxmlformats.org/officeDocument/2006/relationships/image" Target="../media/image1660.png"/><Relationship Id="rId74" Type="http://schemas.openxmlformats.org/officeDocument/2006/relationships/customXml" Target="../ink/ink1790.xml"/><Relationship Id="rId128" Type="http://schemas.openxmlformats.org/officeDocument/2006/relationships/customXml" Target="../ink/ink1817.xml"/><Relationship Id="rId149" Type="http://schemas.openxmlformats.org/officeDocument/2006/relationships/image" Target="../media/image1708.png"/><Relationship Id="rId5" Type="http://schemas.openxmlformats.org/officeDocument/2006/relationships/image" Target="../media/image1637.png"/><Relationship Id="rId95" Type="http://schemas.openxmlformats.org/officeDocument/2006/relationships/image" Target="../media/image1681.png"/><Relationship Id="rId160" Type="http://schemas.openxmlformats.org/officeDocument/2006/relationships/customXml" Target="../ink/ink1833.xml"/><Relationship Id="rId22" Type="http://schemas.openxmlformats.org/officeDocument/2006/relationships/customXml" Target="../ink/ink1764.xml"/><Relationship Id="rId43" Type="http://schemas.openxmlformats.org/officeDocument/2006/relationships/image" Target="../media/image1655.png"/><Relationship Id="rId64" Type="http://schemas.openxmlformats.org/officeDocument/2006/relationships/customXml" Target="../ink/ink1785.xml"/><Relationship Id="rId118" Type="http://schemas.openxmlformats.org/officeDocument/2006/relationships/customXml" Target="../ink/ink1812.xml"/><Relationship Id="rId139" Type="http://schemas.openxmlformats.org/officeDocument/2006/relationships/image" Target="../media/image1703.png"/><Relationship Id="rId85" Type="http://schemas.openxmlformats.org/officeDocument/2006/relationships/image" Target="../media/image1676.png"/><Relationship Id="rId150" Type="http://schemas.openxmlformats.org/officeDocument/2006/relationships/customXml" Target="../ink/ink1828.xml"/><Relationship Id="rId171" Type="http://schemas.openxmlformats.org/officeDocument/2006/relationships/image" Target="../media/image1719.png"/><Relationship Id="rId12" Type="http://schemas.openxmlformats.org/officeDocument/2006/relationships/customXml" Target="../ink/ink1759.xml"/><Relationship Id="rId33" Type="http://schemas.openxmlformats.org/officeDocument/2006/relationships/image" Target="../media/image1651.png"/><Relationship Id="rId108" Type="http://schemas.openxmlformats.org/officeDocument/2006/relationships/customXml" Target="../ink/ink1807.xml"/><Relationship Id="rId129" Type="http://schemas.openxmlformats.org/officeDocument/2006/relationships/image" Target="../media/image1698.png"/><Relationship Id="rId54" Type="http://schemas.openxmlformats.org/officeDocument/2006/relationships/customXml" Target="../ink/ink1780.xml"/><Relationship Id="rId75" Type="http://schemas.openxmlformats.org/officeDocument/2006/relationships/image" Target="../media/image1671.png"/><Relationship Id="rId96" Type="http://schemas.openxmlformats.org/officeDocument/2006/relationships/customXml" Target="../ink/ink1801.xml"/><Relationship Id="rId140" Type="http://schemas.openxmlformats.org/officeDocument/2006/relationships/customXml" Target="../ink/ink1823.xml"/><Relationship Id="rId161" Type="http://schemas.openxmlformats.org/officeDocument/2006/relationships/image" Target="../media/image1714.png"/><Relationship Id="rId6" Type="http://schemas.openxmlformats.org/officeDocument/2006/relationships/customXml" Target="../ink/ink1756.xml"/><Relationship Id="rId23" Type="http://schemas.openxmlformats.org/officeDocument/2006/relationships/image" Target="../media/image1646.png"/><Relationship Id="rId28" Type="http://schemas.openxmlformats.org/officeDocument/2006/relationships/customXml" Target="../ink/ink1767.xml"/><Relationship Id="rId49" Type="http://schemas.openxmlformats.org/officeDocument/2006/relationships/image" Target="../media/image1658.png"/><Relationship Id="rId114" Type="http://schemas.openxmlformats.org/officeDocument/2006/relationships/customXml" Target="../ink/ink1810.xml"/><Relationship Id="rId119" Type="http://schemas.openxmlformats.org/officeDocument/2006/relationships/image" Target="../media/image1693.png"/><Relationship Id="rId44" Type="http://schemas.openxmlformats.org/officeDocument/2006/relationships/customXml" Target="../ink/ink1775.xml"/><Relationship Id="rId60" Type="http://schemas.openxmlformats.org/officeDocument/2006/relationships/customXml" Target="../ink/ink1783.xml"/><Relationship Id="rId65" Type="http://schemas.openxmlformats.org/officeDocument/2006/relationships/image" Target="../media/image1666.png"/><Relationship Id="rId81" Type="http://schemas.openxmlformats.org/officeDocument/2006/relationships/image" Target="../media/image1674.png"/><Relationship Id="rId86" Type="http://schemas.openxmlformats.org/officeDocument/2006/relationships/customXml" Target="../ink/ink1796.xml"/><Relationship Id="rId130" Type="http://schemas.openxmlformats.org/officeDocument/2006/relationships/customXml" Target="../ink/ink1818.xml"/><Relationship Id="rId135" Type="http://schemas.openxmlformats.org/officeDocument/2006/relationships/image" Target="../media/image1701.png"/><Relationship Id="rId151" Type="http://schemas.openxmlformats.org/officeDocument/2006/relationships/image" Target="../media/image1709.png"/><Relationship Id="rId156" Type="http://schemas.openxmlformats.org/officeDocument/2006/relationships/customXml" Target="../ink/ink1831.xml"/><Relationship Id="rId177" Type="http://schemas.openxmlformats.org/officeDocument/2006/relationships/image" Target="../media/image1722.png"/><Relationship Id="rId172" Type="http://schemas.openxmlformats.org/officeDocument/2006/relationships/customXml" Target="../ink/ink1839.xml"/><Relationship Id="rId13" Type="http://schemas.openxmlformats.org/officeDocument/2006/relationships/image" Target="../media/image1641.png"/><Relationship Id="rId18" Type="http://schemas.openxmlformats.org/officeDocument/2006/relationships/customXml" Target="../ink/ink1762.xml"/><Relationship Id="rId39" Type="http://schemas.openxmlformats.org/officeDocument/2006/relationships/image" Target="../media/image1654.png"/><Relationship Id="rId109" Type="http://schemas.openxmlformats.org/officeDocument/2006/relationships/image" Target="../media/image1688.png"/><Relationship Id="rId34" Type="http://schemas.openxmlformats.org/officeDocument/2006/relationships/customXml" Target="../ink/ink1770.xml"/><Relationship Id="rId50" Type="http://schemas.openxmlformats.org/officeDocument/2006/relationships/customXml" Target="../ink/ink1778.xml"/><Relationship Id="rId55" Type="http://schemas.openxmlformats.org/officeDocument/2006/relationships/image" Target="../media/image1661.png"/><Relationship Id="rId76" Type="http://schemas.openxmlformats.org/officeDocument/2006/relationships/customXml" Target="../ink/ink1791.xml"/><Relationship Id="rId97" Type="http://schemas.openxmlformats.org/officeDocument/2006/relationships/image" Target="../media/image1682.png"/><Relationship Id="rId104" Type="http://schemas.openxmlformats.org/officeDocument/2006/relationships/customXml" Target="../ink/ink1805.xml"/><Relationship Id="rId120" Type="http://schemas.openxmlformats.org/officeDocument/2006/relationships/customXml" Target="../ink/ink1813.xml"/><Relationship Id="rId125" Type="http://schemas.openxmlformats.org/officeDocument/2006/relationships/image" Target="../media/image1696.png"/><Relationship Id="rId141" Type="http://schemas.openxmlformats.org/officeDocument/2006/relationships/image" Target="../media/image1704.png"/><Relationship Id="rId146" Type="http://schemas.openxmlformats.org/officeDocument/2006/relationships/customXml" Target="../ink/ink1826.xml"/><Relationship Id="rId167" Type="http://schemas.openxmlformats.org/officeDocument/2006/relationships/image" Target="../media/image1717.png"/><Relationship Id="rId7" Type="http://schemas.openxmlformats.org/officeDocument/2006/relationships/image" Target="../media/image1638.png"/><Relationship Id="rId71" Type="http://schemas.openxmlformats.org/officeDocument/2006/relationships/image" Target="../media/image1669.png"/><Relationship Id="rId92" Type="http://schemas.openxmlformats.org/officeDocument/2006/relationships/customXml" Target="../ink/ink1799.xml"/><Relationship Id="rId162" Type="http://schemas.openxmlformats.org/officeDocument/2006/relationships/customXml" Target="../ink/ink1834.xml"/><Relationship Id="rId2" Type="http://schemas.openxmlformats.org/officeDocument/2006/relationships/customXml" Target="../ink/ink1754.xml"/><Relationship Id="rId29" Type="http://schemas.openxmlformats.org/officeDocument/2006/relationships/image" Target="../media/image1649.png"/><Relationship Id="rId24" Type="http://schemas.openxmlformats.org/officeDocument/2006/relationships/customXml" Target="../ink/ink1765.xml"/><Relationship Id="rId40" Type="http://schemas.openxmlformats.org/officeDocument/2006/relationships/customXml" Target="../ink/ink1773.xml"/><Relationship Id="rId45" Type="http://schemas.openxmlformats.org/officeDocument/2006/relationships/image" Target="../media/image1656.png"/><Relationship Id="rId66" Type="http://schemas.openxmlformats.org/officeDocument/2006/relationships/customXml" Target="../ink/ink1786.xml"/><Relationship Id="rId87" Type="http://schemas.openxmlformats.org/officeDocument/2006/relationships/image" Target="../media/image1677.png"/><Relationship Id="rId110" Type="http://schemas.openxmlformats.org/officeDocument/2006/relationships/customXml" Target="../ink/ink1808.xml"/><Relationship Id="rId115" Type="http://schemas.openxmlformats.org/officeDocument/2006/relationships/image" Target="../media/image1691.png"/><Relationship Id="rId131" Type="http://schemas.openxmlformats.org/officeDocument/2006/relationships/image" Target="../media/image1699.png"/><Relationship Id="rId136" Type="http://schemas.openxmlformats.org/officeDocument/2006/relationships/customXml" Target="../ink/ink1821.xml"/><Relationship Id="rId157" Type="http://schemas.openxmlformats.org/officeDocument/2006/relationships/image" Target="../media/image1712.png"/><Relationship Id="rId178" Type="http://schemas.openxmlformats.org/officeDocument/2006/relationships/customXml" Target="../ink/ink1842.xml"/><Relationship Id="rId61" Type="http://schemas.openxmlformats.org/officeDocument/2006/relationships/image" Target="../media/image1664.png"/><Relationship Id="rId82" Type="http://schemas.openxmlformats.org/officeDocument/2006/relationships/customXml" Target="../ink/ink1794.xml"/><Relationship Id="rId152" Type="http://schemas.openxmlformats.org/officeDocument/2006/relationships/customXml" Target="../ink/ink1829.xml"/><Relationship Id="rId173" Type="http://schemas.openxmlformats.org/officeDocument/2006/relationships/image" Target="../media/image1720.png"/><Relationship Id="rId19" Type="http://schemas.openxmlformats.org/officeDocument/2006/relationships/image" Target="../media/image1644.png"/><Relationship Id="rId14" Type="http://schemas.openxmlformats.org/officeDocument/2006/relationships/customXml" Target="../ink/ink1760.xml"/><Relationship Id="rId30" Type="http://schemas.openxmlformats.org/officeDocument/2006/relationships/customXml" Target="../ink/ink1768.xml"/><Relationship Id="rId35" Type="http://schemas.openxmlformats.org/officeDocument/2006/relationships/image" Target="../media/image1652.png"/><Relationship Id="rId56" Type="http://schemas.openxmlformats.org/officeDocument/2006/relationships/customXml" Target="../ink/ink1781.xml"/><Relationship Id="rId77" Type="http://schemas.openxmlformats.org/officeDocument/2006/relationships/image" Target="../media/image1672.png"/><Relationship Id="rId100" Type="http://schemas.openxmlformats.org/officeDocument/2006/relationships/customXml" Target="../ink/ink1803.xml"/><Relationship Id="rId105" Type="http://schemas.openxmlformats.org/officeDocument/2006/relationships/image" Target="../media/image1686.png"/><Relationship Id="rId126" Type="http://schemas.openxmlformats.org/officeDocument/2006/relationships/customXml" Target="../ink/ink1816.xml"/><Relationship Id="rId147" Type="http://schemas.openxmlformats.org/officeDocument/2006/relationships/image" Target="../media/image1707.png"/><Relationship Id="rId168" Type="http://schemas.openxmlformats.org/officeDocument/2006/relationships/customXml" Target="../ink/ink1837.xml"/><Relationship Id="rId8" Type="http://schemas.openxmlformats.org/officeDocument/2006/relationships/customXml" Target="../ink/ink1757.xml"/><Relationship Id="rId51" Type="http://schemas.openxmlformats.org/officeDocument/2006/relationships/image" Target="../media/image1659.png"/><Relationship Id="rId72" Type="http://schemas.openxmlformats.org/officeDocument/2006/relationships/customXml" Target="../ink/ink1789.xml"/><Relationship Id="rId93" Type="http://schemas.openxmlformats.org/officeDocument/2006/relationships/image" Target="../media/image1680.png"/><Relationship Id="rId98" Type="http://schemas.openxmlformats.org/officeDocument/2006/relationships/customXml" Target="../ink/ink1802.xml"/><Relationship Id="rId121" Type="http://schemas.openxmlformats.org/officeDocument/2006/relationships/image" Target="../media/image1694.png"/><Relationship Id="rId142" Type="http://schemas.openxmlformats.org/officeDocument/2006/relationships/customXml" Target="../ink/ink1824.xml"/><Relationship Id="rId163" Type="http://schemas.openxmlformats.org/officeDocument/2006/relationships/image" Target="../media/image1715.png"/><Relationship Id="rId3" Type="http://schemas.openxmlformats.org/officeDocument/2006/relationships/image" Target="../media/image1636.png"/><Relationship Id="rId25" Type="http://schemas.openxmlformats.org/officeDocument/2006/relationships/image" Target="../media/image1647.png"/><Relationship Id="rId46" Type="http://schemas.openxmlformats.org/officeDocument/2006/relationships/customXml" Target="../ink/ink1776.xml"/><Relationship Id="rId67" Type="http://schemas.openxmlformats.org/officeDocument/2006/relationships/image" Target="../media/image1667.png"/><Relationship Id="rId116" Type="http://schemas.openxmlformats.org/officeDocument/2006/relationships/customXml" Target="../ink/ink1811.xml"/><Relationship Id="rId137" Type="http://schemas.openxmlformats.org/officeDocument/2006/relationships/image" Target="../media/image1702.png"/><Relationship Id="rId158" Type="http://schemas.openxmlformats.org/officeDocument/2006/relationships/customXml" Target="../ink/ink1832.xml"/><Relationship Id="rId20" Type="http://schemas.openxmlformats.org/officeDocument/2006/relationships/customXml" Target="../ink/ink1763.xml"/><Relationship Id="rId41" Type="http://schemas.openxmlformats.org/officeDocument/2006/relationships/image" Target="../media/image1631.png"/><Relationship Id="rId62" Type="http://schemas.openxmlformats.org/officeDocument/2006/relationships/customXml" Target="../ink/ink1784.xml"/><Relationship Id="rId83" Type="http://schemas.openxmlformats.org/officeDocument/2006/relationships/image" Target="../media/image1675.png"/><Relationship Id="rId88" Type="http://schemas.openxmlformats.org/officeDocument/2006/relationships/customXml" Target="../ink/ink1797.xml"/><Relationship Id="rId111" Type="http://schemas.openxmlformats.org/officeDocument/2006/relationships/image" Target="../media/image1689.png"/><Relationship Id="rId132" Type="http://schemas.openxmlformats.org/officeDocument/2006/relationships/customXml" Target="../ink/ink1819.xml"/><Relationship Id="rId153" Type="http://schemas.openxmlformats.org/officeDocument/2006/relationships/image" Target="../media/image1710.png"/><Relationship Id="rId174" Type="http://schemas.openxmlformats.org/officeDocument/2006/relationships/customXml" Target="../ink/ink1840.xml"/><Relationship Id="rId179" Type="http://schemas.openxmlformats.org/officeDocument/2006/relationships/image" Target="../media/image1723.png"/><Relationship Id="rId15" Type="http://schemas.openxmlformats.org/officeDocument/2006/relationships/image" Target="../media/image1642.png"/><Relationship Id="rId36" Type="http://schemas.openxmlformats.org/officeDocument/2006/relationships/customXml" Target="../ink/ink1771.xml"/><Relationship Id="rId57" Type="http://schemas.openxmlformats.org/officeDocument/2006/relationships/image" Target="../media/image1662.png"/><Relationship Id="rId106" Type="http://schemas.openxmlformats.org/officeDocument/2006/relationships/customXml" Target="../ink/ink1806.xml"/><Relationship Id="rId127" Type="http://schemas.openxmlformats.org/officeDocument/2006/relationships/image" Target="../media/image1697.png"/><Relationship Id="rId10" Type="http://schemas.openxmlformats.org/officeDocument/2006/relationships/customXml" Target="../ink/ink1758.xml"/><Relationship Id="rId31" Type="http://schemas.openxmlformats.org/officeDocument/2006/relationships/image" Target="../media/image1650.png"/><Relationship Id="rId52" Type="http://schemas.openxmlformats.org/officeDocument/2006/relationships/customXml" Target="../ink/ink1779.xml"/><Relationship Id="rId73" Type="http://schemas.openxmlformats.org/officeDocument/2006/relationships/image" Target="../media/image1670.png"/><Relationship Id="rId78" Type="http://schemas.openxmlformats.org/officeDocument/2006/relationships/customXml" Target="../ink/ink1792.xml"/><Relationship Id="rId94" Type="http://schemas.openxmlformats.org/officeDocument/2006/relationships/customXml" Target="../ink/ink1800.xml"/><Relationship Id="rId99" Type="http://schemas.openxmlformats.org/officeDocument/2006/relationships/image" Target="../media/image1683.png"/><Relationship Id="rId101" Type="http://schemas.openxmlformats.org/officeDocument/2006/relationships/image" Target="../media/image1684.png"/><Relationship Id="rId122" Type="http://schemas.openxmlformats.org/officeDocument/2006/relationships/customXml" Target="../ink/ink1814.xml"/><Relationship Id="rId143" Type="http://schemas.openxmlformats.org/officeDocument/2006/relationships/image" Target="../media/image1705.png"/><Relationship Id="rId148" Type="http://schemas.openxmlformats.org/officeDocument/2006/relationships/customXml" Target="../ink/ink1827.xml"/><Relationship Id="rId164" Type="http://schemas.openxmlformats.org/officeDocument/2006/relationships/customXml" Target="../ink/ink1835.xml"/><Relationship Id="rId169" Type="http://schemas.openxmlformats.org/officeDocument/2006/relationships/image" Target="../media/image1718.png"/><Relationship Id="rId4" Type="http://schemas.openxmlformats.org/officeDocument/2006/relationships/customXml" Target="../ink/ink1755.xml"/><Relationship Id="rId9" Type="http://schemas.openxmlformats.org/officeDocument/2006/relationships/image" Target="../media/image1639.png"/><Relationship Id="rId26" Type="http://schemas.openxmlformats.org/officeDocument/2006/relationships/customXml" Target="../ink/ink1766.xml"/><Relationship Id="rId47" Type="http://schemas.openxmlformats.org/officeDocument/2006/relationships/image" Target="../media/image1657.png"/><Relationship Id="rId68" Type="http://schemas.openxmlformats.org/officeDocument/2006/relationships/customXml" Target="../ink/ink1787.xml"/><Relationship Id="rId89" Type="http://schemas.openxmlformats.org/officeDocument/2006/relationships/image" Target="../media/image1678.png"/><Relationship Id="rId112" Type="http://schemas.openxmlformats.org/officeDocument/2006/relationships/customXml" Target="../ink/ink1809.xml"/><Relationship Id="rId133" Type="http://schemas.openxmlformats.org/officeDocument/2006/relationships/image" Target="../media/image1700.png"/><Relationship Id="rId154" Type="http://schemas.openxmlformats.org/officeDocument/2006/relationships/customXml" Target="../ink/ink1830.xml"/><Relationship Id="rId175" Type="http://schemas.openxmlformats.org/officeDocument/2006/relationships/image" Target="../media/image1721.png"/><Relationship Id="rId16" Type="http://schemas.openxmlformats.org/officeDocument/2006/relationships/customXml" Target="../ink/ink1761.xml"/><Relationship Id="rId37" Type="http://schemas.openxmlformats.org/officeDocument/2006/relationships/image" Target="../media/image1653.png"/><Relationship Id="rId58" Type="http://schemas.openxmlformats.org/officeDocument/2006/relationships/customXml" Target="../ink/ink1782.xml"/><Relationship Id="rId79" Type="http://schemas.openxmlformats.org/officeDocument/2006/relationships/image" Target="../media/image1673.png"/><Relationship Id="rId102" Type="http://schemas.openxmlformats.org/officeDocument/2006/relationships/customXml" Target="../ink/ink1804.xml"/><Relationship Id="rId123" Type="http://schemas.openxmlformats.org/officeDocument/2006/relationships/image" Target="../media/image1695.png"/><Relationship Id="rId144" Type="http://schemas.openxmlformats.org/officeDocument/2006/relationships/customXml" Target="../ink/ink1825.xml"/><Relationship Id="rId90" Type="http://schemas.openxmlformats.org/officeDocument/2006/relationships/customXml" Target="../ink/ink1798.xml"/><Relationship Id="rId165" Type="http://schemas.openxmlformats.org/officeDocument/2006/relationships/image" Target="../media/image1716.png"/><Relationship Id="rId27" Type="http://schemas.openxmlformats.org/officeDocument/2006/relationships/image" Target="../media/image1648.png"/><Relationship Id="rId48" Type="http://schemas.openxmlformats.org/officeDocument/2006/relationships/customXml" Target="../ink/ink1777.xml"/><Relationship Id="rId69" Type="http://schemas.openxmlformats.org/officeDocument/2006/relationships/image" Target="../media/image1668.png"/><Relationship Id="rId113" Type="http://schemas.openxmlformats.org/officeDocument/2006/relationships/image" Target="../media/image1690.png"/><Relationship Id="rId134" Type="http://schemas.openxmlformats.org/officeDocument/2006/relationships/customXml" Target="../ink/ink1820.xml"/><Relationship Id="rId80" Type="http://schemas.openxmlformats.org/officeDocument/2006/relationships/customXml" Target="../ink/ink1793.xml"/><Relationship Id="rId155" Type="http://schemas.openxmlformats.org/officeDocument/2006/relationships/image" Target="../media/image1711.png"/><Relationship Id="rId176" Type="http://schemas.openxmlformats.org/officeDocument/2006/relationships/customXml" Target="../ink/ink1841.xml"/><Relationship Id="rId17" Type="http://schemas.openxmlformats.org/officeDocument/2006/relationships/image" Target="../media/image1643.png"/><Relationship Id="rId38" Type="http://schemas.openxmlformats.org/officeDocument/2006/relationships/customXml" Target="../ink/ink1772.xml"/><Relationship Id="rId59" Type="http://schemas.openxmlformats.org/officeDocument/2006/relationships/image" Target="../media/image1663.png"/><Relationship Id="rId103" Type="http://schemas.openxmlformats.org/officeDocument/2006/relationships/image" Target="../media/image1685.png"/><Relationship Id="rId124" Type="http://schemas.openxmlformats.org/officeDocument/2006/relationships/customXml" Target="../ink/ink1815.xml"/><Relationship Id="rId70" Type="http://schemas.openxmlformats.org/officeDocument/2006/relationships/customXml" Target="../ink/ink1788.xml"/><Relationship Id="rId91" Type="http://schemas.openxmlformats.org/officeDocument/2006/relationships/image" Target="../media/image1679.png"/><Relationship Id="rId145" Type="http://schemas.openxmlformats.org/officeDocument/2006/relationships/image" Target="../media/image1706.png"/><Relationship Id="rId166" Type="http://schemas.openxmlformats.org/officeDocument/2006/relationships/customXml" Target="../ink/ink183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80.png"/><Relationship Id="rId299" Type="http://schemas.openxmlformats.org/officeDocument/2006/relationships/image" Target="../media/image1868.png"/><Relationship Id="rId21" Type="http://schemas.openxmlformats.org/officeDocument/2006/relationships/image" Target="../media/image1732.png"/><Relationship Id="rId63" Type="http://schemas.openxmlformats.org/officeDocument/2006/relationships/image" Target="../media/image1753.png"/><Relationship Id="rId159" Type="http://schemas.openxmlformats.org/officeDocument/2006/relationships/image" Target="../media/image1801.png"/><Relationship Id="rId324" Type="http://schemas.openxmlformats.org/officeDocument/2006/relationships/customXml" Target="../ink/ink2006.xml"/><Relationship Id="rId170" Type="http://schemas.openxmlformats.org/officeDocument/2006/relationships/customXml" Target="../ink/ink1927.xml"/><Relationship Id="rId226" Type="http://schemas.openxmlformats.org/officeDocument/2006/relationships/image" Target="../media/image1833.png"/><Relationship Id="rId268" Type="http://schemas.openxmlformats.org/officeDocument/2006/relationships/image" Target="../media/image1854.png"/><Relationship Id="rId32" Type="http://schemas.openxmlformats.org/officeDocument/2006/relationships/customXml" Target="../ink/ink1858.xml"/><Relationship Id="rId74" Type="http://schemas.openxmlformats.org/officeDocument/2006/relationships/customXml" Target="../ink/ink1879.xml"/><Relationship Id="rId128" Type="http://schemas.openxmlformats.org/officeDocument/2006/relationships/customXml" Target="../ink/ink1906.xml"/><Relationship Id="rId335" Type="http://schemas.openxmlformats.org/officeDocument/2006/relationships/image" Target="../media/image1886.png"/><Relationship Id="rId5" Type="http://schemas.openxmlformats.org/officeDocument/2006/relationships/image" Target="../media/image1725.png"/><Relationship Id="rId181" Type="http://schemas.openxmlformats.org/officeDocument/2006/relationships/image" Target="../media/image1812.png"/><Relationship Id="rId237" Type="http://schemas.openxmlformats.org/officeDocument/2006/relationships/customXml" Target="../ink/ink1962.xml"/><Relationship Id="rId279" Type="http://schemas.openxmlformats.org/officeDocument/2006/relationships/customXml" Target="../ink/ink1983.xml"/><Relationship Id="rId43" Type="http://schemas.openxmlformats.org/officeDocument/2006/relationships/image" Target="../media/image1743.png"/><Relationship Id="rId139" Type="http://schemas.openxmlformats.org/officeDocument/2006/relationships/image" Target="../media/image1791.png"/><Relationship Id="rId290" Type="http://schemas.openxmlformats.org/officeDocument/2006/relationships/image" Target="../media/image1864.png"/><Relationship Id="rId304" Type="http://schemas.openxmlformats.org/officeDocument/2006/relationships/customXml" Target="../ink/ink1996.xml"/><Relationship Id="rId85" Type="http://schemas.openxmlformats.org/officeDocument/2006/relationships/image" Target="../media/image1764.png"/><Relationship Id="rId150" Type="http://schemas.openxmlformats.org/officeDocument/2006/relationships/customXml" Target="../ink/ink1917.xml"/><Relationship Id="rId192" Type="http://schemas.openxmlformats.org/officeDocument/2006/relationships/customXml" Target="../ink/ink1938.xml"/><Relationship Id="rId206" Type="http://schemas.openxmlformats.org/officeDocument/2006/relationships/customXml" Target="../ink/ink1946.xml"/><Relationship Id="rId248" Type="http://schemas.openxmlformats.org/officeDocument/2006/relationships/image" Target="../media/image1844.png"/><Relationship Id="rId12" Type="http://schemas.openxmlformats.org/officeDocument/2006/relationships/customXml" Target="../ink/ink1848.xml"/><Relationship Id="rId108" Type="http://schemas.openxmlformats.org/officeDocument/2006/relationships/customXml" Target="../ink/ink1896.xml"/><Relationship Id="rId315" Type="http://schemas.openxmlformats.org/officeDocument/2006/relationships/image" Target="../media/image1876.png"/><Relationship Id="rId54" Type="http://schemas.openxmlformats.org/officeDocument/2006/relationships/customXml" Target="../ink/ink1869.xml"/><Relationship Id="rId96" Type="http://schemas.openxmlformats.org/officeDocument/2006/relationships/customXml" Target="../ink/ink1890.xml"/><Relationship Id="rId161" Type="http://schemas.openxmlformats.org/officeDocument/2006/relationships/image" Target="../media/image1802.png"/><Relationship Id="rId217" Type="http://schemas.openxmlformats.org/officeDocument/2006/relationships/customXml" Target="../ink/ink1952.xml"/><Relationship Id="rId259" Type="http://schemas.openxmlformats.org/officeDocument/2006/relationships/customXml" Target="../ink/ink1973.xml"/><Relationship Id="rId23" Type="http://schemas.openxmlformats.org/officeDocument/2006/relationships/image" Target="../media/image1733.png"/><Relationship Id="rId119" Type="http://schemas.openxmlformats.org/officeDocument/2006/relationships/image" Target="../media/image1781.png"/><Relationship Id="rId270" Type="http://schemas.openxmlformats.org/officeDocument/2006/relationships/image" Target="../media/image1855.png"/><Relationship Id="rId326" Type="http://schemas.openxmlformats.org/officeDocument/2006/relationships/customXml" Target="../ink/ink2007.xml"/><Relationship Id="rId65" Type="http://schemas.openxmlformats.org/officeDocument/2006/relationships/image" Target="../media/image1754.png"/><Relationship Id="rId130" Type="http://schemas.openxmlformats.org/officeDocument/2006/relationships/customXml" Target="../ink/ink1907.xml"/><Relationship Id="rId172" Type="http://schemas.openxmlformats.org/officeDocument/2006/relationships/customXml" Target="../ink/ink1928.xml"/><Relationship Id="rId228" Type="http://schemas.openxmlformats.org/officeDocument/2006/relationships/image" Target="../media/image1834.png"/><Relationship Id="rId281" Type="http://schemas.openxmlformats.org/officeDocument/2006/relationships/customXml" Target="../ink/ink1984.xml"/><Relationship Id="rId337" Type="http://schemas.openxmlformats.org/officeDocument/2006/relationships/image" Target="../media/image1887.png"/><Relationship Id="rId34" Type="http://schemas.openxmlformats.org/officeDocument/2006/relationships/customXml" Target="../ink/ink1859.xml"/><Relationship Id="rId76" Type="http://schemas.openxmlformats.org/officeDocument/2006/relationships/customXml" Target="../ink/ink1880.xml"/><Relationship Id="rId141" Type="http://schemas.openxmlformats.org/officeDocument/2006/relationships/image" Target="../media/image1792.png"/><Relationship Id="rId7" Type="http://schemas.openxmlformats.org/officeDocument/2006/relationships/image" Target="../media/image1726.png"/><Relationship Id="rId183" Type="http://schemas.openxmlformats.org/officeDocument/2006/relationships/image" Target="../media/image1813.png"/><Relationship Id="rId239" Type="http://schemas.openxmlformats.org/officeDocument/2006/relationships/customXml" Target="../ink/ink1963.xml"/><Relationship Id="rId250" Type="http://schemas.openxmlformats.org/officeDocument/2006/relationships/image" Target="../media/image1845.png"/><Relationship Id="rId292" Type="http://schemas.openxmlformats.org/officeDocument/2006/relationships/image" Target="../media/image1865.png"/><Relationship Id="rId306" Type="http://schemas.openxmlformats.org/officeDocument/2006/relationships/customXml" Target="../ink/ink1997.xml"/><Relationship Id="rId45" Type="http://schemas.openxmlformats.org/officeDocument/2006/relationships/image" Target="../media/image1744.png"/><Relationship Id="rId87" Type="http://schemas.openxmlformats.org/officeDocument/2006/relationships/image" Target="../media/image1765.png"/><Relationship Id="rId110" Type="http://schemas.openxmlformats.org/officeDocument/2006/relationships/customXml" Target="../ink/ink1897.xml"/><Relationship Id="rId152" Type="http://schemas.openxmlformats.org/officeDocument/2006/relationships/customXml" Target="../ink/ink1918.xml"/><Relationship Id="rId194" Type="http://schemas.openxmlformats.org/officeDocument/2006/relationships/customXml" Target="../ink/ink1939.xml"/><Relationship Id="rId208" Type="http://schemas.openxmlformats.org/officeDocument/2006/relationships/image" Target="../media/image1824.png"/><Relationship Id="rId240" Type="http://schemas.openxmlformats.org/officeDocument/2006/relationships/image" Target="../media/image1840.png"/><Relationship Id="rId261" Type="http://schemas.openxmlformats.org/officeDocument/2006/relationships/customXml" Target="../ink/ink1974.xml"/><Relationship Id="rId14" Type="http://schemas.openxmlformats.org/officeDocument/2006/relationships/customXml" Target="../ink/ink1849.xml"/><Relationship Id="rId35" Type="http://schemas.openxmlformats.org/officeDocument/2006/relationships/image" Target="../media/image1739.png"/><Relationship Id="rId56" Type="http://schemas.openxmlformats.org/officeDocument/2006/relationships/customXml" Target="../ink/ink1870.xml"/><Relationship Id="rId77" Type="http://schemas.openxmlformats.org/officeDocument/2006/relationships/image" Target="../media/image1760.png"/><Relationship Id="rId100" Type="http://schemas.openxmlformats.org/officeDocument/2006/relationships/customXml" Target="../ink/ink1892.xml"/><Relationship Id="rId282" Type="http://schemas.openxmlformats.org/officeDocument/2006/relationships/image" Target="../media/image1860.png"/><Relationship Id="rId317" Type="http://schemas.openxmlformats.org/officeDocument/2006/relationships/image" Target="../media/image1877.png"/><Relationship Id="rId338" Type="http://schemas.openxmlformats.org/officeDocument/2006/relationships/customXml" Target="../ink/ink2013.xml"/><Relationship Id="rId8" Type="http://schemas.openxmlformats.org/officeDocument/2006/relationships/customXml" Target="../ink/ink1846.xml"/><Relationship Id="rId98" Type="http://schemas.openxmlformats.org/officeDocument/2006/relationships/customXml" Target="../ink/ink1891.xml"/><Relationship Id="rId121" Type="http://schemas.openxmlformats.org/officeDocument/2006/relationships/image" Target="../media/image1782.png"/><Relationship Id="rId142" Type="http://schemas.openxmlformats.org/officeDocument/2006/relationships/customXml" Target="../ink/ink1913.xml"/><Relationship Id="rId163" Type="http://schemas.openxmlformats.org/officeDocument/2006/relationships/image" Target="../media/image1803.png"/><Relationship Id="rId184" Type="http://schemas.openxmlformats.org/officeDocument/2006/relationships/customXml" Target="../ink/ink1934.xml"/><Relationship Id="rId219" Type="http://schemas.openxmlformats.org/officeDocument/2006/relationships/customXml" Target="../ink/ink1953.xml"/><Relationship Id="rId230" Type="http://schemas.openxmlformats.org/officeDocument/2006/relationships/image" Target="../media/image1835.png"/><Relationship Id="rId251" Type="http://schemas.openxmlformats.org/officeDocument/2006/relationships/customXml" Target="../ink/ink1969.xml"/><Relationship Id="rId25" Type="http://schemas.openxmlformats.org/officeDocument/2006/relationships/image" Target="../media/image1734.png"/><Relationship Id="rId46" Type="http://schemas.openxmlformats.org/officeDocument/2006/relationships/customXml" Target="../ink/ink1865.xml"/><Relationship Id="rId67" Type="http://schemas.openxmlformats.org/officeDocument/2006/relationships/image" Target="../media/image1755.png"/><Relationship Id="rId272" Type="http://schemas.openxmlformats.org/officeDocument/2006/relationships/image" Target="../media/image1631.png"/><Relationship Id="rId293" Type="http://schemas.openxmlformats.org/officeDocument/2006/relationships/customXml" Target="../ink/ink1990.xml"/><Relationship Id="rId307" Type="http://schemas.openxmlformats.org/officeDocument/2006/relationships/image" Target="../media/image1872.png"/><Relationship Id="rId328" Type="http://schemas.openxmlformats.org/officeDocument/2006/relationships/customXml" Target="../ink/ink2008.xml"/><Relationship Id="rId88" Type="http://schemas.openxmlformats.org/officeDocument/2006/relationships/customXml" Target="../ink/ink1886.xml"/><Relationship Id="rId111" Type="http://schemas.openxmlformats.org/officeDocument/2006/relationships/image" Target="../media/image1777.png"/><Relationship Id="rId132" Type="http://schemas.openxmlformats.org/officeDocument/2006/relationships/customXml" Target="../ink/ink1908.xml"/><Relationship Id="rId153" Type="http://schemas.openxmlformats.org/officeDocument/2006/relationships/image" Target="../media/image1798.png"/><Relationship Id="rId174" Type="http://schemas.openxmlformats.org/officeDocument/2006/relationships/customXml" Target="../ink/ink1929.xml"/><Relationship Id="rId195" Type="http://schemas.openxmlformats.org/officeDocument/2006/relationships/customXml" Target="../ink/ink1940.xml"/><Relationship Id="rId209" Type="http://schemas.openxmlformats.org/officeDocument/2006/relationships/customXml" Target="../ink/ink1948.xml"/><Relationship Id="rId220" Type="http://schemas.openxmlformats.org/officeDocument/2006/relationships/image" Target="../media/image1830.png"/><Relationship Id="rId241" Type="http://schemas.openxmlformats.org/officeDocument/2006/relationships/customXml" Target="../ink/ink1964.xml"/><Relationship Id="rId15" Type="http://schemas.openxmlformats.org/officeDocument/2006/relationships/image" Target="../media/image1729.png"/><Relationship Id="rId36" Type="http://schemas.openxmlformats.org/officeDocument/2006/relationships/customXml" Target="../ink/ink1860.xml"/><Relationship Id="rId57" Type="http://schemas.openxmlformats.org/officeDocument/2006/relationships/image" Target="../media/image1750.png"/><Relationship Id="rId262" Type="http://schemas.openxmlformats.org/officeDocument/2006/relationships/image" Target="../media/image1851.png"/><Relationship Id="rId283" Type="http://schemas.openxmlformats.org/officeDocument/2006/relationships/customXml" Target="../ink/ink1985.xml"/><Relationship Id="rId318" Type="http://schemas.openxmlformats.org/officeDocument/2006/relationships/customXml" Target="../ink/ink2003.xml"/><Relationship Id="rId339" Type="http://schemas.openxmlformats.org/officeDocument/2006/relationships/image" Target="../media/image1888.png"/><Relationship Id="rId78" Type="http://schemas.openxmlformats.org/officeDocument/2006/relationships/customXml" Target="../ink/ink1881.xml"/><Relationship Id="rId99" Type="http://schemas.openxmlformats.org/officeDocument/2006/relationships/image" Target="../media/image1771.png"/><Relationship Id="rId101" Type="http://schemas.openxmlformats.org/officeDocument/2006/relationships/image" Target="../media/image1772.png"/><Relationship Id="rId122" Type="http://schemas.openxmlformats.org/officeDocument/2006/relationships/customXml" Target="../ink/ink1903.xml"/><Relationship Id="rId143" Type="http://schemas.openxmlformats.org/officeDocument/2006/relationships/image" Target="../media/image1793.png"/><Relationship Id="rId164" Type="http://schemas.openxmlformats.org/officeDocument/2006/relationships/customXml" Target="../ink/ink1924.xml"/><Relationship Id="rId185" Type="http://schemas.openxmlformats.org/officeDocument/2006/relationships/image" Target="../media/image1814.png"/><Relationship Id="rId9" Type="http://schemas.openxmlformats.org/officeDocument/2006/relationships/image" Target="../media/image1727.png"/><Relationship Id="rId210" Type="http://schemas.openxmlformats.org/officeDocument/2006/relationships/image" Target="../media/image1825.png"/><Relationship Id="rId26" Type="http://schemas.openxmlformats.org/officeDocument/2006/relationships/customXml" Target="../ink/ink1855.xml"/><Relationship Id="rId231" Type="http://schemas.openxmlformats.org/officeDocument/2006/relationships/customXml" Target="../ink/ink1959.xml"/><Relationship Id="rId252" Type="http://schemas.openxmlformats.org/officeDocument/2006/relationships/image" Target="../media/image1846.png"/><Relationship Id="rId273" Type="http://schemas.openxmlformats.org/officeDocument/2006/relationships/customXml" Target="../ink/ink1980.xml"/><Relationship Id="rId294" Type="http://schemas.openxmlformats.org/officeDocument/2006/relationships/image" Target="../media/image1866.png"/><Relationship Id="rId308" Type="http://schemas.openxmlformats.org/officeDocument/2006/relationships/customXml" Target="../ink/ink1998.xml"/><Relationship Id="rId329" Type="http://schemas.openxmlformats.org/officeDocument/2006/relationships/image" Target="../media/image1883.png"/><Relationship Id="rId47" Type="http://schemas.openxmlformats.org/officeDocument/2006/relationships/image" Target="../media/image1745.png"/><Relationship Id="rId68" Type="http://schemas.openxmlformats.org/officeDocument/2006/relationships/customXml" Target="../ink/ink1876.xml"/><Relationship Id="rId89" Type="http://schemas.openxmlformats.org/officeDocument/2006/relationships/image" Target="../media/image1766.png"/><Relationship Id="rId112" Type="http://schemas.openxmlformats.org/officeDocument/2006/relationships/customXml" Target="../ink/ink1898.xml"/><Relationship Id="rId133" Type="http://schemas.openxmlformats.org/officeDocument/2006/relationships/image" Target="../media/image1788.png"/><Relationship Id="rId154" Type="http://schemas.openxmlformats.org/officeDocument/2006/relationships/customXml" Target="../ink/ink1919.xml"/><Relationship Id="rId175" Type="http://schemas.openxmlformats.org/officeDocument/2006/relationships/image" Target="../media/image1809.png"/><Relationship Id="rId340" Type="http://schemas.openxmlformats.org/officeDocument/2006/relationships/customXml" Target="../ink/ink2014.xml"/><Relationship Id="rId196" Type="http://schemas.openxmlformats.org/officeDocument/2006/relationships/customXml" Target="../ink/ink1941.xml"/><Relationship Id="rId200" Type="http://schemas.openxmlformats.org/officeDocument/2006/relationships/customXml" Target="../ink/ink1943.xml"/><Relationship Id="rId16" Type="http://schemas.openxmlformats.org/officeDocument/2006/relationships/customXml" Target="../ink/ink1850.xml"/><Relationship Id="rId221" Type="http://schemas.openxmlformats.org/officeDocument/2006/relationships/customXml" Target="../ink/ink1954.xml"/><Relationship Id="rId242" Type="http://schemas.openxmlformats.org/officeDocument/2006/relationships/image" Target="../media/image1841.png"/><Relationship Id="rId263" Type="http://schemas.openxmlformats.org/officeDocument/2006/relationships/customXml" Target="../ink/ink1975.xml"/><Relationship Id="rId284" Type="http://schemas.openxmlformats.org/officeDocument/2006/relationships/image" Target="../media/image1861.png"/><Relationship Id="rId319" Type="http://schemas.openxmlformats.org/officeDocument/2006/relationships/image" Target="../media/image1878.png"/><Relationship Id="rId37" Type="http://schemas.openxmlformats.org/officeDocument/2006/relationships/image" Target="../media/image1740.png"/><Relationship Id="rId58" Type="http://schemas.openxmlformats.org/officeDocument/2006/relationships/customXml" Target="../ink/ink1871.xml"/><Relationship Id="rId79" Type="http://schemas.openxmlformats.org/officeDocument/2006/relationships/image" Target="../media/image1761.png"/><Relationship Id="rId102" Type="http://schemas.openxmlformats.org/officeDocument/2006/relationships/customXml" Target="../ink/ink1893.xml"/><Relationship Id="rId123" Type="http://schemas.openxmlformats.org/officeDocument/2006/relationships/image" Target="../media/image1783.png"/><Relationship Id="rId144" Type="http://schemas.openxmlformats.org/officeDocument/2006/relationships/customXml" Target="../ink/ink1914.xml"/><Relationship Id="rId330" Type="http://schemas.openxmlformats.org/officeDocument/2006/relationships/customXml" Target="../ink/ink2009.xml"/><Relationship Id="rId90" Type="http://schemas.openxmlformats.org/officeDocument/2006/relationships/customXml" Target="../ink/ink1887.xml"/><Relationship Id="rId165" Type="http://schemas.openxmlformats.org/officeDocument/2006/relationships/image" Target="../media/image1804.png"/><Relationship Id="rId186" Type="http://schemas.openxmlformats.org/officeDocument/2006/relationships/customXml" Target="../ink/ink1935.xml"/><Relationship Id="rId211" Type="http://schemas.openxmlformats.org/officeDocument/2006/relationships/customXml" Target="../ink/ink1949.xml"/><Relationship Id="rId232" Type="http://schemas.openxmlformats.org/officeDocument/2006/relationships/image" Target="../media/image1836.png"/><Relationship Id="rId253" Type="http://schemas.openxmlformats.org/officeDocument/2006/relationships/customXml" Target="../ink/ink1970.xml"/><Relationship Id="rId274" Type="http://schemas.openxmlformats.org/officeDocument/2006/relationships/image" Target="../media/image1856.png"/><Relationship Id="rId295" Type="http://schemas.openxmlformats.org/officeDocument/2006/relationships/customXml" Target="../ink/ink1991.xml"/><Relationship Id="rId309" Type="http://schemas.openxmlformats.org/officeDocument/2006/relationships/image" Target="../media/image1873.png"/><Relationship Id="rId27" Type="http://schemas.openxmlformats.org/officeDocument/2006/relationships/image" Target="../media/image1735.png"/><Relationship Id="rId48" Type="http://schemas.openxmlformats.org/officeDocument/2006/relationships/customXml" Target="../ink/ink1866.xml"/><Relationship Id="rId69" Type="http://schemas.openxmlformats.org/officeDocument/2006/relationships/image" Target="../media/image1756.png"/><Relationship Id="rId113" Type="http://schemas.openxmlformats.org/officeDocument/2006/relationships/image" Target="../media/image1778.png"/><Relationship Id="rId134" Type="http://schemas.openxmlformats.org/officeDocument/2006/relationships/customXml" Target="../ink/ink1909.xml"/><Relationship Id="rId320" Type="http://schemas.openxmlformats.org/officeDocument/2006/relationships/customXml" Target="../ink/ink2004.xml"/><Relationship Id="rId80" Type="http://schemas.openxmlformats.org/officeDocument/2006/relationships/customXml" Target="../ink/ink1882.xml"/><Relationship Id="rId155" Type="http://schemas.openxmlformats.org/officeDocument/2006/relationships/image" Target="../media/image1799.png"/><Relationship Id="rId176" Type="http://schemas.openxmlformats.org/officeDocument/2006/relationships/customXml" Target="../ink/ink1930.xml"/><Relationship Id="rId197" Type="http://schemas.openxmlformats.org/officeDocument/2006/relationships/image" Target="../media/image1819.png"/><Relationship Id="rId341" Type="http://schemas.openxmlformats.org/officeDocument/2006/relationships/image" Target="../media/image1889.png"/><Relationship Id="rId201" Type="http://schemas.openxmlformats.org/officeDocument/2006/relationships/image" Target="../media/image1821.png"/><Relationship Id="rId222" Type="http://schemas.openxmlformats.org/officeDocument/2006/relationships/image" Target="../media/image1831.png"/><Relationship Id="rId243" Type="http://schemas.openxmlformats.org/officeDocument/2006/relationships/customXml" Target="../ink/ink1965.xml"/><Relationship Id="rId264" Type="http://schemas.openxmlformats.org/officeDocument/2006/relationships/image" Target="../media/image1852.png"/><Relationship Id="rId285" Type="http://schemas.openxmlformats.org/officeDocument/2006/relationships/customXml" Target="../ink/ink1986.xml"/><Relationship Id="rId17" Type="http://schemas.openxmlformats.org/officeDocument/2006/relationships/image" Target="../media/image1730.png"/><Relationship Id="rId38" Type="http://schemas.openxmlformats.org/officeDocument/2006/relationships/customXml" Target="../ink/ink1861.xml"/><Relationship Id="rId59" Type="http://schemas.openxmlformats.org/officeDocument/2006/relationships/image" Target="../media/image1751.png"/><Relationship Id="rId103" Type="http://schemas.openxmlformats.org/officeDocument/2006/relationships/image" Target="../media/image1773.png"/><Relationship Id="rId124" Type="http://schemas.openxmlformats.org/officeDocument/2006/relationships/customXml" Target="../ink/ink1904.xml"/><Relationship Id="rId310" Type="http://schemas.openxmlformats.org/officeDocument/2006/relationships/customXml" Target="../ink/ink1999.xml"/><Relationship Id="rId70" Type="http://schemas.openxmlformats.org/officeDocument/2006/relationships/customXml" Target="../ink/ink1877.xml"/><Relationship Id="rId91" Type="http://schemas.openxmlformats.org/officeDocument/2006/relationships/image" Target="../media/image1767.png"/><Relationship Id="rId145" Type="http://schemas.openxmlformats.org/officeDocument/2006/relationships/image" Target="../media/image1794.png"/><Relationship Id="rId166" Type="http://schemas.openxmlformats.org/officeDocument/2006/relationships/customXml" Target="../ink/ink1925.xml"/><Relationship Id="rId187" Type="http://schemas.openxmlformats.org/officeDocument/2006/relationships/image" Target="../media/image1815.png"/><Relationship Id="rId331" Type="http://schemas.openxmlformats.org/officeDocument/2006/relationships/image" Target="../media/image1884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826.png"/><Relationship Id="rId233" Type="http://schemas.openxmlformats.org/officeDocument/2006/relationships/customXml" Target="../ink/ink1960.xml"/><Relationship Id="rId254" Type="http://schemas.openxmlformats.org/officeDocument/2006/relationships/image" Target="../media/image1847.png"/><Relationship Id="rId28" Type="http://schemas.openxmlformats.org/officeDocument/2006/relationships/customXml" Target="../ink/ink1856.xml"/><Relationship Id="rId49" Type="http://schemas.openxmlformats.org/officeDocument/2006/relationships/image" Target="../media/image1746.png"/><Relationship Id="rId114" Type="http://schemas.openxmlformats.org/officeDocument/2006/relationships/customXml" Target="../ink/ink1899.xml"/><Relationship Id="rId275" Type="http://schemas.openxmlformats.org/officeDocument/2006/relationships/customXml" Target="../ink/ink1981.xml"/><Relationship Id="rId296" Type="http://schemas.openxmlformats.org/officeDocument/2006/relationships/customXml" Target="../ink/ink1992.xml"/><Relationship Id="rId300" Type="http://schemas.openxmlformats.org/officeDocument/2006/relationships/customXml" Target="../ink/ink1994.xml"/><Relationship Id="rId60" Type="http://schemas.openxmlformats.org/officeDocument/2006/relationships/customXml" Target="../ink/ink1872.xml"/><Relationship Id="rId81" Type="http://schemas.openxmlformats.org/officeDocument/2006/relationships/image" Target="../media/image1762.png"/><Relationship Id="rId135" Type="http://schemas.openxmlformats.org/officeDocument/2006/relationships/image" Target="../media/image1789.png"/><Relationship Id="rId156" Type="http://schemas.openxmlformats.org/officeDocument/2006/relationships/customXml" Target="../ink/ink1920.xml"/><Relationship Id="rId177" Type="http://schemas.openxmlformats.org/officeDocument/2006/relationships/image" Target="../media/image1810.png"/><Relationship Id="rId198" Type="http://schemas.openxmlformats.org/officeDocument/2006/relationships/customXml" Target="../ink/ink1942.xml"/><Relationship Id="rId321" Type="http://schemas.openxmlformats.org/officeDocument/2006/relationships/image" Target="../media/image1879.png"/><Relationship Id="rId342" Type="http://schemas.openxmlformats.org/officeDocument/2006/relationships/customXml" Target="../ink/ink2015.xml"/><Relationship Id="rId202" Type="http://schemas.openxmlformats.org/officeDocument/2006/relationships/customXml" Target="../ink/ink1944.xml"/><Relationship Id="rId223" Type="http://schemas.openxmlformats.org/officeDocument/2006/relationships/customXml" Target="../ink/ink1955.xml"/><Relationship Id="rId244" Type="http://schemas.openxmlformats.org/officeDocument/2006/relationships/image" Target="../media/image1842.png"/><Relationship Id="rId18" Type="http://schemas.openxmlformats.org/officeDocument/2006/relationships/customXml" Target="../ink/ink1851.xml"/><Relationship Id="rId39" Type="http://schemas.openxmlformats.org/officeDocument/2006/relationships/image" Target="../media/image1741.png"/><Relationship Id="rId265" Type="http://schemas.openxmlformats.org/officeDocument/2006/relationships/customXml" Target="../ink/ink1976.xml"/><Relationship Id="rId286" Type="http://schemas.openxmlformats.org/officeDocument/2006/relationships/image" Target="../media/image1862.png"/><Relationship Id="rId50" Type="http://schemas.openxmlformats.org/officeDocument/2006/relationships/customXml" Target="../ink/ink1867.xml"/><Relationship Id="rId104" Type="http://schemas.openxmlformats.org/officeDocument/2006/relationships/customXml" Target="../ink/ink1894.xml"/><Relationship Id="rId125" Type="http://schemas.openxmlformats.org/officeDocument/2006/relationships/image" Target="../media/image1784.png"/><Relationship Id="rId146" Type="http://schemas.openxmlformats.org/officeDocument/2006/relationships/customXml" Target="../ink/ink1915.xml"/><Relationship Id="rId167" Type="http://schemas.openxmlformats.org/officeDocument/2006/relationships/image" Target="../media/image1805.png"/><Relationship Id="rId188" Type="http://schemas.openxmlformats.org/officeDocument/2006/relationships/customXml" Target="../ink/ink1936.xml"/><Relationship Id="rId311" Type="http://schemas.openxmlformats.org/officeDocument/2006/relationships/image" Target="../media/image1874.png"/><Relationship Id="rId332" Type="http://schemas.openxmlformats.org/officeDocument/2006/relationships/customXml" Target="../ink/ink2010.xml"/><Relationship Id="rId71" Type="http://schemas.openxmlformats.org/officeDocument/2006/relationships/image" Target="../media/image1757.png"/><Relationship Id="rId92" Type="http://schemas.openxmlformats.org/officeDocument/2006/relationships/customXml" Target="../ink/ink1888.xml"/><Relationship Id="rId213" Type="http://schemas.openxmlformats.org/officeDocument/2006/relationships/customXml" Target="../ink/ink1950.xml"/><Relationship Id="rId234" Type="http://schemas.openxmlformats.org/officeDocument/2006/relationships/image" Target="../media/image1837.png"/><Relationship Id="rId2" Type="http://schemas.openxmlformats.org/officeDocument/2006/relationships/customXml" Target="../ink/ink1843.xml"/><Relationship Id="rId29" Type="http://schemas.openxmlformats.org/officeDocument/2006/relationships/image" Target="../media/image1736.png"/><Relationship Id="rId255" Type="http://schemas.openxmlformats.org/officeDocument/2006/relationships/customXml" Target="../ink/ink1971.xml"/><Relationship Id="rId276" Type="http://schemas.openxmlformats.org/officeDocument/2006/relationships/image" Target="../media/image1857.png"/><Relationship Id="rId297" Type="http://schemas.openxmlformats.org/officeDocument/2006/relationships/image" Target="../media/image1867.png"/><Relationship Id="rId40" Type="http://schemas.openxmlformats.org/officeDocument/2006/relationships/customXml" Target="../ink/ink1862.xml"/><Relationship Id="rId115" Type="http://schemas.openxmlformats.org/officeDocument/2006/relationships/image" Target="../media/image1779.png"/><Relationship Id="rId136" Type="http://schemas.openxmlformats.org/officeDocument/2006/relationships/customXml" Target="../ink/ink1910.xml"/><Relationship Id="rId157" Type="http://schemas.openxmlformats.org/officeDocument/2006/relationships/image" Target="../media/image1800.png"/><Relationship Id="rId178" Type="http://schemas.openxmlformats.org/officeDocument/2006/relationships/customXml" Target="../ink/ink1931.xml"/><Relationship Id="rId301" Type="http://schemas.openxmlformats.org/officeDocument/2006/relationships/image" Target="../media/image1869.png"/><Relationship Id="rId322" Type="http://schemas.openxmlformats.org/officeDocument/2006/relationships/customXml" Target="../ink/ink2005.xml"/><Relationship Id="rId343" Type="http://schemas.openxmlformats.org/officeDocument/2006/relationships/image" Target="../media/image1890.png"/><Relationship Id="rId61" Type="http://schemas.openxmlformats.org/officeDocument/2006/relationships/image" Target="../media/image1752.png"/><Relationship Id="rId82" Type="http://schemas.openxmlformats.org/officeDocument/2006/relationships/customXml" Target="../ink/ink1883.xml"/><Relationship Id="rId199" Type="http://schemas.openxmlformats.org/officeDocument/2006/relationships/image" Target="../media/image1820.png"/><Relationship Id="rId203" Type="http://schemas.openxmlformats.org/officeDocument/2006/relationships/image" Target="../media/image1822.png"/><Relationship Id="rId19" Type="http://schemas.openxmlformats.org/officeDocument/2006/relationships/image" Target="../media/image1731.png"/><Relationship Id="rId224" Type="http://schemas.openxmlformats.org/officeDocument/2006/relationships/image" Target="../media/image1832.png"/><Relationship Id="rId245" Type="http://schemas.openxmlformats.org/officeDocument/2006/relationships/customXml" Target="../ink/ink1966.xml"/><Relationship Id="rId266" Type="http://schemas.openxmlformats.org/officeDocument/2006/relationships/image" Target="../media/image1853.png"/><Relationship Id="rId287" Type="http://schemas.openxmlformats.org/officeDocument/2006/relationships/customXml" Target="../ink/ink1987.xml"/><Relationship Id="rId30" Type="http://schemas.openxmlformats.org/officeDocument/2006/relationships/customXml" Target="../ink/ink1857.xml"/><Relationship Id="rId105" Type="http://schemas.openxmlformats.org/officeDocument/2006/relationships/image" Target="../media/image1774.png"/><Relationship Id="rId126" Type="http://schemas.openxmlformats.org/officeDocument/2006/relationships/customXml" Target="../ink/ink1905.xml"/><Relationship Id="rId147" Type="http://schemas.openxmlformats.org/officeDocument/2006/relationships/image" Target="../media/image1795.png"/><Relationship Id="rId168" Type="http://schemas.openxmlformats.org/officeDocument/2006/relationships/customXml" Target="../ink/ink1926.xml"/><Relationship Id="rId312" Type="http://schemas.openxmlformats.org/officeDocument/2006/relationships/customXml" Target="../ink/ink2000.xml"/><Relationship Id="rId333" Type="http://schemas.openxmlformats.org/officeDocument/2006/relationships/image" Target="../media/image1885.png"/><Relationship Id="rId51" Type="http://schemas.openxmlformats.org/officeDocument/2006/relationships/image" Target="../media/image1747.png"/><Relationship Id="rId72" Type="http://schemas.openxmlformats.org/officeDocument/2006/relationships/customXml" Target="../ink/ink1878.xml"/><Relationship Id="rId93" Type="http://schemas.openxmlformats.org/officeDocument/2006/relationships/image" Target="../media/image1768.png"/><Relationship Id="rId189" Type="http://schemas.openxmlformats.org/officeDocument/2006/relationships/image" Target="../media/image1816.png"/><Relationship Id="rId3" Type="http://schemas.openxmlformats.org/officeDocument/2006/relationships/image" Target="../media/image1724.png"/><Relationship Id="rId214" Type="http://schemas.openxmlformats.org/officeDocument/2006/relationships/image" Target="../media/image1827.png"/><Relationship Id="rId235" Type="http://schemas.openxmlformats.org/officeDocument/2006/relationships/customXml" Target="../ink/ink1961.xml"/><Relationship Id="rId256" Type="http://schemas.openxmlformats.org/officeDocument/2006/relationships/image" Target="../media/image1848.png"/><Relationship Id="rId277" Type="http://schemas.openxmlformats.org/officeDocument/2006/relationships/customXml" Target="../ink/ink1982.xml"/><Relationship Id="rId298" Type="http://schemas.openxmlformats.org/officeDocument/2006/relationships/customXml" Target="../ink/ink1993.xml"/><Relationship Id="rId116" Type="http://schemas.openxmlformats.org/officeDocument/2006/relationships/customXml" Target="../ink/ink1900.xml"/><Relationship Id="rId137" Type="http://schemas.openxmlformats.org/officeDocument/2006/relationships/image" Target="../media/image1790.png"/><Relationship Id="rId158" Type="http://schemas.openxmlformats.org/officeDocument/2006/relationships/customXml" Target="../ink/ink1921.xml"/><Relationship Id="rId302" Type="http://schemas.openxmlformats.org/officeDocument/2006/relationships/customXml" Target="../ink/ink1995.xml"/><Relationship Id="rId323" Type="http://schemas.openxmlformats.org/officeDocument/2006/relationships/image" Target="../media/image1880.png"/><Relationship Id="rId20" Type="http://schemas.openxmlformats.org/officeDocument/2006/relationships/customXml" Target="../ink/ink1852.xml"/><Relationship Id="rId41" Type="http://schemas.openxmlformats.org/officeDocument/2006/relationships/image" Target="../media/image1742.png"/><Relationship Id="rId62" Type="http://schemas.openxmlformats.org/officeDocument/2006/relationships/customXml" Target="../ink/ink1873.xml"/><Relationship Id="rId83" Type="http://schemas.openxmlformats.org/officeDocument/2006/relationships/image" Target="../media/image1763.png"/><Relationship Id="rId179" Type="http://schemas.openxmlformats.org/officeDocument/2006/relationships/image" Target="../media/image1811.png"/><Relationship Id="rId190" Type="http://schemas.openxmlformats.org/officeDocument/2006/relationships/customXml" Target="../ink/ink1937.xml"/><Relationship Id="rId204" Type="http://schemas.openxmlformats.org/officeDocument/2006/relationships/customXml" Target="../ink/ink1945.xml"/><Relationship Id="rId225" Type="http://schemas.openxmlformats.org/officeDocument/2006/relationships/customXml" Target="../ink/ink1956.xml"/><Relationship Id="rId246" Type="http://schemas.openxmlformats.org/officeDocument/2006/relationships/image" Target="../media/image1843.png"/><Relationship Id="rId267" Type="http://schemas.openxmlformats.org/officeDocument/2006/relationships/customXml" Target="../ink/ink1977.xml"/><Relationship Id="rId288" Type="http://schemas.openxmlformats.org/officeDocument/2006/relationships/image" Target="../media/image1863.png"/><Relationship Id="rId106" Type="http://schemas.openxmlformats.org/officeDocument/2006/relationships/customXml" Target="../ink/ink1895.xml"/><Relationship Id="rId127" Type="http://schemas.openxmlformats.org/officeDocument/2006/relationships/image" Target="../media/image1785.png"/><Relationship Id="rId313" Type="http://schemas.openxmlformats.org/officeDocument/2006/relationships/image" Target="../media/image1875.png"/><Relationship Id="rId10" Type="http://schemas.openxmlformats.org/officeDocument/2006/relationships/customXml" Target="../ink/ink1847.xml"/><Relationship Id="rId31" Type="http://schemas.openxmlformats.org/officeDocument/2006/relationships/image" Target="../media/image1737.png"/><Relationship Id="rId52" Type="http://schemas.openxmlformats.org/officeDocument/2006/relationships/customXml" Target="../ink/ink1868.xml"/><Relationship Id="rId73" Type="http://schemas.openxmlformats.org/officeDocument/2006/relationships/image" Target="../media/image1758.png"/><Relationship Id="rId94" Type="http://schemas.openxmlformats.org/officeDocument/2006/relationships/customXml" Target="../ink/ink1889.xml"/><Relationship Id="rId148" Type="http://schemas.openxmlformats.org/officeDocument/2006/relationships/customXml" Target="../ink/ink1916.xml"/><Relationship Id="rId169" Type="http://schemas.openxmlformats.org/officeDocument/2006/relationships/image" Target="../media/image1806.png"/><Relationship Id="rId334" Type="http://schemas.openxmlformats.org/officeDocument/2006/relationships/customXml" Target="../ink/ink2011.xml"/><Relationship Id="rId4" Type="http://schemas.openxmlformats.org/officeDocument/2006/relationships/customXml" Target="../ink/ink1844.xml"/><Relationship Id="rId180" Type="http://schemas.openxmlformats.org/officeDocument/2006/relationships/customXml" Target="../ink/ink1932.xml"/><Relationship Id="rId215" Type="http://schemas.openxmlformats.org/officeDocument/2006/relationships/customXml" Target="../ink/ink1951.xml"/><Relationship Id="rId236" Type="http://schemas.openxmlformats.org/officeDocument/2006/relationships/image" Target="../media/image1838.png"/><Relationship Id="rId257" Type="http://schemas.openxmlformats.org/officeDocument/2006/relationships/customXml" Target="../ink/ink1972.xml"/><Relationship Id="rId278" Type="http://schemas.openxmlformats.org/officeDocument/2006/relationships/image" Target="../media/image1858.png"/><Relationship Id="rId303" Type="http://schemas.openxmlformats.org/officeDocument/2006/relationships/image" Target="../media/image1870.png"/><Relationship Id="rId42" Type="http://schemas.openxmlformats.org/officeDocument/2006/relationships/customXml" Target="../ink/ink1863.xml"/><Relationship Id="rId84" Type="http://schemas.openxmlformats.org/officeDocument/2006/relationships/customXml" Target="../ink/ink1884.xml"/><Relationship Id="rId138" Type="http://schemas.openxmlformats.org/officeDocument/2006/relationships/customXml" Target="../ink/ink1911.xml"/><Relationship Id="rId191" Type="http://schemas.openxmlformats.org/officeDocument/2006/relationships/image" Target="../media/image1817.png"/><Relationship Id="rId205" Type="http://schemas.openxmlformats.org/officeDocument/2006/relationships/image" Target="../media/image1823.png"/><Relationship Id="rId247" Type="http://schemas.openxmlformats.org/officeDocument/2006/relationships/customXml" Target="../ink/ink1967.xml"/><Relationship Id="rId107" Type="http://schemas.openxmlformats.org/officeDocument/2006/relationships/image" Target="../media/image1775.png"/><Relationship Id="rId289" Type="http://schemas.openxmlformats.org/officeDocument/2006/relationships/customXml" Target="../ink/ink1988.xml"/><Relationship Id="rId11" Type="http://schemas.openxmlformats.org/officeDocument/2006/relationships/image" Target="../media/image1728.png"/><Relationship Id="rId53" Type="http://schemas.openxmlformats.org/officeDocument/2006/relationships/image" Target="../media/image1748.png"/><Relationship Id="rId149" Type="http://schemas.openxmlformats.org/officeDocument/2006/relationships/image" Target="../media/image1796.png"/><Relationship Id="rId314" Type="http://schemas.openxmlformats.org/officeDocument/2006/relationships/customXml" Target="../ink/ink2001.xml"/><Relationship Id="rId95" Type="http://schemas.openxmlformats.org/officeDocument/2006/relationships/image" Target="../media/image1769.png"/><Relationship Id="rId160" Type="http://schemas.openxmlformats.org/officeDocument/2006/relationships/customXml" Target="../ink/ink1922.xml"/><Relationship Id="rId216" Type="http://schemas.openxmlformats.org/officeDocument/2006/relationships/image" Target="../media/image1828.png"/><Relationship Id="rId258" Type="http://schemas.openxmlformats.org/officeDocument/2006/relationships/image" Target="../media/image1849.png"/><Relationship Id="rId22" Type="http://schemas.openxmlformats.org/officeDocument/2006/relationships/customXml" Target="../ink/ink1853.xml"/><Relationship Id="rId64" Type="http://schemas.openxmlformats.org/officeDocument/2006/relationships/customXml" Target="../ink/ink1874.xml"/><Relationship Id="rId118" Type="http://schemas.openxmlformats.org/officeDocument/2006/relationships/customXml" Target="../ink/ink1901.xml"/><Relationship Id="rId325" Type="http://schemas.openxmlformats.org/officeDocument/2006/relationships/image" Target="../media/image1881.png"/><Relationship Id="rId171" Type="http://schemas.openxmlformats.org/officeDocument/2006/relationships/image" Target="../media/image1807.png"/><Relationship Id="rId227" Type="http://schemas.openxmlformats.org/officeDocument/2006/relationships/customXml" Target="../ink/ink1957.xml"/><Relationship Id="rId269" Type="http://schemas.openxmlformats.org/officeDocument/2006/relationships/customXml" Target="../ink/ink1978.xml"/><Relationship Id="rId33" Type="http://schemas.openxmlformats.org/officeDocument/2006/relationships/image" Target="../media/image1738.png"/><Relationship Id="rId129" Type="http://schemas.openxmlformats.org/officeDocument/2006/relationships/image" Target="../media/image1786.png"/><Relationship Id="rId280" Type="http://schemas.openxmlformats.org/officeDocument/2006/relationships/image" Target="../media/image1859.png"/><Relationship Id="rId336" Type="http://schemas.openxmlformats.org/officeDocument/2006/relationships/customXml" Target="../ink/ink2012.xml"/><Relationship Id="rId75" Type="http://schemas.openxmlformats.org/officeDocument/2006/relationships/image" Target="../media/image1759.png"/><Relationship Id="rId140" Type="http://schemas.openxmlformats.org/officeDocument/2006/relationships/customXml" Target="../ink/ink1912.xml"/><Relationship Id="rId182" Type="http://schemas.openxmlformats.org/officeDocument/2006/relationships/customXml" Target="../ink/ink1933.xml"/><Relationship Id="rId6" Type="http://schemas.openxmlformats.org/officeDocument/2006/relationships/customXml" Target="../ink/ink1845.xml"/><Relationship Id="rId238" Type="http://schemas.openxmlformats.org/officeDocument/2006/relationships/image" Target="../media/image1839.png"/><Relationship Id="rId291" Type="http://schemas.openxmlformats.org/officeDocument/2006/relationships/customXml" Target="../ink/ink1989.xml"/><Relationship Id="rId305" Type="http://schemas.openxmlformats.org/officeDocument/2006/relationships/image" Target="../media/image1871.png"/><Relationship Id="rId44" Type="http://schemas.openxmlformats.org/officeDocument/2006/relationships/customXml" Target="../ink/ink1864.xml"/><Relationship Id="rId86" Type="http://schemas.openxmlformats.org/officeDocument/2006/relationships/customXml" Target="../ink/ink1885.xml"/><Relationship Id="rId151" Type="http://schemas.openxmlformats.org/officeDocument/2006/relationships/image" Target="../media/image1797.png"/><Relationship Id="rId193" Type="http://schemas.openxmlformats.org/officeDocument/2006/relationships/image" Target="../media/image1818.png"/><Relationship Id="rId207" Type="http://schemas.openxmlformats.org/officeDocument/2006/relationships/customXml" Target="../ink/ink1947.xml"/><Relationship Id="rId249" Type="http://schemas.openxmlformats.org/officeDocument/2006/relationships/customXml" Target="../ink/ink1968.xml"/><Relationship Id="rId13" Type="http://schemas.openxmlformats.org/officeDocument/2006/relationships/image" Target="../media/image1525.png"/><Relationship Id="rId109" Type="http://schemas.openxmlformats.org/officeDocument/2006/relationships/image" Target="../media/image1776.png"/><Relationship Id="rId260" Type="http://schemas.openxmlformats.org/officeDocument/2006/relationships/image" Target="../media/image1850.png"/><Relationship Id="rId316" Type="http://schemas.openxmlformats.org/officeDocument/2006/relationships/customXml" Target="../ink/ink2002.xml"/><Relationship Id="rId55" Type="http://schemas.openxmlformats.org/officeDocument/2006/relationships/image" Target="../media/image1749.png"/><Relationship Id="rId97" Type="http://schemas.openxmlformats.org/officeDocument/2006/relationships/image" Target="../media/image1770.png"/><Relationship Id="rId120" Type="http://schemas.openxmlformats.org/officeDocument/2006/relationships/customXml" Target="../ink/ink1902.xml"/><Relationship Id="rId162" Type="http://schemas.openxmlformats.org/officeDocument/2006/relationships/customXml" Target="../ink/ink1923.xml"/><Relationship Id="rId218" Type="http://schemas.openxmlformats.org/officeDocument/2006/relationships/image" Target="../media/image1829.png"/><Relationship Id="rId271" Type="http://schemas.openxmlformats.org/officeDocument/2006/relationships/customXml" Target="../ink/ink1979.xml"/><Relationship Id="rId24" Type="http://schemas.openxmlformats.org/officeDocument/2006/relationships/customXml" Target="../ink/ink1854.xml"/><Relationship Id="rId66" Type="http://schemas.openxmlformats.org/officeDocument/2006/relationships/customXml" Target="../ink/ink1875.xml"/><Relationship Id="rId131" Type="http://schemas.openxmlformats.org/officeDocument/2006/relationships/image" Target="../media/image1787.png"/><Relationship Id="rId327" Type="http://schemas.openxmlformats.org/officeDocument/2006/relationships/image" Target="../media/image1882.png"/><Relationship Id="rId173" Type="http://schemas.openxmlformats.org/officeDocument/2006/relationships/image" Target="../media/image1808.png"/><Relationship Id="rId229" Type="http://schemas.openxmlformats.org/officeDocument/2006/relationships/customXml" Target="../ink/ink195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7.png"/><Relationship Id="rId21" Type="http://schemas.openxmlformats.org/officeDocument/2006/relationships/image" Target="../media/image1900.png"/><Relationship Id="rId63" Type="http://schemas.openxmlformats.org/officeDocument/2006/relationships/image" Target="../media/image1920.png"/><Relationship Id="rId159" Type="http://schemas.openxmlformats.org/officeDocument/2006/relationships/image" Target="../media/image1968.png"/><Relationship Id="rId170" Type="http://schemas.openxmlformats.org/officeDocument/2006/relationships/customXml" Target="../ink/ink2100.xml"/><Relationship Id="rId226" Type="http://schemas.openxmlformats.org/officeDocument/2006/relationships/customXml" Target="../ink/ink2128.xml"/><Relationship Id="rId268" Type="http://schemas.openxmlformats.org/officeDocument/2006/relationships/customXml" Target="../ink/ink2149.xml"/><Relationship Id="rId32" Type="http://schemas.openxmlformats.org/officeDocument/2006/relationships/customXml" Target="../ink/ink2031.xml"/><Relationship Id="rId74" Type="http://schemas.openxmlformats.org/officeDocument/2006/relationships/customXml" Target="../ink/ink2052.xml"/><Relationship Id="rId128" Type="http://schemas.openxmlformats.org/officeDocument/2006/relationships/customXml" Target="../ink/ink2079.xml"/><Relationship Id="rId5" Type="http://schemas.openxmlformats.org/officeDocument/2006/relationships/image" Target="../media/image1892.png"/><Relationship Id="rId181" Type="http://schemas.openxmlformats.org/officeDocument/2006/relationships/image" Target="../media/image1978.png"/><Relationship Id="rId237" Type="http://schemas.openxmlformats.org/officeDocument/2006/relationships/image" Target="../media/image2006.png"/><Relationship Id="rId279" Type="http://schemas.openxmlformats.org/officeDocument/2006/relationships/image" Target="../media/image2026.png"/><Relationship Id="rId43" Type="http://schemas.openxmlformats.org/officeDocument/2006/relationships/image" Target="../media/image1910.png"/><Relationship Id="rId139" Type="http://schemas.openxmlformats.org/officeDocument/2006/relationships/image" Target="../media/image1958.png"/><Relationship Id="rId290" Type="http://schemas.openxmlformats.org/officeDocument/2006/relationships/customXml" Target="../ink/ink2160.xml"/><Relationship Id="rId85" Type="http://schemas.openxmlformats.org/officeDocument/2006/relationships/image" Target="../media/image1931.png"/><Relationship Id="rId150" Type="http://schemas.openxmlformats.org/officeDocument/2006/relationships/customXml" Target="../ink/ink2090.xml"/><Relationship Id="rId192" Type="http://schemas.openxmlformats.org/officeDocument/2006/relationships/customXml" Target="../ink/ink2111.xml"/><Relationship Id="rId206" Type="http://schemas.openxmlformats.org/officeDocument/2006/relationships/customXml" Target="../ink/ink2118.xml"/><Relationship Id="rId248" Type="http://schemas.openxmlformats.org/officeDocument/2006/relationships/customXml" Target="../ink/ink2139.xml"/><Relationship Id="rId12" Type="http://schemas.openxmlformats.org/officeDocument/2006/relationships/customXml" Target="../ink/ink2021.xml"/><Relationship Id="rId33" Type="http://schemas.openxmlformats.org/officeDocument/2006/relationships/image" Target="../media/image1906.png"/><Relationship Id="rId108" Type="http://schemas.openxmlformats.org/officeDocument/2006/relationships/customXml" Target="../ink/ink2069.xml"/><Relationship Id="rId129" Type="http://schemas.openxmlformats.org/officeDocument/2006/relationships/image" Target="../media/image1953.png"/><Relationship Id="rId280" Type="http://schemas.openxmlformats.org/officeDocument/2006/relationships/customXml" Target="../ink/ink2155.xml"/><Relationship Id="rId54" Type="http://schemas.openxmlformats.org/officeDocument/2006/relationships/customXml" Target="../ink/ink2042.xml"/><Relationship Id="rId75" Type="http://schemas.openxmlformats.org/officeDocument/2006/relationships/image" Target="../media/image1926.png"/><Relationship Id="rId96" Type="http://schemas.openxmlformats.org/officeDocument/2006/relationships/customXml" Target="../ink/ink2063.xml"/><Relationship Id="rId140" Type="http://schemas.openxmlformats.org/officeDocument/2006/relationships/customXml" Target="../ink/ink2085.xml"/><Relationship Id="rId161" Type="http://schemas.openxmlformats.org/officeDocument/2006/relationships/image" Target="../media/image1631.png"/><Relationship Id="rId182" Type="http://schemas.openxmlformats.org/officeDocument/2006/relationships/customXml" Target="../ink/ink2106.xml"/><Relationship Id="rId217" Type="http://schemas.openxmlformats.org/officeDocument/2006/relationships/image" Target="../media/image1996.png"/><Relationship Id="rId6" Type="http://schemas.openxmlformats.org/officeDocument/2006/relationships/customXml" Target="../ink/ink2018.xml"/><Relationship Id="rId238" Type="http://schemas.openxmlformats.org/officeDocument/2006/relationships/customXml" Target="../ink/ink2134.xml"/><Relationship Id="rId259" Type="http://schemas.openxmlformats.org/officeDocument/2006/relationships/image" Target="../media/image2016.png"/><Relationship Id="rId23" Type="http://schemas.openxmlformats.org/officeDocument/2006/relationships/image" Target="../media/image1901.png"/><Relationship Id="rId119" Type="http://schemas.openxmlformats.org/officeDocument/2006/relationships/image" Target="../media/image1948.png"/><Relationship Id="rId270" Type="http://schemas.openxmlformats.org/officeDocument/2006/relationships/customXml" Target="../ink/ink2150.xml"/><Relationship Id="rId291" Type="http://schemas.openxmlformats.org/officeDocument/2006/relationships/image" Target="../media/image2032.png"/><Relationship Id="rId44" Type="http://schemas.openxmlformats.org/officeDocument/2006/relationships/customXml" Target="../ink/ink2037.xml"/><Relationship Id="rId65" Type="http://schemas.openxmlformats.org/officeDocument/2006/relationships/image" Target="../media/image1921.png"/><Relationship Id="rId86" Type="http://schemas.openxmlformats.org/officeDocument/2006/relationships/customXml" Target="../ink/ink2058.xml"/><Relationship Id="rId130" Type="http://schemas.openxmlformats.org/officeDocument/2006/relationships/customXml" Target="../ink/ink2080.xml"/><Relationship Id="rId151" Type="http://schemas.openxmlformats.org/officeDocument/2006/relationships/image" Target="../media/image1964.png"/><Relationship Id="rId172" Type="http://schemas.openxmlformats.org/officeDocument/2006/relationships/customXml" Target="../ink/ink2101.xml"/><Relationship Id="rId193" Type="http://schemas.openxmlformats.org/officeDocument/2006/relationships/image" Target="../media/image1984.png"/><Relationship Id="rId207" Type="http://schemas.openxmlformats.org/officeDocument/2006/relationships/image" Target="../media/image1991.png"/><Relationship Id="rId228" Type="http://schemas.openxmlformats.org/officeDocument/2006/relationships/customXml" Target="../ink/ink2129.xml"/><Relationship Id="rId249" Type="http://schemas.openxmlformats.org/officeDocument/2006/relationships/image" Target="../media/image1703.png"/><Relationship Id="rId13" Type="http://schemas.openxmlformats.org/officeDocument/2006/relationships/image" Target="../media/image1896.png"/><Relationship Id="rId109" Type="http://schemas.openxmlformats.org/officeDocument/2006/relationships/image" Target="../media/image1943.png"/><Relationship Id="rId260" Type="http://schemas.openxmlformats.org/officeDocument/2006/relationships/customXml" Target="../ink/ink2145.xml"/><Relationship Id="rId281" Type="http://schemas.openxmlformats.org/officeDocument/2006/relationships/image" Target="../media/image2027.png"/><Relationship Id="rId34" Type="http://schemas.openxmlformats.org/officeDocument/2006/relationships/customXml" Target="../ink/ink2032.xml"/><Relationship Id="rId55" Type="http://schemas.openxmlformats.org/officeDocument/2006/relationships/image" Target="../media/image1916.png"/><Relationship Id="rId76" Type="http://schemas.openxmlformats.org/officeDocument/2006/relationships/customXml" Target="../ink/ink2053.xml"/><Relationship Id="rId97" Type="http://schemas.openxmlformats.org/officeDocument/2006/relationships/image" Target="../media/image1937.png"/><Relationship Id="rId120" Type="http://schemas.openxmlformats.org/officeDocument/2006/relationships/customXml" Target="../ink/ink2075.xml"/><Relationship Id="rId141" Type="http://schemas.openxmlformats.org/officeDocument/2006/relationships/image" Target="../media/image1959.png"/><Relationship Id="rId7" Type="http://schemas.openxmlformats.org/officeDocument/2006/relationships/image" Target="../media/image1893.png"/><Relationship Id="rId162" Type="http://schemas.openxmlformats.org/officeDocument/2006/relationships/customXml" Target="../ink/ink2096.xml"/><Relationship Id="rId183" Type="http://schemas.openxmlformats.org/officeDocument/2006/relationships/image" Target="../media/image1979.png"/><Relationship Id="rId218" Type="http://schemas.openxmlformats.org/officeDocument/2006/relationships/customXml" Target="../ink/ink2124.xml"/><Relationship Id="rId239" Type="http://schemas.openxmlformats.org/officeDocument/2006/relationships/image" Target="../media/image2007.png"/><Relationship Id="rId250" Type="http://schemas.openxmlformats.org/officeDocument/2006/relationships/customXml" Target="../ink/ink2140.xml"/><Relationship Id="rId271" Type="http://schemas.openxmlformats.org/officeDocument/2006/relationships/image" Target="../media/image2022.png"/><Relationship Id="rId292" Type="http://schemas.openxmlformats.org/officeDocument/2006/relationships/customXml" Target="../ink/ink2161.xml"/><Relationship Id="rId24" Type="http://schemas.openxmlformats.org/officeDocument/2006/relationships/customXml" Target="../ink/ink2027.xml"/><Relationship Id="rId45" Type="http://schemas.openxmlformats.org/officeDocument/2006/relationships/image" Target="../media/image1911.png"/><Relationship Id="rId66" Type="http://schemas.openxmlformats.org/officeDocument/2006/relationships/customXml" Target="../ink/ink2048.xml"/><Relationship Id="rId87" Type="http://schemas.openxmlformats.org/officeDocument/2006/relationships/image" Target="../media/image1932.png"/><Relationship Id="rId110" Type="http://schemas.openxmlformats.org/officeDocument/2006/relationships/customXml" Target="../ink/ink2070.xml"/><Relationship Id="rId131" Type="http://schemas.openxmlformats.org/officeDocument/2006/relationships/image" Target="../media/image1954.png"/><Relationship Id="rId152" Type="http://schemas.openxmlformats.org/officeDocument/2006/relationships/customXml" Target="../ink/ink2091.xml"/><Relationship Id="rId173" Type="http://schemas.openxmlformats.org/officeDocument/2006/relationships/image" Target="../media/image1974.png"/><Relationship Id="rId194" Type="http://schemas.openxmlformats.org/officeDocument/2006/relationships/customXml" Target="../ink/ink2112.xml"/><Relationship Id="rId208" Type="http://schemas.openxmlformats.org/officeDocument/2006/relationships/customXml" Target="../ink/ink2119.xml"/><Relationship Id="rId229" Type="http://schemas.openxmlformats.org/officeDocument/2006/relationships/image" Target="../media/image2002.png"/><Relationship Id="rId240" Type="http://schemas.openxmlformats.org/officeDocument/2006/relationships/customXml" Target="../ink/ink2135.xml"/><Relationship Id="rId261" Type="http://schemas.openxmlformats.org/officeDocument/2006/relationships/image" Target="../media/image2017.png"/><Relationship Id="rId14" Type="http://schemas.openxmlformats.org/officeDocument/2006/relationships/customXml" Target="../ink/ink2022.xml"/><Relationship Id="rId35" Type="http://schemas.openxmlformats.org/officeDocument/2006/relationships/image" Target="../media/image1907.png"/><Relationship Id="rId56" Type="http://schemas.openxmlformats.org/officeDocument/2006/relationships/customXml" Target="../ink/ink2043.xml"/><Relationship Id="rId77" Type="http://schemas.openxmlformats.org/officeDocument/2006/relationships/image" Target="../media/image1927.png"/><Relationship Id="rId100" Type="http://schemas.openxmlformats.org/officeDocument/2006/relationships/customXml" Target="../ink/ink2065.xml"/><Relationship Id="rId282" Type="http://schemas.openxmlformats.org/officeDocument/2006/relationships/customXml" Target="../ink/ink2156.xml"/><Relationship Id="rId8" Type="http://schemas.openxmlformats.org/officeDocument/2006/relationships/customXml" Target="../ink/ink2019.xml"/><Relationship Id="rId98" Type="http://schemas.openxmlformats.org/officeDocument/2006/relationships/customXml" Target="../ink/ink2064.xml"/><Relationship Id="rId121" Type="http://schemas.openxmlformats.org/officeDocument/2006/relationships/image" Target="../media/image1949.png"/><Relationship Id="rId142" Type="http://schemas.openxmlformats.org/officeDocument/2006/relationships/customXml" Target="../ink/ink2086.xml"/><Relationship Id="rId163" Type="http://schemas.openxmlformats.org/officeDocument/2006/relationships/image" Target="../media/image1969.png"/><Relationship Id="rId184" Type="http://schemas.openxmlformats.org/officeDocument/2006/relationships/customXml" Target="../ink/ink2107.xml"/><Relationship Id="rId219" Type="http://schemas.openxmlformats.org/officeDocument/2006/relationships/image" Target="../media/image1997.png"/><Relationship Id="rId230" Type="http://schemas.openxmlformats.org/officeDocument/2006/relationships/customXml" Target="../ink/ink2130.xml"/><Relationship Id="rId251" Type="http://schemas.openxmlformats.org/officeDocument/2006/relationships/image" Target="../media/image2012.png"/><Relationship Id="rId25" Type="http://schemas.openxmlformats.org/officeDocument/2006/relationships/image" Target="../media/image1902.png"/><Relationship Id="rId46" Type="http://schemas.openxmlformats.org/officeDocument/2006/relationships/customXml" Target="../ink/ink2038.xml"/><Relationship Id="rId67" Type="http://schemas.openxmlformats.org/officeDocument/2006/relationships/image" Target="../media/image1922.png"/><Relationship Id="rId272" Type="http://schemas.openxmlformats.org/officeDocument/2006/relationships/customXml" Target="../ink/ink2151.xml"/><Relationship Id="rId293" Type="http://schemas.openxmlformats.org/officeDocument/2006/relationships/image" Target="../media/image2033.png"/><Relationship Id="rId88" Type="http://schemas.openxmlformats.org/officeDocument/2006/relationships/customXml" Target="../ink/ink2059.xml"/><Relationship Id="rId111" Type="http://schemas.openxmlformats.org/officeDocument/2006/relationships/image" Target="../media/image1944.png"/><Relationship Id="rId132" Type="http://schemas.openxmlformats.org/officeDocument/2006/relationships/customXml" Target="../ink/ink2081.xml"/><Relationship Id="rId153" Type="http://schemas.openxmlformats.org/officeDocument/2006/relationships/image" Target="../media/image1965.png"/><Relationship Id="rId174" Type="http://schemas.openxmlformats.org/officeDocument/2006/relationships/customXml" Target="../ink/ink2102.xml"/><Relationship Id="rId195" Type="http://schemas.openxmlformats.org/officeDocument/2006/relationships/image" Target="../media/image1985.png"/><Relationship Id="rId209" Type="http://schemas.openxmlformats.org/officeDocument/2006/relationships/image" Target="../media/image1992.png"/><Relationship Id="rId220" Type="http://schemas.openxmlformats.org/officeDocument/2006/relationships/customXml" Target="../ink/ink2125.xml"/><Relationship Id="rId241" Type="http://schemas.openxmlformats.org/officeDocument/2006/relationships/image" Target="../media/image2008.png"/><Relationship Id="rId15" Type="http://schemas.openxmlformats.org/officeDocument/2006/relationships/image" Target="../media/image1897.png"/><Relationship Id="rId36" Type="http://schemas.openxmlformats.org/officeDocument/2006/relationships/customXml" Target="../ink/ink2033.xml"/><Relationship Id="rId57" Type="http://schemas.openxmlformats.org/officeDocument/2006/relationships/image" Target="../media/image1917.png"/><Relationship Id="rId262" Type="http://schemas.openxmlformats.org/officeDocument/2006/relationships/customXml" Target="../ink/ink2146.xml"/><Relationship Id="rId283" Type="http://schemas.openxmlformats.org/officeDocument/2006/relationships/image" Target="../media/image2028.png"/><Relationship Id="rId78" Type="http://schemas.openxmlformats.org/officeDocument/2006/relationships/customXml" Target="../ink/ink2054.xml"/><Relationship Id="rId99" Type="http://schemas.openxmlformats.org/officeDocument/2006/relationships/image" Target="../media/image1938.png"/><Relationship Id="rId101" Type="http://schemas.openxmlformats.org/officeDocument/2006/relationships/image" Target="../media/image1939.png"/><Relationship Id="rId122" Type="http://schemas.openxmlformats.org/officeDocument/2006/relationships/customXml" Target="../ink/ink2076.xml"/><Relationship Id="rId143" Type="http://schemas.openxmlformats.org/officeDocument/2006/relationships/image" Target="../media/image1960.png"/><Relationship Id="rId164" Type="http://schemas.openxmlformats.org/officeDocument/2006/relationships/customXml" Target="../ink/ink2097.xml"/><Relationship Id="rId185" Type="http://schemas.openxmlformats.org/officeDocument/2006/relationships/image" Target="../media/image1980.png"/><Relationship Id="rId9" Type="http://schemas.openxmlformats.org/officeDocument/2006/relationships/image" Target="../media/image1894.png"/><Relationship Id="rId210" Type="http://schemas.openxmlformats.org/officeDocument/2006/relationships/customXml" Target="../ink/ink2120.xml"/><Relationship Id="rId26" Type="http://schemas.openxmlformats.org/officeDocument/2006/relationships/customXml" Target="../ink/ink2028.xml"/><Relationship Id="rId231" Type="http://schemas.openxmlformats.org/officeDocument/2006/relationships/image" Target="../media/image2003.png"/><Relationship Id="rId252" Type="http://schemas.openxmlformats.org/officeDocument/2006/relationships/customXml" Target="../ink/ink2141.xml"/><Relationship Id="rId273" Type="http://schemas.openxmlformats.org/officeDocument/2006/relationships/image" Target="../media/image2023.png"/><Relationship Id="rId294" Type="http://schemas.openxmlformats.org/officeDocument/2006/relationships/customXml" Target="../ink/ink2162.xml"/><Relationship Id="rId47" Type="http://schemas.openxmlformats.org/officeDocument/2006/relationships/image" Target="../media/image1912.png"/><Relationship Id="rId68" Type="http://schemas.openxmlformats.org/officeDocument/2006/relationships/customXml" Target="../ink/ink2049.xml"/><Relationship Id="rId89" Type="http://schemas.openxmlformats.org/officeDocument/2006/relationships/image" Target="../media/image1933.png"/><Relationship Id="rId112" Type="http://schemas.openxmlformats.org/officeDocument/2006/relationships/customXml" Target="../ink/ink2071.xml"/><Relationship Id="rId133" Type="http://schemas.openxmlformats.org/officeDocument/2006/relationships/image" Target="../media/image1955.png"/><Relationship Id="rId154" Type="http://schemas.openxmlformats.org/officeDocument/2006/relationships/customXml" Target="../ink/ink2092.xml"/><Relationship Id="rId175" Type="http://schemas.openxmlformats.org/officeDocument/2006/relationships/image" Target="../media/image1975.png"/><Relationship Id="rId196" Type="http://schemas.openxmlformats.org/officeDocument/2006/relationships/customXml" Target="../ink/ink2113.xml"/><Relationship Id="rId200" Type="http://schemas.openxmlformats.org/officeDocument/2006/relationships/customXml" Target="../ink/ink2115.xml"/><Relationship Id="rId16" Type="http://schemas.openxmlformats.org/officeDocument/2006/relationships/customXml" Target="../ink/ink2023.xml"/><Relationship Id="rId221" Type="http://schemas.openxmlformats.org/officeDocument/2006/relationships/image" Target="../media/image1998.png"/><Relationship Id="rId242" Type="http://schemas.openxmlformats.org/officeDocument/2006/relationships/customXml" Target="../ink/ink2136.xml"/><Relationship Id="rId263" Type="http://schemas.openxmlformats.org/officeDocument/2006/relationships/image" Target="../media/image2018.png"/><Relationship Id="rId284" Type="http://schemas.openxmlformats.org/officeDocument/2006/relationships/customXml" Target="../ink/ink2157.xml"/><Relationship Id="rId37" Type="http://schemas.openxmlformats.org/officeDocument/2006/relationships/image" Target="../media/image1908.png"/><Relationship Id="rId58" Type="http://schemas.openxmlformats.org/officeDocument/2006/relationships/customXml" Target="../ink/ink2044.xml"/><Relationship Id="rId79" Type="http://schemas.openxmlformats.org/officeDocument/2006/relationships/image" Target="../media/image1928.png"/><Relationship Id="rId102" Type="http://schemas.openxmlformats.org/officeDocument/2006/relationships/customXml" Target="../ink/ink2066.xml"/><Relationship Id="rId123" Type="http://schemas.openxmlformats.org/officeDocument/2006/relationships/image" Target="../media/image1950.png"/><Relationship Id="rId144" Type="http://schemas.openxmlformats.org/officeDocument/2006/relationships/customXml" Target="../ink/ink2087.xml"/><Relationship Id="rId90" Type="http://schemas.openxmlformats.org/officeDocument/2006/relationships/customXml" Target="../ink/ink2060.xml"/><Relationship Id="rId165" Type="http://schemas.openxmlformats.org/officeDocument/2006/relationships/image" Target="../media/image1970.png"/><Relationship Id="rId186" Type="http://schemas.openxmlformats.org/officeDocument/2006/relationships/customXml" Target="../ink/ink2108.xml"/><Relationship Id="rId211" Type="http://schemas.openxmlformats.org/officeDocument/2006/relationships/image" Target="../media/image1993.png"/><Relationship Id="rId232" Type="http://schemas.openxmlformats.org/officeDocument/2006/relationships/customXml" Target="../ink/ink2131.xml"/><Relationship Id="rId253" Type="http://schemas.openxmlformats.org/officeDocument/2006/relationships/image" Target="../media/image2013.png"/><Relationship Id="rId274" Type="http://schemas.openxmlformats.org/officeDocument/2006/relationships/customXml" Target="../ink/ink2152.xml"/><Relationship Id="rId295" Type="http://schemas.openxmlformats.org/officeDocument/2006/relationships/image" Target="../media/image2034.png"/><Relationship Id="rId27" Type="http://schemas.openxmlformats.org/officeDocument/2006/relationships/image" Target="../media/image1903.png"/><Relationship Id="rId48" Type="http://schemas.openxmlformats.org/officeDocument/2006/relationships/customXml" Target="../ink/ink2039.xml"/><Relationship Id="rId69" Type="http://schemas.openxmlformats.org/officeDocument/2006/relationships/image" Target="../media/image1923.png"/><Relationship Id="rId113" Type="http://schemas.openxmlformats.org/officeDocument/2006/relationships/image" Target="../media/image1945.png"/><Relationship Id="rId134" Type="http://schemas.openxmlformats.org/officeDocument/2006/relationships/customXml" Target="../ink/ink2082.xml"/><Relationship Id="rId80" Type="http://schemas.openxmlformats.org/officeDocument/2006/relationships/customXml" Target="../ink/ink2055.xml"/><Relationship Id="rId155" Type="http://schemas.openxmlformats.org/officeDocument/2006/relationships/image" Target="../media/image1966.png"/><Relationship Id="rId176" Type="http://schemas.openxmlformats.org/officeDocument/2006/relationships/customXml" Target="../ink/ink2103.xml"/><Relationship Id="rId197" Type="http://schemas.openxmlformats.org/officeDocument/2006/relationships/image" Target="../media/image1986.png"/><Relationship Id="rId201" Type="http://schemas.openxmlformats.org/officeDocument/2006/relationships/image" Target="../media/image1988.png"/><Relationship Id="rId222" Type="http://schemas.openxmlformats.org/officeDocument/2006/relationships/customXml" Target="../ink/ink2126.xml"/><Relationship Id="rId243" Type="http://schemas.openxmlformats.org/officeDocument/2006/relationships/image" Target="../media/image2009.png"/><Relationship Id="rId264" Type="http://schemas.openxmlformats.org/officeDocument/2006/relationships/customXml" Target="../ink/ink2147.xml"/><Relationship Id="rId285" Type="http://schemas.openxmlformats.org/officeDocument/2006/relationships/image" Target="../media/image2029.png"/><Relationship Id="rId17" Type="http://schemas.openxmlformats.org/officeDocument/2006/relationships/image" Target="../media/image1898.png"/><Relationship Id="rId38" Type="http://schemas.openxmlformats.org/officeDocument/2006/relationships/customXml" Target="../ink/ink2034.xml"/><Relationship Id="rId59" Type="http://schemas.openxmlformats.org/officeDocument/2006/relationships/image" Target="../media/image1918.png"/><Relationship Id="rId103" Type="http://schemas.openxmlformats.org/officeDocument/2006/relationships/image" Target="../media/image1940.png"/><Relationship Id="rId124" Type="http://schemas.openxmlformats.org/officeDocument/2006/relationships/customXml" Target="../ink/ink2077.xml"/><Relationship Id="rId70" Type="http://schemas.openxmlformats.org/officeDocument/2006/relationships/customXml" Target="../ink/ink2050.xml"/><Relationship Id="rId91" Type="http://schemas.openxmlformats.org/officeDocument/2006/relationships/image" Target="../media/image1934.png"/><Relationship Id="rId145" Type="http://schemas.openxmlformats.org/officeDocument/2006/relationships/image" Target="../media/image1961.png"/><Relationship Id="rId166" Type="http://schemas.openxmlformats.org/officeDocument/2006/relationships/customXml" Target="../ink/ink2098.xml"/><Relationship Id="rId187" Type="http://schemas.openxmlformats.org/officeDocument/2006/relationships/image" Target="../media/image19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21.xml"/><Relationship Id="rId233" Type="http://schemas.openxmlformats.org/officeDocument/2006/relationships/image" Target="../media/image2004.png"/><Relationship Id="rId254" Type="http://schemas.openxmlformats.org/officeDocument/2006/relationships/customXml" Target="../ink/ink2142.xml"/><Relationship Id="rId28" Type="http://schemas.openxmlformats.org/officeDocument/2006/relationships/customXml" Target="../ink/ink2029.xml"/><Relationship Id="rId49" Type="http://schemas.openxmlformats.org/officeDocument/2006/relationships/image" Target="../media/image1913.png"/><Relationship Id="rId114" Type="http://schemas.openxmlformats.org/officeDocument/2006/relationships/customXml" Target="../ink/ink2072.xml"/><Relationship Id="rId275" Type="http://schemas.openxmlformats.org/officeDocument/2006/relationships/image" Target="../media/image2024.png"/><Relationship Id="rId60" Type="http://schemas.openxmlformats.org/officeDocument/2006/relationships/customXml" Target="../ink/ink2045.xml"/><Relationship Id="rId81" Type="http://schemas.openxmlformats.org/officeDocument/2006/relationships/image" Target="../media/image1929.png"/><Relationship Id="rId135" Type="http://schemas.openxmlformats.org/officeDocument/2006/relationships/image" Target="../media/image1956.png"/><Relationship Id="rId156" Type="http://schemas.openxmlformats.org/officeDocument/2006/relationships/customXml" Target="../ink/ink2093.xml"/><Relationship Id="rId177" Type="http://schemas.openxmlformats.org/officeDocument/2006/relationships/image" Target="../media/image1976.png"/><Relationship Id="rId198" Type="http://schemas.openxmlformats.org/officeDocument/2006/relationships/customXml" Target="../ink/ink2114.xml"/><Relationship Id="rId202" Type="http://schemas.openxmlformats.org/officeDocument/2006/relationships/customXml" Target="../ink/ink2116.xml"/><Relationship Id="rId223" Type="http://schemas.openxmlformats.org/officeDocument/2006/relationships/image" Target="../media/image1999.png"/><Relationship Id="rId244" Type="http://schemas.openxmlformats.org/officeDocument/2006/relationships/customXml" Target="../ink/ink2137.xml"/><Relationship Id="rId18" Type="http://schemas.openxmlformats.org/officeDocument/2006/relationships/customXml" Target="../ink/ink2024.xml"/><Relationship Id="rId39" Type="http://schemas.openxmlformats.org/officeDocument/2006/relationships/image" Target="../media/image1525.png"/><Relationship Id="rId265" Type="http://schemas.openxmlformats.org/officeDocument/2006/relationships/image" Target="../media/image2019.png"/><Relationship Id="rId286" Type="http://schemas.openxmlformats.org/officeDocument/2006/relationships/customXml" Target="../ink/ink2158.xml"/><Relationship Id="rId50" Type="http://schemas.openxmlformats.org/officeDocument/2006/relationships/customXml" Target="../ink/ink2040.xml"/><Relationship Id="rId104" Type="http://schemas.openxmlformats.org/officeDocument/2006/relationships/customXml" Target="../ink/ink2067.xml"/><Relationship Id="rId125" Type="http://schemas.openxmlformats.org/officeDocument/2006/relationships/image" Target="../media/image1951.png"/><Relationship Id="rId146" Type="http://schemas.openxmlformats.org/officeDocument/2006/relationships/customXml" Target="../ink/ink2088.xml"/><Relationship Id="rId167" Type="http://schemas.openxmlformats.org/officeDocument/2006/relationships/image" Target="../media/image1971.png"/><Relationship Id="rId188" Type="http://schemas.openxmlformats.org/officeDocument/2006/relationships/customXml" Target="../ink/ink2109.xml"/><Relationship Id="rId71" Type="http://schemas.openxmlformats.org/officeDocument/2006/relationships/image" Target="../media/image1924.png"/><Relationship Id="rId92" Type="http://schemas.openxmlformats.org/officeDocument/2006/relationships/customXml" Target="../ink/ink2061.xml"/><Relationship Id="rId213" Type="http://schemas.openxmlformats.org/officeDocument/2006/relationships/image" Target="../media/image1994.png"/><Relationship Id="rId234" Type="http://schemas.openxmlformats.org/officeDocument/2006/relationships/customXml" Target="../ink/ink2132.xml"/><Relationship Id="rId2" Type="http://schemas.openxmlformats.org/officeDocument/2006/relationships/customXml" Target="../ink/ink2016.xml"/><Relationship Id="rId29" Type="http://schemas.openxmlformats.org/officeDocument/2006/relationships/image" Target="../media/image1904.png"/><Relationship Id="rId255" Type="http://schemas.openxmlformats.org/officeDocument/2006/relationships/image" Target="../media/image2014.png"/><Relationship Id="rId276" Type="http://schemas.openxmlformats.org/officeDocument/2006/relationships/customXml" Target="../ink/ink2153.xml"/><Relationship Id="rId40" Type="http://schemas.openxmlformats.org/officeDocument/2006/relationships/customXml" Target="../ink/ink2035.xml"/><Relationship Id="rId115" Type="http://schemas.openxmlformats.org/officeDocument/2006/relationships/image" Target="../media/image1946.png"/><Relationship Id="rId136" Type="http://schemas.openxmlformats.org/officeDocument/2006/relationships/customXml" Target="../ink/ink2083.xml"/><Relationship Id="rId157" Type="http://schemas.openxmlformats.org/officeDocument/2006/relationships/image" Target="../media/image1967.png"/><Relationship Id="rId178" Type="http://schemas.openxmlformats.org/officeDocument/2006/relationships/customXml" Target="../ink/ink2104.xml"/><Relationship Id="rId61" Type="http://schemas.openxmlformats.org/officeDocument/2006/relationships/image" Target="../media/image1919.png"/><Relationship Id="rId82" Type="http://schemas.openxmlformats.org/officeDocument/2006/relationships/customXml" Target="../ink/ink2056.xml"/><Relationship Id="rId199" Type="http://schemas.openxmlformats.org/officeDocument/2006/relationships/image" Target="../media/image1987.png"/><Relationship Id="rId203" Type="http://schemas.openxmlformats.org/officeDocument/2006/relationships/image" Target="../media/image1989.png"/><Relationship Id="rId19" Type="http://schemas.openxmlformats.org/officeDocument/2006/relationships/image" Target="../media/image1899.png"/><Relationship Id="rId224" Type="http://schemas.openxmlformats.org/officeDocument/2006/relationships/customXml" Target="../ink/ink2127.xml"/><Relationship Id="rId245" Type="http://schemas.openxmlformats.org/officeDocument/2006/relationships/image" Target="../media/image2010.png"/><Relationship Id="rId266" Type="http://schemas.openxmlformats.org/officeDocument/2006/relationships/customXml" Target="../ink/ink2148.xml"/><Relationship Id="rId287" Type="http://schemas.openxmlformats.org/officeDocument/2006/relationships/image" Target="../media/image2030.png"/><Relationship Id="rId30" Type="http://schemas.openxmlformats.org/officeDocument/2006/relationships/customXml" Target="../ink/ink2030.xml"/><Relationship Id="rId105" Type="http://schemas.openxmlformats.org/officeDocument/2006/relationships/image" Target="../media/image1941.png"/><Relationship Id="rId126" Type="http://schemas.openxmlformats.org/officeDocument/2006/relationships/customXml" Target="../ink/ink2078.xml"/><Relationship Id="rId147" Type="http://schemas.openxmlformats.org/officeDocument/2006/relationships/image" Target="../media/image1962.png"/><Relationship Id="rId168" Type="http://schemas.openxmlformats.org/officeDocument/2006/relationships/customXml" Target="../ink/ink2099.xml"/><Relationship Id="rId51" Type="http://schemas.openxmlformats.org/officeDocument/2006/relationships/image" Target="../media/image1914.png"/><Relationship Id="rId72" Type="http://schemas.openxmlformats.org/officeDocument/2006/relationships/customXml" Target="../ink/ink2051.xml"/><Relationship Id="rId93" Type="http://schemas.openxmlformats.org/officeDocument/2006/relationships/image" Target="../media/image1935.png"/><Relationship Id="rId189" Type="http://schemas.openxmlformats.org/officeDocument/2006/relationships/image" Target="../media/image1982.png"/><Relationship Id="rId3" Type="http://schemas.openxmlformats.org/officeDocument/2006/relationships/image" Target="../media/image1891.png"/><Relationship Id="rId214" Type="http://schemas.openxmlformats.org/officeDocument/2006/relationships/customXml" Target="../ink/ink2122.xml"/><Relationship Id="rId235" Type="http://schemas.openxmlformats.org/officeDocument/2006/relationships/image" Target="../media/image2005.png"/><Relationship Id="rId256" Type="http://schemas.openxmlformats.org/officeDocument/2006/relationships/customXml" Target="../ink/ink2143.xml"/><Relationship Id="rId277" Type="http://schemas.openxmlformats.org/officeDocument/2006/relationships/image" Target="../media/image2025.png"/><Relationship Id="rId116" Type="http://schemas.openxmlformats.org/officeDocument/2006/relationships/customXml" Target="../ink/ink2073.xml"/><Relationship Id="rId137" Type="http://schemas.openxmlformats.org/officeDocument/2006/relationships/image" Target="../media/image1957.png"/><Relationship Id="rId158" Type="http://schemas.openxmlformats.org/officeDocument/2006/relationships/customXml" Target="../ink/ink2094.xml"/><Relationship Id="rId20" Type="http://schemas.openxmlformats.org/officeDocument/2006/relationships/customXml" Target="../ink/ink2025.xml"/><Relationship Id="rId41" Type="http://schemas.openxmlformats.org/officeDocument/2006/relationships/image" Target="../media/image1909.png"/><Relationship Id="rId62" Type="http://schemas.openxmlformats.org/officeDocument/2006/relationships/customXml" Target="../ink/ink2046.xml"/><Relationship Id="rId83" Type="http://schemas.openxmlformats.org/officeDocument/2006/relationships/image" Target="../media/image1930.png"/><Relationship Id="rId179" Type="http://schemas.openxmlformats.org/officeDocument/2006/relationships/image" Target="../media/image1977.png"/><Relationship Id="rId190" Type="http://schemas.openxmlformats.org/officeDocument/2006/relationships/customXml" Target="../ink/ink2110.xml"/><Relationship Id="rId204" Type="http://schemas.openxmlformats.org/officeDocument/2006/relationships/customXml" Target="../ink/ink2117.xml"/><Relationship Id="rId225" Type="http://schemas.openxmlformats.org/officeDocument/2006/relationships/image" Target="../media/image2000.png"/><Relationship Id="rId246" Type="http://schemas.openxmlformats.org/officeDocument/2006/relationships/customXml" Target="../ink/ink2138.xml"/><Relationship Id="rId267" Type="http://schemas.openxmlformats.org/officeDocument/2006/relationships/image" Target="../media/image2020.png"/><Relationship Id="rId288" Type="http://schemas.openxmlformats.org/officeDocument/2006/relationships/customXml" Target="../ink/ink2159.xml"/><Relationship Id="rId106" Type="http://schemas.openxmlformats.org/officeDocument/2006/relationships/customXml" Target="../ink/ink2068.xml"/><Relationship Id="rId127" Type="http://schemas.openxmlformats.org/officeDocument/2006/relationships/image" Target="../media/image1952.png"/><Relationship Id="rId10" Type="http://schemas.openxmlformats.org/officeDocument/2006/relationships/customXml" Target="../ink/ink2020.xml"/><Relationship Id="rId31" Type="http://schemas.openxmlformats.org/officeDocument/2006/relationships/image" Target="../media/image1905.png"/><Relationship Id="rId52" Type="http://schemas.openxmlformats.org/officeDocument/2006/relationships/customXml" Target="../ink/ink2041.xml"/><Relationship Id="rId73" Type="http://schemas.openxmlformats.org/officeDocument/2006/relationships/image" Target="../media/image1925.png"/><Relationship Id="rId94" Type="http://schemas.openxmlformats.org/officeDocument/2006/relationships/customXml" Target="../ink/ink2062.xml"/><Relationship Id="rId148" Type="http://schemas.openxmlformats.org/officeDocument/2006/relationships/customXml" Target="../ink/ink2089.xml"/><Relationship Id="rId169" Type="http://schemas.openxmlformats.org/officeDocument/2006/relationships/image" Target="../media/image1972.png"/><Relationship Id="rId4" Type="http://schemas.openxmlformats.org/officeDocument/2006/relationships/customXml" Target="../ink/ink2017.xml"/><Relationship Id="rId180" Type="http://schemas.openxmlformats.org/officeDocument/2006/relationships/customXml" Target="../ink/ink2105.xml"/><Relationship Id="rId215" Type="http://schemas.openxmlformats.org/officeDocument/2006/relationships/image" Target="../media/image1995.png"/><Relationship Id="rId236" Type="http://schemas.openxmlformats.org/officeDocument/2006/relationships/customXml" Target="../ink/ink2133.xml"/><Relationship Id="rId257" Type="http://schemas.openxmlformats.org/officeDocument/2006/relationships/image" Target="../media/image2015.png"/><Relationship Id="rId278" Type="http://schemas.openxmlformats.org/officeDocument/2006/relationships/customXml" Target="../ink/ink2154.xml"/><Relationship Id="rId42" Type="http://schemas.openxmlformats.org/officeDocument/2006/relationships/customXml" Target="../ink/ink2036.xml"/><Relationship Id="rId84" Type="http://schemas.openxmlformats.org/officeDocument/2006/relationships/customXml" Target="../ink/ink2057.xml"/><Relationship Id="rId138" Type="http://schemas.openxmlformats.org/officeDocument/2006/relationships/customXml" Target="../ink/ink2084.xml"/><Relationship Id="rId191" Type="http://schemas.openxmlformats.org/officeDocument/2006/relationships/image" Target="../media/image1983.png"/><Relationship Id="rId205" Type="http://schemas.openxmlformats.org/officeDocument/2006/relationships/image" Target="../media/image1990.png"/><Relationship Id="rId247" Type="http://schemas.openxmlformats.org/officeDocument/2006/relationships/image" Target="../media/image2011.png"/><Relationship Id="rId107" Type="http://schemas.openxmlformats.org/officeDocument/2006/relationships/image" Target="../media/image1942.png"/><Relationship Id="rId289" Type="http://schemas.openxmlformats.org/officeDocument/2006/relationships/image" Target="../media/image2031.png"/><Relationship Id="rId11" Type="http://schemas.openxmlformats.org/officeDocument/2006/relationships/image" Target="../media/image1895.png"/><Relationship Id="rId53" Type="http://schemas.openxmlformats.org/officeDocument/2006/relationships/image" Target="../media/image1915.png"/><Relationship Id="rId149" Type="http://schemas.openxmlformats.org/officeDocument/2006/relationships/image" Target="../media/image1963.png"/><Relationship Id="rId95" Type="http://schemas.openxmlformats.org/officeDocument/2006/relationships/image" Target="../media/image1936.png"/><Relationship Id="rId160" Type="http://schemas.openxmlformats.org/officeDocument/2006/relationships/customXml" Target="../ink/ink2095.xml"/><Relationship Id="rId216" Type="http://schemas.openxmlformats.org/officeDocument/2006/relationships/customXml" Target="../ink/ink2123.xml"/><Relationship Id="rId258" Type="http://schemas.openxmlformats.org/officeDocument/2006/relationships/customXml" Target="../ink/ink2144.xml"/><Relationship Id="rId22" Type="http://schemas.openxmlformats.org/officeDocument/2006/relationships/customXml" Target="../ink/ink2026.xml"/><Relationship Id="rId64" Type="http://schemas.openxmlformats.org/officeDocument/2006/relationships/customXml" Target="../ink/ink2047.xml"/><Relationship Id="rId118" Type="http://schemas.openxmlformats.org/officeDocument/2006/relationships/customXml" Target="../ink/ink2074.xml"/><Relationship Id="rId171" Type="http://schemas.openxmlformats.org/officeDocument/2006/relationships/image" Target="../media/image1973.png"/><Relationship Id="rId227" Type="http://schemas.openxmlformats.org/officeDocument/2006/relationships/image" Target="../media/image2001.png"/><Relationship Id="rId269" Type="http://schemas.openxmlformats.org/officeDocument/2006/relationships/image" Target="../media/image202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21.xml"/><Relationship Id="rId21" Type="http://schemas.openxmlformats.org/officeDocument/2006/relationships/image" Target="../media/image2044.png"/><Relationship Id="rId42" Type="http://schemas.openxmlformats.org/officeDocument/2006/relationships/customXml" Target="../ink/ink2183.xml"/><Relationship Id="rId63" Type="http://schemas.openxmlformats.org/officeDocument/2006/relationships/image" Target="../media/image2065.png"/><Relationship Id="rId84" Type="http://schemas.openxmlformats.org/officeDocument/2006/relationships/image" Target="../media/image2075.png"/><Relationship Id="rId138" Type="http://schemas.openxmlformats.org/officeDocument/2006/relationships/image" Target="../media/image2102.png"/><Relationship Id="rId159" Type="http://schemas.openxmlformats.org/officeDocument/2006/relationships/customXml" Target="../ink/ink2242.xml"/><Relationship Id="rId170" Type="http://schemas.openxmlformats.org/officeDocument/2006/relationships/image" Target="../media/image2118.png"/><Relationship Id="rId191" Type="http://schemas.openxmlformats.org/officeDocument/2006/relationships/customXml" Target="../ink/ink2258.xml"/><Relationship Id="rId205" Type="http://schemas.openxmlformats.org/officeDocument/2006/relationships/customXml" Target="../ink/ink2265.xml"/><Relationship Id="rId107" Type="http://schemas.openxmlformats.org/officeDocument/2006/relationships/customXml" Target="../ink/ink2216.xml"/><Relationship Id="rId11" Type="http://schemas.openxmlformats.org/officeDocument/2006/relationships/image" Target="../media/image2039.png"/><Relationship Id="rId32" Type="http://schemas.openxmlformats.org/officeDocument/2006/relationships/customXml" Target="../ink/ink2178.xml"/><Relationship Id="rId53" Type="http://schemas.openxmlformats.org/officeDocument/2006/relationships/image" Target="../media/image2060.png"/><Relationship Id="rId74" Type="http://schemas.openxmlformats.org/officeDocument/2006/relationships/image" Target="../media/image2070.png"/><Relationship Id="rId128" Type="http://schemas.openxmlformats.org/officeDocument/2006/relationships/image" Target="../media/image2097.png"/><Relationship Id="rId149" Type="http://schemas.openxmlformats.org/officeDocument/2006/relationships/customXml" Target="../ink/ink2237.xml"/><Relationship Id="rId5" Type="http://schemas.openxmlformats.org/officeDocument/2006/relationships/image" Target="../media/image2036.png"/><Relationship Id="rId95" Type="http://schemas.openxmlformats.org/officeDocument/2006/relationships/customXml" Target="../ink/ink2210.xml"/><Relationship Id="rId160" Type="http://schemas.openxmlformats.org/officeDocument/2006/relationships/image" Target="../media/image2113.png"/><Relationship Id="rId181" Type="http://schemas.openxmlformats.org/officeDocument/2006/relationships/customXml" Target="../ink/ink2253.xml"/><Relationship Id="rId216" Type="http://schemas.openxmlformats.org/officeDocument/2006/relationships/image" Target="../media/image2141.png"/><Relationship Id="rId22" Type="http://schemas.openxmlformats.org/officeDocument/2006/relationships/customXml" Target="../ink/ink2173.xml"/><Relationship Id="rId43" Type="http://schemas.openxmlformats.org/officeDocument/2006/relationships/image" Target="../media/image2055.png"/><Relationship Id="rId64" Type="http://schemas.openxmlformats.org/officeDocument/2006/relationships/customXml" Target="../ink/ink2194.xml"/><Relationship Id="rId118" Type="http://schemas.openxmlformats.org/officeDocument/2006/relationships/image" Target="../media/image2092.png"/><Relationship Id="rId139" Type="http://schemas.openxmlformats.org/officeDocument/2006/relationships/customXml" Target="../ink/ink2232.xml"/><Relationship Id="rId85" Type="http://schemas.openxmlformats.org/officeDocument/2006/relationships/customXml" Target="../ink/ink2205.xml"/><Relationship Id="rId150" Type="http://schemas.openxmlformats.org/officeDocument/2006/relationships/image" Target="../media/image2108.png"/><Relationship Id="rId171" Type="http://schemas.openxmlformats.org/officeDocument/2006/relationships/customXml" Target="../ink/ink2248.xml"/><Relationship Id="rId192" Type="http://schemas.openxmlformats.org/officeDocument/2006/relationships/image" Target="../media/image2129.png"/><Relationship Id="rId206" Type="http://schemas.openxmlformats.org/officeDocument/2006/relationships/image" Target="../media/image2136.png"/><Relationship Id="rId12" Type="http://schemas.openxmlformats.org/officeDocument/2006/relationships/customXml" Target="../ink/ink2168.xml"/><Relationship Id="rId33" Type="http://schemas.openxmlformats.org/officeDocument/2006/relationships/image" Target="../media/image2050.png"/><Relationship Id="rId108" Type="http://schemas.openxmlformats.org/officeDocument/2006/relationships/image" Target="../media/image2087.png"/><Relationship Id="rId129" Type="http://schemas.openxmlformats.org/officeDocument/2006/relationships/customXml" Target="../ink/ink2227.xml"/><Relationship Id="rId54" Type="http://schemas.openxmlformats.org/officeDocument/2006/relationships/customXml" Target="../ink/ink2189.xml"/><Relationship Id="rId75" Type="http://schemas.openxmlformats.org/officeDocument/2006/relationships/customXml" Target="../ink/ink2200.xml"/><Relationship Id="rId96" Type="http://schemas.openxmlformats.org/officeDocument/2006/relationships/image" Target="../media/image2081.png"/><Relationship Id="rId140" Type="http://schemas.openxmlformats.org/officeDocument/2006/relationships/image" Target="../media/image2103.png"/><Relationship Id="rId161" Type="http://schemas.openxmlformats.org/officeDocument/2006/relationships/customXml" Target="../ink/ink2243.xml"/><Relationship Id="rId182" Type="http://schemas.openxmlformats.org/officeDocument/2006/relationships/image" Target="../media/image2124.png"/><Relationship Id="rId217" Type="http://schemas.openxmlformats.org/officeDocument/2006/relationships/customXml" Target="../ink/ink2271.xml"/><Relationship Id="rId6" Type="http://schemas.openxmlformats.org/officeDocument/2006/relationships/customXml" Target="../ink/ink2165.xml"/><Relationship Id="rId23" Type="http://schemas.openxmlformats.org/officeDocument/2006/relationships/image" Target="../media/image2045.png"/><Relationship Id="rId119" Type="http://schemas.openxmlformats.org/officeDocument/2006/relationships/customXml" Target="../ink/ink2222.xml"/><Relationship Id="rId44" Type="http://schemas.openxmlformats.org/officeDocument/2006/relationships/customXml" Target="../ink/ink2184.xml"/><Relationship Id="rId65" Type="http://schemas.openxmlformats.org/officeDocument/2006/relationships/image" Target="../media/image2066.png"/><Relationship Id="rId86" Type="http://schemas.openxmlformats.org/officeDocument/2006/relationships/image" Target="../media/image2076.png"/><Relationship Id="rId130" Type="http://schemas.openxmlformats.org/officeDocument/2006/relationships/image" Target="../media/image2098.png"/><Relationship Id="rId151" Type="http://schemas.openxmlformats.org/officeDocument/2006/relationships/customXml" Target="../ink/ink2238.xml"/><Relationship Id="rId172" Type="http://schemas.openxmlformats.org/officeDocument/2006/relationships/image" Target="../media/image2119.png"/><Relationship Id="rId193" Type="http://schemas.openxmlformats.org/officeDocument/2006/relationships/customXml" Target="../ink/ink2259.xml"/><Relationship Id="rId207" Type="http://schemas.openxmlformats.org/officeDocument/2006/relationships/customXml" Target="../ink/ink2266.xml"/><Relationship Id="rId13" Type="http://schemas.openxmlformats.org/officeDocument/2006/relationships/image" Target="../media/image2040.png"/><Relationship Id="rId109" Type="http://schemas.openxmlformats.org/officeDocument/2006/relationships/customXml" Target="../ink/ink2217.xml"/><Relationship Id="rId34" Type="http://schemas.openxmlformats.org/officeDocument/2006/relationships/customXml" Target="../ink/ink2179.xml"/><Relationship Id="rId55" Type="http://schemas.openxmlformats.org/officeDocument/2006/relationships/image" Target="../media/image2061.png"/><Relationship Id="rId76" Type="http://schemas.openxmlformats.org/officeDocument/2006/relationships/image" Target="../media/image2071.png"/><Relationship Id="rId97" Type="http://schemas.openxmlformats.org/officeDocument/2006/relationships/customXml" Target="../ink/ink2211.xml"/><Relationship Id="rId120" Type="http://schemas.openxmlformats.org/officeDocument/2006/relationships/image" Target="../media/image2093.png"/><Relationship Id="rId141" Type="http://schemas.openxmlformats.org/officeDocument/2006/relationships/customXml" Target="../ink/ink2233.xml"/><Relationship Id="rId7" Type="http://schemas.openxmlformats.org/officeDocument/2006/relationships/image" Target="../media/image2037.png"/><Relationship Id="rId162" Type="http://schemas.openxmlformats.org/officeDocument/2006/relationships/image" Target="../media/image2114.png"/><Relationship Id="rId183" Type="http://schemas.openxmlformats.org/officeDocument/2006/relationships/customXml" Target="../ink/ink2254.xml"/><Relationship Id="rId218" Type="http://schemas.openxmlformats.org/officeDocument/2006/relationships/image" Target="../media/image2142.png"/><Relationship Id="rId24" Type="http://schemas.openxmlformats.org/officeDocument/2006/relationships/customXml" Target="../ink/ink2174.xml"/><Relationship Id="rId45" Type="http://schemas.openxmlformats.org/officeDocument/2006/relationships/image" Target="../media/image2056.png"/><Relationship Id="rId66" Type="http://schemas.openxmlformats.org/officeDocument/2006/relationships/customXml" Target="../ink/ink2195.xml"/><Relationship Id="rId87" Type="http://schemas.openxmlformats.org/officeDocument/2006/relationships/customXml" Target="../ink/ink2206.xml"/><Relationship Id="rId110" Type="http://schemas.openxmlformats.org/officeDocument/2006/relationships/image" Target="../media/image2088.png"/><Relationship Id="rId131" Type="http://schemas.openxmlformats.org/officeDocument/2006/relationships/customXml" Target="../ink/ink2228.xml"/><Relationship Id="rId152" Type="http://schemas.openxmlformats.org/officeDocument/2006/relationships/image" Target="../media/image2109.png"/><Relationship Id="rId173" Type="http://schemas.openxmlformats.org/officeDocument/2006/relationships/customXml" Target="../ink/ink2249.xml"/><Relationship Id="rId194" Type="http://schemas.openxmlformats.org/officeDocument/2006/relationships/image" Target="../media/image2130.png"/><Relationship Id="rId208" Type="http://schemas.openxmlformats.org/officeDocument/2006/relationships/image" Target="../media/image2137.png"/><Relationship Id="rId14" Type="http://schemas.openxmlformats.org/officeDocument/2006/relationships/customXml" Target="../ink/ink2169.xml"/><Relationship Id="rId35" Type="http://schemas.openxmlformats.org/officeDocument/2006/relationships/image" Target="../media/image2051.png"/><Relationship Id="rId56" Type="http://schemas.openxmlformats.org/officeDocument/2006/relationships/customXml" Target="../ink/ink2190.xml"/><Relationship Id="rId77" Type="http://schemas.openxmlformats.org/officeDocument/2006/relationships/customXml" Target="../ink/ink2201.xml"/><Relationship Id="rId100" Type="http://schemas.openxmlformats.org/officeDocument/2006/relationships/image" Target="../media/image2083.png"/><Relationship Id="rId8" Type="http://schemas.openxmlformats.org/officeDocument/2006/relationships/customXml" Target="../ink/ink2166.xml"/><Relationship Id="rId51" Type="http://schemas.openxmlformats.org/officeDocument/2006/relationships/image" Target="../media/image2059.png"/><Relationship Id="rId72" Type="http://schemas.openxmlformats.org/officeDocument/2006/relationships/customXml" Target="../ink/ink2198.xml"/><Relationship Id="rId93" Type="http://schemas.openxmlformats.org/officeDocument/2006/relationships/customXml" Target="../ink/ink2209.xml"/><Relationship Id="rId98" Type="http://schemas.openxmlformats.org/officeDocument/2006/relationships/image" Target="../media/image2082.png"/><Relationship Id="rId121" Type="http://schemas.openxmlformats.org/officeDocument/2006/relationships/customXml" Target="../ink/ink2223.xml"/><Relationship Id="rId142" Type="http://schemas.openxmlformats.org/officeDocument/2006/relationships/image" Target="../media/image2104.png"/><Relationship Id="rId163" Type="http://schemas.openxmlformats.org/officeDocument/2006/relationships/customXml" Target="../ink/ink2244.xml"/><Relationship Id="rId184" Type="http://schemas.openxmlformats.org/officeDocument/2006/relationships/image" Target="../media/image2125.png"/><Relationship Id="rId189" Type="http://schemas.openxmlformats.org/officeDocument/2006/relationships/customXml" Target="../ink/ink2257.xml"/><Relationship Id="rId219" Type="http://schemas.openxmlformats.org/officeDocument/2006/relationships/customXml" Target="../ink/ink2272.xml"/><Relationship Id="rId3" Type="http://schemas.openxmlformats.org/officeDocument/2006/relationships/image" Target="../media/image2035.png"/><Relationship Id="rId214" Type="http://schemas.openxmlformats.org/officeDocument/2006/relationships/image" Target="../media/image2140.png"/><Relationship Id="rId25" Type="http://schemas.openxmlformats.org/officeDocument/2006/relationships/image" Target="../media/image2046.png"/><Relationship Id="rId46" Type="http://schemas.openxmlformats.org/officeDocument/2006/relationships/customXml" Target="../ink/ink2185.xml"/><Relationship Id="rId67" Type="http://schemas.openxmlformats.org/officeDocument/2006/relationships/image" Target="../media/image2067.png"/><Relationship Id="rId116" Type="http://schemas.openxmlformats.org/officeDocument/2006/relationships/image" Target="../media/image2091.png"/><Relationship Id="rId137" Type="http://schemas.openxmlformats.org/officeDocument/2006/relationships/customXml" Target="../ink/ink2231.xml"/><Relationship Id="rId158" Type="http://schemas.openxmlformats.org/officeDocument/2006/relationships/image" Target="../media/image2112.png"/><Relationship Id="rId20" Type="http://schemas.openxmlformats.org/officeDocument/2006/relationships/customXml" Target="../ink/ink2172.xml"/><Relationship Id="rId41" Type="http://schemas.openxmlformats.org/officeDocument/2006/relationships/image" Target="../media/image2054.png"/><Relationship Id="rId62" Type="http://schemas.openxmlformats.org/officeDocument/2006/relationships/customXml" Target="../ink/ink2193.xml"/><Relationship Id="rId83" Type="http://schemas.openxmlformats.org/officeDocument/2006/relationships/customXml" Target="../ink/ink2204.xml"/><Relationship Id="rId88" Type="http://schemas.openxmlformats.org/officeDocument/2006/relationships/image" Target="../media/image2077.png"/><Relationship Id="rId111" Type="http://schemas.openxmlformats.org/officeDocument/2006/relationships/customXml" Target="../ink/ink2218.xml"/><Relationship Id="rId132" Type="http://schemas.openxmlformats.org/officeDocument/2006/relationships/image" Target="../media/image2099.png"/><Relationship Id="rId153" Type="http://schemas.openxmlformats.org/officeDocument/2006/relationships/customXml" Target="../ink/ink2239.xml"/><Relationship Id="rId174" Type="http://schemas.openxmlformats.org/officeDocument/2006/relationships/image" Target="../media/image2120.png"/><Relationship Id="rId179" Type="http://schemas.openxmlformats.org/officeDocument/2006/relationships/customXml" Target="../ink/ink2252.xml"/><Relationship Id="rId195" Type="http://schemas.openxmlformats.org/officeDocument/2006/relationships/customXml" Target="../ink/ink2260.xml"/><Relationship Id="rId209" Type="http://schemas.openxmlformats.org/officeDocument/2006/relationships/customXml" Target="../ink/ink2267.xml"/><Relationship Id="rId190" Type="http://schemas.openxmlformats.org/officeDocument/2006/relationships/image" Target="../media/image2128.png"/><Relationship Id="rId204" Type="http://schemas.openxmlformats.org/officeDocument/2006/relationships/image" Target="../media/image2135.png"/><Relationship Id="rId220" Type="http://schemas.openxmlformats.org/officeDocument/2006/relationships/image" Target="../media/image2143.png"/><Relationship Id="rId15" Type="http://schemas.openxmlformats.org/officeDocument/2006/relationships/image" Target="../media/image2041.png"/><Relationship Id="rId36" Type="http://schemas.openxmlformats.org/officeDocument/2006/relationships/customXml" Target="../ink/ink2180.xml"/><Relationship Id="rId57" Type="http://schemas.openxmlformats.org/officeDocument/2006/relationships/image" Target="../media/image2062.png"/><Relationship Id="rId106" Type="http://schemas.openxmlformats.org/officeDocument/2006/relationships/image" Target="../media/image2086.png"/><Relationship Id="rId127" Type="http://schemas.openxmlformats.org/officeDocument/2006/relationships/customXml" Target="../ink/ink2226.xml"/><Relationship Id="rId10" Type="http://schemas.openxmlformats.org/officeDocument/2006/relationships/customXml" Target="../ink/ink2167.xml"/><Relationship Id="rId31" Type="http://schemas.openxmlformats.org/officeDocument/2006/relationships/image" Target="../media/image2049.png"/><Relationship Id="rId52" Type="http://schemas.openxmlformats.org/officeDocument/2006/relationships/customXml" Target="../ink/ink2188.xml"/><Relationship Id="rId73" Type="http://schemas.openxmlformats.org/officeDocument/2006/relationships/customXml" Target="../ink/ink2199.xml"/><Relationship Id="rId78" Type="http://schemas.openxmlformats.org/officeDocument/2006/relationships/image" Target="../media/image2072.png"/><Relationship Id="rId94" Type="http://schemas.openxmlformats.org/officeDocument/2006/relationships/image" Target="../media/image2080.png"/><Relationship Id="rId99" Type="http://schemas.openxmlformats.org/officeDocument/2006/relationships/customXml" Target="../ink/ink2212.xml"/><Relationship Id="rId101" Type="http://schemas.openxmlformats.org/officeDocument/2006/relationships/customXml" Target="../ink/ink2213.xml"/><Relationship Id="rId122" Type="http://schemas.openxmlformats.org/officeDocument/2006/relationships/image" Target="../media/image2094.png"/><Relationship Id="rId143" Type="http://schemas.openxmlformats.org/officeDocument/2006/relationships/customXml" Target="../ink/ink2234.xml"/><Relationship Id="rId148" Type="http://schemas.openxmlformats.org/officeDocument/2006/relationships/image" Target="../media/image2107.png"/><Relationship Id="rId164" Type="http://schemas.openxmlformats.org/officeDocument/2006/relationships/image" Target="../media/image2115.png"/><Relationship Id="rId169" Type="http://schemas.openxmlformats.org/officeDocument/2006/relationships/customXml" Target="../ink/ink2247.xml"/><Relationship Id="rId185" Type="http://schemas.openxmlformats.org/officeDocument/2006/relationships/customXml" Target="../ink/ink2255.xml"/><Relationship Id="rId4" Type="http://schemas.openxmlformats.org/officeDocument/2006/relationships/customXml" Target="../ink/ink2164.xml"/><Relationship Id="rId9" Type="http://schemas.openxmlformats.org/officeDocument/2006/relationships/image" Target="../media/image2038.png"/><Relationship Id="rId180" Type="http://schemas.openxmlformats.org/officeDocument/2006/relationships/image" Target="../media/image2123.png"/><Relationship Id="rId210" Type="http://schemas.openxmlformats.org/officeDocument/2006/relationships/image" Target="../media/image2138.png"/><Relationship Id="rId215" Type="http://schemas.openxmlformats.org/officeDocument/2006/relationships/customXml" Target="../ink/ink2270.xml"/><Relationship Id="rId26" Type="http://schemas.openxmlformats.org/officeDocument/2006/relationships/customXml" Target="../ink/ink2175.xml"/><Relationship Id="rId47" Type="http://schemas.openxmlformats.org/officeDocument/2006/relationships/image" Target="../media/image2057.png"/><Relationship Id="rId68" Type="http://schemas.openxmlformats.org/officeDocument/2006/relationships/customXml" Target="../ink/ink2196.xml"/><Relationship Id="rId89" Type="http://schemas.openxmlformats.org/officeDocument/2006/relationships/customXml" Target="../ink/ink2207.xml"/><Relationship Id="rId112" Type="http://schemas.openxmlformats.org/officeDocument/2006/relationships/image" Target="../media/image2089.png"/><Relationship Id="rId133" Type="http://schemas.openxmlformats.org/officeDocument/2006/relationships/customXml" Target="../ink/ink2229.xml"/><Relationship Id="rId154" Type="http://schemas.openxmlformats.org/officeDocument/2006/relationships/image" Target="../media/image2110.png"/><Relationship Id="rId175" Type="http://schemas.openxmlformats.org/officeDocument/2006/relationships/customXml" Target="../ink/ink2250.xml"/><Relationship Id="rId196" Type="http://schemas.openxmlformats.org/officeDocument/2006/relationships/image" Target="../media/image2131.png"/><Relationship Id="rId200" Type="http://schemas.openxmlformats.org/officeDocument/2006/relationships/image" Target="../media/image2133.png"/><Relationship Id="rId16" Type="http://schemas.openxmlformats.org/officeDocument/2006/relationships/customXml" Target="../ink/ink2170.xml"/><Relationship Id="rId221" Type="http://schemas.openxmlformats.org/officeDocument/2006/relationships/customXml" Target="../ink/ink2273.xml"/><Relationship Id="rId37" Type="http://schemas.openxmlformats.org/officeDocument/2006/relationships/image" Target="../media/image2052.png"/><Relationship Id="rId58" Type="http://schemas.openxmlformats.org/officeDocument/2006/relationships/customXml" Target="../ink/ink2191.xml"/><Relationship Id="rId79" Type="http://schemas.openxmlformats.org/officeDocument/2006/relationships/customXml" Target="../ink/ink2202.xml"/><Relationship Id="rId102" Type="http://schemas.openxmlformats.org/officeDocument/2006/relationships/image" Target="../media/image2084.png"/><Relationship Id="rId123" Type="http://schemas.openxmlformats.org/officeDocument/2006/relationships/customXml" Target="../ink/ink2224.xml"/><Relationship Id="rId144" Type="http://schemas.openxmlformats.org/officeDocument/2006/relationships/image" Target="../media/image2105.png"/><Relationship Id="rId90" Type="http://schemas.openxmlformats.org/officeDocument/2006/relationships/image" Target="../media/image2078.png"/><Relationship Id="rId165" Type="http://schemas.openxmlformats.org/officeDocument/2006/relationships/customXml" Target="../ink/ink2245.xml"/><Relationship Id="rId186" Type="http://schemas.openxmlformats.org/officeDocument/2006/relationships/image" Target="../media/image2126.png"/><Relationship Id="rId211" Type="http://schemas.openxmlformats.org/officeDocument/2006/relationships/customXml" Target="../ink/ink2268.xml"/><Relationship Id="rId27" Type="http://schemas.openxmlformats.org/officeDocument/2006/relationships/image" Target="../media/image2047.png"/><Relationship Id="rId48" Type="http://schemas.openxmlformats.org/officeDocument/2006/relationships/customXml" Target="../ink/ink2186.xml"/><Relationship Id="rId69" Type="http://schemas.openxmlformats.org/officeDocument/2006/relationships/image" Target="../media/image2068.png"/><Relationship Id="rId113" Type="http://schemas.openxmlformats.org/officeDocument/2006/relationships/customXml" Target="../ink/ink2219.xml"/><Relationship Id="rId134" Type="http://schemas.openxmlformats.org/officeDocument/2006/relationships/image" Target="../media/image2100.png"/><Relationship Id="rId80" Type="http://schemas.openxmlformats.org/officeDocument/2006/relationships/image" Target="../media/image2073.png"/><Relationship Id="rId155" Type="http://schemas.openxmlformats.org/officeDocument/2006/relationships/customXml" Target="../ink/ink2240.xml"/><Relationship Id="rId176" Type="http://schemas.openxmlformats.org/officeDocument/2006/relationships/image" Target="../media/image2121.png"/><Relationship Id="rId197" Type="http://schemas.openxmlformats.org/officeDocument/2006/relationships/customXml" Target="../ink/ink2261.xml"/><Relationship Id="rId201" Type="http://schemas.openxmlformats.org/officeDocument/2006/relationships/customXml" Target="../ink/ink2263.xml"/><Relationship Id="rId222" Type="http://schemas.openxmlformats.org/officeDocument/2006/relationships/image" Target="../media/image2144.png"/><Relationship Id="rId17" Type="http://schemas.openxmlformats.org/officeDocument/2006/relationships/image" Target="../media/image2042.png"/><Relationship Id="rId38" Type="http://schemas.openxmlformats.org/officeDocument/2006/relationships/customXml" Target="../ink/ink2181.xml"/><Relationship Id="rId59" Type="http://schemas.openxmlformats.org/officeDocument/2006/relationships/image" Target="../media/image2063.png"/><Relationship Id="rId103" Type="http://schemas.openxmlformats.org/officeDocument/2006/relationships/customXml" Target="../ink/ink2214.xml"/><Relationship Id="rId124" Type="http://schemas.openxmlformats.org/officeDocument/2006/relationships/image" Target="../media/image2095.png"/><Relationship Id="rId70" Type="http://schemas.openxmlformats.org/officeDocument/2006/relationships/customXml" Target="../ink/ink2197.xml"/><Relationship Id="rId91" Type="http://schemas.openxmlformats.org/officeDocument/2006/relationships/customXml" Target="../ink/ink2208.xml"/><Relationship Id="rId145" Type="http://schemas.openxmlformats.org/officeDocument/2006/relationships/customXml" Target="../ink/ink2235.xml"/><Relationship Id="rId166" Type="http://schemas.openxmlformats.org/officeDocument/2006/relationships/image" Target="../media/image2116.png"/><Relationship Id="rId187" Type="http://schemas.openxmlformats.org/officeDocument/2006/relationships/customXml" Target="../ink/ink225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139.png"/><Relationship Id="rId28" Type="http://schemas.openxmlformats.org/officeDocument/2006/relationships/customXml" Target="../ink/ink2176.xml"/><Relationship Id="rId49" Type="http://schemas.openxmlformats.org/officeDocument/2006/relationships/image" Target="../media/image2058.png"/><Relationship Id="rId114" Type="http://schemas.openxmlformats.org/officeDocument/2006/relationships/image" Target="../media/image2090.png"/><Relationship Id="rId60" Type="http://schemas.openxmlformats.org/officeDocument/2006/relationships/customXml" Target="../ink/ink2192.xml"/><Relationship Id="rId81" Type="http://schemas.openxmlformats.org/officeDocument/2006/relationships/customXml" Target="../ink/ink2203.xml"/><Relationship Id="rId135" Type="http://schemas.openxmlformats.org/officeDocument/2006/relationships/customXml" Target="../ink/ink2230.xml"/><Relationship Id="rId156" Type="http://schemas.openxmlformats.org/officeDocument/2006/relationships/image" Target="../media/image2111.png"/><Relationship Id="rId177" Type="http://schemas.openxmlformats.org/officeDocument/2006/relationships/customXml" Target="../ink/ink2251.xml"/><Relationship Id="rId198" Type="http://schemas.openxmlformats.org/officeDocument/2006/relationships/image" Target="../media/image2132.png"/><Relationship Id="rId202" Type="http://schemas.openxmlformats.org/officeDocument/2006/relationships/image" Target="../media/image2134.png"/><Relationship Id="rId223" Type="http://schemas.openxmlformats.org/officeDocument/2006/relationships/customXml" Target="../ink/ink2274.xml"/><Relationship Id="rId18" Type="http://schemas.openxmlformats.org/officeDocument/2006/relationships/customXml" Target="../ink/ink2171.xml"/><Relationship Id="rId39" Type="http://schemas.openxmlformats.org/officeDocument/2006/relationships/image" Target="../media/image2053.png"/><Relationship Id="rId50" Type="http://schemas.openxmlformats.org/officeDocument/2006/relationships/customXml" Target="../ink/ink2187.xml"/><Relationship Id="rId104" Type="http://schemas.openxmlformats.org/officeDocument/2006/relationships/image" Target="../media/image2085.png"/><Relationship Id="rId125" Type="http://schemas.openxmlformats.org/officeDocument/2006/relationships/customXml" Target="../ink/ink2225.xml"/><Relationship Id="rId146" Type="http://schemas.openxmlformats.org/officeDocument/2006/relationships/image" Target="../media/image2106.png"/><Relationship Id="rId167" Type="http://schemas.openxmlformats.org/officeDocument/2006/relationships/customXml" Target="../ink/ink2246.xml"/><Relationship Id="rId188" Type="http://schemas.openxmlformats.org/officeDocument/2006/relationships/image" Target="../media/image2127.png"/><Relationship Id="rId71" Type="http://schemas.openxmlformats.org/officeDocument/2006/relationships/image" Target="../media/image2069.png"/><Relationship Id="rId92" Type="http://schemas.openxmlformats.org/officeDocument/2006/relationships/image" Target="../media/image2079.png"/><Relationship Id="rId213" Type="http://schemas.openxmlformats.org/officeDocument/2006/relationships/customXml" Target="../ink/ink2269.xml"/><Relationship Id="rId2" Type="http://schemas.openxmlformats.org/officeDocument/2006/relationships/customXml" Target="../ink/ink2163.xml"/><Relationship Id="rId29" Type="http://schemas.openxmlformats.org/officeDocument/2006/relationships/image" Target="../media/image2048.png"/><Relationship Id="rId40" Type="http://schemas.openxmlformats.org/officeDocument/2006/relationships/customXml" Target="../ink/ink2182.xml"/><Relationship Id="rId115" Type="http://schemas.openxmlformats.org/officeDocument/2006/relationships/customXml" Target="../ink/ink2220.xml"/><Relationship Id="rId136" Type="http://schemas.openxmlformats.org/officeDocument/2006/relationships/image" Target="../media/image2101.png"/><Relationship Id="rId157" Type="http://schemas.openxmlformats.org/officeDocument/2006/relationships/customXml" Target="../ink/ink2241.xml"/><Relationship Id="rId178" Type="http://schemas.openxmlformats.org/officeDocument/2006/relationships/image" Target="../media/image2122.png"/><Relationship Id="rId61" Type="http://schemas.openxmlformats.org/officeDocument/2006/relationships/image" Target="../media/image2064.png"/><Relationship Id="rId82" Type="http://schemas.openxmlformats.org/officeDocument/2006/relationships/image" Target="../media/image2074.png"/><Relationship Id="rId199" Type="http://schemas.openxmlformats.org/officeDocument/2006/relationships/customXml" Target="../ink/ink2262.xml"/><Relationship Id="rId203" Type="http://schemas.openxmlformats.org/officeDocument/2006/relationships/customXml" Target="../ink/ink2264.xml"/><Relationship Id="rId19" Type="http://schemas.openxmlformats.org/officeDocument/2006/relationships/image" Target="../media/image2043.png"/><Relationship Id="rId224" Type="http://schemas.openxmlformats.org/officeDocument/2006/relationships/image" Target="../media/image2145.png"/><Relationship Id="rId30" Type="http://schemas.openxmlformats.org/officeDocument/2006/relationships/customXml" Target="../ink/ink2177.xml"/><Relationship Id="rId105" Type="http://schemas.openxmlformats.org/officeDocument/2006/relationships/customXml" Target="../ink/ink2215.xml"/><Relationship Id="rId126" Type="http://schemas.openxmlformats.org/officeDocument/2006/relationships/image" Target="../media/image2096.png"/><Relationship Id="rId147" Type="http://schemas.openxmlformats.org/officeDocument/2006/relationships/customXml" Target="../ink/ink2236.xml"/><Relationship Id="rId168" Type="http://schemas.openxmlformats.org/officeDocument/2006/relationships/image" Target="../media/image2117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3.png"/><Relationship Id="rId299" Type="http://schemas.openxmlformats.org/officeDocument/2006/relationships/image" Target="../media/image2294.png"/><Relationship Id="rId21" Type="http://schemas.openxmlformats.org/officeDocument/2006/relationships/image" Target="../media/image2155.png"/><Relationship Id="rId63" Type="http://schemas.openxmlformats.org/officeDocument/2006/relationships/image" Target="../media/image2176.png"/><Relationship Id="rId159" Type="http://schemas.openxmlformats.org/officeDocument/2006/relationships/image" Target="../media/image2224.png"/><Relationship Id="rId324" Type="http://schemas.openxmlformats.org/officeDocument/2006/relationships/customXml" Target="../ink/ink2436.xml"/><Relationship Id="rId366" Type="http://schemas.openxmlformats.org/officeDocument/2006/relationships/image" Target="../media/image2327.png"/><Relationship Id="rId170" Type="http://schemas.openxmlformats.org/officeDocument/2006/relationships/customXml" Target="../ink/ink2359.xml"/><Relationship Id="rId226" Type="http://schemas.openxmlformats.org/officeDocument/2006/relationships/customXml" Target="../ink/ink2387.xml"/><Relationship Id="rId268" Type="http://schemas.openxmlformats.org/officeDocument/2006/relationships/customXml" Target="../ink/ink2408.xml"/><Relationship Id="rId32" Type="http://schemas.openxmlformats.org/officeDocument/2006/relationships/customXml" Target="../ink/ink2290.xml"/><Relationship Id="rId74" Type="http://schemas.openxmlformats.org/officeDocument/2006/relationships/customXml" Target="../ink/ink2311.xml"/><Relationship Id="rId128" Type="http://schemas.openxmlformats.org/officeDocument/2006/relationships/customXml" Target="../ink/ink2338.xml"/><Relationship Id="rId335" Type="http://schemas.openxmlformats.org/officeDocument/2006/relationships/image" Target="../media/image2312.png"/><Relationship Id="rId5" Type="http://schemas.openxmlformats.org/officeDocument/2006/relationships/image" Target="../media/image2147.png"/><Relationship Id="rId181" Type="http://schemas.openxmlformats.org/officeDocument/2006/relationships/image" Target="../media/image2235.png"/><Relationship Id="rId237" Type="http://schemas.openxmlformats.org/officeDocument/2006/relationships/image" Target="../media/image2263.png"/><Relationship Id="rId279" Type="http://schemas.openxmlformats.org/officeDocument/2006/relationships/image" Target="../media/image2284.png"/><Relationship Id="rId43" Type="http://schemas.openxmlformats.org/officeDocument/2006/relationships/image" Target="../media/image2166.png"/><Relationship Id="rId139" Type="http://schemas.openxmlformats.org/officeDocument/2006/relationships/image" Target="../media/image2214.png"/><Relationship Id="rId290" Type="http://schemas.openxmlformats.org/officeDocument/2006/relationships/customXml" Target="../ink/ink2419.xml"/><Relationship Id="rId304" Type="http://schemas.openxmlformats.org/officeDocument/2006/relationships/customXml" Target="../ink/ink2426.xml"/><Relationship Id="rId346" Type="http://schemas.openxmlformats.org/officeDocument/2006/relationships/customXml" Target="../ink/ink2447.xml"/><Relationship Id="rId85" Type="http://schemas.openxmlformats.org/officeDocument/2006/relationships/image" Target="../media/image2187.png"/><Relationship Id="rId150" Type="http://schemas.openxmlformats.org/officeDocument/2006/relationships/customXml" Target="../ink/ink2349.xml"/><Relationship Id="rId192" Type="http://schemas.openxmlformats.org/officeDocument/2006/relationships/customXml" Target="../ink/ink2370.xml"/><Relationship Id="rId206" Type="http://schemas.openxmlformats.org/officeDocument/2006/relationships/customXml" Target="../ink/ink2377.xml"/><Relationship Id="rId248" Type="http://schemas.openxmlformats.org/officeDocument/2006/relationships/customXml" Target="../ink/ink2398.xml"/><Relationship Id="rId12" Type="http://schemas.openxmlformats.org/officeDocument/2006/relationships/customXml" Target="../ink/ink2280.xml"/><Relationship Id="rId108" Type="http://schemas.openxmlformats.org/officeDocument/2006/relationships/customXml" Target="../ink/ink2328.xml"/><Relationship Id="rId315" Type="http://schemas.openxmlformats.org/officeDocument/2006/relationships/image" Target="../media/image2302.png"/><Relationship Id="rId357" Type="http://schemas.openxmlformats.org/officeDocument/2006/relationships/customXml" Target="../ink/ink2453.xml"/><Relationship Id="rId54" Type="http://schemas.openxmlformats.org/officeDocument/2006/relationships/customXml" Target="../ink/ink2301.xml"/><Relationship Id="rId96" Type="http://schemas.openxmlformats.org/officeDocument/2006/relationships/customXml" Target="../ink/ink2322.xml"/><Relationship Id="rId161" Type="http://schemas.openxmlformats.org/officeDocument/2006/relationships/image" Target="../media/image2225.png"/><Relationship Id="rId217" Type="http://schemas.openxmlformats.org/officeDocument/2006/relationships/image" Target="../media/image2253.png"/><Relationship Id="rId259" Type="http://schemas.openxmlformats.org/officeDocument/2006/relationships/image" Target="../media/image2274.png"/><Relationship Id="rId23" Type="http://schemas.openxmlformats.org/officeDocument/2006/relationships/image" Target="../media/image2156.png"/><Relationship Id="rId119" Type="http://schemas.openxmlformats.org/officeDocument/2006/relationships/image" Target="../media/image2204.png"/><Relationship Id="rId270" Type="http://schemas.openxmlformats.org/officeDocument/2006/relationships/customXml" Target="../ink/ink2409.xml"/><Relationship Id="rId326" Type="http://schemas.openxmlformats.org/officeDocument/2006/relationships/customXml" Target="../ink/ink2437.xml"/><Relationship Id="rId65" Type="http://schemas.openxmlformats.org/officeDocument/2006/relationships/image" Target="../media/image2177.png"/><Relationship Id="rId130" Type="http://schemas.openxmlformats.org/officeDocument/2006/relationships/customXml" Target="../ink/ink2339.xml"/><Relationship Id="rId368" Type="http://schemas.openxmlformats.org/officeDocument/2006/relationships/image" Target="../media/image2328.png"/><Relationship Id="rId172" Type="http://schemas.openxmlformats.org/officeDocument/2006/relationships/customXml" Target="../ink/ink2360.xml"/><Relationship Id="rId228" Type="http://schemas.openxmlformats.org/officeDocument/2006/relationships/customXml" Target="../ink/ink2388.xml"/><Relationship Id="rId281" Type="http://schemas.openxmlformats.org/officeDocument/2006/relationships/image" Target="../media/image2285.png"/><Relationship Id="rId337" Type="http://schemas.openxmlformats.org/officeDocument/2006/relationships/image" Target="../media/image2313.png"/><Relationship Id="rId34" Type="http://schemas.openxmlformats.org/officeDocument/2006/relationships/customXml" Target="../ink/ink2291.xml"/><Relationship Id="rId76" Type="http://schemas.openxmlformats.org/officeDocument/2006/relationships/customXml" Target="../ink/ink2312.xml"/><Relationship Id="rId141" Type="http://schemas.openxmlformats.org/officeDocument/2006/relationships/image" Target="../media/image2215.png"/><Relationship Id="rId7" Type="http://schemas.openxmlformats.org/officeDocument/2006/relationships/image" Target="../media/image2148.png"/><Relationship Id="rId183" Type="http://schemas.openxmlformats.org/officeDocument/2006/relationships/image" Target="../media/image2236.png"/><Relationship Id="rId239" Type="http://schemas.openxmlformats.org/officeDocument/2006/relationships/image" Target="../media/image2264.png"/><Relationship Id="rId250" Type="http://schemas.openxmlformats.org/officeDocument/2006/relationships/customXml" Target="../ink/ink2399.xml"/><Relationship Id="rId292" Type="http://schemas.openxmlformats.org/officeDocument/2006/relationships/customXml" Target="../ink/ink2420.xml"/><Relationship Id="rId306" Type="http://schemas.openxmlformats.org/officeDocument/2006/relationships/customXml" Target="../ink/ink2427.xml"/><Relationship Id="rId45" Type="http://schemas.openxmlformats.org/officeDocument/2006/relationships/image" Target="../media/image2167.png"/><Relationship Id="rId87" Type="http://schemas.openxmlformats.org/officeDocument/2006/relationships/image" Target="../media/image2188.png"/><Relationship Id="rId110" Type="http://schemas.openxmlformats.org/officeDocument/2006/relationships/customXml" Target="../ink/ink2329.xml"/><Relationship Id="rId348" Type="http://schemas.openxmlformats.org/officeDocument/2006/relationships/customXml" Target="../ink/ink2448.xml"/><Relationship Id="rId152" Type="http://schemas.openxmlformats.org/officeDocument/2006/relationships/customXml" Target="../ink/ink2350.xml"/><Relationship Id="rId194" Type="http://schemas.openxmlformats.org/officeDocument/2006/relationships/customXml" Target="../ink/ink2371.xml"/><Relationship Id="rId208" Type="http://schemas.openxmlformats.org/officeDocument/2006/relationships/customXml" Target="../ink/ink2378.xml"/><Relationship Id="rId261" Type="http://schemas.openxmlformats.org/officeDocument/2006/relationships/image" Target="../media/image2275.png"/><Relationship Id="rId14" Type="http://schemas.openxmlformats.org/officeDocument/2006/relationships/customXml" Target="../ink/ink2281.xml"/><Relationship Id="rId56" Type="http://schemas.openxmlformats.org/officeDocument/2006/relationships/customXml" Target="../ink/ink2302.xml"/><Relationship Id="rId317" Type="http://schemas.openxmlformats.org/officeDocument/2006/relationships/image" Target="../media/image2303.png"/><Relationship Id="rId359" Type="http://schemas.openxmlformats.org/officeDocument/2006/relationships/customXml" Target="../ink/ink2454.xml"/><Relationship Id="rId98" Type="http://schemas.openxmlformats.org/officeDocument/2006/relationships/customXml" Target="../ink/ink2323.xml"/><Relationship Id="rId121" Type="http://schemas.openxmlformats.org/officeDocument/2006/relationships/image" Target="../media/image2205.png"/><Relationship Id="rId163" Type="http://schemas.openxmlformats.org/officeDocument/2006/relationships/image" Target="../media/image2226.png"/><Relationship Id="rId219" Type="http://schemas.openxmlformats.org/officeDocument/2006/relationships/image" Target="../media/image2254.png"/><Relationship Id="rId370" Type="http://schemas.openxmlformats.org/officeDocument/2006/relationships/image" Target="../media/image2329.png"/><Relationship Id="rId230" Type="http://schemas.openxmlformats.org/officeDocument/2006/relationships/customXml" Target="../ink/ink2389.xml"/><Relationship Id="rId25" Type="http://schemas.openxmlformats.org/officeDocument/2006/relationships/image" Target="../media/image2157.png"/><Relationship Id="rId67" Type="http://schemas.openxmlformats.org/officeDocument/2006/relationships/image" Target="../media/image2178.png"/><Relationship Id="rId272" Type="http://schemas.openxmlformats.org/officeDocument/2006/relationships/customXml" Target="../ink/ink2410.xml"/><Relationship Id="rId328" Type="http://schemas.openxmlformats.org/officeDocument/2006/relationships/customXml" Target="../ink/ink2438.xml"/><Relationship Id="rId132" Type="http://schemas.openxmlformats.org/officeDocument/2006/relationships/customXml" Target="../ink/ink2340.xml"/><Relationship Id="rId174" Type="http://schemas.openxmlformats.org/officeDocument/2006/relationships/customXml" Target="../ink/ink2361.xml"/><Relationship Id="rId241" Type="http://schemas.openxmlformats.org/officeDocument/2006/relationships/image" Target="../media/image2265.png"/><Relationship Id="rId15" Type="http://schemas.openxmlformats.org/officeDocument/2006/relationships/image" Target="../media/image2152.png"/><Relationship Id="rId36" Type="http://schemas.openxmlformats.org/officeDocument/2006/relationships/customXml" Target="../ink/ink2292.xml"/><Relationship Id="rId57" Type="http://schemas.openxmlformats.org/officeDocument/2006/relationships/image" Target="../media/image2173.png"/><Relationship Id="rId262" Type="http://schemas.openxmlformats.org/officeDocument/2006/relationships/customXml" Target="../ink/ink2405.xml"/><Relationship Id="rId283" Type="http://schemas.openxmlformats.org/officeDocument/2006/relationships/image" Target="../media/image2286.png"/><Relationship Id="rId318" Type="http://schemas.openxmlformats.org/officeDocument/2006/relationships/customXml" Target="../ink/ink2433.xml"/><Relationship Id="rId339" Type="http://schemas.openxmlformats.org/officeDocument/2006/relationships/image" Target="../media/image2314.png"/><Relationship Id="rId78" Type="http://schemas.openxmlformats.org/officeDocument/2006/relationships/customXml" Target="../ink/ink2313.xml"/><Relationship Id="rId99" Type="http://schemas.openxmlformats.org/officeDocument/2006/relationships/image" Target="../media/image2194.png"/><Relationship Id="rId101" Type="http://schemas.openxmlformats.org/officeDocument/2006/relationships/image" Target="../media/image2195.png"/><Relationship Id="rId122" Type="http://schemas.openxmlformats.org/officeDocument/2006/relationships/customXml" Target="../ink/ink2335.xml"/><Relationship Id="rId143" Type="http://schemas.openxmlformats.org/officeDocument/2006/relationships/image" Target="../media/image2216.png"/><Relationship Id="rId164" Type="http://schemas.openxmlformats.org/officeDocument/2006/relationships/customXml" Target="../ink/ink2356.xml"/><Relationship Id="rId185" Type="http://schemas.openxmlformats.org/officeDocument/2006/relationships/image" Target="../media/image2237.png"/><Relationship Id="rId350" Type="http://schemas.openxmlformats.org/officeDocument/2006/relationships/customXml" Target="../ink/ink2449.xml"/><Relationship Id="rId371" Type="http://schemas.openxmlformats.org/officeDocument/2006/relationships/customXml" Target="../ink/ink2460.xml"/><Relationship Id="rId9" Type="http://schemas.openxmlformats.org/officeDocument/2006/relationships/image" Target="../media/image2149.png"/><Relationship Id="rId210" Type="http://schemas.openxmlformats.org/officeDocument/2006/relationships/customXml" Target="../ink/ink2379.xml"/><Relationship Id="rId26" Type="http://schemas.openxmlformats.org/officeDocument/2006/relationships/customXml" Target="../ink/ink2287.xml"/><Relationship Id="rId231" Type="http://schemas.openxmlformats.org/officeDocument/2006/relationships/image" Target="../media/image2260.png"/><Relationship Id="rId252" Type="http://schemas.openxmlformats.org/officeDocument/2006/relationships/customXml" Target="../ink/ink2400.xml"/><Relationship Id="rId273" Type="http://schemas.openxmlformats.org/officeDocument/2006/relationships/image" Target="../media/image2281.png"/><Relationship Id="rId294" Type="http://schemas.openxmlformats.org/officeDocument/2006/relationships/customXml" Target="../ink/ink2421.xml"/><Relationship Id="rId308" Type="http://schemas.openxmlformats.org/officeDocument/2006/relationships/customXml" Target="../ink/ink2428.xml"/><Relationship Id="rId329" Type="http://schemas.openxmlformats.org/officeDocument/2006/relationships/image" Target="../media/image2309.png"/><Relationship Id="rId47" Type="http://schemas.openxmlformats.org/officeDocument/2006/relationships/image" Target="../media/image2168.png"/><Relationship Id="rId68" Type="http://schemas.openxmlformats.org/officeDocument/2006/relationships/customXml" Target="../ink/ink2308.xml"/><Relationship Id="rId89" Type="http://schemas.openxmlformats.org/officeDocument/2006/relationships/image" Target="../media/image2189.png"/><Relationship Id="rId112" Type="http://schemas.openxmlformats.org/officeDocument/2006/relationships/customXml" Target="../ink/ink2330.xml"/><Relationship Id="rId133" Type="http://schemas.openxmlformats.org/officeDocument/2006/relationships/image" Target="../media/image2211.png"/><Relationship Id="rId154" Type="http://schemas.openxmlformats.org/officeDocument/2006/relationships/customXml" Target="../ink/ink2351.xml"/><Relationship Id="rId175" Type="http://schemas.openxmlformats.org/officeDocument/2006/relationships/image" Target="../media/image2232.png"/><Relationship Id="rId340" Type="http://schemas.openxmlformats.org/officeDocument/2006/relationships/customXml" Target="../ink/ink2444.xml"/><Relationship Id="rId361" Type="http://schemas.openxmlformats.org/officeDocument/2006/relationships/customXml" Target="../ink/ink2455.xml"/><Relationship Id="rId196" Type="http://schemas.openxmlformats.org/officeDocument/2006/relationships/customXml" Target="../ink/ink2372.xml"/><Relationship Id="rId200" Type="http://schemas.openxmlformats.org/officeDocument/2006/relationships/customXml" Target="../ink/ink2374.xml"/><Relationship Id="rId16" Type="http://schemas.openxmlformats.org/officeDocument/2006/relationships/customXml" Target="../ink/ink2282.xml"/><Relationship Id="rId221" Type="http://schemas.openxmlformats.org/officeDocument/2006/relationships/image" Target="../media/image2255.png"/><Relationship Id="rId242" Type="http://schemas.openxmlformats.org/officeDocument/2006/relationships/customXml" Target="../ink/ink2395.xml"/><Relationship Id="rId263" Type="http://schemas.openxmlformats.org/officeDocument/2006/relationships/image" Target="../media/image2276.png"/><Relationship Id="rId284" Type="http://schemas.openxmlformats.org/officeDocument/2006/relationships/customXml" Target="../ink/ink2416.xml"/><Relationship Id="rId319" Type="http://schemas.openxmlformats.org/officeDocument/2006/relationships/image" Target="../media/image2304.png"/><Relationship Id="rId37" Type="http://schemas.openxmlformats.org/officeDocument/2006/relationships/image" Target="../media/image2163.png"/><Relationship Id="rId58" Type="http://schemas.openxmlformats.org/officeDocument/2006/relationships/customXml" Target="../ink/ink2303.xml"/><Relationship Id="rId79" Type="http://schemas.openxmlformats.org/officeDocument/2006/relationships/image" Target="../media/image2184.png"/><Relationship Id="rId102" Type="http://schemas.openxmlformats.org/officeDocument/2006/relationships/customXml" Target="../ink/ink2325.xml"/><Relationship Id="rId123" Type="http://schemas.openxmlformats.org/officeDocument/2006/relationships/image" Target="../media/image2206.png"/><Relationship Id="rId144" Type="http://schemas.openxmlformats.org/officeDocument/2006/relationships/customXml" Target="../ink/ink2346.xml"/><Relationship Id="rId330" Type="http://schemas.openxmlformats.org/officeDocument/2006/relationships/customXml" Target="../ink/ink2439.xml"/><Relationship Id="rId90" Type="http://schemas.openxmlformats.org/officeDocument/2006/relationships/customXml" Target="../ink/ink2319.xml"/><Relationship Id="rId165" Type="http://schemas.openxmlformats.org/officeDocument/2006/relationships/image" Target="../media/image2227.png"/><Relationship Id="rId186" Type="http://schemas.openxmlformats.org/officeDocument/2006/relationships/customXml" Target="../ink/ink2367.xml"/><Relationship Id="rId351" Type="http://schemas.openxmlformats.org/officeDocument/2006/relationships/customXml" Target="../ink/ink2450.xml"/><Relationship Id="rId372" Type="http://schemas.openxmlformats.org/officeDocument/2006/relationships/image" Target="../media/image2330.png"/><Relationship Id="rId211" Type="http://schemas.openxmlformats.org/officeDocument/2006/relationships/image" Target="../media/image2250.png"/><Relationship Id="rId232" Type="http://schemas.openxmlformats.org/officeDocument/2006/relationships/customXml" Target="../ink/ink2390.xml"/><Relationship Id="rId253" Type="http://schemas.openxmlformats.org/officeDocument/2006/relationships/image" Target="../media/image2271.png"/><Relationship Id="rId274" Type="http://schemas.openxmlformats.org/officeDocument/2006/relationships/customXml" Target="../ink/ink2411.xml"/><Relationship Id="rId295" Type="http://schemas.openxmlformats.org/officeDocument/2006/relationships/image" Target="../media/image2292.png"/><Relationship Id="rId309" Type="http://schemas.openxmlformats.org/officeDocument/2006/relationships/image" Target="../media/image2299.png"/><Relationship Id="rId27" Type="http://schemas.openxmlformats.org/officeDocument/2006/relationships/image" Target="../media/image2158.png"/><Relationship Id="rId48" Type="http://schemas.openxmlformats.org/officeDocument/2006/relationships/customXml" Target="../ink/ink2298.xml"/><Relationship Id="rId69" Type="http://schemas.openxmlformats.org/officeDocument/2006/relationships/image" Target="../media/image2179.png"/><Relationship Id="rId113" Type="http://schemas.openxmlformats.org/officeDocument/2006/relationships/image" Target="../media/image2201.png"/><Relationship Id="rId134" Type="http://schemas.openxmlformats.org/officeDocument/2006/relationships/customXml" Target="../ink/ink2341.xml"/><Relationship Id="rId320" Type="http://schemas.openxmlformats.org/officeDocument/2006/relationships/customXml" Target="../ink/ink2434.xml"/><Relationship Id="rId80" Type="http://schemas.openxmlformats.org/officeDocument/2006/relationships/customXml" Target="../ink/ink2314.xml"/><Relationship Id="rId155" Type="http://schemas.openxmlformats.org/officeDocument/2006/relationships/image" Target="../media/image2222.png"/><Relationship Id="rId176" Type="http://schemas.openxmlformats.org/officeDocument/2006/relationships/customXml" Target="../ink/ink2362.xml"/><Relationship Id="rId197" Type="http://schemas.openxmlformats.org/officeDocument/2006/relationships/image" Target="../media/image2243.png"/><Relationship Id="rId341" Type="http://schemas.openxmlformats.org/officeDocument/2006/relationships/image" Target="../media/image2315.png"/><Relationship Id="rId362" Type="http://schemas.openxmlformats.org/officeDocument/2006/relationships/image" Target="../media/image2325.png"/><Relationship Id="rId201" Type="http://schemas.openxmlformats.org/officeDocument/2006/relationships/image" Target="../media/image2245.png"/><Relationship Id="rId222" Type="http://schemas.openxmlformats.org/officeDocument/2006/relationships/customXml" Target="../ink/ink2385.xml"/><Relationship Id="rId243" Type="http://schemas.openxmlformats.org/officeDocument/2006/relationships/image" Target="../media/image2266.png"/><Relationship Id="rId264" Type="http://schemas.openxmlformats.org/officeDocument/2006/relationships/customXml" Target="../ink/ink2406.xml"/><Relationship Id="rId285" Type="http://schemas.openxmlformats.org/officeDocument/2006/relationships/image" Target="../media/image2287.png"/><Relationship Id="rId17" Type="http://schemas.openxmlformats.org/officeDocument/2006/relationships/image" Target="../media/image2153.png"/><Relationship Id="rId38" Type="http://schemas.openxmlformats.org/officeDocument/2006/relationships/customXml" Target="../ink/ink2293.xml"/><Relationship Id="rId59" Type="http://schemas.openxmlformats.org/officeDocument/2006/relationships/image" Target="../media/image2174.png"/><Relationship Id="rId103" Type="http://schemas.openxmlformats.org/officeDocument/2006/relationships/image" Target="../media/image2196.png"/><Relationship Id="rId124" Type="http://schemas.openxmlformats.org/officeDocument/2006/relationships/customXml" Target="../ink/ink2336.xml"/><Relationship Id="rId310" Type="http://schemas.openxmlformats.org/officeDocument/2006/relationships/customXml" Target="../ink/ink2429.xml"/><Relationship Id="rId70" Type="http://schemas.openxmlformats.org/officeDocument/2006/relationships/customXml" Target="../ink/ink2309.xml"/><Relationship Id="rId91" Type="http://schemas.openxmlformats.org/officeDocument/2006/relationships/image" Target="../media/image2190.png"/><Relationship Id="rId145" Type="http://schemas.openxmlformats.org/officeDocument/2006/relationships/image" Target="../media/image2217.png"/><Relationship Id="rId166" Type="http://schemas.openxmlformats.org/officeDocument/2006/relationships/customXml" Target="../ink/ink2357.xml"/><Relationship Id="rId187" Type="http://schemas.openxmlformats.org/officeDocument/2006/relationships/image" Target="../media/image2238.png"/><Relationship Id="rId331" Type="http://schemas.openxmlformats.org/officeDocument/2006/relationships/image" Target="../media/image2310.png"/><Relationship Id="rId352" Type="http://schemas.openxmlformats.org/officeDocument/2006/relationships/image" Target="../media/image232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80.xml"/><Relationship Id="rId233" Type="http://schemas.openxmlformats.org/officeDocument/2006/relationships/image" Target="../media/image2261.png"/><Relationship Id="rId254" Type="http://schemas.openxmlformats.org/officeDocument/2006/relationships/customXml" Target="../ink/ink2401.xml"/><Relationship Id="rId28" Type="http://schemas.openxmlformats.org/officeDocument/2006/relationships/customXml" Target="../ink/ink2288.xml"/><Relationship Id="rId49" Type="http://schemas.openxmlformats.org/officeDocument/2006/relationships/image" Target="../media/image2169.png"/><Relationship Id="rId114" Type="http://schemas.openxmlformats.org/officeDocument/2006/relationships/customXml" Target="../ink/ink2331.xml"/><Relationship Id="rId275" Type="http://schemas.openxmlformats.org/officeDocument/2006/relationships/image" Target="../media/image2282.png"/><Relationship Id="rId296" Type="http://schemas.openxmlformats.org/officeDocument/2006/relationships/customXml" Target="../ink/ink2422.xml"/><Relationship Id="rId300" Type="http://schemas.openxmlformats.org/officeDocument/2006/relationships/customXml" Target="../ink/ink2424.xml"/><Relationship Id="rId60" Type="http://schemas.openxmlformats.org/officeDocument/2006/relationships/customXml" Target="../ink/ink2304.xml"/><Relationship Id="rId81" Type="http://schemas.openxmlformats.org/officeDocument/2006/relationships/image" Target="../media/image2185.png"/><Relationship Id="rId135" Type="http://schemas.openxmlformats.org/officeDocument/2006/relationships/image" Target="../media/image2212.png"/><Relationship Id="rId156" Type="http://schemas.openxmlformats.org/officeDocument/2006/relationships/customXml" Target="../ink/ink2352.xml"/><Relationship Id="rId177" Type="http://schemas.openxmlformats.org/officeDocument/2006/relationships/image" Target="../media/image2233.png"/><Relationship Id="rId198" Type="http://schemas.openxmlformats.org/officeDocument/2006/relationships/customXml" Target="../ink/ink2373.xml"/><Relationship Id="rId321" Type="http://schemas.openxmlformats.org/officeDocument/2006/relationships/image" Target="../media/image2305.png"/><Relationship Id="rId342" Type="http://schemas.openxmlformats.org/officeDocument/2006/relationships/customXml" Target="../ink/ink2445.xml"/><Relationship Id="rId363" Type="http://schemas.openxmlformats.org/officeDocument/2006/relationships/customXml" Target="../ink/ink2456.xml"/><Relationship Id="rId202" Type="http://schemas.openxmlformats.org/officeDocument/2006/relationships/customXml" Target="../ink/ink2375.xml"/><Relationship Id="rId223" Type="http://schemas.openxmlformats.org/officeDocument/2006/relationships/image" Target="../media/image2256.png"/><Relationship Id="rId244" Type="http://schemas.openxmlformats.org/officeDocument/2006/relationships/customXml" Target="../ink/ink2396.xml"/><Relationship Id="rId18" Type="http://schemas.openxmlformats.org/officeDocument/2006/relationships/customXml" Target="../ink/ink2283.xml"/><Relationship Id="rId39" Type="http://schemas.openxmlformats.org/officeDocument/2006/relationships/image" Target="../media/image2164.png"/><Relationship Id="rId265" Type="http://schemas.openxmlformats.org/officeDocument/2006/relationships/image" Target="../media/image2277.png"/><Relationship Id="rId286" Type="http://schemas.openxmlformats.org/officeDocument/2006/relationships/customXml" Target="../ink/ink2417.xml"/><Relationship Id="rId50" Type="http://schemas.openxmlformats.org/officeDocument/2006/relationships/customXml" Target="../ink/ink2299.xml"/><Relationship Id="rId104" Type="http://schemas.openxmlformats.org/officeDocument/2006/relationships/customXml" Target="../ink/ink2326.xml"/><Relationship Id="rId125" Type="http://schemas.openxmlformats.org/officeDocument/2006/relationships/image" Target="../media/image2207.png"/><Relationship Id="rId146" Type="http://schemas.openxmlformats.org/officeDocument/2006/relationships/customXml" Target="../ink/ink2347.xml"/><Relationship Id="rId167" Type="http://schemas.openxmlformats.org/officeDocument/2006/relationships/image" Target="../media/image2228.png"/><Relationship Id="rId188" Type="http://schemas.openxmlformats.org/officeDocument/2006/relationships/customXml" Target="../ink/ink2368.xml"/><Relationship Id="rId311" Type="http://schemas.openxmlformats.org/officeDocument/2006/relationships/image" Target="../media/image2300.png"/><Relationship Id="rId332" Type="http://schemas.openxmlformats.org/officeDocument/2006/relationships/customXml" Target="../ink/ink2440.xml"/><Relationship Id="rId353" Type="http://schemas.openxmlformats.org/officeDocument/2006/relationships/customXml" Target="../ink/ink2451.xml"/><Relationship Id="rId71" Type="http://schemas.openxmlformats.org/officeDocument/2006/relationships/image" Target="../media/image2180.png"/><Relationship Id="rId92" Type="http://schemas.openxmlformats.org/officeDocument/2006/relationships/customXml" Target="../ink/ink2320.xml"/><Relationship Id="rId213" Type="http://schemas.openxmlformats.org/officeDocument/2006/relationships/image" Target="../media/image2251.png"/><Relationship Id="rId234" Type="http://schemas.openxmlformats.org/officeDocument/2006/relationships/customXml" Target="../ink/ink2391.xml"/><Relationship Id="rId2" Type="http://schemas.openxmlformats.org/officeDocument/2006/relationships/customXml" Target="../ink/ink2275.xml"/><Relationship Id="rId29" Type="http://schemas.openxmlformats.org/officeDocument/2006/relationships/image" Target="../media/image2159.png"/><Relationship Id="rId255" Type="http://schemas.openxmlformats.org/officeDocument/2006/relationships/image" Target="../media/image2272.png"/><Relationship Id="rId276" Type="http://schemas.openxmlformats.org/officeDocument/2006/relationships/customXml" Target="../ink/ink2412.xml"/><Relationship Id="rId297" Type="http://schemas.openxmlformats.org/officeDocument/2006/relationships/image" Target="../media/image2293.png"/><Relationship Id="rId40" Type="http://schemas.openxmlformats.org/officeDocument/2006/relationships/customXml" Target="../ink/ink2294.xml"/><Relationship Id="rId115" Type="http://schemas.openxmlformats.org/officeDocument/2006/relationships/image" Target="../media/image2202.png"/><Relationship Id="rId136" Type="http://schemas.openxmlformats.org/officeDocument/2006/relationships/customXml" Target="../ink/ink2342.xml"/><Relationship Id="rId157" Type="http://schemas.openxmlformats.org/officeDocument/2006/relationships/image" Target="../media/image2223.png"/><Relationship Id="rId178" Type="http://schemas.openxmlformats.org/officeDocument/2006/relationships/customXml" Target="../ink/ink2363.xml"/><Relationship Id="rId301" Type="http://schemas.openxmlformats.org/officeDocument/2006/relationships/image" Target="../media/image2295.png"/><Relationship Id="rId322" Type="http://schemas.openxmlformats.org/officeDocument/2006/relationships/customXml" Target="../ink/ink2435.xml"/><Relationship Id="rId343" Type="http://schemas.openxmlformats.org/officeDocument/2006/relationships/image" Target="../media/image2316.png"/><Relationship Id="rId364" Type="http://schemas.openxmlformats.org/officeDocument/2006/relationships/image" Target="../media/image2326.png"/><Relationship Id="rId61" Type="http://schemas.openxmlformats.org/officeDocument/2006/relationships/image" Target="../media/image2175.png"/><Relationship Id="rId82" Type="http://schemas.openxmlformats.org/officeDocument/2006/relationships/customXml" Target="../ink/ink2315.xml"/><Relationship Id="rId199" Type="http://schemas.openxmlformats.org/officeDocument/2006/relationships/image" Target="../media/image2244.png"/><Relationship Id="rId203" Type="http://schemas.openxmlformats.org/officeDocument/2006/relationships/image" Target="../media/image2246.png"/><Relationship Id="rId19" Type="http://schemas.openxmlformats.org/officeDocument/2006/relationships/image" Target="../media/image2154.png"/><Relationship Id="rId224" Type="http://schemas.openxmlformats.org/officeDocument/2006/relationships/customXml" Target="../ink/ink2386.xml"/><Relationship Id="rId245" Type="http://schemas.openxmlformats.org/officeDocument/2006/relationships/image" Target="../media/image2267.png"/><Relationship Id="rId266" Type="http://schemas.openxmlformats.org/officeDocument/2006/relationships/customXml" Target="../ink/ink2407.xml"/><Relationship Id="rId287" Type="http://schemas.openxmlformats.org/officeDocument/2006/relationships/image" Target="../media/image2288.png"/><Relationship Id="rId30" Type="http://schemas.openxmlformats.org/officeDocument/2006/relationships/customXml" Target="../ink/ink2289.xml"/><Relationship Id="rId105" Type="http://schemas.openxmlformats.org/officeDocument/2006/relationships/image" Target="../media/image2197.png"/><Relationship Id="rId126" Type="http://schemas.openxmlformats.org/officeDocument/2006/relationships/customXml" Target="../ink/ink2337.xml"/><Relationship Id="rId147" Type="http://schemas.openxmlformats.org/officeDocument/2006/relationships/image" Target="../media/image2218.png"/><Relationship Id="rId168" Type="http://schemas.openxmlformats.org/officeDocument/2006/relationships/customXml" Target="../ink/ink2358.xml"/><Relationship Id="rId312" Type="http://schemas.openxmlformats.org/officeDocument/2006/relationships/customXml" Target="../ink/ink2430.xml"/><Relationship Id="rId333" Type="http://schemas.openxmlformats.org/officeDocument/2006/relationships/image" Target="../media/image2311.png"/><Relationship Id="rId354" Type="http://schemas.openxmlformats.org/officeDocument/2006/relationships/image" Target="../media/image2321.png"/><Relationship Id="rId51" Type="http://schemas.openxmlformats.org/officeDocument/2006/relationships/image" Target="../media/image2170.png"/><Relationship Id="rId72" Type="http://schemas.openxmlformats.org/officeDocument/2006/relationships/customXml" Target="../ink/ink2310.xml"/><Relationship Id="rId93" Type="http://schemas.openxmlformats.org/officeDocument/2006/relationships/image" Target="../media/image2191.png"/><Relationship Id="rId189" Type="http://schemas.openxmlformats.org/officeDocument/2006/relationships/image" Target="../media/image2239.png"/><Relationship Id="rId3" Type="http://schemas.openxmlformats.org/officeDocument/2006/relationships/image" Target="../media/image2146.png"/><Relationship Id="rId214" Type="http://schemas.openxmlformats.org/officeDocument/2006/relationships/customXml" Target="../ink/ink2381.xml"/><Relationship Id="rId235" Type="http://schemas.openxmlformats.org/officeDocument/2006/relationships/image" Target="../media/image2262.png"/><Relationship Id="rId256" Type="http://schemas.openxmlformats.org/officeDocument/2006/relationships/customXml" Target="../ink/ink2402.xml"/><Relationship Id="rId277" Type="http://schemas.openxmlformats.org/officeDocument/2006/relationships/image" Target="../media/image2283.png"/><Relationship Id="rId298" Type="http://schemas.openxmlformats.org/officeDocument/2006/relationships/customXml" Target="../ink/ink2423.xml"/><Relationship Id="rId116" Type="http://schemas.openxmlformats.org/officeDocument/2006/relationships/customXml" Target="../ink/ink2332.xml"/><Relationship Id="rId137" Type="http://schemas.openxmlformats.org/officeDocument/2006/relationships/image" Target="../media/image2213.png"/><Relationship Id="rId158" Type="http://schemas.openxmlformats.org/officeDocument/2006/relationships/customXml" Target="../ink/ink2353.xml"/><Relationship Id="rId302" Type="http://schemas.openxmlformats.org/officeDocument/2006/relationships/customXml" Target="../ink/ink2425.xml"/><Relationship Id="rId323" Type="http://schemas.openxmlformats.org/officeDocument/2006/relationships/image" Target="../media/image2306.png"/><Relationship Id="rId344" Type="http://schemas.openxmlformats.org/officeDocument/2006/relationships/customXml" Target="../ink/ink2446.xml"/><Relationship Id="rId20" Type="http://schemas.openxmlformats.org/officeDocument/2006/relationships/customXml" Target="../ink/ink2284.xml"/><Relationship Id="rId41" Type="http://schemas.openxmlformats.org/officeDocument/2006/relationships/image" Target="../media/image2165.png"/><Relationship Id="rId62" Type="http://schemas.openxmlformats.org/officeDocument/2006/relationships/customXml" Target="../ink/ink2305.xml"/><Relationship Id="rId83" Type="http://schemas.openxmlformats.org/officeDocument/2006/relationships/image" Target="../media/image2186.png"/><Relationship Id="rId179" Type="http://schemas.openxmlformats.org/officeDocument/2006/relationships/image" Target="../media/image2234.png"/><Relationship Id="rId365" Type="http://schemas.openxmlformats.org/officeDocument/2006/relationships/customXml" Target="../ink/ink2457.xml"/><Relationship Id="rId190" Type="http://schemas.openxmlformats.org/officeDocument/2006/relationships/customXml" Target="../ink/ink2369.xml"/><Relationship Id="rId204" Type="http://schemas.openxmlformats.org/officeDocument/2006/relationships/customXml" Target="../ink/ink2376.xml"/><Relationship Id="rId225" Type="http://schemas.openxmlformats.org/officeDocument/2006/relationships/image" Target="../media/image2257.png"/><Relationship Id="rId246" Type="http://schemas.openxmlformats.org/officeDocument/2006/relationships/customXml" Target="../ink/ink2397.xml"/><Relationship Id="rId267" Type="http://schemas.openxmlformats.org/officeDocument/2006/relationships/image" Target="../media/image2278.png"/><Relationship Id="rId288" Type="http://schemas.openxmlformats.org/officeDocument/2006/relationships/customXml" Target="../ink/ink2418.xml"/><Relationship Id="rId106" Type="http://schemas.openxmlformats.org/officeDocument/2006/relationships/customXml" Target="../ink/ink2327.xml"/><Relationship Id="rId127" Type="http://schemas.openxmlformats.org/officeDocument/2006/relationships/image" Target="../media/image2208.png"/><Relationship Id="rId313" Type="http://schemas.openxmlformats.org/officeDocument/2006/relationships/image" Target="../media/image2301.png"/><Relationship Id="rId10" Type="http://schemas.openxmlformats.org/officeDocument/2006/relationships/customXml" Target="../ink/ink2279.xml"/><Relationship Id="rId31" Type="http://schemas.openxmlformats.org/officeDocument/2006/relationships/image" Target="../media/image2160.png"/><Relationship Id="rId52" Type="http://schemas.openxmlformats.org/officeDocument/2006/relationships/customXml" Target="../ink/ink2300.xml"/><Relationship Id="rId73" Type="http://schemas.openxmlformats.org/officeDocument/2006/relationships/image" Target="../media/image2181.png"/><Relationship Id="rId94" Type="http://schemas.openxmlformats.org/officeDocument/2006/relationships/customXml" Target="../ink/ink2321.xml"/><Relationship Id="rId148" Type="http://schemas.openxmlformats.org/officeDocument/2006/relationships/customXml" Target="../ink/ink2348.xml"/><Relationship Id="rId169" Type="http://schemas.openxmlformats.org/officeDocument/2006/relationships/image" Target="../media/image2229.png"/><Relationship Id="rId334" Type="http://schemas.openxmlformats.org/officeDocument/2006/relationships/customXml" Target="../ink/ink2441.xml"/><Relationship Id="rId355" Type="http://schemas.openxmlformats.org/officeDocument/2006/relationships/customXml" Target="../ink/ink2452.xml"/><Relationship Id="rId4" Type="http://schemas.openxmlformats.org/officeDocument/2006/relationships/customXml" Target="../ink/ink2276.xml"/><Relationship Id="rId180" Type="http://schemas.openxmlformats.org/officeDocument/2006/relationships/customXml" Target="../ink/ink2364.xml"/><Relationship Id="rId215" Type="http://schemas.openxmlformats.org/officeDocument/2006/relationships/image" Target="../media/image2252.png"/><Relationship Id="rId236" Type="http://schemas.openxmlformats.org/officeDocument/2006/relationships/customXml" Target="../ink/ink2392.xml"/><Relationship Id="rId257" Type="http://schemas.openxmlformats.org/officeDocument/2006/relationships/image" Target="../media/image2273.png"/><Relationship Id="rId278" Type="http://schemas.openxmlformats.org/officeDocument/2006/relationships/customXml" Target="../ink/ink2413.xml"/><Relationship Id="rId303" Type="http://schemas.openxmlformats.org/officeDocument/2006/relationships/image" Target="../media/image2296.png"/><Relationship Id="rId42" Type="http://schemas.openxmlformats.org/officeDocument/2006/relationships/customXml" Target="../ink/ink2295.xml"/><Relationship Id="rId84" Type="http://schemas.openxmlformats.org/officeDocument/2006/relationships/customXml" Target="../ink/ink2316.xml"/><Relationship Id="rId138" Type="http://schemas.openxmlformats.org/officeDocument/2006/relationships/customXml" Target="../ink/ink2343.xml"/><Relationship Id="rId345" Type="http://schemas.openxmlformats.org/officeDocument/2006/relationships/image" Target="../media/image2317.png"/><Relationship Id="rId191" Type="http://schemas.openxmlformats.org/officeDocument/2006/relationships/image" Target="../media/image2240.png"/><Relationship Id="rId205" Type="http://schemas.openxmlformats.org/officeDocument/2006/relationships/image" Target="../media/image2247.png"/><Relationship Id="rId247" Type="http://schemas.openxmlformats.org/officeDocument/2006/relationships/image" Target="../media/image2268.png"/><Relationship Id="rId107" Type="http://schemas.openxmlformats.org/officeDocument/2006/relationships/image" Target="../media/image2198.png"/><Relationship Id="rId289" Type="http://schemas.openxmlformats.org/officeDocument/2006/relationships/image" Target="../media/image2289.png"/><Relationship Id="rId11" Type="http://schemas.openxmlformats.org/officeDocument/2006/relationships/image" Target="../media/image2150.png"/><Relationship Id="rId53" Type="http://schemas.openxmlformats.org/officeDocument/2006/relationships/image" Target="../media/image2171.png"/><Relationship Id="rId149" Type="http://schemas.openxmlformats.org/officeDocument/2006/relationships/image" Target="../media/image2219.png"/><Relationship Id="rId314" Type="http://schemas.openxmlformats.org/officeDocument/2006/relationships/customXml" Target="../ink/ink2431.xml"/><Relationship Id="rId356" Type="http://schemas.openxmlformats.org/officeDocument/2006/relationships/image" Target="../media/image2322.png"/><Relationship Id="rId95" Type="http://schemas.openxmlformats.org/officeDocument/2006/relationships/image" Target="../media/image2192.png"/><Relationship Id="rId160" Type="http://schemas.openxmlformats.org/officeDocument/2006/relationships/customXml" Target="../ink/ink2354.xml"/><Relationship Id="rId216" Type="http://schemas.openxmlformats.org/officeDocument/2006/relationships/customXml" Target="../ink/ink2382.xml"/><Relationship Id="rId258" Type="http://schemas.openxmlformats.org/officeDocument/2006/relationships/customXml" Target="../ink/ink2403.xml"/><Relationship Id="rId22" Type="http://schemas.openxmlformats.org/officeDocument/2006/relationships/customXml" Target="../ink/ink2285.xml"/><Relationship Id="rId64" Type="http://schemas.openxmlformats.org/officeDocument/2006/relationships/customXml" Target="../ink/ink2306.xml"/><Relationship Id="rId118" Type="http://schemas.openxmlformats.org/officeDocument/2006/relationships/customXml" Target="../ink/ink2333.xml"/><Relationship Id="rId325" Type="http://schemas.openxmlformats.org/officeDocument/2006/relationships/image" Target="../media/image2307.png"/><Relationship Id="rId367" Type="http://schemas.openxmlformats.org/officeDocument/2006/relationships/customXml" Target="../ink/ink2458.xml"/><Relationship Id="rId171" Type="http://schemas.openxmlformats.org/officeDocument/2006/relationships/image" Target="../media/image2230.png"/><Relationship Id="rId227" Type="http://schemas.openxmlformats.org/officeDocument/2006/relationships/image" Target="../media/image2258.png"/><Relationship Id="rId269" Type="http://schemas.openxmlformats.org/officeDocument/2006/relationships/image" Target="../media/image2279.png"/><Relationship Id="rId33" Type="http://schemas.openxmlformats.org/officeDocument/2006/relationships/image" Target="../media/image2161.png"/><Relationship Id="rId129" Type="http://schemas.openxmlformats.org/officeDocument/2006/relationships/image" Target="../media/image2209.png"/><Relationship Id="rId280" Type="http://schemas.openxmlformats.org/officeDocument/2006/relationships/customXml" Target="../ink/ink2414.xml"/><Relationship Id="rId336" Type="http://schemas.openxmlformats.org/officeDocument/2006/relationships/customXml" Target="../ink/ink2442.xml"/><Relationship Id="rId75" Type="http://schemas.openxmlformats.org/officeDocument/2006/relationships/image" Target="../media/image2182.png"/><Relationship Id="rId140" Type="http://schemas.openxmlformats.org/officeDocument/2006/relationships/customXml" Target="../ink/ink2344.xml"/><Relationship Id="rId182" Type="http://schemas.openxmlformats.org/officeDocument/2006/relationships/customXml" Target="../ink/ink2365.xml"/><Relationship Id="rId6" Type="http://schemas.openxmlformats.org/officeDocument/2006/relationships/customXml" Target="../ink/ink2277.xml"/><Relationship Id="rId238" Type="http://schemas.openxmlformats.org/officeDocument/2006/relationships/customXml" Target="../ink/ink2393.xml"/><Relationship Id="rId291" Type="http://schemas.openxmlformats.org/officeDocument/2006/relationships/image" Target="../media/image2290.png"/><Relationship Id="rId305" Type="http://schemas.openxmlformats.org/officeDocument/2006/relationships/image" Target="../media/image2297.png"/><Relationship Id="rId347" Type="http://schemas.openxmlformats.org/officeDocument/2006/relationships/image" Target="../media/image2318.png"/><Relationship Id="rId44" Type="http://schemas.openxmlformats.org/officeDocument/2006/relationships/customXml" Target="../ink/ink2296.xml"/><Relationship Id="rId86" Type="http://schemas.openxmlformats.org/officeDocument/2006/relationships/customXml" Target="../ink/ink2317.xml"/><Relationship Id="rId151" Type="http://schemas.openxmlformats.org/officeDocument/2006/relationships/image" Target="../media/image2220.png"/><Relationship Id="rId193" Type="http://schemas.openxmlformats.org/officeDocument/2006/relationships/image" Target="../media/image2241.png"/><Relationship Id="rId207" Type="http://schemas.openxmlformats.org/officeDocument/2006/relationships/image" Target="../media/image2248.png"/><Relationship Id="rId249" Type="http://schemas.openxmlformats.org/officeDocument/2006/relationships/image" Target="../media/image2269.png"/><Relationship Id="rId13" Type="http://schemas.openxmlformats.org/officeDocument/2006/relationships/image" Target="../media/image2151.png"/><Relationship Id="rId109" Type="http://schemas.openxmlformats.org/officeDocument/2006/relationships/image" Target="../media/image2199.png"/><Relationship Id="rId260" Type="http://schemas.openxmlformats.org/officeDocument/2006/relationships/customXml" Target="../ink/ink2404.xml"/><Relationship Id="rId316" Type="http://schemas.openxmlformats.org/officeDocument/2006/relationships/customXml" Target="../ink/ink2432.xml"/><Relationship Id="rId55" Type="http://schemas.openxmlformats.org/officeDocument/2006/relationships/image" Target="../media/image2172.png"/><Relationship Id="rId97" Type="http://schemas.openxmlformats.org/officeDocument/2006/relationships/image" Target="../media/image2193.png"/><Relationship Id="rId120" Type="http://schemas.openxmlformats.org/officeDocument/2006/relationships/customXml" Target="../ink/ink2334.xml"/><Relationship Id="rId358" Type="http://schemas.openxmlformats.org/officeDocument/2006/relationships/image" Target="../media/image2323.png"/><Relationship Id="rId162" Type="http://schemas.openxmlformats.org/officeDocument/2006/relationships/customXml" Target="../ink/ink2355.xml"/><Relationship Id="rId218" Type="http://schemas.openxmlformats.org/officeDocument/2006/relationships/customXml" Target="../ink/ink2383.xml"/><Relationship Id="rId271" Type="http://schemas.openxmlformats.org/officeDocument/2006/relationships/image" Target="../media/image2280.png"/><Relationship Id="rId24" Type="http://schemas.openxmlformats.org/officeDocument/2006/relationships/customXml" Target="../ink/ink2286.xml"/><Relationship Id="rId66" Type="http://schemas.openxmlformats.org/officeDocument/2006/relationships/customXml" Target="../ink/ink2307.xml"/><Relationship Id="rId131" Type="http://schemas.openxmlformats.org/officeDocument/2006/relationships/image" Target="../media/image2210.png"/><Relationship Id="rId327" Type="http://schemas.openxmlformats.org/officeDocument/2006/relationships/image" Target="../media/image2308.png"/><Relationship Id="rId369" Type="http://schemas.openxmlformats.org/officeDocument/2006/relationships/customXml" Target="../ink/ink2459.xml"/><Relationship Id="rId173" Type="http://schemas.openxmlformats.org/officeDocument/2006/relationships/image" Target="../media/image2231.png"/><Relationship Id="rId229" Type="http://schemas.openxmlformats.org/officeDocument/2006/relationships/image" Target="../media/image2259.png"/><Relationship Id="rId240" Type="http://schemas.openxmlformats.org/officeDocument/2006/relationships/customXml" Target="../ink/ink2394.xml"/><Relationship Id="rId35" Type="http://schemas.openxmlformats.org/officeDocument/2006/relationships/image" Target="../media/image2162.png"/><Relationship Id="rId77" Type="http://schemas.openxmlformats.org/officeDocument/2006/relationships/image" Target="../media/image2183.png"/><Relationship Id="rId100" Type="http://schemas.openxmlformats.org/officeDocument/2006/relationships/customXml" Target="../ink/ink2324.xml"/><Relationship Id="rId282" Type="http://schemas.openxmlformats.org/officeDocument/2006/relationships/customXml" Target="../ink/ink2415.xml"/><Relationship Id="rId338" Type="http://schemas.openxmlformats.org/officeDocument/2006/relationships/customXml" Target="../ink/ink2443.xml"/><Relationship Id="rId8" Type="http://schemas.openxmlformats.org/officeDocument/2006/relationships/customXml" Target="../ink/ink2278.xml"/><Relationship Id="rId142" Type="http://schemas.openxmlformats.org/officeDocument/2006/relationships/customXml" Target="../ink/ink2345.xml"/><Relationship Id="rId184" Type="http://schemas.openxmlformats.org/officeDocument/2006/relationships/customXml" Target="../ink/ink2366.xml"/><Relationship Id="rId251" Type="http://schemas.openxmlformats.org/officeDocument/2006/relationships/image" Target="../media/image2270.png"/><Relationship Id="rId46" Type="http://schemas.openxmlformats.org/officeDocument/2006/relationships/customXml" Target="../ink/ink2297.xml"/><Relationship Id="rId293" Type="http://schemas.openxmlformats.org/officeDocument/2006/relationships/image" Target="../media/image2291.png"/><Relationship Id="rId307" Type="http://schemas.openxmlformats.org/officeDocument/2006/relationships/image" Target="../media/image2298.png"/><Relationship Id="rId349" Type="http://schemas.openxmlformats.org/officeDocument/2006/relationships/image" Target="../media/image2319.png"/><Relationship Id="rId88" Type="http://schemas.openxmlformats.org/officeDocument/2006/relationships/customXml" Target="../ink/ink2318.xml"/><Relationship Id="rId111" Type="http://schemas.openxmlformats.org/officeDocument/2006/relationships/image" Target="../media/image2200.png"/><Relationship Id="rId153" Type="http://schemas.openxmlformats.org/officeDocument/2006/relationships/image" Target="../media/image2221.png"/><Relationship Id="rId195" Type="http://schemas.openxmlformats.org/officeDocument/2006/relationships/image" Target="../media/image2242.png"/><Relationship Id="rId209" Type="http://schemas.openxmlformats.org/officeDocument/2006/relationships/image" Target="../media/image2249.png"/><Relationship Id="rId360" Type="http://schemas.openxmlformats.org/officeDocument/2006/relationships/image" Target="../media/image2324.png"/><Relationship Id="rId220" Type="http://schemas.openxmlformats.org/officeDocument/2006/relationships/customXml" Target="../ink/ink2384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88.png"/><Relationship Id="rId21" Type="http://schemas.openxmlformats.org/officeDocument/2006/relationships/image" Target="../media/image2340.png"/><Relationship Id="rId42" Type="http://schemas.openxmlformats.org/officeDocument/2006/relationships/customXml" Target="../ink/ink2481.xml"/><Relationship Id="rId63" Type="http://schemas.openxmlformats.org/officeDocument/2006/relationships/image" Target="../media/image2361.png"/><Relationship Id="rId84" Type="http://schemas.openxmlformats.org/officeDocument/2006/relationships/customXml" Target="../ink/ink2502.xml"/><Relationship Id="rId138" Type="http://schemas.openxmlformats.org/officeDocument/2006/relationships/customXml" Target="../ink/ink2529.xml"/><Relationship Id="rId159" Type="http://schemas.openxmlformats.org/officeDocument/2006/relationships/customXml" Target="../ink/ink2540.xml"/><Relationship Id="rId170" Type="http://schemas.openxmlformats.org/officeDocument/2006/relationships/image" Target="../media/image2413.png"/><Relationship Id="rId107" Type="http://schemas.openxmlformats.org/officeDocument/2006/relationships/image" Target="../media/image2383.png"/><Relationship Id="rId11" Type="http://schemas.openxmlformats.org/officeDocument/2006/relationships/image" Target="../media/image2335.png"/><Relationship Id="rId32" Type="http://schemas.openxmlformats.org/officeDocument/2006/relationships/customXml" Target="../ink/ink2476.xml"/><Relationship Id="rId53" Type="http://schemas.openxmlformats.org/officeDocument/2006/relationships/image" Target="../media/image2356.png"/><Relationship Id="rId74" Type="http://schemas.openxmlformats.org/officeDocument/2006/relationships/customXml" Target="../ink/ink2497.xml"/><Relationship Id="rId128" Type="http://schemas.openxmlformats.org/officeDocument/2006/relationships/customXml" Target="../ink/ink2524.xml"/><Relationship Id="rId149" Type="http://schemas.openxmlformats.org/officeDocument/2006/relationships/image" Target="../media/image2403.png"/><Relationship Id="rId5" Type="http://schemas.openxmlformats.org/officeDocument/2006/relationships/image" Target="../media/image2332.png"/><Relationship Id="rId95" Type="http://schemas.openxmlformats.org/officeDocument/2006/relationships/image" Target="../media/image2377.png"/><Relationship Id="rId160" Type="http://schemas.openxmlformats.org/officeDocument/2006/relationships/image" Target="../media/image2408.png"/><Relationship Id="rId181" Type="http://schemas.openxmlformats.org/officeDocument/2006/relationships/image" Target="../media/image2418.png"/><Relationship Id="rId22" Type="http://schemas.openxmlformats.org/officeDocument/2006/relationships/customXml" Target="../ink/ink2471.xml"/><Relationship Id="rId43" Type="http://schemas.openxmlformats.org/officeDocument/2006/relationships/image" Target="../media/image2351.png"/><Relationship Id="rId64" Type="http://schemas.openxmlformats.org/officeDocument/2006/relationships/customXml" Target="../ink/ink2492.xml"/><Relationship Id="rId118" Type="http://schemas.openxmlformats.org/officeDocument/2006/relationships/customXml" Target="../ink/ink2519.xml"/><Relationship Id="rId139" Type="http://schemas.openxmlformats.org/officeDocument/2006/relationships/image" Target="../media/image2399.png"/><Relationship Id="rId85" Type="http://schemas.openxmlformats.org/officeDocument/2006/relationships/image" Target="../media/image2372.png"/><Relationship Id="rId150" Type="http://schemas.openxmlformats.org/officeDocument/2006/relationships/customXml" Target="../ink/ink2535.xml"/><Relationship Id="rId171" Type="http://schemas.openxmlformats.org/officeDocument/2006/relationships/customXml" Target="../ink/ink2546.xml"/><Relationship Id="rId12" Type="http://schemas.openxmlformats.org/officeDocument/2006/relationships/customXml" Target="../ink/ink2466.xml"/><Relationship Id="rId33" Type="http://schemas.openxmlformats.org/officeDocument/2006/relationships/image" Target="../media/image2346.png"/><Relationship Id="rId108" Type="http://schemas.openxmlformats.org/officeDocument/2006/relationships/customXml" Target="../ink/ink2514.xml"/><Relationship Id="rId129" Type="http://schemas.openxmlformats.org/officeDocument/2006/relationships/image" Target="../media/image2394.png"/><Relationship Id="rId54" Type="http://schemas.openxmlformats.org/officeDocument/2006/relationships/customXml" Target="../ink/ink2487.xml"/><Relationship Id="rId75" Type="http://schemas.openxmlformats.org/officeDocument/2006/relationships/image" Target="../media/image2367.png"/><Relationship Id="rId96" Type="http://schemas.openxmlformats.org/officeDocument/2006/relationships/customXml" Target="../ink/ink2508.xml"/><Relationship Id="rId140" Type="http://schemas.openxmlformats.org/officeDocument/2006/relationships/customXml" Target="../ink/ink2530.xml"/><Relationship Id="rId161" Type="http://schemas.openxmlformats.org/officeDocument/2006/relationships/customXml" Target="../ink/ink2541.xml"/><Relationship Id="rId182" Type="http://schemas.openxmlformats.org/officeDocument/2006/relationships/customXml" Target="../ink/ink2552.xml"/><Relationship Id="rId6" Type="http://schemas.openxmlformats.org/officeDocument/2006/relationships/customXml" Target="../ink/ink2463.xml"/><Relationship Id="rId23" Type="http://schemas.openxmlformats.org/officeDocument/2006/relationships/image" Target="../media/image2341.png"/><Relationship Id="rId119" Type="http://schemas.openxmlformats.org/officeDocument/2006/relationships/image" Target="../media/image2389.png"/><Relationship Id="rId44" Type="http://schemas.openxmlformats.org/officeDocument/2006/relationships/customXml" Target="../ink/ink2482.xml"/><Relationship Id="rId65" Type="http://schemas.openxmlformats.org/officeDocument/2006/relationships/image" Target="../media/image2362.png"/><Relationship Id="rId86" Type="http://schemas.openxmlformats.org/officeDocument/2006/relationships/customXml" Target="../ink/ink2503.xml"/><Relationship Id="rId130" Type="http://schemas.openxmlformats.org/officeDocument/2006/relationships/customXml" Target="../ink/ink2525.xml"/><Relationship Id="rId151" Type="http://schemas.openxmlformats.org/officeDocument/2006/relationships/image" Target="../media/image2404.png"/><Relationship Id="rId172" Type="http://schemas.openxmlformats.org/officeDocument/2006/relationships/image" Target="../media/image2414.png"/><Relationship Id="rId13" Type="http://schemas.openxmlformats.org/officeDocument/2006/relationships/image" Target="../media/image2336.png"/><Relationship Id="rId18" Type="http://schemas.openxmlformats.org/officeDocument/2006/relationships/customXml" Target="../ink/ink2469.xml"/><Relationship Id="rId39" Type="http://schemas.openxmlformats.org/officeDocument/2006/relationships/image" Target="../media/image2349.png"/><Relationship Id="rId109" Type="http://schemas.openxmlformats.org/officeDocument/2006/relationships/image" Target="../media/image2384.png"/><Relationship Id="rId34" Type="http://schemas.openxmlformats.org/officeDocument/2006/relationships/customXml" Target="../ink/ink2477.xml"/><Relationship Id="rId50" Type="http://schemas.openxmlformats.org/officeDocument/2006/relationships/customXml" Target="../ink/ink2485.xml"/><Relationship Id="rId55" Type="http://schemas.openxmlformats.org/officeDocument/2006/relationships/image" Target="../media/image2357.png"/><Relationship Id="rId76" Type="http://schemas.openxmlformats.org/officeDocument/2006/relationships/customXml" Target="../ink/ink2498.xml"/><Relationship Id="rId97" Type="http://schemas.openxmlformats.org/officeDocument/2006/relationships/image" Target="../media/image2378.png"/><Relationship Id="rId104" Type="http://schemas.openxmlformats.org/officeDocument/2006/relationships/customXml" Target="../ink/ink2512.xml"/><Relationship Id="rId120" Type="http://schemas.openxmlformats.org/officeDocument/2006/relationships/customXml" Target="../ink/ink2520.xml"/><Relationship Id="rId125" Type="http://schemas.openxmlformats.org/officeDocument/2006/relationships/image" Target="../media/image2392.png"/><Relationship Id="rId141" Type="http://schemas.openxmlformats.org/officeDocument/2006/relationships/image" Target="../media/image2400.png"/><Relationship Id="rId146" Type="http://schemas.openxmlformats.org/officeDocument/2006/relationships/customXml" Target="../ink/ink2533.xml"/><Relationship Id="rId167" Type="http://schemas.openxmlformats.org/officeDocument/2006/relationships/customXml" Target="../ink/ink2544.xml"/><Relationship Id="rId188" Type="http://schemas.openxmlformats.org/officeDocument/2006/relationships/customXml" Target="../ink/ink2555.xml"/><Relationship Id="rId7" Type="http://schemas.openxmlformats.org/officeDocument/2006/relationships/image" Target="../media/image2333.png"/><Relationship Id="rId71" Type="http://schemas.openxmlformats.org/officeDocument/2006/relationships/image" Target="../media/image2365.png"/><Relationship Id="rId92" Type="http://schemas.openxmlformats.org/officeDocument/2006/relationships/customXml" Target="../ink/ink2506.xml"/><Relationship Id="rId162" Type="http://schemas.openxmlformats.org/officeDocument/2006/relationships/image" Target="../media/image2409.png"/><Relationship Id="rId183" Type="http://schemas.openxmlformats.org/officeDocument/2006/relationships/image" Target="../media/image2419.png"/><Relationship Id="rId2" Type="http://schemas.openxmlformats.org/officeDocument/2006/relationships/customXml" Target="../ink/ink2461.xml"/><Relationship Id="rId29" Type="http://schemas.openxmlformats.org/officeDocument/2006/relationships/image" Target="../media/image2344.png"/><Relationship Id="rId24" Type="http://schemas.openxmlformats.org/officeDocument/2006/relationships/customXml" Target="../ink/ink2472.xml"/><Relationship Id="rId40" Type="http://schemas.openxmlformats.org/officeDocument/2006/relationships/customXml" Target="../ink/ink2480.xml"/><Relationship Id="rId45" Type="http://schemas.openxmlformats.org/officeDocument/2006/relationships/image" Target="../media/image2352.png"/><Relationship Id="rId66" Type="http://schemas.openxmlformats.org/officeDocument/2006/relationships/customXml" Target="../ink/ink2493.xml"/><Relationship Id="rId87" Type="http://schemas.openxmlformats.org/officeDocument/2006/relationships/image" Target="../media/image2373.png"/><Relationship Id="rId110" Type="http://schemas.openxmlformats.org/officeDocument/2006/relationships/customXml" Target="../ink/ink2515.xml"/><Relationship Id="rId115" Type="http://schemas.openxmlformats.org/officeDocument/2006/relationships/image" Target="../media/image2387.png"/><Relationship Id="rId131" Type="http://schemas.openxmlformats.org/officeDocument/2006/relationships/image" Target="../media/image2395.png"/><Relationship Id="rId136" Type="http://schemas.openxmlformats.org/officeDocument/2006/relationships/customXml" Target="../ink/ink2528.xml"/><Relationship Id="rId157" Type="http://schemas.openxmlformats.org/officeDocument/2006/relationships/image" Target="../media/image2407.png"/><Relationship Id="rId178" Type="http://schemas.openxmlformats.org/officeDocument/2006/relationships/image" Target="../media/image2417.png"/><Relationship Id="rId61" Type="http://schemas.openxmlformats.org/officeDocument/2006/relationships/image" Target="../media/image2360.png"/><Relationship Id="rId82" Type="http://schemas.openxmlformats.org/officeDocument/2006/relationships/customXml" Target="../ink/ink2501.xml"/><Relationship Id="rId152" Type="http://schemas.openxmlformats.org/officeDocument/2006/relationships/customXml" Target="../ink/ink2536.xml"/><Relationship Id="rId173" Type="http://schemas.openxmlformats.org/officeDocument/2006/relationships/customXml" Target="../ink/ink2547.xml"/><Relationship Id="rId19" Type="http://schemas.openxmlformats.org/officeDocument/2006/relationships/image" Target="../media/image2339.png"/><Relationship Id="rId14" Type="http://schemas.openxmlformats.org/officeDocument/2006/relationships/customXml" Target="../ink/ink2467.xml"/><Relationship Id="rId30" Type="http://schemas.openxmlformats.org/officeDocument/2006/relationships/customXml" Target="../ink/ink2475.xml"/><Relationship Id="rId35" Type="http://schemas.openxmlformats.org/officeDocument/2006/relationships/image" Target="../media/image2347.png"/><Relationship Id="rId56" Type="http://schemas.openxmlformats.org/officeDocument/2006/relationships/customXml" Target="../ink/ink2488.xml"/><Relationship Id="rId77" Type="http://schemas.openxmlformats.org/officeDocument/2006/relationships/image" Target="../media/image2368.png"/><Relationship Id="rId100" Type="http://schemas.openxmlformats.org/officeDocument/2006/relationships/customXml" Target="../ink/ink2510.xml"/><Relationship Id="rId105" Type="http://schemas.openxmlformats.org/officeDocument/2006/relationships/image" Target="../media/image2382.png"/><Relationship Id="rId126" Type="http://schemas.openxmlformats.org/officeDocument/2006/relationships/customXml" Target="../ink/ink2523.xml"/><Relationship Id="rId147" Type="http://schemas.openxmlformats.org/officeDocument/2006/relationships/image" Target="../media/image2402.png"/><Relationship Id="rId168" Type="http://schemas.openxmlformats.org/officeDocument/2006/relationships/image" Target="../media/image2412.png"/><Relationship Id="rId8" Type="http://schemas.openxmlformats.org/officeDocument/2006/relationships/customXml" Target="../ink/ink2464.xml"/><Relationship Id="rId51" Type="http://schemas.openxmlformats.org/officeDocument/2006/relationships/image" Target="../media/image2355.png"/><Relationship Id="rId72" Type="http://schemas.openxmlformats.org/officeDocument/2006/relationships/customXml" Target="../ink/ink2496.xml"/><Relationship Id="rId93" Type="http://schemas.openxmlformats.org/officeDocument/2006/relationships/image" Target="../media/image2376.png"/><Relationship Id="rId98" Type="http://schemas.openxmlformats.org/officeDocument/2006/relationships/customXml" Target="../ink/ink2509.xml"/><Relationship Id="rId121" Type="http://schemas.openxmlformats.org/officeDocument/2006/relationships/image" Target="../media/image2390.png"/><Relationship Id="rId142" Type="http://schemas.openxmlformats.org/officeDocument/2006/relationships/customXml" Target="../ink/ink2531.xml"/><Relationship Id="rId163" Type="http://schemas.openxmlformats.org/officeDocument/2006/relationships/customXml" Target="../ink/ink2542.xml"/><Relationship Id="rId184" Type="http://schemas.openxmlformats.org/officeDocument/2006/relationships/customXml" Target="../ink/ink2553.xml"/><Relationship Id="rId189" Type="http://schemas.openxmlformats.org/officeDocument/2006/relationships/image" Target="../media/image2422.png"/><Relationship Id="rId3" Type="http://schemas.openxmlformats.org/officeDocument/2006/relationships/image" Target="../media/image2331.png"/><Relationship Id="rId25" Type="http://schemas.openxmlformats.org/officeDocument/2006/relationships/image" Target="../media/image2342.png"/><Relationship Id="rId46" Type="http://schemas.openxmlformats.org/officeDocument/2006/relationships/customXml" Target="../ink/ink2483.xml"/><Relationship Id="rId67" Type="http://schemas.openxmlformats.org/officeDocument/2006/relationships/image" Target="../media/image2363.png"/><Relationship Id="rId116" Type="http://schemas.openxmlformats.org/officeDocument/2006/relationships/customXml" Target="../ink/ink2518.xml"/><Relationship Id="rId137" Type="http://schemas.openxmlformats.org/officeDocument/2006/relationships/image" Target="../media/image2398.png"/><Relationship Id="rId158" Type="http://schemas.openxmlformats.org/officeDocument/2006/relationships/customXml" Target="../ink/ink2539.xml"/><Relationship Id="rId20" Type="http://schemas.openxmlformats.org/officeDocument/2006/relationships/customXml" Target="../ink/ink2470.xml"/><Relationship Id="rId41" Type="http://schemas.openxmlformats.org/officeDocument/2006/relationships/image" Target="../media/image2350.png"/><Relationship Id="rId62" Type="http://schemas.openxmlformats.org/officeDocument/2006/relationships/customXml" Target="../ink/ink2491.xml"/><Relationship Id="rId83" Type="http://schemas.openxmlformats.org/officeDocument/2006/relationships/image" Target="../media/image2371.png"/><Relationship Id="rId88" Type="http://schemas.openxmlformats.org/officeDocument/2006/relationships/customXml" Target="../ink/ink2504.xml"/><Relationship Id="rId111" Type="http://schemas.openxmlformats.org/officeDocument/2006/relationships/image" Target="../media/image2385.png"/><Relationship Id="rId132" Type="http://schemas.openxmlformats.org/officeDocument/2006/relationships/customXml" Target="../ink/ink2526.xml"/><Relationship Id="rId153" Type="http://schemas.openxmlformats.org/officeDocument/2006/relationships/image" Target="../media/image2405.png"/><Relationship Id="rId174" Type="http://schemas.openxmlformats.org/officeDocument/2006/relationships/image" Target="../media/image2415.png"/><Relationship Id="rId179" Type="http://schemas.openxmlformats.org/officeDocument/2006/relationships/customXml" Target="../ink/ink2550.xml"/><Relationship Id="rId15" Type="http://schemas.openxmlformats.org/officeDocument/2006/relationships/image" Target="../media/image2337.png"/><Relationship Id="rId36" Type="http://schemas.openxmlformats.org/officeDocument/2006/relationships/customXml" Target="../ink/ink2478.xml"/><Relationship Id="rId57" Type="http://schemas.openxmlformats.org/officeDocument/2006/relationships/image" Target="../media/image2358.png"/><Relationship Id="rId106" Type="http://schemas.openxmlformats.org/officeDocument/2006/relationships/customXml" Target="../ink/ink2513.xml"/><Relationship Id="rId127" Type="http://schemas.openxmlformats.org/officeDocument/2006/relationships/image" Target="../media/image2393.png"/><Relationship Id="rId10" Type="http://schemas.openxmlformats.org/officeDocument/2006/relationships/customXml" Target="../ink/ink2465.xml"/><Relationship Id="rId31" Type="http://schemas.openxmlformats.org/officeDocument/2006/relationships/image" Target="../media/image2345.png"/><Relationship Id="rId52" Type="http://schemas.openxmlformats.org/officeDocument/2006/relationships/customXml" Target="../ink/ink2486.xml"/><Relationship Id="rId73" Type="http://schemas.openxmlformats.org/officeDocument/2006/relationships/image" Target="../media/image2366.png"/><Relationship Id="rId78" Type="http://schemas.openxmlformats.org/officeDocument/2006/relationships/customXml" Target="../ink/ink2499.xml"/><Relationship Id="rId94" Type="http://schemas.openxmlformats.org/officeDocument/2006/relationships/customXml" Target="../ink/ink2507.xml"/><Relationship Id="rId99" Type="http://schemas.openxmlformats.org/officeDocument/2006/relationships/image" Target="../media/image2379.png"/><Relationship Id="rId101" Type="http://schemas.openxmlformats.org/officeDocument/2006/relationships/image" Target="../media/image2380.png"/><Relationship Id="rId122" Type="http://schemas.openxmlformats.org/officeDocument/2006/relationships/customXml" Target="../ink/ink2521.xml"/><Relationship Id="rId143" Type="http://schemas.openxmlformats.org/officeDocument/2006/relationships/image" Target="../media/image2401.png"/><Relationship Id="rId148" Type="http://schemas.openxmlformats.org/officeDocument/2006/relationships/customXml" Target="../ink/ink2534.xml"/><Relationship Id="rId164" Type="http://schemas.openxmlformats.org/officeDocument/2006/relationships/image" Target="../media/image2410.png"/><Relationship Id="rId169" Type="http://schemas.openxmlformats.org/officeDocument/2006/relationships/customXml" Target="../ink/ink2545.xml"/><Relationship Id="rId185" Type="http://schemas.openxmlformats.org/officeDocument/2006/relationships/image" Target="../media/image2420.png"/><Relationship Id="rId4" Type="http://schemas.openxmlformats.org/officeDocument/2006/relationships/customXml" Target="../ink/ink2462.xml"/><Relationship Id="rId9" Type="http://schemas.openxmlformats.org/officeDocument/2006/relationships/image" Target="../media/image2334.png"/><Relationship Id="rId180" Type="http://schemas.openxmlformats.org/officeDocument/2006/relationships/customXml" Target="../ink/ink2551.xml"/><Relationship Id="rId26" Type="http://schemas.openxmlformats.org/officeDocument/2006/relationships/customXml" Target="../ink/ink2473.xml"/><Relationship Id="rId47" Type="http://schemas.openxmlformats.org/officeDocument/2006/relationships/image" Target="../media/image2353.png"/><Relationship Id="rId68" Type="http://schemas.openxmlformats.org/officeDocument/2006/relationships/customXml" Target="../ink/ink2494.xml"/><Relationship Id="rId89" Type="http://schemas.openxmlformats.org/officeDocument/2006/relationships/image" Target="../media/image2374.png"/><Relationship Id="rId112" Type="http://schemas.openxmlformats.org/officeDocument/2006/relationships/customXml" Target="../ink/ink2516.xml"/><Relationship Id="rId133" Type="http://schemas.openxmlformats.org/officeDocument/2006/relationships/image" Target="../media/image2396.png"/><Relationship Id="rId154" Type="http://schemas.openxmlformats.org/officeDocument/2006/relationships/customXml" Target="../ink/ink2537.xml"/><Relationship Id="rId175" Type="http://schemas.openxmlformats.org/officeDocument/2006/relationships/customXml" Target="../ink/ink2548.xml"/><Relationship Id="rId16" Type="http://schemas.openxmlformats.org/officeDocument/2006/relationships/customXml" Target="../ink/ink2468.xml"/><Relationship Id="rId37" Type="http://schemas.openxmlformats.org/officeDocument/2006/relationships/image" Target="../media/image2348.png"/><Relationship Id="rId58" Type="http://schemas.openxmlformats.org/officeDocument/2006/relationships/customXml" Target="../ink/ink2489.xml"/><Relationship Id="rId79" Type="http://schemas.openxmlformats.org/officeDocument/2006/relationships/image" Target="../media/image2369.png"/><Relationship Id="rId102" Type="http://schemas.openxmlformats.org/officeDocument/2006/relationships/customXml" Target="../ink/ink2511.xml"/><Relationship Id="rId123" Type="http://schemas.openxmlformats.org/officeDocument/2006/relationships/image" Target="../media/image2391.png"/><Relationship Id="rId144" Type="http://schemas.openxmlformats.org/officeDocument/2006/relationships/customXml" Target="../ink/ink2532.xml"/><Relationship Id="rId90" Type="http://schemas.openxmlformats.org/officeDocument/2006/relationships/customXml" Target="../ink/ink2505.xml"/><Relationship Id="rId165" Type="http://schemas.openxmlformats.org/officeDocument/2006/relationships/customXml" Target="../ink/ink2543.xml"/><Relationship Id="rId186" Type="http://schemas.openxmlformats.org/officeDocument/2006/relationships/customXml" Target="../ink/ink2554.xml"/><Relationship Id="rId27" Type="http://schemas.openxmlformats.org/officeDocument/2006/relationships/image" Target="../media/image2343.png"/><Relationship Id="rId48" Type="http://schemas.openxmlformats.org/officeDocument/2006/relationships/customXml" Target="../ink/ink2484.xml"/><Relationship Id="rId69" Type="http://schemas.openxmlformats.org/officeDocument/2006/relationships/image" Target="../media/image2364.png"/><Relationship Id="rId113" Type="http://schemas.openxmlformats.org/officeDocument/2006/relationships/image" Target="../media/image2386.png"/><Relationship Id="rId134" Type="http://schemas.openxmlformats.org/officeDocument/2006/relationships/customXml" Target="../ink/ink2527.xml"/><Relationship Id="rId80" Type="http://schemas.openxmlformats.org/officeDocument/2006/relationships/customXml" Target="../ink/ink2500.xml"/><Relationship Id="rId155" Type="http://schemas.openxmlformats.org/officeDocument/2006/relationships/image" Target="../media/image2406.png"/><Relationship Id="rId176" Type="http://schemas.openxmlformats.org/officeDocument/2006/relationships/image" Target="../media/image2416.png"/><Relationship Id="rId17" Type="http://schemas.openxmlformats.org/officeDocument/2006/relationships/image" Target="../media/image2338.png"/><Relationship Id="rId38" Type="http://schemas.openxmlformats.org/officeDocument/2006/relationships/customXml" Target="../ink/ink2479.xml"/><Relationship Id="rId59" Type="http://schemas.openxmlformats.org/officeDocument/2006/relationships/image" Target="../media/image2359.png"/><Relationship Id="rId103" Type="http://schemas.openxmlformats.org/officeDocument/2006/relationships/image" Target="../media/image2381.png"/><Relationship Id="rId124" Type="http://schemas.openxmlformats.org/officeDocument/2006/relationships/customXml" Target="../ink/ink2522.xml"/><Relationship Id="rId70" Type="http://schemas.openxmlformats.org/officeDocument/2006/relationships/customXml" Target="../ink/ink2495.xml"/><Relationship Id="rId91" Type="http://schemas.openxmlformats.org/officeDocument/2006/relationships/image" Target="../media/image2375.png"/><Relationship Id="rId145" Type="http://schemas.openxmlformats.org/officeDocument/2006/relationships/image" Target="../media/image2327.png"/><Relationship Id="rId166" Type="http://schemas.openxmlformats.org/officeDocument/2006/relationships/image" Target="../media/image2411.png"/><Relationship Id="rId187" Type="http://schemas.openxmlformats.org/officeDocument/2006/relationships/image" Target="../media/image2421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474.xml"/><Relationship Id="rId49" Type="http://schemas.openxmlformats.org/officeDocument/2006/relationships/image" Target="../media/image2354.png"/><Relationship Id="rId114" Type="http://schemas.openxmlformats.org/officeDocument/2006/relationships/customXml" Target="../ink/ink2517.xml"/><Relationship Id="rId60" Type="http://schemas.openxmlformats.org/officeDocument/2006/relationships/customXml" Target="../ink/ink2490.xml"/><Relationship Id="rId81" Type="http://schemas.openxmlformats.org/officeDocument/2006/relationships/image" Target="../media/image2370.png"/><Relationship Id="rId135" Type="http://schemas.openxmlformats.org/officeDocument/2006/relationships/image" Target="../media/image2397.png"/><Relationship Id="rId156" Type="http://schemas.openxmlformats.org/officeDocument/2006/relationships/customXml" Target="../ink/ink2538.xml"/><Relationship Id="rId177" Type="http://schemas.openxmlformats.org/officeDocument/2006/relationships/customXml" Target="../ink/ink2549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14.xml"/><Relationship Id="rId299" Type="http://schemas.openxmlformats.org/officeDocument/2006/relationships/customXml" Target="../ink/ink2705.xml"/><Relationship Id="rId21" Type="http://schemas.openxmlformats.org/officeDocument/2006/relationships/image" Target="../media/image2432.png"/><Relationship Id="rId63" Type="http://schemas.openxmlformats.org/officeDocument/2006/relationships/customXml" Target="../ink/ink2587.xml"/><Relationship Id="rId159" Type="http://schemas.openxmlformats.org/officeDocument/2006/relationships/customXml" Target="../ink/ink2635.xml"/><Relationship Id="rId324" Type="http://schemas.openxmlformats.org/officeDocument/2006/relationships/image" Target="../media/image2581.png"/><Relationship Id="rId366" Type="http://schemas.openxmlformats.org/officeDocument/2006/relationships/image" Target="../media/image2602.png"/><Relationship Id="rId170" Type="http://schemas.openxmlformats.org/officeDocument/2006/relationships/image" Target="../media/image2505.png"/><Relationship Id="rId226" Type="http://schemas.openxmlformats.org/officeDocument/2006/relationships/image" Target="../media/image2532.png"/><Relationship Id="rId268" Type="http://schemas.openxmlformats.org/officeDocument/2006/relationships/image" Target="../media/image2553.png"/><Relationship Id="rId32" Type="http://schemas.openxmlformats.org/officeDocument/2006/relationships/customXml" Target="../ink/ink2571.xml"/><Relationship Id="rId74" Type="http://schemas.openxmlformats.org/officeDocument/2006/relationships/image" Target="../media/image2457.png"/><Relationship Id="rId128" Type="http://schemas.openxmlformats.org/officeDocument/2006/relationships/image" Target="../media/image2484.png"/><Relationship Id="rId335" Type="http://schemas.openxmlformats.org/officeDocument/2006/relationships/customXml" Target="../ink/ink2723.xml"/><Relationship Id="rId377" Type="http://schemas.openxmlformats.org/officeDocument/2006/relationships/customXml" Target="../ink/ink2744.xml"/><Relationship Id="rId5" Type="http://schemas.openxmlformats.org/officeDocument/2006/relationships/image" Target="../media/image2424.png"/><Relationship Id="rId181" Type="http://schemas.openxmlformats.org/officeDocument/2006/relationships/customXml" Target="../ink/ink2646.xml"/><Relationship Id="rId237" Type="http://schemas.openxmlformats.org/officeDocument/2006/relationships/customXml" Target="../ink/ink2674.xml"/><Relationship Id="rId279" Type="http://schemas.openxmlformats.org/officeDocument/2006/relationships/customXml" Target="../ink/ink2695.xml"/><Relationship Id="rId43" Type="http://schemas.openxmlformats.org/officeDocument/2006/relationships/customXml" Target="../ink/ink2577.xml"/><Relationship Id="rId139" Type="http://schemas.openxmlformats.org/officeDocument/2006/relationships/customXml" Target="../ink/ink2625.xml"/><Relationship Id="rId290" Type="http://schemas.openxmlformats.org/officeDocument/2006/relationships/image" Target="../media/image2564.png"/><Relationship Id="rId304" Type="http://schemas.openxmlformats.org/officeDocument/2006/relationships/image" Target="../media/image2571.png"/><Relationship Id="rId346" Type="http://schemas.openxmlformats.org/officeDocument/2006/relationships/image" Target="../media/image2592.png"/><Relationship Id="rId388" Type="http://schemas.openxmlformats.org/officeDocument/2006/relationships/image" Target="../media/image2613.png"/><Relationship Id="rId85" Type="http://schemas.openxmlformats.org/officeDocument/2006/relationships/customXml" Target="../ink/ink2598.xml"/><Relationship Id="rId150" Type="http://schemas.openxmlformats.org/officeDocument/2006/relationships/image" Target="../media/image2495.png"/><Relationship Id="rId192" Type="http://schemas.openxmlformats.org/officeDocument/2006/relationships/image" Target="../media/image2515.png"/><Relationship Id="rId206" Type="http://schemas.openxmlformats.org/officeDocument/2006/relationships/image" Target="../media/image2522.png"/><Relationship Id="rId248" Type="http://schemas.openxmlformats.org/officeDocument/2006/relationships/image" Target="../media/image2543.png"/><Relationship Id="rId12" Type="http://schemas.openxmlformats.org/officeDocument/2006/relationships/customXml" Target="../ink/ink2561.xml"/><Relationship Id="rId108" Type="http://schemas.openxmlformats.org/officeDocument/2006/relationships/image" Target="../media/image2474.png"/><Relationship Id="rId315" Type="http://schemas.openxmlformats.org/officeDocument/2006/relationships/customXml" Target="../ink/ink2713.xml"/><Relationship Id="rId357" Type="http://schemas.openxmlformats.org/officeDocument/2006/relationships/customXml" Target="../ink/ink2734.xml"/><Relationship Id="rId54" Type="http://schemas.openxmlformats.org/officeDocument/2006/relationships/image" Target="../media/image2447.png"/><Relationship Id="rId96" Type="http://schemas.openxmlformats.org/officeDocument/2006/relationships/image" Target="../media/image2468.png"/><Relationship Id="rId161" Type="http://schemas.openxmlformats.org/officeDocument/2006/relationships/customXml" Target="../ink/ink2636.xml"/><Relationship Id="rId217" Type="http://schemas.openxmlformats.org/officeDocument/2006/relationships/customXml" Target="../ink/ink2664.xml"/><Relationship Id="rId259" Type="http://schemas.openxmlformats.org/officeDocument/2006/relationships/customXml" Target="../ink/ink2685.xml"/><Relationship Id="rId23" Type="http://schemas.openxmlformats.org/officeDocument/2006/relationships/image" Target="../media/image2433.png"/><Relationship Id="rId119" Type="http://schemas.openxmlformats.org/officeDocument/2006/relationships/customXml" Target="../ink/ink2615.xml"/><Relationship Id="rId270" Type="http://schemas.openxmlformats.org/officeDocument/2006/relationships/image" Target="../media/image2554.png"/><Relationship Id="rId326" Type="http://schemas.openxmlformats.org/officeDocument/2006/relationships/image" Target="../media/image2582.png"/><Relationship Id="rId65" Type="http://schemas.openxmlformats.org/officeDocument/2006/relationships/customXml" Target="../ink/ink2588.xml"/><Relationship Id="rId130" Type="http://schemas.openxmlformats.org/officeDocument/2006/relationships/image" Target="../media/image2485.png"/><Relationship Id="rId368" Type="http://schemas.openxmlformats.org/officeDocument/2006/relationships/image" Target="../media/image2603.png"/><Relationship Id="rId172" Type="http://schemas.openxmlformats.org/officeDocument/2006/relationships/image" Target="../media/image2506.png"/><Relationship Id="rId228" Type="http://schemas.openxmlformats.org/officeDocument/2006/relationships/image" Target="../media/image2533.png"/><Relationship Id="rId281" Type="http://schemas.openxmlformats.org/officeDocument/2006/relationships/customXml" Target="../ink/ink2696.xml"/><Relationship Id="rId337" Type="http://schemas.openxmlformats.org/officeDocument/2006/relationships/customXml" Target="../ink/ink2724.xml"/><Relationship Id="rId34" Type="http://schemas.openxmlformats.org/officeDocument/2006/relationships/customXml" Target="../ink/ink2572.xml"/><Relationship Id="rId76" Type="http://schemas.openxmlformats.org/officeDocument/2006/relationships/image" Target="../media/image2458.png"/><Relationship Id="rId141" Type="http://schemas.openxmlformats.org/officeDocument/2006/relationships/customXml" Target="../ink/ink2626.xml"/><Relationship Id="rId379" Type="http://schemas.openxmlformats.org/officeDocument/2006/relationships/customXml" Target="../ink/ink2745.xml"/><Relationship Id="rId7" Type="http://schemas.openxmlformats.org/officeDocument/2006/relationships/image" Target="../media/image2425.png"/><Relationship Id="rId183" Type="http://schemas.openxmlformats.org/officeDocument/2006/relationships/customXml" Target="../ink/ink2647.xml"/><Relationship Id="rId239" Type="http://schemas.openxmlformats.org/officeDocument/2006/relationships/customXml" Target="../ink/ink2675.xml"/><Relationship Id="rId390" Type="http://schemas.openxmlformats.org/officeDocument/2006/relationships/image" Target="../media/image2614.png"/><Relationship Id="rId250" Type="http://schemas.openxmlformats.org/officeDocument/2006/relationships/image" Target="../media/image2544.png"/><Relationship Id="rId292" Type="http://schemas.openxmlformats.org/officeDocument/2006/relationships/image" Target="../media/image2565.png"/><Relationship Id="rId306" Type="http://schemas.openxmlformats.org/officeDocument/2006/relationships/image" Target="../media/image2572.png"/><Relationship Id="rId45" Type="http://schemas.openxmlformats.org/officeDocument/2006/relationships/customXml" Target="../ink/ink2578.xml"/><Relationship Id="rId87" Type="http://schemas.openxmlformats.org/officeDocument/2006/relationships/customXml" Target="../ink/ink2599.xml"/><Relationship Id="rId110" Type="http://schemas.openxmlformats.org/officeDocument/2006/relationships/image" Target="../media/image2475.png"/><Relationship Id="rId348" Type="http://schemas.openxmlformats.org/officeDocument/2006/relationships/image" Target="../media/image2593.png"/><Relationship Id="rId152" Type="http://schemas.openxmlformats.org/officeDocument/2006/relationships/image" Target="../media/image2496.png"/><Relationship Id="rId194" Type="http://schemas.openxmlformats.org/officeDocument/2006/relationships/image" Target="../media/image2516.png"/><Relationship Id="rId208" Type="http://schemas.openxmlformats.org/officeDocument/2006/relationships/image" Target="../media/image2523.png"/><Relationship Id="rId261" Type="http://schemas.openxmlformats.org/officeDocument/2006/relationships/customXml" Target="../ink/ink2686.xml"/><Relationship Id="rId14" Type="http://schemas.openxmlformats.org/officeDocument/2006/relationships/customXml" Target="../ink/ink2562.xml"/><Relationship Id="rId56" Type="http://schemas.openxmlformats.org/officeDocument/2006/relationships/image" Target="../media/image2448.png"/><Relationship Id="rId317" Type="http://schemas.openxmlformats.org/officeDocument/2006/relationships/customXml" Target="../ink/ink2714.xml"/><Relationship Id="rId359" Type="http://schemas.openxmlformats.org/officeDocument/2006/relationships/customXml" Target="../ink/ink2735.xml"/><Relationship Id="rId98" Type="http://schemas.openxmlformats.org/officeDocument/2006/relationships/image" Target="../media/image2469.png"/><Relationship Id="rId121" Type="http://schemas.openxmlformats.org/officeDocument/2006/relationships/customXml" Target="../ink/ink2616.xml"/><Relationship Id="rId163" Type="http://schemas.openxmlformats.org/officeDocument/2006/relationships/customXml" Target="../ink/ink2637.xml"/><Relationship Id="rId219" Type="http://schemas.openxmlformats.org/officeDocument/2006/relationships/customXml" Target="../ink/ink2665.xml"/><Relationship Id="rId370" Type="http://schemas.openxmlformats.org/officeDocument/2006/relationships/image" Target="../media/image2604.png"/><Relationship Id="rId230" Type="http://schemas.openxmlformats.org/officeDocument/2006/relationships/image" Target="../media/image2534.png"/><Relationship Id="rId25" Type="http://schemas.openxmlformats.org/officeDocument/2006/relationships/image" Target="../media/image2434.png"/><Relationship Id="rId67" Type="http://schemas.openxmlformats.org/officeDocument/2006/relationships/customXml" Target="../ink/ink2589.xml"/><Relationship Id="rId272" Type="http://schemas.openxmlformats.org/officeDocument/2006/relationships/image" Target="../media/image2555.png"/><Relationship Id="rId328" Type="http://schemas.openxmlformats.org/officeDocument/2006/relationships/image" Target="../media/image2583.png"/><Relationship Id="rId132" Type="http://schemas.openxmlformats.org/officeDocument/2006/relationships/image" Target="../media/image2486.png"/><Relationship Id="rId174" Type="http://schemas.openxmlformats.org/officeDocument/2006/relationships/image" Target="../media/image2507.png"/><Relationship Id="rId381" Type="http://schemas.openxmlformats.org/officeDocument/2006/relationships/customXml" Target="../ink/ink2746.xml"/><Relationship Id="rId241" Type="http://schemas.openxmlformats.org/officeDocument/2006/relationships/customXml" Target="../ink/ink2676.xml"/><Relationship Id="rId36" Type="http://schemas.openxmlformats.org/officeDocument/2006/relationships/customXml" Target="../ink/ink2573.xml"/><Relationship Id="rId283" Type="http://schemas.openxmlformats.org/officeDocument/2006/relationships/customXml" Target="../ink/ink2697.xml"/><Relationship Id="rId339" Type="http://schemas.openxmlformats.org/officeDocument/2006/relationships/customXml" Target="../ink/ink2725.xml"/><Relationship Id="rId78" Type="http://schemas.openxmlformats.org/officeDocument/2006/relationships/image" Target="../media/image2459.png"/><Relationship Id="rId101" Type="http://schemas.openxmlformats.org/officeDocument/2006/relationships/customXml" Target="../ink/ink2606.xml"/><Relationship Id="rId143" Type="http://schemas.openxmlformats.org/officeDocument/2006/relationships/customXml" Target="../ink/ink2627.xml"/><Relationship Id="rId185" Type="http://schemas.openxmlformats.org/officeDocument/2006/relationships/customXml" Target="../ink/ink2648.xml"/><Relationship Id="rId350" Type="http://schemas.openxmlformats.org/officeDocument/2006/relationships/image" Target="../media/image2594.png"/><Relationship Id="rId9" Type="http://schemas.openxmlformats.org/officeDocument/2006/relationships/image" Target="../media/image2426.png"/><Relationship Id="rId210" Type="http://schemas.openxmlformats.org/officeDocument/2006/relationships/image" Target="../media/image2524.png"/><Relationship Id="rId392" Type="http://schemas.openxmlformats.org/officeDocument/2006/relationships/image" Target="../media/image2615.png"/><Relationship Id="rId252" Type="http://schemas.openxmlformats.org/officeDocument/2006/relationships/image" Target="../media/image2545.png"/><Relationship Id="rId294" Type="http://schemas.openxmlformats.org/officeDocument/2006/relationships/image" Target="../media/image2566.png"/><Relationship Id="rId308" Type="http://schemas.openxmlformats.org/officeDocument/2006/relationships/image" Target="../media/image2573.png"/><Relationship Id="rId47" Type="http://schemas.openxmlformats.org/officeDocument/2006/relationships/customXml" Target="../ink/ink2579.xml"/><Relationship Id="rId89" Type="http://schemas.openxmlformats.org/officeDocument/2006/relationships/customXml" Target="../ink/ink2600.xml"/><Relationship Id="rId112" Type="http://schemas.openxmlformats.org/officeDocument/2006/relationships/image" Target="../media/image2476.png"/><Relationship Id="rId154" Type="http://schemas.openxmlformats.org/officeDocument/2006/relationships/image" Target="../media/image2497.png"/><Relationship Id="rId361" Type="http://schemas.openxmlformats.org/officeDocument/2006/relationships/customXml" Target="../ink/ink2736.xml"/><Relationship Id="rId196" Type="http://schemas.openxmlformats.org/officeDocument/2006/relationships/image" Target="../media/image2517.png"/><Relationship Id="rId16" Type="http://schemas.openxmlformats.org/officeDocument/2006/relationships/customXml" Target="../ink/ink2563.xml"/><Relationship Id="rId221" Type="http://schemas.openxmlformats.org/officeDocument/2006/relationships/customXml" Target="../ink/ink2666.xml"/><Relationship Id="rId263" Type="http://schemas.openxmlformats.org/officeDocument/2006/relationships/customXml" Target="../ink/ink2687.xml"/><Relationship Id="rId319" Type="http://schemas.openxmlformats.org/officeDocument/2006/relationships/customXml" Target="../ink/ink2715.xml"/><Relationship Id="rId37" Type="http://schemas.openxmlformats.org/officeDocument/2006/relationships/image" Target="../media/image2439.png"/><Relationship Id="rId58" Type="http://schemas.openxmlformats.org/officeDocument/2006/relationships/image" Target="../media/image2449.png"/><Relationship Id="rId79" Type="http://schemas.openxmlformats.org/officeDocument/2006/relationships/customXml" Target="../ink/ink2595.xml"/><Relationship Id="rId102" Type="http://schemas.openxmlformats.org/officeDocument/2006/relationships/image" Target="../media/image2471.png"/><Relationship Id="rId123" Type="http://schemas.openxmlformats.org/officeDocument/2006/relationships/customXml" Target="../ink/ink2617.xml"/><Relationship Id="rId144" Type="http://schemas.openxmlformats.org/officeDocument/2006/relationships/image" Target="../media/image2492.png"/><Relationship Id="rId330" Type="http://schemas.openxmlformats.org/officeDocument/2006/relationships/image" Target="../media/image2584.png"/><Relationship Id="rId90" Type="http://schemas.openxmlformats.org/officeDocument/2006/relationships/image" Target="../media/image2465.png"/><Relationship Id="rId165" Type="http://schemas.openxmlformats.org/officeDocument/2006/relationships/customXml" Target="../ink/ink2638.xml"/><Relationship Id="rId186" Type="http://schemas.openxmlformats.org/officeDocument/2006/relationships/image" Target="../media/image2513.png"/><Relationship Id="rId351" Type="http://schemas.openxmlformats.org/officeDocument/2006/relationships/customXml" Target="../ink/ink2731.xml"/><Relationship Id="rId372" Type="http://schemas.openxmlformats.org/officeDocument/2006/relationships/image" Target="../media/image2605.png"/><Relationship Id="rId393" Type="http://schemas.openxmlformats.org/officeDocument/2006/relationships/customXml" Target="../ink/ink2752.xml"/><Relationship Id="rId211" Type="http://schemas.openxmlformats.org/officeDocument/2006/relationships/customXml" Target="../ink/ink2661.xml"/><Relationship Id="rId232" Type="http://schemas.openxmlformats.org/officeDocument/2006/relationships/image" Target="../media/image2535.png"/><Relationship Id="rId253" Type="http://schemas.openxmlformats.org/officeDocument/2006/relationships/customXml" Target="../ink/ink2682.xml"/><Relationship Id="rId274" Type="http://schemas.openxmlformats.org/officeDocument/2006/relationships/image" Target="../media/image2556.png"/><Relationship Id="rId295" Type="http://schemas.openxmlformats.org/officeDocument/2006/relationships/customXml" Target="../ink/ink2703.xml"/><Relationship Id="rId309" Type="http://schemas.openxmlformats.org/officeDocument/2006/relationships/customXml" Target="../ink/ink2710.xml"/><Relationship Id="rId27" Type="http://schemas.openxmlformats.org/officeDocument/2006/relationships/image" Target="../media/image2435.png"/><Relationship Id="rId48" Type="http://schemas.openxmlformats.org/officeDocument/2006/relationships/image" Target="../media/image2444.png"/><Relationship Id="rId69" Type="http://schemas.openxmlformats.org/officeDocument/2006/relationships/customXml" Target="../ink/ink2590.xml"/><Relationship Id="rId113" Type="http://schemas.openxmlformats.org/officeDocument/2006/relationships/customXml" Target="../ink/ink2612.xml"/><Relationship Id="rId134" Type="http://schemas.openxmlformats.org/officeDocument/2006/relationships/image" Target="../media/image2487.png"/><Relationship Id="rId320" Type="http://schemas.openxmlformats.org/officeDocument/2006/relationships/image" Target="../media/image2579.png"/><Relationship Id="rId80" Type="http://schemas.openxmlformats.org/officeDocument/2006/relationships/image" Target="../media/image2460.png"/><Relationship Id="rId155" Type="http://schemas.openxmlformats.org/officeDocument/2006/relationships/customXml" Target="../ink/ink2633.xml"/><Relationship Id="rId176" Type="http://schemas.openxmlformats.org/officeDocument/2006/relationships/image" Target="../media/image2508.png"/><Relationship Id="rId197" Type="http://schemas.openxmlformats.org/officeDocument/2006/relationships/customXml" Target="../ink/ink2654.xml"/><Relationship Id="rId341" Type="http://schemas.openxmlformats.org/officeDocument/2006/relationships/customXml" Target="../ink/ink2726.xml"/><Relationship Id="rId362" Type="http://schemas.openxmlformats.org/officeDocument/2006/relationships/image" Target="../media/image2600.png"/><Relationship Id="rId383" Type="http://schemas.openxmlformats.org/officeDocument/2006/relationships/customXml" Target="../ink/ink2747.xml"/><Relationship Id="rId201" Type="http://schemas.openxmlformats.org/officeDocument/2006/relationships/customXml" Target="../ink/ink2656.xml"/><Relationship Id="rId222" Type="http://schemas.openxmlformats.org/officeDocument/2006/relationships/image" Target="../media/image2530.png"/><Relationship Id="rId243" Type="http://schemas.openxmlformats.org/officeDocument/2006/relationships/customXml" Target="../ink/ink2677.xml"/><Relationship Id="rId264" Type="http://schemas.openxmlformats.org/officeDocument/2006/relationships/image" Target="../media/image2551.png"/><Relationship Id="rId285" Type="http://schemas.openxmlformats.org/officeDocument/2006/relationships/customXml" Target="../ink/ink2698.xml"/><Relationship Id="rId17" Type="http://schemas.openxmlformats.org/officeDocument/2006/relationships/image" Target="../media/image2430.png"/><Relationship Id="rId38" Type="http://schemas.openxmlformats.org/officeDocument/2006/relationships/customXml" Target="../ink/ink2574.xml"/><Relationship Id="rId59" Type="http://schemas.openxmlformats.org/officeDocument/2006/relationships/customXml" Target="../ink/ink2585.xml"/><Relationship Id="rId103" Type="http://schemas.openxmlformats.org/officeDocument/2006/relationships/customXml" Target="../ink/ink2607.xml"/><Relationship Id="rId124" Type="http://schemas.openxmlformats.org/officeDocument/2006/relationships/image" Target="../media/image2482.png"/><Relationship Id="rId310" Type="http://schemas.openxmlformats.org/officeDocument/2006/relationships/image" Target="../media/image2574.png"/><Relationship Id="rId70" Type="http://schemas.openxmlformats.org/officeDocument/2006/relationships/image" Target="../media/image2455.png"/><Relationship Id="rId91" Type="http://schemas.openxmlformats.org/officeDocument/2006/relationships/customXml" Target="../ink/ink2601.xml"/><Relationship Id="rId145" Type="http://schemas.openxmlformats.org/officeDocument/2006/relationships/customXml" Target="../ink/ink2628.xml"/><Relationship Id="rId166" Type="http://schemas.openxmlformats.org/officeDocument/2006/relationships/image" Target="../media/image2503.png"/><Relationship Id="rId187" Type="http://schemas.openxmlformats.org/officeDocument/2006/relationships/customXml" Target="../ink/ink2649.xml"/><Relationship Id="rId331" Type="http://schemas.openxmlformats.org/officeDocument/2006/relationships/customXml" Target="../ink/ink2721.xml"/><Relationship Id="rId352" Type="http://schemas.openxmlformats.org/officeDocument/2006/relationships/image" Target="../media/image2595.png"/><Relationship Id="rId373" Type="http://schemas.openxmlformats.org/officeDocument/2006/relationships/customXml" Target="../ink/ink2742.xml"/><Relationship Id="rId394" Type="http://schemas.openxmlformats.org/officeDocument/2006/relationships/image" Target="../media/image261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525.png"/><Relationship Id="rId233" Type="http://schemas.openxmlformats.org/officeDocument/2006/relationships/customXml" Target="../ink/ink2672.xml"/><Relationship Id="rId254" Type="http://schemas.openxmlformats.org/officeDocument/2006/relationships/image" Target="../media/image2546.png"/><Relationship Id="rId28" Type="http://schemas.openxmlformats.org/officeDocument/2006/relationships/customXml" Target="../ink/ink2569.xml"/><Relationship Id="rId49" Type="http://schemas.openxmlformats.org/officeDocument/2006/relationships/customXml" Target="../ink/ink2580.xml"/><Relationship Id="rId114" Type="http://schemas.openxmlformats.org/officeDocument/2006/relationships/image" Target="../media/image2477.png"/><Relationship Id="rId275" Type="http://schemas.openxmlformats.org/officeDocument/2006/relationships/customXml" Target="../ink/ink2693.xml"/><Relationship Id="rId296" Type="http://schemas.openxmlformats.org/officeDocument/2006/relationships/image" Target="../media/image2567.png"/><Relationship Id="rId300" Type="http://schemas.openxmlformats.org/officeDocument/2006/relationships/image" Target="../media/image2569.png"/><Relationship Id="rId60" Type="http://schemas.openxmlformats.org/officeDocument/2006/relationships/image" Target="../media/image2450.png"/><Relationship Id="rId81" Type="http://schemas.openxmlformats.org/officeDocument/2006/relationships/customXml" Target="../ink/ink2596.xml"/><Relationship Id="rId135" Type="http://schemas.openxmlformats.org/officeDocument/2006/relationships/customXml" Target="../ink/ink2623.xml"/><Relationship Id="rId156" Type="http://schemas.openxmlformats.org/officeDocument/2006/relationships/image" Target="../media/image2498.png"/><Relationship Id="rId177" Type="http://schemas.openxmlformats.org/officeDocument/2006/relationships/customXml" Target="../ink/ink2644.xml"/><Relationship Id="rId198" Type="http://schemas.openxmlformats.org/officeDocument/2006/relationships/image" Target="../media/image2518.png"/><Relationship Id="rId321" Type="http://schemas.openxmlformats.org/officeDocument/2006/relationships/customXml" Target="../ink/ink2716.xml"/><Relationship Id="rId342" Type="http://schemas.openxmlformats.org/officeDocument/2006/relationships/image" Target="../media/image2590.png"/><Relationship Id="rId363" Type="http://schemas.openxmlformats.org/officeDocument/2006/relationships/customXml" Target="../ink/ink2737.xml"/><Relationship Id="rId384" Type="http://schemas.openxmlformats.org/officeDocument/2006/relationships/image" Target="../media/image2611.png"/><Relationship Id="rId202" Type="http://schemas.openxmlformats.org/officeDocument/2006/relationships/image" Target="../media/image2520.png"/><Relationship Id="rId223" Type="http://schemas.openxmlformats.org/officeDocument/2006/relationships/customXml" Target="../ink/ink2667.xml"/><Relationship Id="rId244" Type="http://schemas.openxmlformats.org/officeDocument/2006/relationships/image" Target="../media/image2541.png"/><Relationship Id="rId18" Type="http://schemas.openxmlformats.org/officeDocument/2006/relationships/customXml" Target="../ink/ink2564.xml"/><Relationship Id="rId39" Type="http://schemas.openxmlformats.org/officeDocument/2006/relationships/customXml" Target="../ink/ink2575.xml"/><Relationship Id="rId265" Type="http://schemas.openxmlformats.org/officeDocument/2006/relationships/customXml" Target="../ink/ink2688.xml"/><Relationship Id="rId286" Type="http://schemas.openxmlformats.org/officeDocument/2006/relationships/image" Target="../media/image2562.png"/><Relationship Id="rId50" Type="http://schemas.openxmlformats.org/officeDocument/2006/relationships/image" Target="../media/image2445.png"/><Relationship Id="rId104" Type="http://schemas.openxmlformats.org/officeDocument/2006/relationships/image" Target="../media/image2472.png"/><Relationship Id="rId125" Type="http://schemas.openxmlformats.org/officeDocument/2006/relationships/customXml" Target="../ink/ink2618.xml"/><Relationship Id="rId146" Type="http://schemas.openxmlformats.org/officeDocument/2006/relationships/image" Target="../media/image2493.png"/><Relationship Id="rId167" Type="http://schemas.openxmlformats.org/officeDocument/2006/relationships/customXml" Target="../ink/ink2639.xml"/><Relationship Id="rId188" Type="http://schemas.openxmlformats.org/officeDocument/2006/relationships/image" Target="../media/image2514.png"/><Relationship Id="rId311" Type="http://schemas.openxmlformats.org/officeDocument/2006/relationships/customXml" Target="../ink/ink2711.xml"/><Relationship Id="rId332" Type="http://schemas.openxmlformats.org/officeDocument/2006/relationships/image" Target="../media/image2585.png"/><Relationship Id="rId353" Type="http://schemas.openxmlformats.org/officeDocument/2006/relationships/customXml" Target="../ink/ink2732.xml"/><Relationship Id="rId374" Type="http://schemas.openxmlformats.org/officeDocument/2006/relationships/image" Target="../media/image2606.png"/><Relationship Id="rId395" Type="http://schemas.openxmlformats.org/officeDocument/2006/relationships/customXml" Target="../ink/ink2753.xml"/><Relationship Id="rId71" Type="http://schemas.openxmlformats.org/officeDocument/2006/relationships/customXml" Target="../ink/ink2591.xml"/><Relationship Id="rId92" Type="http://schemas.openxmlformats.org/officeDocument/2006/relationships/image" Target="../media/image2466.png"/><Relationship Id="rId213" Type="http://schemas.openxmlformats.org/officeDocument/2006/relationships/customXml" Target="../ink/ink2662.xml"/><Relationship Id="rId234" Type="http://schemas.openxmlformats.org/officeDocument/2006/relationships/image" Target="../media/image2536.png"/><Relationship Id="rId2" Type="http://schemas.openxmlformats.org/officeDocument/2006/relationships/customXml" Target="../ink/ink2556.xml"/><Relationship Id="rId29" Type="http://schemas.openxmlformats.org/officeDocument/2006/relationships/image" Target="../media/image2436.png"/><Relationship Id="rId255" Type="http://schemas.openxmlformats.org/officeDocument/2006/relationships/customXml" Target="../ink/ink2683.xml"/><Relationship Id="rId276" Type="http://schemas.openxmlformats.org/officeDocument/2006/relationships/image" Target="../media/image2557.png"/><Relationship Id="rId297" Type="http://schemas.openxmlformats.org/officeDocument/2006/relationships/customXml" Target="../ink/ink2704.xml"/><Relationship Id="rId40" Type="http://schemas.openxmlformats.org/officeDocument/2006/relationships/image" Target="../media/image2440.png"/><Relationship Id="rId115" Type="http://schemas.openxmlformats.org/officeDocument/2006/relationships/customXml" Target="../ink/ink2613.xml"/><Relationship Id="rId136" Type="http://schemas.openxmlformats.org/officeDocument/2006/relationships/image" Target="../media/image2488.png"/><Relationship Id="rId157" Type="http://schemas.openxmlformats.org/officeDocument/2006/relationships/customXml" Target="../ink/ink2634.xml"/><Relationship Id="rId178" Type="http://schemas.openxmlformats.org/officeDocument/2006/relationships/image" Target="../media/image2509.png"/><Relationship Id="rId301" Type="http://schemas.openxmlformats.org/officeDocument/2006/relationships/customXml" Target="../ink/ink2706.xml"/><Relationship Id="rId322" Type="http://schemas.openxmlformats.org/officeDocument/2006/relationships/image" Target="../media/image2580.png"/><Relationship Id="rId343" Type="http://schemas.openxmlformats.org/officeDocument/2006/relationships/customXml" Target="../ink/ink2727.xml"/><Relationship Id="rId364" Type="http://schemas.openxmlformats.org/officeDocument/2006/relationships/image" Target="../media/image2601.png"/><Relationship Id="rId61" Type="http://schemas.openxmlformats.org/officeDocument/2006/relationships/customXml" Target="../ink/ink2586.xml"/><Relationship Id="rId82" Type="http://schemas.openxmlformats.org/officeDocument/2006/relationships/image" Target="../media/image2461.png"/><Relationship Id="rId199" Type="http://schemas.openxmlformats.org/officeDocument/2006/relationships/customXml" Target="../ink/ink2655.xml"/><Relationship Id="rId203" Type="http://schemas.openxmlformats.org/officeDocument/2006/relationships/customXml" Target="../ink/ink2657.xml"/><Relationship Id="rId385" Type="http://schemas.openxmlformats.org/officeDocument/2006/relationships/customXml" Target="../ink/ink2748.xml"/><Relationship Id="rId19" Type="http://schemas.openxmlformats.org/officeDocument/2006/relationships/image" Target="../media/image2431.png"/><Relationship Id="rId224" Type="http://schemas.openxmlformats.org/officeDocument/2006/relationships/image" Target="../media/image2531.png"/><Relationship Id="rId245" Type="http://schemas.openxmlformats.org/officeDocument/2006/relationships/customXml" Target="../ink/ink2678.xml"/><Relationship Id="rId266" Type="http://schemas.openxmlformats.org/officeDocument/2006/relationships/image" Target="../media/image2552.png"/><Relationship Id="rId287" Type="http://schemas.openxmlformats.org/officeDocument/2006/relationships/customXml" Target="../ink/ink2699.xml"/><Relationship Id="rId30" Type="http://schemas.openxmlformats.org/officeDocument/2006/relationships/customXml" Target="../ink/ink2570.xml"/><Relationship Id="rId105" Type="http://schemas.openxmlformats.org/officeDocument/2006/relationships/customXml" Target="../ink/ink2608.xml"/><Relationship Id="rId126" Type="http://schemas.openxmlformats.org/officeDocument/2006/relationships/image" Target="../media/image2483.png"/><Relationship Id="rId147" Type="http://schemas.openxmlformats.org/officeDocument/2006/relationships/customXml" Target="../ink/ink2629.xml"/><Relationship Id="rId168" Type="http://schemas.openxmlformats.org/officeDocument/2006/relationships/image" Target="../media/image2504.png"/><Relationship Id="rId312" Type="http://schemas.openxmlformats.org/officeDocument/2006/relationships/image" Target="../media/image2575.png"/><Relationship Id="rId333" Type="http://schemas.openxmlformats.org/officeDocument/2006/relationships/customXml" Target="../ink/ink2722.xml"/><Relationship Id="rId354" Type="http://schemas.openxmlformats.org/officeDocument/2006/relationships/image" Target="../media/image2596.png"/><Relationship Id="rId51" Type="http://schemas.openxmlformats.org/officeDocument/2006/relationships/customXml" Target="../ink/ink2581.xml"/><Relationship Id="rId72" Type="http://schemas.openxmlformats.org/officeDocument/2006/relationships/image" Target="../media/image2456.png"/><Relationship Id="rId93" Type="http://schemas.openxmlformats.org/officeDocument/2006/relationships/customXml" Target="../ink/ink2602.xml"/><Relationship Id="rId189" Type="http://schemas.openxmlformats.org/officeDocument/2006/relationships/customXml" Target="../ink/ink2650.xml"/><Relationship Id="rId375" Type="http://schemas.openxmlformats.org/officeDocument/2006/relationships/customXml" Target="../ink/ink2743.xml"/><Relationship Id="rId396" Type="http://schemas.openxmlformats.org/officeDocument/2006/relationships/image" Target="../media/image2617.png"/><Relationship Id="rId3" Type="http://schemas.openxmlformats.org/officeDocument/2006/relationships/image" Target="../media/image2423.png"/><Relationship Id="rId214" Type="http://schemas.openxmlformats.org/officeDocument/2006/relationships/image" Target="../media/image2526.png"/><Relationship Id="rId235" Type="http://schemas.openxmlformats.org/officeDocument/2006/relationships/customXml" Target="../ink/ink2673.xml"/><Relationship Id="rId256" Type="http://schemas.openxmlformats.org/officeDocument/2006/relationships/image" Target="../media/image2547.png"/><Relationship Id="rId277" Type="http://schemas.openxmlformats.org/officeDocument/2006/relationships/customXml" Target="../ink/ink2694.xml"/><Relationship Id="rId298" Type="http://schemas.openxmlformats.org/officeDocument/2006/relationships/image" Target="../media/image2568.png"/><Relationship Id="rId116" Type="http://schemas.openxmlformats.org/officeDocument/2006/relationships/image" Target="../media/image2478.png"/><Relationship Id="rId137" Type="http://schemas.openxmlformats.org/officeDocument/2006/relationships/customXml" Target="../ink/ink2624.xml"/><Relationship Id="rId158" Type="http://schemas.openxmlformats.org/officeDocument/2006/relationships/image" Target="../media/image2499.png"/><Relationship Id="rId302" Type="http://schemas.openxmlformats.org/officeDocument/2006/relationships/image" Target="../media/image2570.png"/><Relationship Id="rId323" Type="http://schemas.openxmlformats.org/officeDocument/2006/relationships/customXml" Target="../ink/ink2717.xml"/><Relationship Id="rId344" Type="http://schemas.openxmlformats.org/officeDocument/2006/relationships/image" Target="../media/image2591.png"/><Relationship Id="rId20" Type="http://schemas.openxmlformats.org/officeDocument/2006/relationships/customXml" Target="../ink/ink2565.xml"/><Relationship Id="rId41" Type="http://schemas.openxmlformats.org/officeDocument/2006/relationships/customXml" Target="../ink/ink2576.xml"/><Relationship Id="rId62" Type="http://schemas.openxmlformats.org/officeDocument/2006/relationships/image" Target="../media/image2451.png"/><Relationship Id="rId83" Type="http://schemas.openxmlformats.org/officeDocument/2006/relationships/customXml" Target="../ink/ink2597.xml"/><Relationship Id="rId179" Type="http://schemas.openxmlformats.org/officeDocument/2006/relationships/customXml" Target="../ink/ink2645.xml"/><Relationship Id="rId365" Type="http://schemas.openxmlformats.org/officeDocument/2006/relationships/customXml" Target="../ink/ink2738.xml"/><Relationship Id="rId386" Type="http://schemas.openxmlformats.org/officeDocument/2006/relationships/image" Target="../media/image2612.png"/><Relationship Id="rId190" Type="http://schemas.openxmlformats.org/officeDocument/2006/relationships/image" Target="../media/image2327.png"/><Relationship Id="rId204" Type="http://schemas.openxmlformats.org/officeDocument/2006/relationships/image" Target="../media/image2521.png"/><Relationship Id="rId225" Type="http://schemas.openxmlformats.org/officeDocument/2006/relationships/customXml" Target="../ink/ink2668.xml"/><Relationship Id="rId246" Type="http://schemas.openxmlformats.org/officeDocument/2006/relationships/image" Target="../media/image2542.png"/><Relationship Id="rId267" Type="http://schemas.openxmlformats.org/officeDocument/2006/relationships/customXml" Target="../ink/ink2689.xml"/><Relationship Id="rId288" Type="http://schemas.openxmlformats.org/officeDocument/2006/relationships/image" Target="../media/image2563.png"/><Relationship Id="rId106" Type="http://schemas.openxmlformats.org/officeDocument/2006/relationships/image" Target="../media/image2473.png"/><Relationship Id="rId127" Type="http://schemas.openxmlformats.org/officeDocument/2006/relationships/customXml" Target="../ink/ink2619.xml"/><Relationship Id="rId313" Type="http://schemas.openxmlformats.org/officeDocument/2006/relationships/customXml" Target="../ink/ink2712.xml"/><Relationship Id="rId10" Type="http://schemas.openxmlformats.org/officeDocument/2006/relationships/customXml" Target="../ink/ink2560.xml"/><Relationship Id="rId31" Type="http://schemas.openxmlformats.org/officeDocument/2006/relationships/image" Target="../media/image2437.png"/><Relationship Id="rId52" Type="http://schemas.openxmlformats.org/officeDocument/2006/relationships/image" Target="../media/image2446.png"/><Relationship Id="rId73" Type="http://schemas.openxmlformats.org/officeDocument/2006/relationships/customXml" Target="../ink/ink2592.xml"/><Relationship Id="rId94" Type="http://schemas.openxmlformats.org/officeDocument/2006/relationships/image" Target="../media/image2467.png"/><Relationship Id="rId148" Type="http://schemas.openxmlformats.org/officeDocument/2006/relationships/image" Target="../media/image2494.png"/><Relationship Id="rId169" Type="http://schemas.openxmlformats.org/officeDocument/2006/relationships/customXml" Target="../ink/ink2640.xml"/><Relationship Id="rId334" Type="http://schemas.openxmlformats.org/officeDocument/2006/relationships/image" Target="../media/image2586.png"/><Relationship Id="rId355" Type="http://schemas.openxmlformats.org/officeDocument/2006/relationships/customXml" Target="../ink/ink2733.xml"/><Relationship Id="rId376" Type="http://schemas.openxmlformats.org/officeDocument/2006/relationships/image" Target="../media/image2607.png"/><Relationship Id="rId397" Type="http://schemas.openxmlformats.org/officeDocument/2006/relationships/customXml" Target="../ink/ink2754.xml"/><Relationship Id="rId4" Type="http://schemas.openxmlformats.org/officeDocument/2006/relationships/customXml" Target="../ink/ink2557.xml"/><Relationship Id="rId180" Type="http://schemas.openxmlformats.org/officeDocument/2006/relationships/image" Target="../media/image2510.png"/><Relationship Id="rId215" Type="http://schemas.openxmlformats.org/officeDocument/2006/relationships/customXml" Target="../ink/ink2663.xml"/><Relationship Id="rId236" Type="http://schemas.openxmlformats.org/officeDocument/2006/relationships/image" Target="../media/image2537.png"/><Relationship Id="rId257" Type="http://schemas.openxmlformats.org/officeDocument/2006/relationships/customXml" Target="../ink/ink2684.xml"/><Relationship Id="rId278" Type="http://schemas.openxmlformats.org/officeDocument/2006/relationships/image" Target="../media/image2558.png"/><Relationship Id="rId303" Type="http://schemas.openxmlformats.org/officeDocument/2006/relationships/customXml" Target="../ink/ink2707.xml"/><Relationship Id="rId42" Type="http://schemas.openxmlformats.org/officeDocument/2006/relationships/image" Target="../media/image2441.png"/><Relationship Id="rId84" Type="http://schemas.openxmlformats.org/officeDocument/2006/relationships/image" Target="../media/image2462.png"/><Relationship Id="rId138" Type="http://schemas.openxmlformats.org/officeDocument/2006/relationships/image" Target="../media/image2489.png"/><Relationship Id="rId345" Type="http://schemas.openxmlformats.org/officeDocument/2006/relationships/customXml" Target="../ink/ink2728.xml"/><Relationship Id="rId387" Type="http://schemas.openxmlformats.org/officeDocument/2006/relationships/customXml" Target="../ink/ink2749.xml"/><Relationship Id="rId191" Type="http://schemas.openxmlformats.org/officeDocument/2006/relationships/customXml" Target="../ink/ink2651.xml"/><Relationship Id="rId205" Type="http://schemas.openxmlformats.org/officeDocument/2006/relationships/customXml" Target="../ink/ink2658.xml"/><Relationship Id="rId247" Type="http://schemas.openxmlformats.org/officeDocument/2006/relationships/customXml" Target="../ink/ink2679.xml"/><Relationship Id="rId107" Type="http://schemas.openxmlformats.org/officeDocument/2006/relationships/customXml" Target="../ink/ink2609.xml"/><Relationship Id="rId289" Type="http://schemas.openxmlformats.org/officeDocument/2006/relationships/customXml" Target="../ink/ink2700.xml"/><Relationship Id="rId11" Type="http://schemas.openxmlformats.org/officeDocument/2006/relationships/image" Target="../media/image2427.png"/><Relationship Id="rId53" Type="http://schemas.openxmlformats.org/officeDocument/2006/relationships/customXml" Target="../ink/ink2582.xml"/><Relationship Id="rId149" Type="http://schemas.openxmlformats.org/officeDocument/2006/relationships/customXml" Target="../ink/ink2630.xml"/><Relationship Id="rId314" Type="http://schemas.openxmlformats.org/officeDocument/2006/relationships/image" Target="../media/image2576.png"/><Relationship Id="rId356" Type="http://schemas.openxmlformats.org/officeDocument/2006/relationships/image" Target="../media/image2597.png"/><Relationship Id="rId398" Type="http://schemas.openxmlformats.org/officeDocument/2006/relationships/image" Target="../media/image2618.png"/><Relationship Id="rId95" Type="http://schemas.openxmlformats.org/officeDocument/2006/relationships/customXml" Target="../ink/ink2603.xml"/><Relationship Id="rId160" Type="http://schemas.openxmlformats.org/officeDocument/2006/relationships/image" Target="../media/image2500.png"/><Relationship Id="rId216" Type="http://schemas.openxmlformats.org/officeDocument/2006/relationships/image" Target="../media/image2527.png"/><Relationship Id="rId258" Type="http://schemas.openxmlformats.org/officeDocument/2006/relationships/image" Target="../media/image2548.png"/><Relationship Id="rId22" Type="http://schemas.openxmlformats.org/officeDocument/2006/relationships/customXml" Target="../ink/ink2566.xml"/><Relationship Id="rId64" Type="http://schemas.openxmlformats.org/officeDocument/2006/relationships/image" Target="../media/image2452.png"/><Relationship Id="rId118" Type="http://schemas.openxmlformats.org/officeDocument/2006/relationships/image" Target="../media/image2479.png"/><Relationship Id="rId325" Type="http://schemas.openxmlformats.org/officeDocument/2006/relationships/customXml" Target="../ink/ink2718.xml"/><Relationship Id="rId367" Type="http://schemas.openxmlformats.org/officeDocument/2006/relationships/customXml" Target="../ink/ink2739.xml"/><Relationship Id="rId171" Type="http://schemas.openxmlformats.org/officeDocument/2006/relationships/customXml" Target="../ink/ink2641.xml"/><Relationship Id="rId227" Type="http://schemas.openxmlformats.org/officeDocument/2006/relationships/customXml" Target="../ink/ink2669.xml"/><Relationship Id="rId269" Type="http://schemas.openxmlformats.org/officeDocument/2006/relationships/customXml" Target="../ink/ink2690.xml"/><Relationship Id="rId33" Type="http://schemas.openxmlformats.org/officeDocument/2006/relationships/image" Target="../media/image2438.png"/><Relationship Id="rId129" Type="http://schemas.openxmlformats.org/officeDocument/2006/relationships/customXml" Target="../ink/ink2620.xml"/><Relationship Id="rId280" Type="http://schemas.openxmlformats.org/officeDocument/2006/relationships/image" Target="../media/image2559.png"/><Relationship Id="rId336" Type="http://schemas.openxmlformats.org/officeDocument/2006/relationships/image" Target="../media/image2587.png"/><Relationship Id="rId75" Type="http://schemas.openxmlformats.org/officeDocument/2006/relationships/customXml" Target="../ink/ink2593.xml"/><Relationship Id="rId140" Type="http://schemas.openxmlformats.org/officeDocument/2006/relationships/image" Target="../media/image2490.png"/><Relationship Id="rId182" Type="http://schemas.openxmlformats.org/officeDocument/2006/relationships/image" Target="../media/image2511.png"/><Relationship Id="rId378" Type="http://schemas.openxmlformats.org/officeDocument/2006/relationships/image" Target="../media/image2608.png"/><Relationship Id="rId6" Type="http://schemas.openxmlformats.org/officeDocument/2006/relationships/customXml" Target="../ink/ink2558.xml"/><Relationship Id="rId238" Type="http://schemas.openxmlformats.org/officeDocument/2006/relationships/image" Target="../media/image2538.png"/><Relationship Id="rId291" Type="http://schemas.openxmlformats.org/officeDocument/2006/relationships/customXml" Target="../ink/ink2701.xml"/><Relationship Id="rId305" Type="http://schemas.openxmlformats.org/officeDocument/2006/relationships/customXml" Target="../ink/ink2708.xml"/><Relationship Id="rId347" Type="http://schemas.openxmlformats.org/officeDocument/2006/relationships/customXml" Target="../ink/ink2729.xml"/><Relationship Id="rId44" Type="http://schemas.openxmlformats.org/officeDocument/2006/relationships/image" Target="../media/image2442.png"/><Relationship Id="rId86" Type="http://schemas.openxmlformats.org/officeDocument/2006/relationships/image" Target="../media/image2463.png"/><Relationship Id="rId151" Type="http://schemas.openxmlformats.org/officeDocument/2006/relationships/customXml" Target="../ink/ink2631.xml"/><Relationship Id="rId389" Type="http://schemas.openxmlformats.org/officeDocument/2006/relationships/customXml" Target="../ink/ink2750.xml"/><Relationship Id="rId193" Type="http://schemas.openxmlformats.org/officeDocument/2006/relationships/customXml" Target="../ink/ink2652.xml"/><Relationship Id="rId207" Type="http://schemas.openxmlformats.org/officeDocument/2006/relationships/customXml" Target="../ink/ink2659.xml"/><Relationship Id="rId249" Type="http://schemas.openxmlformats.org/officeDocument/2006/relationships/customXml" Target="../ink/ink2680.xml"/><Relationship Id="rId13" Type="http://schemas.openxmlformats.org/officeDocument/2006/relationships/image" Target="../media/image2428.png"/><Relationship Id="rId109" Type="http://schemas.openxmlformats.org/officeDocument/2006/relationships/customXml" Target="../ink/ink2610.xml"/><Relationship Id="rId260" Type="http://schemas.openxmlformats.org/officeDocument/2006/relationships/image" Target="../media/image2549.png"/><Relationship Id="rId316" Type="http://schemas.openxmlformats.org/officeDocument/2006/relationships/image" Target="../media/image2577.png"/><Relationship Id="rId55" Type="http://schemas.openxmlformats.org/officeDocument/2006/relationships/customXml" Target="../ink/ink2583.xml"/><Relationship Id="rId97" Type="http://schemas.openxmlformats.org/officeDocument/2006/relationships/customXml" Target="../ink/ink2604.xml"/><Relationship Id="rId120" Type="http://schemas.openxmlformats.org/officeDocument/2006/relationships/image" Target="../media/image2480.png"/><Relationship Id="rId358" Type="http://schemas.openxmlformats.org/officeDocument/2006/relationships/image" Target="../media/image2598.png"/><Relationship Id="rId162" Type="http://schemas.openxmlformats.org/officeDocument/2006/relationships/image" Target="../media/image2501.png"/><Relationship Id="rId218" Type="http://schemas.openxmlformats.org/officeDocument/2006/relationships/image" Target="../media/image2528.png"/><Relationship Id="rId271" Type="http://schemas.openxmlformats.org/officeDocument/2006/relationships/customXml" Target="../ink/ink2691.xml"/><Relationship Id="rId24" Type="http://schemas.openxmlformats.org/officeDocument/2006/relationships/customXml" Target="../ink/ink2567.xml"/><Relationship Id="rId66" Type="http://schemas.openxmlformats.org/officeDocument/2006/relationships/image" Target="../media/image2453.png"/><Relationship Id="rId131" Type="http://schemas.openxmlformats.org/officeDocument/2006/relationships/customXml" Target="../ink/ink2621.xml"/><Relationship Id="rId327" Type="http://schemas.openxmlformats.org/officeDocument/2006/relationships/customXml" Target="../ink/ink2719.xml"/><Relationship Id="rId369" Type="http://schemas.openxmlformats.org/officeDocument/2006/relationships/customXml" Target="../ink/ink2740.xml"/><Relationship Id="rId173" Type="http://schemas.openxmlformats.org/officeDocument/2006/relationships/customXml" Target="../ink/ink2642.xml"/><Relationship Id="rId229" Type="http://schemas.openxmlformats.org/officeDocument/2006/relationships/customXml" Target="../ink/ink2670.xml"/><Relationship Id="rId380" Type="http://schemas.openxmlformats.org/officeDocument/2006/relationships/image" Target="../media/image2609.png"/><Relationship Id="rId240" Type="http://schemas.openxmlformats.org/officeDocument/2006/relationships/image" Target="../media/image2539.png"/><Relationship Id="rId35" Type="http://schemas.openxmlformats.org/officeDocument/2006/relationships/image" Target="../media/image2316.png"/><Relationship Id="rId77" Type="http://schemas.openxmlformats.org/officeDocument/2006/relationships/customXml" Target="../ink/ink2594.xml"/><Relationship Id="rId100" Type="http://schemas.openxmlformats.org/officeDocument/2006/relationships/image" Target="../media/image2470.png"/><Relationship Id="rId282" Type="http://schemas.openxmlformats.org/officeDocument/2006/relationships/image" Target="../media/image2560.png"/><Relationship Id="rId338" Type="http://schemas.openxmlformats.org/officeDocument/2006/relationships/image" Target="../media/image2588.png"/><Relationship Id="rId8" Type="http://schemas.openxmlformats.org/officeDocument/2006/relationships/customXml" Target="../ink/ink2559.xml"/><Relationship Id="rId142" Type="http://schemas.openxmlformats.org/officeDocument/2006/relationships/image" Target="../media/image2491.png"/><Relationship Id="rId184" Type="http://schemas.openxmlformats.org/officeDocument/2006/relationships/image" Target="../media/image2512.png"/><Relationship Id="rId391" Type="http://schemas.openxmlformats.org/officeDocument/2006/relationships/customXml" Target="../ink/ink2751.xml"/><Relationship Id="rId251" Type="http://schemas.openxmlformats.org/officeDocument/2006/relationships/customXml" Target="../ink/ink2681.xml"/><Relationship Id="rId46" Type="http://schemas.openxmlformats.org/officeDocument/2006/relationships/image" Target="../media/image2443.png"/><Relationship Id="rId293" Type="http://schemas.openxmlformats.org/officeDocument/2006/relationships/customXml" Target="../ink/ink2702.xml"/><Relationship Id="rId307" Type="http://schemas.openxmlformats.org/officeDocument/2006/relationships/customXml" Target="../ink/ink2709.xml"/><Relationship Id="rId349" Type="http://schemas.openxmlformats.org/officeDocument/2006/relationships/customXml" Target="../ink/ink2730.xml"/><Relationship Id="rId88" Type="http://schemas.openxmlformats.org/officeDocument/2006/relationships/image" Target="../media/image2464.png"/><Relationship Id="rId111" Type="http://schemas.openxmlformats.org/officeDocument/2006/relationships/customXml" Target="../ink/ink2611.xml"/><Relationship Id="rId153" Type="http://schemas.openxmlformats.org/officeDocument/2006/relationships/customXml" Target="../ink/ink2632.xml"/><Relationship Id="rId195" Type="http://schemas.openxmlformats.org/officeDocument/2006/relationships/customXml" Target="../ink/ink2653.xml"/><Relationship Id="rId209" Type="http://schemas.openxmlformats.org/officeDocument/2006/relationships/customXml" Target="../ink/ink2660.xml"/><Relationship Id="rId360" Type="http://schemas.openxmlformats.org/officeDocument/2006/relationships/image" Target="../media/image2599.png"/><Relationship Id="rId220" Type="http://schemas.openxmlformats.org/officeDocument/2006/relationships/image" Target="../media/image2529.png"/><Relationship Id="rId15" Type="http://schemas.openxmlformats.org/officeDocument/2006/relationships/image" Target="../media/image2429.png"/><Relationship Id="rId57" Type="http://schemas.openxmlformats.org/officeDocument/2006/relationships/customXml" Target="../ink/ink2584.xml"/><Relationship Id="rId262" Type="http://schemas.openxmlformats.org/officeDocument/2006/relationships/image" Target="../media/image2550.png"/><Relationship Id="rId318" Type="http://schemas.openxmlformats.org/officeDocument/2006/relationships/image" Target="../media/image2578.png"/><Relationship Id="rId99" Type="http://schemas.openxmlformats.org/officeDocument/2006/relationships/customXml" Target="../ink/ink2605.xml"/><Relationship Id="rId122" Type="http://schemas.openxmlformats.org/officeDocument/2006/relationships/image" Target="../media/image2481.png"/><Relationship Id="rId164" Type="http://schemas.openxmlformats.org/officeDocument/2006/relationships/image" Target="../media/image2502.png"/><Relationship Id="rId371" Type="http://schemas.openxmlformats.org/officeDocument/2006/relationships/customXml" Target="../ink/ink2741.xml"/><Relationship Id="rId26" Type="http://schemas.openxmlformats.org/officeDocument/2006/relationships/customXml" Target="../ink/ink2568.xml"/><Relationship Id="rId231" Type="http://schemas.openxmlformats.org/officeDocument/2006/relationships/customXml" Target="../ink/ink2671.xml"/><Relationship Id="rId273" Type="http://schemas.openxmlformats.org/officeDocument/2006/relationships/customXml" Target="../ink/ink2692.xml"/><Relationship Id="rId329" Type="http://schemas.openxmlformats.org/officeDocument/2006/relationships/customXml" Target="../ink/ink2720.xml"/><Relationship Id="rId68" Type="http://schemas.openxmlformats.org/officeDocument/2006/relationships/image" Target="../media/image2454.png"/><Relationship Id="rId133" Type="http://schemas.openxmlformats.org/officeDocument/2006/relationships/customXml" Target="../ink/ink2622.xml"/><Relationship Id="rId175" Type="http://schemas.openxmlformats.org/officeDocument/2006/relationships/customXml" Target="../ink/ink2643.xml"/><Relationship Id="rId340" Type="http://schemas.openxmlformats.org/officeDocument/2006/relationships/image" Target="../media/image2589.png"/><Relationship Id="rId200" Type="http://schemas.openxmlformats.org/officeDocument/2006/relationships/image" Target="../media/image2519.png"/><Relationship Id="rId382" Type="http://schemas.openxmlformats.org/officeDocument/2006/relationships/image" Target="../media/image2610.png"/><Relationship Id="rId242" Type="http://schemas.openxmlformats.org/officeDocument/2006/relationships/image" Target="../media/image2540.png"/><Relationship Id="rId284" Type="http://schemas.openxmlformats.org/officeDocument/2006/relationships/image" Target="../media/image256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674.png"/><Relationship Id="rId299" Type="http://schemas.openxmlformats.org/officeDocument/2006/relationships/customXml" Target="../ink/ink2905.xml"/><Relationship Id="rId21" Type="http://schemas.openxmlformats.org/officeDocument/2006/relationships/customXml" Target="../ink/ink2765.xml"/><Relationship Id="rId63" Type="http://schemas.openxmlformats.org/officeDocument/2006/relationships/image" Target="../media/image2647.png"/><Relationship Id="rId159" Type="http://schemas.openxmlformats.org/officeDocument/2006/relationships/image" Target="../media/image2695.png"/><Relationship Id="rId324" Type="http://schemas.openxmlformats.org/officeDocument/2006/relationships/customXml" Target="../ink/ink2918.xml"/><Relationship Id="rId170" Type="http://schemas.openxmlformats.org/officeDocument/2006/relationships/customXml" Target="../ink/ink2839.xml"/><Relationship Id="rId226" Type="http://schemas.openxmlformats.org/officeDocument/2006/relationships/image" Target="../media/image2727.png"/><Relationship Id="rId268" Type="http://schemas.openxmlformats.org/officeDocument/2006/relationships/customXml" Target="../ink/ink2889.xml"/><Relationship Id="rId32" Type="http://schemas.openxmlformats.org/officeDocument/2006/relationships/customXml" Target="../ink/ink2770.xml"/><Relationship Id="rId74" Type="http://schemas.openxmlformats.org/officeDocument/2006/relationships/customXml" Target="../ink/ink2791.xml"/><Relationship Id="rId128" Type="http://schemas.openxmlformats.org/officeDocument/2006/relationships/customXml" Target="../ink/ink2818.xml"/><Relationship Id="rId335" Type="http://schemas.openxmlformats.org/officeDocument/2006/relationships/image" Target="../media/image2780.png"/><Relationship Id="rId5" Type="http://schemas.openxmlformats.org/officeDocument/2006/relationships/image" Target="../media/image2620.png"/><Relationship Id="rId181" Type="http://schemas.openxmlformats.org/officeDocument/2006/relationships/customXml" Target="../ink/ink2845.xml"/><Relationship Id="rId237" Type="http://schemas.openxmlformats.org/officeDocument/2006/relationships/customXml" Target="../ink/ink2873.xml"/><Relationship Id="rId279" Type="http://schemas.openxmlformats.org/officeDocument/2006/relationships/customXml" Target="../ink/ink2895.xml"/><Relationship Id="rId43" Type="http://schemas.openxmlformats.org/officeDocument/2006/relationships/image" Target="../media/image2638.png"/><Relationship Id="rId139" Type="http://schemas.openxmlformats.org/officeDocument/2006/relationships/image" Target="../media/image2685.png"/><Relationship Id="rId290" Type="http://schemas.openxmlformats.org/officeDocument/2006/relationships/image" Target="../media/image2758.png"/><Relationship Id="rId304" Type="http://schemas.openxmlformats.org/officeDocument/2006/relationships/image" Target="../media/image2765.png"/><Relationship Id="rId85" Type="http://schemas.openxmlformats.org/officeDocument/2006/relationships/image" Target="../media/image2658.png"/><Relationship Id="rId150" Type="http://schemas.openxmlformats.org/officeDocument/2006/relationships/customXml" Target="../ink/ink2829.xml"/><Relationship Id="rId192" Type="http://schemas.openxmlformats.org/officeDocument/2006/relationships/image" Target="../media/image2711.png"/><Relationship Id="rId206" Type="http://schemas.openxmlformats.org/officeDocument/2006/relationships/image" Target="../media/image2718.png"/><Relationship Id="rId248" Type="http://schemas.openxmlformats.org/officeDocument/2006/relationships/customXml" Target="../ink/ink2879.xml"/><Relationship Id="rId12" Type="http://schemas.openxmlformats.org/officeDocument/2006/relationships/customXml" Target="../ink/ink2760.xml"/><Relationship Id="rId108" Type="http://schemas.openxmlformats.org/officeDocument/2006/relationships/customXml" Target="../ink/ink2808.xml"/><Relationship Id="rId315" Type="http://schemas.openxmlformats.org/officeDocument/2006/relationships/customXml" Target="../ink/ink2913.xml"/><Relationship Id="rId54" Type="http://schemas.openxmlformats.org/officeDocument/2006/relationships/customXml" Target="../ink/ink2781.xml"/><Relationship Id="rId96" Type="http://schemas.openxmlformats.org/officeDocument/2006/relationships/customXml" Target="../ink/ink2802.xml"/><Relationship Id="rId161" Type="http://schemas.openxmlformats.org/officeDocument/2006/relationships/image" Target="../media/image2696.png"/><Relationship Id="rId217" Type="http://schemas.openxmlformats.org/officeDocument/2006/relationships/customXml" Target="../ink/ink2863.xml"/><Relationship Id="rId259" Type="http://schemas.openxmlformats.org/officeDocument/2006/relationships/image" Target="../media/image2743.png"/><Relationship Id="rId23" Type="http://schemas.openxmlformats.org/officeDocument/2006/relationships/customXml" Target="../ink/ink2766.xml"/><Relationship Id="rId119" Type="http://schemas.openxmlformats.org/officeDocument/2006/relationships/image" Target="../media/image2675.png"/><Relationship Id="rId270" Type="http://schemas.openxmlformats.org/officeDocument/2006/relationships/image" Target="../media/image2748.png"/><Relationship Id="rId326" Type="http://schemas.openxmlformats.org/officeDocument/2006/relationships/customXml" Target="../ink/ink2919.xml"/><Relationship Id="rId65" Type="http://schemas.openxmlformats.org/officeDocument/2006/relationships/image" Target="../media/image2648.png"/><Relationship Id="rId130" Type="http://schemas.openxmlformats.org/officeDocument/2006/relationships/customXml" Target="../ink/ink2819.xml"/><Relationship Id="rId172" Type="http://schemas.openxmlformats.org/officeDocument/2006/relationships/image" Target="../media/image2701.png"/><Relationship Id="rId228" Type="http://schemas.openxmlformats.org/officeDocument/2006/relationships/image" Target="../media/image2728.png"/><Relationship Id="rId281" Type="http://schemas.openxmlformats.org/officeDocument/2006/relationships/customXml" Target="../ink/ink2896.xml"/><Relationship Id="rId337" Type="http://schemas.openxmlformats.org/officeDocument/2006/relationships/image" Target="../media/image2781.png"/><Relationship Id="rId34" Type="http://schemas.openxmlformats.org/officeDocument/2006/relationships/customXml" Target="../ink/ink2771.xml"/><Relationship Id="rId76" Type="http://schemas.openxmlformats.org/officeDocument/2006/relationships/customXml" Target="../ink/ink2792.xml"/><Relationship Id="rId141" Type="http://schemas.openxmlformats.org/officeDocument/2006/relationships/image" Target="../media/image2686.png"/><Relationship Id="rId7" Type="http://schemas.openxmlformats.org/officeDocument/2006/relationships/image" Target="../media/image2621.png"/><Relationship Id="rId183" Type="http://schemas.openxmlformats.org/officeDocument/2006/relationships/customXml" Target="../ink/ink2846.xml"/><Relationship Id="rId239" Type="http://schemas.openxmlformats.org/officeDocument/2006/relationships/customXml" Target="../ink/ink2874.xml"/><Relationship Id="rId250" Type="http://schemas.openxmlformats.org/officeDocument/2006/relationships/customXml" Target="../ink/ink2880.xml"/><Relationship Id="rId292" Type="http://schemas.openxmlformats.org/officeDocument/2006/relationships/image" Target="../media/image2759.png"/><Relationship Id="rId306" Type="http://schemas.openxmlformats.org/officeDocument/2006/relationships/image" Target="../media/image2766.png"/><Relationship Id="rId45" Type="http://schemas.openxmlformats.org/officeDocument/2006/relationships/image" Target="../media/image2639.png"/><Relationship Id="rId87" Type="http://schemas.openxmlformats.org/officeDocument/2006/relationships/image" Target="../media/image2659.png"/><Relationship Id="rId110" Type="http://schemas.openxmlformats.org/officeDocument/2006/relationships/customXml" Target="../ink/ink2809.xml"/><Relationship Id="rId152" Type="http://schemas.openxmlformats.org/officeDocument/2006/relationships/customXml" Target="../ink/ink2830.xml"/><Relationship Id="rId194" Type="http://schemas.openxmlformats.org/officeDocument/2006/relationships/image" Target="../media/image2712.png"/><Relationship Id="rId208" Type="http://schemas.openxmlformats.org/officeDocument/2006/relationships/image" Target="../media/image2719.png"/><Relationship Id="rId240" Type="http://schemas.openxmlformats.org/officeDocument/2006/relationships/image" Target="../media/image2734.png"/><Relationship Id="rId261" Type="http://schemas.openxmlformats.org/officeDocument/2006/relationships/image" Target="../media/image2744.png"/><Relationship Id="rId14" Type="http://schemas.openxmlformats.org/officeDocument/2006/relationships/customXml" Target="../ink/ink2761.xml"/><Relationship Id="rId35" Type="http://schemas.openxmlformats.org/officeDocument/2006/relationships/image" Target="../media/image2634.png"/><Relationship Id="rId56" Type="http://schemas.openxmlformats.org/officeDocument/2006/relationships/customXml" Target="../ink/ink2782.xml"/><Relationship Id="rId77" Type="http://schemas.openxmlformats.org/officeDocument/2006/relationships/image" Target="../media/image2654.png"/><Relationship Id="rId100" Type="http://schemas.openxmlformats.org/officeDocument/2006/relationships/customXml" Target="../ink/ink2804.xml"/><Relationship Id="rId282" Type="http://schemas.openxmlformats.org/officeDocument/2006/relationships/image" Target="../media/image2754.png"/><Relationship Id="rId317" Type="http://schemas.openxmlformats.org/officeDocument/2006/relationships/customXml" Target="../ink/ink2914.xml"/><Relationship Id="rId338" Type="http://schemas.openxmlformats.org/officeDocument/2006/relationships/customXml" Target="../ink/ink2925.xml"/><Relationship Id="rId8" Type="http://schemas.openxmlformats.org/officeDocument/2006/relationships/customXml" Target="../ink/ink2758.xml"/><Relationship Id="rId98" Type="http://schemas.openxmlformats.org/officeDocument/2006/relationships/customXml" Target="../ink/ink2803.xml"/><Relationship Id="rId121" Type="http://schemas.openxmlformats.org/officeDocument/2006/relationships/image" Target="../media/image2676.png"/><Relationship Id="rId142" Type="http://schemas.openxmlformats.org/officeDocument/2006/relationships/customXml" Target="../ink/ink2825.xml"/><Relationship Id="rId163" Type="http://schemas.openxmlformats.org/officeDocument/2006/relationships/image" Target="../media/image2697.png"/><Relationship Id="rId184" Type="http://schemas.openxmlformats.org/officeDocument/2006/relationships/image" Target="../media/image2707.png"/><Relationship Id="rId219" Type="http://schemas.openxmlformats.org/officeDocument/2006/relationships/customXml" Target="../ink/ink2864.xml"/><Relationship Id="rId230" Type="http://schemas.openxmlformats.org/officeDocument/2006/relationships/image" Target="../media/image2729.png"/><Relationship Id="rId251" Type="http://schemas.openxmlformats.org/officeDocument/2006/relationships/image" Target="../media/image2739.png"/><Relationship Id="rId25" Type="http://schemas.openxmlformats.org/officeDocument/2006/relationships/image" Target="../media/image4.emf"/><Relationship Id="rId46" Type="http://schemas.openxmlformats.org/officeDocument/2006/relationships/customXml" Target="../ink/ink2777.xml"/><Relationship Id="rId67" Type="http://schemas.openxmlformats.org/officeDocument/2006/relationships/image" Target="../media/image2649.png"/><Relationship Id="rId272" Type="http://schemas.openxmlformats.org/officeDocument/2006/relationships/image" Target="../media/image2749.png"/><Relationship Id="rId293" Type="http://schemas.openxmlformats.org/officeDocument/2006/relationships/customXml" Target="../ink/ink2902.xml"/><Relationship Id="rId307" Type="http://schemas.openxmlformats.org/officeDocument/2006/relationships/customXml" Target="../ink/ink2909.xml"/><Relationship Id="rId328" Type="http://schemas.openxmlformats.org/officeDocument/2006/relationships/customXml" Target="../ink/ink2920.xml"/><Relationship Id="rId88" Type="http://schemas.openxmlformats.org/officeDocument/2006/relationships/customXml" Target="../ink/ink2798.xml"/><Relationship Id="rId111" Type="http://schemas.openxmlformats.org/officeDocument/2006/relationships/image" Target="../media/image2671.png"/><Relationship Id="rId132" Type="http://schemas.openxmlformats.org/officeDocument/2006/relationships/customXml" Target="../ink/ink2820.xml"/><Relationship Id="rId153" Type="http://schemas.openxmlformats.org/officeDocument/2006/relationships/image" Target="../media/image2692.png"/><Relationship Id="rId174" Type="http://schemas.openxmlformats.org/officeDocument/2006/relationships/image" Target="../media/image2702.png"/><Relationship Id="rId195" Type="http://schemas.openxmlformats.org/officeDocument/2006/relationships/customXml" Target="../ink/ink2852.xml"/><Relationship Id="rId209" Type="http://schemas.openxmlformats.org/officeDocument/2006/relationships/customXml" Target="../ink/ink2859.xml"/><Relationship Id="rId220" Type="http://schemas.openxmlformats.org/officeDocument/2006/relationships/image" Target="../media/image2724.png"/><Relationship Id="rId241" Type="http://schemas.openxmlformats.org/officeDocument/2006/relationships/customXml" Target="../ink/ink2875.xml"/><Relationship Id="rId15" Type="http://schemas.openxmlformats.org/officeDocument/2006/relationships/image" Target="../media/image2625.png"/><Relationship Id="rId36" Type="http://schemas.openxmlformats.org/officeDocument/2006/relationships/customXml" Target="../ink/ink2772.xml"/><Relationship Id="rId57" Type="http://schemas.openxmlformats.org/officeDocument/2006/relationships/image" Target="../media/image2644.png"/><Relationship Id="rId262" Type="http://schemas.openxmlformats.org/officeDocument/2006/relationships/customXml" Target="../ink/ink2886.xml"/><Relationship Id="rId283" Type="http://schemas.openxmlformats.org/officeDocument/2006/relationships/customXml" Target="../ink/ink2897.xml"/><Relationship Id="rId318" Type="http://schemas.openxmlformats.org/officeDocument/2006/relationships/image" Target="../media/image2772.png"/><Relationship Id="rId339" Type="http://schemas.openxmlformats.org/officeDocument/2006/relationships/image" Target="../media/image2782.png"/><Relationship Id="rId78" Type="http://schemas.openxmlformats.org/officeDocument/2006/relationships/customXml" Target="../ink/ink2793.xml"/><Relationship Id="rId99" Type="http://schemas.openxmlformats.org/officeDocument/2006/relationships/image" Target="../media/image2665.png"/><Relationship Id="rId101" Type="http://schemas.openxmlformats.org/officeDocument/2006/relationships/image" Target="../media/image2666.png"/><Relationship Id="rId122" Type="http://schemas.openxmlformats.org/officeDocument/2006/relationships/customXml" Target="../ink/ink2815.xml"/><Relationship Id="rId143" Type="http://schemas.openxmlformats.org/officeDocument/2006/relationships/image" Target="../media/image2687.png"/><Relationship Id="rId164" Type="http://schemas.openxmlformats.org/officeDocument/2006/relationships/customXml" Target="../ink/ink2836.xml"/><Relationship Id="rId185" Type="http://schemas.openxmlformats.org/officeDocument/2006/relationships/customXml" Target="../ink/ink2847.xml"/><Relationship Id="rId9" Type="http://schemas.openxmlformats.org/officeDocument/2006/relationships/image" Target="../media/image2622.png"/><Relationship Id="rId210" Type="http://schemas.openxmlformats.org/officeDocument/2006/relationships/image" Target="../media/image2720.png"/><Relationship Id="rId26" Type="http://schemas.openxmlformats.org/officeDocument/2006/relationships/customXml" Target="../ink/ink2767.xml"/><Relationship Id="rId231" Type="http://schemas.openxmlformats.org/officeDocument/2006/relationships/customXml" Target="../ink/ink2870.xml"/><Relationship Id="rId252" Type="http://schemas.openxmlformats.org/officeDocument/2006/relationships/customXml" Target="../ink/ink2881.xml"/><Relationship Id="rId273" Type="http://schemas.openxmlformats.org/officeDocument/2006/relationships/customXml" Target="../ink/ink2892.xml"/><Relationship Id="rId294" Type="http://schemas.openxmlformats.org/officeDocument/2006/relationships/image" Target="../media/image2760.png"/><Relationship Id="rId308" Type="http://schemas.openxmlformats.org/officeDocument/2006/relationships/image" Target="../media/image2767.png"/><Relationship Id="rId329" Type="http://schemas.openxmlformats.org/officeDocument/2006/relationships/image" Target="../media/image2777.png"/><Relationship Id="rId47" Type="http://schemas.openxmlformats.org/officeDocument/2006/relationships/image" Target="../media/image2316.png"/><Relationship Id="rId68" Type="http://schemas.openxmlformats.org/officeDocument/2006/relationships/customXml" Target="../ink/ink2788.xml"/><Relationship Id="rId89" Type="http://schemas.openxmlformats.org/officeDocument/2006/relationships/image" Target="../media/image2660.png"/><Relationship Id="rId112" Type="http://schemas.openxmlformats.org/officeDocument/2006/relationships/customXml" Target="../ink/ink2810.xml"/><Relationship Id="rId133" Type="http://schemas.openxmlformats.org/officeDocument/2006/relationships/image" Target="../media/image2682.png"/><Relationship Id="rId154" Type="http://schemas.openxmlformats.org/officeDocument/2006/relationships/customXml" Target="../ink/ink2831.xml"/><Relationship Id="rId175" Type="http://schemas.openxmlformats.org/officeDocument/2006/relationships/customXml" Target="../ink/ink2842.xml"/><Relationship Id="rId340" Type="http://schemas.openxmlformats.org/officeDocument/2006/relationships/customXml" Target="../ink/ink2926.xml"/><Relationship Id="rId196" Type="http://schemas.openxmlformats.org/officeDocument/2006/relationships/image" Target="../media/image2713.png"/><Relationship Id="rId200" Type="http://schemas.openxmlformats.org/officeDocument/2006/relationships/image" Target="../media/image2715.png"/><Relationship Id="rId16" Type="http://schemas.openxmlformats.org/officeDocument/2006/relationships/customXml" Target="../ink/ink2762.xml"/><Relationship Id="rId221" Type="http://schemas.openxmlformats.org/officeDocument/2006/relationships/customXml" Target="../ink/ink2865.xml"/><Relationship Id="rId242" Type="http://schemas.openxmlformats.org/officeDocument/2006/relationships/image" Target="../media/image2735.png"/><Relationship Id="rId263" Type="http://schemas.openxmlformats.org/officeDocument/2006/relationships/image" Target="../media/image2745.png"/><Relationship Id="rId284" Type="http://schemas.openxmlformats.org/officeDocument/2006/relationships/image" Target="../media/image2755.png"/><Relationship Id="rId319" Type="http://schemas.openxmlformats.org/officeDocument/2006/relationships/customXml" Target="../ink/ink2915.xml"/><Relationship Id="rId37" Type="http://schemas.openxmlformats.org/officeDocument/2006/relationships/image" Target="../media/image2635.png"/><Relationship Id="rId58" Type="http://schemas.openxmlformats.org/officeDocument/2006/relationships/customXml" Target="../ink/ink2783.xml"/><Relationship Id="rId79" Type="http://schemas.openxmlformats.org/officeDocument/2006/relationships/image" Target="../media/image2655.png"/><Relationship Id="rId102" Type="http://schemas.openxmlformats.org/officeDocument/2006/relationships/customXml" Target="../ink/ink2805.xml"/><Relationship Id="rId123" Type="http://schemas.openxmlformats.org/officeDocument/2006/relationships/image" Target="../media/image2677.png"/><Relationship Id="rId144" Type="http://schemas.openxmlformats.org/officeDocument/2006/relationships/customXml" Target="../ink/ink2826.xml"/><Relationship Id="rId330" Type="http://schemas.openxmlformats.org/officeDocument/2006/relationships/customXml" Target="../ink/ink2921.xml"/><Relationship Id="rId90" Type="http://schemas.openxmlformats.org/officeDocument/2006/relationships/customXml" Target="../ink/ink2799.xml"/><Relationship Id="rId165" Type="http://schemas.openxmlformats.org/officeDocument/2006/relationships/image" Target="../media/image2698.png"/><Relationship Id="rId186" Type="http://schemas.openxmlformats.org/officeDocument/2006/relationships/image" Target="../media/image2708.png"/><Relationship Id="rId211" Type="http://schemas.openxmlformats.org/officeDocument/2006/relationships/customXml" Target="../ink/ink2860.xml"/><Relationship Id="rId232" Type="http://schemas.openxmlformats.org/officeDocument/2006/relationships/image" Target="../media/image2730.png"/><Relationship Id="rId253" Type="http://schemas.openxmlformats.org/officeDocument/2006/relationships/image" Target="../media/image2740.png"/><Relationship Id="rId274" Type="http://schemas.openxmlformats.org/officeDocument/2006/relationships/image" Target="../media/image2750.png"/><Relationship Id="rId295" Type="http://schemas.openxmlformats.org/officeDocument/2006/relationships/customXml" Target="../ink/ink2903.xml"/><Relationship Id="rId309" Type="http://schemas.openxmlformats.org/officeDocument/2006/relationships/customXml" Target="../ink/ink2910.xml"/><Relationship Id="rId27" Type="http://schemas.openxmlformats.org/officeDocument/2006/relationships/image" Target="../media/image2630.png"/><Relationship Id="rId48" Type="http://schemas.openxmlformats.org/officeDocument/2006/relationships/customXml" Target="../ink/ink2778.xml"/><Relationship Id="rId69" Type="http://schemas.openxmlformats.org/officeDocument/2006/relationships/image" Target="../media/image2650.png"/><Relationship Id="rId113" Type="http://schemas.openxmlformats.org/officeDocument/2006/relationships/image" Target="../media/image2672.png"/><Relationship Id="rId134" Type="http://schemas.openxmlformats.org/officeDocument/2006/relationships/customXml" Target="../ink/ink2821.xml"/><Relationship Id="rId320" Type="http://schemas.openxmlformats.org/officeDocument/2006/relationships/image" Target="../media/image2773.png"/><Relationship Id="rId80" Type="http://schemas.openxmlformats.org/officeDocument/2006/relationships/customXml" Target="../ink/ink2794.xml"/><Relationship Id="rId155" Type="http://schemas.openxmlformats.org/officeDocument/2006/relationships/image" Target="../media/image2693.png"/><Relationship Id="rId176" Type="http://schemas.openxmlformats.org/officeDocument/2006/relationships/image" Target="../media/image2703.png"/><Relationship Id="rId197" Type="http://schemas.openxmlformats.org/officeDocument/2006/relationships/customXml" Target="../ink/ink2853.xml"/><Relationship Id="rId341" Type="http://schemas.openxmlformats.org/officeDocument/2006/relationships/image" Target="../media/image2783.png"/><Relationship Id="rId201" Type="http://schemas.openxmlformats.org/officeDocument/2006/relationships/customXml" Target="../ink/ink2855.xml"/><Relationship Id="rId222" Type="http://schemas.openxmlformats.org/officeDocument/2006/relationships/image" Target="../media/image2725.png"/><Relationship Id="rId243" Type="http://schemas.openxmlformats.org/officeDocument/2006/relationships/customXml" Target="../ink/ink2876.xml"/><Relationship Id="rId264" Type="http://schemas.openxmlformats.org/officeDocument/2006/relationships/customXml" Target="../ink/ink2887.xml"/><Relationship Id="rId285" Type="http://schemas.openxmlformats.org/officeDocument/2006/relationships/customXml" Target="../ink/ink2898.xml"/><Relationship Id="rId17" Type="http://schemas.openxmlformats.org/officeDocument/2006/relationships/image" Target="../media/image2381.png"/><Relationship Id="rId38" Type="http://schemas.openxmlformats.org/officeDocument/2006/relationships/customXml" Target="../ink/ink2773.xml"/><Relationship Id="rId59" Type="http://schemas.openxmlformats.org/officeDocument/2006/relationships/image" Target="../media/image2645.png"/><Relationship Id="rId103" Type="http://schemas.openxmlformats.org/officeDocument/2006/relationships/image" Target="../media/image2667.png"/><Relationship Id="rId124" Type="http://schemas.openxmlformats.org/officeDocument/2006/relationships/customXml" Target="../ink/ink2816.xml"/><Relationship Id="rId310" Type="http://schemas.openxmlformats.org/officeDocument/2006/relationships/image" Target="../media/image2768.png"/><Relationship Id="rId70" Type="http://schemas.openxmlformats.org/officeDocument/2006/relationships/customXml" Target="../ink/ink2789.xml"/><Relationship Id="rId91" Type="http://schemas.openxmlformats.org/officeDocument/2006/relationships/image" Target="../media/image2661.png"/><Relationship Id="rId145" Type="http://schemas.openxmlformats.org/officeDocument/2006/relationships/image" Target="../media/image2688.png"/><Relationship Id="rId166" Type="http://schemas.openxmlformats.org/officeDocument/2006/relationships/customXml" Target="../ink/ink2837.xml"/><Relationship Id="rId187" Type="http://schemas.openxmlformats.org/officeDocument/2006/relationships/customXml" Target="../ink/ink2848.xml"/><Relationship Id="rId331" Type="http://schemas.openxmlformats.org/officeDocument/2006/relationships/image" Target="../media/image277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21.png"/><Relationship Id="rId233" Type="http://schemas.openxmlformats.org/officeDocument/2006/relationships/customXml" Target="../ink/ink2871.xml"/><Relationship Id="rId254" Type="http://schemas.openxmlformats.org/officeDocument/2006/relationships/customXml" Target="../ink/ink2882.xml"/><Relationship Id="rId28" Type="http://schemas.openxmlformats.org/officeDocument/2006/relationships/customXml" Target="../ink/ink2768.xml"/><Relationship Id="rId49" Type="http://schemas.openxmlformats.org/officeDocument/2006/relationships/image" Target="../media/image2640.png"/><Relationship Id="rId114" Type="http://schemas.openxmlformats.org/officeDocument/2006/relationships/customXml" Target="../ink/ink2811.xml"/><Relationship Id="rId275" Type="http://schemas.openxmlformats.org/officeDocument/2006/relationships/customXml" Target="../ink/ink2893.xml"/><Relationship Id="rId296" Type="http://schemas.openxmlformats.org/officeDocument/2006/relationships/image" Target="../media/image2761.png"/><Relationship Id="rId300" Type="http://schemas.openxmlformats.org/officeDocument/2006/relationships/image" Target="../media/image2763.png"/><Relationship Id="rId60" Type="http://schemas.openxmlformats.org/officeDocument/2006/relationships/customXml" Target="../ink/ink2784.xml"/><Relationship Id="rId81" Type="http://schemas.openxmlformats.org/officeDocument/2006/relationships/image" Target="../media/image2656.png"/><Relationship Id="rId135" Type="http://schemas.openxmlformats.org/officeDocument/2006/relationships/image" Target="../media/image2683.png"/><Relationship Id="rId156" Type="http://schemas.openxmlformats.org/officeDocument/2006/relationships/customXml" Target="../ink/ink2832.xml"/><Relationship Id="rId177" Type="http://schemas.openxmlformats.org/officeDocument/2006/relationships/customXml" Target="../ink/ink2843.xml"/><Relationship Id="rId198" Type="http://schemas.openxmlformats.org/officeDocument/2006/relationships/image" Target="../media/image2714.png"/><Relationship Id="rId321" Type="http://schemas.openxmlformats.org/officeDocument/2006/relationships/customXml" Target="../ink/ink2916.xml"/><Relationship Id="rId342" Type="http://schemas.openxmlformats.org/officeDocument/2006/relationships/customXml" Target="../ink/ink2927.xml"/><Relationship Id="rId202" Type="http://schemas.openxmlformats.org/officeDocument/2006/relationships/image" Target="../media/image2716.png"/><Relationship Id="rId223" Type="http://schemas.openxmlformats.org/officeDocument/2006/relationships/customXml" Target="../ink/ink2866.xml"/><Relationship Id="rId244" Type="http://schemas.openxmlformats.org/officeDocument/2006/relationships/customXml" Target="../ink/ink2877.xml"/><Relationship Id="rId18" Type="http://schemas.openxmlformats.org/officeDocument/2006/relationships/customXml" Target="../ink/ink2763.xml"/><Relationship Id="rId39" Type="http://schemas.openxmlformats.org/officeDocument/2006/relationships/image" Target="../media/image2636.png"/><Relationship Id="rId265" Type="http://schemas.openxmlformats.org/officeDocument/2006/relationships/image" Target="../media/image2746.png"/><Relationship Id="rId286" Type="http://schemas.openxmlformats.org/officeDocument/2006/relationships/image" Target="../media/image2756.png"/><Relationship Id="rId50" Type="http://schemas.openxmlformats.org/officeDocument/2006/relationships/customXml" Target="../ink/ink2779.xml"/><Relationship Id="rId104" Type="http://schemas.openxmlformats.org/officeDocument/2006/relationships/customXml" Target="../ink/ink2806.xml"/><Relationship Id="rId125" Type="http://schemas.openxmlformats.org/officeDocument/2006/relationships/image" Target="../media/image2678.png"/><Relationship Id="rId146" Type="http://schemas.openxmlformats.org/officeDocument/2006/relationships/customXml" Target="../ink/ink2827.xml"/><Relationship Id="rId167" Type="http://schemas.openxmlformats.org/officeDocument/2006/relationships/image" Target="../media/image2699.png"/><Relationship Id="rId188" Type="http://schemas.openxmlformats.org/officeDocument/2006/relationships/image" Target="../media/image2709.png"/><Relationship Id="rId311" Type="http://schemas.openxmlformats.org/officeDocument/2006/relationships/customXml" Target="../ink/ink2911.xml"/><Relationship Id="rId332" Type="http://schemas.openxmlformats.org/officeDocument/2006/relationships/customXml" Target="../ink/ink2922.xml"/><Relationship Id="rId71" Type="http://schemas.openxmlformats.org/officeDocument/2006/relationships/image" Target="../media/image2651.png"/><Relationship Id="rId92" Type="http://schemas.openxmlformats.org/officeDocument/2006/relationships/customXml" Target="../ink/ink2800.xml"/><Relationship Id="rId213" Type="http://schemas.openxmlformats.org/officeDocument/2006/relationships/customXml" Target="../ink/ink2861.xml"/><Relationship Id="rId234" Type="http://schemas.openxmlformats.org/officeDocument/2006/relationships/image" Target="../media/image2731.png"/><Relationship Id="rId2" Type="http://schemas.openxmlformats.org/officeDocument/2006/relationships/customXml" Target="../ink/ink2755.xml"/><Relationship Id="rId29" Type="http://schemas.openxmlformats.org/officeDocument/2006/relationships/image" Target="../media/image2631.png"/><Relationship Id="rId255" Type="http://schemas.openxmlformats.org/officeDocument/2006/relationships/image" Target="../media/image2741.png"/><Relationship Id="rId276" Type="http://schemas.openxmlformats.org/officeDocument/2006/relationships/image" Target="../media/image2751.png"/><Relationship Id="rId297" Type="http://schemas.openxmlformats.org/officeDocument/2006/relationships/customXml" Target="../ink/ink2904.xml"/><Relationship Id="rId40" Type="http://schemas.openxmlformats.org/officeDocument/2006/relationships/customXml" Target="../ink/ink2774.xml"/><Relationship Id="rId115" Type="http://schemas.openxmlformats.org/officeDocument/2006/relationships/image" Target="../media/image2673.png"/><Relationship Id="rId136" Type="http://schemas.openxmlformats.org/officeDocument/2006/relationships/customXml" Target="../ink/ink2822.xml"/><Relationship Id="rId157" Type="http://schemas.openxmlformats.org/officeDocument/2006/relationships/image" Target="../media/image2694.png"/><Relationship Id="rId178" Type="http://schemas.openxmlformats.org/officeDocument/2006/relationships/image" Target="../media/image2704.png"/><Relationship Id="rId301" Type="http://schemas.openxmlformats.org/officeDocument/2006/relationships/customXml" Target="../ink/ink2906.xml"/><Relationship Id="rId322" Type="http://schemas.openxmlformats.org/officeDocument/2006/relationships/customXml" Target="../ink/ink2917.xml"/><Relationship Id="rId343" Type="http://schemas.openxmlformats.org/officeDocument/2006/relationships/image" Target="../media/image2784.png"/><Relationship Id="rId61" Type="http://schemas.openxmlformats.org/officeDocument/2006/relationships/image" Target="../media/image2646.png"/><Relationship Id="rId82" Type="http://schemas.openxmlformats.org/officeDocument/2006/relationships/customXml" Target="../ink/ink2795.xml"/><Relationship Id="rId199" Type="http://schemas.openxmlformats.org/officeDocument/2006/relationships/customXml" Target="../ink/ink2854.xml"/><Relationship Id="rId203" Type="http://schemas.openxmlformats.org/officeDocument/2006/relationships/customXml" Target="../ink/ink2856.xml"/><Relationship Id="rId19" Type="http://schemas.openxmlformats.org/officeDocument/2006/relationships/image" Target="../media/image2626.png"/><Relationship Id="rId224" Type="http://schemas.openxmlformats.org/officeDocument/2006/relationships/image" Target="../media/image2726.png"/><Relationship Id="rId245" Type="http://schemas.openxmlformats.org/officeDocument/2006/relationships/image" Target="../media/image2736.png"/><Relationship Id="rId266" Type="http://schemas.openxmlformats.org/officeDocument/2006/relationships/customXml" Target="../ink/ink2888.xml"/><Relationship Id="rId287" Type="http://schemas.openxmlformats.org/officeDocument/2006/relationships/customXml" Target="../ink/ink2899.xml"/><Relationship Id="rId30" Type="http://schemas.openxmlformats.org/officeDocument/2006/relationships/customXml" Target="../ink/ink2769.xml"/><Relationship Id="rId105" Type="http://schemas.openxmlformats.org/officeDocument/2006/relationships/image" Target="../media/image2668.png"/><Relationship Id="rId126" Type="http://schemas.openxmlformats.org/officeDocument/2006/relationships/customXml" Target="../ink/ink2817.xml"/><Relationship Id="rId147" Type="http://schemas.openxmlformats.org/officeDocument/2006/relationships/image" Target="../media/image2689.png"/><Relationship Id="rId168" Type="http://schemas.openxmlformats.org/officeDocument/2006/relationships/customXml" Target="../ink/ink2838.xml"/><Relationship Id="rId312" Type="http://schemas.openxmlformats.org/officeDocument/2006/relationships/image" Target="../media/image2769.png"/><Relationship Id="rId333" Type="http://schemas.openxmlformats.org/officeDocument/2006/relationships/image" Target="../media/image2779.png"/><Relationship Id="rId51" Type="http://schemas.openxmlformats.org/officeDocument/2006/relationships/image" Target="../media/image2641.png"/><Relationship Id="rId72" Type="http://schemas.openxmlformats.org/officeDocument/2006/relationships/customXml" Target="../ink/ink2790.xml"/><Relationship Id="rId93" Type="http://schemas.openxmlformats.org/officeDocument/2006/relationships/image" Target="../media/image2662.png"/><Relationship Id="rId189" Type="http://schemas.openxmlformats.org/officeDocument/2006/relationships/customXml" Target="../ink/ink2849.xml"/><Relationship Id="rId3" Type="http://schemas.openxmlformats.org/officeDocument/2006/relationships/image" Target="../media/image2619.png"/><Relationship Id="rId214" Type="http://schemas.openxmlformats.org/officeDocument/2006/relationships/image" Target="../media/image2722.png"/><Relationship Id="rId235" Type="http://schemas.openxmlformats.org/officeDocument/2006/relationships/customXml" Target="../ink/ink2872.xml"/><Relationship Id="rId256" Type="http://schemas.openxmlformats.org/officeDocument/2006/relationships/customXml" Target="../ink/ink2883.xml"/><Relationship Id="rId277" Type="http://schemas.openxmlformats.org/officeDocument/2006/relationships/customXml" Target="../ink/ink2894.xml"/><Relationship Id="rId298" Type="http://schemas.openxmlformats.org/officeDocument/2006/relationships/image" Target="../media/image2762.png"/><Relationship Id="rId116" Type="http://schemas.openxmlformats.org/officeDocument/2006/relationships/customXml" Target="../ink/ink2812.xml"/><Relationship Id="rId137" Type="http://schemas.openxmlformats.org/officeDocument/2006/relationships/image" Target="../media/image2684.png"/><Relationship Id="rId158" Type="http://schemas.openxmlformats.org/officeDocument/2006/relationships/customXml" Target="../ink/ink2833.xml"/><Relationship Id="rId302" Type="http://schemas.openxmlformats.org/officeDocument/2006/relationships/image" Target="../media/image2764.png"/><Relationship Id="rId323" Type="http://schemas.openxmlformats.org/officeDocument/2006/relationships/image" Target="../media/image2774.png"/><Relationship Id="rId20" Type="http://schemas.openxmlformats.org/officeDocument/2006/relationships/customXml" Target="../ink/ink2764.xml"/><Relationship Id="rId41" Type="http://schemas.openxmlformats.org/officeDocument/2006/relationships/image" Target="../media/image2637.png"/><Relationship Id="rId62" Type="http://schemas.openxmlformats.org/officeDocument/2006/relationships/customXml" Target="../ink/ink2785.xml"/><Relationship Id="rId83" Type="http://schemas.openxmlformats.org/officeDocument/2006/relationships/image" Target="../media/image2657.png"/><Relationship Id="rId179" Type="http://schemas.openxmlformats.org/officeDocument/2006/relationships/customXml" Target="../ink/ink2844.xml"/><Relationship Id="rId190" Type="http://schemas.openxmlformats.org/officeDocument/2006/relationships/image" Target="../media/image2710.png"/><Relationship Id="rId204" Type="http://schemas.openxmlformats.org/officeDocument/2006/relationships/image" Target="../media/image2717.png"/><Relationship Id="rId225" Type="http://schemas.openxmlformats.org/officeDocument/2006/relationships/customXml" Target="../ink/ink2867.xml"/><Relationship Id="rId246" Type="http://schemas.openxmlformats.org/officeDocument/2006/relationships/customXml" Target="../ink/ink2878.xml"/><Relationship Id="rId267" Type="http://schemas.openxmlformats.org/officeDocument/2006/relationships/image" Target="../media/image2747.png"/><Relationship Id="rId288" Type="http://schemas.openxmlformats.org/officeDocument/2006/relationships/image" Target="../media/image2757.png"/><Relationship Id="rId106" Type="http://schemas.openxmlformats.org/officeDocument/2006/relationships/customXml" Target="../ink/ink2807.xml"/><Relationship Id="rId127" Type="http://schemas.openxmlformats.org/officeDocument/2006/relationships/image" Target="../media/image2679.png"/><Relationship Id="rId313" Type="http://schemas.openxmlformats.org/officeDocument/2006/relationships/customXml" Target="../ink/ink2912.xml"/><Relationship Id="rId10" Type="http://schemas.openxmlformats.org/officeDocument/2006/relationships/customXml" Target="../ink/ink2759.xml"/><Relationship Id="rId31" Type="http://schemas.openxmlformats.org/officeDocument/2006/relationships/image" Target="../media/image2632.png"/><Relationship Id="rId52" Type="http://schemas.openxmlformats.org/officeDocument/2006/relationships/customXml" Target="../ink/ink2780.xml"/><Relationship Id="rId73" Type="http://schemas.openxmlformats.org/officeDocument/2006/relationships/image" Target="../media/image2652.png"/><Relationship Id="rId94" Type="http://schemas.openxmlformats.org/officeDocument/2006/relationships/customXml" Target="../ink/ink2801.xml"/><Relationship Id="rId148" Type="http://schemas.openxmlformats.org/officeDocument/2006/relationships/customXml" Target="../ink/ink2828.xml"/><Relationship Id="rId169" Type="http://schemas.openxmlformats.org/officeDocument/2006/relationships/image" Target="../media/image2700.png"/><Relationship Id="rId334" Type="http://schemas.openxmlformats.org/officeDocument/2006/relationships/customXml" Target="../ink/ink2923.xml"/><Relationship Id="rId4" Type="http://schemas.openxmlformats.org/officeDocument/2006/relationships/customXml" Target="../ink/ink2756.xml"/><Relationship Id="rId180" Type="http://schemas.openxmlformats.org/officeDocument/2006/relationships/image" Target="../media/image2705.png"/><Relationship Id="rId215" Type="http://schemas.openxmlformats.org/officeDocument/2006/relationships/customXml" Target="../ink/ink2862.xml"/><Relationship Id="rId236" Type="http://schemas.openxmlformats.org/officeDocument/2006/relationships/image" Target="../media/image2732.png"/><Relationship Id="rId257" Type="http://schemas.openxmlformats.org/officeDocument/2006/relationships/image" Target="../media/image2742.png"/><Relationship Id="rId278" Type="http://schemas.openxmlformats.org/officeDocument/2006/relationships/image" Target="../media/image2752.png"/><Relationship Id="rId303" Type="http://schemas.openxmlformats.org/officeDocument/2006/relationships/customXml" Target="../ink/ink2907.xml"/><Relationship Id="rId42" Type="http://schemas.openxmlformats.org/officeDocument/2006/relationships/customXml" Target="../ink/ink2775.xml"/><Relationship Id="rId84" Type="http://schemas.openxmlformats.org/officeDocument/2006/relationships/customXml" Target="../ink/ink2796.xml"/><Relationship Id="rId138" Type="http://schemas.openxmlformats.org/officeDocument/2006/relationships/customXml" Target="../ink/ink2823.xml"/><Relationship Id="rId191" Type="http://schemas.openxmlformats.org/officeDocument/2006/relationships/customXml" Target="../ink/ink2850.xml"/><Relationship Id="rId205" Type="http://schemas.openxmlformats.org/officeDocument/2006/relationships/customXml" Target="../ink/ink2857.xml"/><Relationship Id="rId247" Type="http://schemas.openxmlformats.org/officeDocument/2006/relationships/image" Target="../media/image2737.png"/><Relationship Id="rId107" Type="http://schemas.openxmlformats.org/officeDocument/2006/relationships/image" Target="../media/image2669.png"/><Relationship Id="rId289" Type="http://schemas.openxmlformats.org/officeDocument/2006/relationships/customXml" Target="../ink/ink2900.xml"/><Relationship Id="rId11" Type="http://schemas.openxmlformats.org/officeDocument/2006/relationships/image" Target="../media/image2623.png"/><Relationship Id="rId53" Type="http://schemas.openxmlformats.org/officeDocument/2006/relationships/image" Target="../media/image2642.png"/><Relationship Id="rId149" Type="http://schemas.openxmlformats.org/officeDocument/2006/relationships/image" Target="../media/image2690.png"/><Relationship Id="rId314" Type="http://schemas.openxmlformats.org/officeDocument/2006/relationships/image" Target="../media/image2770.png"/><Relationship Id="rId95" Type="http://schemas.openxmlformats.org/officeDocument/2006/relationships/image" Target="../media/image2663.png"/><Relationship Id="rId160" Type="http://schemas.openxmlformats.org/officeDocument/2006/relationships/customXml" Target="../ink/ink2834.xml"/><Relationship Id="rId216" Type="http://schemas.openxmlformats.org/officeDocument/2006/relationships/image" Target="../media/image2723.png"/><Relationship Id="rId258" Type="http://schemas.openxmlformats.org/officeDocument/2006/relationships/customXml" Target="../ink/ink2884.xml"/><Relationship Id="rId22" Type="http://schemas.openxmlformats.org/officeDocument/2006/relationships/image" Target="../media/image2627.png"/><Relationship Id="rId64" Type="http://schemas.openxmlformats.org/officeDocument/2006/relationships/customXml" Target="../ink/ink2786.xml"/><Relationship Id="rId118" Type="http://schemas.openxmlformats.org/officeDocument/2006/relationships/customXml" Target="../ink/ink2813.xml"/><Relationship Id="rId325" Type="http://schemas.openxmlformats.org/officeDocument/2006/relationships/image" Target="../media/image2775.png"/><Relationship Id="rId171" Type="http://schemas.openxmlformats.org/officeDocument/2006/relationships/customXml" Target="../ink/ink2840.xml"/><Relationship Id="rId227" Type="http://schemas.openxmlformats.org/officeDocument/2006/relationships/customXml" Target="../ink/ink2868.xml"/><Relationship Id="rId269" Type="http://schemas.openxmlformats.org/officeDocument/2006/relationships/customXml" Target="../ink/ink2890.xml"/><Relationship Id="rId33" Type="http://schemas.openxmlformats.org/officeDocument/2006/relationships/image" Target="../media/image2633.png"/><Relationship Id="rId129" Type="http://schemas.openxmlformats.org/officeDocument/2006/relationships/image" Target="../media/image2680.png"/><Relationship Id="rId280" Type="http://schemas.openxmlformats.org/officeDocument/2006/relationships/image" Target="../media/image2753.png"/><Relationship Id="rId336" Type="http://schemas.openxmlformats.org/officeDocument/2006/relationships/customXml" Target="../ink/ink2924.xml"/><Relationship Id="rId75" Type="http://schemas.openxmlformats.org/officeDocument/2006/relationships/image" Target="../media/image2653.png"/><Relationship Id="rId140" Type="http://schemas.openxmlformats.org/officeDocument/2006/relationships/customXml" Target="../ink/ink2824.xml"/><Relationship Id="rId182" Type="http://schemas.openxmlformats.org/officeDocument/2006/relationships/image" Target="../media/image2706.png"/><Relationship Id="rId6" Type="http://schemas.openxmlformats.org/officeDocument/2006/relationships/customXml" Target="../ink/ink2757.xml"/><Relationship Id="rId238" Type="http://schemas.openxmlformats.org/officeDocument/2006/relationships/image" Target="../media/image2733.png"/><Relationship Id="rId291" Type="http://schemas.openxmlformats.org/officeDocument/2006/relationships/customXml" Target="../ink/ink2901.xml"/><Relationship Id="rId305" Type="http://schemas.openxmlformats.org/officeDocument/2006/relationships/customXml" Target="../ink/ink2908.xml"/><Relationship Id="rId44" Type="http://schemas.openxmlformats.org/officeDocument/2006/relationships/customXml" Target="../ink/ink2776.xml"/><Relationship Id="rId86" Type="http://schemas.openxmlformats.org/officeDocument/2006/relationships/customXml" Target="../ink/ink2797.xml"/><Relationship Id="rId151" Type="http://schemas.openxmlformats.org/officeDocument/2006/relationships/image" Target="../media/image2691.png"/><Relationship Id="rId193" Type="http://schemas.openxmlformats.org/officeDocument/2006/relationships/customXml" Target="../ink/ink2851.xml"/><Relationship Id="rId207" Type="http://schemas.openxmlformats.org/officeDocument/2006/relationships/customXml" Target="../ink/ink2858.xml"/><Relationship Id="rId249" Type="http://schemas.openxmlformats.org/officeDocument/2006/relationships/image" Target="../media/image2738.png"/><Relationship Id="rId13" Type="http://schemas.openxmlformats.org/officeDocument/2006/relationships/image" Target="../media/image2624.png"/><Relationship Id="rId109" Type="http://schemas.openxmlformats.org/officeDocument/2006/relationships/image" Target="../media/image2670.png"/><Relationship Id="rId260" Type="http://schemas.openxmlformats.org/officeDocument/2006/relationships/customXml" Target="../ink/ink2885.xml"/><Relationship Id="rId316" Type="http://schemas.openxmlformats.org/officeDocument/2006/relationships/image" Target="../media/image2771.png"/><Relationship Id="rId55" Type="http://schemas.openxmlformats.org/officeDocument/2006/relationships/image" Target="../media/image2643.png"/><Relationship Id="rId97" Type="http://schemas.openxmlformats.org/officeDocument/2006/relationships/image" Target="../media/image2664.png"/><Relationship Id="rId120" Type="http://schemas.openxmlformats.org/officeDocument/2006/relationships/customXml" Target="../ink/ink2814.xml"/><Relationship Id="rId162" Type="http://schemas.openxmlformats.org/officeDocument/2006/relationships/customXml" Target="../ink/ink2835.xml"/><Relationship Id="rId218" Type="http://schemas.openxmlformats.org/officeDocument/2006/relationships/image" Target="../media/image2327.png"/><Relationship Id="rId271" Type="http://schemas.openxmlformats.org/officeDocument/2006/relationships/customXml" Target="../ink/ink2891.xml"/><Relationship Id="rId24" Type="http://schemas.openxmlformats.org/officeDocument/2006/relationships/image" Target="../media/image2628.png"/><Relationship Id="rId66" Type="http://schemas.openxmlformats.org/officeDocument/2006/relationships/customXml" Target="../ink/ink2787.xml"/><Relationship Id="rId131" Type="http://schemas.openxmlformats.org/officeDocument/2006/relationships/image" Target="../media/image2681.png"/><Relationship Id="rId327" Type="http://schemas.openxmlformats.org/officeDocument/2006/relationships/image" Target="../media/image2776.png"/><Relationship Id="rId173" Type="http://schemas.openxmlformats.org/officeDocument/2006/relationships/customXml" Target="../ink/ink2841.xml"/><Relationship Id="rId229" Type="http://schemas.openxmlformats.org/officeDocument/2006/relationships/customXml" Target="../ink/ink2869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.xml"/><Relationship Id="rId299" Type="http://schemas.openxmlformats.org/officeDocument/2006/relationships/image" Target="../media/image149.png"/><Relationship Id="rId21" Type="http://schemas.openxmlformats.org/officeDocument/2006/relationships/customXml" Target="../ink/ink12.xml"/><Relationship Id="rId63" Type="http://schemas.openxmlformats.org/officeDocument/2006/relationships/customXml" Target="../ink/ink33.xml"/><Relationship Id="rId159" Type="http://schemas.openxmlformats.org/officeDocument/2006/relationships/customXml" Target="../ink/ink81.xml"/><Relationship Id="rId324" Type="http://schemas.openxmlformats.org/officeDocument/2006/relationships/customXml" Target="../ink/ink164.xml"/><Relationship Id="rId366" Type="http://schemas.openxmlformats.org/officeDocument/2006/relationships/customXml" Target="../ink/ink185.xml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268" Type="http://schemas.openxmlformats.org/officeDocument/2006/relationships/image" Target="../media/image134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customXml" Target="../ink/ink4.xml"/><Relationship Id="rId181" Type="http://schemas.openxmlformats.org/officeDocument/2006/relationships/customXml" Target="../ink/ink92.xml"/><Relationship Id="rId237" Type="http://schemas.openxmlformats.org/officeDocument/2006/relationships/customXml" Target="../ink/ink120.xml"/><Relationship Id="rId279" Type="http://schemas.openxmlformats.org/officeDocument/2006/relationships/customXml" Target="../ink/ink141.xml"/><Relationship Id="rId43" Type="http://schemas.openxmlformats.org/officeDocument/2006/relationships/customXml" Target="../ink/ink23.xml"/><Relationship Id="rId139" Type="http://schemas.openxmlformats.org/officeDocument/2006/relationships/customXml" Target="../ink/ink71.xml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388" Type="http://schemas.openxmlformats.org/officeDocument/2006/relationships/customXml" Target="../ink/ink196.xml"/><Relationship Id="rId85" Type="http://schemas.openxmlformats.org/officeDocument/2006/relationships/customXml" Target="../ink/ink44.xml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48" Type="http://schemas.openxmlformats.org/officeDocument/2006/relationships/image" Target="../media/image124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image" Target="../media/image27.png"/><Relationship Id="rId96" Type="http://schemas.openxmlformats.org/officeDocument/2006/relationships/image" Target="../media/image48.png"/><Relationship Id="rId161" Type="http://schemas.openxmlformats.org/officeDocument/2006/relationships/customXml" Target="../ink/ink82.xml"/><Relationship Id="rId217" Type="http://schemas.openxmlformats.org/officeDocument/2006/relationships/customXml" Target="../ink/ink110.xml"/><Relationship Id="rId399" Type="http://schemas.openxmlformats.org/officeDocument/2006/relationships/image" Target="../media/image199.png"/><Relationship Id="rId259" Type="http://schemas.openxmlformats.org/officeDocument/2006/relationships/customXml" Target="../ink/ink131.xml"/><Relationship Id="rId23" Type="http://schemas.openxmlformats.org/officeDocument/2006/relationships/customXml" Target="../ink/ink13.xml"/><Relationship Id="rId119" Type="http://schemas.openxmlformats.org/officeDocument/2006/relationships/customXml" Target="../ink/ink61.xml"/><Relationship Id="rId270" Type="http://schemas.openxmlformats.org/officeDocument/2006/relationships/image" Target="../media/image135.png"/><Relationship Id="rId326" Type="http://schemas.openxmlformats.org/officeDocument/2006/relationships/customXml" Target="../ink/ink165.xml"/><Relationship Id="rId65" Type="http://schemas.openxmlformats.org/officeDocument/2006/relationships/customXml" Target="../ink/ink34.xml"/><Relationship Id="rId130" Type="http://schemas.openxmlformats.org/officeDocument/2006/relationships/image" Target="../media/image65.png"/><Relationship Id="rId368" Type="http://schemas.openxmlformats.org/officeDocument/2006/relationships/customXml" Target="../ink/ink186.xml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281" Type="http://schemas.openxmlformats.org/officeDocument/2006/relationships/customXml" Target="../ink/ink142.xml"/><Relationship Id="rId337" Type="http://schemas.openxmlformats.org/officeDocument/2006/relationships/image" Target="../media/image168.png"/><Relationship Id="rId34" Type="http://schemas.openxmlformats.org/officeDocument/2006/relationships/image" Target="../media/image17.png"/><Relationship Id="rId76" Type="http://schemas.openxmlformats.org/officeDocument/2006/relationships/image" Target="../media/image38.png"/><Relationship Id="rId141" Type="http://schemas.openxmlformats.org/officeDocument/2006/relationships/customXml" Target="../ink/ink72.xml"/><Relationship Id="rId379" Type="http://schemas.openxmlformats.org/officeDocument/2006/relationships/image" Target="../media/image189.png"/><Relationship Id="rId7" Type="http://schemas.openxmlformats.org/officeDocument/2006/relationships/customXml" Target="../ink/ink5.xml"/><Relationship Id="rId183" Type="http://schemas.openxmlformats.org/officeDocument/2006/relationships/customXml" Target="../ink/ink93.xml"/><Relationship Id="rId239" Type="http://schemas.openxmlformats.org/officeDocument/2006/relationships/customXml" Target="../ink/ink121.xml"/><Relationship Id="rId390" Type="http://schemas.openxmlformats.org/officeDocument/2006/relationships/customXml" Target="../ink/ink197.xml"/><Relationship Id="rId250" Type="http://schemas.openxmlformats.org/officeDocument/2006/relationships/image" Target="../media/image125.png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5" Type="http://schemas.openxmlformats.org/officeDocument/2006/relationships/customXml" Target="../ink/ink24.xml"/><Relationship Id="rId87" Type="http://schemas.openxmlformats.org/officeDocument/2006/relationships/customXml" Target="../ink/ink45.xml"/><Relationship Id="rId110" Type="http://schemas.openxmlformats.org/officeDocument/2006/relationships/image" Target="../media/image55.png"/><Relationship Id="rId348" Type="http://schemas.openxmlformats.org/officeDocument/2006/relationships/customXml" Target="../ink/ink176.xml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261" Type="http://schemas.openxmlformats.org/officeDocument/2006/relationships/customXml" Target="../ink/ink132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image" Target="../media/image49.png"/><Relationship Id="rId121" Type="http://schemas.openxmlformats.org/officeDocument/2006/relationships/customXml" Target="../ink/ink62.xml"/><Relationship Id="rId163" Type="http://schemas.openxmlformats.org/officeDocument/2006/relationships/customXml" Target="../ink/ink83.xml"/><Relationship Id="rId219" Type="http://schemas.openxmlformats.org/officeDocument/2006/relationships/customXml" Target="../ink/ink111.xml"/><Relationship Id="rId370" Type="http://schemas.openxmlformats.org/officeDocument/2006/relationships/customXml" Target="../ink/ink187.xml"/><Relationship Id="rId230" Type="http://schemas.openxmlformats.org/officeDocument/2006/relationships/image" Target="../media/image115.png"/><Relationship Id="rId25" Type="http://schemas.openxmlformats.org/officeDocument/2006/relationships/customXml" Target="../ink/ink14.xml"/><Relationship Id="rId67" Type="http://schemas.openxmlformats.org/officeDocument/2006/relationships/customXml" Target="../ink/ink35.xml"/><Relationship Id="rId272" Type="http://schemas.openxmlformats.org/officeDocument/2006/relationships/image" Target="../media/image136.png"/><Relationship Id="rId328" Type="http://schemas.openxmlformats.org/officeDocument/2006/relationships/customXml" Target="../ink/ink166.xml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image" Target="../media/image190.png"/><Relationship Id="rId241" Type="http://schemas.openxmlformats.org/officeDocument/2006/relationships/customXml" Target="../ink/ink122.xml"/><Relationship Id="rId36" Type="http://schemas.openxmlformats.org/officeDocument/2006/relationships/image" Target="../media/image18.png"/><Relationship Id="rId283" Type="http://schemas.openxmlformats.org/officeDocument/2006/relationships/customXml" Target="../ink/ink143.xml"/><Relationship Id="rId339" Type="http://schemas.openxmlformats.org/officeDocument/2006/relationships/image" Target="../media/image169.png"/><Relationship Id="rId78" Type="http://schemas.openxmlformats.org/officeDocument/2006/relationships/image" Target="../media/image39.png"/><Relationship Id="rId101" Type="http://schemas.openxmlformats.org/officeDocument/2006/relationships/customXml" Target="../ink/ink52.xml"/><Relationship Id="rId143" Type="http://schemas.openxmlformats.org/officeDocument/2006/relationships/customXml" Target="../ink/ink73.xml"/><Relationship Id="rId185" Type="http://schemas.openxmlformats.org/officeDocument/2006/relationships/customXml" Target="../ink/ink94.xml"/><Relationship Id="rId350" Type="http://schemas.openxmlformats.org/officeDocument/2006/relationships/customXml" Target="../ink/ink177.xml"/><Relationship Id="rId9" Type="http://schemas.openxmlformats.org/officeDocument/2006/relationships/customXml" Target="../ink/ink6.xml"/><Relationship Id="rId210" Type="http://schemas.openxmlformats.org/officeDocument/2006/relationships/image" Target="../media/image105.png"/><Relationship Id="rId392" Type="http://schemas.openxmlformats.org/officeDocument/2006/relationships/customXml" Target="../ink/ink198.xml"/><Relationship Id="rId252" Type="http://schemas.openxmlformats.org/officeDocument/2006/relationships/image" Target="../media/image126.png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47" Type="http://schemas.openxmlformats.org/officeDocument/2006/relationships/customXml" Target="../ink/ink25.xml"/><Relationship Id="rId89" Type="http://schemas.openxmlformats.org/officeDocument/2006/relationships/customXml" Target="../ink/ink46.xml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image" Target="../media/image180.png"/><Relationship Id="rId196" Type="http://schemas.openxmlformats.org/officeDocument/2006/relationships/image" Target="../media/image98.png"/><Relationship Id="rId16" Type="http://schemas.openxmlformats.org/officeDocument/2006/relationships/image" Target="../media/image8.png"/><Relationship Id="rId221" Type="http://schemas.openxmlformats.org/officeDocument/2006/relationships/customXml" Target="../ink/ink112.xml"/><Relationship Id="rId263" Type="http://schemas.openxmlformats.org/officeDocument/2006/relationships/customXml" Target="../ink/ink133.xml"/><Relationship Id="rId319" Type="http://schemas.openxmlformats.org/officeDocument/2006/relationships/image" Target="../media/image159.png"/><Relationship Id="rId37" Type="http://schemas.openxmlformats.org/officeDocument/2006/relationships/customXml" Target="../ink/ink20.xml"/><Relationship Id="rId58" Type="http://schemas.openxmlformats.org/officeDocument/2006/relationships/image" Target="../media/image29.png"/><Relationship Id="rId79" Type="http://schemas.openxmlformats.org/officeDocument/2006/relationships/customXml" Target="../ink/ink41.xml"/><Relationship Id="rId102" Type="http://schemas.openxmlformats.org/officeDocument/2006/relationships/image" Target="../media/image51.png"/><Relationship Id="rId123" Type="http://schemas.openxmlformats.org/officeDocument/2006/relationships/customXml" Target="../ink/ink63.xml"/><Relationship Id="rId144" Type="http://schemas.openxmlformats.org/officeDocument/2006/relationships/image" Target="../media/image72.png"/><Relationship Id="rId330" Type="http://schemas.openxmlformats.org/officeDocument/2006/relationships/customXml" Target="../ink/ink167.xml"/><Relationship Id="rId90" Type="http://schemas.openxmlformats.org/officeDocument/2006/relationships/image" Target="../media/image45.png"/><Relationship Id="rId165" Type="http://schemas.openxmlformats.org/officeDocument/2006/relationships/customXml" Target="../ink/ink84.xml"/><Relationship Id="rId186" Type="http://schemas.openxmlformats.org/officeDocument/2006/relationships/image" Target="../media/image93.png"/><Relationship Id="rId351" Type="http://schemas.openxmlformats.org/officeDocument/2006/relationships/image" Target="../media/image175.png"/><Relationship Id="rId372" Type="http://schemas.openxmlformats.org/officeDocument/2006/relationships/customXml" Target="../ink/ink188.xml"/><Relationship Id="rId393" Type="http://schemas.openxmlformats.org/officeDocument/2006/relationships/image" Target="../media/image196.png"/><Relationship Id="rId211" Type="http://schemas.openxmlformats.org/officeDocument/2006/relationships/customXml" Target="../ink/ink107.xml"/><Relationship Id="rId232" Type="http://schemas.openxmlformats.org/officeDocument/2006/relationships/image" Target="../media/image116.png"/><Relationship Id="rId253" Type="http://schemas.openxmlformats.org/officeDocument/2006/relationships/customXml" Target="../ink/ink128.xml"/><Relationship Id="rId274" Type="http://schemas.openxmlformats.org/officeDocument/2006/relationships/image" Target="../media/image137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customXml" Target="../ink/ink15.xml"/><Relationship Id="rId48" Type="http://schemas.openxmlformats.org/officeDocument/2006/relationships/image" Target="../media/image24.png"/><Relationship Id="rId69" Type="http://schemas.openxmlformats.org/officeDocument/2006/relationships/customXml" Target="../ink/ink36.xml"/><Relationship Id="rId113" Type="http://schemas.openxmlformats.org/officeDocument/2006/relationships/customXml" Target="../ink/ink58.xml"/><Relationship Id="rId134" Type="http://schemas.openxmlformats.org/officeDocument/2006/relationships/image" Target="../media/image67.png"/><Relationship Id="rId320" Type="http://schemas.openxmlformats.org/officeDocument/2006/relationships/customXml" Target="../ink/ink162.xml"/><Relationship Id="rId80" Type="http://schemas.openxmlformats.org/officeDocument/2006/relationships/image" Target="../media/image40.png"/><Relationship Id="rId155" Type="http://schemas.openxmlformats.org/officeDocument/2006/relationships/customXml" Target="../ink/ink79.xml"/><Relationship Id="rId176" Type="http://schemas.openxmlformats.org/officeDocument/2006/relationships/image" Target="../media/image88.png"/><Relationship Id="rId197" Type="http://schemas.openxmlformats.org/officeDocument/2006/relationships/customXml" Target="../ink/ink100.xml"/><Relationship Id="rId341" Type="http://schemas.openxmlformats.org/officeDocument/2006/relationships/image" Target="../media/image170.png"/><Relationship Id="rId362" Type="http://schemas.openxmlformats.org/officeDocument/2006/relationships/customXml" Target="../ink/ink183.xml"/><Relationship Id="rId383" Type="http://schemas.openxmlformats.org/officeDocument/2006/relationships/image" Target="../media/image191.png"/><Relationship Id="rId201" Type="http://schemas.openxmlformats.org/officeDocument/2006/relationships/customXml" Target="../ink/ink102.xml"/><Relationship Id="rId222" Type="http://schemas.openxmlformats.org/officeDocument/2006/relationships/image" Target="../media/image111.png"/><Relationship Id="rId243" Type="http://schemas.openxmlformats.org/officeDocument/2006/relationships/customXml" Target="../ink/ink123.xml"/><Relationship Id="rId264" Type="http://schemas.openxmlformats.org/officeDocument/2006/relationships/image" Target="../media/image132.png"/><Relationship Id="rId285" Type="http://schemas.openxmlformats.org/officeDocument/2006/relationships/customXml" Target="../ink/ink144.xml"/><Relationship Id="rId17" Type="http://schemas.openxmlformats.org/officeDocument/2006/relationships/customXml" Target="../ink/ink10.xml"/><Relationship Id="rId38" Type="http://schemas.openxmlformats.org/officeDocument/2006/relationships/image" Target="../media/image19.png"/><Relationship Id="rId59" Type="http://schemas.openxmlformats.org/officeDocument/2006/relationships/customXml" Target="../ink/ink31.xml"/><Relationship Id="rId103" Type="http://schemas.openxmlformats.org/officeDocument/2006/relationships/customXml" Target="../ink/ink53.xml"/><Relationship Id="rId124" Type="http://schemas.openxmlformats.org/officeDocument/2006/relationships/image" Target="../media/image62.png"/><Relationship Id="rId310" Type="http://schemas.openxmlformats.org/officeDocument/2006/relationships/customXml" Target="../ink/ink157.xml"/><Relationship Id="rId70" Type="http://schemas.openxmlformats.org/officeDocument/2006/relationships/image" Target="../media/image35.png"/><Relationship Id="rId91" Type="http://schemas.openxmlformats.org/officeDocument/2006/relationships/customXml" Target="../ink/ink47.xml"/><Relationship Id="rId145" Type="http://schemas.openxmlformats.org/officeDocument/2006/relationships/customXml" Target="../ink/ink74.xml"/><Relationship Id="rId166" Type="http://schemas.openxmlformats.org/officeDocument/2006/relationships/image" Target="../media/image83.png"/><Relationship Id="rId187" Type="http://schemas.openxmlformats.org/officeDocument/2006/relationships/customXml" Target="../ink/ink95.xml"/><Relationship Id="rId331" Type="http://schemas.openxmlformats.org/officeDocument/2006/relationships/image" Target="../media/image165.png"/><Relationship Id="rId352" Type="http://schemas.openxmlformats.org/officeDocument/2006/relationships/customXml" Target="../ink/ink178.xml"/><Relationship Id="rId373" Type="http://schemas.openxmlformats.org/officeDocument/2006/relationships/image" Target="../media/image186.png"/><Relationship Id="rId394" Type="http://schemas.openxmlformats.org/officeDocument/2006/relationships/customXml" Target="../ink/ink19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33" Type="http://schemas.openxmlformats.org/officeDocument/2006/relationships/customXml" Target="../ink/ink118.xml"/><Relationship Id="rId254" Type="http://schemas.openxmlformats.org/officeDocument/2006/relationships/image" Target="../media/image127.png"/><Relationship Id="rId28" Type="http://schemas.openxmlformats.org/officeDocument/2006/relationships/image" Target="../media/image14.png"/><Relationship Id="rId49" Type="http://schemas.openxmlformats.org/officeDocument/2006/relationships/customXml" Target="../ink/ink26.xml"/><Relationship Id="rId114" Type="http://schemas.openxmlformats.org/officeDocument/2006/relationships/image" Target="../media/image57.png"/><Relationship Id="rId275" Type="http://schemas.openxmlformats.org/officeDocument/2006/relationships/customXml" Target="../ink/ink139.xml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60" Type="http://schemas.openxmlformats.org/officeDocument/2006/relationships/image" Target="../media/image30.png"/><Relationship Id="rId81" Type="http://schemas.openxmlformats.org/officeDocument/2006/relationships/customXml" Target="../ink/ink42.xml"/><Relationship Id="rId135" Type="http://schemas.openxmlformats.org/officeDocument/2006/relationships/customXml" Target="../ink/ink69.xml"/><Relationship Id="rId156" Type="http://schemas.openxmlformats.org/officeDocument/2006/relationships/image" Target="../media/image78.png"/><Relationship Id="rId177" Type="http://schemas.openxmlformats.org/officeDocument/2006/relationships/customXml" Target="../ink/ink90.xml"/><Relationship Id="rId198" Type="http://schemas.openxmlformats.org/officeDocument/2006/relationships/image" Target="../media/image99.png"/><Relationship Id="rId321" Type="http://schemas.openxmlformats.org/officeDocument/2006/relationships/image" Target="../media/image160.png"/><Relationship Id="rId342" Type="http://schemas.openxmlformats.org/officeDocument/2006/relationships/customXml" Target="../ink/ink173.xml"/><Relationship Id="rId363" Type="http://schemas.openxmlformats.org/officeDocument/2006/relationships/image" Target="../media/image181.png"/><Relationship Id="rId384" Type="http://schemas.openxmlformats.org/officeDocument/2006/relationships/customXml" Target="../ink/ink194.xml"/><Relationship Id="rId202" Type="http://schemas.openxmlformats.org/officeDocument/2006/relationships/image" Target="../media/image101.png"/><Relationship Id="rId223" Type="http://schemas.openxmlformats.org/officeDocument/2006/relationships/customXml" Target="../ink/ink113.xml"/><Relationship Id="rId244" Type="http://schemas.openxmlformats.org/officeDocument/2006/relationships/image" Target="../media/image122.png"/><Relationship Id="rId18" Type="http://schemas.openxmlformats.org/officeDocument/2006/relationships/image" Target="../media/image9.png"/><Relationship Id="rId39" Type="http://schemas.openxmlformats.org/officeDocument/2006/relationships/customXml" Target="../ink/ink21.xml"/><Relationship Id="rId265" Type="http://schemas.openxmlformats.org/officeDocument/2006/relationships/customXml" Target="../ink/ink134.xml"/><Relationship Id="rId286" Type="http://schemas.openxmlformats.org/officeDocument/2006/relationships/image" Target="../media/image143.png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4.xml"/><Relationship Id="rId146" Type="http://schemas.openxmlformats.org/officeDocument/2006/relationships/image" Target="../media/image73.png"/><Relationship Id="rId167" Type="http://schemas.openxmlformats.org/officeDocument/2006/relationships/customXml" Target="../ink/ink85.xml"/><Relationship Id="rId188" Type="http://schemas.openxmlformats.org/officeDocument/2006/relationships/image" Target="../media/image94.png"/><Relationship Id="rId311" Type="http://schemas.openxmlformats.org/officeDocument/2006/relationships/image" Target="../media/image155.png"/><Relationship Id="rId332" Type="http://schemas.openxmlformats.org/officeDocument/2006/relationships/customXml" Target="../ink/ink168.xml"/><Relationship Id="rId353" Type="http://schemas.openxmlformats.org/officeDocument/2006/relationships/image" Target="../media/image176.png"/><Relationship Id="rId374" Type="http://schemas.openxmlformats.org/officeDocument/2006/relationships/customXml" Target="../ink/ink189.xml"/><Relationship Id="rId395" Type="http://schemas.openxmlformats.org/officeDocument/2006/relationships/image" Target="../media/image197.png"/><Relationship Id="rId71" Type="http://schemas.openxmlformats.org/officeDocument/2006/relationships/customXml" Target="../ink/ink37.xml"/><Relationship Id="rId92" Type="http://schemas.openxmlformats.org/officeDocument/2006/relationships/image" Target="../media/image46.png"/><Relationship Id="rId213" Type="http://schemas.openxmlformats.org/officeDocument/2006/relationships/customXml" Target="../ink/ink108.xml"/><Relationship Id="rId234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6.xml"/><Relationship Id="rId255" Type="http://schemas.openxmlformats.org/officeDocument/2006/relationships/customXml" Target="../ink/ink129.xml"/><Relationship Id="rId276" Type="http://schemas.openxmlformats.org/officeDocument/2006/relationships/image" Target="../media/image138.png"/><Relationship Id="rId297" Type="http://schemas.openxmlformats.org/officeDocument/2006/relationships/image" Target="../media/image148.png"/><Relationship Id="rId40" Type="http://schemas.openxmlformats.org/officeDocument/2006/relationships/image" Target="../media/image20.png"/><Relationship Id="rId115" Type="http://schemas.openxmlformats.org/officeDocument/2006/relationships/customXml" Target="../ink/ink59.xml"/><Relationship Id="rId136" Type="http://schemas.openxmlformats.org/officeDocument/2006/relationships/image" Target="../media/image68.png"/><Relationship Id="rId157" Type="http://schemas.openxmlformats.org/officeDocument/2006/relationships/customXml" Target="../ink/ink80.xml"/><Relationship Id="rId178" Type="http://schemas.openxmlformats.org/officeDocument/2006/relationships/image" Target="../media/image89.png"/><Relationship Id="rId301" Type="http://schemas.openxmlformats.org/officeDocument/2006/relationships/image" Target="../media/image150.png"/><Relationship Id="rId322" Type="http://schemas.openxmlformats.org/officeDocument/2006/relationships/customXml" Target="../ink/ink163.xml"/><Relationship Id="rId343" Type="http://schemas.openxmlformats.org/officeDocument/2006/relationships/image" Target="../media/image171.png"/><Relationship Id="rId364" Type="http://schemas.openxmlformats.org/officeDocument/2006/relationships/customXml" Target="../ink/ink184.xml"/><Relationship Id="rId61" Type="http://schemas.openxmlformats.org/officeDocument/2006/relationships/customXml" Target="../ink/ink32.xml"/><Relationship Id="rId82" Type="http://schemas.openxmlformats.org/officeDocument/2006/relationships/image" Target="../media/image41.png"/><Relationship Id="rId199" Type="http://schemas.openxmlformats.org/officeDocument/2006/relationships/customXml" Target="../ink/ink101.xml"/><Relationship Id="rId203" Type="http://schemas.openxmlformats.org/officeDocument/2006/relationships/customXml" Target="../ink/ink103.xml"/><Relationship Id="rId385" Type="http://schemas.openxmlformats.org/officeDocument/2006/relationships/image" Target="../media/image192.png"/><Relationship Id="rId19" Type="http://schemas.openxmlformats.org/officeDocument/2006/relationships/customXml" Target="../ink/ink11.xml"/><Relationship Id="rId224" Type="http://schemas.openxmlformats.org/officeDocument/2006/relationships/image" Target="../media/image112.png"/><Relationship Id="rId245" Type="http://schemas.openxmlformats.org/officeDocument/2006/relationships/customXml" Target="../ink/ink124.xml"/><Relationship Id="rId266" Type="http://schemas.openxmlformats.org/officeDocument/2006/relationships/image" Target="../media/image133.png"/><Relationship Id="rId287" Type="http://schemas.openxmlformats.org/officeDocument/2006/relationships/customXml" Target="../ink/ink145.xml"/><Relationship Id="rId30" Type="http://schemas.openxmlformats.org/officeDocument/2006/relationships/image" Target="../media/image15.png"/><Relationship Id="rId105" Type="http://schemas.openxmlformats.org/officeDocument/2006/relationships/customXml" Target="../ink/ink54.xml"/><Relationship Id="rId126" Type="http://schemas.openxmlformats.org/officeDocument/2006/relationships/image" Target="../media/image63.png"/><Relationship Id="rId147" Type="http://schemas.openxmlformats.org/officeDocument/2006/relationships/customXml" Target="../ink/ink75.xml"/><Relationship Id="rId168" Type="http://schemas.openxmlformats.org/officeDocument/2006/relationships/image" Target="../media/image84.png"/><Relationship Id="rId312" Type="http://schemas.openxmlformats.org/officeDocument/2006/relationships/customXml" Target="../ink/ink158.xml"/><Relationship Id="rId333" Type="http://schemas.openxmlformats.org/officeDocument/2006/relationships/image" Target="../media/image166.png"/><Relationship Id="rId354" Type="http://schemas.openxmlformats.org/officeDocument/2006/relationships/customXml" Target="../ink/ink179.xml"/><Relationship Id="rId51" Type="http://schemas.openxmlformats.org/officeDocument/2006/relationships/customXml" Target="../ink/ink27.xml"/><Relationship Id="rId72" Type="http://schemas.openxmlformats.org/officeDocument/2006/relationships/image" Target="../media/image36.png"/><Relationship Id="rId93" Type="http://schemas.openxmlformats.org/officeDocument/2006/relationships/customXml" Target="../ink/ink48.xml"/><Relationship Id="rId189" Type="http://schemas.openxmlformats.org/officeDocument/2006/relationships/customXml" Target="../ink/ink96.xml"/><Relationship Id="rId375" Type="http://schemas.openxmlformats.org/officeDocument/2006/relationships/image" Target="../media/image187.png"/><Relationship Id="rId396" Type="http://schemas.openxmlformats.org/officeDocument/2006/relationships/customXml" Target="../ink/ink200.xml"/><Relationship Id="rId3" Type="http://schemas.openxmlformats.org/officeDocument/2006/relationships/customXml" Target="../ink/ink3.xml"/><Relationship Id="rId214" Type="http://schemas.openxmlformats.org/officeDocument/2006/relationships/image" Target="../media/image107.png"/><Relationship Id="rId235" Type="http://schemas.openxmlformats.org/officeDocument/2006/relationships/customXml" Target="../ink/ink119.xml"/><Relationship Id="rId256" Type="http://schemas.openxmlformats.org/officeDocument/2006/relationships/image" Target="../media/image128.png"/><Relationship Id="rId277" Type="http://schemas.openxmlformats.org/officeDocument/2006/relationships/customXml" Target="../ink/ink140.xml"/><Relationship Id="rId298" Type="http://schemas.openxmlformats.org/officeDocument/2006/relationships/customXml" Target="../ink/ink151.xml"/><Relationship Id="rId116" Type="http://schemas.openxmlformats.org/officeDocument/2006/relationships/image" Target="../media/image58.png"/><Relationship Id="rId137" Type="http://schemas.openxmlformats.org/officeDocument/2006/relationships/customXml" Target="../ink/ink70.xml"/><Relationship Id="rId158" Type="http://schemas.openxmlformats.org/officeDocument/2006/relationships/image" Target="../media/image79.png"/><Relationship Id="rId302" Type="http://schemas.openxmlformats.org/officeDocument/2006/relationships/customXml" Target="../ink/ink153.xml"/><Relationship Id="rId323" Type="http://schemas.openxmlformats.org/officeDocument/2006/relationships/image" Target="../media/image161.png"/><Relationship Id="rId344" Type="http://schemas.openxmlformats.org/officeDocument/2006/relationships/customXml" Target="../ink/ink174.xml"/><Relationship Id="rId20" Type="http://schemas.openxmlformats.org/officeDocument/2006/relationships/image" Target="../media/image10.png"/><Relationship Id="rId41" Type="http://schemas.openxmlformats.org/officeDocument/2006/relationships/customXml" Target="../ink/ink22.xml"/><Relationship Id="rId62" Type="http://schemas.openxmlformats.org/officeDocument/2006/relationships/image" Target="../media/image31.png"/><Relationship Id="rId83" Type="http://schemas.openxmlformats.org/officeDocument/2006/relationships/customXml" Target="../ink/ink43.xml"/><Relationship Id="rId179" Type="http://schemas.openxmlformats.org/officeDocument/2006/relationships/customXml" Target="../ink/ink91.xml"/><Relationship Id="rId365" Type="http://schemas.openxmlformats.org/officeDocument/2006/relationships/image" Target="../media/image182.png"/><Relationship Id="rId386" Type="http://schemas.openxmlformats.org/officeDocument/2006/relationships/customXml" Target="../ink/ink195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4.xml"/><Relationship Id="rId246" Type="http://schemas.openxmlformats.org/officeDocument/2006/relationships/image" Target="../media/image123.png"/><Relationship Id="rId267" Type="http://schemas.openxmlformats.org/officeDocument/2006/relationships/customXml" Target="../ink/ink135.xml"/><Relationship Id="rId288" Type="http://schemas.openxmlformats.org/officeDocument/2006/relationships/customXml" Target="../ink/ink146.xml"/><Relationship Id="rId106" Type="http://schemas.openxmlformats.org/officeDocument/2006/relationships/image" Target="../media/image53.png"/><Relationship Id="rId127" Type="http://schemas.openxmlformats.org/officeDocument/2006/relationships/customXml" Target="../ink/ink65.xml"/><Relationship Id="rId313" Type="http://schemas.openxmlformats.org/officeDocument/2006/relationships/image" Target="../media/image156.png"/><Relationship Id="rId10" Type="http://schemas.openxmlformats.org/officeDocument/2006/relationships/image" Target="../media/image5.png"/><Relationship Id="rId31" Type="http://schemas.openxmlformats.org/officeDocument/2006/relationships/customXml" Target="../ink/ink17.xml"/><Relationship Id="rId52" Type="http://schemas.openxmlformats.org/officeDocument/2006/relationships/image" Target="../media/image26.png"/><Relationship Id="rId73" Type="http://schemas.openxmlformats.org/officeDocument/2006/relationships/customXml" Target="../ink/ink38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86.xml"/><Relationship Id="rId334" Type="http://schemas.openxmlformats.org/officeDocument/2006/relationships/customXml" Target="../ink/ink169.xml"/><Relationship Id="rId355" Type="http://schemas.openxmlformats.org/officeDocument/2006/relationships/image" Target="../media/image177.png"/><Relationship Id="rId376" Type="http://schemas.openxmlformats.org/officeDocument/2006/relationships/customXml" Target="../ink/ink190.xml"/><Relationship Id="rId397" Type="http://schemas.openxmlformats.org/officeDocument/2006/relationships/image" Target="../media/image198.png"/><Relationship Id="rId4" Type="http://schemas.openxmlformats.org/officeDocument/2006/relationships/image" Target="../media/image2785.png"/><Relationship Id="rId180" Type="http://schemas.openxmlformats.org/officeDocument/2006/relationships/image" Target="../media/image90.png"/><Relationship Id="rId215" Type="http://schemas.openxmlformats.org/officeDocument/2006/relationships/customXml" Target="../ink/ink109.xml"/><Relationship Id="rId236" Type="http://schemas.openxmlformats.org/officeDocument/2006/relationships/image" Target="../media/image118.png"/><Relationship Id="rId257" Type="http://schemas.openxmlformats.org/officeDocument/2006/relationships/customXml" Target="../ink/ink130.xml"/><Relationship Id="rId278" Type="http://schemas.openxmlformats.org/officeDocument/2006/relationships/image" Target="../media/image139.png"/><Relationship Id="rId303" Type="http://schemas.openxmlformats.org/officeDocument/2006/relationships/image" Target="../media/image151.png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customXml" Target="../ink/ink97.xml"/><Relationship Id="rId205" Type="http://schemas.openxmlformats.org/officeDocument/2006/relationships/customXml" Target="../ink/ink104.xml"/><Relationship Id="rId247" Type="http://schemas.openxmlformats.org/officeDocument/2006/relationships/customXml" Target="../ink/ink125.xml"/><Relationship Id="rId107" Type="http://schemas.openxmlformats.org/officeDocument/2006/relationships/customXml" Target="../ink/ink55.xml"/><Relationship Id="rId289" Type="http://schemas.openxmlformats.org/officeDocument/2006/relationships/image" Target="../media/image144.png"/><Relationship Id="rId11" Type="http://schemas.openxmlformats.org/officeDocument/2006/relationships/customXml" Target="../ink/ink7.xml"/><Relationship Id="rId53" Type="http://schemas.openxmlformats.org/officeDocument/2006/relationships/customXml" Target="../ink/ink28.xml"/><Relationship Id="rId149" Type="http://schemas.openxmlformats.org/officeDocument/2006/relationships/customXml" Target="../ink/ink76.xml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398" Type="http://schemas.openxmlformats.org/officeDocument/2006/relationships/customXml" Target="../ink/ink201.xml"/><Relationship Id="rId95" Type="http://schemas.openxmlformats.org/officeDocument/2006/relationships/customXml" Target="../ink/ink49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258" Type="http://schemas.openxmlformats.org/officeDocument/2006/relationships/image" Target="../media/image129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customXml" Target="../ink/ink87.xml"/><Relationship Id="rId227" Type="http://schemas.openxmlformats.org/officeDocument/2006/relationships/customXml" Target="../ink/ink115.xml"/><Relationship Id="rId269" Type="http://schemas.openxmlformats.org/officeDocument/2006/relationships/customXml" Target="../ink/ink136.xml"/><Relationship Id="rId33" Type="http://schemas.openxmlformats.org/officeDocument/2006/relationships/customXml" Target="../ink/ink18.xml"/><Relationship Id="rId129" Type="http://schemas.openxmlformats.org/officeDocument/2006/relationships/customXml" Target="../ink/ink66.xml"/><Relationship Id="rId280" Type="http://schemas.openxmlformats.org/officeDocument/2006/relationships/image" Target="../media/image140.png"/><Relationship Id="rId336" Type="http://schemas.openxmlformats.org/officeDocument/2006/relationships/customXml" Target="../ink/ink170.xml"/><Relationship Id="rId75" Type="http://schemas.openxmlformats.org/officeDocument/2006/relationships/customXml" Target="../ink/ink39.xml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customXml" Target="../ink/ink191.xml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customXml" Target="../ink/ink77.xml"/><Relationship Id="rId389" Type="http://schemas.openxmlformats.org/officeDocument/2006/relationships/image" Target="../media/image194.png"/><Relationship Id="rId193" Type="http://schemas.openxmlformats.org/officeDocument/2006/relationships/customXml" Target="../ink/ink98.xml"/><Relationship Id="rId207" Type="http://schemas.openxmlformats.org/officeDocument/2006/relationships/customXml" Target="../ink/ink105.xml"/><Relationship Id="rId249" Type="http://schemas.openxmlformats.org/officeDocument/2006/relationships/customXml" Target="../ink/ink126.xml"/><Relationship Id="rId13" Type="http://schemas.openxmlformats.org/officeDocument/2006/relationships/customXml" Target="../ink/ink8.xml"/><Relationship Id="rId109" Type="http://schemas.openxmlformats.org/officeDocument/2006/relationships/customXml" Target="../ink/ink56.xml"/><Relationship Id="rId260" Type="http://schemas.openxmlformats.org/officeDocument/2006/relationships/image" Target="../media/image130.png"/><Relationship Id="rId316" Type="http://schemas.openxmlformats.org/officeDocument/2006/relationships/customXml" Target="../ink/ink160.xml"/><Relationship Id="rId55" Type="http://schemas.openxmlformats.org/officeDocument/2006/relationships/customXml" Target="../ink/ink29.xml"/><Relationship Id="rId97" Type="http://schemas.openxmlformats.org/officeDocument/2006/relationships/customXml" Target="../ink/ink50.xml"/><Relationship Id="rId120" Type="http://schemas.openxmlformats.org/officeDocument/2006/relationships/image" Target="../media/image60.png"/><Relationship Id="rId358" Type="http://schemas.openxmlformats.org/officeDocument/2006/relationships/customXml" Target="../ink/ink181.xml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271" Type="http://schemas.openxmlformats.org/officeDocument/2006/relationships/customXml" Target="../ink/ink137.xml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customXml" Target="../ink/ink67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customXml" Target="../ink/ink88.xml"/><Relationship Id="rId229" Type="http://schemas.openxmlformats.org/officeDocument/2006/relationships/customXml" Target="../ink/ink116.xml"/><Relationship Id="rId380" Type="http://schemas.openxmlformats.org/officeDocument/2006/relationships/customXml" Target="../ink/ink192.xml"/><Relationship Id="rId240" Type="http://schemas.openxmlformats.org/officeDocument/2006/relationships/image" Target="../media/image120.png"/><Relationship Id="rId35" Type="http://schemas.openxmlformats.org/officeDocument/2006/relationships/customXml" Target="../ink/ink19.xml"/><Relationship Id="rId77" Type="http://schemas.openxmlformats.org/officeDocument/2006/relationships/customXml" Target="../ink/ink40.xml"/><Relationship Id="rId100" Type="http://schemas.openxmlformats.org/officeDocument/2006/relationships/image" Target="../media/image50.png"/><Relationship Id="rId282" Type="http://schemas.openxmlformats.org/officeDocument/2006/relationships/image" Target="../media/image141.png"/><Relationship Id="rId338" Type="http://schemas.openxmlformats.org/officeDocument/2006/relationships/customXml" Target="../ink/ink171.xml"/><Relationship Id="rId8" Type="http://schemas.openxmlformats.org/officeDocument/2006/relationships/image" Target="../media/image4.png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image" Target="../media/image195.png"/><Relationship Id="rId251" Type="http://schemas.openxmlformats.org/officeDocument/2006/relationships/customXml" Target="../ink/ink127.xml"/><Relationship Id="rId46" Type="http://schemas.openxmlformats.org/officeDocument/2006/relationships/image" Target="../media/image23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image" Target="../media/image44.png"/><Relationship Id="rId111" Type="http://schemas.openxmlformats.org/officeDocument/2006/relationships/customXml" Target="../ink/ink57.xml"/><Relationship Id="rId153" Type="http://schemas.openxmlformats.org/officeDocument/2006/relationships/customXml" Target="../ink/ink78.xml"/><Relationship Id="rId195" Type="http://schemas.openxmlformats.org/officeDocument/2006/relationships/customXml" Target="../ink/ink99.xml"/><Relationship Id="rId209" Type="http://schemas.openxmlformats.org/officeDocument/2006/relationships/customXml" Target="../ink/ink106.xml"/><Relationship Id="rId360" Type="http://schemas.openxmlformats.org/officeDocument/2006/relationships/customXml" Target="../ink/ink182.xml"/><Relationship Id="rId220" Type="http://schemas.openxmlformats.org/officeDocument/2006/relationships/image" Target="../media/image110.png"/><Relationship Id="rId15" Type="http://schemas.openxmlformats.org/officeDocument/2006/relationships/customXml" Target="../ink/ink9.xml"/><Relationship Id="rId57" Type="http://schemas.openxmlformats.org/officeDocument/2006/relationships/customXml" Target="../ink/ink30.xml"/><Relationship Id="rId262" Type="http://schemas.openxmlformats.org/officeDocument/2006/relationships/image" Target="../media/image131.png"/><Relationship Id="rId318" Type="http://schemas.openxmlformats.org/officeDocument/2006/relationships/customXml" Target="../ink/ink161.xml"/><Relationship Id="rId99" Type="http://schemas.openxmlformats.org/officeDocument/2006/relationships/customXml" Target="../ink/ink51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image" Target="../media/image185.png"/><Relationship Id="rId26" Type="http://schemas.openxmlformats.org/officeDocument/2006/relationships/image" Target="../media/image13.png"/><Relationship Id="rId231" Type="http://schemas.openxmlformats.org/officeDocument/2006/relationships/customXml" Target="../ink/ink117.xml"/><Relationship Id="rId273" Type="http://schemas.openxmlformats.org/officeDocument/2006/relationships/customXml" Target="../ink/ink138.xml"/><Relationship Id="rId329" Type="http://schemas.openxmlformats.org/officeDocument/2006/relationships/image" Target="../media/image164.png"/><Relationship Id="rId68" Type="http://schemas.openxmlformats.org/officeDocument/2006/relationships/image" Target="../media/image34.png"/><Relationship Id="rId133" Type="http://schemas.openxmlformats.org/officeDocument/2006/relationships/customXml" Target="../ink/ink68.xml"/><Relationship Id="rId175" Type="http://schemas.openxmlformats.org/officeDocument/2006/relationships/customXml" Target="../ink/ink89.xml"/><Relationship Id="rId340" Type="http://schemas.openxmlformats.org/officeDocument/2006/relationships/customXml" Target="../ink/ink172.xml"/><Relationship Id="rId200" Type="http://schemas.openxmlformats.org/officeDocument/2006/relationships/image" Target="../media/image100.png"/><Relationship Id="rId382" Type="http://schemas.openxmlformats.org/officeDocument/2006/relationships/customXml" Target="../ink/ink193.xml"/><Relationship Id="rId242" Type="http://schemas.openxmlformats.org/officeDocument/2006/relationships/image" Target="../media/image121.png"/><Relationship Id="rId284" Type="http://schemas.openxmlformats.org/officeDocument/2006/relationships/image" Target="../media/image1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0.emf"/><Relationship Id="rId2" Type="http://schemas.openxmlformats.org/officeDocument/2006/relationships/image" Target="../media/image26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99" Type="http://schemas.openxmlformats.org/officeDocument/2006/relationships/image" Target="../media/image346.png"/><Relationship Id="rId21" Type="http://schemas.openxmlformats.org/officeDocument/2006/relationships/image" Target="../media/image209.png"/><Relationship Id="rId63" Type="http://schemas.openxmlformats.org/officeDocument/2006/relationships/image" Target="../media/image230.png"/><Relationship Id="rId159" Type="http://schemas.openxmlformats.org/officeDocument/2006/relationships/image" Target="../media/image278.png"/><Relationship Id="rId324" Type="http://schemas.openxmlformats.org/officeDocument/2006/relationships/image" Target="../media/image358.png"/><Relationship Id="rId366" Type="http://schemas.openxmlformats.org/officeDocument/2006/relationships/image" Target="../media/image378.png"/><Relationship Id="rId170" Type="http://schemas.openxmlformats.org/officeDocument/2006/relationships/customXml" Target="../ink/ink286.xml"/><Relationship Id="rId226" Type="http://schemas.openxmlformats.org/officeDocument/2006/relationships/customXml" Target="../ink/ink314.xml"/><Relationship Id="rId268" Type="http://schemas.openxmlformats.org/officeDocument/2006/relationships/customXml" Target="../ink/ink335.xml"/><Relationship Id="rId32" Type="http://schemas.openxmlformats.org/officeDocument/2006/relationships/customXml" Target="../ink/ink217.xml"/><Relationship Id="rId74" Type="http://schemas.openxmlformats.org/officeDocument/2006/relationships/customXml" Target="../ink/ink238.xml"/><Relationship Id="rId128" Type="http://schemas.openxmlformats.org/officeDocument/2006/relationships/customXml" Target="../ink/ink265.xml"/><Relationship Id="rId335" Type="http://schemas.openxmlformats.org/officeDocument/2006/relationships/customXml" Target="../ink/ink370.xml"/><Relationship Id="rId377" Type="http://schemas.openxmlformats.org/officeDocument/2006/relationships/customXml" Target="../ink/ink392.xml"/><Relationship Id="rId5" Type="http://schemas.openxmlformats.org/officeDocument/2006/relationships/image" Target="../media/image201.png"/><Relationship Id="rId181" Type="http://schemas.openxmlformats.org/officeDocument/2006/relationships/image" Target="../media/image289.png"/><Relationship Id="rId237" Type="http://schemas.openxmlformats.org/officeDocument/2006/relationships/image" Target="../media/image316.png"/><Relationship Id="rId279" Type="http://schemas.openxmlformats.org/officeDocument/2006/relationships/customXml" Target="../ink/ink341.xml"/><Relationship Id="rId43" Type="http://schemas.openxmlformats.org/officeDocument/2006/relationships/image" Target="../media/image220.png"/><Relationship Id="rId139" Type="http://schemas.openxmlformats.org/officeDocument/2006/relationships/image" Target="../media/image268.png"/><Relationship Id="rId290" Type="http://schemas.openxmlformats.org/officeDocument/2006/relationships/customXml" Target="../ink/ink347.xml"/><Relationship Id="rId304" Type="http://schemas.openxmlformats.org/officeDocument/2006/relationships/customXml" Target="../ink/ink354.xml"/><Relationship Id="rId346" Type="http://schemas.openxmlformats.org/officeDocument/2006/relationships/image" Target="../media/image369.png"/><Relationship Id="rId85" Type="http://schemas.openxmlformats.org/officeDocument/2006/relationships/image" Target="../media/image241.png"/><Relationship Id="rId150" Type="http://schemas.openxmlformats.org/officeDocument/2006/relationships/customXml" Target="../ink/ink276.xml"/><Relationship Id="rId192" Type="http://schemas.openxmlformats.org/officeDocument/2006/relationships/customXml" Target="../ink/ink297.xml"/><Relationship Id="rId206" Type="http://schemas.openxmlformats.org/officeDocument/2006/relationships/customXml" Target="../ink/ink304.xml"/><Relationship Id="rId248" Type="http://schemas.openxmlformats.org/officeDocument/2006/relationships/customXml" Target="../ink/ink325.xml"/><Relationship Id="rId12" Type="http://schemas.openxmlformats.org/officeDocument/2006/relationships/customXml" Target="../ink/ink207.xml"/><Relationship Id="rId108" Type="http://schemas.openxmlformats.org/officeDocument/2006/relationships/customXml" Target="../ink/ink255.xml"/><Relationship Id="rId315" Type="http://schemas.openxmlformats.org/officeDocument/2006/relationships/image" Target="../media/image354.png"/><Relationship Id="rId357" Type="http://schemas.openxmlformats.org/officeDocument/2006/relationships/image" Target="../media/image374.png"/><Relationship Id="rId54" Type="http://schemas.openxmlformats.org/officeDocument/2006/relationships/customXml" Target="../ink/ink228.xml"/><Relationship Id="rId96" Type="http://schemas.openxmlformats.org/officeDocument/2006/relationships/customXml" Target="../ink/ink249.xml"/><Relationship Id="rId161" Type="http://schemas.openxmlformats.org/officeDocument/2006/relationships/image" Target="../media/image279.png"/><Relationship Id="rId217" Type="http://schemas.openxmlformats.org/officeDocument/2006/relationships/image" Target="../media/image306.png"/><Relationship Id="rId259" Type="http://schemas.openxmlformats.org/officeDocument/2006/relationships/image" Target="../media/image327.png"/><Relationship Id="rId23" Type="http://schemas.openxmlformats.org/officeDocument/2006/relationships/image" Target="../media/image210.png"/><Relationship Id="rId119" Type="http://schemas.openxmlformats.org/officeDocument/2006/relationships/image" Target="../media/image258.png"/><Relationship Id="rId270" Type="http://schemas.openxmlformats.org/officeDocument/2006/relationships/customXml" Target="../ink/ink336.xml"/><Relationship Id="rId326" Type="http://schemas.openxmlformats.org/officeDocument/2006/relationships/image" Target="../media/image359.png"/><Relationship Id="rId65" Type="http://schemas.openxmlformats.org/officeDocument/2006/relationships/image" Target="../media/image231.png"/><Relationship Id="rId130" Type="http://schemas.openxmlformats.org/officeDocument/2006/relationships/customXml" Target="../ink/ink266.xml"/><Relationship Id="rId368" Type="http://schemas.openxmlformats.org/officeDocument/2006/relationships/image" Target="../media/image379.png"/><Relationship Id="rId172" Type="http://schemas.openxmlformats.org/officeDocument/2006/relationships/customXml" Target="../ink/ink287.xml"/><Relationship Id="rId228" Type="http://schemas.openxmlformats.org/officeDocument/2006/relationships/customXml" Target="../ink/ink315.xml"/><Relationship Id="rId281" Type="http://schemas.openxmlformats.org/officeDocument/2006/relationships/customXml" Target="../ink/ink342.xml"/><Relationship Id="rId337" Type="http://schemas.openxmlformats.org/officeDocument/2006/relationships/customXml" Target="../ink/ink371.xml"/><Relationship Id="rId34" Type="http://schemas.openxmlformats.org/officeDocument/2006/relationships/customXml" Target="../ink/ink218.xml"/><Relationship Id="rId76" Type="http://schemas.openxmlformats.org/officeDocument/2006/relationships/customXml" Target="../ink/ink239.xml"/><Relationship Id="rId141" Type="http://schemas.openxmlformats.org/officeDocument/2006/relationships/image" Target="../media/image269.png"/><Relationship Id="rId7" Type="http://schemas.openxmlformats.org/officeDocument/2006/relationships/image" Target="../media/image202.png"/><Relationship Id="rId183" Type="http://schemas.openxmlformats.org/officeDocument/2006/relationships/image" Target="../media/image290.png"/><Relationship Id="rId239" Type="http://schemas.openxmlformats.org/officeDocument/2006/relationships/image" Target="../media/image317.png"/><Relationship Id="rId250" Type="http://schemas.openxmlformats.org/officeDocument/2006/relationships/customXml" Target="../ink/ink326.xml"/><Relationship Id="rId292" Type="http://schemas.openxmlformats.org/officeDocument/2006/relationships/customXml" Target="../ink/ink348.xml"/><Relationship Id="rId306" Type="http://schemas.openxmlformats.org/officeDocument/2006/relationships/customXml" Target="../ink/ink355.xml"/><Relationship Id="rId45" Type="http://schemas.openxmlformats.org/officeDocument/2006/relationships/image" Target="../media/image221.png"/><Relationship Id="rId87" Type="http://schemas.openxmlformats.org/officeDocument/2006/relationships/image" Target="../media/image242.png"/><Relationship Id="rId110" Type="http://schemas.openxmlformats.org/officeDocument/2006/relationships/customXml" Target="../ink/ink256.xml"/><Relationship Id="rId348" Type="http://schemas.openxmlformats.org/officeDocument/2006/relationships/image" Target="../media/image370.png"/><Relationship Id="rId152" Type="http://schemas.openxmlformats.org/officeDocument/2006/relationships/customXml" Target="../ink/ink277.xml"/><Relationship Id="rId194" Type="http://schemas.openxmlformats.org/officeDocument/2006/relationships/customXml" Target="../ink/ink298.xml"/><Relationship Id="rId208" Type="http://schemas.openxmlformats.org/officeDocument/2006/relationships/customXml" Target="../ink/ink305.xml"/><Relationship Id="rId261" Type="http://schemas.openxmlformats.org/officeDocument/2006/relationships/image" Target="../media/image328.png"/><Relationship Id="rId14" Type="http://schemas.openxmlformats.org/officeDocument/2006/relationships/customXml" Target="../ink/ink208.xml"/><Relationship Id="rId56" Type="http://schemas.openxmlformats.org/officeDocument/2006/relationships/customXml" Target="../ink/ink229.xml"/><Relationship Id="rId317" Type="http://schemas.openxmlformats.org/officeDocument/2006/relationships/image" Target="../media/image355.png"/><Relationship Id="rId359" Type="http://schemas.openxmlformats.org/officeDocument/2006/relationships/customXml" Target="../ink/ink383.xml"/><Relationship Id="rId98" Type="http://schemas.openxmlformats.org/officeDocument/2006/relationships/customXml" Target="../ink/ink250.xml"/><Relationship Id="rId121" Type="http://schemas.openxmlformats.org/officeDocument/2006/relationships/image" Target="../media/image259.png"/><Relationship Id="rId163" Type="http://schemas.openxmlformats.org/officeDocument/2006/relationships/image" Target="../media/image280.png"/><Relationship Id="rId219" Type="http://schemas.openxmlformats.org/officeDocument/2006/relationships/image" Target="../media/image307.png"/><Relationship Id="rId370" Type="http://schemas.openxmlformats.org/officeDocument/2006/relationships/image" Target="../media/image380.png"/><Relationship Id="rId230" Type="http://schemas.openxmlformats.org/officeDocument/2006/relationships/customXml" Target="../ink/ink316.xml"/><Relationship Id="rId25" Type="http://schemas.openxmlformats.org/officeDocument/2006/relationships/image" Target="../media/image211.png"/><Relationship Id="rId67" Type="http://schemas.openxmlformats.org/officeDocument/2006/relationships/image" Target="../media/image232.png"/><Relationship Id="rId272" Type="http://schemas.openxmlformats.org/officeDocument/2006/relationships/customXml" Target="../ink/ink337.xml"/><Relationship Id="rId328" Type="http://schemas.openxmlformats.org/officeDocument/2006/relationships/image" Target="../media/image360.png"/><Relationship Id="rId132" Type="http://schemas.openxmlformats.org/officeDocument/2006/relationships/customXml" Target="../ink/ink267.xml"/><Relationship Id="rId174" Type="http://schemas.openxmlformats.org/officeDocument/2006/relationships/customXml" Target="../ink/ink288.xml"/><Relationship Id="rId241" Type="http://schemas.openxmlformats.org/officeDocument/2006/relationships/image" Target="../media/image318.png"/><Relationship Id="rId36" Type="http://schemas.openxmlformats.org/officeDocument/2006/relationships/customXml" Target="../ink/ink219.xml"/><Relationship Id="rId283" Type="http://schemas.openxmlformats.org/officeDocument/2006/relationships/customXml" Target="../ink/ink343.xml"/><Relationship Id="rId339" Type="http://schemas.openxmlformats.org/officeDocument/2006/relationships/customXml" Target="../ink/ink372.xml"/><Relationship Id="rId78" Type="http://schemas.openxmlformats.org/officeDocument/2006/relationships/customXml" Target="../ink/ink240.xml"/><Relationship Id="rId101" Type="http://schemas.openxmlformats.org/officeDocument/2006/relationships/image" Target="../media/image249.png"/><Relationship Id="rId143" Type="http://schemas.openxmlformats.org/officeDocument/2006/relationships/image" Target="../media/image270.png"/><Relationship Id="rId185" Type="http://schemas.openxmlformats.org/officeDocument/2006/relationships/image" Target="../media/image291.png"/><Relationship Id="rId350" Type="http://schemas.openxmlformats.org/officeDocument/2006/relationships/image" Target="../media/image371.png"/><Relationship Id="rId9" Type="http://schemas.openxmlformats.org/officeDocument/2006/relationships/image" Target="../media/image203.png"/><Relationship Id="rId210" Type="http://schemas.openxmlformats.org/officeDocument/2006/relationships/customXml" Target="../ink/ink306.xml"/><Relationship Id="rId26" Type="http://schemas.openxmlformats.org/officeDocument/2006/relationships/customXml" Target="../ink/ink214.xml"/><Relationship Id="rId231" Type="http://schemas.openxmlformats.org/officeDocument/2006/relationships/image" Target="../media/image313.png"/><Relationship Id="rId252" Type="http://schemas.openxmlformats.org/officeDocument/2006/relationships/customXml" Target="../ink/ink327.xml"/><Relationship Id="rId273" Type="http://schemas.openxmlformats.org/officeDocument/2006/relationships/image" Target="../media/image334.png"/><Relationship Id="rId294" Type="http://schemas.openxmlformats.org/officeDocument/2006/relationships/customXml" Target="../ink/ink349.xml"/><Relationship Id="rId308" Type="http://schemas.openxmlformats.org/officeDocument/2006/relationships/customXml" Target="../ink/ink356.xml"/><Relationship Id="rId329" Type="http://schemas.openxmlformats.org/officeDocument/2006/relationships/customXml" Target="../ink/ink367.xml"/><Relationship Id="rId47" Type="http://schemas.openxmlformats.org/officeDocument/2006/relationships/image" Target="../media/image222.png"/><Relationship Id="rId68" Type="http://schemas.openxmlformats.org/officeDocument/2006/relationships/customXml" Target="../ink/ink235.xml"/><Relationship Id="rId89" Type="http://schemas.openxmlformats.org/officeDocument/2006/relationships/image" Target="../media/image243.png"/><Relationship Id="rId112" Type="http://schemas.openxmlformats.org/officeDocument/2006/relationships/customXml" Target="../ink/ink257.xml"/><Relationship Id="rId133" Type="http://schemas.openxmlformats.org/officeDocument/2006/relationships/image" Target="../media/image265.png"/><Relationship Id="rId154" Type="http://schemas.openxmlformats.org/officeDocument/2006/relationships/customXml" Target="../ink/ink278.xml"/><Relationship Id="rId175" Type="http://schemas.openxmlformats.org/officeDocument/2006/relationships/image" Target="../media/image286.png"/><Relationship Id="rId340" Type="http://schemas.openxmlformats.org/officeDocument/2006/relationships/image" Target="../media/image366.png"/><Relationship Id="rId361" Type="http://schemas.openxmlformats.org/officeDocument/2006/relationships/customXml" Target="../ink/ink384.xml"/><Relationship Id="rId196" Type="http://schemas.openxmlformats.org/officeDocument/2006/relationships/customXml" Target="../ink/ink299.xml"/><Relationship Id="rId200" Type="http://schemas.openxmlformats.org/officeDocument/2006/relationships/customXml" Target="../ink/ink301.xml"/><Relationship Id="rId16" Type="http://schemas.openxmlformats.org/officeDocument/2006/relationships/customXml" Target="../ink/ink209.xml"/><Relationship Id="rId221" Type="http://schemas.openxmlformats.org/officeDocument/2006/relationships/image" Target="../media/image308.png"/><Relationship Id="rId242" Type="http://schemas.openxmlformats.org/officeDocument/2006/relationships/customXml" Target="../ink/ink322.xml"/><Relationship Id="rId263" Type="http://schemas.openxmlformats.org/officeDocument/2006/relationships/image" Target="../media/image329.png"/><Relationship Id="rId284" Type="http://schemas.openxmlformats.org/officeDocument/2006/relationships/image" Target="../media/image339.png"/><Relationship Id="rId319" Type="http://schemas.openxmlformats.org/officeDocument/2006/relationships/image" Target="../media/image356.png"/><Relationship Id="rId37" Type="http://schemas.openxmlformats.org/officeDocument/2006/relationships/image" Target="../media/image217.png"/><Relationship Id="rId58" Type="http://schemas.openxmlformats.org/officeDocument/2006/relationships/customXml" Target="../ink/ink230.xml"/><Relationship Id="rId79" Type="http://schemas.openxmlformats.org/officeDocument/2006/relationships/image" Target="../media/image238.png"/><Relationship Id="rId102" Type="http://schemas.openxmlformats.org/officeDocument/2006/relationships/customXml" Target="../ink/ink252.xml"/><Relationship Id="rId123" Type="http://schemas.openxmlformats.org/officeDocument/2006/relationships/image" Target="../media/image260.png"/><Relationship Id="rId144" Type="http://schemas.openxmlformats.org/officeDocument/2006/relationships/customXml" Target="../ink/ink273.xml"/><Relationship Id="rId330" Type="http://schemas.openxmlformats.org/officeDocument/2006/relationships/image" Target="../media/image361.png"/><Relationship Id="rId90" Type="http://schemas.openxmlformats.org/officeDocument/2006/relationships/customXml" Target="../ink/ink246.xml"/><Relationship Id="rId165" Type="http://schemas.openxmlformats.org/officeDocument/2006/relationships/image" Target="../media/image281.png"/><Relationship Id="rId186" Type="http://schemas.openxmlformats.org/officeDocument/2006/relationships/customXml" Target="../ink/ink294.xml"/><Relationship Id="rId351" Type="http://schemas.openxmlformats.org/officeDocument/2006/relationships/customXml" Target="../ink/ink378.xml"/><Relationship Id="rId372" Type="http://schemas.openxmlformats.org/officeDocument/2006/relationships/image" Target="../media/image381.png"/><Relationship Id="rId211" Type="http://schemas.openxmlformats.org/officeDocument/2006/relationships/image" Target="../media/image303.png"/><Relationship Id="rId232" Type="http://schemas.openxmlformats.org/officeDocument/2006/relationships/customXml" Target="../ink/ink317.xml"/><Relationship Id="rId253" Type="http://schemas.openxmlformats.org/officeDocument/2006/relationships/image" Target="../media/image324.png"/><Relationship Id="rId274" Type="http://schemas.openxmlformats.org/officeDocument/2006/relationships/customXml" Target="../ink/ink338.xml"/><Relationship Id="rId295" Type="http://schemas.openxmlformats.org/officeDocument/2006/relationships/image" Target="../media/image344.png"/><Relationship Id="rId309" Type="http://schemas.openxmlformats.org/officeDocument/2006/relationships/image" Target="../media/image351.png"/><Relationship Id="rId27" Type="http://schemas.openxmlformats.org/officeDocument/2006/relationships/image" Target="../media/image212.png"/><Relationship Id="rId48" Type="http://schemas.openxmlformats.org/officeDocument/2006/relationships/customXml" Target="../ink/ink225.xml"/><Relationship Id="rId69" Type="http://schemas.openxmlformats.org/officeDocument/2006/relationships/image" Target="../media/image233.png"/><Relationship Id="rId113" Type="http://schemas.openxmlformats.org/officeDocument/2006/relationships/image" Target="../media/image255.png"/><Relationship Id="rId134" Type="http://schemas.openxmlformats.org/officeDocument/2006/relationships/customXml" Target="../ink/ink268.xml"/><Relationship Id="rId320" Type="http://schemas.openxmlformats.org/officeDocument/2006/relationships/customXml" Target="../ink/ink362.xml"/><Relationship Id="rId80" Type="http://schemas.openxmlformats.org/officeDocument/2006/relationships/customXml" Target="../ink/ink241.xml"/><Relationship Id="rId155" Type="http://schemas.openxmlformats.org/officeDocument/2006/relationships/image" Target="../media/image276.png"/><Relationship Id="rId176" Type="http://schemas.openxmlformats.org/officeDocument/2006/relationships/customXml" Target="../ink/ink289.xml"/><Relationship Id="rId197" Type="http://schemas.openxmlformats.org/officeDocument/2006/relationships/image" Target="../media/image297.png"/><Relationship Id="rId341" Type="http://schemas.openxmlformats.org/officeDocument/2006/relationships/customXml" Target="../ink/ink373.xml"/><Relationship Id="rId362" Type="http://schemas.openxmlformats.org/officeDocument/2006/relationships/image" Target="../media/image376.png"/><Relationship Id="rId201" Type="http://schemas.openxmlformats.org/officeDocument/2006/relationships/image" Target="../media/image298.png"/><Relationship Id="rId222" Type="http://schemas.openxmlformats.org/officeDocument/2006/relationships/customXml" Target="../ink/ink312.xml"/><Relationship Id="rId243" Type="http://schemas.openxmlformats.org/officeDocument/2006/relationships/image" Target="../media/image319.png"/><Relationship Id="rId264" Type="http://schemas.openxmlformats.org/officeDocument/2006/relationships/customXml" Target="../ink/ink333.xml"/><Relationship Id="rId285" Type="http://schemas.openxmlformats.org/officeDocument/2006/relationships/customXml" Target="../ink/ink344.xml"/><Relationship Id="rId17" Type="http://schemas.openxmlformats.org/officeDocument/2006/relationships/image" Target="../media/image207.png"/><Relationship Id="rId38" Type="http://schemas.openxmlformats.org/officeDocument/2006/relationships/customXml" Target="../ink/ink220.xml"/><Relationship Id="rId59" Type="http://schemas.openxmlformats.org/officeDocument/2006/relationships/image" Target="../media/image228.png"/><Relationship Id="rId103" Type="http://schemas.openxmlformats.org/officeDocument/2006/relationships/image" Target="../media/image250.png"/><Relationship Id="rId124" Type="http://schemas.openxmlformats.org/officeDocument/2006/relationships/customXml" Target="../ink/ink263.xml"/><Relationship Id="rId310" Type="http://schemas.openxmlformats.org/officeDocument/2006/relationships/customXml" Target="../ink/ink357.xml"/><Relationship Id="rId70" Type="http://schemas.openxmlformats.org/officeDocument/2006/relationships/customXml" Target="../ink/ink236.xml"/><Relationship Id="rId91" Type="http://schemas.openxmlformats.org/officeDocument/2006/relationships/image" Target="../media/image244.png"/><Relationship Id="rId145" Type="http://schemas.openxmlformats.org/officeDocument/2006/relationships/image" Target="../media/image271.png"/><Relationship Id="rId166" Type="http://schemas.openxmlformats.org/officeDocument/2006/relationships/customXml" Target="../ink/ink284.xml"/><Relationship Id="rId187" Type="http://schemas.openxmlformats.org/officeDocument/2006/relationships/image" Target="../media/image292.png"/><Relationship Id="rId331" Type="http://schemas.openxmlformats.org/officeDocument/2006/relationships/customXml" Target="../ink/ink368.xml"/><Relationship Id="rId352" Type="http://schemas.openxmlformats.org/officeDocument/2006/relationships/image" Target="../media/image372.png"/><Relationship Id="rId373" Type="http://schemas.openxmlformats.org/officeDocument/2006/relationships/customXml" Target="../ink/ink39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7.xml"/><Relationship Id="rId233" Type="http://schemas.openxmlformats.org/officeDocument/2006/relationships/image" Target="../media/image314.png"/><Relationship Id="rId254" Type="http://schemas.openxmlformats.org/officeDocument/2006/relationships/customXml" Target="../ink/ink328.xml"/><Relationship Id="rId28" Type="http://schemas.openxmlformats.org/officeDocument/2006/relationships/customXml" Target="../ink/ink215.xml"/><Relationship Id="rId49" Type="http://schemas.openxmlformats.org/officeDocument/2006/relationships/image" Target="../media/image223.png"/><Relationship Id="rId114" Type="http://schemas.openxmlformats.org/officeDocument/2006/relationships/customXml" Target="../ink/ink258.xml"/><Relationship Id="rId275" Type="http://schemas.openxmlformats.org/officeDocument/2006/relationships/image" Target="../media/image335.png"/><Relationship Id="rId296" Type="http://schemas.openxmlformats.org/officeDocument/2006/relationships/customXml" Target="../ink/ink350.xml"/><Relationship Id="rId300" Type="http://schemas.openxmlformats.org/officeDocument/2006/relationships/customXml" Target="../ink/ink352.xml"/><Relationship Id="rId60" Type="http://schemas.openxmlformats.org/officeDocument/2006/relationships/customXml" Target="../ink/ink231.xml"/><Relationship Id="rId81" Type="http://schemas.openxmlformats.org/officeDocument/2006/relationships/image" Target="../media/image239.png"/><Relationship Id="rId135" Type="http://schemas.openxmlformats.org/officeDocument/2006/relationships/image" Target="../media/image266.png"/><Relationship Id="rId156" Type="http://schemas.openxmlformats.org/officeDocument/2006/relationships/customXml" Target="../ink/ink279.xml"/><Relationship Id="rId177" Type="http://schemas.openxmlformats.org/officeDocument/2006/relationships/image" Target="../media/image287.png"/><Relationship Id="rId198" Type="http://schemas.openxmlformats.org/officeDocument/2006/relationships/customXml" Target="../ink/ink300.xml"/><Relationship Id="rId321" Type="http://schemas.openxmlformats.org/officeDocument/2006/relationships/customXml" Target="../ink/ink363.xml"/><Relationship Id="rId342" Type="http://schemas.openxmlformats.org/officeDocument/2006/relationships/image" Target="../media/image367.png"/><Relationship Id="rId363" Type="http://schemas.openxmlformats.org/officeDocument/2006/relationships/customXml" Target="../ink/ink385.xml"/><Relationship Id="rId202" Type="http://schemas.openxmlformats.org/officeDocument/2006/relationships/customXml" Target="../ink/ink302.xml"/><Relationship Id="rId223" Type="http://schemas.openxmlformats.org/officeDocument/2006/relationships/image" Target="../media/image309.png"/><Relationship Id="rId244" Type="http://schemas.openxmlformats.org/officeDocument/2006/relationships/customXml" Target="../ink/ink323.xml"/><Relationship Id="rId18" Type="http://schemas.openxmlformats.org/officeDocument/2006/relationships/customXml" Target="../ink/ink210.xml"/><Relationship Id="rId39" Type="http://schemas.openxmlformats.org/officeDocument/2006/relationships/image" Target="../media/image218.png"/><Relationship Id="rId265" Type="http://schemas.openxmlformats.org/officeDocument/2006/relationships/image" Target="../media/image330.png"/><Relationship Id="rId286" Type="http://schemas.openxmlformats.org/officeDocument/2006/relationships/image" Target="../media/image340.png"/><Relationship Id="rId50" Type="http://schemas.openxmlformats.org/officeDocument/2006/relationships/customXml" Target="../ink/ink226.xml"/><Relationship Id="rId104" Type="http://schemas.openxmlformats.org/officeDocument/2006/relationships/customXml" Target="../ink/ink253.xml"/><Relationship Id="rId125" Type="http://schemas.openxmlformats.org/officeDocument/2006/relationships/image" Target="../media/image261.png"/><Relationship Id="rId146" Type="http://schemas.openxmlformats.org/officeDocument/2006/relationships/customXml" Target="../ink/ink274.xml"/><Relationship Id="rId167" Type="http://schemas.openxmlformats.org/officeDocument/2006/relationships/image" Target="../media/image282.png"/><Relationship Id="rId188" Type="http://schemas.openxmlformats.org/officeDocument/2006/relationships/customXml" Target="../ink/ink295.xml"/><Relationship Id="rId311" Type="http://schemas.openxmlformats.org/officeDocument/2006/relationships/image" Target="../media/image352.png"/><Relationship Id="rId332" Type="http://schemas.openxmlformats.org/officeDocument/2006/relationships/image" Target="../media/image362.png"/><Relationship Id="rId353" Type="http://schemas.openxmlformats.org/officeDocument/2006/relationships/customXml" Target="../ink/ink379.xml"/><Relationship Id="rId374" Type="http://schemas.openxmlformats.org/officeDocument/2006/relationships/image" Target="../media/image382.png"/><Relationship Id="rId71" Type="http://schemas.openxmlformats.org/officeDocument/2006/relationships/image" Target="../media/image234.png"/><Relationship Id="rId92" Type="http://schemas.openxmlformats.org/officeDocument/2006/relationships/customXml" Target="../ink/ink247.xml"/><Relationship Id="rId213" Type="http://schemas.openxmlformats.org/officeDocument/2006/relationships/image" Target="../media/image304.png"/><Relationship Id="rId234" Type="http://schemas.openxmlformats.org/officeDocument/2006/relationships/customXml" Target="../ink/ink318.xml"/><Relationship Id="rId2" Type="http://schemas.openxmlformats.org/officeDocument/2006/relationships/customXml" Target="../ink/ink202.xml"/><Relationship Id="rId29" Type="http://schemas.openxmlformats.org/officeDocument/2006/relationships/image" Target="../media/image213.png"/><Relationship Id="rId255" Type="http://schemas.openxmlformats.org/officeDocument/2006/relationships/image" Target="../media/image325.png"/><Relationship Id="rId276" Type="http://schemas.openxmlformats.org/officeDocument/2006/relationships/customXml" Target="../ink/ink339.xml"/><Relationship Id="rId297" Type="http://schemas.openxmlformats.org/officeDocument/2006/relationships/image" Target="../media/image345.png"/><Relationship Id="rId40" Type="http://schemas.openxmlformats.org/officeDocument/2006/relationships/customXml" Target="../ink/ink221.xml"/><Relationship Id="rId115" Type="http://schemas.openxmlformats.org/officeDocument/2006/relationships/image" Target="../media/image256.png"/><Relationship Id="rId136" Type="http://schemas.openxmlformats.org/officeDocument/2006/relationships/customXml" Target="../ink/ink269.xml"/><Relationship Id="rId157" Type="http://schemas.openxmlformats.org/officeDocument/2006/relationships/image" Target="../media/image277.png"/><Relationship Id="rId178" Type="http://schemas.openxmlformats.org/officeDocument/2006/relationships/customXml" Target="../ink/ink290.xml"/><Relationship Id="rId301" Type="http://schemas.openxmlformats.org/officeDocument/2006/relationships/image" Target="../media/image347.png"/><Relationship Id="rId322" Type="http://schemas.openxmlformats.org/officeDocument/2006/relationships/image" Target="../media/image357.png"/><Relationship Id="rId343" Type="http://schemas.openxmlformats.org/officeDocument/2006/relationships/customXml" Target="../ink/ink374.xml"/><Relationship Id="rId364" Type="http://schemas.openxmlformats.org/officeDocument/2006/relationships/image" Target="../media/image377.png"/><Relationship Id="rId61" Type="http://schemas.openxmlformats.org/officeDocument/2006/relationships/image" Target="../media/image229.png"/><Relationship Id="rId82" Type="http://schemas.openxmlformats.org/officeDocument/2006/relationships/customXml" Target="../ink/ink242.xml"/><Relationship Id="rId199" Type="http://schemas.openxmlformats.org/officeDocument/2006/relationships/image" Target="../media/image117.png"/><Relationship Id="rId203" Type="http://schemas.openxmlformats.org/officeDocument/2006/relationships/image" Target="../media/image299.png"/><Relationship Id="rId19" Type="http://schemas.openxmlformats.org/officeDocument/2006/relationships/image" Target="../media/image208.png"/><Relationship Id="rId224" Type="http://schemas.openxmlformats.org/officeDocument/2006/relationships/customXml" Target="../ink/ink313.xml"/><Relationship Id="rId245" Type="http://schemas.openxmlformats.org/officeDocument/2006/relationships/image" Target="../media/image320.png"/><Relationship Id="rId266" Type="http://schemas.openxmlformats.org/officeDocument/2006/relationships/customXml" Target="../ink/ink334.xml"/><Relationship Id="rId287" Type="http://schemas.openxmlformats.org/officeDocument/2006/relationships/customXml" Target="../ink/ink345.xml"/><Relationship Id="rId30" Type="http://schemas.openxmlformats.org/officeDocument/2006/relationships/customXml" Target="../ink/ink216.xml"/><Relationship Id="rId105" Type="http://schemas.openxmlformats.org/officeDocument/2006/relationships/image" Target="../media/image251.png"/><Relationship Id="rId126" Type="http://schemas.openxmlformats.org/officeDocument/2006/relationships/customXml" Target="../ink/ink264.xml"/><Relationship Id="rId147" Type="http://schemas.openxmlformats.org/officeDocument/2006/relationships/image" Target="../media/image272.png"/><Relationship Id="rId168" Type="http://schemas.openxmlformats.org/officeDocument/2006/relationships/customXml" Target="../ink/ink285.xml"/><Relationship Id="rId312" Type="http://schemas.openxmlformats.org/officeDocument/2006/relationships/customXml" Target="../ink/ink358.xml"/><Relationship Id="rId333" Type="http://schemas.openxmlformats.org/officeDocument/2006/relationships/customXml" Target="../ink/ink369.xml"/><Relationship Id="rId354" Type="http://schemas.openxmlformats.org/officeDocument/2006/relationships/customXml" Target="../ink/ink380.xml"/><Relationship Id="rId51" Type="http://schemas.openxmlformats.org/officeDocument/2006/relationships/image" Target="../media/image224.png"/><Relationship Id="rId72" Type="http://schemas.openxmlformats.org/officeDocument/2006/relationships/customXml" Target="../ink/ink237.xml"/><Relationship Id="rId93" Type="http://schemas.openxmlformats.org/officeDocument/2006/relationships/image" Target="../media/image245.png"/><Relationship Id="rId189" Type="http://schemas.openxmlformats.org/officeDocument/2006/relationships/image" Target="../media/image293.png"/><Relationship Id="rId375" Type="http://schemas.openxmlformats.org/officeDocument/2006/relationships/customXml" Target="../ink/ink391.xml"/><Relationship Id="rId3" Type="http://schemas.openxmlformats.org/officeDocument/2006/relationships/image" Target="../media/image200.png"/><Relationship Id="rId214" Type="http://schemas.openxmlformats.org/officeDocument/2006/relationships/customXml" Target="../ink/ink308.xml"/><Relationship Id="rId235" Type="http://schemas.openxmlformats.org/officeDocument/2006/relationships/image" Target="../media/image315.png"/><Relationship Id="rId256" Type="http://schemas.openxmlformats.org/officeDocument/2006/relationships/customXml" Target="../ink/ink329.xml"/><Relationship Id="rId277" Type="http://schemas.openxmlformats.org/officeDocument/2006/relationships/customXml" Target="../ink/ink340.xml"/><Relationship Id="rId298" Type="http://schemas.openxmlformats.org/officeDocument/2006/relationships/customXml" Target="../ink/ink351.xml"/><Relationship Id="rId116" Type="http://schemas.openxmlformats.org/officeDocument/2006/relationships/customXml" Target="../ink/ink259.xml"/><Relationship Id="rId137" Type="http://schemas.openxmlformats.org/officeDocument/2006/relationships/image" Target="../media/image267.png"/><Relationship Id="rId158" Type="http://schemas.openxmlformats.org/officeDocument/2006/relationships/customXml" Target="../ink/ink280.xml"/><Relationship Id="rId302" Type="http://schemas.openxmlformats.org/officeDocument/2006/relationships/customXml" Target="../ink/ink353.xml"/><Relationship Id="rId323" Type="http://schemas.openxmlformats.org/officeDocument/2006/relationships/customXml" Target="../ink/ink364.xml"/><Relationship Id="rId344" Type="http://schemas.openxmlformats.org/officeDocument/2006/relationships/image" Target="../media/image368.png"/><Relationship Id="rId20" Type="http://schemas.openxmlformats.org/officeDocument/2006/relationships/customXml" Target="../ink/ink211.xml"/><Relationship Id="rId41" Type="http://schemas.openxmlformats.org/officeDocument/2006/relationships/image" Target="../media/image219.png"/><Relationship Id="rId62" Type="http://schemas.openxmlformats.org/officeDocument/2006/relationships/customXml" Target="../ink/ink232.xml"/><Relationship Id="rId83" Type="http://schemas.openxmlformats.org/officeDocument/2006/relationships/image" Target="../media/image240.png"/><Relationship Id="rId179" Type="http://schemas.openxmlformats.org/officeDocument/2006/relationships/image" Target="../media/image288.png"/><Relationship Id="rId365" Type="http://schemas.openxmlformats.org/officeDocument/2006/relationships/customXml" Target="../ink/ink386.xml"/><Relationship Id="rId190" Type="http://schemas.openxmlformats.org/officeDocument/2006/relationships/customXml" Target="../ink/ink296.xml"/><Relationship Id="rId204" Type="http://schemas.openxmlformats.org/officeDocument/2006/relationships/customXml" Target="../ink/ink303.xml"/><Relationship Id="rId225" Type="http://schemas.openxmlformats.org/officeDocument/2006/relationships/image" Target="../media/image310.png"/><Relationship Id="rId246" Type="http://schemas.openxmlformats.org/officeDocument/2006/relationships/customXml" Target="../ink/ink324.xml"/><Relationship Id="rId267" Type="http://schemas.openxmlformats.org/officeDocument/2006/relationships/image" Target="../media/image331.png"/><Relationship Id="rId288" Type="http://schemas.openxmlformats.org/officeDocument/2006/relationships/image" Target="../media/image341.png"/><Relationship Id="rId106" Type="http://schemas.openxmlformats.org/officeDocument/2006/relationships/customXml" Target="../ink/ink254.xml"/><Relationship Id="rId127" Type="http://schemas.openxmlformats.org/officeDocument/2006/relationships/image" Target="../media/image262.png"/><Relationship Id="rId313" Type="http://schemas.openxmlformats.org/officeDocument/2006/relationships/image" Target="../media/image353.png"/><Relationship Id="rId10" Type="http://schemas.openxmlformats.org/officeDocument/2006/relationships/customXml" Target="../ink/ink206.xml"/><Relationship Id="rId31" Type="http://schemas.openxmlformats.org/officeDocument/2006/relationships/image" Target="../media/image214.png"/><Relationship Id="rId52" Type="http://schemas.openxmlformats.org/officeDocument/2006/relationships/customXml" Target="../ink/ink227.xml"/><Relationship Id="rId73" Type="http://schemas.openxmlformats.org/officeDocument/2006/relationships/image" Target="../media/image235.png"/><Relationship Id="rId94" Type="http://schemas.openxmlformats.org/officeDocument/2006/relationships/customXml" Target="../ink/ink248.xml"/><Relationship Id="rId148" Type="http://schemas.openxmlformats.org/officeDocument/2006/relationships/customXml" Target="../ink/ink275.xml"/><Relationship Id="rId169" Type="http://schemas.openxmlformats.org/officeDocument/2006/relationships/image" Target="../media/image283.png"/><Relationship Id="rId334" Type="http://schemas.openxmlformats.org/officeDocument/2006/relationships/image" Target="../media/image363.png"/><Relationship Id="rId355" Type="http://schemas.openxmlformats.org/officeDocument/2006/relationships/image" Target="../media/image373.png"/><Relationship Id="rId376" Type="http://schemas.openxmlformats.org/officeDocument/2006/relationships/image" Target="../media/image383.png"/><Relationship Id="rId4" Type="http://schemas.openxmlformats.org/officeDocument/2006/relationships/customXml" Target="../ink/ink203.xml"/><Relationship Id="rId180" Type="http://schemas.openxmlformats.org/officeDocument/2006/relationships/customXml" Target="../ink/ink291.xml"/><Relationship Id="rId215" Type="http://schemas.openxmlformats.org/officeDocument/2006/relationships/image" Target="../media/image305.png"/><Relationship Id="rId236" Type="http://schemas.openxmlformats.org/officeDocument/2006/relationships/customXml" Target="../ink/ink319.xml"/><Relationship Id="rId257" Type="http://schemas.openxmlformats.org/officeDocument/2006/relationships/image" Target="../media/image326.png"/><Relationship Id="rId278" Type="http://schemas.openxmlformats.org/officeDocument/2006/relationships/image" Target="../media/image336.png"/><Relationship Id="rId303" Type="http://schemas.openxmlformats.org/officeDocument/2006/relationships/image" Target="../media/image348.png"/><Relationship Id="rId42" Type="http://schemas.openxmlformats.org/officeDocument/2006/relationships/customXml" Target="../ink/ink222.xml"/><Relationship Id="rId84" Type="http://schemas.openxmlformats.org/officeDocument/2006/relationships/customXml" Target="../ink/ink243.xml"/><Relationship Id="rId138" Type="http://schemas.openxmlformats.org/officeDocument/2006/relationships/customXml" Target="../ink/ink270.xml"/><Relationship Id="rId345" Type="http://schemas.openxmlformats.org/officeDocument/2006/relationships/customXml" Target="../ink/ink375.xml"/><Relationship Id="rId191" Type="http://schemas.openxmlformats.org/officeDocument/2006/relationships/image" Target="../media/image294.png"/><Relationship Id="rId205" Type="http://schemas.openxmlformats.org/officeDocument/2006/relationships/image" Target="../media/image300.png"/><Relationship Id="rId247" Type="http://schemas.openxmlformats.org/officeDocument/2006/relationships/image" Target="../media/image321.png"/><Relationship Id="rId107" Type="http://schemas.openxmlformats.org/officeDocument/2006/relationships/image" Target="../media/image252.png"/><Relationship Id="rId289" Type="http://schemas.openxmlformats.org/officeDocument/2006/relationships/customXml" Target="../ink/ink346.xml"/><Relationship Id="rId11" Type="http://schemas.openxmlformats.org/officeDocument/2006/relationships/image" Target="../media/image204.png"/><Relationship Id="rId53" Type="http://schemas.openxmlformats.org/officeDocument/2006/relationships/image" Target="../media/image225.png"/><Relationship Id="rId149" Type="http://schemas.openxmlformats.org/officeDocument/2006/relationships/image" Target="../media/image273.png"/><Relationship Id="rId314" Type="http://schemas.openxmlformats.org/officeDocument/2006/relationships/customXml" Target="../ink/ink359.xml"/><Relationship Id="rId356" Type="http://schemas.openxmlformats.org/officeDocument/2006/relationships/customXml" Target="../ink/ink381.xml"/><Relationship Id="rId95" Type="http://schemas.openxmlformats.org/officeDocument/2006/relationships/image" Target="../media/image246.png"/><Relationship Id="rId160" Type="http://schemas.openxmlformats.org/officeDocument/2006/relationships/customXml" Target="../ink/ink281.xml"/><Relationship Id="rId216" Type="http://schemas.openxmlformats.org/officeDocument/2006/relationships/customXml" Target="../ink/ink309.xml"/><Relationship Id="rId258" Type="http://schemas.openxmlformats.org/officeDocument/2006/relationships/customXml" Target="../ink/ink330.xml"/><Relationship Id="rId22" Type="http://schemas.openxmlformats.org/officeDocument/2006/relationships/customXml" Target="../ink/ink212.xml"/><Relationship Id="rId64" Type="http://schemas.openxmlformats.org/officeDocument/2006/relationships/customXml" Target="../ink/ink233.xml"/><Relationship Id="rId118" Type="http://schemas.openxmlformats.org/officeDocument/2006/relationships/customXml" Target="../ink/ink260.xml"/><Relationship Id="rId325" Type="http://schemas.openxmlformats.org/officeDocument/2006/relationships/customXml" Target="../ink/ink365.xml"/><Relationship Id="rId367" Type="http://schemas.openxmlformats.org/officeDocument/2006/relationships/customXml" Target="../ink/ink387.xml"/><Relationship Id="rId171" Type="http://schemas.openxmlformats.org/officeDocument/2006/relationships/image" Target="../media/image284.png"/><Relationship Id="rId227" Type="http://schemas.openxmlformats.org/officeDocument/2006/relationships/image" Target="../media/image311.png"/><Relationship Id="rId269" Type="http://schemas.openxmlformats.org/officeDocument/2006/relationships/image" Target="../media/image332.png"/><Relationship Id="rId33" Type="http://schemas.openxmlformats.org/officeDocument/2006/relationships/image" Target="../media/image215.png"/><Relationship Id="rId129" Type="http://schemas.openxmlformats.org/officeDocument/2006/relationships/image" Target="../media/image263.png"/><Relationship Id="rId280" Type="http://schemas.openxmlformats.org/officeDocument/2006/relationships/image" Target="../media/image337.png"/><Relationship Id="rId336" Type="http://schemas.openxmlformats.org/officeDocument/2006/relationships/image" Target="../media/image364.png"/><Relationship Id="rId75" Type="http://schemas.openxmlformats.org/officeDocument/2006/relationships/image" Target="../media/image236.png"/><Relationship Id="rId140" Type="http://schemas.openxmlformats.org/officeDocument/2006/relationships/customXml" Target="../ink/ink271.xml"/><Relationship Id="rId182" Type="http://schemas.openxmlformats.org/officeDocument/2006/relationships/customXml" Target="../ink/ink292.xml"/><Relationship Id="rId378" Type="http://schemas.openxmlformats.org/officeDocument/2006/relationships/image" Target="../media/image384.png"/><Relationship Id="rId6" Type="http://schemas.openxmlformats.org/officeDocument/2006/relationships/customXml" Target="../ink/ink204.xml"/><Relationship Id="rId238" Type="http://schemas.openxmlformats.org/officeDocument/2006/relationships/customXml" Target="../ink/ink320.xml"/><Relationship Id="rId291" Type="http://schemas.openxmlformats.org/officeDocument/2006/relationships/image" Target="../media/image342.png"/><Relationship Id="rId305" Type="http://schemas.openxmlformats.org/officeDocument/2006/relationships/image" Target="../media/image349.png"/><Relationship Id="rId347" Type="http://schemas.openxmlformats.org/officeDocument/2006/relationships/customXml" Target="../ink/ink376.xml"/><Relationship Id="rId44" Type="http://schemas.openxmlformats.org/officeDocument/2006/relationships/customXml" Target="../ink/ink223.xml"/><Relationship Id="rId86" Type="http://schemas.openxmlformats.org/officeDocument/2006/relationships/customXml" Target="../ink/ink244.xml"/><Relationship Id="rId151" Type="http://schemas.openxmlformats.org/officeDocument/2006/relationships/image" Target="../media/image274.png"/><Relationship Id="rId193" Type="http://schemas.openxmlformats.org/officeDocument/2006/relationships/image" Target="../media/image295.png"/><Relationship Id="rId207" Type="http://schemas.openxmlformats.org/officeDocument/2006/relationships/image" Target="../media/image301.png"/><Relationship Id="rId249" Type="http://schemas.openxmlformats.org/officeDocument/2006/relationships/image" Target="../media/image322.png"/><Relationship Id="rId13" Type="http://schemas.openxmlformats.org/officeDocument/2006/relationships/image" Target="../media/image205.png"/><Relationship Id="rId109" Type="http://schemas.openxmlformats.org/officeDocument/2006/relationships/image" Target="../media/image253.png"/><Relationship Id="rId260" Type="http://schemas.openxmlformats.org/officeDocument/2006/relationships/customXml" Target="../ink/ink331.xml"/><Relationship Id="rId316" Type="http://schemas.openxmlformats.org/officeDocument/2006/relationships/customXml" Target="../ink/ink360.xml"/><Relationship Id="rId55" Type="http://schemas.openxmlformats.org/officeDocument/2006/relationships/image" Target="../media/image226.png"/><Relationship Id="rId97" Type="http://schemas.openxmlformats.org/officeDocument/2006/relationships/image" Target="../media/image247.png"/><Relationship Id="rId120" Type="http://schemas.openxmlformats.org/officeDocument/2006/relationships/customXml" Target="../ink/ink261.xml"/><Relationship Id="rId358" Type="http://schemas.openxmlformats.org/officeDocument/2006/relationships/customXml" Target="../ink/ink382.xml"/><Relationship Id="rId162" Type="http://schemas.openxmlformats.org/officeDocument/2006/relationships/customXml" Target="../ink/ink282.xml"/><Relationship Id="rId218" Type="http://schemas.openxmlformats.org/officeDocument/2006/relationships/customXml" Target="../ink/ink310.xml"/><Relationship Id="rId271" Type="http://schemas.openxmlformats.org/officeDocument/2006/relationships/image" Target="../media/image333.png"/><Relationship Id="rId24" Type="http://schemas.openxmlformats.org/officeDocument/2006/relationships/customXml" Target="../ink/ink213.xml"/><Relationship Id="rId66" Type="http://schemas.openxmlformats.org/officeDocument/2006/relationships/customXml" Target="../ink/ink234.xml"/><Relationship Id="rId131" Type="http://schemas.openxmlformats.org/officeDocument/2006/relationships/image" Target="../media/image264.png"/><Relationship Id="rId327" Type="http://schemas.openxmlformats.org/officeDocument/2006/relationships/customXml" Target="../ink/ink366.xml"/><Relationship Id="rId369" Type="http://schemas.openxmlformats.org/officeDocument/2006/relationships/customXml" Target="../ink/ink388.xml"/><Relationship Id="rId173" Type="http://schemas.openxmlformats.org/officeDocument/2006/relationships/image" Target="../media/image285.png"/><Relationship Id="rId229" Type="http://schemas.openxmlformats.org/officeDocument/2006/relationships/image" Target="../media/image312.png"/><Relationship Id="rId240" Type="http://schemas.openxmlformats.org/officeDocument/2006/relationships/customXml" Target="../ink/ink321.xml"/><Relationship Id="rId35" Type="http://schemas.openxmlformats.org/officeDocument/2006/relationships/image" Target="../media/image216.png"/><Relationship Id="rId77" Type="http://schemas.openxmlformats.org/officeDocument/2006/relationships/image" Target="../media/image237.png"/><Relationship Id="rId100" Type="http://schemas.openxmlformats.org/officeDocument/2006/relationships/customXml" Target="../ink/ink251.xml"/><Relationship Id="rId282" Type="http://schemas.openxmlformats.org/officeDocument/2006/relationships/image" Target="../media/image338.png"/><Relationship Id="rId338" Type="http://schemas.openxmlformats.org/officeDocument/2006/relationships/image" Target="../media/image365.png"/><Relationship Id="rId8" Type="http://schemas.openxmlformats.org/officeDocument/2006/relationships/customXml" Target="../ink/ink205.xml"/><Relationship Id="rId142" Type="http://schemas.openxmlformats.org/officeDocument/2006/relationships/customXml" Target="../ink/ink272.xml"/><Relationship Id="rId184" Type="http://schemas.openxmlformats.org/officeDocument/2006/relationships/customXml" Target="../ink/ink293.xml"/><Relationship Id="rId251" Type="http://schemas.openxmlformats.org/officeDocument/2006/relationships/image" Target="../media/image323.png"/><Relationship Id="rId46" Type="http://schemas.openxmlformats.org/officeDocument/2006/relationships/customXml" Target="../ink/ink224.xml"/><Relationship Id="rId293" Type="http://schemas.openxmlformats.org/officeDocument/2006/relationships/image" Target="../media/image343.png"/><Relationship Id="rId307" Type="http://schemas.openxmlformats.org/officeDocument/2006/relationships/image" Target="../media/image350.png"/><Relationship Id="rId349" Type="http://schemas.openxmlformats.org/officeDocument/2006/relationships/customXml" Target="../ink/ink377.xml"/><Relationship Id="rId88" Type="http://schemas.openxmlformats.org/officeDocument/2006/relationships/customXml" Target="../ink/ink245.xml"/><Relationship Id="rId111" Type="http://schemas.openxmlformats.org/officeDocument/2006/relationships/image" Target="../media/image254.png"/><Relationship Id="rId153" Type="http://schemas.openxmlformats.org/officeDocument/2006/relationships/image" Target="../media/image275.png"/><Relationship Id="rId195" Type="http://schemas.openxmlformats.org/officeDocument/2006/relationships/image" Target="../media/image296.png"/><Relationship Id="rId209" Type="http://schemas.openxmlformats.org/officeDocument/2006/relationships/image" Target="../media/image302.png"/><Relationship Id="rId360" Type="http://schemas.openxmlformats.org/officeDocument/2006/relationships/image" Target="../media/image375.png"/><Relationship Id="rId220" Type="http://schemas.openxmlformats.org/officeDocument/2006/relationships/customXml" Target="../ink/ink311.xml"/><Relationship Id="rId15" Type="http://schemas.openxmlformats.org/officeDocument/2006/relationships/image" Target="../media/image206.png"/><Relationship Id="rId57" Type="http://schemas.openxmlformats.org/officeDocument/2006/relationships/image" Target="../media/image227.png"/><Relationship Id="rId262" Type="http://schemas.openxmlformats.org/officeDocument/2006/relationships/customXml" Target="../ink/ink332.xml"/><Relationship Id="rId318" Type="http://schemas.openxmlformats.org/officeDocument/2006/relationships/customXml" Target="../ink/ink361.xml"/><Relationship Id="rId99" Type="http://schemas.openxmlformats.org/officeDocument/2006/relationships/image" Target="../media/image248.png"/><Relationship Id="rId122" Type="http://schemas.openxmlformats.org/officeDocument/2006/relationships/customXml" Target="../ink/ink262.xml"/><Relationship Id="rId164" Type="http://schemas.openxmlformats.org/officeDocument/2006/relationships/customXml" Target="../ink/ink283.xml"/><Relationship Id="rId371" Type="http://schemas.openxmlformats.org/officeDocument/2006/relationships/customXml" Target="../ink/ink38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42.png"/><Relationship Id="rId671" Type="http://schemas.openxmlformats.org/officeDocument/2006/relationships/customXml" Target="../ink/ink730.xml"/><Relationship Id="rId21" Type="http://schemas.openxmlformats.org/officeDocument/2006/relationships/image" Target="../media/image394.png"/><Relationship Id="rId324" Type="http://schemas.openxmlformats.org/officeDocument/2006/relationships/customXml" Target="../ink/ink555.xml"/><Relationship Id="rId531" Type="http://schemas.openxmlformats.org/officeDocument/2006/relationships/customXml" Target="../ink/ink659.xml"/><Relationship Id="rId629" Type="http://schemas.openxmlformats.org/officeDocument/2006/relationships/customXml" Target="../ink/ink709.xml"/><Relationship Id="rId170" Type="http://schemas.openxmlformats.org/officeDocument/2006/relationships/customXml" Target="../ink/ink477.xml"/><Relationship Id="rId268" Type="http://schemas.openxmlformats.org/officeDocument/2006/relationships/customXml" Target="../ink/ink527.xml"/><Relationship Id="rId475" Type="http://schemas.openxmlformats.org/officeDocument/2006/relationships/customXml" Target="../ink/ink631.xml"/><Relationship Id="rId682" Type="http://schemas.openxmlformats.org/officeDocument/2006/relationships/image" Target="../media/image722.png"/><Relationship Id="rId32" Type="http://schemas.openxmlformats.org/officeDocument/2006/relationships/customXml" Target="../ink/ink408.xml"/><Relationship Id="rId128" Type="http://schemas.openxmlformats.org/officeDocument/2006/relationships/customXml" Target="../ink/ink456.xml"/><Relationship Id="rId335" Type="http://schemas.openxmlformats.org/officeDocument/2006/relationships/image" Target="../media/image550.png"/><Relationship Id="rId542" Type="http://schemas.openxmlformats.org/officeDocument/2006/relationships/image" Target="../media/image653.png"/><Relationship Id="rId181" Type="http://schemas.openxmlformats.org/officeDocument/2006/relationships/customXml" Target="../ink/ink483.xml"/><Relationship Id="rId402" Type="http://schemas.openxmlformats.org/officeDocument/2006/relationships/image" Target="../media/image583.png"/><Relationship Id="rId279" Type="http://schemas.openxmlformats.org/officeDocument/2006/relationships/image" Target="../media/image522.png"/><Relationship Id="rId486" Type="http://schemas.openxmlformats.org/officeDocument/2006/relationships/image" Target="../media/image625.png"/><Relationship Id="rId693" Type="http://schemas.openxmlformats.org/officeDocument/2006/relationships/customXml" Target="../ink/ink741.xml"/><Relationship Id="rId707" Type="http://schemas.openxmlformats.org/officeDocument/2006/relationships/customXml" Target="../ink/ink748.xml"/><Relationship Id="rId43" Type="http://schemas.openxmlformats.org/officeDocument/2006/relationships/image" Target="../media/image405.png"/><Relationship Id="rId139" Type="http://schemas.openxmlformats.org/officeDocument/2006/relationships/image" Target="../media/image453.png"/><Relationship Id="rId346" Type="http://schemas.openxmlformats.org/officeDocument/2006/relationships/image" Target="../media/image555.png"/><Relationship Id="rId553" Type="http://schemas.openxmlformats.org/officeDocument/2006/relationships/customXml" Target="../ink/ink670.xml"/><Relationship Id="rId192" Type="http://schemas.openxmlformats.org/officeDocument/2006/relationships/image" Target="../media/image479.png"/><Relationship Id="rId206" Type="http://schemas.openxmlformats.org/officeDocument/2006/relationships/image" Target="../media/image486.png"/><Relationship Id="rId413" Type="http://schemas.openxmlformats.org/officeDocument/2006/relationships/customXml" Target="../ink/ink600.xml"/><Relationship Id="rId497" Type="http://schemas.openxmlformats.org/officeDocument/2006/relationships/customXml" Target="../ink/ink642.xml"/><Relationship Id="rId620" Type="http://schemas.openxmlformats.org/officeDocument/2006/relationships/image" Target="../media/image691.png"/><Relationship Id="rId357" Type="http://schemas.openxmlformats.org/officeDocument/2006/relationships/customXml" Target="../ink/ink572.xml"/><Relationship Id="rId54" Type="http://schemas.openxmlformats.org/officeDocument/2006/relationships/customXml" Target="../ink/ink419.xml"/><Relationship Id="rId217" Type="http://schemas.openxmlformats.org/officeDocument/2006/relationships/customXml" Target="../ink/ink501.xml"/><Relationship Id="rId564" Type="http://schemas.openxmlformats.org/officeDocument/2006/relationships/customXml" Target="../ink/ink676.xml"/><Relationship Id="rId424" Type="http://schemas.openxmlformats.org/officeDocument/2006/relationships/image" Target="../media/image594.png"/><Relationship Id="rId631" Type="http://schemas.openxmlformats.org/officeDocument/2006/relationships/customXml" Target="../ink/ink710.xml"/><Relationship Id="rId270" Type="http://schemas.openxmlformats.org/officeDocument/2006/relationships/customXml" Target="../ink/ink528.xml"/><Relationship Id="rId65" Type="http://schemas.openxmlformats.org/officeDocument/2006/relationships/image" Target="../media/image416.png"/><Relationship Id="rId130" Type="http://schemas.openxmlformats.org/officeDocument/2006/relationships/customXml" Target="../ink/ink457.xml"/><Relationship Id="rId368" Type="http://schemas.openxmlformats.org/officeDocument/2006/relationships/image" Target="../media/image566.png"/><Relationship Id="rId575" Type="http://schemas.openxmlformats.org/officeDocument/2006/relationships/image" Target="../media/image669.png"/><Relationship Id="rId228" Type="http://schemas.openxmlformats.org/officeDocument/2006/relationships/image" Target="../media/image497.png"/><Relationship Id="rId435" Type="http://schemas.openxmlformats.org/officeDocument/2006/relationships/customXml" Target="../ink/ink611.xml"/><Relationship Id="rId642" Type="http://schemas.openxmlformats.org/officeDocument/2006/relationships/image" Target="../media/image702.png"/><Relationship Id="rId281" Type="http://schemas.openxmlformats.org/officeDocument/2006/relationships/image" Target="../media/image523.png"/><Relationship Id="rId502" Type="http://schemas.openxmlformats.org/officeDocument/2006/relationships/image" Target="../media/image633.png"/><Relationship Id="rId76" Type="http://schemas.openxmlformats.org/officeDocument/2006/relationships/customXml" Target="../ink/ink430.xml"/><Relationship Id="rId141" Type="http://schemas.openxmlformats.org/officeDocument/2006/relationships/image" Target="../media/image454.png"/><Relationship Id="rId379" Type="http://schemas.openxmlformats.org/officeDocument/2006/relationships/customXml" Target="../ink/ink583.xml"/><Relationship Id="rId586" Type="http://schemas.openxmlformats.org/officeDocument/2006/relationships/customXml" Target="../ink/ink687.xml"/><Relationship Id="rId7" Type="http://schemas.openxmlformats.org/officeDocument/2006/relationships/image" Target="../media/image387.png"/><Relationship Id="rId239" Type="http://schemas.openxmlformats.org/officeDocument/2006/relationships/customXml" Target="../ink/ink512.xml"/><Relationship Id="rId446" Type="http://schemas.openxmlformats.org/officeDocument/2006/relationships/image" Target="../media/image605.png"/><Relationship Id="rId653" Type="http://schemas.openxmlformats.org/officeDocument/2006/relationships/customXml" Target="../ink/ink721.xml"/><Relationship Id="rId292" Type="http://schemas.openxmlformats.org/officeDocument/2006/relationships/customXml" Target="../ink/ink539.xml"/><Relationship Id="rId306" Type="http://schemas.openxmlformats.org/officeDocument/2006/relationships/customXml" Target="../ink/ink546.xml"/><Relationship Id="rId87" Type="http://schemas.openxmlformats.org/officeDocument/2006/relationships/image" Target="../media/image427.png"/><Relationship Id="rId513" Type="http://schemas.openxmlformats.org/officeDocument/2006/relationships/customXml" Target="../ink/ink650.xml"/><Relationship Id="rId597" Type="http://schemas.openxmlformats.org/officeDocument/2006/relationships/image" Target="../media/image680.png"/><Relationship Id="rId152" Type="http://schemas.openxmlformats.org/officeDocument/2006/relationships/customXml" Target="../ink/ink468.xml"/><Relationship Id="rId457" Type="http://schemas.openxmlformats.org/officeDocument/2006/relationships/customXml" Target="../ink/ink622.xml"/><Relationship Id="rId664" Type="http://schemas.openxmlformats.org/officeDocument/2006/relationships/image" Target="../media/image713.png"/><Relationship Id="rId14" Type="http://schemas.openxmlformats.org/officeDocument/2006/relationships/customXml" Target="../ink/ink399.xml"/><Relationship Id="rId317" Type="http://schemas.openxmlformats.org/officeDocument/2006/relationships/image" Target="../media/image541.png"/><Relationship Id="rId524" Type="http://schemas.openxmlformats.org/officeDocument/2006/relationships/image" Target="../media/image644.png"/><Relationship Id="rId98" Type="http://schemas.openxmlformats.org/officeDocument/2006/relationships/customXml" Target="../ink/ink441.xml"/><Relationship Id="rId163" Type="http://schemas.openxmlformats.org/officeDocument/2006/relationships/image" Target="../media/image465.png"/><Relationship Id="rId370" Type="http://schemas.openxmlformats.org/officeDocument/2006/relationships/image" Target="../media/image567.png"/><Relationship Id="rId230" Type="http://schemas.openxmlformats.org/officeDocument/2006/relationships/image" Target="../media/image498.png"/><Relationship Id="rId468" Type="http://schemas.openxmlformats.org/officeDocument/2006/relationships/image" Target="../media/image616.png"/><Relationship Id="rId675" Type="http://schemas.openxmlformats.org/officeDocument/2006/relationships/customXml" Target="../ink/ink732.xml"/><Relationship Id="rId25" Type="http://schemas.openxmlformats.org/officeDocument/2006/relationships/image" Target="../media/image396.png"/><Relationship Id="rId328" Type="http://schemas.openxmlformats.org/officeDocument/2006/relationships/customXml" Target="../ink/ink557.xml"/><Relationship Id="rId535" Type="http://schemas.openxmlformats.org/officeDocument/2006/relationships/customXml" Target="../ink/ink661.xml"/><Relationship Id="rId174" Type="http://schemas.openxmlformats.org/officeDocument/2006/relationships/customXml" Target="../ink/ink479.xml"/><Relationship Id="rId381" Type="http://schemas.openxmlformats.org/officeDocument/2006/relationships/customXml" Target="../ink/ink584.xml"/><Relationship Id="rId602" Type="http://schemas.openxmlformats.org/officeDocument/2006/relationships/customXml" Target="../ink/ink695.xml"/><Relationship Id="rId241" Type="http://schemas.openxmlformats.org/officeDocument/2006/relationships/customXml" Target="../ink/ink513.xml"/><Relationship Id="rId479" Type="http://schemas.openxmlformats.org/officeDocument/2006/relationships/customXml" Target="../ink/ink633.xml"/><Relationship Id="rId686" Type="http://schemas.openxmlformats.org/officeDocument/2006/relationships/image" Target="../media/image724.png"/><Relationship Id="rId36" Type="http://schemas.openxmlformats.org/officeDocument/2006/relationships/customXml" Target="../ink/ink410.xml"/><Relationship Id="rId339" Type="http://schemas.openxmlformats.org/officeDocument/2006/relationships/image" Target="../media/image552.png"/><Relationship Id="rId546" Type="http://schemas.openxmlformats.org/officeDocument/2006/relationships/image" Target="../media/image655.png"/><Relationship Id="rId101" Type="http://schemas.openxmlformats.org/officeDocument/2006/relationships/image" Target="../media/image434.png"/><Relationship Id="rId185" Type="http://schemas.openxmlformats.org/officeDocument/2006/relationships/customXml" Target="../ink/ink485.xml"/><Relationship Id="rId406" Type="http://schemas.openxmlformats.org/officeDocument/2006/relationships/image" Target="../media/image585.png"/><Relationship Id="rId392" Type="http://schemas.openxmlformats.org/officeDocument/2006/relationships/image" Target="../media/image578.png"/><Relationship Id="rId613" Type="http://schemas.openxmlformats.org/officeDocument/2006/relationships/customXml" Target="../ink/ink701.xml"/><Relationship Id="rId697" Type="http://schemas.openxmlformats.org/officeDocument/2006/relationships/customXml" Target="../ink/ink743.xml"/><Relationship Id="rId252" Type="http://schemas.openxmlformats.org/officeDocument/2006/relationships/customXml" Target="../ink/ink519.xml"/><Relationship Id="rId47" Type="http://schemas.openxmlformats.org/officeDocument/2006/relationships/image" Target="../media/image407.png"/><Relationship Id="rId112" Type="http://schemas.openxmlformats.org/officeDocument/2006/relationships/customXml" Target="../ink/ink448.xml"/><Relationship Id="rId557" Type="http://schemas.openxmlformats.org/officeDocument/2006/relationships/customXml" Target="../ink/ink672.xml"/><Relationship Id="rId196" Type="http://schemas.openxmlformats.org/officeDocument/2006/relationships/image" Target="../media/image481.png"/><Relationship Id="rId417" Type="http://schemas.openxmlformats.org/officeDocument/2006/relationships/customXml" Target="../ink/ink602.xml"/><Relationship Id="rId624" Type="http://schemas.openxmlformats.org/officeDocument/2006/relationships/image" Target="../media/image693.png"/><Relationship Id="rId263" Type="http://schemas.openxmlformats.org/officeDocument/2006/relationships/image" Target="../media/image514.png"/><Relationship Id="rId470" Type="http://schemas.openxmlformats.org/officeDocument/2006/relationships/image" Target="../media/image617.png"/><Relationship Id="rId58" Type="http://schemas.openxmlformats.org/officeDocument/2006/relationships/customXml" Target="../ink/ink421.xml"/><Relationship Id="rId123" Type="http://schemas.openxmlformats.org/officeDocument/2006/relationships/image" Target="../media/image445.png"/><Relationship Id="rId330" Type="http://schemas.openxmlformats.org/officeDocument/2006/relationships/customXml" Target="../ink/ink558.xml"/><Relationship Id="rId568" Type="http://schemas.openxmlformats.org/officeDocument/2006/relationships/customXml" Target="../ink/ink678.xml"/><Relationship Id="rId428" Type="http://schemas.openxmlformats.org/officeDocument/2006/relationships/image" Target="../media/image596.png"/><Relationship Id="rId635" Type="http://schemas.openxmlformats.org/officeDocument/2006/relationships/customXml" Target="../ink/ink712.xml"/><Relationship Id="rId274" Type="http://schemas.openxmlformats.org/officeDocument/2006/relationships/customXml" Target="../ink/ink530.xml"/><Relationship Id="rId481" Type="http://schemas.openxmlformats.org/officeDocument/2006/relationships/customXml" Target="../ink/ink634.xml"/><Relationship Id="rId702" Type="http://schemas.openxmlformats.org/officeDocument/2006/relationships/image" Target="../media/image732.png"/><Relationship Id="rId69" Type="http://schemas.openxmlformats.org/officeDocument/2006/relationships/image" Target="../media/image418.png"/><Relationship Id="rId134" Type="http://schemas.openxmlformats.org/officeDocument/2006/relationships/customXml" Target="../ink/ink459.xml"/><Relationship Id="rId579" Type="http://schemas.openxmlformats.org/officeDocument/2006/relationships/image" Target="../media/image671.png"/><Relationship Id="rId341" Type="http://schemas.openxmlformats.org/officeDocument/2006/relationships/customXml" Target="../ink/ink564.xml"/><Relationship Id="rId439" Type="http://schemas.openxmlformats.org/officeDocument/2006/relationships/customXml" Target="../ink/ink613.xml"/><Relationship Id="rId646" Type="http://schemas.openxmlformats.org/officeDocument/2006/relationships/image" Target="../media/image704.png"/><Relationship Id="rId201" Type="http://schemas.openxmlformats.org/officeDocument/2006/relationships/customXml" Target="../ink/ink493.xml"/><Relationship Id="rId285" Type="http://schemas.openxmlformats.org/officeDocument/2006/relationships/image" Target="../media/image525.png"/><Relationship Id="rId506" Type="http://schemas.openxmlformats.org/officeDocument/2006/relationships/image" Target="../media/image635.png"/><Relationship Id="rId492" Type="http://schemas.openxmlformats.org/officeDocument/2006/relationships/image" Target="../media/image628.png"/><Relationship Id="rId713" Type="http://schemas.openxmlformats.org/officeDocument/2006/relationships/customXml" Target="../ink/ink751.xml"/><Relationship Id="rId145" Type="http://schemas.openxmlformats.org/officeDocument/2006/relationships/image" Target="../media/image456.png"/><Relationship Id="rId352" Type="http://schemas.openxmlformats.org/officeDocument/2006/relationships/image" Target="../media/image558.png"/><Relationship Id="rId212" Type="http://schemas.openxmlformats.org/officeDocument/2006/relationships/image" Target="../media/image489.png"/><Relationship Id="rId657" Type="http://schemas.openxmlformats.org/officeDocument/2006/relationships/customXml" Target="../ink/ink723.xml"/><Relationship Id="rId296" Type="http://schemas.openxmlformats.org/officeDocument/2006/relationships/customXml" Target="../ink/ink541.xml"/><Relationship Id="rId517" Type="http://schemas.openxmlformats.org/officeDocument/2006/relationships/customXml" Target="../ink/ink652.xml"/><Relationship Id="rId60" Type="http://schemas.openxmlformats.org/officeDocument/2006/relationships/customXml" Target="../ink/ink422.xml"/><Relationship Id="rId156" Type="http://schemas.openxmlformats.org/officeDocument/2006/relationships/customXml" Target="../ink/ink470.xml"/><Relationship Id="rId363" Type="http://schemas.openxmlformats.org/officeDocument/2006/relationships/customXml" Target="../ink/ink575.xml"/><Relationship Id="rId570" Type="http://schemas.openxmlformats.org/officeDocument/2006/relationships/customXml" Target="../ink/ink679.xml"/><Relationship Id="rId223" Type="http://schemas.openxmlformats.org/officeDocument/2006/relationships/customXml" Target="../ink/ink504.xml"/><Relationship Id="rId430" Type="http://schemas.openxmlformats.org/officeDocument/2006/relationships/image" Target="../media/image597.png"/><Relationship Id="rId668" Type="http://schemas.openxmlformats.org/officeDocument/2006/relationships/image" Target="../media/image715.png"/><Relationship Id="rId18" Type="http://schemas.openxmlformats.org/officeDocument/2006/relationships/customXml" Target="../ink/ink401.xml"/><Relationship Id="rId528" Type="http://schemas.openxmlformats.org/officeDocument/2006/relationships/image" Target="../media/image646.png"/><Relationship Id="rId167" Type="http://schemas.openxmlformats.org/officeDocument/2006/relationships/image" Target="../media/image467.png"/><Relationship Id="rId374" Type="http://schemas.openxmlformats.org/officeDocument/2006/relationships/image" Target="../media/image569.png"/><Relationship Id="rId581" Type="http://schemas.openxmlformats.org/officeDocument/2006/relationships/image" Target="../media/image672.png"/><Relationship Id="rId71" Type="http://schemas.openxmlformats.org/officeDocument/2006/relationships/image" Target="../media/image419.png"/><Relationship Id="rId234" Type="http://schemas.openxmlformats.org/officeDocument/2006/relationships/image" Target="../media/image500.png"/><Relationship Id="rId679" Type="http://schemas.openxmlformats.org/officeDocument/2006/relationships/customXml" Target="../ink/ink734.xml"/><Relationship Id="rId2" Type="http://schemas.openxmlformats.org/officeDocument/2006/relationships/customXml" Target="../ink/ink393.xml"/><Relationship Id="rId29" Type="http://schemas.openxmlformats.org/officeDocument/2006/relationships/image" Target="../media/image398.png"/><Relationship Id="rId276" Type="http://schemas.openxmlformats.org/officeDocument/2006/relationships/customXml" Target="../ink/ink531.xml"/><Relationship Id="rId441" Type="http://schemas.openxmlformats.org/officeDocument/2006/relationships/customXml" Target="../ink/ink614.xml"/><Relationship Id="rId483" Type="http://schemas.openxmlformats.org/officeDocument/2006/relationships/customXml" Target="../ink/ink635.xml"/><Relationship Id="rId539" Type="http://schemas.openxmlformats.org/officeDocument/2006/relationships/customXml" Target="../ink/ink663.xml"/><Relationship Id="rId690" Type="http://schemas.openxmlformats.org/officeDocument/2006/relationships/image" Target="../media/image726.png"/><Relationship Id="rId704" Type="http://schemas.openxmlformats.org/officeDocument/2006/relationships/image" Target="../media/image733.png"/><Relationship Id="rId40" Type="http://schemas.openxmlformats.org/officeDocument/2006/relationships/customXml" Target="../ink/ink412.xml"/><Relationship Id="rId136" Type="http://schemas.openxmlformats.org/officeDocument/2006/relationships/customXml" Target="../ink/ink460.xml"/><Relationship Id="rId178" Type="http://schemas.openxmlformats.org/officeDocument/2006/relationships/customXml" Target="../ink/ink481.xml"/><Relationship Id="rId301" Type="http://schemas.openxmlformats.org/officeDocument/2006/relationships/image" Target="../media/image533.png"/><Relationship Id="rId343" Type="http://schemas.openxmlformats.org/officeDocument/2006/relationships/customXml" Target="../ink/ink565.xml"/><Relationship Id="rId550" Type="http://schemas.openxmlformats.org/officeDocument/2006/relationships/image" Target="../media/image657.png"/><Relationship Id="rId82" Type="http://schemas.openxmlformats.org/officeDocument/2006/relationships/customXml" Target="../ink/ink433.xml"/><Relationship Id="rId203" Type="http://schemas.openxmlformats.org/officeDocument/2006/relationships/customXml" Target="../ink/ink494.xml"/><Relationship Id="rId385" Type="http://schemas.openxmlformats.org/officeDocument/2006/relationships/customXml" Target="../ink/ink586.xml"/><Relationship Id="rId592" Type="http://schemas.openxmlformats.org/officeDocument/2006/relationships/customXml" Target="../ink/ink690.xml"/><Relationship Id="rId606" Type="http://schemas.openxmlformats.org/officeDocument/2006/relationships/customXml" Target="../ink/ink697.xml"/><Relationship Id="rId648" Type="http://schemas.openxmlformats.org/officeDocument/2006/relationships/image" Target="../media/image705.png"/><Relationship Id="rId245" Type="http://schemas.openxmlformats.org/officeDocument/2006/relationships/image" Target="../media/image505.png"/><Relationship Id="rId287" Type="http://schemas.openxmlformats.org/officeDocument/2006/relationships/image" Target="../media/image526.png"/><Relationship Id="rId410" Type="http://schemas.openxmlformats.org/officeDocument/2006/relationships/image" Target="../media/image587.png"/><Relationship Id="rId452" Type="http://schemas.openxmlformats.org/officeDocument/2006/relationships/image" Target="../media/image608.png"/><Relationship Id="rId494" Type="http://schemas.openxmlformats.org/officeDocument/2006/relationships/image" Target="../media/image629.png"/><Relationship Id="rId508" Type="http://schemas.openxmlformats.org/officeDocument/2006/relationships/image" Target="../media/image636.png"/><Relationship Id="rId715" Type="http://schemas.openxmlformats.org/officeDocument/2006/relationships/customXml" Target="../ink/ink752.xml"/><Relationship Id="rId105" Type="http://schemas.openxmlformats.org/officeDocument/2006/relationships/image" Target="../media/image436.png"/><Relationship Id="rId147" Type="http://schemas.openxmlformats.org/officeDocument/2006/relationships/image" Target="../media/image457.png"/><Relationship Id="rId312" Type="http://schemas.openxmlformats.org/officeDocument/2006/relationships/customXml" Target="../ink/ink549.xml"/><Relationship Id="rId354" Type="http://schemas.openxmlformats.org/officeDocument/2006/relationships/image" Target="../media/image559.png"/><Relationship Id="rId51" Type="http://schemas.openxmlformats.org/officeDocument/2006/relationships/image" Target="../media/image409.png"/><Relationship Id="rId93" Type="http://schemas.openxmlformats.org/officeDocument/2006/relationships/image" Target="../media/image430.png"/><Relationship Id="rId189" Type="http://schemas.openxmlformats.org/officeDocument/2006/relationships/customXml" Target="../ink/ink487.xml"/><Relationship Id="rId396" Type="http://schemas.openxmlformats.org/officeDocument/2006/relationships/image" Target="../media/image580.png"/><Relationship Id="rId561" Type="http://schemas.openxmlformats.org/officeDocument/2006/relationships/image" Target="../media/image662.png"/><Relationship Id="rId617" Type="http://schemas.openxmlformats.org/officeDocument/2006/relationships/customXml" Target="../ink/ink703.xml"/><Relationship Id="rId659" Type="http://schemas.openxmlformats.org/officeDocument/2006/relationships/customXml" Target="../ink/ink724.xml"/><Relationship Id="rId214" Type="http://schemas.openxmlformats.org/officeDocument/2006/relationships/image" Target="../media/image490.png"/><Relationship Id="rId256" Type="http://schemas.openxmlformats.org/officeDocument/2006/relationships/customXml" Target="../ink/ink521.xml"/><Relationship Id="rId298" Type="http://schemas.openxmlformats.org/officeDocument/2006/relationships/customXml" Target="../ink/ink542.xml"/><Relationship Id="rId421" Type="http://schemas.openxmlformats.org/officeDocument/2006/relationships/customXml" Target="../ink/ink604.xml"/><Relationship Id="rId463" Type="http://schemas.openxmlformats.org/officeDocument/2006/relationships/customXml" Target="../ink/ink625.xml"/><Relationship Id="rId519" Type="http://schemas.openxmlformats.org/officeDocument/2006/relationships/customXml" Target="../ink/ink653.xml"/><Relationship Id="rId670" Type="http://schemas.openxmlformats.org/officeDocument/2006/relationships/image" Target="../media/image716.png"/><Relationship Id="rId116" Type="http://schemas.openxmlformats.org/officeDocument/2006/relationships/customXml" Target="../ink/ink450.xml"/><Relationship Id="rId158" Type="http://schemas.openxmlformats.org/officeDocument/2006/relationships/customXml" Target="../ink/ink471.xml"/><Relationship Id="rId323" Type="http://schemas.openxmlformats.org/officeDocument/2006/relationships/image" Target="../media/image544.png"/><Relationship Id="rId530" Type="http://schemas.openxmlformats.org/officeDocument/2006/relationships/image" Target="../media/image647.png"/><Relationship Id="rId20" Type="http://schemas.openxmlformats.org/officeDocument/2006/relationships/customXml" Target="../ink/ink402.xml"/><Relationship Id="rId62" Type="http://schemas.openxmlformats.org/officeDocument/2006/relationships/customXml" Target="../ink/ink423.xml"/><Relationship Id="rId365" Type="http://schemas.openxmlformats.org/officeDocument/2006/relationships/customXml" Target="../ink/ink576.xml"/><Relationship Id="rId572" Type="http://schemas.openxmlformats.org/officeDocument/2006/relationships/customXml" Target="../ink/ink680.xml"/><Relationship Id="rId628" Type="http://schemas.openxmlformats.org/officeDocument/2006/relationships/image" Target="../media/image695.png"/><Relationship Id="rId225" Type="http://schemas.openxmlformats.org/officeDocument/2006/relationships/customXml" Target="../ink/ink505.xml"/><Relationship Id="rId267" Type="http://schemas.openxmlformats.org/officeDocument/2006/relationships/image" Target="../media/image516.png"/><Relationship Id="rId432" Type="http://schemas.openxmlformats.org/officeDocument/2006/relationships/image" Target="../media/image598.png"/><Relationship Id="rId474" Type="http://schemas.openxmlformats.org/officeDocument/2006/relationships/image" Target="../media/image619.png"/><Relationship Id="rId127" Type="http://schemas.openxmlformats.org/officeDocument/2006/relationships/image" Target="../media/image447.png"/><Relationship Id="rId681" Type="http://schemas.openxmlformats.org/officeDocument/2006/relationships/customXml" Target="../ink/ink735.xml"/><Relationship Id="rId31" Type="http://schemas.openxmlformats.org/officeDocument/2006/relationships/image" Target="../media/image399.png"/><Relationship Id="rId73" Type="http://schemas.openxmlformats.org/officeDocument/2006/relationships/image" Target="../media/image420.png"/><Relationship Id="rId169" Type="http://schemas.openxmlformats.org/officeDocument/2006/relationships/image" Target="../media/image468.png"/><Relationship Id="rId334" Type="http://schemas.openxmlformats.org/officeDocument/2006/relationships/customXml" Target="../ink/ink560.xml"/><Relationship Id="rId376" Type="http://schemas.openxmlformats.org/officeDocument/2006/relationships/image" Target="../media/image570.png"/><Relationship Id="rId541" Type="http://schemas.openxmlformats.org/officeDocument/2006/relationships/customXml" Target="../ink/ink664.xml"/><Relationship Id="rId583" Type="http://schemas.openxmlformats.org/officeDocument/2006/relationships/image" Target="../media/image673.png"/><Relationship Id="rId639" Type="http://schemas.openxmlformats.org/officeDocument/2006/relationships/customXml" Target="../ink/ink714.xml"/><Relationship Id="rId4" Type="http://schemas.openxmlformats.org/officeDocument/2006/relationships/customXml" Target="../ink/ink394.xml"/><Relationship Id="rId180" Type="http://schemas.openxmlformats.org/officeDocument/2006/relationships/image" Target="../media/image473.png"/><Relationship Id="rId236" Type="http://schemas.openxmlformats.org/officeDocument/2006/relationships/image" Target="../media/image501.png"/><Relationship Id="rId278" Type="http://schemas.openxmlformats.org/officeDocument/2006/relationships/customXml" Target="../ink/ink532.xml"/><Relationship Id="rId401" Type="http://schemas.openxmlformats.org/officeDocument/2006/relationships/customXml" Target="../ink/ink594.xml"/><Relationship Id="rId443" Type="http://schemas.openxmlformats.org/officeDocument/2006/relationships/customXml" Target="../ink/ink615.xml"/><Relationship Id="rId650" Type="http://schemas.openxmlformats.org/officeDocument/2006/relationships/image" Target="../media/image706.png"/><Relationship Id="rId303" Type="http://schemas.openxmlformats.org/officeDocument/2006/relationships/image" Target="../media/image534.png"/><Relationship Id="rId485" Type="http://schemas.openxmlformats.org/officeDocument/2006/relationships/customXml" Target="../ink/ink636.xml"/><Relationship Id="rId692" Type="http://schemas.openxmlformats.org/officeDocument/2006/relationships/image" Target="../media/image727.png"/><Relationship Id="rId706" Type="http://schemas.openxmlformats.org/officeDocument/2006/relationships/image" Target="../media/image734.png"/><Relationship Id="rId42" Type="http://schemas.openxmlformats.org/officeDocument/2006/relationships/customXml" Target="../ink/ink413.xml"/><Relationship Id="rId84" Type="http://schemas.openxmlformats.org/officeDocument/2006/relationships/customXml" Target="../ink/ink434.xml"/><Relationship Id="rId138" Type="http://schemas.openxmlformats.org/officeDocument/2006/relationships/customXml" Target="../ink/ink461.xml"/><Relationship Id="rId345" Type="http://schemas.openxmlformats.org/officeDocument/2006/relationships/customXml" Target="../ink/ink566.xml"/><Relationship Id="rId387" Type="http://schemas.openxmlformats.org/officeDocument/2006/relationships/customXml" Target="../ink/ink587.xml"/><Relationship Id="rId510" Type="http://schemas.openxmlformats.org/officeDocument/2006/relationships/image" Target="../media/image637.png"/><Relationship Id="rId552" Type="http://schemas.openxmlformats.org/officeDocument/2006/relationships/image" Target="../media/image658.png"/><Relationship Id="rId594" Type="http://schemas.openxmlformats.org/officeDocument/2006/relationships/customXml" Target="../ink/ink691.xml"/><Relationship Id="rId608" Type="http://schemas.openxmlformats.org/officeDocument/2006/relationships/customXml" Target="../ink/ink698.xml"/><Relationship Id="rId191" Type="http://schemas.openxmlformats.org/officeDocument/2006/relationships/customXml" Target="../ink/ink488.xml"/><Relationship Id="rId205" Type="http://schemas.openxmlformats.org/officeDocument/2006/relationships/customXml" Target="../ink/ink495.xml"/><Relationship Id="rId247" Type="http://schemas.openxmlformats.org/officeDocument/2006/relationships/image" Target="../media/image506.png"/><Relationship Id="rId412" Type="http://schemas.openxmlformats.org/officeDocument/2006/relationships/image" Target="../media/image588.png"/><Relationship Id="rId107" Type="http://schemas.openxmlformats.org/officeDocument/2006/relationships/image" Target="../media/image437.png"/><Relationship Id="rId289" Type="http://schemas.openxmlformats.org/officeDocument/2006/relationships/image" Target="../media/image527.png"/><Relationship Id="rId454" Type="http://schemas.openxmlformats.org/officeDocument/2006/relationships/image" Target="../media/image609.png"/><Relationship Id="rId496" Type="http://schemas.openxmlformats.org/officeDocument/2006/relationships/image" Target="../media/image630.png"/><Relationship Id="rId661" Type="http://schemas.openxmlformats.org/officeDocument/2006/relationships/customXml" Target="../ink/ink725.xml"/><Relationship Id="rId11" Type="http://schemas.openxmlformats.org/officeDocument/2006/relationships/image" Target="../media/image389.png"/><Relationship Id="rId53" Type="http://schemas.openxmlformats.org/officeDocument/2006/relationships/image" Target="../media/image410.png"/><Relationship Id="rId149" Type="http://schemas.openxmlformats.org/officeDocument/2006/relationships/image" Target="../media/image458.png"/><Relationship Id="rId314" Type="http://schemas.openxmlformats.org/officeDocument/2006/relationships/customXml" Target="../ink/ink550.xml"/><Relationship Id="rId356" Type="http://schemas.openxmlformats.org/officeDocument/2006/relationships/image" Target="../media/image560.png"/><Relationship Id="rId398" Type="http://schemas.openxmlformats.org/officeDocument/2006/relationships/image" Target="../media/image581.png"/><Relationship Id="rId521" Type="http://schemas.openxmlformats.org/officeDocument/2006/relationships/customXml" Target="../ink/ink654.xml"/><Relationship Id="rId563" Type="http://schemas.openxmlformats.org/officeDocument/2006/relationships/image" Target="../media/image663.png"/><Relationship Id="rId619" Type="http://schemas.openxmlformats.org/officeDocument/2006/relationships/customXml" Target="../ink/ink704.xml"/><Relationship Id="rId95" Type="http://schemas.openxmlformats.org/officeDocument/2006/relationships/image" Target="../media/image431.png"/><Relationship Id="rId160" Type="http://schemas.openxmlformats.org/officeDocument/2006/relationships/customXml" Target="../ink/ink472.xml"/><Relationship Id="rId216" Type="http://schemas.openxmlformats.org/officeDocument/2006/relationships/image" Target="../media/image491.png"/><Relationship Id="rId423" Type="http://schemas.openxmlformats.org/officeDocument/2006/relationships/customXml" Target="../ink/ink605.xml"/><Relationship Id="rId258" Type="http://schemas.openxmlformats.org/officeDocument/2006/relationships/customXml" Target="../ink/ink522.xml"/><Relationship Id="rId465" Type="http://schemas.openxmlformats.org/officeDocument/2006/relationships/customXml" Target="../ink/ink626.xml"/><Relationship Id="rId630" Type="http://schemas.openxmlformats.org/officeDocument/2006/relationships/image" Target="../media/image696.png"/><Relationship Id="rId672" Type="http://schemas.openxmlformats.org/officeDocument/2006/relationships/image" Target="../media/image717.png"/><Relationship Id="rId22" Type="http://schemas.openxmlformats.org/officeDocument/2006/relationships/customXml" Target="../ink/ink403.xml"/><Relationship Id="rId64" Type="http://schemas.openxmlformats.org/officeDocument/2006/relationships/customXml" Target="../ink/ink424.xml"/><Relationship Id="rId118" Type="http://schemas.openxmlformats.org/officeDocument/2006/relationships/customXml" Target="../ink/ink451.xml"/><Relationship Id="rId325" Type="http://schemas.openxmlformats.org/officeDocument/2006/relationships/image" Target="../media/image545.png"/><Relationship Id="rId367" Type="http://schemas.openxmlformats.org/officeDocument/2006/relationships/customXml" Target="../ink/ink577.xml"/><Relationship Id="rId532" Type="http://schemas.openxmlformats.org/officeDocument/2006/relationships/image" Target="../media/image648.png"/><Relationship Id="rId574" Type="http://schemas.openxmlformats.org/officeDocument/2006/relationships/customXml" Target="../ink/ink681.xml"/><Relationship Id="rId171" Type="http://schemas.openxmlformats.org/officeDocument/2006/relationships/image" Target="../media/image469.png"/><Relationship Id="rId227" Type="http://schemas.openxmlformats.org/officeDocument/2006/relationships/customXml" Target="../ink/ink506.xml"/><Relationship Id="rId269" Type="http://schemas.openxmlformats.org/officeDocument/2006/relationships/image" Target="../media/image517.png"/><Relationship Id="rId434" Type="http://schemas.openxmlformats.org/officeDocument/2006/relationships/image" Target="../media/image599.png"/><Relationship Id="rId476" Type="http://schemas.openxmlformats.org/officeDocument/2006/relationships/image" Target="../media/image620.png"/><Relationship Id="rId641" Type="http://schemas.openxmlformats.org/officeDocument/2006/relationships/customXml" Target="../ink/ink715.xml"/><Relationship Id="rId683" Type="http://schemas.openxmlformats.org/officeDocument/2006/relationships/customXml" Target="../ink/ink736.xml"/><Relationship Id="rId33" Type="http://schemas.openxmlformats.org/officeDocument/2006/relationships/image" Target="../media/image400.png"/><Relationship Id="rId129" Type="http://schemas.openxmlformats.org/officeDocument/2006/relationships/image" Target="../media/image448.png"/><Relationship Id="rId280" Type="http://schemas.openxmlformats.org/officeDocument/2006/relationships/customXml" Target="../ink/ink533.xml"/><Relationship Id="rId336" Type="http://schemas.openxmlformats.org/officeDocument/2006/relationships/customXml" Target="../ink/ink561.xml"/><Relationship Id="rId501" Type="http://schemas.openxmlformats.org/officeDocument/2006/relationships/customXml" Target="../ink/ink644.xml"/><Relationship Id="rId543" Type="http://schemas.openxmlformats.org/officeDocument/2006/relationships/customXml" Target="../ink/ink665.xml"/><Relationship Id="rId75" Type="http://schemas.openxmlformats.org/officeDocument/2006/relationships/image" Target="../media/image421.png"/><Relationship Id="rId140" Type="http://schemas.openxmlformats.org/officeDocument/2006/relationships/customXml" Target="../ink/ink462.xml"/><Relationship Id="rId182" Type="http://schemas.openxmlformats.org/officeDocument/2006/relationships/image" Target="../media/image474.png"/><Relationship Id="rId378" Type="http://schemas.openxmlformats.org/officeDocument/2006/relationships/image" Target="../media/image571.png"/><Relationship Id="rId403" Type="http://schemas.openxmlformats.org/officeDocument/2006/relationships/customXml" Target="../ink/ink595.xml"/><Relationship Id="rId585" Type="http://schemas.openxmlformats.org/officeDocument/2006/relationships/image" Target="../media/image674.png"/><Relationship Id="rId6" Type="http://schemas.openxmlformats.org/officeDocument/2006/relationships/customXml" Target="../ink/ink395.xml"/><Relationship Id="rId238" Type="http://schemas.openxmlformats.org/officeDocument/2006/relationships/image" Target="../media/image502.png"/><Relationship Id="rId445" Type="http://schemas.openxmlformats.org/officeDocument/2006/relationships/customXml" Target="../ink/ink616.xml"/><Relationship Id="rId487" Type="http://schemas.openxmlformats.org/officeDocument/2006/relationships/customXml" Target="../ink/ink637.xml"/><Relationship Id="rId610" Type="http://schemas.openxmlformats.org/officeDocument/2006/relationships/customXml" Target="../ink/ink699.xml"/><Relationship Id="rId652" Type="http://schemas.openxmlformats.org/officeDocument/2006/relationships/image" Target="../media/image707.png"/><Relationship Id="rId694" Type="http://schemas.openxmlformats.org/officeDocument/2006/relationships/image" Target="../media/image728.png"/><Relationship Id="rId708" Type="http://schemas.openxmlformats.org/officeDocument/2006/relationships/image" Target="../media/image735.png"/><Relationship Id="rId291" Type="http://schemas.openxmlformats.org/officeDocument/2006/relationships/image" Target="../media/image528.png"/><Relationship Id="rId305" Type="http://schemas.openxmlformats.org/officeDocument/2006/relationships/image" Target="../media/image535.png"/><Relationship Id="rId347" Type="http://schemas.openxmlformats.org/officeDocument/2006/relationships/customXml" Target="../ink/ink567.xml"/><Relationship Id="rId512" Type="http://schemas.openxmlformats.org/officeDocument/2006/relationships/image" Target="../media/image638.png"/><Relationship Id="rId44" Type="http://schemas.openxmlformats.org/officeDocument/2006/relationships/customXml" Target="../ink/ink414.xml"/><Relationship Id="rId86" Type="http://schemas.openxmlformats.org/officeDocument/2006/relationships/customXml" Target="../ink/ink435.xml"/><Relationship Id="rId151" Type="http://schemas.openxmlformats.org/officeDocument/2006/relationships/image" Target="../media/image459.png"/><Relationship Id="rId389" Type="http://schemas.openxmlformats.org/officeDocument/2006/relationships/customXml" Target="../ink/ink588.xml"/><Relationship Id="rId554" Type="http://schemas.openxmlformats.org/officeDocument/2006/relationships/image" Target="../media/image659.png"/><Relationship Id="rId596" Type="http://schemas.openxmlformats.org/officeDocument/2006/relationships/customXml" Target="../ink/ink692.xml"/><Relationship Id="rId193" Type="http://schemas.openxmlformats.org/officeDocument/2006/relationships/customXml" Target="../ink/ink489.xml"/><Relationship Id="rId207" Type="http://schemas.openxmlformats.org/officeDocument/2006/relationships/customXml" Target="../ink/ink496.xml"/><Relationship Id="rId249" Type="http://schemas.openxmlformats.org/officeDocument/2006/relationships/image" Target="../media/image507.png"/><Relationship Id="rId414" Type="http://schemas.openxmlformats.org/officeDocument/2006/relationships/image" Target="../media/image589.png"/><Relationship Id="rId456" Type="http://schemas.openxmlformats.org/officeDocument/2006/relationships/image" Target="../media/image610.png"/><Relationship Id="rId498" Type="http://schemas.openxmlformats.org/officeDocument/2006/relationships/image" Target="../media/image631.png"/><Relationship Id="rId621" Type="http://schemas.openxmlformats.org/officeDocument/2006/relationships/customXml" Target="../ink/ink705.xml"/><Relationship Id="rId663" Type="http://schemas.openxmlformats.org/officeDocument/2006/relationships/customXml" Target="../ink/ink726.xml"/><Relationship Id="rId13" Type="http://schemas.openxmlformats.org/officeDocument/2006/relationships/image" Target="../media/image390.png"/><Relationship Id="rId109" Type="http://schemas.openxmlformats.org/officeDocument/2006/relationships/image" Target="../media/image438.png"/><Relationship Id="rId260" Type="http://schemas.openxmlformats.org/officeDocument/2006/relationships/customXml" Target="../ink/ink523.xml"/><Relationship Id="rId316" Type="http://schemas.openxmlformats.org/officeDocument/2006/relationships/customXml" Target="../ink/ink551.xml"/><Relationship Id="rId523" Type="http://schemas.openxmlformats.org/officeDocument/2006/relationships/customXml" Target="../ink/ink655.xml"/><Relationship Id="rId55" Type="http://schemas.openxmlformats.org/officeDocument/2006/relationships/image" Target="../media/image411.png"/><Relationship Id="rId97" Type="http://schemas.openxmlformats.org/officeDocument/2006/relationships/image" Target="../media/image432.png"/><Relationship Id="rId120" Type="http://schemas.openxmlformats.org/officeDocument/2006/relationships/customXml" Target="../ink/ink452.xml"/><Relationship Id="rId358" Type="http://schemas.openxmlformats.org/officeDocument/2006/relationships/image" Target="../media/image561.png"/><Relationship Id="rId565" Type="http://schemas.openxmlformats.org/officeDocument/2006/relationships/image" Target="../media/image664.png"/><Relationship Id="rId162" Type="http://schemas.openxmlformats.org/officeDocument/2006/relationships/customXml" Target="../ink/ink473.xml"/><Relationship Id="rId218" Type="http://schemas.openxmlformats.org/officeDocument/2006/relationships/image" Target="../media/image492.png"/><Relationship Id="rId425" Type="http://schemas.openxmlformats.org/officeDocument/2006/relationships/customXml" Target="../ink/ink606.xml"/><Relationship Id="rId467" Type="http://schemas.openxmlformats.org/officeDocument/2006/relationships/customXml" Target="../ink/ink627.xml"/><Relationship Id="rId632" Type="http://schemas.openxmlformats.org/officeDocument/2006/relationships/image" Target="../media/image697.png"/><Relationship Id="rId271" Type="http://schemas.openxmlformats.org/officeDocument/2006/relationships/image" Target="../media/image518.png"/><Relationship Id="rId674" Type="http://schemas.openxmlformats.org/officeDocument/2006/relationships/image" Target="../media/image718.png"/><Relationship Id="rId24" Type="http://schemas.openxmlformats.org/officeDocument/2006/relationships/customXml" Target="../ink/ink404.xml"/><Relationship Id="rId66" Type="http://schemas.openxmlformats.org/officeDocument/2006/relationships/customXml" Target="../ink/ink425.xml"/><Relationship Id="rId131" Type="http://schemas.openxmlformats.org/officeDocument/2006/relationships/image" Target="../media/image449.png"/><Relationship Id="rId327" Type="http://schemas.openxmlformats.org/officeDocument/2006/relationships/image" Target="../media/image546.png"/><Relationship Id="rId369" Type="http://schemas.openxmlformats.org/officeDocument/2006/relationships/customXml" Target="../ink/ink578.xml"/><Relationship Id="rId534" Type="http://schemas.openxmlformats.org/officeDocument/2006/relationships/image" Target="../media/image649.png"/><Relationship Id="rId576" Type="http://schemas.openxmlformats.org/officeDocument/2006/relationships/customXml" Target="../ink/ink682.xml"/><Relationship Id="rId173" Type="http://schemas.openxmlformats.org/officeDocument/2006/relationships/image" Target="../media/image470.png"/><Relationship Id="rId229" Type="http://schemas.openxmlformats.org/officeDocument/2006/relationships/customXml" Target="../ink/ink507.xml"/><Relationship Id="rId380" Type="http://schemas.openxmlformats.org/officeDocument/2006/relationships/image" Target="../media/image572.png"/><Relationship Id="rId436" Type="http://schemas.openxmlformats.org/officeDocument/2006/relationships/image" Target="../media/image600.png"/><Relationship Id="rId601" Type="http://schemas.openxmlformats.org/officeDocument/2006/relationships/image" Target="../media/image682.png"/><Relationship Id="rId643" Type="http://schemas.openxmlformats.org/officeDocument/2006/relationships/customXml" Target="../ink/ink716.xml"/><Relationship Id="rId240" Type="http://schemas.openxmlformats.org/officeDocument/2006/relationships/image" Target="../media/image503.png"/><Relationship Id="rId478" Type="http://schemas.openxmlformats.org/officeDocument/2006/relationships/image" Target="../media/image621.png"/><Relationship Id="rId685" Type="http://schemas.openxmlformats.org/officeDocument/2006/relationships/customXml" Target="../ink/ink737.xml"/><Relationship Id="rId35" Type="http://schemas.openxmlformats.org/officeDocument/2006/relationships/image" Target="../media/image401.png"/><Relationship Id="rId77" Type="http://schemas.openxmlformats.org/officeDocument/2006/relationships/image" Target="../media/image422.png"/><Relationship Id="rId100" Type="http://schemas.openxmlformats.org/officeDocument/2006/relationships/customXml" Target="../ink/ink442.xml"/><Relationship Id="rId282" Type="http://schemas.openxmlformats.org/officeDocument/2006/relationships/customXml" Target="../ink/ink534.xml"/><Relationship Id="rId338" Type="http://schemas.openxmlformats.org/officeDocument/2006/relationships/customXml" Target="../ink/ink562.xml"/><Relationship Id="rId503" Type="http://schemas.openxmlformats.org/officeDocument/2006/relationships/customXml" Target="../ink/ink645.xml"/><Relationship Id="rId545" Type="http://schemas.openxmlformats.org/officeDocument/2006/relationships/customXml" Target="../ink/ink666.xml"/><Relationship Id="rId587" Type="http://schemas.openxmlformats.org/officeDocument/2006/relationships/image" Target="../media/image675.png"/><Relationship Id="rId710" Type="http://schemas.openxmlformats.org/officeDocument/2006/relationships/image" Target="../media/image736.png"/><Relationship Id="rId8" Type="http://schemas.openxmlformats.org/officeDocument/2006/relationships/customXml" Target="../ink/ink396.xml"/><Relationship Id="rId142" Type="http://schemas.openxmlformats.org/officeDocument/2006/relationships/customXml" Target="../ink/ink463.xml"/><Relationship Id="rId184" Type="http://schemas.openxmlformats.org/officeDocument/2006/relationships/image" Target="../media/image475.png"/><Relationship Id="rId391" Type="http://schemas.openxmlformats.org/officeDocument/2006/relationships/customXml" Target="../ink/ink589.xml"/><Relationship Id="rId405" Type="http://schemas.openxmlformats.org/officeDocument/2006/relationships/customXml" Target="../ink/ink596.xml"/><Relationship Id="rId447" Type="http://schemas.openxmlformats.org/officeDocument/2006/relationships/customXml" Target="../ink/ink617.xml"/><Relationship Id="rId612" Type="http://schemas.openxmlformats.org/officeDocument/2006/relationships/image" Target="../media/image687.png"/><Relationship Id="rId251" Type="http://schemas.openxmlformats.org/officeDocument/2006/relationships/image" Target="../media/image508.png"/><Relationship Id="rId489" Type="http://schemas.openxmlformats.org/officeDocument/2006/relationships/customXml" Target="../ink/ink638.xml"/><Relationship Id="rId654" Type="http://schemas.openxmlformats.org/officeDocument/2006/relationships/image" Target="../media/image708.png"/><Relationship Id="rId696" Type="http://schemas.openxmlformats.org/officeDocument/2006/relationships/image" Target="../media/image729.png"/><Relationship Id="rId46" Type="http://schemas.openxmlformats.org/officeDocument/2006/relationships/customXml" Target="../ink/ink415.xml"/><Relationship Id="rId293" Type="http://schemas.openxmlformats.org/officeDocument/2006/relationships/image" Target="../media/image529.png"/><Relationship Id="rId307" Type="http://schemas.openxmlformats.org/officeDocument/2006/relationships/image" Target="../media/image536.png"/><Relationship Id="rId349" Type="http://schemas.openxmlformats.org/officeDocument/2006/relationships/customXml" Target="../ink/ink568.xml"/><Relationship Id="rId514" Type="http://schemas.openxmlformats.org/officeDocument/2006/relationships/image" Target="../media/image639.png"/><Relationship Id="rId556" Type="http://schemas.openxmlformats.org/officeDocument/2006/relationships/image" Target="../media/image660.png"/><Relationship Id="rId88" Type="http://schemas.openxmlformats.org/officeDocument/2006/relationships/customXml" Target="../ink/ink436.xml"/><Relationship Id="rId111" Type="http://schemas.openxmlformats.org/officeDocument/2006/relationships/image" Target="../media/image439.png"/><Relationship Id="rId153" Type="http://schemas.openxmlformats.org/officeDocument/2006/relationships/image" Target="../media/image460.png"/><Relationship Id="rId195" Type="http://schemas.openxmlformats.org/officeDocument/2006/relationships/customXml" Target="../ink/ink490.xml"/><Relationship Id="rId209" Type="http://schemas.openxmlformats.org/officeDocument/2006/relationships/customXml" Target="../ink/ink497.xml"/><Relationship Id="rId360" Type="http://schemas.openxmlformats.org/officeDocument/2006/relationships/image" Target="../media/image562.png"/><Relationship Id="rId416" Type="http://schemas.openxmlformats.org/officeDocument/2006/relationships/image" Target="../media/image590.png"/><Relationship Id="rId598" Type="http://schemas.openxmlformats.org/officeDocument/2006/relationships/customXml" Target="../ink/ink693.xml"/><Relationship Id="rId220" Type="http://schemas.openxmlformats.org/officeDocument/2006/relationships/image" Target="../media/image493.png"/><Relationship Id="rId458" Type="http://schemas.openxmlformats.org/officeDocument/2006/relationships/image" Target="../media/image611.png"/><Relationship Id="rId623" Type="http://schemas.openxmlformats.org/officeDocument/2006/relationships/customXml" Target="../ink/ink706.xml"/><Relationship Id="rId665" Type="http://schemas.openxmlformats.org/officeDocument/2006/relationships/customXml" Target="../ink/ink727.xml"/><Relationship Id="rId15" Type="http://schemas.openxmlformats.org/officeDocument/2006/relationships/image" Target="../media/image391.png"/><Relationship Id="rId57" Type="http://schemas.openxmlformats.org/officeDocument/2006/relationships/image" Target="../media/image412.png"/><Relationship Id="rId262" Type="http://schemas.openxmlformats.org/officeDocument/2006/relationships/customXml" Target="../ink/ink524.xml"/><Relationship Id="rId318" Type="http://schemas.openxmlformats.org/officeDocument/2006/relationships/customXml" Target="../ink/ink552.xml"/><Relationship Id="rId525" Type="http://schemas.openxmlformats.org/officeDocument/2006/relationships/customXml" Target="../ink/ink656.xml"/><Relationship Id="rId567" Type="http://schemas.openxmlformats.org/officeDocument/2006/relationships/image" Target="../media/image665.png"/><Relationship Id="rId99" Type="http://schemas.openxmlformats.org/officeDocument/2006/relationships/image" Target="../media/image433.png"/><Relationship Id="rId122" Type="http://schemas.openxmlformats.org/officeDocument/2006/relationships/customXml" Target="../ink/ink453.xml"/><Relationship Id="rId164" Type="http://schemas.openxmlformats.org/officeDocument/2006/relationships/customXml" Target="../ink/ink474.xml"/><Relationship Id="rId371" Type="http://schemas.openxmlformats.org/officeDocument/2006/relationships/customXml" Target="../ink/ink579.xml"/><Relationship Id="rId427" Type="http://schemas.openxmlformats.org/officeDocument/2006/relationships/customXml" Target="../ink/ink607.xml"/><Relationship Id="rId469" Type="http://schemas.openxmlformats.org/officeDocument/2006/relationships/customXml" Target="../ink/ink628.xml"/><Relationship Id="rId634" Type="http://schemas.openxmlformats.org/officeDocument/2006/relationships/image" Target="../media/image698.png"/><Relationship Id="rId676" Type="http://schemas.openxmlformats.org/officeDocument/2006/relationships/image" Target="../media/image719.png"/><Relationship Id="rId26" Type="http://schemas.openxmlformats.org/officeDocument/2006/relationships/customXml" Target="../ink/ink405.xml"/><Relationship Id="rId231" Type="http://schemas.openxmlformats.org/officeDocument/2006/relationships/customXml" Target="../ink/ink508.xml"/><Relationship Id="rId273" Type="http://schemas.openxmlformats.org/officeDocument/2006/relationships/image" Target="../media/image519.png"/><Relationship Id="rId329" Type="http://schemas.openxmlformats.org/officeDocument/2006/relationships/image" Target="../media/image547.png"/><Relationship Id="rId480" Type="http://schemas.openxmlformats.org/officeDocument/2006/relationships/image" Target="../media/image622.png"/><Relationship Id="rId536" Type="http://schemas.openxmlformats.org/officeDocument/2006/relationships/image" Target="../media/image650.png"/><Relationship Id="rId701" Type="http://schemas.openxmlformats.org/officeDocument/2006/relationships/customXml" Target="../ink/ink745.xml"/><Relationship Id="rId68" Type="http://schemas.openxmlformats.org/officeDocument/2006/relationships/customXml" Target="../ink/ink426.xml"/><Relationship Id="rId133" Type="http://schemas.openxmlformats.org/officeDocument/2006/relationships/image" Target="../media/image450.png"/><Relationship Id="rId175" Type="http://schemas.openxmlformats.org/officeDocument/2006/relationships/image" Target="../media/image471.png"/><Relationship Id="rId340" Type="http://schemas.openxmlformats.org/officeDocument/2006/relationships/customXml" Target="../ink/ink563.xml"/><Relationship Id="rId578" Type="http://schemas.openxmlformats.org/officeDocument/2006/relationships/customXml" Target="../ink/ink683.xml"/><Relationship Id="rId200" Type="http://schemas.openxmlformats.org/officeDocument/2006/relationships/image" Target="../media/image483.png"/><Relationship Id="rId382" Type="http://schemas.openxmlformats.org/officeDocument/2006/relationships/image" Target="../media/image573.png"/><Relationship Id="rId438" Type="http://schemas.openxmlformats.org/officeDocument/2006/relationships/image" Target="../media/image601.png"/><Relationship Id="rId603" Type="http://schemas.openxmlformats.org/officeDocument/2006/relationships/image" Target="../media/image683.png"/><Relationship Id="rId645" Type="http://schemas.openxmlformats.org/officeDocument/2006/relationships/customXml" Target="../ink/ink717.xml"/><Relationship Id="rId687" Type="http://schemas.openxmlformats.org/officeDocument/2006/relationships/customXml" Target="../ink/ink738.xml"/><Relationship Id="rId242" Type="http://schemas.openxmlformats.org/officeDocument/2006/relationships/image" Target="../media/image504.png"/><Relationship Id="rId284" Type="http://schemas.openxmlformats.org/officeDocument/2006/relationships/customXml" Target="../ink/ink535.xml"/><Relationship Id="rId491" Type="http://schemas.openxmlformats.org/officeDocument/2006/relationships/customXml" Target="../ink/ink639.xml"/><Relationship Id="rId505" Type="http://schemas.openxmlformats.org/officeDocument/2006/relationships/customXml" Target="../ink/ink646.xml"/><Relationship Id="rId712" Type="http://schemas.openxmlformats.org/officeDocument/2006/relationships/image" Target="../media/image737.png"/><Relationship Id="rId37" Type="http://schemas.openxmlformats.org/officeDocument/2006/relationships/image" Target="../media/image402.png"/><Relationship Id="rId79" Type="http://schemas.openxmlformats.org/officeDocument/2006/relationships/image" Target="../media/image423.png"/><Relationship Id="rId102" Type="http://schemas.openxmlformats.org/officeDocument/2006/relationships/customXml" Target="../ink/ink443.xml"/><Relationship Id="rId144" Type="http://schemas.openxmlformats.org/officeDocument/2006/relationships/customXml" Target="../ink/ink464.xml"/><Relationship Id="rId547" Type="http://schemas.openxmlformats.org/officeDocument/2006/relationships/customXml" Target="../ink/ink667.xml"/><Relationship Id="rId589" Type="http://schemas.openxmlformats.org/officeDocument/2006/relationships/image" Target="../media/image676.png"/><Relationship Id="rId90" Type="http://schemas.openxmlformats.org/officeDocument/2006/relationships/customXml" Target="../ink/ink437.xml"/><Relationship Id="rId186" Type="http://schemas.openxmlformats.org/officeDocument/2006/relationships/image" Target="../media/image476.png"/><Relationship Id="rId351" Type="http://schemas.openxmlformats.org/officeDocument/2006/relationships/customXml" Target="../ink/ink569.xml"/><Relationship Id="rId393" Type="http://schemas.openxmlformats.org/officeDocument/2006/relationships/customXml" Target="../ink/ink590.xml"/><Relationship Id="rId407" Type="http://schemas.openxmlformats.org/officeDocument/2006/relationships/customXml" Target="../ink/ink597.xml"/><Relationship Id="rId449" Type="http://schemas.openxmlformats.org/officeDocument/2006/relationships/customXml" Target="../ink/ink618.xml"/><Relationship Id="rId614" Type="http://schemas.openxmlformats.org/officeDocument/2006/relationships/image" Target="../media/image688.png"/><Relationship Id="rId656" Type="http://schemas.openxmlformats.org/officeDocument/2006/relationships/image" Target="../media/image709.png"/><Relationship Id="rId211" Type="http://schemas.openxmlformats.org/officeDocument/2006/relationships/customXml" Target="../ink/ink498.xml"/><Relationship Id="rId253" Type="http://schemas.openxmlformats.org/officeDocument/2006/relationships/image" Target="../media/image509.png"/><Relationship Id="rId295" Type="http://schemas.openxmlformats.org/officeDocument/2006/relationships/image" Target="../media/image530.png"/><Relationship Id="rId309" Type="http://schemas.openxmlformats.org/officeDocument/2006/relationships/image" Target="../media/image537.png"/><Relationship Id="rId460" Type="http://schemas.openxmlformats.org/officeDocument/2006/relationships/image" Target="../media/image612.png"/><Relationship Id="rId516" Type="http://schemas.openxmlformats.org/officeDocument/2006/relationships/image" Target="../media/image640.png"/><Relationship Id="rId698" Type="http://schemas.openxmlformats.org/officeDocument/2006/relationships/image" Target="../media/image730.png"/><Relationship Id="rId48" Type="http://schemas.openxmlformats.org/officeDocument/2006/relationships/customXml" Target="../ink/ink416.xml"/><Relationship Id="rId113" Type="http://schemas.openxmlformats.org/officeDocument/2006/relationships/image" Target="../media/image440.png"/><Relationship Id="rId320" Type="http://schemas.openxmlformats.org/officeDocument/2006/relationships/customXml" Target="../ink/ink553.xml"/><Relationship Id="rId558" Type="http://schemas.openxmlformats.org/officeDocument/2006/relationships/customXml" Target="../ink/ink673.xml"/><Relationship Id="rId155" Type="http://schemas.openxmlformats.org/officeDocument/2006/relationships/image" Target="../media/image461.png"/><Relationship Id="rId197" Type="http://schemas.openxmlformats.org/officeDocument/2006/relationships/customXml" Target="../ink/ink491.xml"/><Relationship Id="rId362" Type="http://schemas.openxmlformats.org/officeDocument/2006/relationships/image" Target="../media/image563.png"/><Relationship Id="rId418" Type="http://schemas.openxmlformats.org/officeDocument/2006/relationships/image" Target="../media/image591.png"/><Relationship Id="rId625" Type="http://schemas.openxmlformats.org/officeDocument/2006/relationships/customXml" Target="../ink/ink707.xml"/><Relationship Id="rId222" Type="http://schemas.openxmlformats.org/officeDocument/2006/relationships/image" Target="../media/image494.png"/><Relationship Id="rId264" Type="http://schemas.openxmlformats.org/officeDocument/2006/relationships/customXml" Target="../ink/ink525.xml"/><Relationship Id="rId471" Type="http://schemas.openxmlformats.org/officeDocument/2006/relationships/customXml" Target="../ink/ink629.xml"/><Relationship Id="rId667" Type="http://schemas.openxmlformats.org/officeDocument/2006/relationships/customXml" Target="../ink/ink728.xml"/><Relationship Id="rId17" Type="http://schemas.openxmlformats.org/officeDocument/2006/relationships/image" Target="../media/image392.png"/><Relationship Id="rId59" Type="http://schemas.openxmlformats.org/officeDocument/2006/relationships/image" Target="../media/image413.png"/><Relationship Id="rId124" Type="http://schemas.openxmlformats.org/officeDocument/2006/relationships/customXml" Target="../ink/ink454.xml"/><Relationship Id="rId527" Type="http://schemas.openxmlformats.org/officeDocument/2006/relationships/customXml" Target="../ink/ink657.xml"/><Relationship Id="rId569" Type="http://schemas.openxmlformats.org/officeDocument/2006/relationships/image" Target="../media/image666.png"/><Relationship Id="rId70" Type="http://schemas.openxmlformats.org/officeDocument/2006/relationships/customXml" Target="../ink/ink427.xml"/><Relationship Id="rId166" Type="http://schemas.openxmlformats.org/officeDocument/2006/relationships/customXml" Target="../ink/ink475.xml"/><Relationship Id="rId331" Type="http://schemas.openxmlformats.org/officeDocument/2006/relationships/image" Target="../media/image548.png"/><Relationship Id="rId373" Type="http://schemas.openxmlformats.org/officeDocument/2006/relationships/customXml" Target="../ink/ink580.xml"/><Relationship Id="rId429" Type="http://schemas.openxmlformats.org/officeDocument/2006/relationships/customXml" Target="../ink/ink608.xml"/><Relationship Id="rId580" Type="http://schemas.openxmlformats.org/officeDocument/2006/relationships/customXml" Target="../ink/ink684.xml"/><Relationship Id="rId636" Type="http://schemas.openxmlformats.org/officeDocument/2006/relationships/image" Target="../media/image699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09.xml"/><Relationship Id="rId440" Type="http://schemas.openxmlformats.org/officeDocument/2006/relationships/image" Target="../media/image602.png"/><Relationship Id="rId678" Type="http://schemas.openxmlformats.org/officeDocument/2006/relationships/image" Target="../media/image720.png"/><Relationship Id="rId28" Type="http://schemas.openxmlformats.org/officeDocument/2006/relationships/customXml" Target="../ink/ink406.xml"/><Relationship Id="rId275" Type="http://schemas.openxmlformats.org/officeDocument/2006/relationships/image" Target="../media/image520.png"/><Relationship Id="rId300" Type="http://schemas.openxmlformats.org/officeDocument/2006/relationships/customXml" Target="../ink/ink543.xml"/><Relationship Id="rId482" Type="http://schemas.openxmlformats.org/officeDocument/2006/relationships/image" Target="../media/image623.png"/><Relationship Id="rId538" Type="http://schemas.openxmlformats.org/officeDocument/2006/relationships/image" Target="../media/image651.png"/><Relationship Id="rId703" Type="http://schemas.openxmlformats.org/officeDocument/2006/relationships/customXml" Target="../ink/ink746.xml"/><Relationship Id="rId81" Type="http://schemas.openxmlformats.org/officeDocument/2006/relationships/image" Target="../media/image424.png"/><Relationship Id="rId135" Type="http://schemas.openxmlformats.org/officeDocument/2006/relationships/image" Target="../media/image451.png"/><Relationship Id="rId177" Type="http://schemas.openxmlformats.org/officeDocument/2006/relationships/image" Target="../media/image472.png"/><Relationship Id="rId342" Type="http://schemas.openxmlformats.org/officeDocument/2006/relationships/image" Target="../media/image553.png"/><Relationship Id="rId384" Type="http://schemas.openxmlformats.org/officeDocument/2006/relationships/image" Target="../media/image574.png"/><Relationship Id="rId591" Type="http://schemas.openxmlformats.org/officeDocument/2006/relationships/image" Target="../media/image677.png"/><Relationship Id="rId605" Type="http://schemas.openxmlformats.org/officeDocument/2006/relationships/image" Target="../media/image684.png"/><Relationship Id="rId202" Type="http://schemas.openxmlformats.org/officeDocument/2006/relationships/image" Target="../media/image484.png"/><Relationship Id="rId244" Type="http://schemas.openxmlformats.org/officeDocument/2006/relationships/customXml" Target="../ink/ink515.xml"/><Relationship Id="rId647" Type="http://schemas.openxmlformats.org/officeDocument/2006/relationships/customXml" Target="../ink/ink718.xml"/><Relationship Id="rId689" Type="http://schemas.openxmlformats.org/officeDocument/2006/relationships/customXml" Target="../ink/ink739.xml"/><Relationship Id="rId39" Type="http://schemas.openxmlformats.org/officeDocument/2006/relationships/image" Target="../media/image403.png"/><Relationship Id="rId286" Type="http://schemas.openxmlformats.org/officeDocument/2006/relationships/customXml" Target="../ink/ink536.xml"/><Relationship Id="rId451" Type="http://schemas.openxmlformats.org/officeDocument/2006/relationships/customXml" Target="../ink/ink619.xml"/><Relationship Id="rId493" Type="http://schemas.openxmlformats.org/officeDocument/2006/relationships/customXml" Target="../ink/ink640.xml"/><Relationship Id="rId507" Type="http://schemas.openxmlformats.org/officeDocument/2006/relationships/customXml" Target="../ink/ink647.xml"/><Relationship Id="rId549" Type="http://schemas.openxmlformats.org/officeDocument/2006/relationships/customXml" Target="../ink/ink668.xml"/><Relationship Id="rId714" Type="http://schemas.openxmlformats.org/officeDocument/2006/relationships/image" Target="../media/image738.png"/><Relationship Id="rId50" Type="http://schemas.openxmlformats.org/officeDocument/2006/relationships/customXml" Target="../ink/ink417.xml"/><Relationship Id="rId104" Type="http://schemas.openxmlformats.org/officeDocument/2006/relationships/customXml" Target="../ink/ink444.xml"/><Relationship Id="rId146" Type="http://schemas.openxmlformats.org/officeDocument/2006/relationships/customXml" Target="../ink/ink465.xml"/><Relationship Id="rId188" Type="http://schemas.openxmlformats.org/officeDocument/2006/relationships/image" Target="../media/image477.png"/><Relationship Id="rId311" Type="http://schemas.openxmlformats.org/officeDocument/2006/relationships/image" Target="../media/image538.png"/><Relationship Id="rId353" Type="http://schemas.openxmlformats.org/officeDocument/2006/relationships/customXml" Target="../ink/ink570.xml"/><Relationship Id="rId395" Type="http://schemas.openxmlformats.org/officeDocument/2006/relationships/customXml" Target="../ink/ink591.xml"/><Relationship Id="rId409" Type="http://schemas.openxmlformats.org/officeDocument/2006/relationships/customXml" Target="../ink/ink598.xml"/><Relationship Id="rId560" Type="http://schemas.openxmlformats.org/officeDocument/2006/relationships/customXml" Target="../ink/ink674.xml"/><Relationship Id="rId92" Type="http://schemas.openxmlformats.org/officeDocument/2006/relationships/customXml" Target="../ink/ink438.xml"/><Relationship Id="rId213" Type="http://schemas.openxmlformats.org/officeDocument/2006/relationships/customXml" Target="../ink/ink499.xml"/><Relationship Id="rId420" Type="http://schemas.openxmlformats.org/officeDocument/2006/relationships/image" Target="../media/image592.png"/><Relationship Id="rId616" Type="http://schemas.openxmlformats.org/officeDocument/2006/relationships/image" Target="../media/image689.png"/><Relationship Id="rId658" Type="http://schemas.openxmlformats.org/officeDocument/2006/relationships/image" Target="../media/image710.png"/><Relationship Id="rId255" Type="http://schemas.openxmlformats.org/officeDocument/2006/relationships/image" Target="../media/image510.png"/><Relationship Id="rId297" Type="http://schemas.openxmlformats.org/officeDocument/2006/relationships/image" Target="../media/image531.png"/><Relationship Id="rId462" Type="http://schemas.openxmlformats.org/officeDocument/2006/relationships/image" Target="../media/image613.png"/><Relationship Id="rId518" Type="http://schemas.openxmlformats.org/officeDocument/2006/relationships/image" Target="../media/image641.png"/><Relationship Id="rId115" Type="http://schemas.openxmlformats.org/officeDocument/2006/relationships/image" Target="../media/image441.png"/><Relationship Id="rId157" Type="http://schemas.openxmlformats.org/officeDocument/2006/relationships/image" Target="../media/image462.png"/><Relationship Id="rId322" Type="http://schemas.openxmlformats.org/officeDocument/2006/relationships/customXml" Target="../ink/ink554.xml"/><Relationship Id="rId364" Type="http://schemas.openxmlformats.org/officeDocument/2006/relationships/image" Target="../media/image564.png"/><Relationship Id="rId61" Type="http://schemas.openxmlformats.org/officeDocument/2006/relationships/image" Target="../media/image414.png"/><Relationship Id="rId199" Type="http://schemas.openxmlformats.org/officeDocument/2006/relationships/customXml" Target="../ink/ink492.xml"/><Relationship Id="rId571" Type="http://schemas.openxmlformats.org/officeDocument/2006/relationships/image" Target="../media/image667.png"/><Relationship Id="rId627" Type="http://schemas.openxmlformats.org/officeDocument/2006/relationships/customXml" Target="../ink/ink708.xml"/><Relationship Id="rId669" Type="http://schemas.openxmlformats.org/officeDocument/2006/relationships/customXml" Target="../ink/ink729.xml"/><Relationship Id="rId19" Type="http://schemas.openxmlformats.org/officeDocument/2006/relationships/image" Target="../media/image393.png"/><Relationship Id="rId224" Type="http://schemas.openxmlformats.org/officeDocument/2006/relationships/image" Target="../media/image495.png"/><Relationship Id="rId266" Type="http://schemas.openxmlformats.org/officeDocument/2006/relationships/customXml" Target="../ink/ink526.xml"/><Relationship Id="rId431" Type="http://schemas.openxmlformats.org/officeDocument/2006/relationships/customXml" Target="../ink/ink609.xml"/><Relationship Id="rId473" Type="http://schemas.openxmlformats.org/officeDocument/2006/relationships/customXml" Target="../ink/ink630.xml"/><Relationship Id="rId529" Type="http://schemas.openxmlformats.org/officeDocument/2006/relationships/customXml" Target="../ink/ink658.xml"/><Relationship Id="rId680" Type="http://schemas.openxmlformats.org/officeDocument/2006/relationships/image" Target="../media/image721.png"/><Relationship Id="rId30" Type="http://schemas.openxmlformats.org/officeDocument/2006/relationships/customXml" Target="../ink/ink407.xml"/><Relationship Id="rId126" Type="http://schemas.openxmlformats.org/officeDocument/2006/relationships/customXml" Target="../ink/ink455.xml"/><Relationship Id="rId168" Type="http://schemas.openxmlformats.org/officeDocument/2006/relationships/customXml" Target="../ink/ink476.xml"/><Relationship Id="rId333" Type="http://schemas.openxmlformats.org/officeDocument/2006/relationships/image" Target="../media/image549.png"/><Relationship Id="rId540" Type="http://schemas.openxmlformats.org/officeDocument/2006/relationships/image" Target="../media/image652.png"/><Relationship Id="rId72" Type="http://schemas.openxmlformats.org/officeDocument/2006/relationships/customXml" Target="../ink/ink428.xml"/><Relationship Id="rId375" Type="http://schemas.openxmlformats.org/officeDocument/2006/relationships/customXml" Target="../ink/ink581.xml"/><Relationship Id="rId582" Type="http://schemas.openxmlformats.org/officeDocument/2006/relationships/customXml" Target="../ink/ink685.xml"/><Relationship Id="rId638" Type="http://schemas.openxmlformats.org/officeDocument/2006/relationships/image" Target="../media/image700.png"/><Relationship Id="rId3" Type="http://schemas.openxmlformats.org/officeDocument/2006/relationships/image" Target="../media/image385.png"/><Relationship Id="rId235" Type="http://schemas.openxmlformats.org/officeDocument/2006/relationships/customXml" Target="../ink/ink510.xml"/><Relationship Id="rId277" Type="http://schemas.openxmlformats.org/officeDocument/2006/relationships/image" Target="../media/image521.png"/><Relationship Id="rId400" Type="http://schemas.openxmlformats.org/officeDocument/2006/relationships/image" Target="../media/image582.png"/><Relationship Id="rId442" Type="http://schemas.openxmlformats.org/officeDocument/2006/relationships/image" Target="../media/image603.png"/><Relationship Id="rId484" Type="http://schemas.openxmlformats.org/officeDocument/2006/relationships/image" Target="../media/image624.png"/><Relationship Id="rId705" Type="http://schemas.openxmlformats.org/officeDocument/2006/relationships/customXml" Target="../ink/ink747.xml"/><Relationship Id="rId137" Type="http://schemas.openxmlformats.org/officeDocument/2006/relationships/image" Target="../media/image452.png"/><Relationship Id="rId302" Type="http://schemas.openxmlformats.org/officeDocument/2006/relationships/customXml" Target="../ink/ink544.xml"/><Relationship Id="rId344" Type="http://schemas.openxmlformats.org/officeDocument/2006/relationships/image" Target="../media/image554.png"/><Relationship Id="rId691" Type="http://schemas.openxmlformats.org/officeDocument/2006/relationships/customXml" Target="../ink/ink740.xml"/><Relationship Id="rId41" Type="http://schemas.openxmlformats.org/officeDocument/2006/relationships/image" Target="../media/image404.png"/><Relationship Id="rId83" Type="http://schemas.openxmlformats.org/officeDocument/2006/relationships/image" Target="../media/image425.png"/><Relationship Id="rId179" Type="http://schemas.openxmlformats.org/officeDocument/2006/relationships/customXml" Target="../ink/ink482.xml"/><Relationship Id="rId386" Type="http://schemas.openxmlformats.org/officeDocument/2006/relationships/image" Target="../media/image575.png"/><Relationship Id="rId551" Type="http://schemas.openxmlformats.org/officeDocument/2006/relationships/customXml" Target="../ink/ink669.xml"/><Relationship Id="rId593" Type="http://schemas.openxmlformats.org/officeDocument/2006/relationships/image" Target="../media/image678.png"/><Relationship Id="rId607" Type="http://schemas.openxmlformats.org/officeDocument/2006/relationships/image" Target="../media/image685.png"/><Relationship Id="rId649" Type="http://schemas.openxmlformats.org/officeDocument/2006/relationships/customXml" Target="../ink/ink719.xml"/><Relationship Id="rId190" Type="http://schemas.openxmlformats.org/officeDocument/2006/relationships/image" Target="../media/image478.png"/><Relationship Id="rId204" Type="http://schemas.openxmlformats.org/officeDocument/2006/relationships/image" Target="../media/image485.png"/><Relationship Id="rId246" Type="http://schemas.openxmlformats.org/officeDocument/2006/relationships/customXml" Target="../ink/ink516.xml"/><Relationship Id="rId288" Type="http://schemas.openxmlformats.org/officeDocument/2006/relationships/customXml" Target="../ink/ink537.xml"/><Relationship Id="rId411" Type="http://schemas.openxmlformats.org/officeDocument/2006/relationships/customXml" Target="../ink/ink599.xml"/><Relationship Id="rId453" Type="http://schemas.openxmlformats.org/officeDocument/2006/relationships/customXml" Target="../ink/ink620.xml"/><Relationship Id="rId509" Type="http://schemas.openxmlformats.org/officeDocument/2006/relationships/customXml" Target="../ink/ink648.xml"/><Relationship Id="rId660" Type="http://schemas.openxmlformats.org/officeDocument/2006/relationships/image" Target="../media/image711.png"/><Relationship Id="rId106" Type="http://schemas.openxmlformats.org/officeDocument/2006/relationships/customXml" Target="../ink/ink445.xml"/><Relationship Id="rId313" Type="http://schemas.openxmlformats.org/officeDocument/2006/relationships/image" Target="../media/image539.png"/><Relationship Id="rId495" Type="http://schemas.openxmlformats.org/officeDocument/2006/relationships/customXml" Target="../ink/ink641.xml"/><Relationship Id="rId716" Type="http://schemas.openxmlformats.org/officeDocument/2006/relationships/image" Target="../media/image739.png"/><Relationship Id="rId10" Type="http://schemas.openxmlformats.org/officeDocument/2006/relationships/customXml" Target="../ink/ink397.xml"/><Relationship Id="rId52" Type="http://schemas.openxmlformats.org/officeDocument/2006/relationships/customXml" Target="../ink/ink418.xml"/><Relationship Id="rId94" Type="http://schemas.openxmlformats.org/officeDocument/2006/relationships/customXml" Target="../ink/ink439.xml"/><Relationship Id="rId148" Type="http://schemas.openxmlformats.org/officeDocument/2006/relationships/customXml" Target="../ink/ink466.xml"/><Relationship Id="rId355" Type="http://schemas.openxmlformats.org/officeDocument/2006/relationships/customXml" Target="../ink/ink571.xml"/><Relationship Id="rId397" Type="http://schemas.openxmlformats.org/officeDocument/2006/relationships/customXml" Target="../ink/ink592.xml"/><Relationship Id="rId520" Type="http://schemas.openxmlformats.org/officeDocument/2006/relationships/image" Target="../media/image642.png"/><Relationship Id="rId562" Type="http://schemas.openxmlformats.org/officeDocument/2006/relationships/customXml" Target="../ink/ink675.xml"/><Relationship Id="rId618" Type="http://schemas.openxmlformats.org/officeDocument/2006/relationships/image" Target="../media/image690.png"/><Relationship Id="rId215" Type="http://schemas.openxmlformats.org/officeDocument/2006/relationships/customXml" Target="../ink/ink500.xml"/><Relationship Id="rId257" Type="http://schemas.openxmlformats.org/officeDocument/2006/relationships/image" Target="../media/image511.png"/><Relationship Id="rId422" Type="http://schemas.openxmlformats.org/officeDocument/2006/relationships/image" Target="../media/image593.png"/><Relationship Id="rId464" Type="http://schemas.openxmlformats.org/officeDocument/2006/relationships/image" Target="../media/image614.png"/><Relationship Id="rId299" Type="http://schemas.openxmlformats.org/officeDocument/2006/relationships/image" Target="../media/image532.png"/><Relationship Id="rId63" Type="http://schemas.openxmlformats.org/officeDocument/2006/relationships/image" Target="../media/image415.png"/><Relationship Id="rId159" Type="http://schemas.openxmlformats.org/officeDocument/2006/relationships/image" Target="../media/image463.png"/><Relationship Id="rId366" Type="http://schemas.openxmlformats.org/officeDocument/2006/relationships/image" Target="../media/image565.png"/><Relationship Id="rId573" Type="http://schemas.openxmlformats.org/officeDocument/2006/relationships/image" Target="../media/image668.png"/><Relationship Id="rId226" Type="http://schemas.openxmlformats.org/officeDocument/2006/relationships/image" Target="../media/image496.png"/><Relationship Id="rId433" Type="http://schemas.openxmlformats.org/officeDocument/2006/relationships/customXml" Target="../ink/ink610.xml"/><Relationship Id="rId640" Type="http://schemas.openxmlformats.org/officeDocument/2006/relationships/image" Target="../media/image701.png"/><Relationship Id="rId74" Type="http://schemas.openxmlformats.org/officeDocument/2006/relationships/customXml" Target="../ink/ink429.xml"/><Relationship Id="rId377" Type="http://schemas.openxmlformats.org/officeDocument/2006/relationships/customXml" Target="../ink/ink582.xml"/><Relationship Id="rId500" Type="http://schemas.openxmlformats.org/officeDocument/2006/relationships/image" Target="../media/image632.png"/><Relationship Id="rId584" Type="http://schemas.openxmlformats.org/officeDocument/2006/relationships/customXml" Target="../ink/ink686.xml"/><Relationship Id="rId5" Type="http://schemas.openxmlformats.org/officeDocument/2006/relationships/image" Target="../media/image386.png"/><Relationship Id="rId237" Type="http://schemas.openxmlformats.org/officeDocument/2006/relationships/customXml" Target="../ink/ink511.xml"/><Relationship Id="rId444" Type="http://schemas.openxmlformats.org/officeDocument/2006/relationships/image" Target="../media/image604.png"/><Relationship Id="rId651" Type="http://schemas.openxmlformats.org/officeDocument/2006/relationships/customXml" Target="../ink/ink720.xml"/><Relationship Id="rId290" Type="http://schemas.openxmlformats.org/officeDocument/2006/relationships/customXml" Target="../ink/ink538.xml"/><Relationship Id="rId304" Type="http://schemas.openxmlformats.org/officeDocument/2006/relationships/customXml" Target="../ink/ink545.xml"/><Relationship Id="rId388" Type="http://schemas.openxmlformats.org/officeDocument/2006/relationships/image" Target="../media/image576.png"/><Relationship Id="rId511" Type="http://schemas.openxmlformats.org/officeDocument/2006/relationships/customXml" Target="../ink/ink649.xml"/><Relationship Id="rId609" Type="http://schemas.openxmlformats.org/officeDocument/2006/relationships/image" Target="../media/image686.png"/><Relationship Id="rId85" Type="http://schemas.openxmlformats.org/officeDocument/2006/relationships/image" Target="../media/image426.png"/><Relationship Id="rId150" Type="http://schemas.openxmlformats.org/officeDocument/2006/relationships/customXml" Target="../ink/ink467.xml"/><Relationship Id="rId595" Type="http://schemas.openxmlformats.org/officeDocument/2006/relationships/image" Target="../media/image679.png"/><Relationship Id="rId248" Type="http://schemas.openxmlformats.org/officeDocument/2006/relationships/customXml" Target="../ink/ink517.xml"/><Relationship Id="rId455" Type="http://schemas.openxmlformats.org/officeDocument/2006/relationships/customXml" Target="../ink/ink621.xml"/><Relationship Id="rId662" Type="http://schemas.openxmlformats.org/officeDocument/2006/relationships/image" Target="../media/image712.png"/><Relationship Id="rId12" Type="http://schemas.openxmlformats.org/officeDocument/2006/relationships/customXml" Target="../ink/ink398.xml"/><Relationship Id="rId108" Type="http://schemas.openxmlformats.org/officeDocument/2006/relationships/customXml" Target="../ink/ink446.xml"/><Relationship Id="rId315" Type="http://schemas.openxmlformats.org/officeDocument/2006/relationships/image" Target="../media/image540.png"/><Relationship Id="rId522" Type="http://schemas.openxmlformats.org/officeDocument/2006/relationships/image" Target="../media/image643.png"/><Relationship Id="rId96" Type="http://schemas.openxmlformats.org/officeDocument/2006/relationships/customXml" Target="../ink/ink440.xml"/><Relationship Id="rId161" Type="http://schemas.openxmlformats.org/officeDocument/2006/relationships/image" Target="../media/image464.png"/><Relationship Id="rId399" Type="http://schemas.openxmlformats.org/officeDocument/2006/relationships/customXml" Target="../ink/ink593.xml"/><Relationship Id="rId259" Type="http://schemas.openxmlformats.org/officeDocument/2006/relationships/image" Target="../media/image512.png"/><Relationship Id="rId466" Type="http://schemas.openxmlformats.org/officeDocument/2006/relationships/image" Target="../media/image615.png"/><Relationship Id="rId673" Type="http://schemas.openxmlformats.org/officeDocument/2006/relationships/customXml" Target="../ink/ink731.xml"/><Relationship Id="rId23" Type="http://schemas.openxmlformats.org/officeDocument/2006/relationships/image" Target="../media/image395.png"/><Relationship Id="rId119" Type="http://schemas.openxmlformats.org/officeDocument/2006/relationships/image" Target="../media/image443.png"/><Relationship Id="rId326" Type="http://schemas.openxmlformats.org/officeDocument/2006/relationships/customXml" Target="../ink/ink556.xml"/><Relationship Id="rId533" Type="http://schemas.openxmlformats.org/officeDocument/2006/relationships/customXml" Target="../ink/ink660.xml"/><Relationship Id="rId172" Type="http://schemas.openxmlformats.org/officeDocument/2006/relationships/customXml" Target="../ink/ink478.xml"/><Relationship Id="rId477" Type="http://schemas.openxmlformats.org/officeDocument/2006/relationships/customXml" Target="../ink/ink632.xml"/><Relationship Id="rId600" Type="http://schemas.openxmlformats.org/officeDocument/2006/relationships/customXml" Target="../ink/ink694.xml"/><Relationship Id="rId684" Type="http://schemas.openxmlformats.org/officeDocument/2006/relationships/image" Target="../media/image723.png"/><Relationship Id="rId337" Type="http://schemas.openxmlformats.org/officeDocument/2006/relationships/image" Target="../media/image551.png"/><Relationship Id="rId34" Type="http://schemas.openxmlformats.org/officeDocument/2006/relationships/customXml" Target="../ink/ink409.xml"/><Relationship Id="rId544" Type="http://schemas.openxmlformats.org/officeDocument/2006/relationships/image" Target="../media/image654.png"/><Relationship Id="rId183" Type="http://schemas.openxmlformats.org/officeDocument/2006/relationships/customXml" Target="../ink/ink484.xml"/><Relationship Id="rId390" Type="http://schemas.openxmlformats.org/officeDocument/2006/relationships/image" Target="../media/image577.png"/><Relationship Id="rId404" Type="http://schemas.openxmlformats.org/officeDocument/2006/relationships/image" Target="../media/image584.png"/><Relationship Id="rId611" Type="http://schemas.openxmlformats.org/officeDocument/2006/relationships/customXml" Target="../ink/ink700.xml"/><Relationship Id="rId250" Type="http://schemas.openxmlformats.org/officeDocument/2006/relationships/customXml" Target="../ink/ink518.xml"/><Relationship Id="rId488" Type="http://schemas.openxmlformats.org/officeDocument/2006/relationships/image" Target="../media/image626.png"/><Relationship Id="rId695" Type="http://schemas.openxmlformats.org/officeDocument/2006/relationships/customXml" Target="../ink/ink742.xml"/><Relationship Id="rId709" Type="http://schemas.openxmlformats.org/officeDocument/2006/relationships/customXml" Target="../ink/ink749.xml"/><Relationship Id="rId45" Type="http://schemas.openxmlformats.org/officeDocument/2006/relationships/image" Target="../media/image406.png"/><Relationship Id="rId110" Type="http://schemas.openxmlformats.org/officeDocument/2006/relationships/customXml" Target="../ink/ink447.xml"/><Relationship Id="rId348" Type="http://schemas.openxmlformats.org/officeDocument/2006/relationships/image" Target="../media/image556.png"/><Relationship Id="rId555" Type="http://schemas.openxmlformats.org/officeDocument/2006/relationships/customXml" Target="../ink/ink671.xml"/><Relationship Id="rId194" Type="http://schemas.openxmlformats.org/officeDocument/2006/relationships/image" Target="../media/image480.png"/><Relationship Id="rId208" Type="http://schemas.openxmlformats.org/officeDocument/2006/relationships/image" Target="../media/image487.png"/><Relationship Id="rId415" Type="http://schemas.openxmlformats.org/officeDocument/2006/relationships/customXml" Target="../ink/ink601.xml"/><Relationship Id="rId622" Type="http://schemas.openxmlformats.org/officeDocument/2006/relationships/image" Target="../media/image692.png"/><Relationship Id="rId261" Type="http://schemas.openxmlformats.org/officeDocument/2006/relationships/image" Target="../media/image513.png"/><Relationship Id="rId499" Type="http://schemas.openxmlformats.org/officeDocument/2006/relationships/customXml" Target="../ink/ink643.xml"/><Relationship Id="rId56" Type="http://schemas.openxmlformats.org/officeDocument/2006/relationships/customXml" Target="../ink/ink420.xml"/><Relationship Id="rId359" Type="http://schemas.openxmlformats.org/officeDocument/2006/relationships/customXml" Target="../ink/ink573.xml"/><Relationship Id="rId566" Type="http://schemas.openxmlformats.org/officeDocument/2006/relationships/customXml" Target="../ink/ink677.xml"/><Relationship Id="rId121" Type="http://schemas.openxmlformats.org/officeDocument/2006/relationships/image" Target="../media/image444.png"/><Relationship Id="rId219" Type="http://schemas.openxmlformats.org/officeDocument/2006/relationships/customXml" Target="../ink/ink502.xml"/><Relationship Id="rId426" Type="http://schemas.openxmlformats.org/officeDocument/2006/relationships/image" Target="../media/image595.png"/><Relationship Id="rId633" Type="http://schemas.openxmlformats.org/officeDocument/2006/relationships/customXml" Target="../ink/ink711.xml"/><Relationship Id="rId67" Type="http://schemas.openxmlformats.org/officeDocument/2006/relationships/image" Target="../media/image417.png"/><Relationship Id="rId272" Type="http://schemas.openxmlformats.org/officeDocument/2006/relationships/customXml" Target="../ink/ink529.xml"/><Relationship Id="rId577" Type="http://schemas.openxmlformats.org/officeDocument/2006/relationships/image" Target="../media/image670.png"/><Relationship Id="rId700" Type="http://schemas.openxmlformats.org/officeDocument/2006/relationships/image" Target="../media/image731.png"/><Relationship Id="rId132" Type="http://schemas.openxmlformats.org/officeDocument/2006/relationships/customXml" Target="../ink/ink458.xml"/><Relationship Id="rId437" Type="http://schemas.openxmlformats.org/officeDocument/2006/relationships/customXml" Target="../ink/ink612.xml"/><Relationship Id="rId644" Type="http://schemas.openxmlformats.org/officeDocument/2006/relationships/image" Target="../media/image703.png"/><Relationship Id="rId283" Type="http://schemas.openxmlformats.org/officeDocument/2006/relationships/image" Target="../media/image524.png"/><Relationship Id="rId490" Type="http://schemas.openxmlformats.org/officeDocument/2006/relationships/image" Target="../media/image627.png"/><Relationship Id="rId504" Type="http://schemas.openxmlformats.org/officeDocument/2006/relationships/image" Target="../media/image634.png"/><Relationship Id="rId711" Type="http://schemas.openxmlformats.org/officeDocument/2006/relationships/customXml" Target="../ink/ink750.xml"/><Relationship Id="rId78" Type="http://schemas.openxmlformats.org/officeDocument/2006/relationships/customXml" Target="../ink/ink431.xml"/><Relationship Id="rId143" Type="http://schemas.openxmlformats.org/officeDocument/2006/relationships/image" Target="../media/image455.png"/><Relationship Id="rId350" Type="http://schemas.openxmlformats.org/officeDocument/2006/relationships/image" Target="../media/image557.png"/><Relationship Id="rId588" Type="http://schemas.openxmlformats.org/officeDocument/2006/relationships/customXml" Target="../ink/ink688.xml"/><Relationship Id="rId9" Type="http://schemas.openxmlformats.org/officeDocument/2006/relationships/image" Target="../media/image388.png"/><Relationship Id="rId210" Type="http://schemas.openxmlformats.org/officeDocument/2006/relationships/image" Target="../media/image488.png"/><Relationship Id="rId448" Type="http://schemas.openxmlformats.org/officeDocument/2006/relationships/image" Target="../media/image606.png"/><Relationship Id="rId655" Type="http://schemas.openxmlformats.org/officeDocument/2006/relationships/customXml" Target="../ink/ink722.xml"/><Relationship Id="rId294" Type="http://schemas.openxmlformats.org/officeDocument/2006/relationships/customXml" Target="../ink/ink540.xml"/><Relationship Id="rId308" Type="http://schemas.openxmlformats.org/officeDocument/2006/relationships/customXml" Target="../ink/ink547.xml"/><Relationship Id="rId515" Type="http://schemas.openxmlformats.org/officeDocument/2006/relationships/customXml" Target="../ink/ink651.xml"/><Relationship Id="rId89" Type="http://schemas.openxmlformats.org/officeDocument/2006/relationships/image" Target="../media/image428.png"/><Relationship Id="rId154" Type="http://schemas.openxmlformats.org/officeDocument/2006/relationships/customXml" Target="../ink/ink469.xml"/><Relationship Id="rId361" Type="http://schemas.openxmlformats.org/officeDocument/2006/relationships/customXml" Target="../ink/ink574.xml"/><Relationship Id="rId599" Type="http://schemas.openxmlformats.org/officeDocument/2006/relationships/image" Target="../media/image681.png"/><Relationship Id="rId459" Type="http://schemas.openxmlformats.org/officeDocument/2006/relationships/customXml" Target="../ink/ink623.xml"/><Relationship Id="rId666" Type="http://schemas.openxmlformats.org/officeDocument/2006/relationships/image" Target="../media/image714.png"/><Relationship Id="rId16" Type="http://schemas.openxmlformats.org/officeDocument/2006/relationships/customXml" Target="../ink/ink400.xml"/><Relationship Id="rId221" Type="http://schemas.openxmlformats.org/officeDocument/2006/relationships/customXml" Target="../ink/ink503.xml"/><Relationship Id="rId319" Type="http://schemas.openxmlformats.org/officeDocument/2006/relationships/image" Target="../media/image542.png"/><Relationship Id="rId526" Type="http://schemas.openxmlformats.org/officeDocument/2006/relationships/image" Target="../media/image645.png"/><Relationship Id="rId165" Type="http://schemas.openxmlformats.org/officeDocument/2006/relationships/image" Target="../media/image466.png"/><Relationship Id="rId372" Type="http://schemas.openxmlformats.org/officeDocument/2006/relationships/image" Target="../media/image568.png"/><Relationship Id="rId677" Type="http://schemas.openxmlformats.org/officeDocument/2006/relationships/customXml" Target="../ink/ink733.xml"/><Relationship Id="rId232" Type="http://schemas.openxmlformats.org/officeDocument/2006/relationships/image" Target="../media/image499.png"/><Relationship Id="rId27" Type="http://schemas.openxmlformats.org/officeDocument/2006/relationships/image" Target="../media/image397.png"/><Relationship Id="rId537" Type="http://schemas.openxmlformats.org/officeDocument/2006/relationships/customXml" Target="../ink/ink662.xml"/><Relationship Id="rId80" Type="http://schemas.openxmlformats.org/officeDocument/2006/relationships/customXml" Target="../ink/ink432.xml"/><Relationship Id="rId176" Type="http://schemas.openxmlformats.org/officeDocument/2006/relationships/customXml" Target="../ink/ink480.xml"/><Relationship Id="rId383" Type="http://schemas.openxmlformats.org/officeDocument/2006/relationships/customXml" Target="../ink/ink585.xml"/><Relationship Id="rId590" Type="http://schemas.openxmlformats.org/officeDocument/2006/relationships/customXml" Target="../ink/ink689.xml"/><Relationship Id="rId604" Type="http://schemas.openxmlformats.org/officeDocument/2006/relationships/customXml" Target="../ink/ink696.xml"/><Relationship Id="rId243" Type="http://schemas.openxmlformats.org/officeDocument/2006/relationships/customXml" Target="../ink/ink514.xml"/><Relationship Id="rId450" Type="http://schemas.openxmlformats.org/officeDocument/2006/relationships/image" Target="../media/image607.png"/><Relationship Id="rId688" Type="http://schemas.openxmlformats.org/officeDocument/2006/relationships/image" Target="../media/image725.png"/><Relationship Id="rId38" Type="http://schemas.openxmlformats.org/officeDocument/2006/relationships/customXml" Target="../ink/ink411.xml"/><Relationship Id="rId103" Type="http://schemas.openxmlformats.org/officeDocument/2006/relationships/image" Target="../media/image435.png"/><Relationship Id="rId310" Type="http://schemas.openxmlformats.org/officeDocument/2006/relationships/customXml" Target="../ink/ink548.xml"/><Relationship Id="rId548" Type="http://schemas.openxmlformats.org/officeDocument/2006/relationships/image" Target="../media/image656.png"/><Relationship Id="rId91" Type="http://schemas.openxmlformats.org/officeDocument/2006/relationships/image" Target="../media/image429.png"/><Relationship Id="rId187" Type="http://schemas.openxmlformats.org/officeDocument/2006/relationships/customXml" Target="../ink/ink486.xml"/><Relationship Id="rId394" Type="http://schemas.openxmlformats.org/officeDocument/2006/relationships/image" Target="../media/image579.png"/><Relationship Id="rId408" Type="http://schemas.openxmlformats.org/officeDocument/2006/relationships/image" Target="../media/image586.png"/><Relationship Id="rId615" Type="http://schemas.openxmlformats.org/officeDocument/2006/relationships/customXml" Target="../ink/ink702.xml"/><Relationship Id="rId254" Type="http://schemas.openxmlformats.org/officeDocument/2006/relationships/customXml" Target="../ink/ink520.xml"/><Relationship Id="rId699" Type="http://schemas.openxmlformats.org/officeDocument/2006/relationships/customXml" Target="../ink/ink744.xml"/><Relationship Id="rId49" Type="http://schemas.openxmlformats.org/officeDocument/2006/relationships/image" Target="../media/image408.png"/><Relationship Id="rId114" Type="http://schemas.openxmlformats.org/officeDocument/2006/relationships/customXml" Target="../ink/ink449.xml"/><Relationship Id="rId461" Type="http://schemas.openxmlformats.org/officeDocument/2006/relationships/customXml" Target="../ink/ink624.xml"/><Relationship Id="rId559" Type="http://schemas.openxmlformats.org/officeDocument/2006/relationships/image" Target="../media/image661.png"/><Relationship Id="rId198" Type="http://schemas.openxmlformats.org/officeDocument/2006/relationships/image" Target="../media/image482.png"/><Relationship Id="rId321" Type="http://schemas.openxmlformats.org/officeDocument/2006/relationships/image" Target="../media/image543.png"/><Relationship Id="rId419" Type="http://schemas.openxmlformats.org/officeDocument/2006/relationships/customXml" Target="../ink/ink603.xml"/><Relationship Id="rId626" Type="http://schemas.openxmlformats.org/officeDocument/2006/relationships/image" Target="../media/image694.png"/><Relationship Id="rId265" Type="http://schemas.openxmlformats.org/officeDocument/2006/relationships/image" Target="../media/image515.png"/><Relationship Id="rId472" Type="http://schemas.openxmlformats.org/officeDocument/2006/relationships/image" Target="../media/image618.png"/><Relationship Id="rId125" Type="http://schemas.openxmlformats.org/officeDocument/2006/relationships/image" Target="../media/image446.png"/><Relationship Id="rId332" Type="http://schemas.openxmlformats.org/officeDocument/2006/relationships/customXml" Target="../ink/ink559.xml"/><Relationship Id="rId637" Type="http://schemas.openxmlformats.org/officeDocument/2006/relationships/customXml" Target="../ink/ink71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0.png"/><Relationship Id="rId299" Type="http://schemas.openxmlformats.org/officeDocument/2006/relationships/image" Target="../media/image850.png"/><Relationship Id="rId21" Type="http://schemas.openxmlformats.org/officeDocument/2006/relationships/image" Target="../media/image708.png"/><Relationship Id="rId63" Type="http://schemas.openxmlformats.org/officeDocument/2006/relationships/image" Target="../media/image733.png"/><Relationship Id="rId159" Type="http://schemas.openxmlformats.org/officeDocument/2006/relationships/image" Target="../media/image781.png"/><Relationship Id="rId324" Type="http://schemas.openxmlformats.org/officeDocument/2006/relationships/customXml" Target="../ink/ink914.xml"/><Relationship Id="rId366" Type="http://schemas.openxmlformats.org/officeDocument/2006/relationships/image" Target="../media/image883.png"/><Relationship Id="rId170" Type="http://schemas.openxmlformats.org/officeDocument/2006/relationships/customXml" Target="../ink/ink837.xml"/><Relationship Id="rId226" Type="http://schemas.openxmlformats.org/officeDocument/2006/relationships/customXml" Target="../ink/ink865.xml"/><Relationship Id="rId433" Type="http://schemas.openxmlformats.org/officeDocument/2006/relationships/customXml" Target="../ink/ink969.xml"/><Relationship Id="rId268" Type="http://schemas.openxmlformats.org/officeDocument/2006/relationships/customXml" Target="../ink/ink886.xml"/><Relationship Id="rId475" Type="http://schemas.openxmlformats.org/officeDocument/2006/relationships/customXml" Target="../ink/ink990.xml"/><Relationship Id="rId32" Type="http://schemas.openxmlformats.org/officeDocument/2006/relationships/customXml" Target="../ink/ink768.xml"/><Relationship Id="rId74" Type="http://schemas.openxmlformats.org/officeDocument/2006/relationships/customXml" Target="../ink/ink789.xml"/><Relationship Id="rId128" Type="http://schemas.openxmlformats.org/officeDocument/2006/relationships/customXml" Target="../ink/ink816.xml"/><Relationship Id="rId335" Type="http://schemas.openxmlformats.org/officeDocument/2006/relationships/customXml" Target="../ink/ink920.xml"/><Relationship Id="rId377" Type="http://schemas.openxmlformats.org/officeDocument/2006/relationships/customXml" Target="../ink/ink941.xml"/><Relationship Id="rId5" Type="http://schemas.openxmlformats.org/officeDocument/2006/relationships/image" Target="../media/image698.png"/><Relationship Id="rId181" Type="http://schemas.openxmlformats.org/officeDocument/2006/relationships/image" Target="../media/image792.png"/><Relationship Id="rId237" Type="http://schemas.openxmlformats.org/officeDocument/2006/relationships/image" Target="../media/image820.png"/><Relationship Id="rId402" Type="http://schemas.openxmlformats.org/officeDocument/2006/relationships/image" Target="../media/image402.png"/><Relationship Id="rId279" Type="http://schemas.openxmlformats.org/officeDocument/2006/relationships/image" Target="../media/image841.png"/><Relationship Id="rId444" Type="http://schemas.openxmlformats.org/officeDocument/2006/relationships/image" Target="../media/image423.png"/><Relationship Id="rId43" Type="http://schemas.openxmlformats.org/officeDocument/2006/relationships/image" Target="../media/image721.png"/><Relationship Id="rId139" Type="http://schemas.openxmlformats.org/officeDocument/2006/relationships/image" Target="../media/image771.png"/><Relationship Id="rId290" Type="http://schemas.openxmlformats.org/officeDocument/2006/relationships/customXml" Target="../ink/ink897.xml"/><Relationship Id="rId304" Type="http://schemas.openxmlformats.org/officeDocument/2006/relationships/customXml" Target="../ink/ink904.xml"/><Relationship Id="rId346" Type="http://schemas.openxmlformats.org/officeDocument/2006/relationships/image" Target="../media/image873.png"/><Relationship Id="rId388" Type="http://schemas.openxmlformats.org/officeDocument/2006/relationships/image" Target="../media/image395.png"/><Relationship Id="rId85" Type="http://schemas.openxmlformats.org/officeDocument/2006/relationships/image" Target="../media/image744.png"/><Relationship Id="rId150" Type="http://schemas.openxmlformats.org/officeDocument/2006/relationships/customXml" Target="../ink/ink827.xml"/><Relationship Id="rId192" Type="http://schemas.openxmlformats.org/officeDocument/2006/relationships/customXml" Target="../ink/ink848.xml"/><Relationship Id="rId206" Type="http://schemas.openxmlformats.org/officeDocument/2006/relationships/customXml" Target="../ink/ink855.xml"/><Relationship Id="rId413" Type="http://schemas.openxmlformats.org/officeDocument/2006/relationships/customXml" Target="../ink/ink959.xml"/><Relationship Id="rId248" Type="http://schemas.openxmlformats.org/officeDocument/2006/relationships/customXml" Target="../ink/ink876.xml"/><Relationship Id="rId455" Type="http://schemas.openxmlformats.org/officeDocument/2006/relationships/customXml" Target="../ink/ink980.xml"/><Relationship Id="rId12" Type="http://schemas.openxmlformats.org/officeDocument/2006/relationships/customXml" Target="../ink/ink758.xml"/><Relationship Id="rId108" Type="http://schemas.openxmlformats.org/officeDocument/2006/relationships/customXml" Target="../ink/ink806.xml"/><Relationship Id="rId315" Type="http://schemas.openxmlformats.org/officeDocument/2006/relationships/image" Target="../media/image858.png"/><Relationship Id="rId357" Type="http://schemas.openxmlformats.org/officeDocument/2006/relationships/customXml" Target="../ink/ink931.xml"/><Relationship Id="rId54" Type="http://schemas.openxmlformats.org/officeDocument/2006/relationships/customXml" Target="../ink/ink779.xml"/><Relationship Id="rId96" Type="http://schemas.openxmlformats.org/officeDocument/2006/relationships/customXml" Target="../ink/ink800.xml"/><Relationship Id="rId161" Type="http://schemas.openxmlformats.org/officeDocument/2006/relationships/image" Target="../media/image782.png"/><Relationship Id="rId217" Type="http://schemas.openxmlformats.org/officeDocument/2006/relationships/image" Target="../media/image810.png"/><Relationship Id="rId399" Type="http://schemas.openxmlformats.org/officeDocument/2006/relationships/customXml" Target="../ink/ink952.xml"/><Relationship Id="rId259" Type="http://schemas.openxmlformats.org/officeDocument/2006/relationships/image" Target="../media/image831.png"/><Relationship Id="rId424" Type="http://schemas.openxmlformats.org/officeDocument/2006/relationships/image" Target="../media/image413.png"/><Relationship Id="rId466" Type="http://schemas.openxmlformats.org/officeDocument/2006/relationships/image" Target="../media/image889.png"/><Relationship Id="rId23" Type="http://schemas.openxmlformats.org/officeDocument/2006/relationships/image" Target="../media/image709.png"/><Relationship Id="rId119" Type="http://schemas.openxmlformats.org/officeDocument/2006/relationships/image" Target="../media/image761.png"/><Relationship Id="rId270" Type="http://schemas.openxmlformats.org/officeDocument/2006/relationships/customXml" Target="../ink/ink887.xml"/><Relationship Id="rId326" Type="http://schemas.openxmlformats.org/officeDocument/2006/relationships/customXml" Target="../ink/ink915.xml"/><Relationship Id="rId65" Type="http://schemas.openxmlformats.org/officeDocument/2006/relationships/image" Target="../media/image734.png"/><Relationship Id="rId130" Type="http://schemas.openxmlformats.org/officeDocument/2006/relationships/customXml" Target="../ink/ink817.xml"/><Relationship Id="rId368" Type="http://schemas.openxmlformats.org/officeDocument/2006/relationships/image" Target="../media/image385.png"/><Relationship Id="rId172" Type="http://schemas.openxmlformats.org/officeDocument/2006/relationships/customXml" Target="../ink/ink838.xml"/><Relationship Id="rId228" Type="http://schemas.openxmlformats.org/officeDocument/2006/relationships/customXml" Target="../ink/ink866.xml"/><Relationship Id="rId435" Type="http://schemas.openxmlformats.org/officeDocument/2006/relationships/customXml" Target="../ink/ink970.xml"/><Relationship Id="rId477" Type="http://schemas.openxmlformats.org/officeDocument/2006/relationships/customXml" Target="../ink/ink991.xml"/><Relationship Id="rId281" Type="http://schemas.openxmlformats.org/officeDocument/2006/relationships/image" Target="../media/image842.png"/><Relationship Id="rId337" Type="http://schemas.openxmlformats.org/officeDocument/2006/relationships/customXml" Target="../ink/ink921.xml"/><Relationship Id="rId34" Type="http://schemas.openxmlformats.org/officeDocument/2006/relationships/customXml" Target="../ink/ink769.xml"/><Relationship Id="rId76" Type="http://schemas.openxmlformats.org/officeDocument/2006/relationships/customXml" Target="../ink/ink790.xml"/><Relationship Id="rId141" Type="http://schemas.openxmlformats.org/officeDocument/2006/relationships/image" Target="../media/image772.png"/><Relationship Id="rId379" Type="http://schemas.openxmlformats.org/officeDocument/2006/relationships/customXml" Target="../ink/ink942.xml"/><Relationship Id="rId7" Type="http://schemas.openxmlformats.org/officeDocument/2006/relationships/image" Target="../media/image699.png"/><Relationship Id="rId183" Type="http://schemas.openxmlformats.org/officeDocument/2006/relationships/image" Target="../media/image793.png"/><Relationship Id="rId239" Type="http://schemas.openxmlformats.org/officeDocument/2006/relationships/image" Target="../media/image821.png"/><Relationship Id="rId390" Type="http://schemas.openxmlformats.org/officeDocument/2006/relationships/image" Target="../media/image396.png"/><Relationship Id="rId404" Type="http://schemas.openxmlformats.org/officeDocument/2006/relationships/image" Target="../media/image403.png"/><Relationship Id="rId446" Type="http://schemas.openxmlformats.org/officeDocument/2006/relationships/image" Target="../media/image424.png"/><Relationship Id="rId250" Type="http://schemas.openxmlformats.org/officeDocument/2006/relationships/customXml" Target="../ink/ink877.xml"/><Relationship Id="rId292" Type="http://schemas.openxmlformats.org/officeDocument/2006/relationships/customXml" Target="../ink/ink898.xml"/><Relationship Id="rId306" Type="http://schemas.openxmlformats.org/officeDocument/2006/relationships/customXml" Target="../ink/ink905.xml"/><Relationship Id="rId45" Type="http://schemas.openxmlformats.org/officeDocument/2006/relationships/image" Target="../media/image722.png"/><Relationship Id="rId87" Type="http://schemas.openxmlformats.org/officeDocument/2006/relationships/image" Target="../media/image745.png"/><Relationship Id="rId110" Type="http://schemas.openxmlformats.org/officeDocument/2006/relationships/customXml" Target="../ink/ink807.xml"/><Relationship Id="rId348" Type="http://schemas.openxmlformats.org/officeDocument/2006/relationships/image" Target="../media/image874.png"/><Relationship Id="rId152" Type="http://schemas.openxmlformats.org/officeDocument/2006/relationships/customXml" Target="../ink/ink828.xml"/><Relationship Id="rId194" Type="http://schemas.openxmlformats.org/officeDocument/2006/relationships/customXml" Target="../ink/ink849.xml"/><Relationship Id="rId208" Type="http://schemas.openxmlformats.org/officeDocument/2006/relationships/customXml" Target="../ink/ink856.xml"/><Relationship Id="rId415" Type="http://schemas.openxmlformats.org/officeDocument/2006/relationships/customXml" Target="../ink/ink960.xml"/><Relationship Id="rId457" Type="http://schemas.openxmlformats.org/officeDocument/2006/relationships/customXml" Target="../ink/ink981.xml"/><Relationship Id="rId261" Type="http://schemas.openxmlformats.org/officeDocument/2006/relationships/image" Target="../media/image832.png"/><Relationship Id="rId14" Type="http://schemas.openxmlformats.org/officeDocument/2006/relationships/customXml" Target="../ink/ink759.xml"/><Relationship Id="rId56" Type="http://schemas.openxmlformats.org/officeDocument/2006/relationships/customXml" Target="../ink/ink780.xml"/><Relationship Id="rId317" Type="http://schemas.openxmlformats.org/officeDocument/2006/relationships/image" Target="../media/image859.png"/><Relationship Id="rId359" Type="http://schemas.openxmlformats.org/officeDocument/2006/relationships/customXml" Target="../ink/ink932.xml"/><Relationship Id="rId98" Type="http://schemas.openxmlformats.org/officeDocument/2006/relationships/customXml" Target="../ink/ink801.xml"/><Relationship Id="rId121" Type="http://schemas.openxmlformats.org/officeDocument/2006/relationships/image" Target="../media/image762.png"/><Relationship Id="rId163" Type="http://schemas.openxmlformats.org/officeDocument/2006/relationships/image" Target="../media/image783.png"/><Relationship Id="rId219" Type="http://schemas.openxmlformats.org/officeDocument/2006/relationships/image" Target="../media/image811.png"/><Relationship Id="rId370" Type="http://schemas.openxmlformats.org/officeDocument/2006/relationships/image" Target="../media/image386.png"/><Relationship Id="rId426" Type="http://schemas.openxmlformats.org/officeDocument/2006/relationships/image" Target="../media/image414.png"/><Relationship Id="rId230" Type="http://schemas.openxmlformats.org/officeDocument/2006/relationships/customXml" Target="../ink/ink867.xml"/><Relationship Id="rId468" Type="http://schemas.openxmlformats.org/officeDocument/2006/relationships/image" Target="../media/image890.png"/><Relationship Id="rId25" Type="http://schemas.openxmlformats.org/officeDocument/2006/relationships/image" Target="../media/image710.png"/><Relationship Id="rId67" Type="http://schemas.openxmlformats.org/officeDocument/2006/relationships/image" Target="../media/image735.png"/><Relationship Id="rId272" Type="http://schemas.openxmlformats.org/officeDocument/2006/relationships/customXml" Target="../ink/ink888.xml"/><Relationship Id="rId328" Type="http://schemas.openxmlformats.org/officeDocument/2006/relationships/customXml" Target="../ink/ink916.xml"/><Relationship Id="rId132" Type="http://schemas.openxmlformats.org/officeDocument/2006/relationships/customXml" Target="../ink/ink818.xml"/><Relationship Id="rId174" Type="http://schemas.openxmlformats.org/officeDocument/2006/relationships/customXml" Target="../ink/ink839.xml"/><Relationship Id="rId381" Type="http://schemas.openxmlformats.org/officeDocument/2006/relationships/customXml" Target="../ink/ink943.xml"/><Relationship Id="rId241" Type="http://schemas.openxmlformats.org/officeDocument/2006/relationships/image" Target="../media/image822.png"/><Relationship Id="rId437" Type="http://schemas.openxmlformats.org/officeDocument/2006/relationships/customXml" Target="../ink/ink971.xml"/><Relationship Id="rId479" Type="http://schemas.openxmlformats.org/officeDocument/2006/relationships/customXml" Target="../ink/ink992.xml"/><Relationship Id="rId36" Type="http://schemas.openxmlformats.org/officeDocument/2006/relationships/customXml" Target="../ink/ink770.xml"/><Relationship Id="rId283" Type="http://schemas.openxmlformats.org/officeDocument/2006/relationships/image" Target="../media/image843.png"/><Relationship Id="rId339" Type="http://schemas.openxmlformats.org/officeDocument/2006/relationships/customXml" Target="../ink/ink922.xml"/><Relationship Id="rId78" Type="http://schemas.openxmlformats.org/officeDocument/2006/relationships/customXml" Target="../ink/ink791.xml"/><Relationship Id="rId101" Type="http://schemas.openxmlformats.org/officeDocument/2006/relationships/image" Target="../media/image752.png"/><Relationship Id="rId143" Type="http://schemas.openxmlformats.org/officeDocument/2006/relationships/image" Target="../media/image773.png"/><Relationship Id="rId185" Type="http://schemas.openxmlformats.org/officeDocument/2006/relationships/image" Target="../media/image794.png"/><Relationship Id="rId350" Type="http://schemas.openxmlformats.org/officeDocument/2006/relationships/image" Target="../media/image875.png"/><Relationship Id="rId406" Type="http://schemas.openxmlformats.org/officeDocument/2006/relationships/image" Target="../media/image404.png"/><Relationship Id="rId9" Type="http://schemas.openxmlformats.org/officeDocument/2006/relationships/image" Target="../media/image700.png"/><Relationship Id="rId210" Type="http://schemas.openxmlformats.org/officeDocument/2006/relationships/customXml" Target="../ink/ink857.xml"/><Relationship Id="rId392" Type="http://schemas.openxmlformats.org/officeDocument/2006/relationships/image" Target="../media/image397.png"/><Relationship Id="rId448" Type="http://schemas.openxmlformats.org/officeDocument/2006/relationships/image" Target="../media/image425.png"/><Relationship Id="rId252" Type="http://schemas.openxmlformats.org/officeDocument/2006/relationships/customXml" Target="../ink/ink878.xml"/><Relationship Id="rId294" Type="http://schemas.openxmlformats.org/officeDocument/2006/relationships/customXml" Target="../ink/ink899.xml"/><Relationship Id="rId308" Type="http://schemas.openxmlformats.org/officeDocument/2006/relationships/customXml" Target="../ink/ink906.xml"/><Relationship Id="rId47" Type="http://schemas.openxmlformats.org/officeDocument/2006/relationships/image" Target="../media/image723.png"/><Relationship Id="rId89" Type="http://schemas.openxmlformats.org/officeDocument/2006/relationships/image" Target="../media/image746.png"/><Relationship Id="rId112" Type="http://schemas.openxmlformats.org/officeDocument/2006/relationships/customXml" Target="../ink/ink808.xml"/><Relationship Id="rId154" Type="http://schemas.openxmlformats.org/officeDocument/2006/relationships/customXml" Target="../ink/ink829.xml"/><Relationship Id="rId361" Type="http://schemas.openxmlformats.org/officeDocument/2006/relationships/customXml" Target="../ink/ink933.xml"/><Relationship Id="rId196" Type="http://schemas.openxmlformats.org/officeDocument/2006/relationships/customXml" Target="../ink/ink850.xml"/><Relationship Id="rId417" Type="http://schemas.openxmlformats.org/officeDocument/2006/relationships/customXml" Target="../ink/ink961.xml"/><Relationship Id="rId459" Type="http://schemas.openxmlformats.org/officeDocument/2006/relationships/customXml" Target="../ink/ink982.xml"/><Relationship Id="rId16" Type="http://schemas.openxmlformats.org/officeDocument/2006/relationships/customXml" Target="../ink/ink760.xml"/><Relationship Id="rId221" Type="http://schemas.openxmlformats.org/officeDocument/2006/relationships/image" Target="../media/image812.png"/><Relationship Id="rId263" Type="http://schemas.openxmlformats.org/officeDocument/2006/relationships/image" Target="../media/image833.png"/><Relationship Id="rId319" Type="http://schemas.openxmlformats.org/officeDocument/2006/relationships/image" Target="../media/image860.png"/><Relationship Id="rId470" Type="http://schemas.openxmlformats.org/officeDocument/2006/relationships/image" Target="../media/image891.png"/><Relationship Id="rId58" Type="http://schemas.openxmlformats.org/officeDocument/2006/relationships/customXml" Target="../ink/ink781.xml"/><Relationship Id="rId123" Type="http://schemas.openxmlformats.org/officeDocument/2006/relationships/image" Target="../media/image763.png"/><Relationship Id="rId330" Type="http://schemas.openxmlformats.org/officeDocument/2006/relationships/image" Target="../media/image865.png"/><Relationship Id="rId165" Type="http://schemas.openxmlformats.org/officeDocument/2006/relationships/image" Target="../media/image784.png"/><Relationship Id="rId372" Type="http://schemas.openxmlformats.org/officeDocument/2006/relationships/image" Target="../media/image387.png"/><Relationship Id="rId428" Type="http://schemas.openxmlformats.org/officeDocument/2006/relationships/image" Target="../media/image415.png"/><Relationship Id="rId232" Type="http://schemas.openxmlformats.org/officeDocument/2006/relationships/customXml" Target="../ink/ink868.xml"/><Relationship Id="rId274" Type="http://schemas.openxmlformats.org/officeDocument/2006/relationships/customXml" Target="../ink/ink889.xml"/><Relationship Id="rId481" Type="http://schemas.openxmlformats.org/officeDocument/2006/relationships/customXml" Target="../ink/ink993.xml"/><Relationship Id="rId27" Type="http://schemas.openxmlformats.org/officeDocument/2006/relationships/image" Target="../media/image711.png"/><Relationship Id="rId69" Type="http://schemas.openxmlformats.org/officeDocument/2006/relationships/image" Target="../media/image736.png"/><Relationship Id="rId134" Type="http://schemas.openxmlformats.org/officeDocument/2006/relationships/customXml" Target="../ink/ink819.xml"/><Relationship Id="rId80" Type="http://schemas.openxmlformats.org/officeDocument/2006/relationships/customXml" Target="../ink/ink792.xml"/><Relationship Id="rId176" Type="http://schemas.openxmlformats.org/officeDocument/2006/relationships/customXml" Target="../ink/ink840.xml"/><Relationship Id="rId341" Type="http://schemas.openxmlformats.org/officeDocument/2006/relationships/customXml" Target="../ink/ink923.xml"/><Relationship Id="rId383" Type="http://schemas.openxmlformats.org/officeDocument/2006/relationships/customXml" Target="../ink/ink944.xml"/><Relationship Id="rId439" Type="http://schemas.openxmlformats.org/officeDocument/2006/relationships/customXml" Target="../ink/ink972.xml"/><Relationship Id="rId201" Type="http://schemas.openxmlformats.org/officeDocument/2006/relationships/image" Target="../media/image802.png"/><Relationship Id="rId243" Type="http://schemas.openxmlformats.org/officeDocument/2006/relationships/image" Target="../media/image823.png"/><Relationship Id="rId285" Type="http://schemas.openxmlformats.org/officeDocument/2006/relationships/image" Target="../media/image844.png"/><Relationship Id="rId450" Type="http://schemas.openxmlformats.org/officeDocument/2006/relationships/image" Target="../media/image426.png"/><Relationship Id="rId38" Type="http://schemas.openxmlformats.org/officeDocument/2006/relationships/customXml" Target="../ink/ink771.xml"/><Relationship Id="rId103" Type="http://schemas.openxmlformats.org/officeDocument/2006/relationships/image" Target="../media/image753.png"/><Relationship Id="rId310" Type="http://schemas.openxmlformats.org/officeDocument/2006/relationships/customXml" Target="../ink/ink907.xml"/><Relationship Id="rId91" Type="http://schemas.openxmlformats.org/officeDocument/2006/relationships/image" Target="../media/image747.png"/><Relationship Id="rId145" Type="http://schemas.openxmlformats.org/officeDocument/2006/relationships/image" Target="../media/image774.png"/><Relationship Id="rId187" Type="http://schemas.openxmlformats.org/officeDocument/2006/relationships/image" Target="../media/image795.png"/><Relationship Id="rId352" Type="http://schemas.openxmlformats.org/officeDocument/2006/relationships/image" Target="../media/image876.png"/><Relationship Id="rId394" Type="http://schemas.openxmlformats.org/officeDocument/2006/relationships/image" Target="../media/image398.png"/><Relationship Id="rId408" Type="http://schemas.openxmlformats.org/officeDocument/2006/relationships/image" Target="../media/image405.png"/><Relationship Id="rId212" Type="http://schemas.openxmlformats.org/officeDocument/2006/relationships/customXml" Target="../ink/ink858.xml"/><Relationship Id="rId254" Type="http://schemas.openxmlformats.org/officeDocument/2006/relationships/customXml" Target="../ink/ink879.xml"/><Relationship Id="rId49" Type="http://schemas.openxmlformats.org/officeDocument/2006/relationships/image" Target="../media/image724.png"/><Relationship Id="rId114" Type="http://schemas.openxmlformats.org/officeDocument/2006/relationships/customXml" Target="../ink/ink809.xml"/><Relationship Id="rId296" Type="http://schemas.openxmlformats.org/officeDocument/2006/relationships/customXml" Target="../ink/ink900.xml"/><Relationship Id="rId461" Type="http://schemas.openxmlformats.org/officeDocument/2006/relationships/customXml" Target="../ink/ink983.xml"/><Relationship Id="rId60" Type="http://schemas.openxmlformats.org/officeDocument/2006/relationships/customXml" Target="../ink/ink782.xml"/><Relationship Id="rId156" Type="http://schemas.openxmlformats.org/officeDocument/2006/relationships/customXml" Target="../ink/ink830.xml"/><Relationship Id="rId198" Type="http://schemas.openxmlformats.org/officeDocument/2006/relationships/customXml" Target="../ink/ink851.xml"/><Relationship Id="rId321" Type="http://schemas.openxmlformats.org/officeDocument/2006/relationships/image" Target="../media/image861.png"/><Relationship Id="rId363" Type="http://schemas.openxmlformats.org/officeDocument/2006/relationships/customXml" Target="../ink/ink934.xml"/><Relationship Id="rId419" Type="http://schemas.openxmlformats.org/officeDocument/2006/relationships/customXml" Target="../ink/ink962.xml"/><Relationship Id="rId223" Type="http://schemas.openxmlformats.org/officeDocument/2006/relationships/image" Target="../media/image813.png"/><Relationship Id="rId430" Type="http://schemas.openxmlformats.org/officeDocument/2006/relationships/image" Target="../media/image416.png"/><Relationship Id="rId18" Type="http://schemas.openxmlformats.org/officeDocument/2006/relationships/customXml" Target="../ink/ink761.xml"/><Relationship Id="rId265" Type="http://schemas.openxmlformats.org/officeDocument/2006/relationships/image" Target="../media/image834.png"/><Relationship Id="rId472" Type="http://schemas.openxmlformats.org/officeDocument/2006/relationships/image" Target="../media/image892.png"/><Relationship Id="rId125" Type="http://schemas.openxmlformats.org/officeDocument/2006/relationships/image" Target="../media/image764.png"/><Relationship Id="rId167" Type="http://schemas.openxmlformats.org/officeDocument/2006/relationships/image" Target="../media/image785.png"/><Relationship Id="rId332" Type="http://schemas.openxmlformats.org/officeDocument/2006/relationships/image" Target="../media/image866.png"/><Relationship Id="rId374" Type="http://schemas.openxmlformats.org/officeDocument/2006/relationships/image" Target="../media/image388.png"/><Relationship Id="rId71" Type="http://schemas.openxmlformats.org/officeDocument/2006/relationships/image" Target="../media/image737.png"/><Relationship Id="rId234" Type="http://schemas.openxmlformats.org/officeDocument/2006/relationships/customXml" Target="../ink/ink869.xml"/><Relationship Id="rId2" Type="http://schemas.openxmlformats.org/officeDocument/2006/relationships/customXml" Target="../ink/ink753.xml"/><Relationship Id="rId29" Type="http://schemas.openxmlformats.org/officeDocument/2006/relationships/image" Target="../media/image712.png"/><Relationship Id="rId276" Type="http://schemas.openxmlformats.org/officeDocument/2006/relationships/customXml" Target="../ink/ink890.xml"/><Relationship Id="rId441" Type="http://schemas.openxmlformats.org/officeDocument/2006/relationships/customXml" Target="../ink/ink973.xml"/><Relationship Id="rId40" Type="http://schemas.openxmlformats.org/officeDocument/2006/relationships/customXml" Target="../ink/ink772.xml"/><Relationship Id="rId136" Type="http://schemas.openxmlformats.org/officeDocument/2006/relationships/customXml" Target="../ink/ink820.xml"/><Relationship Id="rId178" Type="http://schemas.openxmlformats.org/officeDocument/2006/relationships/customXml" Target="../ink/ink841.xml"/><Relationship Id="rId301" Type="http://schemas.openxmlformats.org/officeDocument/2006/relationships/image" Target="../media/image851.png"/><Relationship Id="rId343" Type="http://schemas.openxmlformats.org/officeDocument/2006/relationships/customXml" Target="../ink/ink924.xml"/><Relationship Id="rId82" Type="http://schemas.openxmlformats.org/officeDocument/2006/relationships/customXml" Target="../ink/ink793.xml"/><Relationship Id="rId203" Type="http://schemas.openxmlformats.org/officeDocument/2006/relationships/image" Target="../media/image803.png"/><Relationship Id="rId385" Type="http://schemas.openxmlformats.org/officeDocument/2006/relationships/customXml" Target="../ink/ink945.xml"/><Relationship Id="rId245" Type="http://schemas.openxmlformats.org/officeDocument/2006/relationships/image" Target="../media/image824.png"/><Relationship Id="rId287" Type="http://schemas.openxmlformats.org/officeDocument/2006/relationships/image" Target="../media/image845.png"/><Relationship Id="rId410" Type="http://schemas.openxmlformats.org/officeDocument/2006/relationships/image" Target="../media/image406.png"/><Relationship Id="rId452" Type="http://schemas.openxmlformats.org/officeDocument/2006/relationships/image" Target="../media/image427.png"/><Relationship Id="rId105" Type="http://schemas.openxmlformats.org/officeDocument/2006/relationships/image" Target="../media/image754.png"/><Relationship Id="rId147" Type="http://schemas.openxmlformats.org/officeDocument/2006/relationships/image" Target="../media/image775.png"/><Relationship Id="rId312" Type="http://schemas.openxmlformats.org/officeDocument/2006/relationships/customXml" Target="../ink/ink908.xml"/><Relationship Id="rId354" Type="http://schemas.openxmlformats.org/officeDocument/2006/relationships/image" Target="../media/image877.png"/><Relationship Id="rId51" Type="http://schemas.openxmlformats.org/officeDocument/2006/relationships/image" Target="../media/image727.png"/><Relationship Id="rId93" Type="http://schemas.openxmlformats.org/officeDocument/2006/relationships/image" Target="../media/image748.png"/><Relationship Id="rId189" Type="http://schemas.openxmlformats.org/officeDocument/2006/relationships/image" Target="../media/image796.png"/><Relationship Id="rId396" Type="http://schemas.openxmlformats.org/officeDocument/2006/relationships/image" Target="../media/image399.png"/><Relationship Id="rId3" Type="http://schemas.openxmlformats.org/officeDocument/2006/relationships/image" Target="../media/image697.png"/><Relationship Id="rId214" Type="http://schemas.openxmlformats.org/officeDocument/2006/relationships/customXml" Target="../ink/ink859.xml"/><Relationship Id="rId235" Type="http://schemas.openxmlformats.org/officeDocument/2006/relationships/image" Target="../media/image819.png"/><Relationship Id="rId256" Type="http://schemas.openxmlformats.org/officeDocument/2006/relationships/customXml" Target="../ink/ink880.xml"/><Relationship Id="rId277" Type="http://schemas.openxmlformats.org/officeDocument/2006/relationships/image" Target="../media/image840.png"/><Relationship Id="rId298" Type="http://schemas.openxmlformats.org/officeDocument/2006/relationships/customXml" Target="../ink/ink901.xml"/><Relationship Id="rId400" Type="http://schemas.openxmlformats.org/officeDocument/2006/relationships/image" Target="../media/image401.png"/><Relationship Id="rId421" Type="http://schemas.openxmlformats.org/officeDocument/2006/relationships/customXml" Target="../ink/ink963.xml"/><Relationship Id="rId442" Type="http://schemas.openxmlformats.org/officeDocument/2006/relationships/image" Target="../media/image422.png"/><Relationship Id="rId463" Type="http://schemas.openxmlformats.org/officeDocument/2006/relationships/customXml" Target="../ink/ink984.xml"/><Relationship Id="rId116" Type="http://schemas.openxmlformats.org/officeDocument/2006/relationships/customXml" Target="../ink/ink810.xml"/><Relationship Id="rId137" Type="http://schemas.openxmlformats.org/officeDocument/2006/relationships/image" Target="../media/image770.png"/><Relationship Id="rId158" Type="http://schemas.openxmlformats.org/officeDocument/2006/relationships/customXml" Target="../ink/ink831.xml"/><Relationship Id="rId302" Type="http://schemas.openxmlformats.org/officeDocument/2006/relationships/customXml" Target="../ink/ink903.xml"/><Relationship Id="rId323" Type="http://schemas.openxmlformats.org/officeDocument/2006/relationships/image" Target="../media/image862.png"/><Relationship Id="rId344" Type="http://schemas.openxmlformats.org/officeDocument/2006/relationships/image" Target="../media/image872.png"/><Relationship Id="rId20" Type="http://schemas.openxmlformats.org/officeDocument/2006/relationships/customXml" Target="../ink/ink762.xml"/><Relationship Id="rId41" Type="http://schemas.openxmlformats.org/officeDocument/2006/relationships/image" Target="../media/image720.png"/><Relationship Id="rId62" Type="http://schemas.openxmlformats.org/officeDocument/2006/relationships/customXml" Target="../ink/ink783.xml"/><Relationship Id="rId83" Type="http://schemas.openxmlformats.org/officeDocument/2006/relationships/image" Target="../media/image743.png"/><Relationship Id="rId179" Type="http://schemas.openxmlformats.org/officeDocument/2006/relationships/image" Target="../media/image791.png"/><Relationship Id="rId365" Type="http://schemas.openxmlformats.org/officeDocument/2006/relationships/customXml" Target="../ink/ink935.xml"/><Relationship Id="rId386" Type="http://schemas.openxmlformats.org/officeDocument/2006/relationships/image" Target="../media/image394.png"/><Relationship Id="rId190" Type="http://schemas.openxmlformats.org/officeDocument/2006/relationships/customXml" Target="../ink/ink847.xml"/><Relationship Id="rId204" Type="http://schemas.openxmlformats.org/officeDocument/2006/relationships/customXml" Target="../ink/ink854.xml"/><Relationship Id="rId225" Type="http://schemas.openxmlformats.org/officeDocument/2006/relationships/image" Target="../media/image814.png"/><Relationship Id="rId246" Type="http://schemas.openxmlformats.org/officeDocument/2006/relationships/customXml" Target="../ink/ink875.xml"/><Relationship Id="rId267" Type="http://schemas.openxmlformats.org/officeDocument/2006/relationships/image" Target="../media/image835.png"/><Relationship Id="rId288" Type="http://schemas.openxmlformats.org/officeDocument/2006/relationships/customXml" Target="../ink/ink896.xml"/><Relationship Id="rId411" Type="http://schemas.openxmlformats.org/officeDocument/2006/relationships/customXml" Target="../ink/ink958.xml"/><Relationship Id="rId432" Type="http://schemas.openxmlformats.org/officeDocument/2006/relationships/image" Target="../media/image417.png"/><Relationship Id="rId453" Type="http://schemas.openxmlformats.org/officeDocument/2006/relationships/customXml" Target="../ink/ink979.xml"/><Relationship Id="rId474" Type="http://schemas.openxmlformats.org/officeDocument/2006/relationships/image" Target="../media/image893.png"/><Relationship Id="rId106" Type="http://schemas.openxmlformats.org/officeDocument/2006/relationships/customXml" Target="../ink/ink805.xml"/><Relationship Id="rId127" Type="http://schemas.openxmlformats.org/officeDocument/2006/relationships/image" Target="../media/image765.png"/><Relationship Id="rId313" Type="http://schemas.openxmlformats.org/officeDocument/2006/relationships/image" Target="../media/image857.png"/><Relationship Id="rId10" Type="http://schemas.openxmlformats.org/officeDocument/2006/relationships/customXml" Target="../ink/ink757.xml"/><Relationship Id="rId31" Type="http://schemas.openxmlformats.org/officeDocument/2006/relationships/image" Target="../media/image713.png"/><Relationship Id="rId52" Type="http://schemas.openxmlformats.org/officeDocument/2006/relationships/customXml" Target="../ink/ink778.xml"/><Relationship Id="rId73" Type="http://schemas.openxmlformats.org/officeDocument/2006/relationships/image" Target="../media/image738.png"/><Relationship Id="rId94" Type="http://schemas.openxmlformats.org/officeDocument/2006/relationships/customXml" Target="../ink/ink799.xml"/><Relationship Id="rId148" Type="http://schemas.openxmlformats.org/officeDocument/2006/relationships/customXml" Target="../ink/ink826.xml"/><Relationship Id="rId169" Type="http://schemas.openxmlformats.org/officeDocument/2006/relationships/image" Target="../media/image786.png"/><Relationship Id="rId334" Type="http://schemas.openxmlformats.org/officeDocument/2006/relationships/image" Target="../media/image867.png"/><Relationship Id="rId355" Type="http://schemas.openxmlformats.org/officeDocument/2006/relationships/customXml" Target="../ink/ink930.xml"/><Relationship Id="rId376" Type="http://schemas.openxmlformats.org/officeDocument/2006/relationships/image" Target="../media/image389.png"/><Relationship Id="rId397" Type="http://schemas.openxmlformats.org/officeDocument/2006/relationships/customXml" Target="../ink/ink951.xml"/><Relationship Id="rId4" Type="http://schemas.openxmlformats.org/officeDocument/2006/relationships/customXml" Target="../ink/ink754.xml"/><Relationship Id="rId180" Type="http://schemas.openxmlformats.org/officeDocument/2006/relationships/customXml" Target="../ink/ink842.xml"/><Relationship Id="rId215" Type="http://schemas.openxmlformats.org/officeDocument/2006/relationships/image" Target="../media/image809.png"/><Relationship Id="rId236" Type="http://schemas.openxmlformats.org/officeDocument/2006/relationships/customXml" Target="../ink/ink870.xml"/><Relationship Id="rId257" Type="http://schemas.openxmlformats.org/officeDocument/2006/relationships/image" Target="../media/image830.png"/><Relationship Id="rId278" Type="http://schemas.openxmlformats.org/officeDocument/2006/relationships/customXml" Target="../ink/ink891.xml"/><Relationship Id="rId401" Type="http://schemas.openxmlformats.org/officeDocument/2006/relationships/customXml" Target="../ink/ink953.xml"/><Relationship Id="rId422" Type="http://schemas.openxmlformats.org/officeDocument/2006/relationships/image" Target="../media/image412.png"/><Relationship Id="rId443" Type="http://schemas.openxmlformats.org/officeDocument/2006/relationships/customXml" Target="../ink/ink974.xml"/><Relationship Id="rId464" Type="http://schemas.openxmlformats.org/officeDocument/2006/relationships/image" Target="../media/image888.png"/><Relationship Id="rId303" Type="http://schemas.openxmlformats.org/officeDocument/2006/relationships/image" Target="../media/image852.png"/><Relationship Id="rId42" Type="http://schemas.openxmlformats.org/officeDocument/2006/relationships/customXml" Target="../ink/ink773.xml"/><Relationship Id="rId84" Type="http://schemas.openxmlformats.org/officeDocument/2006/relationships/customXml" Target="../ink/ink794.xml"/><Relationship Id="rId138" Type="http://schemas.openxmlformats.org/officeDocument/2006/relationships/customXml" Target="../ink/ink821.xml"/><Relationship Id="rId345" Type="http://schemas.openxmlformats.org/officeDocument/2006/relationships/customXml" Target="../ink/ink925.xml"/><Relationship Id="rId387" Type="http://schemas.openxmlformats.org/officeDocument/2006/relationships/customXml" Target="../ink/ink946.xml"/><Relationship Id="rId191" Type="http://schemas.openxmlformats.org/officeDocument/2006/relationships/image" Target="../media/image797.png"/><Relationship Id="rId205" Type="http://schemas.openxmlformats.org/officeDocument/2006/relationships/image" Target="../media/image804.png"/><Relationship Id="rId247" Type="http://schemas.openxmlformats.org/officeDocument/2006/relationships/image" Target="../media/image825.png"/><Relationship Id="rId412" Type="http://schemas.openxmlformats.org/officeDocument/2006/relationships/image" Target="../media/image407.png"/><Relationship Id="rId107" Type="http://schemas.openxmlformats.org/officeDocument/2006/relationships/image" Target="../media/image755.png"/><Relationship Id="rId289" Type="http://schemas.openxmlformats.org/officeDocument/2006/relationships/image" Target="../media/image846.png"/><Relationship Id="rId454" Type="http://schemas.openxmlformats.org/officeDocument/2006/relationships/image" Target="../media/image428.png"/><Relationship Id="rId11" Type="http://schemas.openxmlformats.org/officeDocument/2006/relationships/image" Target="../media/image701.png"/><Relationship Id="rId53" Type="http://schemas.openxmlformats.org/officeDocument/2006/relationships/image" Target="../media/image728.png"/><Relationship Id="rId149" Type="http://schemas.openxmlformats.org/officeDocument/2006/relationships/image" Target="../media/image776.png"/><Relationship Id="rId314" Type="http://schemas.openxmlformats.org/officeDocument/2006/relationships/customXml" Target="../ink/ink909.xml"/><Relationship Id="rId356" Type="http://schemas.openxmlformats.org/officeDocument/2006/relationships/image" Target="../media/image878.png"/><Relationship Id="rId398" Type="http://schemas.openxmlformats.org/officeDocument/2006/relationships/image" Target="../media/image400.png"/><Relationship Id="rId95" Type="http://schemas.openxmlformats.org/officeDocument/2006/relationships/image" Target="../media/image749.png"/><Relationship Id="rId160" Type="http://schemas.openxmlformats.org/officeDocument/2006/relationships/customXml" Target="../ink/ink832.xml"/><Relationship Id="rId216" Type="http://schemas.openxmlformats.org/officeDocument/2006/relationships/customXml" Target="../ink/ink860.xml"/><Relationship Id="rId423" Type="http://schemas.openxmlformats.org/officeDocument/2006/relationships/customXml" Target="../ink/ink964.xml"/><Relationship Id="rId258" Type="http://schemas.openxmlformats.org/officeDocument/2006/relationships/customXml" Target="../ink/ink881.xml"/><Relationship Id="rId465" Type="http://schemas.openxmlformats.org/officeDocument/2006/relationships/customXml" Target="../ink/ink985.xml"/><Relationship Id="rId22" Type="http://schemas.openxmlformats.org/officeDocument/2006/relationships/customXml" Target="../ink/ink763.xml"/><Relationship Id="rId64" Type="http://schemas.openxmlformats.org/officeDocument/2006/relationships/customXml" Target="../ink/ink784.xml"/><Relationship Id="rId118" Type="http://schemas.openxmlformats.org/officeDocument/2006/relationships/customXml" Target="../ink/ink811.xml"/><Relationship Id="rId325" Type="http://schemas.openxmlformats.org/officeDocument/2006/relationships/image" Target="../media/image863.png"/><Relationship Id="rId367" Type="http://schemas.openxmlformats.org/officeDocument/2006/relationships/customXml" Target="../ink/ink936.xml"/><Relationship Id="rId171" Type="http://schemas.openxmlformats.org/officeDocument/2006/relationships/image" Target="../media/image787.png"/><Relationship Id="rId227" Type="http://schemas.openxmlformats.org/officeDocument/2006/relationships/image" Target="../media/image815.png"/><Relationship Id="rId269" Type="http://schemas.openxmlformats.org/officeDocument/2006/relationships/image" Target="../media/image836.png"/><Relationship Id="rId434" Type="http://schemas.openxmlformats.org/officeDocument/2006/relationships/image" Target="../media/image418.png"/><Relationship Id="rId476" Type="http://schemas.openxmlformats.org/officeDocument/2006/relationships/image" Target="../media/image894.png"/><Relationship Id="rId33" Type="http://schemas.openxmlformats.org/officeDocument/2006/relationships/image" Target="../media/image714.png"/><Relationship Id="rId129" Type="http://schemas.openxmlformats.org/officeDocument/2006/relationships/image" Target="../media/image766.png"/><Relationship Id="rId280" Type="http://schemas.openxmlformats.org/officeDocument/2006/relationships/customXml" Target="../ink/ink892.xml"/><Relationship Id="rId336" Type="http://schemas.openxmlformats.org/officeDocument/2006/relationships/image" Target="../media/image868.png"/><Relationship Id="rId75" Type="http://schemas.openxmlformats.org/officeDocument/2006/relationships/image" Target="../media/image739.png"/><Relationship Id="rId140" Type="http://schemas.openxmlformats.org/officeDocument/2006/relationships/customXml" Target="../ink/ink822.xml"/><Relationship Id="rId182" Type="http://schemas.openxmlformats.org/officeDocument/2006/relationships/customXml" Target="../ink/ink843.xml"/><Relationship Id="rId378" Type="http://schemas.openxmlformats.org/officeDocument/2006/relationships/image" Target="../media/image390.png"/><Relationship Id="rId403" Type="http://schemas.openxmlformats.org/officeDocument/2006/relationships/customXml" Target="../ink/ink954.xml"/><Relationship Id="rId6" Type="http://schemas.openxmlformats.org/officeDocument/2006/relationships/customXml" Target="../ink/ink755.xml"/><Relationship Id="rId238" Type="http://schemas.openxmlformats.org/officeDocument/2006/relationships/customXml" Target="../ink/ink871.xml"/><Relationship Id="rId445" Type="http://schemas.openxmlformats.org/officeDocument/2006/relationships/customXml" Target="../ink/ink975.xml"/><Relationship Id="rId291" Type="http://schemas.openxmlformats.org/officeDocument/2006/relationships/image" Target="../media/image847.png"/><Relationship Id="rId305" Type="http://schemas.openxmlformats.org/officeDocument/2006/relationships/image" Target="../media/image853.png"/><Relationship Id="rId347" Type="http://schemas.openxmlformats.org/officeDocument/2006/relationships/customXml" Target="../ink/ink926.xml"/><Relationship Id="rId44" Type="http://schemas.openxmlformats.org/officeDocument/2006/relationships/customXml" Target="../ink/ink774.xml"/><Relationship Id="rId86" Type="http://schemas.openxmlformats.org/officeDocument/2006/relationships/customXml" Target="../ink/ink795.xml"/><Relationship Id="rId151" Type="http://schemas.openxmlformats.org/officeDocument/2006/relationships/image" Target="../media/image777.png"/><Relationship Id="rId389" Type="http://schemas.openxmlformats.org/officeDocument/2006/relationships/customXml" Target="../ink/ink947.xml"/><Relationship Id="rId193" Type="http://schemas.openxmlformats.org/officeDocument/2006/relationships/image" Target="../media/image798.png"/><Relationship Id="rId207" Type="http://schemas.openxmlformats.org/officeDocument/2006/relationships/image" Target="../media/image805.png"/><Relationship Id="rId249" Type="http://schemas.openxmlformats.org/officeDocument/2006/relationships/image" Target="../media/image826.png"/><Relationship Id="rId414" Type="http://schemas.openxmlformats.org/officeDocument/2006/relationships/image" Target="../media/image408.png"/><Relationship Id="rId456" Type="http://schemas.openxmlformats.org/officeDocument/2006/relationships/image" Target="../media/image884.png"/><Relationship Id="rId13" Type="http://schemas.openxmlformats.org/officeDocument/2006/relationships/image" Target="../media/image702.png"/><Relationship Id="rId109" Type="http://schemas.openxmlformats.org/officeDocument/2006/relationships/image" Target="../media/image756.png"/><Relationship Id="rId260" Type="http://schemas.openxmlformats.org/officeDocument/2006/relationships/customXml" Target="../ink/ink882.xml"/><Relationship Id="rId316" Type="http://schemas.openxmlformats.org/officeDocument/2006/relationships/customXml" Target="../ink/ink910.xml"/><Relationship Id="rId55" Type="http://schemas.openxmlformats.org/officeDocument/2006/relationships/image" Target="../media/image729.png"/><Relationship Id="rId97" Type="http://schemas.openxmlformats.org/officeDocument/2006/relationships/image" Target="../media/image750.png"/><Relationship Id="rId120" Type="http://schemas.openxmlformats.org/officeDocument/2006/relationships/customXml" Target="../ink/ink812.xml"/><Relationship Id="rId358" Type="http://schemas.openxmlformats.org/officeDocument/2006/relationships/image" Target="../media/image879.png"/><Relationship Id="rId162" Type="http://schemas.openxmlformats.org/officeDocument/2006/relationships/customXml" Target="../ink/ink833.xml"/><Relationship Id="rId218" Type="http://schemas.openxmlformats.org/officeDocument/2006/relationships/customXml" Target="../ink/ink861.xml"/><Relationship Id="rId425" Type="http://schemas.openxmlformats.org/officeDocument/2006/relationships/customXml" Target="../ink/ink965.xml"/><Relationship Id="rId467" Type="http://schemas.openxmlformats.org/officeDocument/2006/relationships/customXml" Target="../ink/ink986.xml"/><Relationship Id="rId271" Type="http://schemas.openxmlformats.org/officeDocument/2006/relationships/image" Target="../media/image837.png"/><Relationship Id="rId24" Type="http://schemas.openxmlformats.org/officeDocument/2006/relationships/customXml" Target="../ink/ink764.xml"/><Relationship Id="rId66" Type="http://schemas.openxmlformats.org/officeDocument/2006/relationships/customXml" Target="../ink/ink785.xml"/><Relationship Id="rId131" Type="http://schemas.openxmlformats.org/officeDocument/2006/relationships/image" Target="../media/image767.png"/><Relationship Id="rId327" Type="http://schemas.openxmlformats.org/officeDocument/2006/relationships/image" Target="../media/image864.png"/><Relationship Id="rId369" Type="http://schemas.openxmlformats.org/officeDocument/2006/relationships/customXml" Target="../ink/ink937.xml"/><Relationship Id="rId173" Type="http://schemas.openxmlformats.org/officeDocument/2006/relationships/image" Target="../media/image788.png"/><Relationship Id="rId229" Type="http://schemas.openxmlformats.org/officeDocument/2006/relationships/image" Target="../media/image816.png"/><Relationship Id="rId380" Type="http://schemas.openxmlformats.org/officeDocument/2006/relationships/image" Target="../media/image391.png"/><Relationship Id="rId436" Type="http://schemas.openxmlformats.org/officeDocument/2006/relationships/image" Target="../media/image419.png"/><Relationship Id="rId240" Type="http://schemas.openxmlformats.org/officeDocument/2006/relationships/customXml" Target="../ink/ink872.xml"/><Relationship Id="rId478" Type="http://schemas.openxmlformats.org/officeDocument/2006/relationships/image" Target="../media/image895.png"/><Relationship Id="rId35" Type="http://schemas.openxmlformats.org/officeDocument/2006/relationships/image" Target="../media/image715.png"/><Relationship Id="rId77" Type="http://schemas.openxmlformats.org/officeDocument/2006/relationships/image" Target="../media/image740.png"/><Relationship Id="rId100" Type="http://schemas.openxmlformats.org/officeDocument/2006/relationships/customXml" Target="../ink/ink802.xml"/><Relationship Id="rId282" Type="http://schemas.openxmlformats.org/officeDocument/2006/relationships/customXml" Target="../ink/ink893.xml"/><Relationship Id="rId338" Type="http://schemas.openxmlformats.org/officeDocument/2006/relationships/image" Target="../media/image869.png"/><Relationship Id="rId8" Type="http://schemas.openxmlformats.org/officeDocument/2006/relationships/customXml" Target="../ink/ink756.xml"/><Relationship Id="rId142" Type="http://schemas.openxmlformats.org/officeDocument/2006/relationships/customXml" Target="../ink/ink823.xml"/><Relationship Id="rId184" Type="http://schemas.openxmlformats.org/officeDocument/2006/relationships/customXml" Target="../ink/ink844.xml"/><Relationship Id="rId391" Type="http://schemas.openxmlformats.org/officeDocument/2006/relationships/customXml" Target="../ink/ink948.xml"/><Relationship Id="rId405" Type="http://schemas.openxmlformats.org/officeDocument/2006/relationships/customXml" Target="../ink/ink955.xml"/><Relationship Id="rId447" Type="http://schemas.openxmlformats.org/officeDocument/2006/relationships/customXml" Target="../ink/ink976.xml"/><Relationship Id="rId251" Type="http://schemas.openxmlformats.org/officeDocument/2006/relationships/image" Target="../media/image827.png"/><Relationship Id="rId46" Type="http://schemas.openxmlformats.org/officeDocument/2006/relationships/customXml" Target="../ink/ink775.xml"/><Relationship Id="rId293" Type="http://schemas.openxmlformats.org/officeDocument/2006/relationships/image" Target="../media/image848.png"/><Relationship Id="rId307" Type="http://schemas.openxmlformats.org/officeDocument/2006/relationships/image" Target="../media/image854.png"/><Relationship Id="rId349" Type="http://schemas.openxmlformats.org/officeDocument/2006/relationships/customXml" Target="../ink/ink927.xml"/><Relationship Id="rId88" Type="http://schemas.openxmlformats.org/officeDocument/2006/relationships/customXml" Target="../ink/ink796.xml"/><Relationship Id="rId111" Type="http://schemas.openxmlformats.org/officeDocument/2006/relationships/image" Target="../media/image757.png"/><Relationship Id="rId153" Type="http://schemas.openxmlformats.org/officeDocument/2006/relationships/image" Target="../media/image778.png"/><Relationship Id="rId195" Type="http://schemas.openxmlformats.org/officeDocument/2006/relationships/image" Target="../media/image799.png"/><Relationship Id="rId209" Type="http://schemas.openxmlformats.org/officeDocument/2006/relationships/image" Target="../media/image806.png"/><Relationship Id="rId360" Type="http://schemas.openxmlformats.org/officeDocument/2006/relationships/image" Target="../media/image880.png"/><Relationship Id="rId416" Type="http://schemas.openxmlformats.org/officeDocument/2006/relationships/image" Target="../media/image409.png"/><Relationship Id="rId220" Type="http://schemas.openxmlformats.org/officeDocument/2006/relationships/customXml" Target="../ink/ink862.xml"/><Relationship Id="rId458" Type="http://schemas.openxmlformats.org/officeDocument/2006/relationships/image" Target="../media/image885.png"/><Relationship Id="rId15" Type="http://schemas.openxmlformats.org/officeDocument/2006/relationships/image" Target="../media/image703.png"/><Relationship Id="rId57" Type="http://schemas.openxmlformats.org/officeDocument/2006/relationships/image" Target="../media/image730.png"/><Relationship Id="rId262" Type="http://schemas.openxmlformats.org/officeDocument/2006/relationships/customXml" Target="../ink/ink883.xml"/><Relationship Id="rId318" Type="http://schemas.openxmlformats.org/officeDocument/2006/relationships/customXml" Target="../ink/ink911.xml"/><Relationship Id="rId99" Type="http://schemas.openxmlformats.org/officeDocument/2006/relationships/image" Target="../media/image751.png"/><Relationship Id="rId122" Type="http://schemas.openxmlformats.org/officeDocument/2006/relationships/customXml" Target="../ink/ink813.xml"/><Relationship Id="rId164" Type="http://schemas.openxmlformats.org/officeDocument/2006/relationships/customXml" Target="../ink/ink834.xml"/><Relationship Id="rId371" Type="http://schemas.openxmlformats.org/officeDocument/2006/relationships/customXml" Target="../ink/ink938.xml"/><Relationship Id="rId427" Type="http://schemas.openxmlformats.org/officeDocument/2006/relationships/customXml" Target="../ink/ink966.xml"/><Relationship Id="rId469" Type="http://schemas.openxmlformats.org/officeDocument/2006/relationships/customXml" Target="../ink/ink987.xml"/><Relationship Id="rId26" Type="http://schemas.openxmlformats.org/officeDocument/2006/relationships/customXml" Target="../ink/ink765.xml"/><Relationship Id="rId231" Type="http://schemas.openxmlformats.org/officeDocument/2006/relationships/image" Target="../media/image817.png"/><Relationship Id="rId273" Type="http://schemas.openxmlformats.org/officeDocument/2006/relationships/image" Target="../media/image838.png"/><Relationship Id="rId329" Type="http://schemas.openxmlformats.org/officeDocument/2006/relationships/customXml" Target="../ink/ink917.xml"/><Relationship Id="rId480" Type="http://schemas.openxmlformats.org/officeDocument/2006/relationships/image" Target="../media/image896.png"/><Relationship Id="rId68" Type="http://schemas.openxmlformats.org/officeDocument/2006/relationships/customXml" Target="../ink/ink786.xml"/><Relationship Id="rId133" Type="http://schemas.openxmlformats.org/officeDocument/2006/relationships/image" Target="../media/image768.png"/><Relationship Id="rId175" Type="http://schemas.openxmlformats.org/officeDocument/2006/relationships/image" Target="../media/image789.png"/><Relationship Id="rId340" Type="http://schemas.openxmlformats.org/officeDocument/2006/relationships/image" Target="../media/image870.png"/><Relationship Id="rId200" Type="http://schemas.openxmlformats.org/officeDocument/2006/relationships/customXml" Target="../ink/ink852.xml"/><Relationship Id="rId382" Type="http://schemas.openxmlformats.org/officeDocument/2006/relationships/image" Target="../media/image392.png"/><Relationship Id="rId438" Type="http://schemas.openxmlformats.org/officeDocument/2006/relationships/image" Target="../media/image420.png"/><Relationship Id="rId242" Type="http://schemas.openxmlformats.org/officeDocument/2006/relationships/customXml" Target="../ink/ink873.xml"/><Relationship Id="rId284" Type="http://schemas.openxmlformats.org/officeDocument/2006/relationships/customXml" Target="../ink/ink894.xml"/><Relationship Id="rId37" Type="http://schemas.openxmlformats.org/officeDocument/2006/relationships/image" Target="../media/image716.png"/><Relationship Id="rId79" Type="http://schemas.openxmlformats.org/officeDocument/2006/relationships/image" Target="../media/image741.png"/><Relationship Id="rId102" Type="http://schemas.openxmlformats.org/officeDocument/2006/relationships/customXml" Target="../ink/ink803.xml"/><Relationship Id="rId144" Type="http://schemas.openxmlformats.org/officeDocument/2006/relationships/customXml" Target="../ink/ink824.xml"/><Relationship Id="rId90" Type="http://schemas.openxmlformats.org/officeDocument/2006/relationships/customXml" Target="../ink/ink797.xml"/><Relationship Id="rId186" Type="http://schemas.openxmlformats.org/officeDocument/2006/relationships/customXml" Target="../ink/ink845.xml"/><Relationship Id="rId351" Type="http://schemas.openxmlformats.org/officeDocument/2006/relationships/customXml" Target="../ink/ink928.xml"/><Relationship Id="rId393" Type="http://schemas.openxmlformats.org/officeDocument/2006/relationships/customXml" Target="../ink/ink949.xml"/><Relationship Id="rId407" Type="http://schemas.openxmlformats.org/officeDocument/2006/relationships/customXml" Target="../ink/ink956.xml"/><Relationship Id="rId449" Type="http://schemas.openxmlformats.org/officeDocument/2006/relationships/customXml" Target="../ink/ink977.xml"/><Relationship Id="rId211" Type="http://schemas.openxmlformats.org/officeDocument/2006/relationships/image" Target="../media/image807.png"/><Relationship Id="rId253" Type="http://schemas.openxmlformats.org/officeDocument/2006/relationships/image" Target="../media/image828.png"/><Relationship Id="rId295" Type="http://schemas.openxmlformats.org/officeDocument/2006/relationships/image" Target="../media/image849.png"/><Relationship Id="rId309" Type="http://schemas.openxmlformats.org/officeDocument/2006/relationships/image" Target="../media/image855.png"/><Relationship Id="rId460" Type="http://schemas.openxmlformats.org/officeDocument/2006/relationships/image" Target="../media/image886.png"/><Relationship Id="rId48" Type="http://schemas.openxmlformats.org/officeDocument/2006/relationships/customXml" Target="../ink/ink776.xml"/><Relationship Id="rId113" Type="http://schemas.openxmlformats.org/officeDocument/2006/relationships/image" Target="../media/image758.png"/><Relationship Id="rId320" Type="http://schemas.openxmlformats.org/officeDocument/2006/relationships/customXml" Target="../ink/ink912.xml"/><Relationship Id="rId155" Type="http://schemas.openxmlformats.org/officeDocument/2006/relationships/image" Target="../media/image779.png"/><Relationship Id="rId197" Type="http://schemas.openxmlformats.org/officeDocument/2006/relationships/image" Target="../media/image800.png"/><Relationship Id="rId362" Type="http://schemas.openxmlformats.org/officeDocument/2006/relationships/image" Target="../media/image881.png"/><Relationship Id="rId418" Type="http://schemas.openxmlformats.org/officeDocument/2006/relationships/image" Target="../media/image410.png"/><Relationship Id="rId222" Type="http://schemas.openxmlformats.org/officeDocument/2006/relationships/customXml" Target="../ink/ink863.xml"/><Relationship Id="rId264" Type="http://schemas.openxmlformats.org/officeDocument/2006/relationships/customXml" Target="../ink/ink884.xml"/><Relationship Id="rId471" Type="http://schemas.openxmlformats.org/officeDocument/2006/relationships/customXml" Target="../ink/ink988.xml"/><Relationship Id="rId17" Type="http://schemas.openxmlformats.org/officeDocument/2006/relationships/image" Target="../media/image706.png"/><Relationship Id="rId59" Type="http://schemas.openxmlformats.org/officeDocument/2006/relationships/image" Target="../media/image731.png"/><Relationship Id="rId124" Type="http://schemas.openxmlformats.org/officeDocument/2006/relationships/customXml" Target="../ink/ink814.xml"/><Relationship Id="rId70" Type="http://schemas.openxmlformats.org/officeDocument/2006/relationships/customXml" Target="../ink/ink787.xml"/><Relationship Id="rId166" Type="http://schemas.openxmlformats.org/officeDocument/2006/relationships/customXml" Target="../ink/ink835.xml"/><Relationship Id="rId331" Type="http://schemas.openxmlformats.org/officeDocument/2006/relationships/customXml" Target="../ink/ink918.xml"/><Relationship Id="rId373" Type="http://schemas.openxmlformats.org/officeDocument/2006/relationships/customXml" Target="../ink/ink939.xml"/><Relationship Id="rId429" Type="http://schemas.openxmlformats.org/officeDocument/2006/relationships/customXml" Target="../ink/ink96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18.png"/><Relationship Id="rId440" Type="http://schemas.openxmlformats.org/officeDocument/2006/relationships/image" Target="../media/image421.png"/><Relationship Id="rId28" Type="http://schemas.openxmlformats.org/officeDocument/2006/relationships/customXml" Target="../ink/ink766.xml"/><Relationship Id="rId275" Type="http://schemas.openxmlformats.org/officeDocument/2006/relationships/image" Target="../media/image839.png"/><Relationship Id="rId300" Type="http://schemas.openxmlformats.org/officeDocument/2006/relationships/customXml" Target="../ink/ink902.xml"/><Relationship Id="rId482" Type="http://schemas.openxmlformats.org/officeDocument/2006/relationships/image" Target="../media/image897.png"/><Relationship Id="rId81" Type="http://schemas.openxmlformats.org/officeDocument/2006/relationships/image" Target="../media/image742.png"/><Relationship Id="rId135" Type="http://schemas.openxmlformats.org/officeDocument/2006/relationships/image" Target="../media/image769.png"/><Relationship Id="rId177" Type="http://schemas.openxmlformats.org/officeDocument/2006/relationships/image" Target="../media/image790.png"/><Relationship Id="rId342" Type="http://schemas.openxmlformats.org/officeDocument/2006/relationships/image" Target="../media/image871.png"/><Relationship Id="rId384" Type="http://schemas.openxmlformats.org/officeDocument/2006/relationships/image" Target="../media/image393.png"/><Relationship Id="rId202" Type="http://schemas.openxmlformats.org/officeDocument/2006/relationships/customXml" Target="../ink/ink853.xml"/><Relationship Id="rId244" Type="http://schemas.openxmlformats.org/officeDocument/2006/relationships/customXml" Target="../ink/ink874.xml"/><Relationship Id="rId39" Type="http://schemas.openxmlformats.org/officeDocument/2006/relationships/image" Target="../media/image719.png"/><Relationship Id="rId286" Type="http://schemas.openxmlformats.org/officeDocument/2006/relationships/customXml" Target="../ink/ink895.xml"/><Relationship Id="rId451" Type="http://schemas.openxmlformats.org/officeDocument/2006/relationships/customXml" Target="../ink/ink978.xml"/><Relationship Id="rId50" Type="http://schemas.openxmlformats.org/officeDocument/2006/relationships/customXml" Target="../ink/ink777.xml"/><Relationship Id="rId104" Type="http://schemas.openxmlformats.org/officeDocument/2006/relationships/customXml" Target="../ink/ink804.xml"/><Relationship Id="rId146" Type="http://schemas.openxmlformats.org/officeDocument/2006/relationships/customXml" Target="../ink/ink825.xml"/><Relationship Id="rId188" Type="http://schemas.openxmlformats.org/officeDocument/2006/relationships/customXml" Target="../ink/ink846.xml"/><Relationship Id="rId311" Type="http://schemas.openxmlformats.org/officeDocument/2006/relationships/image" Target="../media/image856.png"/><Relationship Id="rId353" Type="http://schemas.openxmlformats.org/officeDocument/2006/relationships/customXml" Target="../ink/ink929.xml"/><Relationship Id="rId395" Type="http://schemas.openxmlformats.org/officeDocument/2006/relationships/customXml" Target="../ink/ink950.xml"/><Relationship Id="rId409" Type="http://schemas.openxmlformats.org/officeDocument/2006/relationships/customXml" Target="../ink/ink957.xml"/><Relationship Id="rId92" Type="http://schemas.openxmlformats.org/officeDocument/2006/relationships/customXml" Target="../ink/ink798.xml"/><Relationship Id="rId213" Type="http://schemas.openxmlformats.org/officeDocument/2006/relationships/image" Target="../media/image808.png"/><Relationship Id="rId420" Type="http://schemas.openxmlformats.org/officeDocument/2006/relationships/image" Target="../media/image411.png"/><Relationship Id="rId255" Type="http://schemas.openxmlformats.org/officeDocument/2006/relationships/image" Target="../media/image829.png"/><Relationship Id="rId297" Type="http://schemas.openxmlformats.org/officeDocument/2006/relationships/image" Target="../media/image438.png"/><Relationship Id="rId462" Type="http://schemas.openxmlformats.org/officeDocument/2006/relationships/image" Target="../media/image887.png"/><Relationship Id="rId115" Type="http://schemas.openxmlformats.org/officeDocument/2006/relationships/image" Target="../media/image759.png"/><Relationship Id="rId157" Type="http://schemas.openxmlformats.org/officeDocument/2006/relationships/image" Target="../media/image780.png"/><Relationship Id="rId322" Type="http://schemas.openxmlformats.org/officeDocument/2006/relationships/customXml" Target="../ink/ink913.xml"/><Relationship Id="rId364" Type="http://schemas.openxmlformats.org/officeDocument/2006/relationships/image" Target="../media/image882.png"/><Relationship Id="rId61" Type="http://schemas.openxmlformats.org/officeDocument/2006/relationships/image" Target="../media/image732.png"/><Relationship Id="rId199" Type="http://schemas.openxmlformats.org/officeDocument/2006/relationships/image" Target="../media/image801.png"/><Relationship Id="rId19" Type="http://schemas.openxmlformats.org/officeDocument/2006/relationships/image" Target="../media/image707.png"/><Relationship Id="rId224" Type="http://schemas.openxmlformats.org/officeDocument/2006/relationships/customXml" Target="../ink/ink864.xml"/><Relationship Id="rId266" Type="http://schemas.openxmlformats.org/officeDocument/2006/relationships/customXml" Target="../ink/ink885.xml"/><Relationship Id="rId431" Type="http://schemas.openxmlformats.org/officeDocument/2006/relationships/customXml" Target="../ink/ink968.xml"/><Relationship Id="rId473" Type="http://schemas.openxmlformats.org/officeDocument/2006/relationships/customXml" Target="../ink/ink989.xml"/><Relationship Id="rId30" Type="http://schemas.openxmlformats.org/officeDocument/2006/relationships/customXml" Target="../ink/ink767.xml"/><Relationship Id="rId126" Type="http://schemas.openxmlformats.org/officeDocument/2006/relationships/customXml" Target="../ink/ink815.xml"/><Relationship Id="rId168" Type="http://schemas.openxmlformats.org/officeDocument/2006/relationships/customXml" Target="../ink/ink836.xml"/><Relationship Id="rId333" Type="http://schemas.openxmlformats.org/officeDocument/2006/relationships/customXml" Target="../ink/ink919.xml"/><Relationship Id="rId72" Type="http://schemas.openxmlformats.org/officeDocument/2006/relationships/customXml" Target="../ink/ink788.xml"/><Relationship Id="rId375" Type="http://schemas.openxmlformats.org/officeDocument/2006/relationships/customXml" Target="../ink/ink94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4.png"/><Relationship Id="rId299" Type="http://schemas.openxmlformats.org/officeDocument/2006/relationships/customXml" Target="../ink/ink1143.xml"/><Relationship Id="rId21" Type="http://schemas.openxmlformats.org/officeDocument/2006/relationships/image" Target="../media/image906.png"/><Relationship Id="rId63" Type="http://schemas.openxmlformats.org/officeDocument/2006/relationships/image" Target="../media/image927.png"/><Relationship Id="rId159" Type="http://schemas.openxmlformats.org/officeDocument/2006/relationships/image" Target="../media/image975.png"/><Relationship Id="rId324" Type="http://schemas.openxmlformats.org/officeDocument/2006/relationships/image" Target="../media/image1055.png"/><Relationship Id="rId366" Type="http://schemas.openxmlformats.org/officeDocument/2006/relationships/image" Target="../media/image1075.png"/><Relationship Id="rId170" Type="http://schemas.openxmlformats.org/officeDocument/2006/relationships/customXml" Target="../ink/ink1078.xml"/><Relationship Id="rId226" Type="http://schemas.openxmlformats.org/officeDocument/2006/relationships/customXml" Target="../ink/ink1106.xml"/><Relationship Id="rId433" Type="http://schemas.openxmlformats.org/officeDocument/2006/relationships/customXml" Target="../ink/ink1211.xml"/><Relationship Id="rId268" Type="http://schemas.openxmlformats.org/officeDocument/2006/relationships/customXml" Target="../ink/ink1127.xml"/><Relationship Id="rId475" Type="http://schemas.openxmlformats.org/officeDocument/2006/relationships/image" Target="../media/image1128.png"/><Relationship Id="rId32" Type="http://schemas.openxmlformats.org/officeDocument/2006/relationships/customXml" Target="../ink/ink1009.xml"/><Relationship Id="rId74" Type="http://schemas.openxmlformats.org/officeDocument/2006/relationships/customXml" Target="../ink/ink1030.xml"/><Relationship Id="rId128" Type="http://schemas.openxmlformats.org/officeDocument/2006/relationships/customXml" Target="../ink/ink1057.xml"/><Relationship Id="rId335" Type="http://schemas.openxmlformats.org/officeDocument/2006/relationships/image" Target="../media/image1060.png"/><Relationship Id="rId377" Type="http://schemas.openxmlformats.org/officeDocument/2006/relationships/customXml" Target="../ink/ink1183.xml"/><Relationship Id="rId5" Type="http://schemas.openxmlformats.org/officeDocument/2006/relationships/image" Target="../media/image899.png"/><Relationship Id="rId181" Type="http://schemas.openxmlformats.org/officeDocument/2006/relationships/image" Target="../media/image986.png"/><Relationship Id="rId237" Type="http://schemas.openxmlformats.org/officeDocument/2006/relationships/image" Target="../media/image1014.png"/><Relationship Id="rId402" Type="http://schemas.openxmlformats.org/officeDocument/2006/relationships/image" Target="../media/image1093.png"/><Relationship Id="rId279" Type="http://schemas.openxmlformats.org/officeDocument/2006/relationships/image" Target="../media/image1034.png"/><Relationship Id="rId444" Type="http://schemas.openxmlformats.org/officeDocument/2006/relationships/image" Target="../media/image1113.png"/><Relationship Id="rId43" Type="http://schemas.openxmlformats.org/officeDocument/2006/relationships/image" Target="../media/image917.png"/><Relationship Id="rId139" Type="http://schemas.openxmlformats.org/officeDocument/2006/relationships/image" Target="../media/image965.png"/><Relationship Id="rId290" Type="http://schemas.openxmlformats.org/officeDocument/2006/relationships/customXml" Target="../ink/ink1138.xml"/><Relationship Id="rId304" Type="http://schemas.openxmlformats.org/officeDocument/2006/relationships/image" Target="../media/image1045.png"/><Relationship Id="rId346" Type="http://schemas.openxmlformats.org/officeDocument/2006/relationships/customXml" Target="../ink/ink1167.xml"/><Relationship Id="rId388" Type="http://schemas.openxmlformats.org/officeDocument/2006/relationships/image" Target="../media/image1086.png"/><Relationship Id="rId85" Type="http://schemas.openxmlformats.org/officeDocument/2006/relationships/image" Target="../media/image938.png"/><Relationship Id="rId150" Type="http://schemas.openxmlformats.org/officeDocument/2006/relationships/customXml" Target="../ink/ink1068.xml"/><Relationship Id="rId192" Type="http://schemas.openxmlformats.org/officeDocument/2006/relationships/customXml" Target="../ink/ink1089.xml"/><Relationship Id="rId206" Type="http://schemas.openxmlformats.org/officeDocument/2006/relationships/customXml" Target="../ink/ink1096.xml"/><Relationship Id="rId413" Type="http://schemas.openxmlformats.org/officeDocument/2006/relationships/customXml" Target="../ink/ink1201.xml"/><Relationship Id="rId248" Type="http://schemas.openxmlformats.org/officeDocument/2006/relationships/customXml" Target="../ink/ink1117.xml"/><Relationship Id="rId455" Type="http://schemas.openxmlformats.org/officeDocument/2006/relationships/customXml" Target="../ink/ink1222.xml"/><Relationship Id="rId12" Type="http://schemas.openxmlformats.org/officeDocument/2006/relationships/customXml" Target="../ink/ink999.xml"/><Relationship Id="rId108" Type="http://schemas.openxmlformats.org/officeDocument/2006/relationships/customXml" Target="../ink/ink1047.xml"/><Relationship Id="rId315" Type="http://schemas.openxmlformats.org/officeDocument/2006/relationships/customXml" Target="../ink/ink1151.xml"/><Relationship Id="rId357" Type="http://schemas.openxmlformats.org/officeDocument/2006/relationships/customXml" Target="../ink/ink1173.xml"/><Relationship Id="rId54" Type="http://schemas.openxmlformats.org/officeDocument/2006/relationships/customXml" Target="../ink/ink1020.xml"/><Relationship Id="rId96" Type="http://schemas.openxmlformats.org/officeDocument/2006/relationships/customXml" Target="../ink/ink1041.xml"/><Relationship Id="rId161" Type="http://schemas.openxmlformats.org/officeDocument/2006/relationships/image" Target="../media/image976.png"/><Relationship Id="rId217" Type="http://schemas.openxmlformats.org/officeDocument/2006/relationships/image" Target="../media/image1004.png"/><Relationship Id="rId399" Type="http://schemas.openxmlformats.org/officeDocument/2006/relationships/customXml" Target="../ink/ink1194.xml"/><Relationship Id="rId259" Type="http://schemas.openxmlformats.org/officeDocument/2006/relationships/image" Target="../media/image1024.png"/><Relationship Id="rId424" Type="http://schemas.openxmlformats.org/officeDocument/2006/relationships/image" Target="../media/image1104.png"/><Relationship Id="rId466" Type="http://schemas.openxmlformats.org/officeDocument/2006/relationships/customXml" Target="../ink/ink1228.xml"/><Relationship Id="rId23" Type="http://schemas.openxmlformats.org/officeDocument/2006/relationships/image" Target="../media/image907.png"/><Relationship Id="rId119" Type="http://schemas.openxmlformats.org/officeDocument/2006/relationships/image" Target="../media/image955.png"/><Relationship Id="rId270" Type="http://schemas.openxmlformats.org/officeDocument/2006/relationships/customXml" Target="../ink/ink1128.xml"/><Relationship Id="rId326" Type="http://schemas.openxmlformats.org/officeDocument/2006/relationships/customXml" Target="../ink/ink1157.xml"/><Relationship Id="rId65" Type="http://schemas.openxmlformats.org/officeDocument/2006/relationships/image" Target="../media/image928.png"/><Relationship Id="rId130" Type="http://schemas.openxmlformats.org/officeDocument/2006/relationships/customXml" Target="../ink/ink1058.xml"/><Relationship Id="rId368" Type="http://schemas.openxmlformats.org/officeDocument/2006/relationships/image" Target="../media/image1076.png"/><Relationship Id="rId172" Type="http://schemas.openxmlformats.org/officeDocument/2006/relationships/customXml" Target="../ink/ink1079.xml"/><Relationship Id="rId228" Type="http://schemas.openxmlformats.org/officeDocument/2006/relationships/customXml" Target="../ink/ink1107.xml"/><Relationship Id="rId435" Type="http://schemas.openxmlformats.org/officeDocument/2006/relationships/customXml" Target="../ink/ink1212.xml"/><Relationship Id="rId281" Type="http://schemas.openxmlformats.org/officeDocument/2006/relationships/image" Target="../media/image417.png"/><Relationship Id="rId337" Type="http://schemas.openxmlformats.org/officeDocument/2006/relationships/image" Target="../media/image1061.png"/><Relationship Id="rId34" Type="http://schemas.openxmlformats.org/officeDocument/2006/relationships/customXml" Target="../ink/ink1010.xml"/><Relationship Id="rId76" Type="http://schemas.openxmlformats.org/officeDocument/2006/relationships/customXml" Target="../ink/ink1031.xml"/><Relationship Id="rId141" Type="http://schemas.openxmlformats.org/officeDocument/2006/relationships/image" Target="../media/image966.png"/><Relationship Id="rId379" Type="http://schemas.openxmlformats.org/officeDocument/2006/relationships/customXml" Target="../ink/ink1184.xml"/><Relationship Id="rId7" Type="http://schemas.openxmlformats.org/officeDocument/2006/relationships/image" Target="../media/image900.png"/><Relationship Id="rId183" Type="http://schemas.openxmlformats.org/officeDocument/2006/relationships/image" Target="../media/image987.png"/><Relationship Id="rId239" Type="http://schemas.openxmlformats.org/officeDocument/2006/relationships/image" Target="../media/image1015.png"/><Relationship Id="rId390" Type="http://schemas.openxmlformats.org/officeDocument/2006/relationships/image" Target="../media/image1087.png"/><Relationship Id="rId404" Type="http://schemas.openxmlformats.org/officeDocument/2006/relationships/image" Target="../media/image1094.png"/><Relationship Id="rId446" Type="http://schemas.openxmlformats.org/officeDocument/2006/relationships/image" Target="../media/image1114.png"/><Relationship Id="rId250" Type="http://schemas.openxmlformats.org/officeDocument/2006/relationships/customXml" Target="../ink/ink1118.xml"/><Relationship Id="rId292" Type="http://schemas.openxmlformats.org/officeDocument/2006/relationships/customXml" Target="../ink/ink1139.xml"/><Relationship Id="rId306" Type="http://schemas.openxmlformats.org/officeDocument/2006/relationships/image" Target="../media/image1046.png"/><Relationship Id="rId45" Type="http://schemas.openxmlformats.org/officeDocument/2006/relationships/image" Target="../media/image918.png"/><Relationship Id="rId87" Type="http://schemas.openxmlformats.org/officeDocument/2006/relationships/image" Target="../media/image939.png"/><Relationship Id="rId110" Type="http://schemas.openxmlformats.org/officeDocument/2006/relationships/customXml" Target="../ink/ink1048.xml"/><Relationship Id="rId348" Type="http://schemas.openxmlformats.org/officeDocument/2006/relationships/customXml" Target="../ink/ink1168.xml"/><Relationship Id="rId152" Type="http://schemas.openxmlformats.org/officeDocument/2006/relationships/customXml" Target="../ink/ink1069.xml"/><Relationship Id="rId194" Type="http://schemas.openxmlformats.org/officeDocument/2006/relationships/customXml" Target="../ink/ink1090.xml"/><Relationship Id="rId208" Type="http://schemas.openxmlformats.org/officeDocument/2006/relationships/customXml" Target="../ink/ink1097.xml"/><Relationship Id="rId415" Type="http://schemas.openxmlformats.org/officeDocument/2006/relationships/customXml" Target="../ink/ink1202.xml"/><Relationship Id="rId457" Type="http://schemas.openxmlformats.org/officeDocument/2006/relationships/image" Target="../media/image1119.png"/><Relationship Id="rId261" Type="http://schemas.openxmlformats.org/officeDocument/2006/relationships/image" Target="../media/image1025.png"/><Relationship Id="rId14" Type="http://schemas.openxmlformats.org/officeDocument/2006/relationships/customXml" Target="../ink/ink1000.xml"/><Relationship Id="rId56" Type="http://schemas.openxmlformats.org/officeDocument/2006/relationships/customXml" Target="../ink/ink1021.xml"/><Relationship Id="rId317" Type="http://schemas.openxmlformats.org/officeDocument/2006/relationships/customXml" Target="../ink/ink1152.xml"/><Relationship Id="rId359" Type="http://schemas.openxmlformats.org/officeDocument/2006/relationships/customXml" Target="../ink/ink1174.xml"/><Relationship Id="rId98" Type="http://schemas.openxmlformats.org/officeDocument/2006/relationships/customXml" Target="../ink/ink1042.xml"/><Relationship Id="rId121" Type="http://schemas.openxmlformats.org/officeDocument/2006/relationships/image" Target="../media/image956.png"/><Relationship Id="rId163" Type="http://schemas.openxmlformats.org/officeDocument/2006/relationships/image" Target="../media/image977.png"/><Relationship Id="rId219" Type="http://schemas.openxmlformats.org/officeDocument/2006/relationships/image" Target="../media/image1005.png"/><Relationship Id="rId370" Type="http://schemas.openxmlformats.org/officeDocument/2006/relationships/image" Target="../media/image1077.png"/><Relationship Id="rId426" Type="http://schemas.openxmlformats.org/officeDocument/2006/relationships/image" Target="../media/image1105.png"/><Relationship Id="rId230" Type="http://schemas.openxmlformats.org/officeDocument/2006/relationships/customXml" Target="../ink/ink1108.xml"/><Relationship Id="rId468" Type="http://schemas.openxmlformats.org/officeDocument/2006/relationships/customXml" Target="../ink/ink1229.xml"/><Relationship Id="rId25" Type="http://schemas.openxmlformats.org/officeDocument/2006/relationships/image" Target="../media/image908.png"/><Relationship Id="rId67" Type="http://schemas.openxmlformats.org/officeDocument/2006/relationships/image" Target="../media/image929.png"/><Relationship Id="rId272" Type="http://schemas.openxmlformats.org/officeDocument/2006/relationships/customXml" Target="../ink/ink1129.xml"/><Relationship Id="rId328" Type="http://schemas.openxmlformats.org/officeDocument/2006/relationships/customXml" Target="../ink/ink1158.xml"/><Relationship Id="rId132" Type="http://schemas.openxmlformats.org/officeDocument/2006/relationships/customXml" Target="../ink/ink1059.xml"/><Relationship Id="rId174" Type="http://schemas.openxmlformats.org/officeDocument/2006/relationships/customXml" Target="../ink/ink1080.xml"/><Relationship Id="rId381" Type="http://schemas.openxmlformats.org/officeDocument/2006/relationships/customXml" Target="../ink/ink1185.xml"/><Relationship Id="rId241" Type="http://schemas.openxmlformats.org/officeDocument/2006/relationships/image" Target="../media/image1016.png"/><Relationship Id="rId437" Type="http://schemas.openxmlformats.org/officeDocument/2006/relationships/customXml" Target="../ink/ink1213.xml"/><Relationship Id="rId36" Type="http://schemas.openxmlformats.org/officeDocument/2006/relationships/customXml" Target="../ink/ink1011.xml"/><Relationship Id="rId283" Type="http://schemas.openxmlformats.org/officeDocument/2006/relationships/image" Target="../media/image1035.png"/><Relationship Id="rId339" Type="http://schemas.openxmlformats.org/officeDocument/2006/relationships/image" Target="../media/image1062.png"/><Relationship Id="rId78" Type="http://schemas.openxmlformats.org/officeDocument/2006/relationships/customXml" Target="../ink/ink1032.xml"/><Relationship Id="rId101" Type="http://schemas.openxmlformats.org/officeDocument/2006/relationships/image" Target="../media/image946.png"/><Relationship Id="rId143" Type="http://schemas.openxmlformats.org/officeDocument/2006/relationships/image" Target="../media/image967.png"/><Relationship Id="rId185" Type="http://schemas.openxmlformats.org/officeDocument/2006/relationships/image" Target="../media/image988.png"/><Relationship Id="rId350" Type="http://schemas.openxmlformats.org/officeDocument/2006/relationships/customXml" Target="../ink/ink1169.xml"/><Relationship Id="rId406" Type="http://schemas.openxmlformats.org/officeDocument/2006/relationships/image" Target="../media/image1095.png"/><Relationship Id="rId9" Type="http://schemas.openxmlformats.org/officeDocument/2006/relationships/image" Target="../media/image901.png"/><Relationship Id="rId210" Type="http://schemas.openxmlformats.org/officeDocument/2006/relationships/customXml" Target="../ink/ink1098.xml"/><Relationship Id="rId392" Type="http://schemas.openxmlformats.org/officeDocument/2006/relationships/image" Target="../media/image1088.png"/><Relationship Id="rId448" Type="http://schemas.openxmlformats.org/officeDocument/2006/relationships/image" Target="../media/image1115.png"/><Relationship Id="rId252" Type="http://schemas.openxmlformats.org/officeDocument/2006/relationships/customXml" Target="../ink/ink1119.xml"/><Relationship Id="rId294" Type="http://schemas.openxmlformats.org/officeDocument/2006/relationships/customXml" Target="../ink/ink1140.xml"/><Relationship Id="rId308" Type="http://schemas.openxmlformats.org/officeDocument/2006/relationships/image" Target="../media/image1047.png"/><Relationship Id="rId47" Type="http://schemas.openxmlformats.org/officeDocument/2006/relationships/image" Target="../media/image919.png"/><Relationship Id="rId89" Type="http://schemas.openxmlformats.org/officeDocument/2006/relationships/image" Target="../media/image940.png"/><Relationship Id="rId112" Type="http://schemas.openxmlformats.org/officeDocument/2006/relationships/customXml" Target="../ink/ink1049.xml"/><Relationship Id="rId154" Type="http://schemas.openxmlformats.org/officeDocument/2006/relationships/customXml" Target="../ink/ink1070.xml"/><Relationship Id="rId361" Type="http://schemas.openxmlformats.org/officeDocument/2006/relationships/customXml" Target="../ink/ink1175.xml"/><Relationship Id="rId196" Type="http://schemas.openxmlformats.org/officeDocument/2006/relationships/customXml" Target="../ink/ink1091.xml"/><Relationship Id="rId417" Type="http://schemas.openxmlformats.org/officeDocument/2006/relationships/customXml" Target="../ink/ink1203.xml"/><Relationship Id="rId459" Type="http://schemas.openxmlformats.org/officeDocument/2006/relationships/image" Target="../media/image1120.png"/><Relationship Id="rId16" Type="http://schemas.openxmlformats.org/officeDocument/2006/relationships/customXml" Target="../ink/ink1001.xml"/><Relationship Id="rId221" Type="http://schemas.openxmlformats.org/officeDocument/2006/relationships/image" Target="../media/image1006.png"/><Relationship Id="rId263" Type="http://schemas.openxmlformats.org/officeDocument/2006/relationships/image" Target="../media/image1026.png"/><Relationship Id="rId319" Type="http://schemas.openxmlformats.org/officeDocument/2006/relationships/customXml" Target="../ink/ink1153.xml"/><Relationship Id="rId470" Type="http://schemas.openxmlformats.org/officeDocument/2006/relationships/customXml" Target="../ink/ink1230.xml"/><Relationship Id="rId58" Type="http://schemas.openxmlformats.org/officeDocument/2006/relationships/customXml" Target="../ink/ink1022.xml"/><Relationship Id="rId123" Type="http://schemas.openxmlformats.org/officeDocument/2006/relationships/image" Target="../media/image957.png"/><Relationship Id="rId330" Type="http://schemas.openxmlformats.org/officeDocument/2006/relationships/customXml" Target="../ink/ink1159.xml"/><Relationship Id="rId165" Type="http://schemas.openxmlformats.org/officeDocument/2006/relationships/image" Target="../media/image978.png"/><Relationship Id="rId372" Type="http://schemas.openxmlformats.org/officeDocument/2006/relationships/image" Target="../media/image1078.png"/><Relationship Id="rId428" Type="http://schemas.openxmlformats.org/officeDocument/2006/relationships/image" Target="../media/image1106.png"/><Relationship Id="rId232" Type="http://schemas.openxmlformats.org/officeDocument/2006/relationships/customXml" Target="../ink/ink1109.xml"/><Relationship Id="rId274" Type="http://schemas.openxmlformats.org/officeDocument/2006/relationships/customXml" Target="../ink/ink1130.xml"/><Relationship Id="rId27" Type="http://schemas.openxmlformats.org/officeDocument/2006/relationships/image" Target="../media/image909.png"/><Relationship Id="rId69" Type="http://schemas.openxmlformats.org/officeDocument/2006/relationships/image" Target="../media/image930.png"/><Relationship Id="rId134" Type="http://schemas.openxmlformats.org/officeDocument/2006/relationships/customXml" Target="../ink/ink1060.xml"/><Relationship Id="rId80" Type="http://schemas.openxmlformats.org/officeDocument/2006/relationships/customXml" Target="../ink/ink1033.xml"/><Relationship Id="rId176" Type="http://schemas.openxmlformats.org/officeDocument/2006/relationships/customXml" Target="../ink/ink1081.xml"/><Relationship Id="rId341" Type="http://schemas.openxmlformats.org/officeDocument/2006/relationships/image" Target="../media/image1063.png"/><Relationship Id="rId383" Type="http://schemas.openxmlformats.org/officeDocument/2006/relationships/customXml" Target="../ink/ink1186.xml"/><Relationship Id="rId439" Type="http://schemas.openxmlformats.org/officeDocument/2006/relationships/customXml" Target="../ink/ink1214.xml"/><Relationship Id="rId201" Type="http://schemas.openxmlformats.org/officeDocument/2006/relationships/image" Target="../media/image996.png"/><Relationship Id="rId243" Type="http://schemas.openxmlformats.org/officeDocument/2006/relationships/image" Target="../media/image599.png"/><Relationship Id="rId285" Type="http://schemas.openxmlformats.org/officeDocument/2006/relationships/image" Target="../media/image1036.png"/><Relationship Id="rId450" Type="http://schemas.openxmlformats.org/officeDocument/2006/relationships/image" Target="../media/image1116.png"/><Relationship Id="rId38" Type="http://schemas.openxmlformats.org/officeDocument/2006/relationships/customXml" Target="../ink/ink1012.xml"/><Relationship Id="rId103" Type="http://schemas.openxmlformats.org/officeDocument/2006/relationships/image" Target="../media/image947.png"/><Relationship Id="rId310" Type="http://schemas.openxmlformats.org/officeDocument/2006/relationships/image" Target="../media/image1048.png"/><Relationship Id="rId91" Type="http://schemas.openxmlformats.org/officeDocument/2006/relationships/image" Target="../media/image941.png"/><Relationship Id="rId145" Type="http://schemas.openxmlformats.org/officeDocument/2006/relationships/image" Target="../media/image968.png"/><Relationship Id="rId187" Type="http://schemas.openxmlformats.org/officeDocument/2006/relationships/image" Target="../media/image989.png"/><Relationship Id="rId352" Type="http://schemas.openxmlformats.org/officeDocument/2006/relationships/customXml" Target="../ink/ink1170.xml"/><Relationship Id="rId394" Type="http://schemas.openxmlformats.org/officeDocument/2006/relationships/image" Target="../media/image1089.png"/><Relationship Id="rId408" Type="http://schemas.openxmlformats.org/officeDocument/2006/relationships/image" Target="../media/image1096.png"/><Relationship Id="rId212" Type="http://schemas.openxmlformats.org/officeDocument/2006/relationships/customXml" Target="../ink/ink1099.xml"/><Relationship Id="rId254" Type="http://schemas.openxmlformats.org/officeDocument/2006/relationships/customXml" Target="../ink/ink1120.xml"/><Relationship Id="rId49" Type="http://schemas.openxmlformats.org/officeDocument/2006/relationships/image" Target="../media/image920.png"/><Relationship Id="rId114" Type="http://schemas.openxmlformats.org/officeDocument/2006/relationships/customXml" Target="../ink/ink1050.xml"/><Relationship Id="rId296" Type="http://schemas.openxmlformats.org/officeDocument/2006/relationships/customXml" Target="../ink/ink1141.xml"/><Relationship Id="rId461" Type="http://schemas.openxmlformats.org/officeDocument/2006/relationships/image" Target="../media/image1121.png"/><Relationship Id="rId60" Type="http://schemas.openxmlformats.org/officeDocument/2006/relationships/customXml" Target="../ink/ink1023.xml"/><Relationship Id="rId156" Type="http://schemas.openxmlformats.org/officeDocument/2006/relationships/customXml" Target="../ink/ink1071.xml"/><Relationship Id="rId198" Type="http://schemas.openxmlformats.org/officeDocument/2006/relationships/customXml" Target="../ink/ink1092.xml"/><Relationship Id="rId321" Type="http://schemas.openxmlformats.org/officeDocument/2006/relationships/customXml" Target="../ink/ink1154.xml"/><Relationship Id="rId363" Type="http://schemas.openxmlformats.org/officeDocument/2006/relationships/customXml" Target="../ink/ink1176.xml"/><Relationship Id="rId419" Type="http://schemas.openxmlformats.org/officeDocument/2006/relationships/customXml" Target="../ink/ink1204.xml"/><Relationship Id="rId223" Type="http://schemas.openxmlformats.org/officeDocument/2006/relationships/image" Target="../media/image1007.png"/><Relationship Id="rId430" Type="http://schemas.openxmlformats.org/officeDocument/2006/relationships/image" Target="../media/image1107.png"/><Relationship Id="rId18" Type="http://schemas.openxmlformats.org/officeDocument/2006/relationships/customXml" Target="../ink/ink1002.xml"/><Relationship Id="rId265" Type="http://schemas.openxmlformats.org/officeDocument/2006/relationships/image" Target="../media/image1027.png"/><Relationship Id="rId472" Type="http://schemas.openxmlformats.org/officeDocument/2006/relationships/customXml" Target="../ink/ink1231.xml"/><Relationship Id="rId125" Type="http://schemas.openxmlformats.org/officeDocument/2006/relationships/image" Target="../media/image958.png"/><Relationship Id="rId167" Type="http://schemas.openxmlformats.org/officeDocument/2006/relationships/image" Target="../media/image979.png"/><Relationship Id="rId332" Type="http://schemas.openxmlformats.org/officeDocument/2006/relationships/customXml" Target="../ink/ink1160.xml"/><Relationship Id="rId374" Type="http://schemas.openxmlformats.org/officeDocument/2006/relationships/image" Target="../media/image1079.png"/><Relationship Id="rId71" Type="http://schemas.openxmlformats.org/officeDocument/2006/relationships/image" Target="../media/image931.png"/><Relationship Id="rId234" Type="http://schemas.openxmlformats.org/officeDocument/2006/relationships/customXml" Target="../ink/ink1110.xml"/><Relationship Id="rId2" Type="http://schemas.openxmlformats.org/officeDocument/2006/relationships/customXml" Target="../ink/ink994.xml"/><Relationship Id="rId29" Type="http://schemas.openxmlformats.org/officeDocument/2006/relationships/image" Target="../media/image910.png"/><Relationship Id="rId276" Type="http://schemas.openxmlformats.org/officeDocument/2006/relationships/customXml" Target="../ink/ink1131.xml"/><Relationship Id="rId441" Type="http://schemas.openxmlformats.org/officeDocument/2006/relationships/customXml" Target="../ink/ink1215.xml"/><Relationship Id="rId40" Type="http://schemas.openxmlformats.org/officeDocument/2006/relationships/customXml" Target="../ink/ink1013.xml"/><Relationship Id="rId136" Type="http://schemas.openxmlformats.org/officeDocument/2006/relationships/customXml" Target="../ink/ink1061.xml"/><Relationship Id="rId178" Type="http://schemas.openxmlformats.org/officeDocument/2006/relationships/customXml" Target="../ink/ink1082.xml"/><Relationship Id="rId301" Type="http://schemas.openxmlformats.org/officeDocument/2006/relationships/customXml" Target="../ink/ink1144.xml"/><Relationship Id="rId343" Type="http://schemas.openxmlformats.org/officeDocument/2006/relationships/image" Target="../media/image1064.png"/><Relationship Id="rId82" Type="http://schemas.openxmlformats.org/officeDocument/2006/relationships/customXml" Target="../ink/ink1034.xml"/><Relationship Id="rId203" Type="http://schemas.openxmlformats.org/officeDocument/2006/relationships/image" Target="../media/image997.png"/><Relationship Id="rId385" Type="http://schemas.openxmlformats.org/officeDocument/2006/relationships/customXml" Target="../ink/ink1187.xml"/><Relationship Id="rId245" Type="http://schemas.openxmlformats.org/officeDocument/2006/relationships/image" Target="../media/image1017.png"/><Relationship Id="rId287" Type="http://schemas.openxmlformats.org/officeDocument/2006/relationships/image" Target="../media/image1037.png"/><Relationship Id="rId410" Type="http://schemas.openxmlformats.org/officeDocument/2006/relationships/image" Target="../media/image1097.png"/><Relationship Id="rId452" Type="http://schemas.openxmlformats.org/officeDocument/2006/relationships/image" Target="../media/image1117.png"/><Relationship Id="rId30" Type="http://schemas.openxmlformats.org/officeDocument/2006/relationships/customXml" Target="../ink/ink1008.xml"/><Relationship Id="rId105" Type="http://schemas.openxmlformats.org/officeDocument/2006/relationships/image" Target="../media/image948.png"/><Relationship Id="rId126" Type="http://schemas.openxmlformats.org/officeDocument/2006/relationships/customXml" Target="../ink/ink1056.xml"/><Relationship Id="rId147" Type="http://schemas.openxmlformats.org/officeDocument/2006/relationships/image" Target="../media/image969.png"/><Relationship Id="rId168" Type="http://schemas.openxmlformats.org/officeDocument/2006/relationships/customXml" Target="../ink/ink1077.xml"/><Relationship Id="rId312" Type="http://schemas.openxmlformats.org/officeDocument/2006/relationships/image" Target="../media/image1049.png"/><Relationship Id="rId333" Type="http://schemas.openxmlformats.org/officeDocument/2006/relationships/image" Target="../media/image1059.png"/><Relationship Id="rId354" Type="http://schemas.openxmlformats.org/officeDocument/2006/relationships/image" Target="../media/image1069.png"/><Relationship Id="rId51" Type="http://schemas.openxmlformats.org/officeDocument/2006/relationships/image" Target="../media/image921.png"/><Relationship Id="rId72" Type="http://schemas.openxmlformats.org/officeDocument/2006/relationships/customXml" Target="../ink/ink1029.xml"/><Relationship Id="rId93" Type="http://schemas.openxmlformats.org/officeDocument/2006/relationships/image" Target="../media/image942.png"/><Relationship Id="rId189" Type="http://schemas.openxmlformats.org/officeDocument/2006/relationships/image" Target="../media/image990.png"/><Relationship Id="rId375" Type="http://schemas.openxmlformats.org/officeDocument/2006/relationships/customXml" Target="../ink/ink1182.xml"/><Relationship Id="rId396" Type="http://schemas.openxmlformats.org/officeDocument/2006/relationships/image" Target="../media/image1090.png"/><Relationship Id="rId3" Type="http://schemas.openxmlformats.org/officeDocument/2006/relationships/image" Target="../media/image898.png"/><Relationship Id="rId214" Type="http://schemas.openxmlformats.org/officeDocument/2006/relationships/customXml" Target="../ink/ink1100.xml"/><Relationship Id="rId235" Type="http://schemas.openxmlformats.org/officeDocument/2006/relationships/image" Target="../media/image1013.png"/><Relationship Id="rId256" Type="http://schemas.openxmlformats.org/officeDocument/2006/relationships/customXml" Target="../ink/ink1121.xml"/><Relationship Id="rId277" Type="http://schemas.openxmlformats.org/officeDocument/2006/relationships/image" Target="../media/image1033.png"/><Relationship Id="rId298" Type="http://schemas.openxmlformats.org/officeDocument/2006/relationships/customXml" Target="../ink/ink1142.xml"/><Relationship Id="rId400" Type="http://schemas.openxmlformats.org/officeDocument/2006/relationships/image" Target="../media/image1092.png"/><Relationship Id="rId421" Type="http://schemas.openxmlformats.org/officeDocument/2006/relationships/customXml" Target="../ink/ink1205.xml"/><Relationship Id="rId442" Type="http://schemas.openxmlformats.org/officeDocument/2006/relationships/image" Target="../media/image1112.png"/><Relationship Id="rId463" Type="http://schemas.openxmlformats.org/officeDocument/2006/relationships/image" Target="../media/image1122.png"/><Relationship Id="rId116" Type="http://schemas.openxmlformats.org/officeDocument/2006/relationships/customXml" Target="../ink/ink1051.xml"/><Relationship Id="rId137" Type="http://schemas.openxmlformats.org/officeDocument/2006/relationships/image" Target="../media/image964.png"/><Relationship Id="rId158" Type="http://schemas.openxmlformats.org/officeDocument/2006/relationships/customXml" Target="../ink/ink1072.xml"/><Relationship Id="rId302" Type="http://schemas.openxmlformats.org/officeDocument/2006/relationships/image" Target="../media/image1044.png"/><Relationship Id="rId323" Type="http://schemas.openxmlformats.org/officeDocument/2006/relationships/customXml" Target="../ink/ink1155.xml"/><Relationship Id="rId344" Type="http://schemas.openxmlformats.org/officeDocument/2006/relationships/customXml" Target="../ink/ink1166.xml"/><Relationship Id="rId20" Type="http://schemas.openxmlformats.org/officeDocument/2006/relationships/customXml" Target="../ink/ink1003.xml"/><Relationship Id="rId41" Type="http://schemas.openxmlformats.org/officeDocument/2006/relationships/image" Target="../media/image916.png"/><Relationship Id="rId62" Type="http://schemas.openxmlformats.org/officeDocument/2006/relationships/customXml" Target="../ink/ink1024.xml"/><Relationship Id="rId83" Type="http://schemas.openxmlformats.org/officeDocument/2006/relationships/image" Target="../media/image937.png"/><Relationship Id="rId179" Type="http://schemas.openxmlformats.org/officeDocument/2006/relationships/image" Target="../media/image985.png"/><Relationship Id="rId365" Type="http://schemas.openxmlformats.org/officeDocument/2006/relationships/customXml" Target="../ink/ink1177.xml"/><Relationship Id="rId386" Type="http://schemas.openxmlformats.org/officeDocument/2006/relationships/image" Target="../media/image1085.png"/><Relationship Id="rId190" Type="http://schemas.openxmlformats.org/officeDocument/2006/relationships/customXml" Target="../ink/ink1088.xml"/><Relationship Id="rId204" Type="http://schemas.openxmlformats.org/officeDocument/2006/relationships/customXml" Target="../ink/ink1095.xml"/><Relationship Id="rId225" Type="http://schemas.openxmlformats.org/officeDocument/2006/relationships/image" Target="../media/image1008.png"/><Relationship Id="rId246" Type="http://schemas.openxmlformats.org/officeDocument/2006/relationships/customXml" Target="../ink/ink1116.xml"/><Relationship Id="rId267" Type="http://schemas.openxmlformats.org/officeDocument/2006/relationships/image" Target="../media/image1028.png"/><Relationship Id="rId288" Type="http://schemas.openxmlformats.org/officeDocument/2006/relationships/customXml" Target="../ink/ink1137.xml"/><Relationship Id="rId411" Type="http://schemas.openxmlformats.org/officeDocument/2006/relationships/customXml" Target="../ink/ink1200.xml"/><Relationship Id="rId432" Type="http://schemas.openxmlformats.org/officeDocument/2006/relationships/image" Target="../media/image1108.png"/><Relationship Id="rId453" Type="http://schemas.openxmlformats.org/officeDocument/2006/relationships/customXml" Target="../ink/ink1221.xml"/><Relationship Id="rId474" Type="http://schemas.openxmlformats.org/officeDocument/2006/relationships/customXml" Target="../ink/ink1232.xml"/><Relationship Id="rId106" Type="http://schemas.openxmlformats.org/officeDocument/2006/relationships/customXml" Target="../ink/ink1046.xml"/><Relationship Id="rId127" Type="http://schemas.openxmlformats.org/officeDocument/2006/relationships/image" Target="../media/image959.png"/><Relationship Id="rId313" Type="http://schemas.openxmlformats.org/officeDocument/2006/relationships/customXml" Target="../ink/ink1150.xml"/><Relationship Id="rId10" Type="http://schemas.openxmlformats.org/officeDocument/2006/relationships/customXml" Target="../ink/ink998.xml"/><Relationship Id="rId31" Type="http://schemas.openxmlformats.org/officeDocument/2006/relationships/image" Target="../media/image911.png"/><Relationship Id="rId52" Type="http://schemas.openxmlformats.org/officeDocument/2006/relationships/customXml" Target="../ink/ink1019.xml"/><Relationship Id="rId73" Type="http://schemas.openxmlformats.org/officeDocument/2006/relationships/image" Target="../media/image932.png"/><Relationship Id="rId94" Type="http://schemas.openxmlformats.org/officeDocument/2006/relationships/customXml" Target="../ink/ink1040.xml"/><Relationship Id="rId148" Type="http://schemas.openxmlformats.org/officeDocument/2006/relationships/customXml" Target="../ink/ink1067.xml"/><Relationship Id="rId169" Type="http://schemas.openxmlformats.org/officeDocument/2006/relationships/image" Target="../media/image980.png"/><Relationship Id="rId334" Type="http://schemas.openxmlformats.org/officeDocument/2006/relationships/customXml" Target="../ink/ink1161.xml"/><Relationship Id="rId355" Type="http://schemas.openxmlformats.org/officeDocument/2006/relationships/customXml" Target="../ink/ink1172.xml"/><Relationship Id="rId376" Type="http://schemas.openxmlformats.org/officeDocument/2006/relationships/image" Target="../media/image1080.png"/><Relationship Id="rId397" Type="http://schemas.openxmlformats.org/officeDocument/2006/relationships/customXml" Target="../ink/ink1193.xml"/><Relationship Id="rId4" Type="http://schemas.openxmlformats.org/officeDocument/2006/relationships/customXml" Target="../ink/ink995.xml"/><Relationship Id="rId180" Type="http://schemas.openxmlformats.org/officeDocument/2006/relationships/customXml" Target="../ink/ink1083.xml"/><Relationship Id="rId215" Type="http://schemas.openxmlformats.org/officeDocument/2006/relationships/image" Target="../media/image1003.png"/><Relationship Id="rId236" Type="http://schemas.openxmlformats.org/officeDocument/2006/relationships/customXml" Target="../ink/ink1111.xml"/><Relationship Id="rId257" Type="http://schemas.openxmlformats.org/officeDocument/2006/relationships/image" Target="../media/image1023.png"/><Relationship Id="rId278" Type="http://schemas.openxmlformats.org/officeDocument/2006/relationships/customXml" Target="../ink/ink1132.xml"/><Relationship Id="rId401" Type="http://schemas.openxmlformats.org/officeDocument/2006/relationships/customXml" Target="../ink/ink1195.xml"/><Relationship Id="rId422" Type="http://schemas.openxmlformats.org/officeDocument/2006/relationships/image" Target="../media/image1103.png"/><Relationship Id="rId443" Type="http://schemas.openxmlformats.org/officeDocument/2006/relationships/customXml" Target="../ink/ink1216.xml"/><Relationship Id="rId464" Type="http://schemas.openxmlformats.org/officeDocument/2006/relationships/customXml" Target="../ink/ink1227.xml"/><Relationship Id="rId303" Type="http://schemas.openxmlformats.org/officeDocument/2006/relationships/customXml" Target="../ink/ink1145.xml"/><Relationship Id="rId42" Type="http://schemas.openxmlformats.org/officeDocument/2006/relationships/customXml" Target="../ink/ink1014.xml"/><Relationship Id="rId84" Type="http://schemas.openxmlformats.org/officeDocument/2006/relationships/customXml" Target="../ink/ink1035.xml"/><Relationship Id="rId138" Type="http://schemas.openxmlformats.org/officeDocument/2006/relationships/customXml" Target="../ink/ink1062.xml"/><Relationship Id="rId345" Type="http://schemas.openxmlformats.org/officeDocument/2006/relationships/image" Target="../media/image1065.png"/><Relationship Id="rId387" Type="http://schemas.openxmlformats.org/officeDocument/2006/relationships/customXml" Target="../ink/ink1188.xml"/><Relationship Id="rId191" Type="http://schemas.openxmlformats.org/officeDocument/2006/relationships/image" Target="../media/image991.png"/><Relationship Id="rId205" Type="http://schemas.openxmlformats.org/officeDocument/2006/relationships/image" Target="../media/image998.png"/><Relationship Id="rId247" Type="http://schemas.openxmlformats.org/officeDocument/2006/relationships/image" Target="../media/image1018.png"/><Relationship Id="rId412" Type="http://schemas.openxmlformats.org/officeDocument/2006/relationships/image" Target="../media/image1098.png"/><Relationship Id="rId107" Type="http://schemas.openxmlformats.org/officeDocument/2006/relationships/image" Target="../media/image949.png"/><Relationship Id="rId289" Type="http://schemas.openxmlformats.org/officeDocument/2006/relationships/image" Target="../media/image1038.png"/><Relationship Id="rId454" Type="http://schemas.openxmlformats.org/officeDocument/2006/relationships/image" Target="../media/image1118.png"/><Relationship Id="rId11" Type="http://schemas.openxmlformats.org/officeDocument/2006/relationships/image" Target="../media/image902.png"/><Relationship Id="rId53" Type="http://schemas.openxmlformats.org/officeDocument/2006/relationships/image" Target="../media/image922.png"/><Relationship Id="rId149" Type="http://schemas.openxmlformats.org/officeDocument/2006/relationships/image" Target="../media/image970.png"/><Relationship Id="rId314" Type="http://schemas.openxmlformats.org/officeDocument/2006/relationships/image" Target="../media/image1050.png"/><Relationship Id="rId356" Type="http://schemas.openxmlformats.org/officeDocument/2006/relationships/image" Target="../media/image1070.png"/><Relationship Id="rId398" Type="http://schemas.openxmlformats.org/officeDocument/2006/relationships/image" Target="../media/image1091.png"/><Relationship Id="rId95" Type="http://schemas.openxmlformats.org/officeDocument/2006/relationships/image" Target="../media/image943.png"/><Relationship Id="rId160" Type="http://schemas.openxmlformats.org/officeDocument/2006/relationships/customXml" Target="../ink/ink1073.xml"/><Relationship Id="rId216" Type="http://schemas.openxmlformats.org/officeDocument/2006/relationships/customXml" Target="../ink/ink1101.xml"/><Relationship Id="rId423" Type="http://schemas.openxmlformats.org/officeDocument/2006/relationships/customXml" Target="../ink/ink1206.xml"/><Relationship Id="rId258" Type="http://schemas.openxmlformats.org/officeDocument/2006/relationships/customXml" Target="../ink/ink1122.xml"/><Relationship Id="rId465" Type="http://schemas.openxmlformats.org/officeDocument/2006/relationships/image" Target="../media/image1123.png"/><Relationship Id="rId22" Type="http://schemas.openxmlformats.org/officeDocument/2006/relationships/customXml" Target="../ink/ink1004.xml"/><Relationship Id="rId64" Type="http://schemas.openxmlformats.org/officeDocument/2006/relationships/customXml" Target="../ink/ink1025.xml"/><Relationship Id="rId118" Type="http://schemas.openxmlformats.org/officeDocument/2006/relationships/customXml" Target="../ink/ink1052.xml"/><Relationship Id="rId325" Type="http://schemas.openxmlformats.org/officeDocument/2006/relationships/customXml" Target="../ink/ink1156.xml"/><Relationship Id="rId367" Type="http://schemas.openxmlformats.org/officeDocument/2006/relationships/customXml" Target="../ink/ink1178.xml"/><Relationship Id="rId171" Type="http://schemas.openxmlformats.org/officeDocument/2006/relationships/image" Target="../media/image981.png"/><Relationship Id="rId227" Type="http://schemas.openxmlformats.org/officeDocument/2006/relationships/image" Target="../media/image1009.png"/><Relationship Id="rId269" Type="http://schemas.openxmlformats.org/officeDocument/2006/relationships/image" Target="../media/image1029.png"/><Relationship Id="rId434" Type="http://schemas.openxmlformats.org/officeDocument/2006/relationships/image" Target="../media/image1109.png"/><Relationship Id="rId33" Type="http://schemas.openxmlformats.org/officeDocument/2006/relationships/image" Target="../media/image912.png"/><Relationship Id="rId129" Type="http://schemas.openxmlformats.org/officeDocument/2006/relationships/image" Target="../media/image960.png"/><Relationship Id="rId280" Type="http://schemas.openxmlformats.org/officeDocument/2006/relationships/customXml" Target="../ink/ink1133.xml"/><Relationship Id="rId336" Type="http://schemas.openxmlformats.org/officeDocument/2006/relationships/customXml" Target="../ink/ink1162.xml"/><Relationship Id="rId75" Type="http://schemas.openxmlformats.org/officeDocument/2006/relationships/image" Target="../media/image933.png"/><Relationship Id="rId140" Type="http://schemas.openxmlformats.org/officeDocument/2006/relationships/customXml" Target="../ink/ink1063.xml"/><Relationship Id="rId182" Type="http://schemas.openxmlformats.org/officeDocument/2006/relationships/customXml" Target="../ink/ink1084.xml"/><Relationship Id="rId378" Type="http://schemas.openxmlformats.org/officeDocument/2006/relationships/image" Target="../media/image1081.png"/><Relationship Id="rId403" Type="http://schemas.openxmlformats.org/officeDocument/2006/relationships/customXml" Target="../ink/ink1196.xml"/><Relationship Id="rId6" Type="http://schemas.openxmlformats.org/officeDocument/2006/relationships/customXml" Target="../ink/ink996.xml"/><Relationship Id="rId238" Type="http://schemas.openxmlformats.org/officeDocument/2006/relationships/customXml" Target="../ink/ink1112.xml"/><Relationship Id="rId445" Type="http://schemas.openxmlformats.org/officeDocument/2006/relationships/customXml" Target="../ink/ink1217.xml"/><Relationship Id="rId291" Type="http://schemas.openxmlformats.org/officeDocument/2006/relationships/image" Target="../media/image1039.png"/><Relationship Id="rId305" Type="http://schemas.openxmlformats.org/officeDocument/2006/relationships/customXml" Target="../ink/ink1146.xml"/><Relationship Id="rId347" Type="http://schemas.openxmlformats.org/officeDocument/2006/relationships/image" Target="../media/image1066.png"/><Relationship Id="rId44" Type="http://schemas.openxmlformats.org/officeDocument/2006/relationships/customXml" Target="../ink/ink1015.xml"/><Relationship Id="rId86" Type="http://schemas.openxmlformats.org/officeDocument/2006/relationships/customXml" Target="../ink/ink1036.xml"/><Relationship Id="rId151" Type="http://schemas.openxmlformats.org/officeDocument/2006/relationships/image" Target="../media/image971.png"/><Relationship Id="rId389" Type="http://schemas.openxmlformats.org/officeDocument/2006/relationships/customXml" Target="../ink/ink1189.xml"/><Relationship Id="rId193" Type="http://schemas.openxmlformats.org/officeDocument/2006/relationships/image" Target="../media/image992.png"/><Relationship Id="rId207" Type="http://schemas.openxmlformats.org/officeDocument/2006/relationships/image" Target="../media/image999.png"/><Relationship Id="rId249" Type="http://schemas.openxmlformats.org/officeDocument/2006/relationships/image" Target="../media/image1019.png"/><Relationship Id="rId414" Type="http://schemas.openxmlformats.org/officeDocument/2006/relationships/image" Target="../media/image1099.png"/><Relationship Id="rId456" Type="http://schemas.openxmlformats.org/officeDocument/2006/relationships/customXml" Target="../ink/ink1223.xml"/><Relationship Id="rId13" Type="http://schemas.openxmlformats.org/officeDocument/2006/relationships/image" Target="../media/image903.png"/><Relationship Id="rId109" Type="http://schemas.openxmlformats.org/officeDocument/2006/relationships/image" Target="../media/image950.png"/><Relationship Id="rId260" Type="http://schemas.openxmlformats.org/officeDocument/2006/relationships/customXml" Target="../ink/ink1123.xml"/><Relationship Id="rId316" Type="http://schemas.openxmlformats.org/officeDocument/2006/relationships/image" Target="../media/image1051.png"/><Relationship Id="rId55" Type="http://schemas.openxmlformats.org/officeDocument/2006/relationships/image" Target="../media/image923.png"/><Relationship Id="rId97" Type="http://schemas.openxmlformats.org/officeDocument/2006/relationships/image" Target="../media/image944.png"/><Relationship Id="rId120" Type="http://schemas.openxmlformats.org/officeDocument/2006/relationships/customXml" Target="../ink/ink1053.xml"/><Relationship Id="rId358" Type="http://schemas.openxmlformats.org/officeDocument/2006/relationships/image" Target="../media/image1071.png"/><Relationship Id="rId162" Type="http://schemas.openxmlformats.org/officeDocument/2006/relationships/customXml" Target="../ink/ink1074.xml"/><Relationship Id="rId218" Type="http://schemas.openxmlformats.org/officeDocument/2006/relationships/customXml" Target="../ink/ink1102.xml"/><Relationship Id="rId425" Type="http://schemas.openxmlformats.org/officeDocument/2006/relationships/customXml" Target="../ink/ink1207.xml"/><Relationship Id="rId467" Type="http://schemas.openxmlformats.org/officeDocument/2006/relationships/image" Target="../media/image1124.png"/><Relationship Id="rId271" Type="http://schemas.openxmlformats.org/officeDocument/2006/relationships/image" Target="../media/image1030.png"/><Relationship Id="rId24" Type="http://schemas.openxmlformats.org/officeDocument/2006/relationships/customXml" Target="../ink/ink1005.xml"/><Relationship Id="rId66" Type="http://schemas.openxmlformats.org/officeDocument/2006/relationships/customXml" Target="../ink/ink1026.xml"/><Relationship Id="rId131" Type="http://schemas.openxmlformats.org/officeDocument/2006/relationships/image" Target="../media/image961.png"/><Relationship Id="rId327" Type="http://schemas.openxmlformats.org/officeDocument/2006/relationships/image" Target="../media/image1056.png"/><Relationship Id="rId369" Type="http://schemas.openxmlformats.org/officeDocument/2006/relationships/customXml" Target="../ink/ink1179.xml"/><Relationship Id="rId173" Type="http://schemas.openxmlformats.org/officeDocument/2006/relationships/image" Target="../media/image982.png"/><Relationship Id="rId229" Type="http://schemas.openxmlformats.org/officeDocument/2006/relationships/image" Target="../media/image1010.png"/><Relationship Id="rId380" Type="http://schemas.openxmlformats.org/officeDocument/2006/relationships/image" Target="../media/image1082.png"/><Relationship Id="rId436" Type="http://schemas.openxmlformats.org/officeDocument/2006/relationships/image" Target="../media/image1110.png"/><Relationship Id="rId240" Type="http://schemas.openxmlformats.org/officeDocument/2006/relationships/customXml" Target="../ink/ink1113.xml"/><Relationship Id="rId35" Type="http://schemas.openxmlformats.org/officeDocument/2006/relationships/image" Target="../media/image913.png"/><Relationship Id="rId77" Type="http://schemas.openxmlformats.org/officeDocument/2006/relationships/image" Target="../media/image934.png"/><Relationship Id="rId100" Type="http://schemas.openxmlformats.org/officeDocument/2006/relationships/customXml" Target="../ink/ink1043.xml"/><Relationship Id="rId282" Type="http://schemas.openxmlformats.org/officeDocument/2006/relationships/customXml" Target="../ink/ink1134.xml"/><Relationship Id="rId338" Type="http://schemas.openxmlformats.org/officeDocument/2006/relationships/customXml" Target="../ink/ink1163.xml"/><Relationship Id="rId8" Type="http://schemas.openxmlformats.org/officeDocument/2006/relationships/customXml" Target="../ink/ink997.xml"/><Relationship Id="rId142" Type="http://schemas.openxmlformats.org/officeDocument/2006/relationships/customXml" Target="../ink/ink1064.xml"/><Relationship Id="rId184" Type="http://schemas.openxmlformats.org/officeDocument/2006/relationships/customXml" Target="../ink/ink1085.xml"/><Relationship Id="rId391" Type="http://schemas.openxmlformats.org/officeDocument/2006/relationships/customXml" Target="../ink/ink1190.xml"/><Relationship Id="rId405" Type="http://schemas.openxmlformats.org/officeDocument/2006/relationships/customXml" Target="../ink/ink1197.xml"/><Relationship Id="rId447" Type="http://schemas.openxmlformats.org/officeDocument/2006/relationships/customXml" Target="../ink/ink1218.xml"/><Relationship Id="rId251" Type="http://schemas.openxmlformats.org/officeDocument/2006/relationships/image" Target="../media/image1020.png"/><Relationship Id="rId46" Type="http://schemas.openxmlformats.org/officeDocument/2006/relationships/customXml" Target="../ink/ink1016.xml"/><Relationship Id="rId293" Type="http://schemas.openxmlformats.org/officeDocument/2006/relationships/image" Target="../media/image1040.png"/><Relationship Id="rId307" Type="http://schemas.openxmlformats.org/officeDocument/2006/relationships/customXml" Target="../ink/ink1147.xml"/><Relationship Id="rId349" Type="http://schemas.openxmlformats.org/officeDocument/2006/relationships/image" Target="../media/image1067.png"/><Relationship Id="rId88" Type="http://schemas.openxmlformats.org/officeDocument/2006/relationships/customXml" Target="../ink/ink1037.xml"/><Relationship Id="rId111" Type="http://schemas.openxmlformats.org/officeDocument/2006/relationships/image" Target="../media/image951.png"/><Relationship Id="rId153" Type="http://schemas.openxmlformats.org/officeDocument/2006/relationships/image" Target="../media/image972.png"/><Relationship Id="rId195" Type="http://schemas.openxmlformats.org/officeDocument/2006/relationships/image" Target="../media/image993.png"/><Relationship Id="rId209" Type="http://schemas.openxmlformats.org/officeDocument/2006/relationships/image" Target="../media/image1000.png"/><Relationship Id="rId360" Type="http://schemas.openxmlformats.org/officeDocument/2006/relationships/image" Target="../media/image1072.png"/><Relationship Id="rId416" Type="http://schemas.openxmlformats.org/officeDocument/2006/relationships/image" Target="../media/image1100.png"/><Relationship Id="rId220" Type="http://schemas.openxmlformats.org/officeDocument/2006/relationships/customXml" Target="../ink/ink1103.xml"/><Relationship Id="rId458" Type="http://schemas.openxmlformats.org/officeDocument/2006/relationships/customXml" Target="../ink/ink1224.xml"/><Relationship Id="rId15" Type="http://schemas.openxmlformats.org/officeDocument/2006/relationships/image" Target="../media/image806.png"/><Relationship Id="rId57" Type="http://schemas.openxmlformats.org/officeDocument/2006/relationships/image" Target="../media/image924.png"/><Relationship Id="rId262" Type="http://schemas.openxmlformats.org/officeDocument/2006/relationships/customXml" Target="../ink/ink1124.xml"/><Relationship Id="rId318" Type="http://schemas.openxmlformats.org/officeDocument/2006/relationships/image" Target="../media/image1052.png"/><Relationship Id="rId99" Type="http://schemas.openxmlformats.org/officeDocument/2006/relationships/image" Target="../media/image945.png"/><Relationship Id="rId122" Type="http://schemas.openxmlformats.org/officeDocument/2006/relationships/customXml" Target="../ink/ink1054.xml"/><Relationship Id="rId164" Type="http://schemas.openxmlformats.org/officeDocument/2006/relationships/customXml" Target="../ink/ink1075.xml"/><Relationship Id="rId371" Type="http://schemas.openxmlformats.org/officeDocument/2006/relationships/customXml" Target="../ink/ink1180.xml"/><Relationship Id="rId427" Type="http://schemas.openxmlformats.org/officeDocument/2006/relationships/customXml" Target="../ink/ink1208.xml"/><Relationship Id="rId469" Type="http://schemas.openxmlformats.org/officeDocument/2006/relationships/image" Target="../media/image1125.png"/><Relationship Id="rId26" Type="http://schemas.openxmlformats.org/officeDocument/2006/relationships/customXml" Target="../ink/ink1006.xml"/><Relationship Id="rId231" Type="http://schemas.openxmlformats.org/officeDocument/2006/relationships/image" Target="../media/image1011.png"/><Relationship Id="rId273" Type="http://schemas.openxmlformats.org/officeDocument/2006/relationships/image" Target="../media/image1031.png"/><Relationship Id="rId329" Type="http://schemas.openxmlformats.org/officeDocument/2006/relationships/image" Target="../media/image1057.png"/><Relationship Id="rId68" Type="http://schemas.openxmlformats.org/officeDocument/2006/relationships/customXml" Target="../ink/ink1027.xml"/><Relationship Id="rId133" Type="http://schemas.openxmlformats.org/officeDocument/2006/relationships/image" Target="../media/image962.png"/><Relationship Id="rId175" Type="http://schemas.openxmlformats.org/officeDocument/2006/relationships/image" Target="../media/image983.png"/><Relationship Id="rId340" Type="http://schemas.openxmlformats.org/officeDocument/2006/relationships/customXml" Target="../ink/ink1164.xml"/><Relationship Id="rId200" Type="http://schemas.openxmlformats.org/officeDocument/2006/relationships/customXml" Target="../ink/ink1093.xml"/><Relationship Id="rId382" Type="http://schemas.openxmlformats.org/officeDocument/2006/relationships/image" Target="../media/image1083.png"/><Relationship Id="rId438" Type="http://schemas.openxmlformats.org/officeDocument/2006/relationships/image" Target="../media/image438.png"/><Relationship Id="rId242" Type="http://schemas.openxmlformats.org/officeDocument/2006/relationships/customXml" Target="../ink/ink1114.xml"/><Relationship Id="rId284" Type="http://schemas.openxmlformats.org/officeDocument/2006/relationships/customXml" Target="../ink/ink1135.xml"/><Relationship Id="rId37" Type="http://schemas.openxmlformats.org/officeDocument/2006/relationships/image" Target="../media/image914.png"/><Relationship Id="rId79" Type="http://schemas.openxmlformats.org/officeDocument/2006/relationships/image" Target="../media/image935.png"/><Relationship Id="rId102" Type="http://schemas.openxmlformats.org/officeDocument/2006/relationships/customXml" Target="../ink/ink1044.xml"/><Relationship Id="rId144" Type="http://schemas.openxmlformats.org/officeDocument/2006/relationships/customXml" Target="../ink/ink1065.xml"/><Relationship Id="rId90" Type="http://schemas.openxmlformats.org/officeDocument/2006/relationships/customXml" Target="../ink/ink1038.xml"/><Relationship Id="rId186" Type="http://schemas.openxmlformats.org/officeDocument/2006/relationships/customXml" Target="../ink/ink1086.xml"/><Relationship Id="rId351" Type="http://schemas.openxmlformats.org/officeDocument/2006/relationships/image" Target="../media/image1068.png"/><Relationship Id="rId393" Type="http://schemas.openxmlformats.org/officeDocument/2006/relationships/customXml" Target="../ink/ink1191.xml"/><Relationship Id="rId407" Type="http://schemas.openxmlformats.org/officeDocument/2006/relationships/customXml" Target="../ink/ink1198.xml"/><Relationship Id="rId449" Type="http://schemas.openxmlformats.org/officeDocument/2006/relationships/customXml" Target="../ink/ink1219.xml"/><Relationship Id="rId211" Type="http://schemas.openxmlformats.org/officeDocument/2006/relationships/image" Target="../media/image1001.png"/><Relationship Id="rId253" Type="http://schemas.openxmlformats.org/officeDocument/2006/relationships/image" Target="../media/image1021.png"/><Relationship Id="rId295" Type="http://schemas.openxmlformats.org/officeDocument/2006/relationships/image" Target="../media/image1041.png"/><Relationship Id="rId309" Type="http://schemas.openxmlformats.org/officeDocument/2006/relationships/customXml" Target="../ink/ink1148.xml"/><Relationship Id="rId460" Type="http://schemas.openxmlformats.org/officeDocument/2006/relationships/customXml" Target="../ink/ink1225.xml"/><Relationship Id="rId48" Type="http://schemas.openxmlformats.org/officeDocument/2006/relationships/customXml" Target="../ink/ink1017.xml"/><Relationship Id="rId113" Type="http://schemas.openxmlformats.org/officeDocument/2006/relationships/image" Target="../media/image952.png"/><Relationship Id="rId320" Type="http://schemas.openxmlformats.org/officeDocument/2006/relationships/image" Target="../media/image1053.png"/><Relationship Id="rId155" Type="http://schemas.openxmlformats.org/officeDocument/2006/relationships/image" Target="../media/image973.png"/><Relationship Id="rId197" Type="http://schemas.openxmlformats.org/officeDocument/2006/relationships/image" Target="../media/image994.png"/><Relationship Id="rId362" Type="http://schemas.openxmlformats.org/officeDocument/2006/relationships/image" Target="../media/image1073.png"/><Relationship Id="rId418" Type="http://schemas.openxmlformats.org/officeDocument/2006/relationships/image" Target="../media/image1101.png"/><Relationship Id="rId222" Type="http://schemas.openxmlformats.org/officeDocument/2006/relationships/customXml" Target="../ink/ink1104.xml"/><Relationship Id="rId264" Type="http://schemas.openxmlformats.org/officeDocument/2006/relationships/customXml" Target="../ink/ink1125.xml"/><Relationship Id="rId471" Type="http://schemas.openxmlformats.org/officeDocument/2006/relationships/image" Target="../media/image1126.png"/><Relationship Id="rId17" Type="http://schemas.openxmlformats.org/officeDocument/2006/relationships/image" Target="../media/image904.png"/><Relationship Id="rId59" Type="http://schemas.openxmlformats.org/officeDocument/2006/relationships/image" Target="../media/image925.png"/><Relationship Id="rId124" Type="http://schemas.openxmlformats.org/officeDocument/2006/relationships/customXml" Target="../ink/ink1055.xml"/><Relationship Id="rId70" Type="http://schemas.openxmlformats.org/officeDocument/2006/relationships/customXml" Target="../ink/ink1028.xml"/><Relationship Id="rId166" Type="http://schemas.openxmlformats.org/officeDocument/2006/relationships/customXml" Target="../ink/ink1076.xml"/><Relationship Id="rId331" Type="http://schemas.openxmlformats.org/officeDocument/2006/relationships/image" Target="../media/image1058.png"/><Relationship Id="rId373" Type="http://schemas.openxmlformats.org/officeDocument/2006/relationships/customXml" Target="../ink/ink1181.xml"/><Relationship Id="rId429" Type="http://schemas.openxmlformats.org/officeDocument/2006/relationships/customXml" Target="../ink/ink120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12.png"/><Relationship Id="rId440" Type="http://schemas.openxmlformats.org/officeDocument/2006/relationships/image" Target="../media/image1111.png"/><Relationship Id="rId28" Type="http://schemas.openxmlformats.org/officeDocument/2006/relationships/customXml" Target="../ink/ink1007.xml"/><Relationship Id="rId275" Type="http://schemas.openxmlformats.org/officeDocument/2006/relationships/image" Target="../media/image1032.png"/><Relationship Id="rId300" Type="http://schemas.openxmlformats.org/officeDocument/2006/relationships/image" Target="../media/image1043.png"/><Relationship Id="rId81" Type="http://schemas.openxmlformats.org/officeDocument/2006/relationships/image" Target="../media/image936.png"/><Relationship Id="rId135" Type="http://schemas.openxmlformats.org/officeDocument/2006/relationships/image" Target="../media/image963.png"/><Relationship Id="rId177" Type="http://schemas.openxmlformats.org/officeDocument/2006/relationships/image" Target="../media/image984.png"/><Relationship Id="rId342" Type="http://schemas.openxmlformats.org/officeDocument/2006/relationships/customXml" Target="../ink/ink1165.xml"/><Relationship Id="rId384" Type="http://schemas.openxmlformats.org/officeDocument/2006/relationships/image" Target="../media/image1084.png"/><Relationship Id="rId202" Type="http://schemas.openxmlformats.org/officeDocument/2006/relationships/customXml" Target="../ink/ink1094.xml"/><Relationship Id="rId244" Type="http://schemas.openxmlformats.org/officeDocument/2006/relationships/customXml" Target="../ink/ink1115.xml"/><Relationship Id="rId39" Type="http://schemas.openxmlformats.org/officeDocument/2006/relationships/image" Target="../media/image915.png"/><Relationship Id="rId286" Type="http://schemas.openxmlformats.org/officeDocument/2006/relationships/customXml" Target="../ink/ink1136.xml"/><Relationship Id="rId451" Type="http://schemas.openxmlformats.org/officeDocument/2006/relationships/customXml" Target="../ink/ink1220.xml"/><Relationship Id="rId50" Type="http://schemas.openxmlformats.org/officeDocument/2006/relationships/customXml" Target="../ink/ink1018.xml"/><Relationship Id="rId104" Type="http://schemas.openxmlformats.org/officeDocument/2006/relationships/customXml" Target="../ink/ink1045.xml"/><Relationship Id="rId146" Type="http://schemas.openxmlformats.org/officeDocument/2006/relationships/customXml" Target="../ink/ink1066.xml"/><Relationship Id="rId188" Type="http://schemas.openxmlformats.org/officeDocument/2006/relationships/customXml" Target="../ink/ink1087.xml"/><Relationship Id="rId311" Type="http://schemas.openxmlformats.org/officeDocument/2006/relationships/customXml" Target="../ink/ink1149.xml"/><Relationship Id="rId353" Type="http://schemas.openxmlformats.org/officeDocument/2006/relationships/customXml" Target="../ink/ink1171.xml"/><Relationship Id="rId395" Type="http://schemas.openxmlformats.org/officeDocument/2006/relationships/customXml" Target="../ink/ink1192.xml"/><Relationship Id="rId409" Type="http://schemas.openxmlformats.org/officeDocument/2006/relationships/customXml" Target="../ink/ink1199.xml"/><Relationship Id="rId92" Type="http://schemas.openxmlformats.org/officeDocument/2006/relationships/customXml" Target="../ink/ink1039.xml"/><Relationship Id="rId213" Type="http://schemas.openxmlformats.org/officeDocument/2006/relationships/image" Target="../media/image1002.png"/><Relationship Id="rId420" Type="http://schemas.openxmlformats.org/officeDocument/2006/relationships/image" Target="../media/image1102.png"/><Relationship Id="rId255" Type="http://schemas.openxmlformats.org/officeDocument/2006/relationships/image" Target="../media/image1022.png"/><Relationship Id="rId297" Type="http://schemas.openxmlformats.org/officeDocument/2006/relationships/image" Target="../media/image1042.png"/><Relationship Id="rId462" Type="http://schemas.openxmlformats.org/officeDocument/2006/relationships/customXml" Target="../ink/ink1226.xml"/><Relationship Id="rId115" Type="http://schemas.openxmlformats.org/officeDocument/2006/relationships/image" Target="../media/image953.png"/><Relationship Id="rId157" Type="http://schemas.openxmlformats.org/officeDocument/2006/relationships/image" Target="../media/image974.png"/><Relationship Id="rId322" Type="http://schemas.openxmlformats.org/officeDocument/2006/relationships/image" Target="../media/image1054.png"/><Relationship Id="rId364" Type="http://schemas.openxmlformats.org/officeDocument/2006/relationships/image" Target="../media/image1074.png"/><Relationship Id="rId61" Type="http://schemas.openxmlformats.org/officeDocument/2006/relationships/image" Target="../media/image926.png"/><Relationship Id="rId199" Type="http://schemas.openxmlformats.org/officeDocument/2006/relationships/image" Target="../media/image995.png"/><Relationship Id="rId19" Type="http://schemas.openxmlformats.org/officeDocument/2006/relationships/image" Target="../media/image905.png"/><Relationship Id="rId224" Type="http://schemas.openxmlformats.org/officeDocument/2006/relationships/customXml" Target="../ink/ink1105.xml"/><Relationship Id="rId266" Type="http://schemas.openxmlformats.org/officeDocument/2006/relationships/customXml" Target="../ink/ink1126.xml"/><Relationship Id="rId431" Type="http://schemas.openxmlformats.org/officeDocument/2006/relationships/customXml" Target="../ink/ink1210.xml"/><Relationship Id="rId473" Type="http://schemas.openxmlformats.org/officeDocument/2006/relationships/image" Target="../media/image112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84.png"/><Relationship Id="rId299" Type="http://schemas.openxmlformats.org/officeDocument/2006/relationships/customXml" Target="../ink/ink1383.xml"/><Relationship Id="rId21" Type="http://schemas.openxmlformats.org/officeDocument/2006/relationships/image" Target="../media/image1137.png"/><Relationship Id="rId63" Type="http://schemas.openxmlformats.org/officeDocument/2006/relationships/image" Target="../media/image1158.png"/><Relationship Id="rId159" Type="http://schemas.openxmlformats.org/officeDocument/2006/relationships/image" Target="../media/image599.png"/><Relationship Id="rId170" Type="http://schemas.openxmlformats.org/officeDocument/2006/relationships/customXml" Target="../ink/ink1318.xml"/><Relationship Id="rId226" Type="http://schemas.openxmlformats.org/officeDocument/2006/relationships/image" Target="../media/image1237.png"/><Relationship Id="rId268" Type="http://schemas.openxmlformats.org/officeDocument/2006/relationships/image" Target="../media/image1258.png"/><Relationship Id="rId32" Type="http://schemas.openxmlformats.org/officeDocument/2006/relationships/customXml" Target="../ink/ink1248.xml"/><Relationship Id="rId74" Type="http://schemas.openxmlformats.org/officeDocument/2006/relationships/image" Target="../media/image1163.png"/><Relationship Id="rId128" Type="http://schemas.openxmlformats.org/officeDocument/2006/relationships/customXml" Target="../ink/ink1297.xml"/><Relationship Id="rId5" Type="http://schemas.openxmlformats.org/officeDocument/2006/relationships/image" Target="../media/image1130.png"/><Relationship Id="rId181" Type="http://schemas.openxmlformats.org/officeDocument/2006/relationships/image" Target="../media/image1215.png"/><Relationship Id="rId237" Type="http://schemas.openxmlformats.org/officeDocument/2006/relationships/customXml" Target="../ink/ink1352.xml"/><Relationship Id="rId279" Type="http://schemas.openxmlformats.org/officeDocument/2006/relationships/customXml" Target="../ink/ink1373.xml"/><Relationship Id="rId43" Type="http://schemas.openxmlformats.org/officeDocument/2006/relationships/image" Target="../media/image1148.png"/><Relationship Id="rId139" Type="http://schemas.openxmlformats.org/officeDocument/2006/relationships/image" Target="../media/image1195.png"/><Relationship Id="rId290" Type="http://schemas.openxmlformats.org/officeDocument/2006/relationships/image" Target="../media/image1269.png"/><Relationship Id="rId304" Type="http://schemas.openxmlformats.org/officeDocument/2006/relationships/image" Target="../media/image1276.png"/><Relationship Id="rId85" Type="http://schemas.openxmlformats.org/officeDocument/2006/relationships/customXml" Target="../ink/ink1275.xml"/><Relationship Id="rId150" Type="http://schemas.openxmlformats.org/officeDocument/2006/relationships/customXml" Target="../ink/ink1308.xml"/><Relationship Id="rId192" Type="http://schemas.openxmlformats.org/officeDocument/2006/relationships/image" Target="../media/image1220.png"/><Relationship Id="rId206" Type="http://schemas.openxmlformats.org/officeDocument/2006/relationships/image" Target="../media/image1227.png"/><Relationship Id="rId248" Type="http://schemas.openxmlformats.org/officeDocument/2006/relationships/image" Target="../media/image1248.png"/><Relationship Id="rId12" Type="http://schemas.openxmlformats.org/officeDocument/2006/relationships/customXml" Target="../ink/ink1238.xml"/><Relationship Id="rId108" Type="http://schemas.openxmlformats.org/officeDocument/2006/relationships/customXml" Target="../ink/ink1287.xml"/><Relationship Id="rId315" Type="http://schemas.openxmlformats.org/officeDocument/2006/relationships/customXml" Target="../ink/ink1391.xml"/><Relationship Id="rId54" Type="http://schemas.openxmlformats.org/officeDocument/2006/relationships/customXml" Target="../ink/ink1259.xml"/><Relationship Id="rId96" Type="http://schemas.openxmlformats.org/officeDocument/2006/relationships/image" Target="../media/image1174.png"/><Relationship Id="rId161" Type="http://schemas.openxmlformats.org/officeDocument/2006/relationships/image" Target="../media/image1205.png"/><Relationship Id="rId217" Type="http://schemas.openxmlformats.org/officeDocument/2006/relationships/customXml" Target="../ink/ink1342.xml"/><Relationship Id="rId259" Type="http://schemas.openxmlformats.org/officeDocument/2006/relationships/customXml" Target="../ink/ink1363.xml"/><Relationship Id="rId23" Type="http://schemas.openxmlformats.org/officeDocument/2006/relationships/image" Target="../media/image1138.png"/><Relationship Id="rId119" Type="http://schemas.openxmlformats.org/officeDocument/2006/relationships/image" Target="../media/image1185.png"/><Relationship Id="rId270" Type="http://schemas.openxmlformats.org/officeDocument/2006/relationships/image" Target="../media/image1259.png"/><Relationship Id="rId65" Type="http://schemas.openxmlformats.org/officeDocument/2006/relationships/image" Target="../media/image1159.png"/><Relationship Id="rId130" Type="http://schemas.openxmlformats.org/officeDocument/2006/relationships/customXml" Target="../ink/ink1298.xml"/><Relationship Id="rId172" Type="http://schemas.openxmlformats.org/officeDocument/2006/relationships/customXml" Target="../ink/ink1319.xml"/><Relationship Id="rId193" Type="http://schemas.openxmlformats.org/officeDocument/2006/relationships/customXml" Target="../ink/ink1330.xml"/><Relationship Id="rId207" Type="http://schemas.openxmlformats.org/officeDocument/2006/relationships/customXml" Target="../ink/ink1337.xml"/><Relationship Id="rId228" Type="http://schemas.openxmlformats.org/officeDocument/2006/relationships/image" Target="../media/image1238.png"/><Relationship Id="rId249" Type="http://schemas.openxmlformats.org/officeDocument/2006/relationships/customXml" Target="../ink/ink1358.xml"/><Relationship Id="rId13" Type="http://schemas.openxmlformats.org/officeDocument/2006/relationships/image" Target="../media/image1133.png"/><Relationship Id="rId109" Type="http://schemas.openxmlformats.org/officeDocument/2006/relationships/image" Target="../media/image1180.png"/><Relationship Id="rId260" Type="http://schemas.openxmlformats.org/officeDocument/2006/relationships/image" Target="../media/image1254.png"/><Relationship Id="rId281" Type="http://schemas.openxmlformats.org/officeDocument/2006/relationships/customXml" Target="../ink/ink1374.xml"/><Relationship Id="rId34" Type="http://schemas.openxmlformats.org/officeDocument/2006/relationships/customXml" Target="../ink/ink1249.xml"/><Relationship Id="rId55" Type="http://schemas.openxmlformats.org/officeDocument/2006/relationships/image" Target="../media/image1154.png"/><Relationship Id="rId76" Type="http://schemas.openxmlformats.org/officeDocument/2006/relationships/image" Target="../media/image1164.png"/><Relationship Id="rId97" Type="http://schemas.openxmlformats.org/officeDocument/2006/relationships/customXml" Target="../ink/ink1281.xml"/><Relationship Id="rId120" Type="http://schemas.openxmlformats.org/officeDocument/2006/relationships/customXml" Target="../ink/ink1293.xml"/><Relationship Id="rId141" Type="http://schemas.openxmlformats.org/officeDocument/2006/relationships/image" Target="../media/image1196.png"/><Relationship Id="rId7" Type="http://schemas.openxmlformats.org/officeDocument/2006/relationships/image" Target="../media/image1131.png"/><Relationship Id="rId162" Type="http://schemas.openxmlformats.org/officeDocument/2006/relationships/customXml" Target="../ink/ink1314.xml"/><Relationship Id="rId183" Type="http://schemas.openxmlformats.org/officeDocument/2006/relationships/image" Target="../media/image1216.png"/><Relationship Id="rId218" Type="http://schemas.openxmlformats.org/officeDocument/2006/relationships/image" Target="../media/image1233.png"/><Relationship Id="rId239" Type="http://schemas.openxmlformats.org/officeDocument/2006/relationships/customXml" Target="../ink/ink1353.xml"/><Relationship Id="rId250" Type="http://schemas.openxmlformats.org/officeDocument/2006/relationships/image" Target="../media/image1249.png"/><Relationship Id="rId271" Type="http://schemas.openxmlformats.org/officeDocument/2006/relationships/customXml" Target="../ink/ink1369.xml"/><Relationship Id="rId292" Type="http://schemas.openxmlformats.org/officeDocument/2006/relationships/image" Target="../media/image1270.png"/><Relationship Id="rId306" Type="http://schemas.openxmlformats.org/officeDocument/2006/relationships/image" Target="../media/image1277.png"/><Relationship Id="rId24" Type="http://schemas.openxmlformats.org/officeDocument/2006/relationships/customXml" Target="../ink/ink1244.xml"/><Relationship Id="rId45" Type="http://schemas.openxmlformats.org/officeDocument/2006/relationships/image" Target="../media/image1149.png"/><Relationship Id="rId66" Type="http://schemas.openxmlformats.org/officeDocument/2006/relationships/customXml" Target="../ink/ink1265.xml"/><Relationship Id="rId87" Type="http://schemas.openxmlformats.org/officeDocument/2006/relationships/customXml" Target="../ink/ink1276.xml"/><Relationship Id="rId110" Type="http://schemas.openxmlformats.org/officeDocument/2006/relationships/customXml" Target="../ink/ink1288.xml"/><Relationship Id="rId131" Type="http://schemas.openxmlformats.org/officeDocument/2006/relationships/image" Target="../media/image1191.png"/><Relationship Id="rId152" Type="http://schemas.openxmlformats.org/officeDocument/2006/relationships/customXml" Target="../ink/ink1309.xml"/><Relationship Id="rId173" Type="http://schemas.openxmlformats.org/officeDocument/2006/relationships/image" Target="../media/image1211.png"/><Relationship Id="rId194" Type="http://schemas.openxmlformats.org/officeDocument/2006/relationships/image" Target="../media/image1221.png"/><Relationship Id="rId208" Type="http://schemas.openxmlformats.org/officeDocument/2006/relationships/image" Target="../media/image1228.png"/><Relationship Id="rId229" Type="http://schemas.openxmlformats.org/officeDocument/2006/relationships/customXml" Target="../ink/ink1348.xml"/><Relationship Id="rId240" Type="http://schemas.openxmlformats.org/officeDocument/2006/relationships/image" Target="../media/image1244.png"/><Relationship Id="rId261" Type="http://schemas.openxmlformats.org/officeDocument/2006/relationships/customXml" Target="../ink/ink1364.xml"/><Relationship Id="rId14" Type="http://schemas.openxmlformats.org/officeDocument/2006/relationships/customXml" Target="../ink/ink1239.xml"/><Relationship Id="rId35" Type="http://schemas.openxmlformats.org/officeDocument/2006/relationships/image" Target="../media/image1144.png"/><Relationship Id="rId56" Type="http://schemas.openxmlformats.org/officeDocument/2006/relationships/customXml" Target="../ink/ink1260.xml"/><Relationship Id="rId77" Type="http://schemas.openxmlformats.org/officeDocument/2006/relationships/customXml" Target="../ink/ink1271.xml"/><Relationship Id="rId100" Type="http://schemas.openxmlformats.org/officeDocument/2006/relationships/image" Target="../media/image1176.png"/><Relationship Id="rId282" Type="http://schemas.openxmlformats.org/officeDocument/2006/relationships/image" Target="../media/image1265.png"/><Relationship Id="rId8" Type="http://schemas.openxmlformats.org/officeDocument/2006/relationships/customXml" Target="../ink/ink1236.xml"/><Relationship Id="rId98" Type="http://schemas.openxmlformats.org/officeDocument/2006/relationships/image" Target="../media/image1175.png"/><Relationship Id="rId121" Type="http://schemas.openxmlformats.org/officeDocument/2006/relationships/image" Target="../media/image1186.png"/><Relationship Id="rId142" Type="http://schemas.openxmlformats.org/officeDocument/2006/relationships/customXml" Target="../ink/ink1304.xml"/><Relationship Id="rId163" Type="http://schemas.openxmlformats.org/officeDocument/2006/relationships/image" Target="../media/image1206.png"/><Relationship Id="rId184" Type="http://schemas.openxmlformats.org/officeDocument/2006/relationships/customXml" Target="../ink/ink1325.xml"/><Relationship Id="rId219" Type="http://schemas.openxmlformats.org/officeDocument/2006/relationships/customXml" Target="../ink/ink1343.xml"/><Relationship Id="rId230" Type="http://schemas.openxmlformats.org/officeDocument/2006/relationships/image" Target="../media/image1239.png"/><Relationship Id="rId251" Type="http://schemas.openxmlformats.org/officeDocument/2006/relationships/customXml" Target="../ink/ink1359.xml"/><Relationship Id="rId25" Type="http://schemas.openxmlformats.org/officeDocument/2006/relationships/image" Target="../media/image1139.png"/><Relationship Id="rId46" Type="http://schemas.openxmlformats.org/officeDocument/2006/relationships/customXml" Target="../ink/ink1255.xml"/><Relationship Id="rId67" Type="http://schemas.openxmlformats.org/officeDocument/2006/relationships/image" Target="../media/image1160.png"/><Relationship Id="rId272" Type="http://schemas.openxmlformats.org/officeDocument/2006/relationships/image" Target="../media/image1260.png"/><Relationship Id="rId293" Type="http://schemas.openxmlformats.org/officeDocument/2006/relationships/customXml" Target="../ink/ink1380.xml"/><Relationship Id="rId307" Type="http://schemas.openxmlformats.org/officeDocument/2006/relationships/customXml" Target="../ink/ink1387.xml"/><Relationship Id="rId88" Type="http://schemas.openxmlformats.org/officeDocument/2006/relationships/image" Target="../media/image1170.png"/><Relationship Id="rId111" Type="http://schemas.openxmlformats.org/officeDocument/2006/relationships/image" Target="../media/image1181.png"/><Relationship Id="rId132" Type="http://schemas.openxmlformats.org/officeDocument/2006/relationships/customXml" Target="../ink/ink1299.xml"/><Relationship Id="rId153" Type="http://schemas.openxmlformats.org/officeDocument/2006/relationships/image" Target="../media/image1202.png"/><Relationship Id="rId174" Type="http://schemas.openxmlformats.org/officeDocument/2006/relationships/customXml" Target="../ink/ink1320.xml"/><Relationship Id="rId195" Type="http://schemas.openxmlformats.org/officeDocument/2006/relationships/customXml" Target="../ink/ink1331.xml"/><Relationship Id="rId209" Type="http://schemas.openxmlformats.org/officeDocument/2006/relationships/customXml" Target="../ink/ink1338.xml"/><Relationship Id="rId220" Type="http://schemas.openxmlformats.org/officeDocument/2006/relationships/image" Target="../media/image1234.png"/><Relationship Id="rId241" Type="http://schemas.openxmlformats.org/officeDocument/2006/relationships/customXml" Target="../ink/ink1354.xml"/><Relationship Id="rId15" Type="http://schemas.openxmlformats.org/officeDocument/2006/relationships/image" Target="../media/image1134.png"/><Relationship Id="rId36" Type="http://schemas.openxmlformats.org/officeDocument/2006/relationships/customXml" Target="../ink/ink1250.xml"/><Relationship Id="rId57" Type="http://schemas.openxmlformats.org/officeDocument/2006/relationships/image" Target="../media/image1155.png"/><Relationship Id="rId262" Type="http://schemas.openxmlformats.org/officeDocument/2006/relationships/image" Target="../media/image1255.png"/><Relationship Id="rId283" Type="http://schemas.openxmlformats.org/officeDocument/2006/relationships/customXml" Target="../ink/ink1375.xml"/><Relationship Id="rId78" Type="http://schemas.openxmlformats.org/officeDocument/2006/relationships/image" Target="../media/image1165.png"/><Relationship Id="rId99" Type="http://schemas.openxmlformats.org/officeDocument/2006/relationships/customXml" Target="../ink/ink1282.xml"/><Relationship Id="rId101" Type="http://schemas.openxmlformats.org/officeDocument/2006/relationships/customXml" Target="../ink/ink1283.xml"/><Relationship Id="rId122" Type="http://schemas.openxmlformats.org/officeDocument/2006/relationships/customXml" Target="../ink/ink1294.xml"/><Relationship Id="rId143" Type="http://schemas.openxmlformats.org/officeDocument/2006/relationships/image" Target="../media/image1197.png"/><Relationship Id="rId164" Type="http://schemas.openxmlformats.org/officeDocument/2006/relationships/customXml" Target="../ink/ink1315.xml"/><Relationship Id="rId185" Type="http://schemas.openxmlformats.org/officeDocument/2006/relationships/customXml" Target="../ink/ink1326.xml"/><Relationship Id="rId9" Type="http://schemas.openxmlformats.org/officeDocument/2006/relationships/image" Target="../media/image1132.png"/><Relationship Id="rId210" Type="http://schemas.openxmlformats.org/officeDocument/2006/relationships/image" Target="../media/image1229.png"/><Relationship Id="rId26" Type="http://schemas.openxmlformats.org/officeDocument/2006/relationships/customXml" Target="../ink/ink1245.xml"/><Relationship Id="rId231" Type="http://schemas.openxmlformats.org/officeDocument/2006/relationships/customXml" Target="../ink/ink1349.xml"/><Relationship Id="rId252" Type="http://schemas.openxmlformats.org/officeDocument/2006/relationships/image" Target="../media/image1250.png"/><Relationship Id="rId273" Type="http://schemas.openxmlformats.org/officeDocument/2006/relationships/customXml" Target="../ink/ink1370.xml"/><Relationship Id="rId294" Type="http://schemas.openxmlformats.org/officeDocument/2006/relationships/image" Target="../media/image1271.png"/><Relationship Id="rId308" Type="http://schemas.openxmlformats.org/officeDocument/2006/relationships/image" Target="../media/image1278.png"/><Relationship Id="rId47" Type="http://schemas.openxmlformats.org/officeDocument/2006/relationships/image" Target="../media/image1150.png"/><Relationship Id="rId68" Type="http://schemas.openxmlformats.org/officeDocument/2006/relationships/customXml" Target="../ink/ink1266.xml"/><Relationship Id="rId89" Type="http://schemas.openxmlformats.org/officeDocument/2006/relationships/customXml" Target="../ink/ink1277.xml"/><Relationship Id="rId112" Type="http://schemas.openxmlformats.org/officeDocument/2006/relationships/customXml" Target="../ink/ink1289.xml"/><Relationship Id="rId133" Type="http://schemas.openxmlformats.org/officeDocument/2006/relationships/image" Target="../media/image1192.png"/><Relationship Id="rId154" Type="http://schemas.openxmlformats.org/officeDocument/2006/relationships/customXml" Target="../ink/ink1310.xml"/><Relationship Id="rId175" Type="http://schemas.openxmlformats.org/officeDocument/2006/relationships/image" Target="../media/image1212.png"/><Relationship Id="rId196" Type="http://schemas.openxmlformats.org/officeDocument/2006/relationships/image" Target="../media/image1222.png"/><Relationship Id="rId200" Type="http://schemas.openxmlformats.org/officeDocument/2006/relationships/image" Target="../media/image1224.png"/><Relationship Id="rId16" Type="http://schemas.openxmlformats.org/officeDocument/2006/relationships/customXml" Target="../ink/ink1240.xml"/><Relationship Id="rId221" Type="http://schemas.openxmlformats.org/officeDocument/2006/relationships/customXml" Target="../ink/ink1344.xml"/><Relationship Id="rId242" Type="http://schemas.openxmlformats.org/officeDocument/2006/relationships/image" Target="../media/image1245.png"/><Relationship Id="rId263" Type="http://schemas.openxmlformats.org/officeDocument/2006/relationships/customXml" Target="../ink/ink1365.xml"/><Relationship Id="rId284" Type="http://schemas.openxmlformats.org/officeDocument/2006/relationships/image" Target="../media/image1266.png"/><Relationship Id="rId37" Type="http://schemas.openxmlformats.org/officeDocument/2006/relationships/image" Target="../media/image1145.png"/><Relationship Id="rId58" Type="http://schemas.openxmlformats.org/officeDocument/2006/relationships/customXml" Target="../ink/ink1261.xml"/><Relationship Id="rId79" Type="http://schemas.openxmlformats.org/officeDocument/2006/relationships/customXml" Target="../ink/ink1272.xml"/><Relationship Id="rId102" Type="http://schemas.openxmlformats.org/officeDocument/2006/relationships/image" Target="../media/image1177.png"/><Relationship Id="rId123" Type="http://schemas.openxmlformats.org/officeDocument/2006/relationships/image" Target="../media/image1187.png"/><Relationship Id="rId144" Type="http://schemas.openxmlformats.org/officeDocument/2006/relationships/customXml" Target="../ink/ink1305.xml"/><Relationship Id="rId90" Type="http://schemas.openxmlformats.org/officeDocument/2006/relationships/image" Target="../media/image1171.png"/><Relationship Id="rId165" Type="http://schemas.openxmlformats.org/officeDocument/2006/relationships/image" Target="../media/image1207.png"/><Relationship Id="rId186" Type="http://schemas.openxmlformats.org/officeDocument/2006/relationships/image" Target="../media/image1217.png"/><Relationship Id="rId211" Type="http://schemas.openxmlformats.org/officeDocument/2006/relationships/customXml" Target="../ink/ink1339.xml"/><Relationship Id="rId232" Type="http://schemas.openxmlformats.org/officeDocument/2006/relationships/image" Target="../media/image1240.png"/><Relationship Id="rId253" Type="http://schemas.openxmlformats.org/officeDocument/2006/relationships/customXml" Target="../ink/ink1360.xml"/><Relationship Id="rId274" Type="http://schemas.openxmlformats.org/officeDocument/2006/relationships/image" Target="../media/image1261.png"/><Relationship Id="rId295" Type="http://schemas.openxmlformats.org/officeDocument/2006/relationships/customXml" Target="../ink/ink1381.xml"/><Relationship Id="rId309" Type="http://schemas.openxmlformats.org/officeDocument/2006/relationships/customXml" Target="../ink/ink1388.xml"/><Relationship Id="rId27" Type="http://schemas.openxmlformats.org/officeDocument/2006/relationships/image" Target="../media/image1140.png"/><Relationship Id="rId48" Type="http://schemas.openxmlformats.org/officeDocument/2006/relationships/customXml" Target="../ink/ink1256.xml"/><Relationship Id="rId69" Type="http://schemas.openxmlformats.org/officeDocument/2006/relationships/image" Target="../media/image1161.png"/><Relationship Id="rId113" Type="http://schemas.openxmlformats.org/officeDocument/2006/relationships/image" Target="../media/image1182.png"/><Relationship Id="rId134" Type="http://schemas.openxmlformats.org/officeDocument/2006/relationships/customXml" Target="../ink/ink1300.xml"/><Relationship Id="rId80" Type="http://schemas.openxmlformats.org/officeDocument/2006/relationships/image" Target="../media/image1166.png"/><Relationship Id="rId155" Type="http://schemas.openxmlformats.org/officeDocument/2006/relationships/image" Target="../media/image1203.png"/><Relationship Id="rId176" Type="http://schemas.openxmlformats.org/officeDocument/2006/relationships/customXml" Target="../ink/ink1321.xml"/><Relationship Id="rId197" Type="http://schemas.openxmlformats.org/officeDocument/2006/relationships/customXml" Target="../ink/ink1332.xml"/><Relationship Id="rId201" Type="http://schemas.openxmlformats.org/officeDocument/2006/relationships/customXml" Target="../ink/ink1334.xml"/><Relationship Id="rId222" Type="http://schemas.openxmlformats.org/officeDocument/2006/relationships/image" Target="../media/image1235.png"/><Relationship Id="rId243" Type="http://schemas.openxmlformats.org/officeDocument/2006/relationships/customXml" Target="../ink/ink1355.xml"/><Relationship Id="rId264" Type="http://schemas.openxmlformats.org/officeDocument/2006/relationships/image" Target="../media/image1256.png"/><Relationship Id="rId285" Type="http://schemas.openxmlformats.org/officeDocument/2006/relationships/customXml" Target="../ink/ink1376.xml"/><Relationship Id="rId17" Type="http://schemas.openxmlformats.org/officeDocument/2006/relationships/image" Target="../media/image1135.png"/><Relationship Id="rId38" Type="http://schemas.openxmlformats.org/officeDocument/2006/relationships/customXml" Target="../ink/ink1251.xml"/><Relationship Id="rId59" Type="http://schemas.openxmlformats.org/officeDocument/2006/relationships/image" Target="../media/image1156.png"/><Relationship Id="rId103" Type="http://schemas.openxmlformats.org/officeDocument/2006/relationships/customXml" Target="../ink/ink1284.xml"/><Relationship Id="rId124" Type="http://schemas.openxmlformats.org/officeDocument/2006/relationships/customXml" Target="../ink/ink1295.xml"/><Relationship Id="rId310" Type="http://schemas.openxmlformats.org/officeDocument/2006/relationships/image" Target="../media/image1279.png"/><Relationship Id="rId70" Type="http://schemas.openxmlformats.org/officeDocument/2006/relationships/customXml" Target="../ink/ink1267.xml"/><Relationship Id="rId91" Type="http://schemas.openxmlformats.org/officeDocument/2006/relationships/customXml" Target="../ink/ink1278.xml"/><Relationship Id="rId145" Type="http://schemas.openxmlformats.org/officeDocument/2006/relationships/image" Target="../media/image1198.png"/><Relationship Id="rId166" Type="http://schemas.openxmlformats.org/officeDocument/2006/relationships/customXml" Target="../ink/ink1316.xml"/><Relationship Id="rId187" Type="http://schemas.openxmlformats.org/officeDocument/2006/relationships/customXml" Target="../ink/ink132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230.png"/><Relationship Id="rId233" Type="http://schemas.openxmlformats.org/officeDocument/2006/relationships/customXml" Target="../ink/ink1350.xml"/><Relationship Id="rId254" Type="http://schemas.openxmlformats.org/officeDocument/2006/relationships/image" Target="../media/image1251.png"/><Relationship Id="rId28" Type="http://schemas.openxmlformats.org/officeDocument/2006/relationships/customXml" Target="../ink/ink1246.xml"/><Relationship Id="rId49" Type="http://schemas.openxmlformats.org/officeDocument/2006/relationships/image" Target="../media/image1151.png"/><Relationship Id="rId114" Type="http://schemas.openxmlformats.org/officeDocument/2006/relationships/customXml" Target="../ink/ink1290.xml"/><Relationship Id="rId275" Type="http://schemas.openxmlformats.org/officeDocument/2006/relationships/customXml" Target="../ink/ink1371.xml"/><Relationship Id="rId296" Type="http://schemas.openxmlformats.org/officeDocument/2006/relationships/image" Target="../media/image1272.png"/><Relationship Id="rId300" Type="http://schemas.openxmlformats.org/officeDocument/2006/relationships/image" Target="../media/image1274.png"/><Relationship Id="rId60" Type="http://schemas.openxmlformats.org/officeDocument/2006/relationships/customXml" Target="../ink/ink1262.xml"/><Relationship Id="rId81" Type="http://schemas.openxmlformats.org/officeDocument/2006/relationships/customXml" Target="../ink/ink1273.xml"/><Relationship Id="rId135" Type="http://schemas.openxmlformats.org/officeDocument/2006/relationships/image" Target="../media/image1193.png"/><Relationship Id="rId156" Type="http://schemas.openxmlformats.org/officeDocument/2006/relationships/customXml" Target="../ink/ink1311.xml"/><Relationship Id="rId177" Type="http://schemas.openxmlformats.org/officeDocument/2006/relationships/image" Target="../media/image1213.png"/><Relationship Id="rId198" Type="http://schemas.openxmlformats.org/officeDocument/2006/relationships/image" Target="../media/image1223.png"/><Relationship Id="rId202" Type="http://schemas.openxmlformats.org/officeDocument/2006/relationships/image" Target="../media/image1225.png"/><Relationship Id="rId223" Type="http://schemas.openxmlformats.org/officeDocument/2006/relationships/customXml" Target="../ink/ink1345.xml"/><Relationship Id="rId244" Type="http://schemas.openxmlformats.org/officeDocument/2006/relationships/image" Target="../media/image1246.png"/><Relationship Id="rId18" Type="http://schemas.openxmlformats.org/officeDocument/2006/relationships/customXml" Target="../ink/ink1241.xml"/><Relationship Id="rId39" Type="http://schemas.openxmlformats.org/officeDocument/2006/relationships/image" Target="../media/image1146.png"/><Relationship Id="rId265" Type="http://schemas.openxmlformats.org/officeDocument/2006/relationships/customXml" Target="../ink/ink1366.xml"/><Relationship Id="rId286" Type="http://schemas.openxmlformats.org/officeDocument/2006/relationships/image" Target="../media/image1267.png"/><Relationship Id="rId50" Type="http://schemas.openxmlformats.org/officeDocument/2006/relationships/customXml" Target="../ink/ink1257.xml"/><Relationship Id="rId104" Type="http://schemas.openxmlformats.org/officeDocument/2006/relationships/image" Target="../media/image1178.png"/><Relationship Id="rId125" Type="http://schemas.openxmlformats.org/officeDocument/2006/relationships/image" Target="../media/image1188.png"/><Relationship Id="rId146" Type="http://schemas.openxmlformats.org/officeDocument/2006/relationships/customXml" Target="../ink/ink1306.xml"/><Relationship Id="rId167" Type="http://schemas.openxmlformats.org/officeDocument/2006/relationships/image" Target="../media/image1208.png"/><Relationship Id="rId188" Type="http://schemas.openxmlformats.org/officeDocument/2006/relationships/image" Target="../media/image1218.png"/><Relationship Id="rId311" Type="http://schemas.openxmlformats.org/officeDocument/2006/relationships/customXml" Target="../ink/ink1389.xml"/><Relationship Id="rId71" Type="http://schemas.openxmlformats.org/officeDocument/2006/relationships/customXml" Target="../ink/ink1268.xml"/><Relationship Id="rId92" Type="http://schemas.openxmlformats.org/officeDocument/2006/relationships/image" Target="../media/image1172.png"/><Relationship Id="rId213" Type="http://schemas.openxmlformats.org/officeDocument/2006/relationships/customXml" Target="../ink/ink1340.xml"/><Relationship Id="rId234" Type="http://schemas.openxmlformats.org/officeDocument/2006/relationships/image" Target="../media/image1241.png"/><Relationship Id="rId2" Type="http://schemas.openxmlformats.org/officeDocument/2006/relationships/customXml" Target="../ink/ink1233.xml"/><Relationship Id="rId29" Type="http://schemas.openxmlformats.org/officeDocument/2006/relationships/image" Target="../media/image1141.png"/><Relationship Id="rId255" Type="http://schemas.openxmlformats.org/officeDocument/2006/relationships/customXml" Target="../ink/ink1361.xml"/><Relationship Id="rId276" Type="http://schemas.openxmlformats.org/officeDocument/2006/relationships/image" Target="../media/image1262.png"/><Relationship Id="rId297" Type="http://schemas.openxmlformats.org/officeDocument/2006/relationships/customXml" Target="../ink/ink1382.xml"/><Relationship Id="rId40" Type="http://schemas.openxmlformats.org/officeDocument/2006/relationships/customXml" Target="../ink/ink1252.xml"/><Relationship Id="rId115" Type="http://schemas.openxmlformats.org/officeDocument/2006/relationships/image" Target="../media/image1183.png"/><Relationship Id="rId136" Type="http://schemas.openxmlformats.org/officeDocument/2006/relationships/customXml" Target="../ink/ink1301.xml"/><Relationship Id="rId157" Type="http://schemas.openxmlformats.org/officeDocument/2006/relationships/image" Target="../media/image1204.png"/><Relationship Id="rId178" Type="http://schemas.openxmlformats.org/officeDocument/2006/relationships/customXml" Target="../ink/ink1322.xml"/><Relationship Id="rId301" Type="http://schemas.openxmlformats.org/officeDocument/2006/relationships/customXml" Target="../ink/ink1384.xml"/><Relationship Id="rId61" Type="http://schemas.openxmlformats.org/officeDocument/2006/relationships/image" Target="../media/image1157.png"/><Relationship Id="rId82" Type="http://schemas.openxmlformats.org/officeDocument/2006/relationships/image" Target="../media/image1167.png"/><Relationship Id="rId199" Type="http://schemas.openxmlformats.org/officeDocument/2006/relationships/customXml" Target="../ink/ink1333.xml"/><Relationship Id="rId203" Type="http://schemas.openxmlformats.org/officeDocument/2006/relationships/customXml" Target="../ink/ink1335.xml"/><Relationship Id="rId19" Type="http://schemas.openxmlformats.org/officeDocument/2006/relationships/image" Target="../media/image1136.png"/><Relationship Id="rId224" Type="http://schemas.openxmlformats.org/officeDocument/2006/relationships/image" Target="../media/image1236.png"/><Relationship Id="rId245" Type="http://schemas.openxmlformats.org/officeDocument/2006/relationships/customXml" Target="../ink/ink1356.xml"/><Relationship Id="rId266" Type="http://schemas.openxmlformats.org/officeDocument/2006/relationships/image" Target="../media/image1257.png"/><Relationship Id="rId287" Type="http://schemas.openxmlformats.org/officeDocument/2006/relationships/customXml" Target="../ink/ink1377.xml"/><Relationship Id="rId30" Type="http://schemas.openxmlformats.org/officeDocument/2006/relationships/customXml" Target="../ink/ink1247.xml"/><Relationship Id="rId105" Type="http://schemas.openxmlformats.org/officeDocument/2006/relationships/customXml" Target="../ink/ink1285.xml"/><Relationship Id="rId126" Type="http://schemas.openxmlformats.org/officeDocument/2006/relationships/customXml" Target="../ink/ink1296.xml"/><Relationship Id="rId147" Type="http://schemas.openxmlformats.org/officeDocument/2006/relationships/image" Target="../media/image1199.png"/><Relationship Id="rId168" Type="http://schemas.openxmlformats.org/officeDocument/2006/relationships/customXml" Target="../ink/ink1317.xml"/><Relationship Id="rId312" Type="http://schemas.openxmlformats.org/officeDocument/2006/relationships/image" Target="../media/image1280.png"/><Relationship Id="rId51" Type="http://schemas.openxmlformats.org/officeDocument/2006/relationships/image" Target="../media/image1152.png"/><Relationship Id="rId72" Type="http://schemas.openxmlformats.org/officeDocument/2006/relationships/image" Target="../media/image1162.png"/><Relationship Id="rId93" Type="http://schemas.openxmlformats.org/officeDocument/2006/relationships/customXml" Target="../ink/ink1279.xml"/><Relationship Id="rId189" Type="http://schemas.openxmlformats.org/officeDocument/2006/relationships/customXml" Target="../ink/ink1328.xml"/><Relationship Id="rId3" Type="http://schemas.openxmlformats.org/officeDocument/2006/relationships/image" Target="../media/image1129.png"/><Relationship Id="rId214" Type="http://schemas.openxmlformats.org/officeDocument/2006/relationships/image" Target="../media/image1231.png"/><Relationship Id="rId235" Type="http://schemas.openxmlformats.org/officeDocument/2006/relationships/customXml" Target="../ink/ink1351.xml"/><Relationship Id="rId256" Type="http://schemas.openxmlformats.org/officeDocument/2006/relationships/image" Target="../media/image1252.png"/><Relationship Id="rId277" Type="http://schemas.openxmlformats.org/officeDocument/2006/relationships/customXml" Target="../ink/ink1372.xml"/><Relationship Id="rId298" Type="http://schemas.openxmlformats.org/officeDocument/2006/relationships/image" Target="../media/image1273.png"/><Relationship Id="rId116" Type="http://schemas.openxmlformats.org/officeDocument/2006/relationships/customXml" Target="../ink/ink1291.xml"/><Relationship Id="rId137" Type="http://schemas.openxmlformats.org/officeDocument/2006/relationships/image" Target="../media/image1194.png"/><Relationship Id="rId158" Type="http://schemas.openxmlformats.org/officeDocument/2006/relationships/customXml" Target="../ink/ink1312.xml"/><Relationship Id="rId302" Type="http://schemas.openxmlformats.org/officeDocument/2006/relationships/image" Target="../media/image1275.png"/><Relationship Id="rId20" Type="http://schemas.openxmlformats.org/officeDocument/2006/relationships/customXml" Target="../ink/ink1242.xml"/><Relationship Id="rId41" Type="http://schemas.openxmlformats.org/officeDocument/2006/relationships/image" Target="../media/image1147.png"/><Relationship Id="rId62" Type="http://schemas.openxmlformats.org/officeDocument/2006/relationships/customXml" Target="../ink/ink1263.xml"/><Relationship Id="rId83" Type="http://schemas.openxmlformats.org/officeDocument/2006/relationships/customXml" Target="../ink/ink1274.xml"/><Relationship Id="rId179" Type="http://schemas.openxmlformats.org/officeDocument/2006/relationships/image" Target="../media/image1214.png"/><Relationship Id="rId190" Type="http://schemas.openxmlformats.org/officeDocument/2006/relationships/image" Target="../media/image1219.png"/><Relationship Id="rId204" Type="http://schemas.openxmlformats.org/officeDocument/2006/relationships/image" Target="../media/image1226.png"/><Relationship Id="rId225" Type="http://schemas.openxmlformats.org/officeDocument/2006/relationships/customXml" Target="../ink/ink1346.xml"/><Relationship Id="rId246" Type="http://schemas.openxmlformats.org/officeDocument/2006/relationships/image" Target="../media/image1247.png"/><Relationship Id="rId267" Type="http://schemas.openxmlformats.org/officeDocument/2006/relationships/customXml" Target="../ink/ink1367.xml"/><Relationship Id="rId288" Type="http://schemas.openxmlformats.org/officeDocument/2006/relationships/image" Target="../media/image1268.png"/><Relationship Id="rId106" Type="http://schemas.openxmlformats.org/officeDocument/2006/relationships/image" Target="../media/image1179.png"/><Relationship Id="rId127" Type="http://schemas.openxmlformats.org/officeDocument/2006/relationships/image" Target="../media/image1189.png"/><Relationship Id="rId313" Type="http://schemas.openxmlformats.org/officeDocument/2006/relationships/customXml" Target="../ink/ink1390.xml"/><Relationship Id="rId10" Type="http://schemas.openxmlformats.org/officeDocument/2006/relationships/customXml" Target="../ink/ink1237.xml"/><Relationship Id="rId31" Type="http://schemas.openxmlformats.org/officeDocument/2006/relationships/image" Target="../media/image1142.png"/><Relationship Id="rId52" Type="http://schemas.openxmlformats.org/officeDocument/2006/relationships/customXml" Target="../ink/ink1258.xml"/><Relationship Id="rId73" Type="http://schemas.openxmlformats.org/officeDocument/2006/relationships/customXml" Target="../ink/ink1269.xml"/><Relationship Id="rId94" Type="http://schemas.openxmlformats.org/officeDocument/2006/relationships/image" Target="../media/image1173.png"/><Relationship Id="rId148" Type="http://schemas.openxmlformats.org/officeDocument/2006/relationships/customXml" Target="../ink/ink1307.xml"/><Relationship Id="rId169" Type="http://schemas.openxmlformats.org/officeDocument/2006/relationships/image" Target="../media/image1209.png"/><Relationship Id="rId4" Type="http://schemas.openxmlformats.org/officeDocument/2006/relationships/customXml" Target="../ink/ink1234.xml"/><Relationship Id="rId180" Type="http://schemas.openxmlformats.org/officeDocument/2006/relationships/customXml" Target="../ink/ink1323.xml"/><Relationship Id="rId215" Type="http://schemas.openxmlformats.org/officeDocument/2006/relationships/customXml" Target="../ink/ink1341.xml"/><Relationship Id="rId236" Type="http://schemas.openxmlformats.org/officeDocument/2006/relationships/image" Target="../media/image1242.png"/><Relationship Id="rId257" Type="http://schemas.openxmlformats.org/officeDocument/2006/relationships/customXml" Target="../ink/ink1362.xml"/><Relationship Id="rId278" Type="http://schemas.openxmlformats.org/officeDocument/2006/relationships/image" Target="../media/image1263.png"/><Relationship Id="rId303" Type="http://schemas.openxmlformats.org/officeDocument/2006/relationships/customXml" Target="../ink/ink1385.xml"/><Relationship Id="rId42" Type="http://schemas.openxmlformats.org/officeDocument/2006/relationships/customXml" Target="../ink/ink1253.xml"/><Relationship Id="rId84" Type="http://schemas.openxmlformats.org/officeDocument/2006/relationships/image" Target="../media/image1168.png"/><Relationship Id="rId138" Type="http://schemas.openxmlformats.org/officeDocument/2006/relationships/customXml" Target="../ink/ink1302.xml"/><Relationship Id="rId191" Type="http://schemas.openxmlformats.org/officeDocument/2006/relationships/customXml" Target="../ink/ink1329.xml"/><Relationship Id="rId205" Type="http://schemas.openxmlformats.org/officeDocument/2006/relationships/customXml" Target="../ink/ink1336.xml"/><Relationship Id="rId247" Type="http://schemas.openxmlformats.org/officeDocument/2006/relationships/customXml" Target="../ink/ink1357.xml"/><Relationship Id="rId107" Type="http://schemas.openxmlformats.org/officeDocument/2006/relationships/customXml" Target="../ink/ink1286.xml"/><Relationship Id="rId289" Type="http://schemas.openxmlformats.org/officeDocument/2006/relationships/customXml" Target="../ink/ink1378.xml"/><Relationship Id="rId11" Type="http://schemas.openxmlformats.org/officeDocument/2006/relationships/image" Target="../media/image806.png"/><Relationship Id="rId53" Type="http://schemas.openxmlformats.org/officeDocument/2006/relationships/image" Target="../media/image1153.png"/><Relationship Id="rId149" Type="http://schemas.openxmlformats.org/officeDocument/2006/relationships/image" Target="../media/image1200.png"/><Relationship Id="rId314" Type="http://schemas.openxmlformats.org/officeDocument/2006/relationships/image" Target="../media/image1281.png"/><Relationship Id="rId95" Type="http://schemas.openxmlformats.org/officeDocument/2006/relationships/customXml" Target="../ink/ink1280.xml"/><Relationship Id="rId160" Type="http://schemas.openxmlformats.org/officeDocument/2006/relationships/customXml" Target="../ink/ink1313.xml"/><Relationship Id="rId216" Type="http://schemas.openxmlformats.org/officeDocument/2006/relationships/image" Target="../media/image1232.png"/><Relationship Id="rId258" Type="http://schemas.openxmlformats.org/officeDocument/2006/relationships/image" Target="../media/image1253.png"/><Relationship Id="rId22" Type="http://schemas.openxmlformats.org/officeDocument/2006/relationships/customXml" Target="../ink/ink1243.xml"/><Relationship Id="rId64" Type="http://schemas.openxmlformats.org/officeDocument/2006/relationships/customXml" Target="../ink/ink1264.xml"/><Relationship Id="rId118" Type="http://schemas.openxmlformats.org/officeDocument/2006/relationships/customXml" Target="../ink/ink1292.xml"/><Relationship Id="rId171" Type="http://schemas.openxmlformats.org/officeDocument/2006/relationships/image" Target="../media/image1210.png"/><Relationship Id="rId227" Type="http://schemas.openxmlformats.org/officeDocument/2006/relationships/customXml" Target="../ink/ink1347.xml"/><Relationship Id="rId269" Type="http://schemas.openxmlformats.org/officeDocument/2006/relationships/customXml" Target="../ink/ink1368.xml"/><Relationship Id="rId33" Type="http://schemas.openxmlformats.org/officeDocument/2006/relationships/image" Target="../media/image1143.png"/><Relationship Id="rId129" Type="http://schemas.openxmlformats.org/officeDocument/2006/relationships/image" Target="../media/image1190.png"/><Relationship Id="rId280" Type="http://schemas.openxmlformats.org/officeDocument/2006/relationships/image" Target="../media/image1264.png"/><Relationship Id="rId75" Type="http://schemas.openxmlformats.org/officeDocument/2006/relationships/customXml" Target="../ink/ink1270.xml"/><Relationship Id="rId140" Type="http://schemas.openxmlformats.org/officeDocument/2006/relationships/customXml" Target="../ink/ink1303.xml"/><Relationship Id="rId182" Type="http://schemas.openxmlformats.org/officeDocument/2006/relationships/customXml" Target="../ink/ink1324.xml"/><Relationship Id="rId6" Type="http://schemas.openxmlformats.org/officeDocument/2006/relationships/customXml" Target="../ink/ink1235.xml"/><Relationship Id="rId238" Type="http://schemas.openxmlformats.org/officeDocument/2006/relationships/image" Target="../media/image1243.png"/><Relationship Id="rId291" Type="http://schemas.openxmlformats.org/officeDocument/2006/relationships/customXml" Target="../ink/ink1379.xml"/><Relationship Id="rId305" Type="http://schemas.openxmlformats.org/officeDocument/2006/relationships/customXml" Target="../ink/ink1386.xml"/><Relationship Id="rId44" Type="http://schemas.openxmlformats.org/officeDocument/2006/relationships/customXml" Target="../ink/ink1254.xml"/><Relationship Id="rId86" Type="http://schemas.openxmlformats.org/officeDocument/2006/relationships/image" Target="../media/image1169.png"/><Relationship Id="rId151" Type="http://schemas.openxmlformats.org/officeDocument/2006/relationships/image" Target="../media/image120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5.png"/><Relationship Id="rId3" Type="http://schemas.openxmlformats.org/officeDocument/2006/relationships/customXml" Target="../ink/ink1392.xml"/><Relationship Id="rId7" Type="http://schemas.openxmlformats.org/officeDocument/2006/relationships/customXml" Target="../ink/ink1394.xml"/><Relationship Id="rId12" Type="http://schemas.openxmlformats.org/officeDocument/2006/relationships/image" Target="../media/image128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4.png"/><Relationship Id="rId11" Type="http://schemas.openxmlformats.org/officeDocument/2006/relationships/customXml" Target="../ink/ink1396.xml"/><Relationship Id="rId5" Type="http://schemas.openxmlformats.org/officeDocument/2006/relationships/customXml" Target="../ink/ink1393.xml"/><Relationship Id="rId10" Type="http://schemas.openxmlformats.org/officeDocument/2006/relationships/image" Target="../media/image1286.png"/><Relationship Id="rId4" Type="http://schemas.openxmlformats.org/officeDocument/2006/relationships/image" Target="../media/image1283.png"/><Relationship Id="rId9" Type="http://schemas.openxmlformats.org/officeDocument/2006/relationships/customXml" Target="../ink/ink1395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55.xml"/><Relationship Id="rId21" Type="http://schemas.openxmlformats.org/officeDocument/2006/relationships/image" Target="../media/image1296.png"/><Relationship Id="rId42" Type="http://schemas.openxmlformats.org/officeDocument/2006/relationships/customXml" Target="../ink/ink1417.xml"/><Relationship Id="rId63" Type="http://schemas.openxmlformats.org/officeDocument/2006/relationships/image" Target="../media/image1317.png"/><Relationship Id="rId84" Type="http://schemas.openxmlformats.org/officeDocument/2006/relationships/customXml" Target="../ink/ink1438.xml"/><Relationship Id="rId138" Type="http://schemas.openxmlformats.org/officeDocument/2006/relationships/image" Target="../media/image1354.png"/><Relationship Id="rId159" Type="http://schemas.openxmlformats.org/officeDocument/2006/relationships/customXml" Target="../ink/ink1476.xml"/><Relationship Id="rId170" Type="http://schemas.openxmlformats.org/officeDocument/2006/relationships/image" Target="../media/image1370.png"/><Relationship Id="rId191" Type="http://schemas.openxmlformats.org/officeDocument/2006/relationships/customXml" Target="../ink/ink1492.xml"/><Relationship Id="rId205" Type="http://schemas.openxmlformats.org/officeDocument/2006/relationships/image" Target="../media/image1387.png"/><Relationship Id="rId107" Type="http://schemas.openxmlformats.org/officeDocument/2006/relationships/customXml" Target="../ink/ink1450.xml"/><Relationship Id="rId11" Type="http://schemas.openxmlformats.org/officeDocument/2006/relationships/image" Target="../media/image1291.png"/><Relationship Id="rId32" Type="http://schemas.openxmlformats.org/officeDocument/2006/relationships/customXml" Target="../ink/ink1412.xml"/><Relationship Id="rId53" Type="http://schemas.openxmlformats.org/officeDocument/2006/relationships/image" Target="../media/image1312.png"/><Relationship Id="rId74" Type="http://schemas.openxmlformats.org/officeDocument/2006/relationships/customXml" Target="../ink/ink1433.xml"/><Relationship Id="rId128" Type="http://schemas.openxmlformats.org/officeDocument/2006/relationships/image" Target="../media/image1349.png"/><Relationship Id="rId149" Type="http://schemas.openxmlformats.org/officeDocument/2006/relationships/customXml" Target="../ink/ink1471.xml"/><Relationship Id="rId5" Type="http://schemas.openxmlformats.org/officeDocument/2006/relationships/image" Target="../media/image1288.png"/><Relationship Id="rId95" Type="http://schemas.openxmlformats.org/officeDocument/2006/relationships/customXml" Target="../ink/ink1444.xml"/><Relationship Id="rId160" Type="http://schemas.openxmlformats.org/officeDocument/2006/relationships/image" Target="../media/image1365.png"/><Relationship Id="rId181" Type="http://schemas.openxmlformats.org/officeDocument/2006/relationships/customXml" Target="../ink/ink1487.xml"/><Relationship Id="rId216" Type="http://schemas.openxmlformats.org/officeDocument/2006/relationships/customXml" Target="../ink/ink1505.xml"/><Relationship Id="rId22" Type="http://schemas.openxmlformats.org/officeDocument/2006/relationships/customXml" Target="../ink/ink1407.xml"/><Relationship Id="rId43" Type="http://schemas.openxmlformats.org/officeDocument/2006/relationships/image" Target="../media/image1307.png"/><Relationship Id="rId64" Type="http://schemas.openxmlformats.org/officeDocument/2006/relationships/customXml" Target="../ink/ink1428.xml"/><Relationship Id="rId118" Type="http://schemas.openxmlformats.org/officeDocument/2006/relationships/image" Target="../media/image1344.png"/><Relationship Id="rId139" Type="http://schemas.openxmlformats.org/officeDocument/2006/relationships/customXml" Target="../ink/ink1466.xml"/><Relationship Id="rId85" Type="http://schemas.openxmlformats.org/officeDocument/2006/relationships/image" Target="../media/image1328.png"/><Relationship Id="rId150" Type="http://schemas.openxmlformats.org/officeDocument/2006/relationships/image" Target="../media/image1360.png"/><Relationship Id="rId171" Type="http://schemas.openxmlformats.org/officeDocument/2006/relationships/customXml" Target="../ink/ink1482.xml"/><Relationship Id="rId192" Type="http://schemas.openxmlformats.org/officeDocument/2006/relationships/image" Target="../media/image1381.png"/><Relationship Id="rId206" Type="http://schemas.openxmlformats.org/officeDocument/2006/relationships/customXml" Target="../ink/ink1500.xml"/><Relationship Id="rId12" Type="http://schemas.openxmlformats.org/officeDocument/2006/relationships/customXml" Target="../ink/ink1402.xml"/><Relationship Id="rId33" Type="http://schemas.openxmlformats.org/officeDocument/2006/relationships/image" Target="../media/image1302.png"/><Relationship Id="rId108" Type="http://schemas.openxmlformats.org/officeDocument/2006/relationships/image" Target="../media/image1339.png"/><Relationship Id="rId129" Type="http://schemas.openxmlformats.org/officeDocument/2006/relationships/customXml" Target="../ink/ink1461.xml"/><Relationship Id="rId54" Type="http://schemas.openxmlformats.org/officeDocument/2006/relationships/customXml" Target="../ink/ink1423.xml"/><Relationship Id="rId75" Type="http://schemas.openxmlformats.org/officeDocument/2006/relationships/image" Target="../media/image1323.png"/><Relationship Id="rId96" Type="http://schemas.openxmlformats.org/officeDocument/2006/relationships/image" Target="../media/image1333.png"/><Relationship Id="rId140" Type="http://schemas.openxmlformats.org/officeDocument/2006/relationships/image" Target="../media/image1355.png"/><Relationship Id="rId161" Type="http://schemas.openxmlformats.org/officeDocument/2006/relationships/customXml" Target="../ink/ink1477.xml"/><Relationship Id="rId182" Type="http://schemas.openxmlformats.org/officeDocument/2006/relationships/image" Target="../media/image1376.png"/><Relationship Id="rId217" Type="http://schemas.openxmlformats.org/officeDocument/2006/relationships/image" Target="../media/image1393.png"/><Relationship Id="rId6" Type="http://schemas.openxmlformats.org/officeDocument/2006/relationships/customXml" Target="../ink/ink1399.xml"/><Relationship Id="rId23" Type="http://schemas.openxmlformats.org/officeDocument/2006/relationships/image" Target="../media/image1297.png"/><Relationship Id="rId119" Type="http://schemas.openxmlformats.org/officeDocument/2006/relationships/customXml" Target="../ink/ink1456.xml"/><Relationship Id="rId44" Type="http://schemas.openxmlformats.org/officeDocument/2006/relationships/customXml" Target="../ink/ink1418.xml"/><Relationship Id="rId65" Type="http://schemas.openxmlformats.org/officeDocument/2006/relationships/image" Target="../media/image1318.png"/><Relationship Id="rId86" Type="http://schemas.openxmlformats.org/officeDocument/2006/relationships/customXml" Target="../ink/ink1439.xml"/><Relationship Id="rId130" Type="http://schemas.openxmlformats.org/officeDocument/2006/relationships/image" Target="../media/image1350.png"/><Relationship Id="rId151" Type="http://schemas.openxmlformats.org/officeDocument/2006/relationships/customXml" Target="../ink/ink1472.xml"/><Relationship Id="rId172" Type="http://schemas.openxmlformats.org/officeDocument/2006/relationships/image" Target="../media/image1371.png"/><Relationship Id="rId193" Type="http://schemas.openxmlformats.org/officeDocument/2006/relationships/customXml" Target="../ink/ink1493.xml"/><Relationship Id="rId207" Type="http://schemas.openxmlformats.org/officeDocument/2006/relationships/image" Target="../media/image1388.png"/><Relationship Id="rId13" Type="http://schemas.openxmlformats.org/officeDocument/2006/relationships/image" Target="../media/image1292.png"/><Relationship Id="rId109" Type="http://schemas.openxmlformats.org/officeDocument/2006/relationships/customXml" Target="../ink/ink1451.xml"/><Relationship Id="rId34" Type="http://schemas.openxmlformats.org/officeDocument/2006/relationships/customXml" Target="../ink/ink1413.xml"/><Relationship Id="rId55" Type="http://schemas.openxmlformats.org/officeDocument/2006/relationships/image" Target="../media/image1313.png"/><Relationship Id="rId76" Type="http://schemas.openxmlformats.org/officeDocument/2006/relationships/customXml" Target="../ink/ink1434.xml"/><Relationship Id="rId97" Type="http://schemas.openxmlformats.org/officeDocument/2006/relationships/customXml" Target="../ink/ink1445.xml"/><Relationship Id="rId120" Type="http://schemas.openxmlformats.org/officeDocument/2006/relationships/image" Target="../media/image1345.png"/><Relationship Id="rId141" Type="http://schemas.openxmlformats.org/officeDocument/2006/relationships/customXml" Target="../ink/ink1467.xml"/><Relationship Id="rId7" Type="http://schemas.openxmlformats.org/officeDocument/2006/relationships/image" Target="../media/image1289.png"/><Relationship Id="rId162" Type="http://schemas.openxmlformats.org/officeDocument/2006/relationships/image" Target="../media/image1366.png"/><Relationship Id="rId183" Type="http://schemas.openxmlformats.org/officeDocument/2006/relationships/customXml" Target="../ink/ink1488.xml"/><Relationship Id="rId24" Type="http://schemas.openxmlformats.org/officeDocument/2006/relationships/customXml" Target="../ink/ink1408.xml"/><Relationship Id="rId45" Type="http://schemas.openxmlformats.org/officeDocument/2006/relationships/image" Target="../media/image1308.png"/><Relationship Id="rId66" Type="http://schemas.openxmlformats.org/officeDocument/2006/relationships/customXml" Target="../ink/ink1429.xml"/><Relationship Id="rId87" Type="http://schemas.openxmlformats.org/officeDocument/2006/relationships/image" Target="../media/image1329.png"/><Relationship Id="rId110" Type="http://schemas.openxmlformats.org/officeDocument/2006/relationships/image" Target="../media/image1340.png"/><Relationship Id="rId131" Type="http://schemas.openxmlformats.org/officeDocument/2006/relationships/customXml" Target="../ink/ink1462.xml"/><Relationship Id="rId152" Type="http://schemas.openxmlformats.org/officeDocument/2006/relationships/image" Target="../media/image1361.png"/><Relationship Id="rId173" Type="http://schemas.openxmlformats.org/officeDocument/2006/relationships/customXml" Target="../ink/ink1483.xml"/><Relationship Id="rId194" Type="http://schemas.openxmlformats.org/officeDocument/2006/relationships/image" Target="../media/image1382.png"/><Relationship Id="rId208" Type="http://schemas.openxmlformats.org/officeDocument/2006/relationships/customXml" Target="../ink/ink1501.xml"/><Relationship Id="rId14" Type="http://schemas.openxmlformats.org/officeDocument/2006/relationships/customXml" Target="../ink/ink1403.xml"/><Relationship Id="rId30" Type="http://schemas.openxmlformats.org/officeDocument/2006/relationships/customXml" Target="../ink/ink1411.xml"/><Relationship Id="rId35" Type="http://schemas.openxmlformats.org/officeDocument/2006/relationships/image" Target="../media/image1303.png"/><Relationship Id="rId56" Type="http://schemas.openxmlformats.org/officeDocument/2006/relationships/customXml" Target="../ink/ink1424.xml"/><Relationship Id="rId77" Type="http://schemas.openxmlformats.org/officeDocument/2006/relationships/image" Target="../media/image1324.png"/><Relationship Id="rId100" Type="http://schemas.openxmlformats.org/officeDocument/2006/relationships/image" Target="../media/image1335.png"/><Relationship Id="rId105" Type="http://schemas.openxmlformats.org/officeDocument/2006/relationships/customXml" Target="../ink/ink1449.xml"/><Relationship Id="rId126" Type="http://schemas.openxmlformats.org/officeDocument/2006/relationships/image" Target="../media/image1348.png"/><Relationship Id="rId147" Type="http://schemas.openxmlformats.org/officeDocument/2006/relationships/customXml" Target="../ink/ink1470.xml"/><Relationship Id="rId168" Type="http://schemas.openxmlformats.org/officeDocument/2006/relationships/image" Target="../media/image1369.png"/><Relationship Id="rId8" Type="http://schemas.openxmlformats.org/officeDocument/2006/relationships/customXml" Target="../ink/ink1400.xml"/><Relationship Id="rId51" Type="http://schemas.openxmlformats.org/officeDocument/2006/relationships/image" Target="../media/image1311.png"/><Relationship Id="rId72" Type="http://schemas.openxmlformats.org/officeDocument/2006/relationships/customXml" Target="../ink/ink1432.xml"/><Relationship Id="rId93" Type="http://schemas.openxmlformats.org/officeDocument/2006/relationships/customXml" Target="../ink/ink1443.xml"/><Relationship Id="rId98" Type="http://schemas.openxmlformats.org/officeDocument/2006/relationships/image" Target="../media/image1334.png"/><Relationship Id="rId121" Type="http://schemas.openxmlformats.org/officeDocument/2006/relationships/customXml" Target="../ink/ink1457.xml"/><Relationship Id="rId142" Type="http://schemas.openxmlformats.org/officeDocument/2006/relationships/image" Target="../media/image1356.png"/><Relationship Id="rId163" Type="http://schemas.openxmlformats.org/officeDocument/2006/relationships/customXml" Target="../ink/ink1478.xml"/><Relationship Id="rId184" Type="http://schemas.openxmlformats.org/officeDocument/2006/relationships/image" Target="../media/image1377.png"/><Relationship Id="rId189" Type="http://schemas.openxmlformats.org/officeDocument/2006/relationships/customXml" Target="../ink/ink1491.xml"/><Relationship Id="rId3" Type="http://schemas.openxmlformats.org/officeDocument/2006/relationships/image" Target="../media/image1282.png"/><Relationship Id="rId214" Type="http://schemas.openxmlformats.org/officeDocument/2006/relationships/customXml" Target="../ink/ink1504.xml"/><Relationship Id="rId25" Type="http://schemas.openxmlformats.org/officeDocument/2006/relationships/image" Target="../media/image1298.png"/><Relationship Id="rId46" Type="http://schemas.openxmlformats.org/officeDocument/2006/relationships/customXml" Target="../ink/ink1419.xml"/><Relationship Id="rId67" Type="http://schemas.openxmlformats.org/officeDocument/2006/relationships/image" Target="../media/image1319.png"/><Relationship Id="rId116" Type="http://schemas.openxmlformats.org/officeDocument/2006/relationships/image" Target="../media/image1343.png"/><Relationship Id="rId137" Type="http://schemas.openxmlformats.org/officeDocument/2006/relationships/customXml" Target="../ink/ink1465.xml"/><Relationship Id="rId158" Type="http://schemas.openxmlformats.org/officeDocument/2006/relationships/image" Target="../media/image1364.png"/><Relationship Id="rId20" Type="http://schemas.openxmlformats.org/officeDocument/2006/relationships/customXml" Target="../ink/ink1406.xml"/><Relationship Id="rId41" Type="http://schemas.openxmlformats.org/officeDocument/2006/relationships/image" Target="../media/image1306.png"/><Relationship Id="rId62" Type="http://schemas.openxmlformats.org/officeDocument/2006/relationships/customXml" Target="../ink/ink1427.xml"/><Relationship Id="rId83" Type="http://schemas.openxmlformats.org/officeDocument/2006/relationships/image" Target="../media/image1327.png"/><Relationship Id="rId88" Type="http://schemas.openxmlformats.org/officeDocument/2006/relationships/customXml" Target="../ink/ink1440.xml"/><Relationship Id="rId111" Type="http://schemas.openxmlformats.org/officeDocument/2006/relationships/customXml" Target="../ink/ink1452.xml"/><Relationship Id="rId132" Type="http://schemas.openxmlformats.org/officeDocument/2006/relationships/image" Target="../media/image1351.png"/><Relationship Id="rId153" Type="http://schemas.openxmlformats.org/officeDocument/2006/relationships/customXml" Target="../ink/ink1473.xml"/><Relationship Id="rId174" Type="http://schemas.openxmlformats.org/officeDocument/2006/relationships/image" Target="../media/image1372.png"/><Relationship Id="rId179" Type="http://schemas.openxmlformats.org/officeDocument/2006/relationships/customXml" Target="../ink/ink1486.xml"/><Relationship Id="rId195" Type="http://schemas.openxmlformats.org/officeDocument/2006/relationships/customXml" Target="../ink/ink1494.xml"/><Relationship Id="rId209" Type="http://schemas.openxmlformats.org/officeDocument/2006/relationships/image" Target="../media/image1389.png"/><Relationship Id="rId190" Type="http://schemas.openxmlformats.org/officeDocument/2006/relationships/image" Target="../media/image1380.png"/><Relationship Id="rId204" Type="http://schemas.openxmlformats.org/officeDocument/2006/relationships/customXml" Target="../ink/ink1499.xml"/><Relationship Id="rId15" Type="http://schemas.openxmlformats.org/officeDocument/2006/relationships/image" Target="../media/image1293.png"/><Relationship Id="rId36" Type="http://schemas.openxmlformats.org/officeDocument/2006/relationships/customXml" Target="../ink/ink1414.xml"/><Relationship Id="rId57" Type="http://schemas.openxmlformats.org/officeDocument/2006/relationships/image" Target="../media/image1314.png"/><Relationship Id="rId106" Type="http://schemas.openxmlformats.org/officeDocument/2006/relationships/image" Target="../media/image1338.png"/><Relationship Id="rId127" Type="http://schemas.openxmlformats.org/officeDocument/2006/relationships/customXml" Target="../ink/ink1460.xml"/><Relationship Id="rId10" Type="http://schemas.openxmlformats.org/officeDocument/2006/relationships/customXml" Target="../ink/ink1401.xml"/><Relationship Id="rId31" Type="http://schemas.openxmlformats.org/officeDocument/2006/relationships/image" Target="../media/image1301.png"/><Relationship Id="rId52" Type="http://schemas.openxmlformats.org/officeDocument/2006/relationships/customXml" Target="../ink/ink1422.xml"/><Relationship Id="rId73" Type="http://schemas.openxmlformats.org/officeDocument/2006/relationships/image" Target="../media/image1322.png"/><Relationship Id="rId78" Type="http://schemas.openxmlformats.org/officeDocument/2006/relationships/customXml" Target="../ink/ink1435.xml"/><Relationship Id="rId94" Type="http://schemas.openxmlformats.org/officeDocument/2006/relationships/image" Target="../media/image1332.png"/><Relationship Id="rId99" Type="http://schemas.openxmlformats.org/officeDocument/2006/relationships/customXml" Target="../ink/ink1446.xml"/><Relationship Id="rId101" Type="http://schemas.openxmlformats.org/officeDocument/2006/relationships/customXml" Target="../ink/ink1447.xml"/><Relationship Id="rId122" Type="http://schemas.openxmlformats.org/officeDocument/2006/relationships/image" Target="../media/image1346.png"/><Relationship Id="rId143" Type="http://schemas.openxmlformats.org/officeDocument/2006/relationships/customXml" Target="../ink/ink1468.xml"/><Relationship Id="rId148" Type="http://schemas.openxmlformats.org/officeDocument/2006/relationships/image" Target="../media/image1359.png"/><Relationship Id="rId164" Type="http://schemas.openxmlformats.org/officeDocument/2006/relationships/image" Target="../media/image1367.png"/><Relationship Id="rId169" Type="http://schemas.openxmlformats.org/officeDocument/2006/relationships/customXml" Target="../ink/ink1481.xml"/><Relationship Id="rId185" Type="http://schemas.openxmlformats.org/officeDocument/2006/relationships/customXml" Target="../ink/ink1489.xml"/><Relationship Id="rId4" Type="http://schemas.openxmlformats.org/officeDocument/2006/relationships/customXml" Target="../ink/ink1398.xml"/><Relationship Id="rId9" Type="http://schemas.openxmlformats.org/officeDocument/2006/relationships/image" Target="../media/image1290.png"/><Relationship Id="rId180" Type="http://schemas.openxmlformats.org/officeDocument/2006/relationships/image" Target="../media/image1375.png"/><Relationship Id="rId210" Type="http://schemas.openxmlformats.org/officeDocument/2006/relationships/customXml" Target="../ink/ink1502.xml"/><Relationship Id="rId215" Type="http://schemas.openxmlformats.org/officeDocument/2006/relationships/image" Target="../media/image1392.png"/><Relationship Id="rId26" Type="http://schemas.openxmlformats.org/officeDocument/2006/relationships/customXml" Target="../ink/ink1409.xml"/><Relationship Id="rId47" Type="http://schemas.openxmlformats.org/officeDocument/2006/relationships/image" Target="../media/image1309.png"/><Relationship Id="rId68" Type="http://schemas.openxmlformats.org/officeDocument/2006/relationships/customXml" Target="../ink/ink1430.xml"/><Relationship Id="rId89" Type="http://schemas.openxmlformats.org/officeDocument/2006/relationships/customXml" Target="../ink/ink1441.xml"/><Relationship Id="rId112" Type="http://schemas.openxmlformats.org/officeDocument/2006/relationships/image" Target="../media/image1341.png"/><Relationship Id="rId133" Type="http://schemas.openxmlformats.org/officeDocument/2006/relationships/customXml" Target="../ink/ink1463.xml"/><Relationship Id="rId154" Type="http://schemas.openxmlformats.org/officeDocument/2006/relationships/image" Target="../media/image1362.png"/><Relationship Id="rId175" Type="http://schemas.openxmlformats.org/officeDocument/2006/relationships/customXml" Target="../ink/ink1484.xml"/><Relationship Id="rId196" Type="http://schemas.openxmlformats.org/officeDocument/2006/relationships/image" Target="../media/image1383.png"/><Relationship Id="rId200" Type="http://schemas.openxmlformats.org/officeDocument/2006/relationships/customXml" Target="../ink/ink1497.xml"/><Relationship Id="rId16" Type="http://schemas.openxmlformats.org/officeDocument/2006/relationships/customXml" Target="../ink/ink1404.xml"/><Relationship Id="rId37" Type="http://schemas.openxmlformats.org/officeDocument/2006/relationships/image" Target="../media/image1304.png"/><Relationship Id="rId58" Type="http://schemas.openxmlformats.org/officeDocument/2006/relationships/customXml" Target="../ink/ink1425.xml"/><Relationship Id="rId79" Type="http://schemas.openxmlformats.org/officeDocument/2006/relationships/image" Target="../media/image1325.png"/><Relationship Id="rId102" Type="http://schemas.openxmlformats.org/officeDocument/2006/relationships/image" Target="../media/image1336.png"/><Relationship Id="rId123" Type="http://schemas.openxmlformats.org/officeDocument/2006/relationships/customXml" Target="../ink/ink1458.xml"/><Relationship Id="rId144" Type="http://schemas.openxmlformats.org/officeDocument/2006/relationships/image" Target="../media/image1357.png"/><Relationship Id="rId90" Type="http://schemas.openxmlformats.org/officeDocument/2006/relationships/image" Target="../media/image1330.png"/><Relationship Id="rId165" Type="http://schemas.openxmlformats.org/officeDocument/2006/relationships/customXml" Target="../ink/ink1479.xml"/><Relationship Id="rId186" Type="http://schemas.openxmlformats.org/officeDocument/2006/relationships/image" Target="../media/image1378.png"/><Relationship Id="rId211" Type="http://schemas.openxmlformats.org/officeDocument/2006/relationships/image" Target="../media/image1390.png"/><Relationship Id="rId27" Type="http://schemas.openxmlformats.org/officeDocument/2006/relationships/image" Target="../media/image1299.png"/><Relationship Id="rId48" Type="http://schemas.openxmlformats.org/officeDocument/2006/relationships/customXml" Target="../ink/ink1420.xml"/><Relationship Id="rId69" Type="http://schemas.openxmlformats.org/officeDocument/2006/relationships/image" Target="../media/image1320.png"/><Relationship Id="rId113" Type="http://schemas.openxmlformats.org/officeDocument/2006/relationships/customXml" Target="../ink/ink1453.xml"/><Relationship Id="rId134" Type="http://schemas.openxmlformats.org/officeDocument/2006/relationships/image" Target="../media/image1352.png"/><Relationship Id="rId80" Type="http://schemas.openxmlformats.org/officeDocument/2006/relationships/customXml" Target="../ink/ink1436.xml"/><Relationship Id="rId155" Type="http://schemas.openxmlformats.org/officeDocument/2006/relationships/customXml" Target="../ink/ink1474.xml"/><Relationship Id="rId176" Type="http://schemas.openxmlformats.org/officeDocument/2006/relationships/image" Target="../media/image1373.png"/><Relationship Id="rId197" Type="http://schemas.openxmlformats.org/officeDocument/2006/relationships/customXml" Target="../ink/ink1495.xml"/><Relationship Id="rId201" Type="http://schemas.openxmlformats.org/officeDocument/2006/relationships/image" Target="../media/image1385.png"/><Relationship Id="rId17" Type="http://schemas.openxmlformats.org/officeDocument/2006/relationships/image" Target="../media/image1294.png"/><Relationship Id="rId38" Type="http://schemas.openxmlformats.org/officeDocument/2006/relationships/customXml" Target="../ink/ink1415.xml"/><Relationship Id="rId59" Type="http://schemas.openxmlformats.org/officeDocument/2006/relationships/image" Target="../media/image1315.png"/><Relationship Id="rId103" Type="http://schemas.openxmlformats.org/officeDocument/2006/relationships/customXml" Target="../ink/ink1448.xml"/><Relationship Id="rId124" Type="http://schemas.openxmlformats.org/officeDocument/2006/relationships/image" Target="../media/image1347.png"/><Relationship Id="rId70" Type="http://schemas.openxmlformats.org/officeDocument/2006/relationships/customXml" Target="../ink/ink1431.xml"/><Relationship Id="rId91" Type="http://schemas.openxmlformats.org/officeDocument/2006/relationships/customXml" Target="../ink/ink1442.xml"/><Relationship Id="rId145" Type="http://schemas.openxmlformats.org/officeDocument/2006/relationships/customXml" Target="../ink/ink1469.xml"/><Relationship Id="rId166" Type="http://schemas.openxmlformats.org/officeDocument/2006/relationships/image" Target="../media/image1368.png"/><Relationship Id="rId187" Type="http://schemas.openxmlformats.org/officeDocument/2006/relationships/customXml" Target="../ink/ink149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03.xml"/><Relationship Id="rId28" Type="http://schemas.openxmlformats.org/officeDocument/2006/relationships/customXml" Target="../ink/ink1410.xml"/><Relationship Id="rId49" Type="http://schemas.openxmlformats.org/officeDocument/2006/relationships/image" Target="../media/image1310.png"/><Relationship Id="rId114" Type="http://schemas.openxmlformats.org/officeDocument/2006/relationships/image" Target="../media/image1342.png"/><Relationship Id="rId60" Type="http://schemas.openxmlformats.org/officeDocument/2006/relationships/customXml" Target="../ink/ink1426.xml"/><Relationship Id="rId81" Type="http://schemas.openxmlformats.org/officeDocument/2006/relationships/image" Target="../media/image1326.png"/><Relationship Id="rId135" Type="http://schemas.openxmlformats.org/officeDocument/2006/relationships/customXml" Target="../ink/ink1464.xml"/><Relationship Id="rId156" Type="http://schemas.openxmlformats.org/officeDocument/2006/relationships/image" Target="../media/image1363.png"/><Relationship Id="rId177" Type="http://schemas.openxmlformats.org/officeDocument/2006/relationships/customXml" Target="../ink/ink1485.xml"/><Relationship Id="rId198" Type="http://schemas.openxmlformats.org/officeDocument/2006/relationships/customXml" Target="../ink/ink1496.xml"/><Relationship Id="rId202" Type="http://schemas.openxmlformats.org/officeDocument/2006/relationships/customXml" Target="../ink/ink1498.xml"/><Relationship Id="rId18" Type="http://schemas.openxmlformats.org/officeDocument/2006/relationships/customXml" Target="../ink/ink1405.xml"/><Relationship Id="rId39" Type="http://schemas.openxmlformats.org/officeDocument/2006/relationships/image" Target="../media/image1305.png"/><Relationship Id="rId50" Type="http://schemas.openxmlformats.org/officeDocument/2006/relationships/customXml" Target="../ink/ink1421.xml"/><Relationship Id="rId104" Type="http://schemas.openxmlformats.org/officeDocument/2006/relationships/image" Target="../media/image1337.png"/><Relationship Id="rId125" Type="http://schemas.openxmlformats.org/officeDocument/2006/relationships/customXml" Target="../ink/ink1459.xml"/><Relationship Id="rId146" Type="http://schemas.openxmlformats.org/officeDocument/2006/relationships/image" Target="../media/image1358.png"/><Relationship Id="rId167" Type="http://schemas.openxmlformats.org/officeDocument/2006/relationships/customXml" Target="../ink/ink1480.xml"/><Relationship Id="rId188" Type="http://schemas.openxmlformats.org/officeDocument/2006/relationships/image" Target="../media/image1379.png"/><Relationship Id="rId71" Type="http://schemas.openxmlformats.org/officeDocument/2006/relationships/image" Target="../media/image1321.png"/><Relationship Id="rId92" Type="http://schemas.openxmlformats.org/officeDocument/2006/relationships/image" Target="../media/image1331.png"/><Relationship Id="rId213" Type="http://schemas.openxmlformats.org/officeDocument/2006/relationships/image" Target="../media/image1391.png"/><Relationship Id="rId2" Type="http://schemas.openxmlformats.org/officeDocument/2006/relationships/customXml" Target="../ink/ink1397.xml"/><Relationship Id="rId29" Type="http://schemas.openxmlformats.org/officeDocument/2006/relationships/image" Target="../media/image1300.png"/><Relationship Id="rId40" Type="http://schemas.openxmlformats.org/officeDocument/2006/relationships/customXml" Target="../ink/ink1416.xml"/><Relationship Id="rId115" Type="http://schemas.openxmlformats.org/officeDocument/2006/relationships/customXml" Target="../ink/ink1454.xml"/><Relationship Id="rId136" Type="http://schemas.openxmlformats.org/officeDocument/2006/relationships/image" Target="../media/image1353.png"/><Relationship Id="rId157" Type="http://schemas.openxmlformats.org/officeDocument/2006/relationships/customXml" Target="../ink/ink1475.xml"/><Relationship Id="rId178" Type="http://schemas.openxmlformats.org/officeDocument/2006/relationships/image" Target="../media/image1374.png"/><Relationship Id="rId61" Type="http://schemas.openxmlformats.org/officeDocument/2006/relationships/image" Target="../media/image1316.png"/><Relationship Id="rId82" Type="http://schemas.openxmlformats.org/officeDocument/2006/relationships/customXml" Target="../ink/ink1437.xml"/><Relationship Id="rId199" Type="http://schemas.openxmlformats.org/officeDocument/2006/relationships/image" Target="../media/image1384.png"/><Relationship Id="rId203" Type="http://schemas.openxmlformats.org/officeDocument/2006/relationships/image" Target="../media/image1386.png"/><Relationship Id="rId19" Type="http://schemas.openxmlformats.org/officeDocument/2006/relationships/image" Target="../media/image12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99F12-0EE6-E2EA-867E-A20952CA1E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Plasma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527C6-8175-7972-7D58-8A734208AB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Chen 2.5</a:t>
            </a:r>
          </a:p>
          <a:p>
            <a:r>
              <a:rPr lang="en-US" dirty="0"/>
              <a:t>Time-varying E</a:t>
            </a:r>
          </a:p>
          <a:p>
            <a:r>
              <a:rPr lang="en-US"/>
              <a:t>Time-varying B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B34DE4-13D7-80D3-D899-D9BDD39568D3}"/>
                  </a:ext>
                </a:extLst>
              </p14:cNvPr>
              <p14:cNvContentPartPr/>
              <p14:nvPr/>
            </p14:nvContentPartPr>
            <p14:xfrm>
              <a:off x="1963577" y="2232549"/>
              <a:ext cx="114120" cy="11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B34DE4-13D7-80D3-D899-D9BDD39568D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4937" y="2223549"/>
                <a:ext cx="1317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57447F-3383-6AF2-52D3-0956F7F1A7A7}"/>
                  </a:ext>
                </a:extLst>
              </p14:cNvPr>
              <p14:cNvContentPartPr/>
              <p14:nvPr/>
            </p14:nvContentPartPr>
            <p14:xfrm>
              <a:off x="11720646" y="6461085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57447F-3383-6AF2-52D3-0956F7F1A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6" y="64520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056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0117EC5-11CA-7DCD-EAF7-D63BA41E4FFB}"/>
                  </a:ext>
                </a:extLst>
              </p14:cNvPr>
              <p14:cNvContentPartPr/>
              <p14:nvPr/>
            </p14:nvContentPartPr>
            <p14:xfrm>
              <a:off x="471130" y="250513"/>
              <a:ext cx="1410480" cy="531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0117EC5-11CA-7DCD-EAF7-D63BA41E4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130" y="241513"/>
                <a:ext cx="14281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FA85FB5-16D5-61B9-0BFA-22ADF4DBCE6C}"/>
                  </a:ext>
                </a:extLst>
              </p14:cNvPr>
              <p14:cNvContentPartPr/>
              <p14:nvPr/>
            </p14:nvContentPartPr>
            <p14:xfrm>
              <a:off x="2222170" y="197953"/>
              <a:ext cx="1261440" cy="57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FA85FB5-16D5-61B9-0BFA-22ADF4DBCE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3530" y="188953"/>
                <a:ext cx="1279080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AD11B16-4006-11A7-4811-DBF0BC2AC90C}"/>
                  </a:ext>
                </a:extLst>
              </p14:cNvPr>
              <p14:cNvContentPartPr/>
              <p14:nvPr/>
            </p14:nvContentPartPr>
            <p14:xfrm>
              <a:off x="1530610" y="1177873"/>
              <a:ext cx="42480" cy="7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AD11B16-4006-11A7-4811-DBF0BC2AC9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1970" y="1168873"/>
                <a:ext cx="60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A7219A0-A9A0-5BE4-2687-AD1079822EBB}"/>
                  </a:ext>
                </a:extLst>
              </p14:cNvPr>
              <p14:cNvContentPartPr/>
              <p14:nvPr/>
            </p14:nvContentPartPr>
            <p14:xfrm>
              <a:off x="1424050" y="1212793"/>
              <a:ext cx="511200" cy="894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A7219A0-A9A0-5BE4-2687-AD1079822E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410" y="1203793"/>
                <a:ext cx="52884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848B3F8-BD99-5FB7-7B89-369AA717B5AF}"/>
                  </a:ext>
                </a:extLst>
              </p14:cNvPr>
              <p14:cNvContentPartPr/>
              <p14:nvPr/>
            </p14:nvContentPartPr>
            <p14:xfrm>
              <a:off x="1884490" y="2058073"/>
              <a:ext cx="122760" cy="94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848B3F8-BD99-5FB7-7B89-369AA717B5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75490" y="2049433"/>
                <a:ext cx="14040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0A53BC6E-82D3-A051-8A7C-C59E079FDD2B}"/>
              </a:ext>
            </a:extLst>
          </p:cNvPr>
          <p:cNvGrpSpPr/>
          <p:nvPr/>
        </p:nvGrpSpPr>
        <p:grpSpPr>
          <a:xfrm>
            <a:off x="322090" y="2698513"/>
            <a:ext cx="984600" cy="685080"/>
            <a:chOff x="322090" y="2698513"/>
            <a:chExt cx="98460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C4ED9D9-7AA1-FF65-36BB-1FA772C2D35F}"/>
                    </a:ext>
                  </a:extLst>
                </p14:cNvPr>
                <p14:cNvContentPartPr/>
                <p14:nvPr/>
              </p14:nvContentPartPr>
              <p14:xfrm>
                <a:off x="1015810" y="2806873"/>
                <a:ext cx="46080" cy="4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C4ED9D9-7AA1-FF65-36BB-1FA772C2D3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810" y="2797873"/>
                  <a:ext cx="63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BA317B-F70C-0F4D-C362-6F3F95813D50}"/>
                    </a:ext>
                  </a:extLst>
                </p14:cNvPr>
                <p14:cNvContentPartPr/>
                <p14:nvPr/>
              </p14:nvContentPartPr>
              <p14:xfrm>
                <a:off x="882610" y="2698513"/>
                <a:ext cx="320400" cy="27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BA317B-F70C-0F4D-C362-6F3F95813D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3610" y="2689513"/>
                  <a:ext cx="338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63CC2A-0C8F-C5AC-E93B-C2F0B743CF6A}"/>
                    </a:ext>
                  </a:extLst>
                </p14:cNvPr>
                <p14:cNvContentPartPr/>
                <p14:nvPr/>
              </p14:nvContentPartPr>
              <p14:xfrm>
                <a:off x="322090" y="2810113"/>
                <a:ext cx="573480" cy="19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63CC2A-0C8F-C5AC-E93B-C2F0B743CF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3090" y="2801113"/>
                  <a:ext cx="5911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ADDFD13-AEC1-4801-E1D2-CA3424F900B4}"/>
                    </a:ext>
                  </a:extLst>
                </p14:cNvPr>
                <p14:cNvContentPartPr/>
                <p14:nvPr/>
              </p14:nvContentPartPr>
              <p14:xfrm>
                <a:off x="359530" y="3173713"/>
                <a:ext cx="113040" cy="208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ADDFD13-AEC1-4801-E1D2-CA3424F900B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0890" y="3165073"/>
                  <a:ext cx="130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5FA126-5FAE-547E-CE1B-5ABC32E24ABF}"/>
                    </a:ext>
                  </a:extLst>
                </p14:cNvPr>
                <p14:cNvContentPartPr/>
                <p14:nvPr/>
              </p14:nvContentPartPr>
              <p14:xfrm>
                <a:off x="367090" y="3259393"/>
                <a:ext cx="148320" cy="60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5FA126-5FAE-547E-CE1B-5ABC32E24A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8450" y="3250753"/>
                  <a:ext cx="165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80E630F-53F5-B7B2-10B5-B41E43FB3EC9}"/>
                    </a:ext>
                  </a:extLst>
                </p14:cNvPr>
                <p14:cNvContentPartPr/>
                <p14:nvPr/>
              </p14:nvContentPartPr>
              <p14:xfrm>
                <a:off x="357010" y="3149233"/>
                <a:ext cx="185400" cy="26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80E630F-53F5-B7B2-10B5-B41E43FB3EC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8010" y="3140233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CA4B87-8FF6-1CA6-2A7C-3BC74CE85046}"/>
                    </a:ext>
                  </a:extLst>
                </p14:cNvPr>
                <p14:cNvContentPartPr/>
                <p14:nvPr/>
              </p14:nvContentPartPr>
              <p14:xfrm>
                <a:off x="994570" y="3107473"/>
                <a:ext cx="218160" cy="276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CA4B87-8FF6-1CA6-2A7C-3BC74CE8504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85930" y="3098833"/>
                  <a:ext cx="235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97A0BC-DE9E-A2DC-9D4C-D3912E62654F}"/>
                    </a:ext>
                  </a:extLst>
                </p14:cNvPr>
                <p14:cNvContentPartPr/>
                <p14:nvPr/>
              </p14:nvContentPartPr>
              <p14:xfrm>
                <a:off x="1010770" y="3008833"/>
                <a:ext cx="295920" cy="66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97A0BC-DE9E-A2DC-9D4C-D3912E62654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130" y="2999833"/>
                  <a:ext cx="3135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FDAB056-7033-9FE9-7FBA-F370EE280DDE}"/>
                    </a:ext>
                  </a:extLst>
                </p14:cNvPr>
                <p14:cNvContentPartPr/>
                <p14:nvPr/>
              </p14:nvContentPartPr>
              <p14:xfrm>
                <a:off x="348730" y="3074353"/>
                <a:ext cx="253800" cy="3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FDAB056-7033-9FE9-7FBA-F370EE280D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090" y="3065353"/>
                  <a:ext cx="27144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CA90C47-4EC9-7EBC-0ADD-E76A095D8828}"/>
              </a:ext>
            </a:extLst>
          </p:cNvPr>
          <p:cNvGrpSpPr/>
          <p:nvPr/>
        </p:nvGrpSpPr>
        <p:grpSpPr>
          <a:xfrm>
            <a:off x="2789170" y="1787713"/>
            <a:ext cx="8195760" cy="1400400"/>
            <a:chOff x="2789170" y="1787713"/>
            <a:chExt cx="8195760" cy="14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A6DA1C9-1D6B-0E95-2238-90E2DC1BE02D}"/>
                    </a:ext>
                  </a:extLst>
                </p14:cNvPr>
                <p14:cNvContentPartPr/>
                <p14:nvPr/>
              </p14:nvContentPartPr>
              <p14:xfrm>
                <a:off x="2877730" y="1891393"/>
                <a:ext cx="482760" cy="40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A6DA1C9-1D6B-0E95-2238-90E2DC1BE0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69090" y="1882753"/>
                  <a:ext cx="5004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1DF38D6-7BF7-EB43-B997-68979381495B}"/>
                    </a:ext>
                  </a:extLst>
                </p14:cNvPr>
                <p14:cNvContentPartPr/>
                <p14:nvPr/>
              </p14:nvContentPartPr>
              <p14:xfrm>
                <a:off x="3582250" y="1872313"/>
                <a:ext cx="407520" cy="43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1DF38D6-7BF7-EB43-B997-68979381495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73610" y="1863313"/>
                  <a:ext cx="4251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57CA26B-A0CE-CD97-91C7-23E9D187D0D9}"/>
                    </a:ext>
                  </a:extLst>
                </p14:cNvPr>
                <p14:cNvContentPartPr/>
                <p14:nvPr/>
              </p14:nvContentPartPr>
              <p14:xfrm>
                <a:off x="3605290" y="2040433"/>
                <a:ext cx="326520" cy="3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57CA26B-A0CE-CD97-91C7-23E9D187D0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96650" y="2031793"/>
                  <a:ext cx="344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F1811CB-4DE5-6EA1-8531-8E45E34E3AB7}"/>
                    </a:ext>
                  </a:extLst>
                </p14:cNvPr>
                <p14:cNvContentPartPr/>
                <p14:nvPr/>
              </p14:nvContentPartPr>
              <p14:xfrm>
                <a:off x="4152850" y="1855033"/>
                <a:ext cx="808920" cy="55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F1811CB-4DE5-6EA1-8531-8E45E34E3A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143850" y="1846393"/>
                  <a:ext cx="8265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9453B3-7B47-59CB-7956-8FEDA17230A6}"/>
                    </a:ext>
                  </a:extLst>
                </p14:cNvPr>
                <p14:cNvContentPartPr/>
                <p14:nvPr/>
              </p14:nvContentPartPr>
              <p14:xfrm>
                <a:off x="4811290" y="2086153"/>
                <a:ext cx="166680" cy="3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9453B3-7B47-59CB-7956-8FEDA17230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2650" y="2077153"/>
                  <a:ext cx="184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DB0F48-7EE8-FE0D-A7C4-9CF476BBDDC0}"/>
                    </a:ext>
                  </a:extLst>
                </p14:cNvPr>
                <p14:cNvContentPartPr/>
                <p14:nvPr/>
              </p14:nvContentPartPr>
              <p14:xfrm>
                <a:off x="4563970" y="1894993"/>
                <a:ext cx="17640" cy="45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DB0F48-7EE8-FE0D-A7C4-9CF476BBDD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54970" y="1885993"/>
                  <a:ext cx="35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0F4C757-28CD-3FD4-0032-EA08B2583627}"/>
                    </a:ext>
                  </a:extLst>
                </p14:cNvPr>
                <p14:cNvContentPartPr/>
                <p14:nvPr/>
              </p14:nvContentPartPr>
              <p14:xfrm>
                <a:off x="5187490" y="1829833"/>
                <a:ext cx="912240" cy="446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0F4C757-28CD-3FD4-0032-EA08B25836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78850" y="1821193"/>
                  <a:ext cx="9298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E09F57-F6E5-9F5B-E1A5-2197D39689DE}"/>
                    </a:ext>
                  </a:extLst>
                </p14:cNvPr>
                <p14:cNvContentPartPr/>
                <p14:nvPr/>
              </p14:nvContentPartPr>
              <p14:xfrm>
                <a:off x="6196210" y="1856833"/>
                <a:ext cx="588240" cy="432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E09F57-F6E5-9F5B-E1A5-2197D39689D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87570" y="1848193"/>
                  <a:ext cx="6058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58FC8FB-E970-B075-B06D-FE446670A6CD}"/>
                    </a:ext>
                  </a:extLst>
                </p14:cNvPr>
                <p14:cNvContentPartPr/>
                <p14:nvPr/>
              </p14:nvContentPartPr>
              <p14:xfrm>
                <a:off x="6267130" y="2057713"/>
                <a:ext cx="356400" cy="17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58FC8FB-E970-B075-B06D-FE446670A6C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58490" y="2049073"/>
                  <a:ext cx="3740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82D578-83D5-0659-E240-BB52C2A8FEDA}"/>
                    </a:ext>
                  </a:extLst>
                </p14:cNvPr>
                <p14:cNvContentPartPr/>
                <p14:nvPr/>
              </p14:nvContentPartPr>
              <p14:xfrm>
                <a:off x="7038970" y="1832353"/>
                <a:ext cx="1231560" cy="585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82D578-83D5-0659-E240-BB52C2A8FE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9970" y="1823353"/>
                  <a:ext cx="12492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8E8B3C-FA73-2D14-4284-AFE382DA5688}"/>
                    </a:ext>
                  </a:extLst>
                </p14:cNvPr>
                <p14:cNvContentPartPr/>
                <p14:nvPr/>
              </p14:nvContentPartPr>
              <p14:xfrm>
                <a:off x="8344690" y="1900393"/>
                <a:ext cx="1051200" cy="397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8E8B3C-FA73-2D14-4284-AFE382DA568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36050" y="1891753"/>
                  <a:ext cx="10688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45A2AE-246A-2272-9FFC-BE94EB974A59}"/>
                    </a:ext>
                  </a:extLst>
                </p14:cNvPr>
                <p14:cNvContentPartPr/>
                <p14:nvPr/>
              </p14:nvContentPartPr>
              <p14:xfrm>
                <a:off x="9632410" y="1787713"/>
                <a:ext cx="1258920" cy="536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45A2AE-246A-2272-9FFC-BE94EB974A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3770" y="1778713"/>
                  <a:ext cx="127656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A21358-2B9D-AB30-E70A-297E03DC06B0}"/>
                    </a:ext>
                  </a:extLst>
                </p14:cNvPr>
                <p14:cNvContentPartPr/>
                <p14:nvPr/>
              </p14:nvContentPartPr>
              <p14:xfrm>
                <a:off x="2789170" y="2555953"/>
                <a:ext cx="435600" cy="38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A21358-2B9D-AB30-E70A-297E03DC06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80170" y="2546953"/>
                  <a:ext cx="4532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227D40E-DE35-D3BB-4123-D2C805B820AC}"/>
                    </a:ext>
                  </a:extLst>
                </p14:cNvPr>
                <p14:cNvContentPartPr/>
                <p14:nvPr/>
              </p14:nvContentPartPr>
              <p14:xfrm>
                <a:off x="3085450" y="2685553"/>
                <a:ext cx="272520" cy="7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227D40E-DE35-D3BB-4123-D2C805B820A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6450" y="2676913"/>
                  <a:ext cx="29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831BF33-E3B0-6D8B-5D52-99FD58CBCEE3}"/>
                    </a:ext>
                  </a:extLst>
                </p14:cNvPr>
                <p14:cNvContentPartPr/>
                <p14:nvPr/>
              </p14:nvContentPartPr>
              <p14:xfrm>
                <a:off x="2913370" y="2600953"/>
                <a:ext cx="197640" cy="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831BF33-E3B0-6D8B-5D52-99FD58CBCE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04730" y="2592313"/>
                  <a:ext cx="215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DA2180A-EC0E-8A8D-C45C-3AF564BAC1C0}"/>
                    </a:ext>
                  </a:extLst>
                </p14:cNvPr>
                <p14:cNvContentPartPr/>
                <p14:nvPr/>
              </p14:nvContentPartPr>
              <p14:xfrm>
                <a:off x="3486850" y="2783833"/>
                <a:ext cx="718560" cy="147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DA2180A-EC0E-8A8D-C45C-3AF564BAC1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78210" y="2774833"/>
                  <a:ext cx="736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38DCAC5-DD10-87E0-8D65-B8D8F04D5FEC}"/>
                    </a:ext>
                  </a:extLst>
                </p14:cNvPr>
                <p14:cNvContentPartPr/>
                <p14:nvPr/>
              </p14:nvContentPartPr>
              <p14:xfrm>
                <a:off x="4419610" y="2449393"/>
                <a:ext cx="984240" cy="497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38DCAC5-DD10-87E0-8D65-B8D8F04D5F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10610" y="2440753"/>
                  <a:ext cx="100188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A393A29-3999-B0D5-ABBF-A2FB06385020}"/>
                    </a:ext>
                  </a:extLst>
                </p14:cNvPr>
                <p14:cNvContentPartPr/>
                <p14:nvPr/>
              </p14:nvContentPartPr>
              <p14:xfrm>
                <a:off x="5234290" y="2667913"/>
                <a:ext cx="234000" cy="3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A393A29-3999-B0D5-ABBF-A2FB063850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225650" y="2659273"/>
                  <a:ext cx="251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8FDDD8-906D-38D3-8B45-13588560000E}"/>
                    </a:ext>
                  </a:extLst>
                </p14:cNvPr>
                <p14:cNvContentPartPr/>
                <p14:nvPr/>
              </p14:nvContentPartPr>
              <p14:xfrm>
                <a:off x="4662250" y="2618953"/>
                <a:ext cx="390960" cy="14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8FDDD8-906D-38D3-8B45-13588560000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53250" y="2609953"/>
                  <a:ext cx="40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2DBF4F3-9842-DB78-3113-3A5662AADF88}"/>
                    </a:ext>
                  </a:extLst>
                </p14:cNvPr>
                <p14:cNvContentPartPr/>
                <p14:nvPr/>
              </p14:nvContentPartPr>
              <p14:xfrm>
                <a:off x="5880490" y="2573233"/>
                <a:ext cx="2016360" cy="614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2DBF4F3-9842-DB78-3113-3A5662AADF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71490" y="2564233"/>
                  <a:ext cx="203400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CA4E6E3-B00C-5CBA-1D13-9B8D7E5060A2}"/>
                    </a:ext>
                  </a:extLst>
                </p14:cNvPr>
                <p14:cNvContentPartPr/>
                <p14:nvPr/>
              </p14:nvContentPartPr>
              <p14:xfrm>
                <a:off x="7618570" y="2798233"/>
                <a:ext cx="360" cy="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CA4E6E3-B00C-5CBA-1D13-9B8D7E5060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09570" y="2789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1163A98-20CE-B1ED-3DB7-1903DDB2E896}"/>
                    </a:ext>
                  </a:extLst>
                </p14:cNvPr>
                <p14:cNvContentPartPr/>
                <p14:nvPr/>
              </p14:nvContentPartPr>
              <p14:xfrm>
                <a:off x="7170730" y="2687713"/>
                <a:ext cx="600120" cy="38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1163A98-20CE-B1ED-3DB7-1903DDB2E89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2090" y="2678713"/>
                  <a:ext cx="617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23876CD-86B5-5538-27B7-AAD40387A098}"/>
                    </a:ext>
                  </a:extLst>
                </p14:cNvPr>
                <p14:cNvContentPartPr/>
                <p14:nvPr/>
              </p14:nvContentPartPr>
              <p14:xfrm>
                <a:off x="8288890" y="2514553"/>
                <a:ext cx="493200" cy="387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23876CD-86B5-5538-27B7-AAD40387A0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79890" y="2505913"/>
                  <a:ext cx="510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3B6A14-A15C-ED5D-89A9-EA021457B967}"/>
                    </a:ext>
                  </a:extLst>
                </p14:cNvPr>
                <p14:cNvContentPartPr/>
                <p14:nvPr/>
              </p14:nvContentPartPr>
              <p14:xfrm>
                <a:off x="8372050" y="2609233"/>
                <a:ext cx="471960" cy="32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3B6A14-A15C-ED5D-89A9-EA021457B9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63410" y="2600593"/>
                  <a:ext cx="48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AACA5E-7241-790C-3BFC-B4DDDCB43AB8}"/>
                    </a:ext>
                  </a:extLst>
                </p14:cNvPr>
                <p14:cNvContentPartPr/>
                <p14:nvPr/>
              </p14:nvContentPartPr>
              <p14:xfrm>
                <a:off x="9088450" y="2517433"/>
                <a:ext cx="684000" cy="439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AACA5E-7241-790C-3BFC-B4DDDCB43AB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79810" y="2508433"/>
                  <a:ext cx="7016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69AC3D-F34E-FB2E-E820-6827E9881BF2}"/>
                    </a:ext>
                  </a:extLst>
                </p14:cNvPr>
                <p14:cNvContentPartPr/>
                <p14:nvPr/>
              </p14:nvContentPartPr>
              <p14:xfrm>
                <a:off x="9157930" y="2691673"/>
                <a:ext cx="450720" cy="2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69AC3D-F34E-FB2E-E820-6827E9881B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49290" y="2683033"/>
                  <a:ext cx="468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E27EF21-F81F-80E5-A7C3-311F24C21FD3}"/>
                    </a:ext>
                  </a:extLst>
                </p14:cNvPr>
                <p14:cNvContentPartPr/>
                <p14:nvPr/>
              </p14:nvContentPartPr>
              <p14:xfrm>
                <a:off x="10007170" y="2626153"/>
                <a:ext cx="822960" cy="402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E27EF21-F81F-80E5-A7C3-311F24C21F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98530" y="2617153"/>
                  <a:ext cx="840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30DB30-65E3-DB5C-278C-0C00F19CBBCE}"/>
                    </a:ext>
                  </a:extLst>
                </p14:cNvPr>
                <p14:cNvContentPartPr/>
                <p14:nvPr/>
              </p14:nvContentPartPr>
              <p14:xfrm>
                <a:off x="10585690" y="2809393"/>
                <a:ext cx="280080" cy="1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30DB30-65E3-DB5C-278C-0C00F19CBBC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76690" y="2800393"/>
                  <a:ext cx="297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6898AE-8A91-EA61-AA25-31FBF063F3C6}"/>
                    </a:ext>
                  </a:extLst>
                </p14:cNvPr>
                <p14:cNvContentPartPr/>
                <p14:nvPr/>
              </p14:nvContentPartPr>
              <p14:xfrm>
                <a:off x="10941370" y="3014233"/>
                <a:ext cx="43560" cy="7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6898AE-8A91-EA61-AA25-31FBF063F3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32370" y="3005593"/>
                  <a:ext cx="6120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27FD8EB-20A9-DA3A-E2A2-50D0C0AC6D6C}"/>
                  </a:ext>
                </a:extLst>
              </p14:cNvPr>
              <p14:cNvContentPartPr/>
              <p14:nvPr/>
            </p14:nvContentPartPr>
            <p14:xfrm>
              <a:off x="6606970" y="3508153"/>
              <a:ext cx="1779480" cy="7261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27FD8EB-20A9-DA3A-E2A2-50D0C0AC6D6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98330" y="3499153"/>
                <a:ext cx="179712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C25C7E8-423B-B38F-3E0C-F8631AEDF1C1}"/>
                  </a:ext>
                </a:extLst>
              </p14:cNvPr>
              <p14:cNvContentPartPr/>
              <p14:nvPr/>
            </p14:nvContentPartPr>
            <p14:xfrm>
              <a:off x="7122490" y="3662593"/>
              <a:ext cx="65160" cy="108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C25C7E8-423B-B38F-3E0C-F8631AEDF1C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13850" y="3653953"/>
                <a:ext cx="828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C10ED7E3-5B54-DF07-FA23-8C34B2FCC12F}"/>
                  </a:ext>
                </a:extLst>
              </p14:cNvPr>
              <p14:cNvContentPartPr/>
              <p14:nvPr/>
            </p14:nvContentPartPr>
            <p14:xfrm>
              <a:off x="8384290" y="3671953"/>
              <a:ext cx="1254240" cy="334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C10ED7E3-5B54-DF07-FA23-8C34B2FCC12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375650" y="3663313"/>
                <a:ext cx="1271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5877A4B-E523-E0E2-EDE6-C62172281AFE}"/>
                  </a:ext>
                </a:extLst>
              </p14:cNvPr>
              <p14:cNvContentPartPr/>
              <p14:nvPr/>
            </p14:nvContentPartPr>
            <p14:xfrm>
              <a:off x="9388330" y="3810193"/>
              <a:ext cx="407520" cy="33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5877A4B-E523-E0E2-EDE6-C62172281AF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379690" y="3801553"/>
                <a:ext cx="42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EA1F959-7459-9C79-546D-15F92868A8D5}"/>
                  </a:ext>
                </a:extLst>
              </p14:cNvPr>
              <p14:cNvContentPartPr/>
              <p14:nvPr/>
            </p14:nvContentPartPr>
            <p14:xfrm>
              <a:off x="9935890" y="3635593"/>
              <a:ext cx="605880" cy="3844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EA1F959-7459-9C79-546D-15F92868A8D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926890" y="3626593"/>
                <a:ext cx="6235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2D6232D9-AE68-6D54-D3C7-8DD2166870D9}"/>
                  </a:ext>
                </a:extLst>
              </p14:cNvPr>
              <p14:cNvContentPartPr/>
              <p14:nvPr/>
            </p14:nvContentPartPr>
            <p14:xfrm>
              <a:off x="10093210" y="3701113"/>
              <a:ext cx="435240" cy="54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2D6232D9-AE68-6D54-D3C7-8DD2166870D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084570" y="3692473"/>
                <a:ext cx="452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1DEE6CB-7067-E0CD-185D-1BCCCB60AA6C}"/>
              </a:ext>
            </a:extLst>
          </p:cNvPr>
          <p:cNvGrpSpPr/>
          <p:nvPr/>
        </p:nvGrpSpPr>
        <p:grpSpPr>
          <a:xfrm>
            <a:off x="2601250" y="3435793"/>
            <a:ext cx="3786480" cy="1423440"/>
            <a:chOff x="2601250" y="3435793"/>
            <a:chExt cx="3786480" cy="14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CD07143-4722-C625-AE4A-49B98E2EF302}"/>
                    </a:ext>
                  </a:extLst>
                </p14:cNvPr>
                <p14:cNvContentPartPr/>
                <p14:nvPr/>
              </p14:nvContentPartPr>
              <p14:xfrm>
                <a:off x="2738770" y="3435793"/>
                <a:ext cx="1244880" cy="448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CD07143-4722-C625-AE4A-49B98E2EF30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30130" y="3426793"/>
                  <a:ext cx="12625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1FB54BE-1C9E-24C2-CB3B-91A7C9003B7B}"/>
                    </a:ext>
                  </a:extLst>
                </p14:cNvPr>
                <p14:cNvContentPartPr/>
                <p14:nvPr/>
              </p14:nvContentPartPr>
              <p14:xfrm>
                <a:off x="3743530" y="3664753"/>
                <a:ext cx="244440" cy="6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1FB54BE-1C9E-24C2-CB3B-91A7C9003B7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34530" y="3656113"/>
                  <a:ext cx="262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D132EC5-C0AE-C36D-4A11-01DA900817B6}"/>
                    </a:ext>
                  </a:extLst>
                </p14:cNvPr>
                <p14:cNvContentPartPr/>
                <p14:nvPr/>
              </p14:nvContentPartPr>
              <p14:xfrm>
                <a:off x="4187770" y="3694993"/>
                <a:ext cx="557280" cy="216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D132EC5-C0AE-C36D-4A11-01DA900817B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8770" y="3685993"/>
                  <a:ext cx="574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946510-732B-840D-64B3-DC6A5AC0FA8C}"/>
                    </a:ext>
                  </a:extLst>
                </p14:cNvPr>
                <p14:cNvContentPartPr/>
                <p14:nvPr/>
              </p14:nvContentPartPr>
              <p14:xfrm>
                <a:off x="4522570" y="3554233"/>
                <a:ext cx="42480" cy="3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946510-732B-840D-64B3-DC6A5AC0FA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13930" y="3545233"/>
                  <a:ext cx="60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1259982-9C52-7CB1-F78C-4C2F28862DA2}"/>
                    </a:ext>
                  </a:extLst>
                </p14:cNvPr>
                <p14:cNvContentPartPr/>
                <p14:nvPr/>
              </p14:nvContentPartPr>
              <p14:xfrm>
                <a:off x="4966810" y="3847633"/>
                <a:ext cx="280440" cy="135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1259982-9C52-7CB1-F78C-4C2F28862D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58170" y="3838993"/>
                  <a:ext cx="2980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E9A93A2-B1BF-D80B-604E-8BE8E50FF09E}"/>
                    </a:ext>
                  </a:extLst>
                </p14:cNvPr>
                <p14:cNvContentPartPr/>
                <p14:nvPr/>
              </p14:nvContentPartPr>
              <p14:xfrm>
                <a:off x="5528050" y="3549193"/>
                <a:ext cx="846720" cy="435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E9A93A2-B1BF-D80B-604E-8BE8E50FF0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19050" y="3540193"/>
                  <a:ext cx="8643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9D3E64D-5D90-25DF-70C5-C57DB04E01DA}"/>
                    </a:ext>
                  </a:extLst>
                </p14:cNvPr>
                <p14:cNvContentPartPr/>
                <p14:nvPr/>
              </p14:nvContentPartPr>
              <p14:xfrm>
                <a:off x="6099370" y="3715153"/>
                <a:ext cx="288360" cy="32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9D3E64D-5D90-25DF-70C5-C57DB04E01D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90730" y="3706153"/>
                  <a:ext cx="306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BC8E9F1-E34F-7D59-0252-0F84FE8D81E5}"/>
                    </a:ext>
                  </a:extLst>
                </p14:cNvPr>
                <p14:cNvContentPartPr/>
                <p14:nvPr/>
              </p14:nvContentPartPr>
              <p14:xfrm>
                <a:off x="2601250" y="4069393"/>
                <a:ext cx="935640" cy="52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BC8E9F1-E34F-7D59-0252-0F84FE8D81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92610" y="4060393"/>
                  <a:ext cx="9532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D83325C-9B80-16DA-4AED-172C86A4D103}"/>
                    </a:ext>
                  </a:extLst>
                </p14:cNvPr>
                <p14:cNvContentPartPr/>
                <p14:nvPr/>
              </p14:nvContentPartPr>
              <p14:xfrm>
                <a:off x="2713930" y="4319593"/>
                <a:ext cx="540720" cy="7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D83325C-9B80-16DA-4AED-172C86A4D1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05290" y="4310593"/>
                  <a:ext cx="558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2217751-D712-4514-DB2F-EBEADAC2F5FE}"/>
                    </a:ext>
                  </a:extLst>
                </p14:cNvPr>
                <p14:cNvContentPartPr/>
                <p14:nvPr/>
              </p14:nvContentPartPr>
              <p14:xfrm>
                <a:off x="3716530" y="4376833"/>
                <a:ext cx="602280" cy="181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2217751-D712-4514-DB2F-EBEADAC2F5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707890" y="4367833"/>
                  <a:ext cx="619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AE7F30E-1AB2-4818-FA74-4B8588E5692F}"/>
                    </a:ext>
                  </a:extLst>
                </p14:cNvPr>
                <p14:cNvContentPartPr/>
                <p14:nvPr/>
              </p14:nvContentPartPr>
              <p14:xfrm>
                <a:off x="4292170" y="4251193"/>
                <a:ext cx="29880" cy="40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AE7F30E-1AB2-4818-FA74-4B8588E5692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83530" y="4242553"/>
                  <a:ext cx="4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A92524-005B-0210-4B3D-29AEA3B7DED2}"/>
                    </a:ext>
                  </a:extLst>
                </p14:cNvPr>
                <p14:cNvContentPartPr/>
                <p14:nvPr/>
              </p14:nvContentPartPr>
              <p14:xfrm>
                <a:off x="4341850" y="4255153"/>
                <a:ext cx="789480" cy="587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A92524-005B-0210-4B3D-29AEA3B7DE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33210" y="4246153"/>
                  <a:ext cx="80712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9FADD2F-4217-4BBC-063A-A12532BA03C3}"/>
                    </a:ext>
                  </a:extLst>
                </p14:cNvPr>
                <p14:cNvContentPartPr/>
                <p14:nvPr/>
              </p14:nvContentPartPr>
              <p14:xfrm>
                <a:off x="4929730" y="4401313"/>
                <a:ext cx="259560" cy="26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9FADD2F-4217-4BBC-063A-A12532BA03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20730" y="4392313"/>
                  <a:ext cx="277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F688312-6965-C273-D04E-717E7E0BD9B3}"/>
                    </a:ext>
                  </a:extLst>
                </p14:cNvPr>
                <p14:cNvContentPartPr/>
                <p14:nvPr/>
              </p14:nvContentPartPr>
              <p14:xfrm>
                <a:off x="5444890" y="4403473"/>
                <a:ext cx="21600" cy="29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F688312-6965-C273-D04E-717E7E0BD9B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35890" y="4394473"/>
                  <a:ext cx="3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0FFDBF-4614-6E79-45AF-8C5D698028ED}"/>
                    </a:ext>
                  </a:extLst>
                </p14:cNvPr>
                <p14:cNvContentPartPr/>
                <p14:nvPr/>
              </p14:nvContentPartPr>
              <p14:xfrm>
                <a:off x="5430490" y="4479793"/>
                <a:ext cx="34200" cy="349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0FFDBF-4614-6E79-45AF-8C5D698028E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21490" y="4470793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263C2A-9647-5C7C-8915-18DF042A4CF5}"/>
                    </a:ext>
                  </a:extLst>
                </p14:cNvPr>
                <p14:cNvContentPartPr/>
                <p14:nvPr/>
              </p14:nvContentPartPr>
              <p14:xfrm>
                <a:off x="5833330" y="4351273"/>
                <a:ext cx="433800" cy="207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263C2A-9647-5C7C-8915-18DF042A4CF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24330" y="4342273"/>
                  <a:ext cx="451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C39BB65-0857-0F79-4107-0B80B2FA3CA6}"/>
                    </a:ext>
                  </a:extLst>
                </p14:cNvPr>
                <p14:cNvContentPartPr/>
                <p14:nvPr/>
              </p14:nvContentPartPr>
              <p14:xfrm>
                <a:off x="6248050" y="4584913"/>
                <a:ext cx="123840" cy="274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C39BB65-0857-0F79-4107-0B80B2FA3C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39050" y="4575913"/>
                  <a:ext cx="141480" cy="29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5CBB288-3944-B0DC-5E20-84F1F72FE1E5}"/>
                  </a:ext>
                </a:extLst>
              </p14:cNvPr>
              <p14:cNvContentPartPr/>
              <p14:nvPr/>
            </p14:nvContentPartPr>
            <p14:xfrm>
              <a:off x="6691570" y="5647993"/>
              <a:ext cx="118080" cy="173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5CBB288-3944-B0DC-5E20-84F1F72FE1E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682570" y="5638993"/>
                <a:ext cx="1357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DA86659-841D-C928-2803-9A61C108FF3F}"/>
                  </a:ext>
                </a:extLst>
              </p14:cNvPr>
              <p14:cNvContentPartPr/>
              <p14:nvPr/>
            </p14:nvContentPartPr>
            <p14:xfrm>
              <a:off x="10363930" y="5147593"/>
              <a:ext cx="915480" cy="4179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DA86659-841D-C928-2803-9A61C108FF3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355290" y="5138593"/>
                <a:ext cx="9331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95E45618-18E1-95E7-ABD6-918001D271D0}"/>
                  </a:ext>
                </a:extLst>
              </p14:cNvPr>
              <p14:cNvContentPartPr/>
              <p14:nvPr/>
            </p14:nvContentPartPr>
            <p14:xfrm>
              <a:off x="10846330" y="5292313"/>
              <a:ext cx="334440" cy="464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95E45618-18E1-95E7-ABD6-918001D271D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837330" y="5283673"/>
                <a:ext cx="3520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1B681EC-5FB3-BACF-5B32-7C4D88E0E601}"/>
                  </a:ext>
                </a:extLst>
              </p14:cNvPr>
              <p14:cNvContentPartPr/>
              <p14:nvPr/>
            </p14:nvContentPartPr>
            <p14:xfrm>
              <a:off x="10668850" y="5194033"/>
              <a:ext cx="206640" cy="306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1B681EC-5FB3-BACF-5B32-7C4D88E0E60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659850" y="5185393"/>
                <a:ext cx="2242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801E10E5-F830-07DF-93FC-833A13E2CAA1}"/>
                  </a:ext>
                </a:extLst>
              </p14:cNvPr>
              <p14:cNvContentPartPr/>
              <p14:nvPr/>
            </p14:nvContentPartPr>
            <p14:xfrm>
              <a:off x="11446450" y="5376193"/>
              <a:ext cx="283680" cy="149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801E10E5-F830-07DF-93FC-833A13E2CAA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1437810" y="5367553"/>
                <a:ext cx="30132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331C409-C1B9-2238-75DE-6FE79A7AAF05}"/>
              </a:ext>
            </a:extLst>
          </p:cNvPr>
          <p:cNvGrpSpPr/>
          <p:nvPr/>
        </p:nvGrpSpPr>
        <p:grpSpPr>
          <a:xfrm>
            <a:off x="930490" y="5075233"/>
            <a:ext cx="8921520" cy="843480"/>
            <a:chOff x="930490" y="5075233"/>
            <a:chExt cx="8921520" cy="8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0530B9-96C9-7A92-BA79-77DEE9B4588E}"/>
                    </a:ext>
                  </a:extLst>
                </p14:cNvPr>
                <p14:cNvContentPartPr/>
                <p14:nvPr/>
              </p14:nvContentPartPr>
              <p14:xfrm>
                <a:off x="930490" y="5250913"/>
                <a:ext cx="316440" cy="286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0530B9-96C9-7A92-BA79-77DEE9B4588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1850" y="5242273"/>
                  <a:ext cx="334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DB89B02-734D-52CE-5D4A-4B1221145E0F}"/>
                    </a:ext>
                  </a:extLst>
                </p14:cNvPr>
                <p14:cNvContentPartPr/>
                <p14:nvPr/>
              </p14:nvContentPartPr>
              <p14:xfrm>
                <a:off x="1224610" y="5363233"/>
                <a:ext cx="493200" cy="19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DB89B02-734D-52CE-5D4A-4B1221145E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215970" y="5354233"/>
                  <a:ext cx="510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1447D6C-017D-A111-5CC9-575426E9ECF2}"/>
                    </a:ext>
                  </a:extLst>
                </p14:cNvPr>
                <p14:cNvContentPartPr/>
                <p14:nvPr/>
              </p14:nvContentPartPr>
              <p14:xfrm>
                <a:off x="1570570" y="5228593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1447D6C-017D-A111-5CC9-575426E9ECF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61570" y="5219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73CE24-18F9-3EA8-7B39-FEAD1A7193F8}"/>
                    </a:ext>
                  </a:extLst>
                </p14:cNvPr>
                <p14:cNvContentPartPr/>
                <p14:nvPr/>
              </p14:nvContentPartPr>
              <p14:xfrm>
                <a:off x="1782970" y="5363953"/>
                <a:ext cx="187200" cy="20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73CE24-18F9-3EA8-7B39-FEAD1A7193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73970" y="5354953"/>
                  <a:ext cx="204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8B75F5-0235-E1B8-4F68-EE66B64F8DF5}"/>
                    </a:ext>
                  </a:extLst>
                </p14:cNvPr>
                <p14:cNvContentPartPr/>
                <p14:nvPr/>
              </p14:nvContentPartPr>
              <p14:xfrm>
                <a:off x="1950730" y="5402473"/>
                <a:ext cx="241920" cy="148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8B75F5-0235-E1B8-4F68-EE66B64F8D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42090" y="5393473"/>
                  <a:ext cx="25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F0F52D6-508B-677E-26E7-231E605E3884}"/>
                    </a:ext>
                  </a:extLst>
                </p14:cNvPr>
                <p14:cNvContentPartPr/>
                <p14:nvPr/>
              </p14:nvContentPartPr>
              <p14:xfrm>
                <a:off x="2483170" y="5371513"/>
                <a:ext cx="592200" cy="252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F0F52D6-508B-677E-26E7-231E605E388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74170" y="5362513"/>
                  <a:ext cx="609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44C7B18-4BDB-4FF5-B7EA-94E368A7233B}"/>
                    </a:ext>
                  </a:extLst>
                </p14:cNvPr>
                <p14:cNvContentPartPr/>
                <p14:nvPr/>
              </p14:nvContentPartPr>
              <p14:xfrm>
                <a:off x="2868010" y="5668513"/>
                <a:ext cx="153360" cy="236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44C7B18-4BDB-4FF5-B7EA-94E368A7233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59370" y="5659873"/>
                  <a:ext cx="171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D335CED-9354-170D-7407-2FF541877F1E}"/>
                    </a:ext>
                  </a:extLst>
                </p14:cNvPr>
                <p14:cNvContentPartPr/>
                <p14:nvPr/>
              </p14:nvContentPartPr>
              <p14:xfrm>
                <a:off x="3411970" y="5424433"/>
                <a:ext cx="396360" cy="173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D335CED-9354-170D-7407-2FF541877F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03330" y="5415793"/>
                  <a:ext cx="41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04D402A-8F09-F5F2-B412-DEB2C48C87D1}"/>
                    </a:ext>
                  </a:extLst>
                </p14:cNvPr>
                <p14:cNvContentPartPr/>
                <p14:nvPr/>
              </p14:nvContentPartPr>
              <p14:xfrm>
                <a:off x="4237090" y="5098273"/>
                <a:ext cx="238680" cy="35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04D402A-8F09-F5F2-B412-DEB2C48C87D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28090" y="5089633"/>
                  <a:ext cx="2563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01A1DE-627A-25D4-C3B0-5A84AA9DE059}"/>
                    </a:ext>
                  </a:extLst>
                </p14:cNvPr>
                <p14:cNvContentPartPr/>
                <p14:nvPr/>
              </p14:nvContentPartPr>
              <p14:xfrm>
                <a:off x="4580530" y="5136433"/>
                <a:ext cx="167040" cy="296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01A1DE-627A-25D4-C3B0-5A84AA9DE0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71890" y="5127433"/>
                  <a:ext cx="1846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790052-E9D2-4E9B-A745-014E402EA9F0}"/>
                    </a:ext>
                  </a:extLst>
                </p14:cNvPr>
                <p14:cNvContentPartPr/>
                <p14:nvPr/>
              </p14:nvContentPartPr>
              <p14:xfrm>
                <a:off x="4630570" y="5298793"/>
                <a:ext cx="184320" cy="25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790052-E9D2-4E9B-A745-014E402EA9F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21930" y="5290153"/>
                  <a:ext cx="201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438B662-0340-09D7-310E-57BDADE07AD6}"/>
                    </a:ext>
                  </a:extLst>
                </p14:cNvPr>
                <p14:cNvContentPartPr/>
                <p14:nvPr/>
              </p14:nvContentPartPr>
              <p14:xfrm>
                <a:off x="4620130" y="5163793"/>
                <a:ext cx="221760" cy="44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438B662-0340-09D7-310E-57BDADE07A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11490" y="5154793"/>
                  <a:ext cx="239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85250E-FD66-74A4-6C73-73836A60EBB0}"/>
                    </a:ext>
                  </a:extLst>
                </p14:cNvPr>
                <p14:cNvContentPartPr/>
                <p14:nvPr/>
              </p14:nvContentPartPr>
              <p14:xfrm>
                <a:off x="4107130" y="5558713"/>
                <a:ext cx="685800" cy="29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85250E-FD66-74A4-6C73-73836A60EB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98490" y="5549713"/>
                  <a:ext cx="703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9EA7AC-E277-CE3C-5E45-0F78C180C36D}"/>
                    </a:ext>
                  </a:extLst>
                </p14:cNvPr>
                <p14:cNvContentPartPr/>
                <p14:nvPr/>
              </p14:nvContentPartPr>
              <p14:xfrm>
                <a:off x="4089490" y="5667433"/>
                <a:ext cx="277920" cy="240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9EA7AC-E277-CE3C-5E45-0F78C180C3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080490" y="5658433"/>
                  <a:ext cx="295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FAEC4CB-A030-F993-FC7A-C926FA43F674}"/>
                    </a:ext>
                  </a:extLst>
                </p14:cNvPr>
                <p14:cNvContentPartPr/>
                <p14:nvPr/>
              </p14:nvContentPartPr>
              <p14:xfrm>
                <a:off x="4488730" y="5619193"/>
                <a:ext cx="195120" cy="29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FAEC4CB-A030-F993-FC7A-C926FA43F67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79730" y="5610193"/>
                  <a:ext cx="212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305F30-5CBB-B692-A2CF-2C211687524F}"/>
                    </a:ext>
                  </a:extLst>
                </p14:cNvPr>
                <p14:cNvContentPartPr/>
                <p14:nvPr/>
              </p14:nvContentPartPr>
              <p14:xfrm>
                <a:off x="4365250" y="5737993"/>
                <a:ext cx="270000" cy="10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305F30-5CBB-B692-A2CF-2C2116875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56250" y="5729353"/>
                  <a:ext cx="287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0B6FA6F-BF76-7E85-DE3F-90B09AA426EB}"/>
                    </a:ext>
                  </a:extLst>
                </p14:cNvPr>
                <p14:cNvContentPartPr/>
                <p14:nvPr/>
              </p14:nvContentPartPr>
              <p14:xfrm>
                <a:off x="5219890" y="5539633"/>
                <a:ext cx="22860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0B6FA6F-BF76-7E85-DE3F-90B09AA426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11250" y="5530993"/>
                  <a:ext cx="246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8568C1-6C67-AC37-3869-11425793F984}"/>
                    </a:ext>
                  </a:extLst>
                </p14:cNvPr>
                <p14:cNvContentPartPr/>
                <p14:nvPr/>
              </p14:nvContentPartPr>
              <p14:xfrm>
                <a:off x="5177410" y="5604073"/>
                <a:ext cx="25560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8568C1-6C67-AC37-3869-11425793F98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68410" y="5595073"/>
                  <a:ext cx="27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64E8005-85C1-66A9-396E-5856756D6627}"/>
                    </a:ext>
                  </a:extLst>
                </p14:cNvPr>
                <p14:cNvContentPartPr/>
                <p14:nvPr/>
              </p14:nvContentPartPr>
              <p14:xfrm>
                <a:off x="5756650" y="5497513"/>
                <a:ext cx="124560" cy="126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64E8005-85C1-66A9-396E-5856756D66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48010" y="5488513"/>
                  <a:ext cx="14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42583F2-25CB-6E46-889A-7AE9F864409D}"/>
                    </a:ext>
                  </a:extLst>
                </p14:cNvPr>
                <p14:cNvContentPartPr/>
                <p14:nvPr/>
              </p14:nvContentPartPr>
              <p14:xfrm>
                <a:off x="5868250" y="5376913"/>
                <a:ext cx="6624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42583F2-25CB-6E46-889A-7AE9F864409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859610" y="5368273"/>
                  <a:ext cx="83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73283DD-2787-77AF-7B78-3D09808AFEA7}"/>
                    </a:ext>
                  </a:extLst>
                </p14:cNvPr>
                <p14:cNvContentPartPr/>
                <p14:nvPr/>
              </p14:nvContentPartPr>
              <p14:xfrm>
                <a:off x="5966170" y="5450713"/>
                <a:ext cx="357480" cy="186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73283DD-2787-77AF-7B78-3D09808AFEA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957530" y="5442073"/>
                  <a:ext cx="375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140CF9-6EF0-8586-A031-6E9E5E4C0AEE}"/>
                    </a:ext>
                  </a:extLst>
                </p14:cNvPr>
                <p14:cNvContentPartPr/>
                <p14:nvPr/>
              </p14:nvContentPartPr>
              <p14:xfrm>
                <a:off x="6433450" y="5362513"/>
                <a:ext cx="182520" cy="259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140CF9-6EF0-8586-A031-6E9E5E4C0AE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24810" y="5353873"/>
                  <a:ext cx="200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426FECE-6459-3C7D-F089-77A07B0FCA94}"/>
                    </a:ext>
                  </a:extLst>
                </p14:cNvPr>
                <p14:cNvContentPartPr/>
                <p14:nvPr/>
              </p14:nvContentPartPr>
              <p14:xfrm>
                <a:off x="6463690" y="5459353"/>
                <a:ext cx="249480" cy="35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426FECE-6459-3C7D-F089-77A07B0FCA9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55050" y="5450713"/>
                  <a:ext cx="267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4FBBC44-79BB-EA0D-128E-7A99341AADB0}"/>
                    </a:ext>
                  </a:extLst>
                </p14:cNvPr>
                <p14:cNvContentPartPr/>
                <p14:nvPr/>
              </p14:nvContentPartPr>
              <p14:xfrm>
                <a:off x="6426610" y="5319313"/>
                <a:ext cx="322560" cy="60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4FBBC44-79BB-EA0D-128E-7A99341AADB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17970" y="5310313"/>
                  <a:ext cx="3402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817652F-03BE-9AE7-9FE8-908B65220487}"/>
                    </a:ext>
                  </a:extLst>
                </p14:cNvPr>
                <p14:cNvContentPartPr/>
                <p14:nvPr/>
              </p14:nvContentPartPr>
              <p14:xfrm>
                <a:off x="7227970" y="5284033"/>
                <a:ext cx="489600" cy="333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817652F-03BE-9AE7-9FE8-908B652204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18970" y="5275393"/>
                  <a:ext cx="507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4160362-B9C8-3274-B15A-A5519A0132E0}"/>
                    </a:ext>
                  </a:extLst>
                </p14:cNvPr>
                <p14:cNvContentPartPr/>
                <p14:nvPr/>
              </p14:nvContentPartPr>
              <p14:xfrm>
                <a:off x="7509130" y="5415073"/>
                <a:ext cx="27216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4160362-B9C8-3274-B15A-A5519A0132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00130" y="5406433"/>
                  <a:ext cx="289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0A5F9F7-9C0F-303E-E15D-0110D89A0125}"/>
                    </a:ext>
                  </a:extLst>
                </p14:cNvPr>
                <p14:cNvContentPartPr/>
                <p14:nvPr/>
              </p14:nvContentPartPr>
              <p14:xfrm>
                <a:off x="7514530" y="5326153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0A5F9F7-9C0F-303E-E15D-0110D89A012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05890" y="53171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89F319F-A20E-3F5F-F205-3EE2257A47B6}"/>
                    </a:ext>
                  </a:extLst>
                </p14:cNvPr>
                <p14:cNvContentPartPr/>
                <p14:nvPr/>
              </p14:nvContentPartPr>
              <p14:xfrm>
                <a:off x="8025370" y="5359273"/>
                <a:ext cx="1826640" cy="182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89F319F-A20E-3F5F-F205-3EE2257A47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16730" y="5350273"/>
                  <a:ext cx="1844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E6D8395-E468-9BBD-A08C-ADC9308B7FEB}"/>
                    </a:ext>
                  </a:extLst>
                </p14:cNvPr>
                <p14:cNvContentPartPr/>
                <p14:nvPr/>
              </p14:nvContentPartPr>
              <p14:xfrm>
                <a:off x="9689650" y="5354233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E6D8395-E468-9BBD-A08C-ADC9308B7FE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80650" y="53455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008A64E-236F-5C13-AD8C-51E9261E0BBE}"/>
                    </a:ext>
                  </a:extLst>
                </p14:cNvPr>
                <p14:cNvContentPartPr/>
                <p14:nvPr/>
              </p14:nvContentPartPr>
              <p14:xfrm>
                <a:off x="8536570" y="5075233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008A64E-236F-5C13-AD8C-51E9261E0B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27570" y="50662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7FC41EE-3BD8-6B42-1DE1-2B1FD4B0EA09}"/>
              </a:ext>
            </a:extLst>
          </p:cNvPr>
          <p:cNvGrpSpPr/>
          <p:nvPr/>
        </p:nvGrpSpPr>
        <p:grpSpPr>
          <a:xfrm>
            <a:off x="6853210" y="6084673"/>
            <a:ext cx="4918320" cy="528120"/>
            <a:chOff x="6853210" y="6084673"/>
            <a:chExt cx="49183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7B537E9-3352-4347-D7E9-D5E29190ECB4}"/>
                    </a:ext>
                  </a:extLst>
                </p14:cNvPr>
                <p14:cNvContentPartPr/>
                <p14:nvPr/>
              </p14:nvContentPartPr>
              <p14:xfrm>
                <a:off x="6853210" y="6084673"/>
                <a:ext cx="713880" cy="404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7B537E9-3352-4347-D7E9-D5E29190EC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44210" y="6075673"/>
                  <a:ext cx="7315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0F6C2B9-52A9-50BD-3FF7-427F3554836A}"/>
                    </a:ext>
                  </a:extLst>
                </p14:cNvPr>
                <p14:cNvContentPartPr/>
                <p14:nvPr/>
              </p14:nvContentPartPr>
              <p14:xfrm>
                <a:off x="7348210" y="6242713"/>
                <a:ext cx="280800" cy="15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0F6C2B9-52A9-50BD-3FF7-427F355483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39210" y="6234073"/>
                  <a:ext cx="298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75916F6-80BF-362C-BA0C-F8F54C296B41}"/>
                    </a:ext>
                  </a:extLst>
                </p14:cNvPr>
                <p14:cNvContentPartPr/>
                <p14:nvPr/>
              </p14:nvContentPartPr>
              <p14:xfrm>
                <a:off x="7670050" y="6123553"/>
                <a:ext cx="906840" cy="36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75916F6-80BF-362C-BA0C-F8F54C296B4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61050" y="6114913"/>
                  <a:ext cx="9244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8EEE-847F-CBC1-8357-AA3E77B4B38E}"/>
                    </a:ext>
                  </a:extLst>
                </p14:cNvPr>
                <p14:cNvContentPartPr/>
                <p14:nvPr/>
              </p14:nvContentPartPr>
              <p14:xfrm>
                <a:off x="8224810" y="6349273"/>
                <a:ext cx="48600" cy="13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8EEE-847F-CBC1-8357-AA3E77B4B3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216170" y="6340633"/>
                  <a:ext cx="66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B871FBB-65BB-0D93-1B5A-CBCB3806A5F0}"/>
                    </a:ext>
                  </a:extLst>
                </p14:cNvPr>
                <p14:cNvContentPartPr/>
                <p14:nvPr/>
              </p14:nvContentPartPr>
              <p14:xfrm>
                <a:off x="8022130" y="6235873"/>
                <a:ext cx="527760" cy="2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B871FBB-65BB-0D93-1B5A-CBCB3806A5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013130" y="6226873"/>
                  <a:ext cx="545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713B3C3-8CF5-7080-32A4-FCF3BD275263}"/>
                    </a:ext>
                  </a:extLst>
                </p14:cNvPr>
                <p14:cNvContentPartPr/>
                <p14:nvPr/>
              </p14:nvContentPartPr>
              <p14:xfrm>
                <a:off x="8622250" y="6149113"/>
                <a:ext cx="1090080" cy="427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713B3C3-8CF5-7080-32A4-FCF3BD27526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13610" y="6140473"/>
                  <a:ext cx="11077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9FBA952-CA63-71D8-1D30-7214CEB9AA57}"/>
                    </a:ext>
                  </a:extLst>
                </p14:cNvPr>
                <p14:cNvContentPartPr/>
                <p14:nvPr/>
              </p14:nvContentPartPr>
              <p14:xfrm>
                <a:off x="10097170" y="6284473"/>
                <a:ext cx="296280" cy="197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9FBA952-CA63-71D8-1D30-7214CEB9AA5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88170" y="6275473"/>
                  <a:ext cx="313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46DBFBB-9BF4-6FA0-A91D-DC285C842941}"/>
                    </a:ext>
                  </a:extLst>
                </p14:cNvPr>
                <p14:cNvContentPartPr/>
                <p14:nvPr/>
              </p14:nvContentPartPr>
              <p14:xfrm>
                <a:off x="10583890" y="6237313"/>
                <a:ext cx="198000" cy="20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46DBFBB-9BF4-6FA0-A91D-DC285C84294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75250" y="6228313"/>
                  <a:ext cx="2156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B6CF94A-7BD4-D831-02E4-B300C01F3A03}"/>
                    </a:ext>
                  </a:extLst>
                </p14:cNvPr>
                <p14:cNvContentPartPr/>
                <p14:nvPr/>
              </p14:nvContentPartPr>
              <p14:xfrm>
                <a:off x="10848490" y="6268993"/>
                <a:ext cx="191160" cy="182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B6CF94A-7BD4-D831-02E4-B300C01F3A0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39490" y="6259993"/>
                  <a:ext cx="208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EAED332-BE22-6CFB-C5EC-13187909E9EF}"/>
                    </a:ext>
                  </a:extLst>
                </p14:cNvPr>
                <p14:cNvContentPartPr/>
                <p14:nvPr/>
              </p14:nvContentPartPr>
              <p14:xfrm>
                <a:off x="11167450" y="6256753"/>
                <a:ext cx="405000" cy="213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EAED332-BE22-6CFB-C5EC-13187909E9E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58810" y="6247753"/>
                  <a:ext cx="4226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E5653BA-273B-DEB0-5B52-A346E3A2F18C}"/>
                    </a:ext>
                  </a:extLst>
                </p14:cNvPr>
                <p14:cNvContentPartPr/>
                <p14:nvPr/>
              </p14:nvContentPartPr>
              <p14:xfrm>
                <a:off x="11486410" y="6505873"/>
                <a:ext cx="285120" cy="106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E5653BA-273B-DEB0-5B52-A346E3A2F1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77410" y="6496873"/>
                  <a:ext cx="30276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9998911-4DCE-3DD9-38A4-23026851410C}"/>
              </a:ext>
            </a:extLst>
          </p:cNvPr>
          <p:cNvGrpSpPr/>
          <p:nvPr/>
        </p:nvGrpSpPr>
        <p:grpSpPr>
          <a:xfrm>
            <a:off x="3760450" y="231433"/>
            <a:ext cx="7268040" cy="1200600"/>
            <a:chOff x="3760450" y="231433"/>
            <a:chExt cx="7268040" cy="12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A01369F-D6CD-2FC1-A269-3E67A420FF91}"/>
                    </a:ext>
                  </a:extLst>
                </p14:cNvPr>
                <p14:cNvContentPartPr/>
                <p14:nvPr/>
              </p14:nvContentPartPr>
              <p14:xfrm>
                <a:off x="3760450" y="249793"/>
                <a:ext cx="1119240" cy="34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A01369F-D6CD-2FC1-A269-3E67A420FF9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51810" y="241153"/>
                  <a:ext cx="11368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2BDEA8-7AC9-7AA7-3639-AE6FAB5D1682}"/>
                    </a:ext>
                  </a:extLst>
                </p14:cNvPr>
                <p14:cNvContentPartPr/>
                <p14:nvPr/>
              </p14:nvContentPartPr>
              <p14:xfrm>
                <a:off x="4151410" y="319993"/>
                <a:ext cx="126360" cy="1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2BDEA8-7AC9-7AA7-3639-AE6FAB5D16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42410" y="311353"/>
                  <a:ext cx="14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7ABA14-AA3D-5411-757F-EDC144FC01CC}"/>
                    </a:ext>
                  </a:extLst>
                </p14:cNvPr>
                <p14:cNvContentPartPr/>
                <p14:nvPr/>
              </p14:nvContentPartPr>
              <p14:xfrm>
                <a:off x="4806610" y="440953"/>
                <a:ext cx="58680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7ABA14-AA3D-5411-757F-EDC144FC01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797970" y="431953"/>
                  <a:ext cx="604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0943FE-72E9-6506-3B9E-F42968E53CC8}"/>
                    </a:ext>
                  </a:extLst>
                </p14:cNvPr>
                <p14:cNvContentPartPr/>
                <p14:nvPr/>
              </p14:nvContentPartPr>
              <p14:xfrm>
                <a:off x="5018290" y="245113"/>
                <a:ext cx="29880" cy="32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0943FE-72E9-6506-3B9E-F42968E53C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09650" y="236473"/>
                  <a:ext cx="4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9EFD07-BD51-3FE0-EAF1-4FB0DF111693}"/>
                    </a:ext>
                  </a:extLst>
                </p14:cNvPr>
                <p14:cNvContentPartPr/>
                <p14:nvPr/>
              </p14:nvContentPartPr>
              <p14:xfrm>
                <a:off x="5639290" y="231433"/>
                <a:ext cx="389520" cy="522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9EFD07-BD51-3FE0-EAF1-4FB0DF11169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30650" y="222793"/>
                  <a:ext cx="4071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3E68EC7-7C8E-AB6E-CB7D-F0FDD148DC63}"/>
                    </a:ext>
                  </a:extLst>
                </p14:cNvPr>
                <p14:cNvContentPartPr/>
                <p14:nvPr/>
              </p14:nvContentPartPr>
              <p14:xfrm>
                <a:off x="6391690" y="340153"/>
                <a:ext cx="199440" cy="248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3E68EC7-7C8E-AB6E-CB7D-F0FDD148DC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2690" y="331153"/>
                  <a:ext cx="217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9B6CD5-3254-D4EB-73FF-0C695A03B396}"/>
                    </a:ext>
                  </a:extLst>
                </p14:cNvPr>
                <p14:cNvContentPartPr/>
                <p14:nvPr/>
              </p14:nvContentPartPr>
              <p14:xfrm>
                <a:off x="6441010" y="460393"/>
                <a:ext cx="267480" cy="3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9B6CD5-3254-D4EB-73FF-0C695A03B39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32370" y="451753"/>
                  <a:ext cx="285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F9D80D-D1A1-E7BA-FCDB-B82E1FD5821F}"/>
                    </a:ext>
                  </a:extLst>
                </p14:cNvPr>
                <p14:cNvContentPartPr/>
                <p14:nvPr/>
              </p14:nvContentPartPr>
              <p14:xfrm>
                <a:off x="6456130" y="310993"/>
                <a:ext cx="267480" cy="3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F9D80D-D1A1-E7BA-FCDB-B82E1FD5821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47490" y="302353"/>
                  <a:ext cx="285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393634-3020-30DB-2ED3-C3C5A9125673}"/>
                    </a:ext>
                  </a:extLst>
                </p14:cNvPr>
                <p14:cNvContentPartPr/>
                <p14:nvPr/>
              </p14:nvContentPartPr>
              <p14:xfrm>
                <a:off x="7080010" y="243673"/>
                <a:ext cx="156600" cy="45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393634-3020-30DB-2ED3-C3C5A912567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71010" y="235033"/>
                  <a:ext cx="1742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983537-D2C0-077B-9AD1-4F83C71DC469}"/>
                    </a:ext>
                  </a:extLst>
                </p14:cNvPr>
                <p14:cNvContentPartPr/>
                <p14:nvPr/>
              </p14:nvContentPartPr>
              <p14:xfrm>
                <a:off x="7276210" y="258073"/>
                <a:ext cx="709560" cy="424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983537-D2C0-077B-9AD1-4F83C71DC4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267570" y="249073"/>
                  <a:ext cx="7272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13D2452-2DC2-EDA6-5652-039F161F369C}"/>
                    </a:ext>
                  </a:extLst>
                </p14:cNvPr>
                <p14:cNvContentPartPr/>
                <p14:nvPr/>
              </p14:nvContentPartPr>
              <p14:xfrm>
                <a:off x="7612090" y="295513"/>
                <a:ext cx="382680" cy="69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13D2452-2DC2-EDA6-5652-039F161F36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03450" y="286513"/>
                  <a:ext cx="40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362DCE-8AF6-2774-6C6D-16BC62A66288}"/>
                    </a:ext>
                  </a:extLst>
                </p14:cNvPr>
                <p14:cNvContentPartPr/>
                <p14:nvPr/>
              </p14:nvContentPartPr>
              <p14:xfrm>
                <a:off x="8242090" y="308833"/>
                <a:ext cx="1139400" cy="32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362DCE-8AF6-2774-6C6D-16BC62A662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33450" y="300193"/>
                  <a:ext cx="1157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89394AC-9937-B51D-4BC2-DA67CF165BD5}"/>
                    </a:ext>
                  </a:extLst>
                </p14:cNvPr>
                <p14:cNvContentPartPr/>
                <p14:nvPr/>
              </p14:nvContentPartPr>
              <p14:xfrm>
                <a:off x="9595330" y="284713"/>
                <a:ext cx="1240920" cy="558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89394AC-9937-B51D-4BC2-DA67CF165BD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86690" y="275713"/>
                  <a:ext cx="125856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D3F214-7903-1E5B-34FC-823F874FCFC0}"/>
                    </a:ext>
                  </a:extLst>
                </p14:cNvPr>
                <p14:cNvContentPartPr/>
                <p14:nvPr/>
              </p14:nvContentPartPr>
              <p14:xfrm>
                <a:off x="10919770" y="263113"/>
                <a:ext cx="88560" cy="425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D3F214-7903-1E5B-34FC-823F874FCFC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11130" y="254113"/>
                  <a:ext cx="106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2DAE11-3DFC-2C46-DE77-8C0D4BFDABC7}"/>
                    </a:ext>
                  </a:extLst>
                </p14:cNvPr>
                <p14:cNvContentPartPr/>
                <p14:nvPr/>
              </p14:nvContentPartPr>
              <p14:xfrm>
                <a:off x="7614250" y="789793"/>
                <a:ext cx="192240" cy="310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2DAE11-3DFC-2C46-DE77-8C0D4BFDABC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605610" y="781153"/>
                  <a:ext cx="209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53C32FF-CAE6-52AB-F834-BD4DDC97261E}"/>
                    </a:ext>
                  </a:extLst>
                </p14:cNvPr>
                <p14:cNvContentPartPr/>
                <p14:nvPr/>
              </p14:nvContentPartPr>
              <p14:xfrm>
                <a:off x="7463410" y="753433"/>
                <a:ext cx="245880" cy="195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53C32FF-CAE6-52AB-F834-BD4DDC9726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54770" y="744433"/>
                  <a:ext cx="26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944DC1-91A1-EC5C-2495-3BB00617A6DA}"/>
                    </a:ext>
                  </a:extLst>
                </p14:cNvPr>
                <p14:cNvContentPartPr/>
                <p14:nvPr/>
              </p14:nvContentPartPr>
              <p14:xfrm>
                <a:off x="7806130" y="873313"/>
                <a:ext cx="1359720" cy="428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944DC1-91A1-EC5C-2495-3BB00617A6D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97490" y="864313"/>
                  <a:ext cx="13773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6B17C12-0D9F-EA6B-5F92-FF9B6FC2960F}"/>
                    </a:ext>
                  </a:extLst>
                </p14:cNvPr>
                <p14:cNvContentPartPr/>
                <p14:nvPr/>
              </p14:nvContentPartPr>
              <p14:xfrm>
                <a:off x="9479050" y="1091113"/>
                <a:ext cx="272160" cy="150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6B17C12-0D9F-EA6B-5F92-FF9B6FC2960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470410" y="1082473"/>
                  <a:ext cx="289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774E5EF-1F1A-A002-1A46-64B9458D7B25}"/>
                    </a:ext>
                  </a:extLst>
                </p14:cNvPr>
                <p14:cNvContentPartPr/>
                <p14:nvPr/>
              </p14:nvContentPartPr>
              <p14:xfrm>
                <a:off x="9877930" y="1071673"/>
                <a:ext cx="243360" cy="226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774E5EF-1F1A-A002-1A46-64B9458D7B2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68930" y="1063033"/>
                  <a:ext cx="2610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3A0F7F3-FEF7-83D8-7F01-6F34791ED4F2}"/>
                    </a:ext>
                  </a:extLst>
                </p14:cNvPr>
                <p14:cNvContentPartPr/>
                <p14:nvPr/>
              </p14:nvContentPartPr>
              <p14:xfrm>
                <a:off x="10125250" y="1092193"/>
                <a:ext cx="224280" cy="19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3A0F7F3-FEF7-83D8-7F01-6F34791ED4F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116610" y="1083553"/>
                  <a:ext cx="241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6454EBC-D6E8-28C9-AFF4-00DE6AF4B3F6}"/>
                    </a:ext>
                  </a:extLst>
                </p14:cNvPr>
                <p14:cNvContentPartPr/>
                <p14:nvPr/>
              </p14:nvContentPartPr>
              <p14:xfrm>
                <a:off x="10433050" y="1096513"/>
                <a:ext cx="336600" cy="207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6454EBC-D6E8-28C9-AFF4-00DE6AF4B3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424410" y="1087873"/>
                  <a:ext cx="354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A1E1A37-278B-0C95-F28B-6DD5AC6724D7}"/>
                    </a:ext>
                  </a:extLst>
                </p14:cNvPr>
                <p14:cNvContentPartPr/>
                <p14:nvPr/>
              </p14:nvContentPartPr>
              <p14:xfrm>
                <a:off x="10759210" y="1347433"/>
                <a:ext cx="269280" cy="84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A1E1A37-278B-0C95-F28B-6DD5AC6724D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50570" y="1338433"/>
                  <a:ext cx="286920" cy="10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8559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032E40-FD12-6E55-D781-9E91BD548A0A}"/>
              </a:ext>
            </a:extLst>
          </p:cNvPr>
          <p:cNvGrpSpPr/>
          <p:nvPr/>
        </p:nvGrpSpPr>
        <p:grpSpPr>
          <a:xfrm>
            <a:off x="725166" y="241725"/>
            <a:ext cx="972360" cy="392400"/>
            <a:chOff x="725166" y="241725"/>
            <a:chExt cx="97236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5A26F90-5C68-32AD-7654-7CCF978148BC}"/>
                    </a:ext>
                  </a:extLst>
                </p14:cNvPr>
                <p14:cNvContentPartPr/>
                <p14:nvPr/>
              </p14:nvContentPartPr>
              <p14:xfrm>
                <a:off x="775206" y="241725"/>
                <a:ext cx="88200" cy="356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5A26F90-5C68-32AD-7654-7CCF978148B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6566" y="232725"/>
                  <a:ext cx="105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F7DE88-7A72-1885-92E0-346727409935}"/>
                    </a:ext>
                  </a:extLst>
                </p14:cNvPr>
                <p14:cNvContentPartPr/>
                <p14:nvPr/>
              </p14:nvContentPartPr>
              <p14:xfrm>
                <a:off x="821646" y="309405"/>
                <a:ext cx="36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F7DE88-7A72-1885-92E0-34672740993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12646" y="300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A1EBF3-B4D9-1D0F-34C0-F8F0B5AC5FC8}"/>
                    </a:ext>
                  </a:extLst>
                </p14:cNvPr>
                <p14:cNvContentPartPr/>
                <p14:nvPr/>
              </p14:nvContentPartPr>
              <p14:xfrm>
                <a:off x="725166" y="259005"/>
                <a:ext cx="352800" cy="4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A1EBF3-B4D9-1D0F-34C0-F8F0B5AC5F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6526" y="250005"/>
                  <a:ext cx="370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050276-D931-C021-9F29-18418CF87581}"/>
                    </a:ext>
                  </a:extLst>
                </p14:cNvPr>
                <p14:cNvContentPartPr/>
                <p14:nvPr/>
              </p14:nvContentPartPr>
              <p14:xfrm>
                <a:off x="1003806" y="457005"/>
                <a:ext cx="693720" cy="177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050276-D931-C021-9F29-18418CF875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4806" y="448005"/>
                  <a:ext cx="711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0FBA21-643A-8079-CBA7-91F4F5A129A1}"/>
                    </a:ext>
                  </a:extLst>
                </p14:cNvPr>
                <p14:cNvContentPartPr/>
                <p14:nvPr/>
              </p14:nvContentPartPr>
              <p14:xfrm>
                <a:off x="1141686" y="376365"/>
                <a:ext cx="75240" cy="66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0FBA21-643A-8079-CBA7-91F4F5A129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32686" y="367365"/>
                  <a:ext cx="928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5573ED-845C-14F0-6247-69BA13FFE691}"/>
              </a:ext>
            </a:extLst>
          </p:cNvPr>
          <p:cNvGrpSpPr/>
          <p:nvPr/>
        </p:nvGrpSpPr>
        <p:grpSpPr>
          <a:xfrm>
            <a:off x="1985526" y="105285"/>
            <a:ext cx="3480120" cy="825480"/>
            <a:chOff x="1985526" y="105285"/>
            <a:chExt cx="3480120" cy="82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9DDBC5-FED8-F204-9E7E-58DB4675D303}"/>
                    </a:ext>
                  </a:extLst>
                </p14:cNvPr>
                <p14:cNvContentPartPr/>
                <p14:nvPr/>
              </p14:nvContentPartPr>
              <p14:xfrm>
                <a:off x="1985526" y="464205"/>
                <a:ext cx="1403280" cy="466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9DDBC5-FED8-F204-9E7E-58DB4675D3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76526" y="455205"/>
                  <a:ext cx="14209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500F776-48D4-7269-05DC-CCC4FFA9D88D}"/>
                    </a:ext>
                  </a:extLst>
                </p14:cNvPr>
                <p14:cNvContentPartPr/>
                <p14:nvPr/>
              </p14:nvContentPartPr>
              <p14:xfrm>
                <a:off x="2871846" y="329205"/>
                <a:ext cx="59040" cy="24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500F776-48D4-7269-05DC-CCC4FFA9D88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2846" y="320205"/>
                  <a:ext cx="76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B19773-84F1-6989-0A85-54088ACF5CF7}"/>
                    </a:ext>
                  </a:extLst>
                </p14:cNvPr>
                <p14:cNvContentPartPr/>
                <p14:nvPr/>
              </p14:nvContentPartPr>
              <p14:xfrm>
                <a:off x="3802806" y="293205"/>
                <a:ext cx="249840" cy="35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B19773-84F1-6989-0A85-54088ACF5CF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93806" y="284565"/>
                  <a:ext cx="2674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1EAEAD-6B37-D03F-A7C1-DA224E21D208}"/>
                    </a:ext>
                  </a:extLst>
                </p14:cNvPr>
                <p14:cNvContentPartPr/>
                <p14:nvPr/>
              </p14:nvContentPartPr>
              <p14:xfrm>
                <a:off x="4157406" y="540885"/>
                <a:ext cx="127080" cy="1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1EAEAD-6B37-D03F-A7C1-DA224E21D20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48766" y="532245"/>
                  <a:ext cx="144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54CC7E2-3AEB-B94D-6921-6DC4160FFB47}"/>
                    </a:ext>
                  </a:extLst>
                </p14:cNvPr>
                <p14:cNvContentPartPr/>
                <p14:nvPr/>
              </p14:nvContentPartPr>
              <p14:xfrm>
                <a:off x="4472046" y="105285"/>
                <a:ext cx="993600" cy="715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54CC7E2-3AEB-B94D-6921-6DC4160FFB4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63406" y="96285"/>
                  <a:ext cx="10112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C6B3C7-7800-1CC3-4C78-E8837F96AB33}"/>
                    </a:ext>
                  </a:extLst>
                </p14:cNvPr>
                <p14:cNvContentPartPr/>
                <p14:nvPr/>
              </p14:nvContentPartPr>
              <p14:xfrm>
                <a:off x="4834206" y="274485"/>
                <a:ext cx="15120" cy="31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C6B3C7-7800-1CC3-4C78-E8837F96AB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5566" y="265845"/>
                  <a:ext cx="3276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75FA975-AD2A-C123-6EE7-B3CDD31B4987}"/>
                  </a:ext>
                </a:extLst>
              </p14:cNvPr>
              <p14:cNvContentPartPr/>
              <p14:nvPr/>
            </p14:nvContentPartPr>
            <p14:xfrm>
              <a:off x="9162846" y="885765"/>
              <a:ext cx="1391760" cy="581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75FA975-AD2A-C123-6EE7-B3CDD31B498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54206" y="876765"/>
                <a:ext cx="14094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2A10D52-DD45-8F65-9079-B8B0E1D45181}"/>
                  </a:ext>
                </a:extLst>
              </p14:cNvPr>
              <p14:cNvContentPartPr/>
              <p14:nvPr/>
            </p14:nvContentPartPr>
            <p14:xfrm>
              <a:off x="2340846" y="1758405"/>
              <a:ext cx="1534680" cy="3956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2A10D52-DD45-8F65-9079-B8B0E1D4518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31846" y="1749405"/>
                <a:ext cx="1552320" cy="4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B81C73BC-B51A-E9FF-7FB8-0F11677098D4}"/>
              </a:ext>
            </a:extLst>
          </p:cNvPr>
          <p:cNvGrpSpPr/>
          <p:nvPr/>
        </p:nvGrpSpPr>
        <p:grpSpPr>
          <a:xfrm>
            <a:off x="2228166" y="887205"/>
            <a:ext cx="7482600" cy="1399680"/>
            <a:chOff x="2228166" y="887205"/>
            <a:chExt cx="74826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3A15C14-F21B-9E1A-6F5A-D94C50246778}"/>
                    </a:ext>
                  </a:extLst>
                </p14:cNvPr>
                <p14:cNvContentPartPr/>
                <p14:nvPr/>
              </p14:nvContentPartPr>
              <p14:xfrm>
                <a:off x="2228166" y="1095645"/>
                <a:ext cx="1546920" cy="55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3A15C14-F21B-9E1A-6F5A-D94C502467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9166" y="1087005"/>
                  <a:ext cx="15645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CFFF8E8-8346-86BE-0DEB-EBAB7875CB41}"/>
                    </a:ext>
                  </a:extLst>
                </p14:cNvPr>
                <p14:cNvContentPartPr/>
                <p14:nvPr/>
              </p14:nvContentPartPr>
              <p14:xfrm>
                <a:off x="3642246" y="1190325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CFFF8E8-8346-86BE-0DEB-EBAB7875CB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33606" y="11813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CF884D6-F904-1C45-E1AB-49C7BB3FFC61}"/>
                    </a:ext>
                  </a:extLst>
                </p14:cNvPr>
                <p14:cNvContentPartPr/>
                <p14:nvPr/>
              </p14:nvContentPartPr>
              <p14:xfrm>
                <a:off x="3324006" y="1155045"/>
                <a:ext cx="326520" cy="69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CF884D6-F904-1C45-E1AB-49C7BB3FFC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15006" y="1146045"/>
                  <a:ext cx="344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A24BA1-CA65-0FA1-C921-C73F7AEC1DBA}"/>
                    </a:ext>
                  </a:extLst>
                </p14:cNvPr>
                <p14:cNvContentPartPr/>
                <p14:nvPr/>
              </p14:nvContentPartPr>
              <p14:xfrm>
                <a:off x="3981726" y="988005"/>
                <a:ext cx="1046160" cy="62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A24BA1-CA65-0FA1-C921-C73F7AEC1D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73086" y="979365"/>
                  <a:ext cx="10638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A238A7E-ACAB-07FF-433A-41C9C1A95EE0}"/>
                    </a:ext>
                  </a:extLst>
                </p14:cNvPr>
                <p14:cNvContentPartPr/>
                <p14:nvPr/>
              </p14:nvContentPartPr>
              <p14:xfrm>
                <a:off x="4304646" y="1079445"/>
                <a:ext cx="125280" cy="90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A238A7E-ACAB-07FF-433A-41C9C1A95EE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296006" y="1070445"/>
                  <a:ext cx="142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C62F19-4C1C-A081-5F94-F9BBD8579B81}"/>
                    </a:ext>
                  </a:extLst>
                </p14:cNvPr>
                <p14:cNvContentPartPr/>
                <p14:nvPr/>
              </p14:nvContentPartPr>
              <p14:xfrm>
                <a:off x="5361966" y="1012125"/>
                <a:ext cx="489240" cy="41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C62F19-4C1C-A081-5F94-F9BBD8579B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52966" y="1003125"/>
                  <a:ext cx="5068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5A5F8F-8066-4E1F-D245-64DC267410AA}"/>
                    </a:ext>
                  </a:extLst>
                </p14:cNvPr>
                <p14:cNvContentPartPr/>
                <p14:nvPr/>
              </p14:nvContentPartPr>
              <p14:xfrm>
                <a:off x="5980446" y="1165125"/>
                <a:ext cx="637560" cy="2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5A5F8F-8066-4E1F-D245-64DC267410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71806" y="1156485"/>
                  <a:ext cx="6552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75612BB-5856-F204-3F61-D8DAE8242851}"/>
                    </a:ext>
                  </a:extLst>
                </p14:cNvPr>
                <p14:cNvContentPartPr/>
                <p14:nvPr/>
              </p14:nvContentPartPr>
              <p14:xfrm>
                <a:off x="6859566" y="887205"/>
                <a:ext cx="998280" cy="47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75612BB-5856-F204-3F61-D8DAE824285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50926" y="878565"/>
                  <a:ext cx="101592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F038603-FA1B-9F8B-CC26-1CF440F1EF3B}"/>
                    </a:ext>
                  </a:extLst>
                </p14:cNvPr>
                <p14:cNvContentPartPr/>
                <p14:nvPr/>
              </p14:nvContentPartPr>
              <p14:xfrm>
                <a:off x="8176446" y="1141365"/>
                <a:ext cx="566640" cy="19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F038603-FA1B-9F8B-CC26-1CF440F1EF3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67806" y="1132365"/>
                  <a:ext cx="5842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530795-7364-251D-8926-D66E518862F7}"/>
                    </a:ext>
                  </a:extLst>
                </p14:cNvPr>
                <p14:cNvContentPartPr/>
                <p14:nvPr/>
              </p14:nvContentPartPr>
              <p14:xfrm>
                <a:off x="4047966" y="1628085"/>
                <a:ext cx="2061720" cy="65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530795-7364-251D-8926-D66E518862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38966" y="1619085"/>
                  <a:ext cx="2079360" cy="67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62E9A1-05D6-8837-EC33-B7EEE53743E2}"/>
                    </a:ext>
                  </a:extLst>
                </p14:cNvPr>
                <p14:cNvContentPartPr/>
                <p14:nvPr/>
              </p14:nvContentPartPr>
              <p14:xfrm>
                <a:off x="5931846" y="173500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62E9A1-05D6-8837-EC33-B7EEE53743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23206" y="1726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048D24-414C-C3C9-B89F-94C36C934FDD}"/>
                    </a:ext>
                  </a:extLst>
                </p14:cNvPr>
                <p14:cNvContentPartPr/>
                <p14:nvPr/>
              </p14:nvContentPartPr>
              <p14:xfrm>
                <a:off x="5509206" y="1628445"/>
                <a:ext cx="533520" cy="130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048D24-414C-C3C9-B89F-94C36C934F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00206" y="1619805"/>
                  <a:ext cx="551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9E70A5-B05E-3862-8A92-EE9E2B7EA861}"/>
                    </a:ext>
                  </a:extLst>
                </p14:cNvPr>
                <p14:cNvContentPartPr/>
                <p14:nvPr/>
              </p14:nvContentPartPr>
              <p14:xfrm>
                <a:off x="6211566" y="1649325"/>
                <a:ext cx="1100880" cy="47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9E70A5-B05E-3862-8A92-EE9E2B7EA8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2926" y="1640325"/>
                  <a:ext cx="111852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7E29B4-1AEB-8C42-FF48-EEBDF3A36A70}"/>
                    </a:ext>
                  </a:extLst>
                </p14:cNvPr>
                <p14:cNvContentPartPr/>
                <p14:nvPr/>
              </p14:nvContentPartPr>
              <p14:xfrm>
                <a:off x="8200566" y="1761645"/>
                <a:ext cx="203760" cy="446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7E29B4-1AEB-8C42-FF48-EEBDF3A36A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91566" y="1752645"/>
                  <a:ext cx="2214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6760A5C-7C84-420B-ACA5-E7ABDF551475}"/>
                    </a:ext>
                  </a:extLst>
                </p14:cNvPr>
                <p14:cNvContentPartPr/>
                <p14:nvPr/>
              </p14:nvContentPartPr>
              <p14:xfrm>
                <a:off x="8607366" y="1727085"/>
                <a:ext cx="362160" cy="17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6760A5C-7C84-420B-ACA5-E7ABDF5514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98366" y="1718445"/>
                  <a:ext cx="379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649FF96-FCDD-D601-E144-B14373E6A57A}"/>
                    </a:ext>
                  </a:extLst>
                </p14:cNvPr>
                <p14:cNvContentPartPr/>
                <p14:nvPr/>
              </p14:nvContentPartPr>
              <p14:xfrm>
                <a:off x="8647686" y="1595685"/>
                <a:ext cx="288360" cy="41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649FF96-FCDD-D601-E144-B14373E6A57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8686" y="1587045"/>
                  <a:ext cx="306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5C125C2-5CEC-56B4-DD75-1335E8D6505E}"/>
                    </a:ext>
                  </a:extLst>
                </p14:cNvPr>
                <p14:cNvContentPartPr/>
                <p14:nvPr/>
              </p14:nvContentPartPr>
              <p14:xfrm>
                <a:off x="9062766" y="1711965"/>
                <a:ext cx="239400" cy="211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5C125C2-5CEC-56B4-DD75-1335E8D650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4126" y="1702965"/>
                  <a:ext cx="2570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30FD0A-A536-EAAF-180F-E59306CEB9A1}"/>
                    </a:ext>
                  </a:extLst>
                </p14:cNvPr>
                <p14:cNvContentPartPr/>
                <p14:nvPr/>
              </p14:nvContentPartPr>
              <p14:xfrm>
                <a:off x="9106686" y="1739325"/>
                <a:ext cx="178560" cy="17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30FD0A-A536-EAAF-180F-E59306CEB9A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098046" y="1730685"/>
                  <a:ext cx="19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0CEF68-A89F-5F38-F849-6DD8488FD386}"/>
                    </a:ext>
                  </a:extLst>
                </p14:cNvPr>
                <p14:cNvContentPartPr/>
                <p14:nvPr/>
              </p14:nvContentPartPr>
              <p14:xfrm>
                <a:off x="9522126" y="1660485"/>
                <a:ext cx="25560" cy="263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0CEF68-A89F-5F38-F849-6DD8488FD3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13126" y="1651485"/>
                  <a:ext cx="43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0186D3-2A39-5A83-7A38-680280585E2C}"/>
                    </a:ext>
                  </a:extLst>
                </p14:cNvPr>
                <p14:cNvContentPartPr/>
                <p14:nvPr/>
              </p14:nvContentPartPr>
              <p14:xfrm>
                <a:off x="9477486" y="1636725"/>
                <a:ext cx="233280" cy="30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0186D3-2A39-5A83-7A38-680280585E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68846" y="1627725"/>
                  <a:ext cx="250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D354BE8-3462-1B5E-179B-0A463A01BEEC}"/>
                    </a:ext>
                  </a:extLst>
                </p14:cNvPr>
                <p14:cNvContentPartPr/>
                <p14:nvPr/>
              </p14:nvContentPartPr>
              <p14:xfrm>
                <a:off x="9432846" y="1554645"/>
                <a:ext cx="260640" cy="48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D354BE8-3462-1B5E-179B-0A463A01BE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23846" y="1545645"/>
                  <a:ext cx="27828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EF7355E-A286-D277-3013-E7CB3C18264B}"/>
              </a:ext>
            </a:extLst>
          </p:cNvPr>
          <p:cNvGrpSpPr/>
          <p:nvPr/>
        </p:nvGrpSpPr>
        <p:grpSpPr>
          <a:xfrm>
            <a:off x="7578126" y="1632765"/>
            <a:ext cx="466200" cy="642240"/>
            <a:chOff x="7578126" y="1632765"/>
            <a:chExt cx="466200" cy="6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C1448F-974A-D032-F682-A50AF68BA986}"/>
                    </a:ext>
                  </a:extLst>
                </p14:cNvPr>
                <p14:cNvContentPartPr/>
                <p14:nvPr/>
              </p14:nvContentPartPr>
              <p14:xfrm>
                <a:off x="7599006" y="1665165"/>
                <a:ext cx="26640" cy="302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C1448F-974A-D032-F682-A50AF68BA9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90366" y="1656525"/>
                  <a:ext cx="44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0546FB5-6C3B-01E0-5C38-51B550A4E22E}"/>
                    </a:ext>
                  </a:extLst>
                </p14:cNvPr>
                <p14:cNvContentPartPr/>
                <p14:nvPr/>
              </p14:nvContentPartPr>
              <p14:xfrm>
                <a:off x="7578126" y="1632765"/>
                <a:ext cx="226080" cy="24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0546FB5-6C3B-01E0-5C38-51B550A4E22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69486" y="1624125"/>
                  <a:ext cx="2437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DD96477-3F62-7229-8950-DC1321B2B83A}"/>
                    </a:ext>
                  </a:extLst>
                </p14:cNvPr>
                <p14:cNvContentPartPr/>
                <p14:nvPr/>
              </p14:nvContentPartPr>
              <p14:xfrm>
                <a:off x="7597206" y="1765245"/>
                <a:ext cx="163080" cy="2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DD96477-3F62-7229-8950-DC1321B2B83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88206" y="1756245"/>
                  <a:ext cx="180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2049F5F-FCB3-2ADC-5BB3-363D15B5C4F2}"/>
                    </a:ext>
                  </a:extLst>
                </p14:cNvPr>
                <p14:cNvContentPartPr/>
                <p14:nvPr/>
              </p14:nvContentPartPr>
              <p14:xfrm>
                <a:off x="7686846" y="2014005"/>
                <a:ext cx="204480" cy="261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2049F5F-FCB3-2ADC-5BB3-363D15B5C4F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78206" y="2005365"/>
                  <a:ext cx="222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0E3F52-0147-09E5-D86B-A0D00E41811B}"/>
                    </a:ext>
                  </a:extLst>
                </p14:cNvPr>
                <p14:cNvContentPartPr/>
                <p14:nvPr/>
              </p14:nvContentPartPr>
              <p14:xfrm>
                <a:off x="7903926" y="1895565"/>
                <a:ext cx="104040" cy="13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0E3F52-0147-09E5-D86B-A0D00E4181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4926" y="1886565"/>
                  <a:ext cx="121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6ED0851-CADA-DFE3-5BDE-383DD1980732}"/>
                    </a:ext>
                  </a:extLst>
                </p14:cNvPr>
                <p14:cNvContentPartPr/>
                <p14:nvPr/>
              </p14:nvContentPartPr>
              <p14:xfrm>
                <a:off x="7866846" y="1930125"/>
                <a:ext cx="177480" cy="58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6ED0851-CADA-DFE3-5BDE-383DD19807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58206" y="1921485"/>
                  <a:ext cx="1951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CBAF3B2-FE73-3D06-8171-2BBF76BE69B8}"/>
              </a:ext>
            </a:extLst>
          </p:cNvPr>
          <p:cNvGrpSpPr/>
          <p:nvPr/>
        </p:nvGrpSpPr>
        <p:grpSpPr>
          <a:xfrm>
            <a:off x="10184886" y="1362405"/>
            <a:ext cx="1851120" cy="748440"/>
            <a:chOff x="10184886" y="1362405"/>
            <a:chExt cx="185112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BE68F4-BFC0-47BA-69DD-DA2CB7366ED6}"/>
                    </a:ext>
                  </a:extLst>
                </p14:cNvPr>
                <p14:cNvContentPartPr/>
                <p14:nvPr/>
              </p14:nvContentPartPr>
              <p14:xfrm>
                <a:off x="10335726" y="1633485"/>
                <a:ext cx="2304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BE68F4-BFC0-47BA-69DD-DA2CB7366ED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26726" y="1624845"/>
                  <a:ext cx="406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C35CA2-D861-48D8-B346-DE036737064E}"/>
                    </a:ext>
                  </a:extLst>
                </p14:cNvPr>
                <p14:cNvContentPartPr/>
                <p14:nvPr/>
              </p14:nvContentPartPr>
              <p14:xfrm>
                <a:off x="10184886" y="1843005"/>
                <a:ext cx="439200" cy="65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C35CA2-D861-48D8-B346-DE036737064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76246" y="1834005"/>
                  <a:ext cx="456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2EEEF7C-B233-6384-A19D-68392581B831}"/>
                    </a:ext>
                  </a:extLst>
                </p14:cNvPr>
                <p14:cNvContentPartPr/>
                <p14:nvPr/>
              </p14:nvContentPartPr>
              <p14:xfrm>
                <a:off x="10912446" y="1633125"/>
                <a:ext cx="385560" cy="175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2EEEF7C-B233-6384-A19D-68392581B83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903806" y="1624485"/>
                  <a:ext cx="403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FFD99C8-4A89-64C3-D5BB-DFDD0C260661}"/>
                    </a:ext>
                  </a:extLst>
                </p14:cNvPr>
                <p14:cNvContentPartPr/>
                <p14:nvPr/>
              </p14:nvContentPartPr>
              <p14:xfrm>
                <a:off x="10916766" y="1495605"/>
                <a:ext cx="343440" cy="61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FFD99C8-4A89-64C3-D5BB-DFDD0C2606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08126" y="1486965"/>
                  <a:ext cx="361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1A7D99-C041-2A65-8B78-9384E9C1A0F2}"/>
                    </a:ext>
                  </a:extLst>
                </p14:cNvPr>
                <p14:cNvContentPartPr/>
                <p14:nvPr/>
              </p14:nvContentPartPr>
              <p14:xfrm>
                <a:off x="11383326" y="1704765"/>
                <a:ext cx="157680" cy="24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1A7D99-C041-2A65-8B78-9384E9C1A0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74686" y="1695765"/>
                  <a:ext cx="175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E90F15A-4355-3E4B-355C-A561EC55C312}"/>
                    </a:ext>
                  </a:extLst>
                </p14:cNvPr>
                <p14:cNvContentPartPr/>
                <p14:nvPr/>
              </p14:nvContentPartPr>
              <p14:xfrm>
                <a:off x="11350206" y="1778565"/>
                <a:ext cx="197280" cy="2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E90F15A-4355-3E4B-355C-A561EC55C3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341206" y="1769565"/>
                  <a:ext cx="214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3D9B86-8485-8203-22FB-329FECBF24B5}"/>
                    </a:ext>
                  </a:extLst>
                </p14:cNvPr>
                <p14:cNvContentPartPr/>
                <p14:nvPr/>
              </p14:nvContentPartPr>
              <p14:xfrm>
                <a:off x="11677446" y="1362405"/>
                <a:ext cx="121680" cy="29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3D9B86-8485-8203-22FB-329FECBF24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668806" y="1353765"/>
                  <a:ext cx="139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D870B28-C825-57CA-8739-FA184DBA5416}"/>
                    </a:ext>
                  </a:extLst>
                </p14:cNvPr>
                <p14:cNvContentPartPr/>
                <p14:nvPr/>
              </p14:nvContentPartPr>
              <p14:xfrm>
                <a:off x="11889846" y="1477245"/>
                <a:ext cx="95760" cy="18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D870B28-C825-57CA-8739-FA184DBA54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880846" y="1468245"/>
                  <a:ext cx="113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9A7529D-DD6E-DF70-C403-00105D67BF76}"/>
                    </a:ext>
                  </a:extLst>
                </p14:cNvPr>
                <p14:cNvContentPartPr/>
                <p14:nvPr/>
              </p14:nvContentPartPr>
              <p14:xfrm>
                <a:off x="11876886" y="1401645"/>
                <a:ext cx="137160" cy="9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9A7529D-DD6E-DF70-C403-00105D67BF7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67886" y="1392645"/>
                  <a:ext cx="154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DAE857-241E-DC8A-5BE0-63BE6F994A45}"/>
                    </a:ext>
                  </a:extLst>
                </p14:cNvPr>
                <p14:cNvContentPartPr/>
                <p14:nvPr/>
              </p14:nvContentPartPr>
              <p14:xfrm>
                <a:off x="11703366" y="1724205"/>
                <a:ext cx="272880" cy="51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DAE857-241E-DC8A-5BE0-63BE6F994A4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94726" y="1715565"/>
                  <a:ext cx="29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FE4B8DE-AAF3-01FB-8F2F-9C0511136A27}"/>
                    </a:ext>
                  </a:extLst>
                </p14:cNvPr>
                <p14:cNvContentPartPr/>
                <p14:nvPr/>
              </p14:nvContentPartPr>
              <p14:xfrm>
                <a:off x="11639286" y="1826445"/>
                <a:ext cx="164160" cy="284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FE4B8DE-AAF3-01FB-8F2F-9C0511136A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30646" y="1817805"/>
                  <a:ext cx="181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1BA0D9-9B74-F51B-3209-36F63BFAA361}"/>
                    </a:ext>
                  </a:extLst>
                </p14:cNvPr>
                <p14:cNvContentPartPr/>
                <p14:nvPr/>
              </p14:nvContentPartPr>
              <p14:xfrm>
                <a:off x="11892726" y="1835805"/>
                <a:ext cx="114480" cy="22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1BA0D9-9B74-F51B-3209-36F63BFAA36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884086" y="1827165"/>
                  <a:ext cx="132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EF0AFF6-E766-4CBA-557E-DDC65AD87922}"/>
                    </a:ext>
                  </a:extLst>
                </p14:cNvPr>
                <p14:cNvContentPartPr/>
                <p14:nvPr/>
              </p14:nvContentPartPr>
              <p14:xfrm>
                <a:off x="11810646" y="1955685"/>
                <a:ext cx="22536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EF0AFF6-E766-4CBA-557E-DDC65AD879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02006" y="1947045"/>
                  <a:ext cx="2430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0253E10-E524-7BAF-30E5-3DE027949A7B}"/>
              </a:ext>
            </a:extLst>
          </p:cNvPr>
          <p:cNvGrpSpPr/>
          <p:nvPr/>
        </p:nvGrpSpPr>
        <p:grpSpPr>
          <a:xfrm>
            <a:off x="2363166" y="2713125"/>
            <a:ext cx="352800" cy="264600"/>
            <a:chOff x="2363166" y="2713125"/>
            <a:chExt cx="35280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84B2C9-071F-9504-17DD-E3EFCFE75BEB}"/>
                    </a:ext>
                  </a:extLst>
                </p14:cNvPr>
                <p14:cNvContentPartPr/>
                <p14:nvPr/>
              </p14:nvContentPartPr>
              <p14:xfrm>
                <a:off x="2363166" y="2713125"/>
                <a:ext cx="190440" cy="25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84B2C9-071F-9504-17DD-E3EFCFE75BE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54166" y="2704125"/>
                  <a:ext cx="208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3F2E65-31C2-B9AE-886D-4D740FEDF726}"/>
                    </a:ext>
                  </a:extLst>
                </p14:cNvPr>
                <p14:cNvContentPartPr/>
                <p14:nvPr/>
              </p14:nvContentPartPr>
              <p14:xfrm>
                <a:off x="2570886" y="2829765"/>
                <a:ext cx="145080" cy="147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3F2E65-31C2-B9AE-886D-4D740FEDF72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61886" y="2821125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EDC5B73-FADB-7086-A58C-55629A4E2176}"/>
                  </a:ext>
                </a:extLst>
              </p14:cNvPr>
              <p14:cNvContentPartPr/>
              <p14:nvPr/>
            </p14:nvContentPartPr>
            <p14:xfrm>
              <a:off x="3276846" y="2626365"/>
              <a:ext cx="33480" cy="3078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EDC5B73-FADB-7086-A58C-55629A4E217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267846" y="2617725"/>
                <a:ext cx="511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F730C51-35C6-1F64-8F4A-67B9CF862644}"/>
                  </a:ext>
                </a:extLst>
              </p14:cNvPr>
              <p14:cNvContentPartPr/>
              <p14:nvPr/>
            </p14:nvContentPartPr>
            <p14:xfrm>
              <a:off x="7608006" y="1484445"/>
              <a:ext cx="208440" cy="219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F730C51-35C6-1F64-8F4A-67B9CF862644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599006" y="1475445"/>
                <a:ext cx="22608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85660DA5-9DF8-858D-FBCB-63870FEBC319}"/>
              </a:ext>
            </a:extLst>
          </p:cNvPr>
          <p:cNvGrpSpPr/>
          <p:nvPr/>
        </p:nvGrpSpPr>
        <p:grpSpPr>
          <a:xfrm>
            <a:off x="3240486" y="2429445"/>
            <a:ext cx="2863080" cy="745200"/>
            <a:chOff x="3240486" y="2429445"/>
            <a:chExt cx="286308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1A3830C-65E0-9752-D739-375A317FB66C}"/>
                    </a:ext>
                  </a:extLst>
                </p14:cNvPr>
                <p14:cNvContentPartPr/>
                <p14:nvPr/>
              </p14:nvContentPartPr>
              <p14:xfrm>
                <a:off x="3259926" y="2638965"/>
                <a:ext cx="267480" cy="4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1A3830C-65E0-9752-D739-375A317FB6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50926" y="2630325"/>
                  <a:ext cx="285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91055EE-4C7D-25EE-D73A-522238C5F704}"/>
                    </a:ext>
                  </a:extLst>
                </p14:cNvPr>
                <p14:cNvContentPartPr/>
                <p14:nvPr/>
              </p14:nvContentPartPr>
              <p14:xfrm>
                <a:off x="3257046" y="2778645"/>
                <a:ext cx="204120" cy="32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91055EE-4C7D-25EE-D73A-522238C5F70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48406" y="2769645"/>
                  <a:ext cx="2217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AD7205-0F6D-3C97-4418-9E4D182EF78F}"/>
                    </a:ext>
                  </a:extLst>
                </p14:cNvPr>
                <p14:cNvContentPartPr/>
                <p14:nvPr/>
              </p14:nvContentPartPr>
              <p14:xfrm>
                <a:off x="3456126" y="2969085"/>
                <a:ext cx="211680" cy="205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AD7205-0F6D-3C97-4418-9E4D182EF78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47486" y="2960445"/>
                  <a:ext cx="229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48C305-6AB3-26AA-C6B1-BFFF246AF832}"/>
                    </a:ext>
                  </a:extLst>
                </p14:cNvPr>
                <p14:cNvContentPartPr/>
                <p14:nvPr/>
              </p14:nvContentPartPr>
              <p14:xfrm>
                <a:off x="3240486" y="2498205"/>
                <a:ext cx="304560" cy="2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48C305-6AB3-26AA-C6B1-BFFF246AF8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1486" y="2489205"/>
                  <a:ext cx="322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6CBE88-FBB9-AF5C-CF21-E08DC692D4DF}"/>
                    </a:ext>
                  </a:extLst>
                </p14:cNvPr>
                <p14:cNvContentPartPr/>
                <p14:nvPr/>
              </p14:nvContentPartPr>
              <p14:xfrm>
                <a:off x="3896046" y="2781885"/>
                <a:ext cx="91440" cy="71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6CBE88-FBB9-AF5C-CF21-E08DC692D4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87046" y="2773245"/>
                  <a:ext cx="109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170843-5098-4641-7A4D-B6B00558A2E3}"/>
                    </a:ext>
                  </a:extLst>
                </p14:cNvPr>
                <p14:cNvContentPartPr/>
                <p14:nvPr/>
              </p14:nvContentPartPr>
              <p14:xfrm>
                <a:off x="4352166" y="2536005"/>
                <a:ext cx="223200" cy="328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170843-5098-4641-7A4D-B6B00558A2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43166" y="2527005"/>
                  <a:ext cx="2408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9FE4CD-3C7B-9577-9F34-074AC55E3940}"/>
                    </a:ext>
                  </a:extLst>
                </p14:cNvPr>
                <p14:cNvContentPartPr/>
                <p14:nvPr/>
              </p14:nvContentPartPr>
              <p14:xfrm>
                <a:off x="4679766" y="2685405"/>
                <a:ext cx="137160" cy="166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9FE4CD-3C7B-9577-9F34-074AC55E39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71126" y="2676765"/>
                  <a:ext cx="154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72DC1B-FF29-4C3C-7F49-23507D23F070}"/>
                    </a:ext>
                  </a:extLst>
                </p14:cNvPr>
                <p14:cNvContentPartPr/>
                <p14:nvPr/>
              </p14:nvContentPartPr>
              <p14:xfrm>
                <a:off x="4392486" y="2429445"/>
                <a:ext cx="37764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72DC1B-FF29-4C3C-7F49-23507D23F0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3846" y="2420445"/>
                  <a:ext cx="395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8EC25CC-F3E7-A7E8-5B31-8DE01DFBB4AD}"/>
                    </a:ext>
                  </a:extLst>
                </p14:cNvPr>
                <p14:cNvContentPartPr/>
                <p14:nvPr/>
              </p14:nvContentPartPr>
              <p14:xfrm>
                <a:off x="5263686" y="2682525"/>
                <a:ext cx="232920" cy="29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8EC25CC-F3E7-A7E8-5B31-8DE01DFBB4A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55046" y="2673885"/>
                  <a:ext cx="25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3F2A4A-C6B5-83B7-D8C3-5B6CFCA01103}"/>
                    </a:ext>
                  </a:extLst>
                </p14:cNvPr>
                <p14:cNvContentPartPr/>
                <p14:nvPr/>
              </p14:nvContentPartPr>
              <p14:xfrm>
                <a:off x="5187006" y="2784765"/>
                <a:ext cx="255600" cy="53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3F2A4A-C6B5-83B7-D8C3-5B6CFCA011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78006" y="2776125"/>
                  <a:ext cx="273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610ABF-7E27-FFE4-675D-A43353E86ADA}"/>
                    </a:ext>
                  </a:extLst>
                </p14:cNvPr>
                <p14:cNvContentPartPr/>
                <p14:nvPr/>
              </p14:nvContentPartPr>
              <p14:xfrm>
                <a:off x="5638086" y="2604765"/>
                <a:ext cx="465480" cy="352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610ABF-7E27-FFE4-675D-A43353E86AD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629446" y="2596125"/>
                  <a:ext cx="483120" cy="37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3920A2A-E935-5FC2-C1D6-5C6F6D72227B}"/>
                  </a:ext>
                </a:extLst>
              </p14:cNvPr>
              <p14:cNvContentPartPr/>
              <p14:nvPr/>
            </p14:nvContentPartPr>
            <p14:xfrm>
              <a:off x="2405646" y="3600165"/>
              <a:ext cx="266400" cy="353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3920A2A-E935-5FC2-C1D6-5C6F6D72227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397006" y="3591165"/>
                <a:ext cx="28404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DA9BEF05-7BB3-7F14-9BBA-61BBE3FFE741}"/>
                  </a:ext>
                </a:extLst>
              </p14:cNvPr>
              <p14:cNvContentPartPr/>
              <p14:nvPr/>
            </p14:nvContentPartPr>
            <p14:xfrm>
              <a:off x="2723166" y="3580725"/>
              <a:ext cx="431640" cy="3726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DA9BEF05-7BB3-7F14-9BBA-61BBE3FFE74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714526" y="3572085"/>
                <a:ext cx="4492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F1DA3D5-DB5D-87F5-BF2F-3CCD27C54222}"/>
                  </a:ext>
                </a:extLst>
              </p14:cNvPr>
              <p14:cNvContentPartPr/>
              <p14:nvPr/>
            </p14:nvContentPartPr>
            <p14:xfrm>
              <a:off x="2869686" y="3688365"/>
              <a:ext cx="331200" cy="194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F1DA3D5-DB5D-87F5-BF2F-3CCD27C5422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60686" y="3679365"/>
                <a:ext cx="3488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477CBB6-E73F-47FC-E160-4C8A74FD83AB}"/>
                  </a:ext>
                </a:extLst>
              </p14:cNvPr>
              <p14:cNvContentPartPr/>
              <p14:nvPr/>
            </p14:nvContentPartPr>
            <p14:xfrm>
              <a:off x="3426606" y="3785565"/>
              <a:ext cx="342000" cy="150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477CBB6-E73F-47FC-E160-4C8A74FD83A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417606" y="3776925"/>
                <a:ext cx="359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1F169DB-63E0-208A-0FE2-89E270609124}"/>
                  </a:ext>
                </a:extLst>
              </p14:cNvPr>
              <p14:cNvContentPartPr/>
              <p14:nvPr/>
            </p14:nvContentPartPr>
            <p14:xfrm>
              <a:off x="3966606" y="3472725"/>
              <a:ext cx="784080" cy="442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1F169DB-63E0-208A-0FE2-89E27060912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57966" y="3463725"/>
                <a:ext cx="8017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5A01028-0FF7-EE64-51CA-723EE2529DD4}"/>
                  </a:ext>
                </a:extLst>
              </p14:cNvPr>
              <p14:cNvContentPartPr/>
              <p14:nvPr/>
            </p14:nvContentPartPr>
            <p14:xfrm>
              <a:off x="4394646" y="3612765"/>
              <a:ext cx="83160" cy="46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5A01028-0FF7-EE64-51CA-723EE2529DD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86006" y="3603765"/>
                <a:ext cx="1008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F9CDBFE-66E1-A522-3A3C-DC22AE96FB4E}"/>
                  </a:ext>
                </a:extLst>
              </p14:cNvPr>
              <p14:cNvContentPartPr/>
              <p14:nvPr/>
            </p14:nvContentPartPr>
            <p14:xfrm>
              <a:off x="4002966" y="3673605"/>
              <a:ext cx="540720" cy="280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F9CDBFE-66E1-A522-3A3C-DC22AE96FB4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993966" y="3664965"/>
                <a:ext cx="558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88C8771-5F9A-C2C0-5076-B4FEB1FD2176}"/>
                  </a:ext>
                </a:extLst>
              </p14:cNvPr>
              <p14:cNvContentPartPr/>
              <p14:nvPr/>
            </p14:nvContentPartPr>
            <p14:xfrm>
              <a:off x="4933206" y="3336645"/>
              <a:ext cx="1891080" cy="728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88C8771-5F9A-C2C0-5076-B4FEB1FD217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924566" y="3328005"/>
                <a:ext cx="19087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501B9C8-A448-9E2B-713F-4E6DC3356DE7}"/>
                  </a:ext>
                </a:extLst>
              </p14:cNvPr>
              <p14:cNvContentPartPr/>
              <p14:nvPr/>
            </p14:nvContentPartPr>
            <p14:xfrm>
              <a:off x="6534846" y="3462645"/>
              <a:ext cx="330840" cy="410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501B9C8-A448-9E2B-713F-4E6DC3356DE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526206" y="3453645"/>
                <a:ext cx="3484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76D4727-6DFD-4A6D-133F-2F46E2C02179}"/>
                  </a:ext>
                </a:extLst>
              </p14:cNvPr>
              <p14:cNvContentPartPr/>
              <p14:nvPr/>
            </p14:nvContentPartPr>
            <p14:xfrm>
              <a:off x="7147926" y="3386325"/>
              <a:ext cx="237240" cy="346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76D4727-6DFD-4A6D-133F-2F46E2C0217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38926" y="3377685"/>
                <a:ext cx="25488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7B89030-042E-41D8-13DD-B49E1DF53D18}"/>
                  </a:ext>
                </a:extLst>
              </p14:cNvPr>
              <p14:cNvContentPartPr/>
              <p14:nvPr/>
            </p14:nvContentPartPr>
            <p14:xfrm>
              <a:off x="7060086" y="3288405"/>
              <a:ext cx="426240" cy="31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7B89030-042E-41D8-13DD-B49E1DF53D18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051446" y="3279765"/>
                <a:ext cx="44388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C886F9-994F-3D5B-643A-FFC1AB1D6CF4}"/>
              </a:ext>
            </a:extLst>
          </p:cNvPr>
          <p:cNvGrpSpPr/>
          <p:nvPr/>
        </p:nvGrpSpPr>
        <p:grpSpPr>
          <a:xfrm>
            <a:off x="7755966" y="3294165"/>
            <a:ext cx="2570760" cy="665280"/>
            <a:chOff x="7755966" y="3294165"/>
            <a:chExt cx="257076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4FD62D7-D5F2-2B4F-A312-B20AC2E7A125}"/>
                    </a:ext>
                  </a:extLst>
                </p14:cNvPr>
                <p14:cNvContentPartPr/>
                <p14:nvPr/>
              </p14:nvContentPartPr>
              <p14:xfrm>
                <a:off x="7755966" y="3294165"/>
                <a:ext cx="1680480" cy="665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4FD62D7-D5F2-2B4F-A312-B20AC2E7A1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46966" y="3285525"/>
                  <a:ext cx="169812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5BBA24-5530-2D4C-6445-8266B46A4F94}"/>
                    </a:ext>
                  </a:extLst>
                </p14:cNvPr>
                <p14:cNvContentPartPr/>
                <p14:nvPr/>
              </p14:nvContentPartPr>
              <p14:xfrm>
                <a:off x="8780166" y="3418365"/>
                <a:ext cx="476280" cy="51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5BBA24-5530-2D4C-6445-8266B46A4F9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71526" y="3409365"/>
                  <a:ext cx="493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32FB963-22E6-4F4B-8B9A-5646FF6CCDA8}"/>
                    </a:ext>
                  </a:extLst>
                </p14:cNvPr>
                <p14:cNvContentPartPr/>
                <p14:nvPr/>
              </p14:nvContentPartPr>
              <p14:xfrm>
                <a:off x="9765486" y="3500085"/>
                <a:ext cx="270000" cy="178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32FB963-22E6-4F4B-8B9A-5646FF6CCD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56846" y="3491445"/>
                  <a:ext cx="287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98F343C-9EAD-DA7B-589E-29C7D2B6386D}"/>
                    </a:ext>
                  </a:extLst>
                </p14:cNvPr>
                <p14:cNvContentPartPr/>
                <p14:nvPr/>
              </p14:nvContentPartPr>
              <p14:xfrm>
                <a:off x="10000566" y="3515565"/>
                <a:ext cx="326160" cy="161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98F343C-9EAD-DA7B-589E-29C7D2B638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91926" y="3506565"/>
                  <a:ext cx="3438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4286723-CCF6-EC86-EDFA-879B5ED147E9}"/>
              </a:ext>
            </a:extLst>
          </p:cNvPr>
          <p:cNvGrpSpPr/>
          <p:nvPr/>
        </p:nvGrpSpPr>
        <p:grpSpPr>
          <a:xfrm>
            <a:off x="10732086" y="3322605"/>
            <a:ext cx="322920" cy="316440"/>
            <a:chOff x="10732086" y="3322605"/>
            <a:chExt cx="3229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3F8F14D-5ECE-A7DF-8BB2-118ED754B552}"/>
                    </a:ext>
                  </a:extLst>
                </p14:cNvPr>
                <p14:cNvContentPartPr/>
                <p14:nvPr/>
              </p14:nvContentPartPr>
              <p14:xfrm>
                <a:off x="10754406" y="3324045"/>
                <a:ext cx="286560" cy="315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3F8F14D-5ECE-A7DF-8BB2-118ED754B55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745406" y="3315405"/>
                  <a:ext cx="3042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CC73926-DE7F-6CB6-D570-FDF5642BE1A4}"/>
                    </a:ext>
                  </a:extLst>
                </p14:cNvPr>
                <p14:cNvContentPartPr/>
                <p14:nvPr/>
              </p14:nvContentPartPr>
              <p14:xfrm>
                <a:off x="10773126" y="3447525"/>
                <a:ext cx="248400" cy="41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CC73926-DE7F-6CB6-D570-FDF5642BE1A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64486" y="3438885"/>
                  <a:ext cx="266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C45FA5-B299-DDBF-EBDE-44232068F833}"/>
                    </a:ext>
                  </a:extLst>
                </p14:cNvPr>
                <p14:cNvContentPartPr/>
                <p14:nvPr/>
              </p14:nvContentPartPr>
              <p14:xfrm>
                <a:off x="10732086" y="3322605"/>
                <a:ext cx="322920" cy="23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C45FA5-B299-DDBF-EBDE-44232068F83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23086" y="3313605"/>
                  <a:ext cx="34056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B8FA2C68-8CEE-C549-AAB5-5B61E42D634B}"/>
                  </a:ext>
                </a:extLst>
              </p14:cNvPr>
              <p14:cNvContentPartPr/>
              <p14:nvPr/>
            </p14:nvContentPartPr>
            <p14:xfrm>
              <a:off x="10710126" y="3184725"/>
              <a:ext cx="338400" cy="13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B8FA2C68-8CEE-C549-AAB5-5B61E42D634B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701486" y="3176085"/>
                <a:ext cx="35604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2CBCA2E-53C1-2A74-75B6-18C91CADEA26}"/>
              </a:ext>
            </a:extLst>
          </p:cNvPr>
          <p:cNvGrpSpPr/>
          <p:nvPr/>
        </p:nvGrpSpPr>
        <p:grpSpPr>
          <a:xfrm>
            <a:off x="4181166" y="4267004"/>
            <a:ext cx="3090600" cy="627721"/>
            <a:chOff x="4181166" y="4267004"/>
            <a:chExt cx="3090600" cy="6277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3848E7-EAD7-3395-3E0A-246F9DA827B5}"/>
                    </a:ext>
                  </a:extLst>
                </p14:cNvPr>
                <p14:cNvContentPartPr/>
                <p14:nvPr/>
              </p14:nvContentPartPr>
              <p14:xfrm>
                <a:off x="4181166" y="4536885"/>
                <a:ext cx="525240" cy="357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3848E7-EAD7-3395-3E0A-246F9DA827B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72166" y="4527885"/>
                  <a:ext cx="542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9DD988-1C5A-846B-4387-6A13C89E4C1A}"/>
                    </a:ext>
                  </a:extLst>
                </p14:cNvPr>
                <p14:cNvContentPartPr/>
                <p14:nvPr/>
              </p14:nvContentPartPr>
              <p14:xfrm>
                <a:off x="4210326" y="4368765"/>
                <a:ext cx="499320" cy="51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9DD988-1C5A-846B-4387-6A13C89E4C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01686" y="4359765"/>
                  <a:ext cx="51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D086582-206D-B260-86FC-8476E2636C72}"/>
                    </a:ext>
                  </a:extLst>
                </p14:cNvPr>
                <p14:cNvContentPartPr/>
                <p14:nvPr/>
              </p14:nvContentPartPr>
              <p14:xfrm>
                <a:off x="4953726" y="4572165"/>
                <a:ext cx="226800" cy="251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D086582-206D-B260-86FC-8476E2636C7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944726" y="4563525"/>
                  <a:ext cx="2444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9CA332-7BBD-4ADC-78FD-D88C306B3FDE}"/>
                    </a:ext>
                  </a:extLst>
                </p14:cNvPr>
                <p14:cNvContentPartPr/>
                <p14:nvPr/>
              </p14:nvContentPartPr>
              <p14:xfrm>
                <a:off x="4810446" y="4568205"/>
                <a:ext cx="379080" cy="27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9CA332-7BBD-4ADC-78FD-D88C306B3FD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01446" y="4559205"/>
                  <a:ext cx="396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D76D4EA-0B2B-D222-C34A-C80638209C2A}"/>
                    </a:ext>
                  </a:extLst>
                </p14:cNvPr>
                <p14:cNvContentPartPr/>
                <p14:nvPr/>
              </p14:nvContentPartPr>
              <p14:xfrm>
                <a:off x="5376366" y="4513125"/>
                <a:ext cx="274680" cy="284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D76D4EA-0B2B-D222-C34A-C80638209C2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67726" y="4504125"/>
                  <a:ext cx="2923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E40C30-752D-8B30-CC89-CFED7A7E1E00}"/>
                    </a:ext>
                  </a:extLst>
                </p14:cNvPr>
                <p14:cNvContentPartPr/>
                <p14:nvPr/>
              </p14:nvContentPartPr>
              <p14:xfrm>
                <a:off x="5444406" y="4624725"/>
                <a:ext cx="168120" cy="36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E40C30-752D-8B30-CC89-CFED7A7E1E0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35766" y="4616085"/>
                  <a:ext cx="1857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CB3829-2BBE-9FDB-C113-ACAC0C214575}"/>
                    </a:ext>
                  </a:extLst>
                </p14:cNvPr>
                <p14:cNvContentPartPr/>
                <p14:nvPr/>
              </p14:nvContentPartPr>
              <p14:xfrm>
                <a:off x="5425686" y="4499445"/>
                <a:ext cx="205200" cy="18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CB3829-2BBE-9FDB-C113-ACAC0C2145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16686" y="4490445"/>
                  <a:ext cx="22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CC8E75-0903-8983-6BB4-D670CC992F66}"/>
                    </a:ext>
                  </a:extLst>
                </p14:cNvPr>
                <p14:cNvContentPartPr/>
                <p14:nvPr/>
              </p14:nvContentPartPr>
              <p14:xfrm>
                <a:off x="5365566" y="4328805"/>
                <a:ext cx="333000" cy="55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CC8E75-0903-8983-6BB4-D670CC992F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356566" y="4319805"/>
                  <a:ext cx="350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33C06DA-23E2-D709-7C7A-D9F67C06757F}"/>
                    </a:ext>
                  </a:extLst>
                </p14:cNvPr>
                <p14:cNvContentPartPr/>
                <p14:nvPr/>
              </p14:nvContentPartPr>
              <p14:xfrm>
                <a:off x="6001686" y="4595205"/>
                <a:ext cx="284040" cy="47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33C06DA-23E2-D709-7C7A-D9F67C0675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992686" y="4586205"/>
                  <a:ext cx="301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9FE4F0-82DF-0ECD-AEF2-80A35F6F9677}"/>
                    </a:ext>
                  </a:extLst>
                </p14:cNvPr>
                <p14:cNvContentPartPr/>
                <p14:nvPr/>
              </p14:nvContentPartPr>
              <p14:xfrm>
                <a:off x="5998086" y="4743885"/>
                <a:ext cx="326520" cy="17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9FE4F0-82DF-0ECD-AEF2-80A35F6F967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89086" y="4734885"/>
                  <a:ext cx="34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8EE5302-18E8-70F9-42D7-2E5EFAFDD6FD}"/>
                    </a:ext>
                  </a:extLst>
                </p14:cNvPr>
                <p14:cNvContentPartPr/>
                <p14:nvPr/>
              </p14:nvContentPartPr>
              <p14:xfrm>
                <a:off x="6908166" y="4528004"/>
                <a:ext cx="303840" cy="349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8EE5302-18E8-70F9-42D7-2E5EFAFDD6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99526" y="4519004"/>
                  <a:ext cx="32148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F97AA60-6BE1-F27A-20B2-EEFBDC7937EC}"/>
                    </a:ext>
                  </a:extLst>
                </p14:cNvPr>
                <p14:cNvContentPartPr/>
                <p14:nvPr/>
              </p14:nvContentPartPr>
              <p14:xfrm>
                <a:off x="6826446" y="4429364"/>
                <a:ext cx="445320" cy="32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F97AA60-6BE1-F27A-20B2-EEFBDC7937E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817806" y="4420364"/>
                  <a:ext cx="462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E49A655-3EA0-33B7-2133-CF72501D4DC5}"/>
                    </a:ext>
                  </a:extLst>
                </p14:cNvPr>
                <p14:cNvContentPartPr/>
                <p14:nvPr/>
              </p14:nvContentPartPr>
              <p14:xfrm>
                <a:off x="6951006" y="4267004"/>
                <a:ext cx="101880" cy="86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E49A655-3EA0-33B7-2133-CF72501D4DC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42366" y="4258004"/>
                  <a:ext cx="11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AD0ABDF-DB89-346A-0141-E1EE52DB60F3}"/>
                    </a:ext>
                  </a:extLst>
                </p14:cNvPr>
                <p14:cNvContentPartPr/>
                <p14:nvPr/>
              </p14:nvContentPartPr>
              <p14:xfrm>
                <a:off x="6551766" y="4660725"/>
                <a:ext cx="219600" cy="44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AD0ABDF-DB89-346A-0141-E1EE52DB60F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543126" y="4652085"/>
                  <a:ext cx="2372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D59324F-501C-7EC9-F16B-0C99FC03D5AB}"/>
              </a:ext>
            </a:extLst>
          </p:cNvPr>
          <p:cNvGrpSpPr/>
          <p:nvPr/>
        </p:nvGrpSpPr>
        <p:grpSpPr>
          <a:xfrm>
            <a:off x="6758406" y="2391285"/>
            <a:ext cx="3527640" cy="490680"/>
            <a:chOff x="6758406" y="2391285"/>
            <a:chExt cx="352764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E73F47-BE6A-0D93-5B3F-BA8EA514B21B}"/>
                    </a:ext>
                  </a:extLst>
                </p14:cNvPr>
                <p14:cNvContentPartPr/>
                <p14:nvPr/>
              </p14:nvContentPartPr>
              <p14:xfrm>
                <a:off x="6758406" y="2666325"/>
                <a:ext cx="626760" cy="132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E73F47-BE6A-0D93-5B3F-BA8EA514B21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749406" y="2657685"/>
                  <a:ext cx="6444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955C3D9-1E49-CC03-F92A-892DD4F05707}"/>
                    </a:ext>
                  </a:extLst>
                </p14:cNvPr>
                <p14:cNvContentPartPr/>
                <p14:nvPr/>
              </p14:nvContentPartPr>
              <p14:xfrm>
                <a:off x="7407126" y="2665605"/>
                <a:ext cx="558720" cy="216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955C3D9-1E49-CC03-F92A-892DD4F057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398126" y="2656605"/>
                  <a:ext cx="576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5552EE-F53C-BCDE-DECD-0CDABCADFEAE}"/>
                    </a:ext>
                  </a:extLst>
                </p14:cNvPr>
                <p14:cNvContentPartPr/>
                <p14:nvPr/>
              </p14:nvContentPartPr>
              <p14:xfrm>
                <a:off x="8178246" y="2391285"/>
                <a:ext cx="2107800" cy="433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5552EE-F53C-BCDE-DECD-0CDABCADFE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69606" y="2382645"/>
                  <a:ext cx="21254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3C9490-0678-43B0-150B-1FAD8B7E0ADD}"/>
                    </a:ext>
                  </a:extLst>
                </p14:cNvPr>
                <p14:cNvContentPartPr/>
                <p14:nvPr/>
              </p14:nvContentPartPr>
              <p14:xfrm>
                <a:off x="9840366" y="2502885"/>
                <a:ext cx="31680" cy="3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3C9490-0678-43B0-150B-1FAD8B7E0A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31366" y="2494245"/>
                  <a:ext cx="49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F7C6325-FA32-DDB4-4E00-93B42056E38B}"/>
                    </a:ext>
                  </a:extLst>
                </p14:cNvPr>
                <p14:cNvContentPartPr/>
                <p14:nvPr/>
              </p14:nvContentPartPr>
              <p14:xfrm>
                <a:off x="9486126" y="2468325"/>
                <a:ext cx="511200" cy="60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F7C6325-FA32-DDB4-4E00-93B42056E38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77486" y="2459685"/>
                  <a:ext cx="5288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AF81835-26DF-E237-0CAB-C21C12304E70}"/>
              </a:ext>
            </a:extLst>
          </p:cNvPr>
          <p:cNvGrpSpPr/>
          <p:nvPr/>
        </p:nvGrpSpPr>
        <p:grpSpPr>
          <a:xfrm>
            <a:off x="5370246" y="5011725"/>
            <a:ext cx="4226040" cy="521280"/>
            <a:chOff x="5370246" y="5011725"/>
            <a:chExt cx="422604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CC23F94-70B4-3852-4F9C-D507325D2F21}"/>
                    </a:ext>
                  </a:extLst>
                </p14:cNvPr>
                <p14:cNvContentPartPr/>
                <p14:nvPr/>
              </p14:nvContentPartPr>
              <p14:xfrm>
                <a:off x="5482926" y="5090565"/>
                <a:ext cx="366120" cy="318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CC23F94-70B4-3852-4F9C-D507325D2F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73926" y="5081565"/>
                  <a:ext cx="3837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6CCAA47-2D10-AB21-1665-4A714B69EBC6}"/>
                    </a:ext>
                  </a:extLst>
                </p14:cNvPr>
                <p14:cNvContentPartPr/>
                <p14:nvPr/>
              </p14:nvContentPartPr>
              <p14:xfrm>
                <a:off x="5370246" y="5014965"/>
                <a:ext cx="250920" cy="210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6CCAA47-2D10-AB21-1665-4A714B69EB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361246" y="5005965"/>
                  <a:ext cx="26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34B321-351E-A005-3CCC-5D5D5A540BAC}"/>
                    </a:ext>
                  </a:extLst>
                </p14:cNvPr>
                <p14:cNvContentPartPr/>
                <p14:nvPr/>
              </p14:nvContentPartPr>
              <p14:xfrm>
                <a:off x="6060366" y="5340405"/>
                <a:ext cx="454680" cy="192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34B321-351E-A005-3CCC-5D5D5A540BA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51366" y="5331765"/>
                  <a:ext cx="4723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CC9254-7866-335B-273A-60CA19112067}"/>
                    </a:ext>
                  </a:extLst>
                </p14:cNvPr>
                <p14:cNvContentPartPr/>
                <p14:nvPr/>
              </p14:nvContentPartPr>
              <p14:xfrm>
                <a:off x="6553206" y="5377845"/>
                <a:ext cx="36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CC9254-7866-335B-273A-60CA1911206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544206" y="5368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06B9D48-D3D0-151B-9048-5F05B54B4FC9}"/>
                    </a:ext>
                  </a:extLst>
                </p14:cNvPr>
                <p14:cNvContentPartPr/>
                <p14:nvPr/>
              </p14:nvContentPartPr>
              <p14:xfrm>
                <a:off x="6535566" y="5336805"/>
                <a:ext cx="541800" cy="18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06B9D48-D3D0-151B-9048-5F05B54B4FC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526566" y="5328165"/>
                  <a:ext cx="55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D9874F-E084-0DC5-3520-5EFE94BA3999}"/>
                    </a:ext>
                  </a:extLst>
                </p14:cNvPr>
                <p14:cNvContentPartPr/>
                <p14:nvPr/>
              </p14:nvContentPartPr>
              <p14:xfrm>
                <a:off x="7403886" y="5011725"/>
                <a:ext cx="2192400" cy="485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D9874F-E084-0DC5-3520-5EFE94BA399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95246" y="5003085"/>
                  <a:ext cx="22100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C255511-9852-AA42-CD8D-C04723EEA4CD}"/>
                    </a:ext>
                  </a:extLst>
                </p14:cNvPr>
                <p14:cNvContentPartPr/>
                <p14:nvPr/>
              </p14:nvContentPartPr>
              <p14:xfrm>
                <a:off x="9110286" y="5137725"/>
                <a:ext cx="66600" cy="75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C255511-9852-AA42-CD8D-C04723EEA4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101286" y="5129085"/>
                  <a:ext cx="84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B24682D-4581-2C17-7B23-0C64FAD4741F}"/>
                    </a:ext>
                  </a:extLst>
                </p14:cNvPr>
                <p14:cNvContentPartPr/>
                <p14:nvPr/>
              </p14:nvContentPartPr>
              <p14:xfrm>
                <a:off x="8763606" y="5061405"/>
                <a:ext cx="511920" cy="54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B24682D-4581-2C17-7B23-0C64FAD4741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754966" y="5052765"/>
                  <a:ext cx="529560" cy="7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780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9DCD70-6B34-9506-E53E-FEB812B171DB}"/>
              </a:ext>
            </a:extLst>
          </p:cNvPr>
          <p:cNvGrpSpPr/>
          <p:nvPr/>
        </p:nvGrpSpPr>
        <p:grpSpPr>
          <a:xfrm>
            <a:off x="895446" y="184845"/>
            <a:ext cx="1141200" cy="578160"/>
            <a:chOff x="895446" y="184845"/>
            <a:chExt cx="114120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F0634B4-FFBB-6E5C-CB8D-605D416ADE84}"/>
                    </a:ext>
                  </a:extLst>
                </p14:cNvPr>
                <p14:cNvContentPartPr/>
                <p14:nvPr/>
              </p14:nvContentPartPr>
              <p14:xfrm>
                <a:off x="915966" y="354765"/>
                <a:ext cx="361440" cy="408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F0634B4-FFBB-6E5C-CB8D-605D416ADE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7326" y="346125"/>
                  <a:ext cx="37908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6CE0C17-518F-FBDD-47A3-32C23C4754D2}"/>
                    </a:ext>
                  </a:extLst>
                </p14:cNvPr>
                <p14:cNvContentPartPr/>
                <p14:nvPr/>
              </p14:nvContentPartPr>
              <p14:xfrm>
                <a:off x="895446" y="254685"/>
                <a:ext cx="400320" cy="43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6CE0C17-518F-FBDD-47A3-32C23C4754D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6806" y="246045"/>
                  <a:ext cx="41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8B2B70B-372E-67F2-9BAC-510344BD9781}"/>
                    </a:ext>
                  </a:extLst>
                </p14:cNvPr>
                <p14:cNvContentPartPr/>
                <p14:nvPr/>
              </p14:nvContentPartPr>
              <p14:xfrm>
                <a:off x="1419246" y="475005"/>
                <a:ext cx="181800" cy="16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8B2B70B-372E-67F2-9BAC-510344BD978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0606" y="466005"/>
                  <a:ext cx="199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91EED8-02F7-A4F9-1AB3-2AC5B5223A30}"/>
                    </a:ext>
                  </a:extLst>
                </p14:cNvPr>
                <p14:cNvContentPartPr/>
                <p14:nvPr/>
              </p14:nvContentPartPr>
              <p14:xfrm>
                <a:off x="1400166" y="440805"/>
                <a:ext cx="254520" cy="21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91EED8-02F7-A4F9-1AB3-2AC5B5223A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526" y="432165"/>
                  <a:ext cx="272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A1C57D-BFD2-BEF4-E1A5-7F40BB31067C}"/>
                    </a:ext>
                  </a:extLst>
                </p14:cNvPr>
                <p14:cNvContentPartPr/>
                <p14:nvPr/>
              </p14:nvContentPartPr>
              <p14:xfrm>
                <a:off x="1794726" y="388605"/>
                <a:ext cx="169920" cy="35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A1C57D-BFD2-BEF4-E1A5-7F40BB3106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85726" y="379965"/>
                  <a:ext cx="1875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A3CE76-B6F8-030E-C645-7F11F336A791}"/>
                    </a:ext>
                  </a:extLst>
                </p14:cNvPr>
                <p14:cNvContentPartPr/>
                <p14:nvPr/>
              </p14:nvContentPartPr>
              <p14:xfrm>
                <a:off x="1785726" y="531165"/>
                <a:ext cx="199080" cy="3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A3CE76-B6F8-030E-C645-7F11F336A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77086" y="522165"/>
                  <a:ext cx="21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6EB8C2-2EA3-CA7D-7A3B-A5A03AA9C69A}"/>
                    </a:ext>
                  </a:extLst>
                </p14:cNvPr>
                <p14:cNvContentPartPr/>
                <p14:nvPr/>
              </p14:nvContentPartPr>
              <p14:xfrm>
                <a:off x="1806966" y="334965"/>
                <a:ext cx="219600" cy="41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6EB8C2-2EA3-CA7D-7A3B-A5A03AA9C6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97966" y="325965"/>
                  <a:ext cx="2372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1309EA-2048-ED1B-595A-84818296104A}"/>
                    </a:ext>
                  </a:extLst>
                </p14:cNvPr>
                <p14:cNvContentPartPr/>
                <p14:nvPr/>
              </p14:nvContentPartPr>
              <p14:xfrm>
                <a:off x="1706526" y="184845"/>
                <a:ext cx="330120" cy="76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1309EA-2048-ED1B-595A-84818296104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97886" y="176205"/>
                  <a:ext cx="34776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7C1311-6CEF-C6E4-43A2-AE0147FC7E00}"/>
              </a:ext>
            </a:extLst>
          </p:cNvPr>
          <p:cNvGrpSpPr/>
          <p:nvPr/>
        </p:nvGrpSpPr>
        <p:grpSpPr>
          <a:xfrm>
            <a:off x="2322486" y="111405"/>
            <a:ext cx="1148760" cy="545400"/>
            <a:chOff x="2322486" y="111405"/>
            <a:chExt cx="114876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0B8B77-7B48-9C12-7503-48E94C6F239E}"/>
                    </a:ext>
                  </a:extLst>
                </p14:cNvPr>
                <p14:cNvContentPartPr/>
                <p14:nvPr/>
              </p14:nvContentPartPr>
              <p14:xfrm>
                <a:off x="2322486" y="431445"/>
                <a:ext cx="244800" cy="2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0B8B77-7B48-9C12-7503-48E94C6F23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13846" y="422805"/>
                  <a:ext cx="262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E1464E5-3C94-E846-6687-406271A1B2AE}"/>
                    </a:ext>
                  </a:extLst>
                </p14:cNvPr>
                <p14:cNvContentPartPr/>
                <p14:nvPr/>
              </p14:nvContentPartPr>
              <p14:xfrm>
                <a:off x="2352366" y="540525"/>
                <a:ext cx="178920" cy="2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E1464E5-3C94-E846-6687-406271A1B2A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3726" y="531525"/>
                  <a:ext cx="196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A7F828-008C-68F8-F8BE-314F63F1B522}"/>
                    </a:ext>
                  </a:extLst>
                </p14:cNvPr>
                <p14:cNvContentPartPr/>
                <p14:nvPr/>
              </p14:nvContentPartPr>
              <p14:xfrm>
                <a:off x="2816046" y="477885"/>
                <a:ext cx="235440" cy="3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A7F828-008C-68F8-F8BE-314F63F1B5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7046" y="468885"/>
                  <a:ext cx="253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E45047-55A9-4C69-7CF1-4E8C165BF03C}"/>
                    </a:ext>
                  </a:extLst>
                </p14:cNvPr>
                <p14:cNvContentPartPr/>
                <p14:nvPr/>
              </p14:nvContentPartPr>
              <p14:xfrm>
                <a:off x="3173526" y="331005"/>
                <a:ext cx="212760" cy="32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E45047-55A9-4C69-7CF1-4E8C165BF0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64886" y="322365"/>
                  <a:ext cx="230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49BF7DC-06CB-EF40-4075-B776D0E80AED}"/>
                    </a:ext>
                  </a:extLst>
                </p14:cNvPr>
                <p14:cNvContentPartPr/>
                <p14:nvPr/>
              </p14:nvContentPartPr>
              <p14:xfrm>
                <a:off x="3066966" y="252885"/>
                <a:ext cx="40428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49BF7DC-06CB-EF40-4075-B776D0E80A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8326" y="243885"/>
                  <a:ext cx="4219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AB118B-0FC3-5383-5439-79DF8F0BE55D}"/>
                    </a:ext>
                  </a:extLst>
                </p14:cNvPr>
                <p14:cNvContentPartPr/>
                <p14:nvPr/>
              </p14:nvContentPartPr>
              <p14:xfrm>
                <a:off x="3219246" y="111405"/>
                <a:ext cx="70200" cy="7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AB118B-0FC3-5383-5439-79DF8F0BE5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10246" y="102765"/>
                  <a:ext cx="8784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199B557-22BC-DC37-D618-814F5ED43A75}"/>
              </a:ext>
            </a:extLst>
          </p:cNvPr>
          <p:cNvGrpSpPr/>
          <p:nvPr/>
        </p:nvGrpSpPr>
        <p:grpSpPr>
          <a:xfrm>
            <a:off x="3176046" y="892965"/>
            <a:ext cx="4145400" cy="498600"/>
            <a:chOff x="3176046" y="892965"/>
            <a:chExt cx="4145400" cy="49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362D46C-AF04-1C3D-74F8-9CEFD12A16BB}"/>
                    </a:ext>
                  </a:extLst>
                </p14:cNvPr>
                <p14:cNvContentPartPr/>
                <p14:nvPr/>
              </p14:nvContentPartPr>
              <p14:xfrm>
                <a:off x="3244446" y="915285"/>
                <a:ext cx="319320" cy="29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362D46C-AF04-1C3D-74F8-9CEFD12A16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5446" y="906645"/>
                  <a:ext cx="336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54D9C4-7317-DAE3-431A-CE496CFC02C5}"/>
                    </a:ext>
                  </a:extLst>
                </p14:cNvPr>
                <p14:cNvContentPartPr/>
                <p14:nvPr/>
              </p14:nvContentPartPr>
              <p14:xfrm>
                <a:off x="3176046" y="892965"/>
                <a:ext cx="199080" cy="18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54D9C4-7317-DAE3-431A-CE496CFC02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67406" y="884325"/>
                  <a:ext cx="216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2672315-8149-783B-F977-2C33A0E32032}"/>
                    </a:ext>
                  </a:extLst>
                </p14:cNvPr>
                <p14:cNvContentPartPr/>
                <p14:nvPr/>
              </p14:nvContentPartPr>
              <p14:xfrm>
                <a:off x="3605166" y="941205"/>
                <a:ext cx="333000" cy="450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2672315-8149-783B-F977-2C33A0E320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96526" y="932205"/>
                  <a:ext cx="35064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25C7B82-482C-BB8C-0DE4-6BDCFEC9D938}"/>
                    </a:ext>
                  </a:extLst>
                </p14:cNvPr>
                <p14:cNvContentPartPr/>
                <p14:nvPr/>
              </p14:nvContentPartPr>
              <p14:xfrm>
                <a:off x="3673566" y="1069725"/>
                <a:ext cx="55440" cy="44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25C7B82-482C-BB8C-0DE4-6BDCFEC9D9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64566" y="1061085"/>
                  <a:ext cx="73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F7426B-2559-4A79-85CB-E2DEB7D4B2EE}"/>
                    </a:ext>
                  </a:extLst>
                </p14:cNvPr>
                <p14:cNvContentPartPr/>
                <p14:nvPr/>
              </p14:nvContentPartPr>
              <p14:xfrm>
                <a:off x="4155966" y="911685"/>
                <a:ext cx="601920" cy="396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F7426B-2559-4A79-85CB-E2DEB7D4B2E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47326" y="902685"/>
                  <a:ext cx="6195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E910C4E-B5E8-4E08-7D19-D1E8BC742F7E}"/>
                    </a:ext>
                  </a:extLst>
                </p14:cNvPr>
                <p14:cNvContentPartPr/>
                <p14:nvPr/>
              </p14:nvContentPartPr>
              <p14:xfrm>
                <a:off x="4634766" y="109960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E910C4E-B5E8-4E08-7D19-D1E8BC742F7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26126" y="1090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2A12EE-B32E-F467-40B1-FF94D9A7AC6F}"/>
                    </a:ext>
                  </a:extLst>
                </p14:cNvPr>
                <p14:cNvContentPartPr/>
                <p14:nvPr/>
              </p14:nvContentPartPr>
              <p14:xfrm>
                <a:off x="4166766" y="1075125"/>
                <a:ext cx="334800" cy="9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2A12EE-B32E-F467-40B1-FF94D9A7AC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58126" y="1066125"/>
                  <a:ext cx="35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8AAA0A-B4CD-F4BC-B5BB-1AD28F5D7634}"/>
                    </a:ext>
                  </a:extLst>
                </p14:cNvPr>
                <p14:cNvContentPartPr/>
                <p14:nvPr/>
              </p14:nvContentPartPr>
              <p14:xfrm>
                <a:off x="4965606" y="1100325"/>
                <a:ext cx="331920" cy="15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8AAA0A-B4CD-F4BC-B5BB-1AD28F5D763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56966" y="1091325"/>
                  <a:ext cx="349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CAE713B-FD32-BA6B-7A4D-390265CF1919}"/>
                    </a:ext>
                  </a:extLst>
                </p14:cNvPr>
                <p14:cNvContentPartPr/>
                <p14:nvPr/>
              </p14:nvContentPartPr>
              <p14:xfrm>
                <a:off x="5109246" y="1031565"/>
                <a:ext cx="60480" cy="2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CAE713B-FD32-BA6B-7A4D-390265CF19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0606" y="1022565"/>
                  <a:ext cx="78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9366AD-EE48-A861-64F9-0C422B95AAC5}"/>
                    </a:ext>
                  </a:extLst>
                </p14:cNvPr>
                <p14:cNvContentPartPr/>
                <p14:nvPr/>
              </p14:nvContentPartPr>
              <p14:xfrm>
                <a:off x="5540166" y="1081245"/>
                <a:ext cx="725760" cy="19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9366AD-EE48-A861-64F9-0C422B95AA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31526" y="1072245"/>
                  <a:ext cx="743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536988-EA1B-D03B-7454-F026D995AF0C}"/>
                    </a:ext>
                  </a:extLst>
                </p14:cNvPr>
                <p14:cNvContentPartPr/>
                <p14:nvPr/>
              </p14:nvContentPartPr>
              <p14:xfrm>
                <a:off x="6306246" y="1072245"/>
                <a:ext cx="127440" cy="57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536988-EA1B-D03B-7454-F026D995AF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97606" y="1063245"/>
                  <a:ext cx="145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EA3B32A-A9C8-6963-5402-94A0E47B976A}"/>
                    </a:ext>
                  </a:extLst>
                </p14:cNvPr>
                <p14:cNvContentPartPr/>
                <p14:nvPr/>
              </p14:nvContentPartPr>
              <p14:xfrm>
                <a:off x="6493806" y="998805"/>
                <a:ext cx="827640" cy="338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EA3B32A-A9C8-6963-5402-94A0E47B976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84806" y="989805"/>
                  <a:ext cx="845280" cy="35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56E3E57-3ABC-413D-475C-A1F7F93D1738}"/>
              </a:ext>
            </a:extLst>
          </p:cNvPr>
          <p:cNvGrpSpPr/>
          <p:nvPr/>
        </p:nvGrpSpPr>
        <p:grpSpPr>
          <a:xfrm>
            <a:off x="1766646" y="1146405"/>
            <a:ext cx="352440" cy="896760"/>
            <a:chOff x="1766646" y="1146405"/>
            <a:chExt cx="352440" cy="89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C62EDD4-49B9-E072-C7E8-220B5FD88FD1}"/>
                    </a:ext>
                  </a:extLst>
                </p14:cNvPr>
                <p14:cNvContentPartPr/>
                <p14:nvPr/>
              </p14:nvContentPartPr>
              <p14:xfrm>
                <a:off x="1826406" y="1179525"/>
                <a:ext cx="292680" cy="863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C62EDD4-49B9-E072-C7E8-220B5FD88FD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7766" y="1170885"/>
                  <a:ext cx="31032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BD0122-0735-0B7A-DF32-12D863F30D6F}"/>
                    </a:ext>
                  </a:extLst>
                </p14:cNvPr>
                <p14:cNvContentPartPr/>
                <p14:nvPr/>
              </p14:nvContentPartPr>
              <p14:xfrm>
                <a:off x="1766646" y="1146405"/>
                <a:ext cx="189360" cy="20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BD0122-0735-0B7A-DF32-12D863F30D6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758006" y="1137765"/>
                  <a:ext cx="20700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A376094-DC99-38F5-169D-04F4D7DBF82C}"/>
              </a:ext>
            </a:extLst>
          </p:cNvPr>
          <p:cNvGrpSpPr/>
          <p:nvPr/>
        </p:nvGrpSpPr>
        <p:grpSpPr>
          <a:xfrm>
            <a:off x="2178846" y="1610445"/>
            <a:ext cx="4086000" cy="592920"/>
            <a:chOff x="2178846" y="1610445"/>
            <a:chExt cx="408600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AF135E3-02CD-DA01-A01C-36F023C11A2E}"/>
                    </a:ext>
                  </a:extLst>
                </p14:cNvPr>
                <p14:cNvContentPartPr/>
                <p14:nvPr/>
              </p14:nvContentPartPr>
              <p14:xfrm>
                <a:off x="2178846" y="1660485"/>
                <a:ext cx="999000" cy="542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AF135E3-02CD-DA01-A01C-36F023C11A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0206" y="1651485"/>
                  <a:ext cx="101664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4A1629C-9C06-BEBA-4F64-D210B019A052}"/>
                    </a:ext>
                  </a:extLst>
                </p14:cNvPr>
                <p14:cNvContentPartPr/>
                <p14:nvPr/>
              </p14:nvContentPartPr>
              <p14:xfrm>
                <a:off x="2374326" y="1881885"/>
                <a:ext cx="322200" cy="33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4A1629C-9C06-BEBA-4F64-D210B019A0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65686" y="1872885"/>
                  <a:ext cx="339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43BF85B-4710-64E7-BFF7-C87A1A4BE0DD}"/>
                    </a:ext>
                  </a:extLst>
                </p14:cNvPr>
                <p14:cNvContentPartPr/>
                <p14:nvPr/>
              </p14:nvContentPartPr>
              <p14:xfrm>
                <a:off x="3594006" y="1797285"/>
                <a:ext cx="156960" cy="266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43BF85B-4710-64E7-BFF7-C87A1A4BE0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5006" y="1788285"/>
                  <a:ext cx="174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37D9B9C-B580-A371-665C-57CEDF2B6A9E}"/>
                    </a:ext>
                  </a:extLst>
                </p14:cNvPr>
                <p14:cNvContentPartPr/>
                <p14:nvPr/>
              </p14:nvContentPartPr>
              <p14:xfrm>
                <a:off x="3659166" y="1932285"/>
                <a:ext cx="153720" cy="5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37D9B9C-B580-A371-665C-57CEDF2B6A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50166" y="1923285"/>
                  <a:ext cx="171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621759-3B7B-40C9-99E4-F519DCFA833F}"/>
                    </a:ext>
                  </a:extLst>
                </p14:cNvPr>
                <p14:cNvContentPartPr/>
                <p14:nvPr/>
              </p14:nvContentPartPr>
              <p14:xfrm>
                <a:off x="3636126" y="1830765"/>
                <a:ext cx="186480" cy="27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621759-3B7B-40C9-99E4-F519DCFA83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27126" y="1822125"/>
                  <a:ext cx="204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E99C93-C8C9-9D63-F905-05F2E526FB3B}"/>
                    </a:ext>
                  </a:extLst>
                </p14:cNvPr>
                <p14:cNvContentPartPr/>
                <p14:nvPr/>
              </p14:nvContentPartPr>
              <p14:xfrm>
                <a:off x="3556926" y="1722405"/>
                <a:ext cx="22716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E99C93-C8C9-9D63-F905-05F2E526FB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47926" y="1713765"/>
                  <a:ext cx="24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35CD47-BC86-4479-3ABC-5AF80AA8897B}"/>
                    </a:ext>
                  </a:extLst>
                </p14:cNvPr>
                <p14:cNvContentPartPr/>
                <p14:nvPr/>
              </p14:nvContentPartPr>
              <p14:xfrm>
                <a:off x="4068846" y="1623405"/>
                <a:ext cx="1261800" cy="487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35CD47-BC86-4479-3ABC-5AF80AA889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59846" y="1614405"/>
                  <a:ext cx="127944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8602AC-8950-33DA-C3B5-1248DDA95677}"/>
                    </a:ext>
                  </a:extLst>
                </p14:cNvPr>
                <p14:cNvContentPartPr/>
                <p14:nvPr/>
              </p14:nvContentPartPr>
              <p14:xfrm>
                <a:off x="5132646" y="1711965"/>
                <a:ext cx="318960" cy="3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8602AC-8950-33DA-C3B5-1248DDA956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23646" y="1702965"/>
                  <a:ext cx="336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996F8DB-643E-4050-630E-24C662237DF8}"/>
                    </a:ext>
                  </a:extLst>
                </p14:cNvPr>
                <p14:cNvContentPartPr/>
                <p14:nvPr/>
              </p14:nvContentPartPr>
              <p14:xfrm>
                <a:off x="5606406" y="1610445"/>
                <a:ext cx="658440" cy="41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996F8DB-643E-4050-630E-24C662237D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97406" y="1601805"/>
                  <a:ext cx="67608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6E861B1-B399-865D-CEB6-D62DF0228A4D}"/>
              </a:ext>
            </a:extLst>
          </p:cNvPr>
          <p:cNvGrpSpPr/>
          <p:nvPr/>
        </p:nvGrpSpPr>
        <p:grpSpPr>
          <a:xfrm>
            <a:off x="6469686" y="1424685"/>
            <a:ext cx="1756800" cy="801000"/>
            <a:chOff x="6469686" y="1424685"/>
            <a:chExt cx="175680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5C2169B-796B-88F0-1143-7431811505C2}"/>
                    </a:ext>
                  </a:extLst>
                </p14:cNvPr>
                <p14:cNvContentPartPr/>
                <p14:nvPr/>
              </p14:nvContentPartPr>
              <p14:xfrm>
                <a:off x="6469686" y="1424685"/>
                <a:ext cx="1756800" cy="801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5C2169B-796B-88F0-1143-7431811505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60686" y="1416045"/>
                  <a:ext cx="177444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2F9EE77-1CCF-69F4-EC8E-5CABD6274B64}"/>
                    </a:ext>
                  </a:extLst>
                </p14:cNvPr>
                <p14:cNvContentPartPr/>
                <p14:nvPr/>
              </p14:nvContentPartPr>
              <p14:xfrm>
                <a:off x="7663806" y="1656165"/>
                <a:ext cx="80280" cy="51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2F9EE77-1CCF-69F4-EC8E-5CABD6274B6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54806" y="1647165"/>
                  <a:ext cx="97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3EF3405-C4A8-2873-9373-7716970C344F}"/>
                    </a:ext>
                  </a:extLst>
                </p14:cNvPr>
                <p14:cNvContentPartPr/>
                <p14:nvPr/>
              </p14:nvContentPartPr>
              <p14:xfrm>
                <a:off x="7245126" y="1499925"/>
                <a:ext cx="611280" cy="142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3EF3405-C4A8-2873-9373-7716970C344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36486" y="1491285"/>
                  <a:ext cx="6289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2DE938-EF53-58AE-D907-18416B7DB151}"/>
              </a:ext>
            </a:extLst>
          </p:cNvPr>
          <p:cNvGrpSpPr/>
          <p:nvPr/>
        </p:nvGrpSpPr>
        <p:grpSpPr>
          <a:xfrm>
            <a:off x="8618166" y="1452765"/>
            <a:ext cx="1552680" cy="659880"/>
            <a:chOff x="8618166" y="1452765"/>
            <a:chExt cx="1552680" cy="65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96D962-5284-54DA-F8C7-458A5EDF16AE}"/>
                    </a:ext>
                  </a:extLst>
                </p14:cNvPr>
                <p14:cNvContentPartPr/>
                <p14:nvPr/>
              </p14:nvContentPartPr>
              <p14:xfrm>
                <a:off x="8618166" y="1459965"/>
                <a:ext cx="1552680" cy="65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96D962-5284-54DA-F8C7-458A5EDF16A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609166" y="1450965"/>
                  <a:ext cx="1570320" cy="67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8DE824-776E-04E6-9D4F-15FE3E3DBB8B}"/>
                    </a:ext>
                  </a:extLst>
                </p14:cNvPr>
                <p14:cNvContentPartPr/>
                <p14:nvPr/>
              </p14:nvContentPartPr>
              <p14:xfrm>
                <a:off x="9139086" y="1452765"/>
                <a:ext cx="62280" cy="12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8DE824-776E-04E6-9D4F-15FE3E3DBB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30446" y="1443765"/>
                  <a:ext cx="799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261194-44DB-37CD-A525-DC32E8BA77ED}"/>
              </a:ext>
            </a:extLst>
          </p:cNvPr>
          <p:cNvGrpSpPr/>
          <p:nvPr/>
        </p:nvGrpSpPr>
        <p:grpSpPr>
          <a:xfrm>
            <a:off x="972486" y="2514405"/>
            <a:ext cx="632160" cy="434880"/>
            <a:chOff x="972486" y="2514405"/>
            <a:chExt cx="63216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FA9669F-1E58-DB2F-F3F1-19426DE5C0C3}"/>
                    </a:ext>
                  </a:extLst>
                </p14:cNvPr>
                <p14:cNvContentPartPr/>
                <p14:nvPr/>
              </p14:nvContentPartPr>
              <p14:xfrm>
                <a:off x="972486" y="2514405"/>
                <a:ext cx="545760" cy="434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FA9669F-1E58-DB2F-F3F1-19426DE5C0C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3486" y="2505765"/>
                  <a:ext cx="5634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B0DC57E-560F-3AFC-C216-E01F0B2D89CA}"/>
                    </a:ext>
                  </a:extLst>
                </p14:cNvPr>
                <p14:cNvContentPartPr/>
                <p14:nvPr/>
              </p14:nvContentPartPr>
              <p14:xfrm>
                <a:off x="1299006" y="2681445"/>
                <a:ext cx="305640" cy="5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B0DC57E-560F-3AFC-C216-E01F0B2D89C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90006" y="2672445"/>
                  <a:ext cx="32328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0541966-3953-BC54-1878-81CA493ECBA1}"/>
              </a:ext>
            </a:extLst>
          </p:cNvPr>
          <p:cNvGrpSpPr/>
          <p:nvPr/>
        </p:nvGrpSpPr>
        <p:grpSpPr>
          <a:xfrm>
            <a:off x="2049246" y="2429445"/>
            <a:ext cx="1813320" cy="1016280"/>
            <a:chOff x="2049246" y="2429445"/>
            <a:chExt cx="1813320" cy="10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FBE645F-8376-BB29-F86D-E8F91987674D}"/>
                    </a:ext>
                  </a:extLst>
                </p14:cNvPr>
                <p14:cNvContentPartPr/>
                <p14:nvPr/>
              </p14:nvContentPartPr>
              <p14:xfrm>
                <a:off x="2049246" y="2727525"/>
                <a:ext cx="354240" cy="209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FBE645F-8376-BB29-F86D-E8F9198767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40246" y="2718885"/>
                  <a:ext cx="371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0FF1F81-3E62-C4E0-F0D7-4BED45636292}"/>
                    </a:ext>
                  </a:extLst>
                </p14:cNvPr>
                <p14:cNvContentPartPr/>
                <p14:nvPr/>
              </p14:nvContentPartPr>
              <p14:xfrm>
                <a:off x="2272446" y="2966925"/>
                <a:ext cx="232920" cy="183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0FF1F81-3E62-C4E0-F0D7-4BED456362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63806" y="2958285"/>
                  <a:ext cx="250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982127-3E83-382E-B82C-64B3552A213D}"/>
                    </a:ext>
                  </a:extLst>
                </p14:cNvPr>
                <p14:cNvContentPartPr/>
                <p14:nvPr/>
              </p14:nvContentPartPr>
              <p14:xfrm>
                <a:off x="2057166" y="2604045"/>
                <a:ext cx="29700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982127-3E83-382E-B82C-64B3552A21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48166" y="2595405"/>
                  <a:ext cx="31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E3AF39-2F65-D8A3-FAC3-95546FE5E042}"/>
                    </a:ext>
                  </a:extLst>
                </p14:cNvPr>
                <p14:cNvContentPartPr/>
                <p14:nvPr/>
              </p14:nvContentPartPr>
              <p14:xfrm>
                <a:off x="2733966" y="2770365"/>
                <a:ext cx="229680" cy="30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E3AF39-2F65-D8A3-FAC3-95546FE5E0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25326" y="2761725"/>
                  <a:ext cx="247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0F40305-9DE8-C61B-84B0-F32E3AFD0C85}"/>
                    </a:ext>
                  </a:extLst>
                </p14:cNvPr>
                <p14:cNvContentPartPr/>
                <p14:nvPr/>
              </p14:nvContentPartPr>
              <p14:xfrm>
                <a:off x="2708766" y="2858925"/>
                <a:ext cx="25164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0F40305-9DE8-C61B-84B0-F32E3AFD0C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699766" y="2849925"/>
                  <a:ext cx="269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ED626B6-A089-4EC3-4C36-A3E70CB42869}"/>
                    </a:ext>
                  </a:extLst>
                </p14:cNvPr>
                <p14:cNvContentPartPr/>
                <p14:nvPr/>
              </p14:nvContentPartPr>
              <p14:xfrm>
                <a:off x="3290526" y="2532045"/>
                <a:ext cx="180000" cy="326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ED626B6-A089-4EC3-4C36-A3E70CB428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81526" y="2523045"/>
                  <a:ext cx="197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0F6206-2600-8DB1-1B40-38B2A2770D6A}"/>
                    </a:ext>
                  </a:extLst>
                </p14:cNvPr>
                <p14:cNvContentPartPr/>
                <p14:nvPr/>
              </p14:nvContentPartPr>
              <p14:xfrm>
                <a:off x="3557286" y="2538525"/>
                <a:ext cx="200160" cy="301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0F6206-2600-8DB1-1B40-38B2A2770D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548646" y="2529885"/>
                  <a:ext cx="2178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0567A57-AF58-9332-966F-CDF5E813DED7}"/>
                    </a:ext>
                  </a:extLst>
                </p14:cNvPr>
                <p14:cNvContentPartPr/>
                <p14:nvPr/>
              </p14:nvContentPartPr>
              <p14:xfrm>
                <a:off x="3569166" y="2429445"/>
                <a:ext cx="293400" cy="2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0567A57-AF58-9332-966F-CDF5E813DE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60166" y="2420445"/>
                  <a:ext cx="311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FF82D1C-4037-A197-D11F-1867B716F368}"/>
                    </a:ext>
                  </a:extLst>
                </p14:cNvPr>
                <p14:cNvContentPartPr/>
                <p14:nvPr/>
              </p14:nvContentPartPr>
              <p14:xfrm>
                <a:off x="3261366" y="2967645"/>
                <a:ext cx="527760" cy="73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FF82D1C-4037-A197-D11F-1867B716F3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52726" y="2958645"/>
                  <a:ext cx="545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8FEBA48-EF08-FF5C-F6EC-C0239D64F374}"/>
                    </a:ext>
                  </a:extLst>
                </p14:cNvPr>
                <p14:cNvContentPartPr/>
                <p14:nvPr/>
              </p14:nvContentPartPr>
              <p14:xfrm>
                <a:off x="3304566" y="3100485"/>
                <a:ext cx="229680" cy="345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8FEBA48-EF08-FF5C-F6EC-C0239D64F3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95926" y="3091485"/>
                  <a:ext cx="2473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CAD6B83-BBDF-2A10-9763-BA09E7CD62CC}"/>
                    </a:ext>
                  </a:extLst>
                </p14:cNvPr>
                <p14:cNvContentPartPr/>
                <p14:nvPr/>
              </p14:nvContentPartPr>
              <p14:xfrm>
                <a:off x="3648006" y="3138285"/>
                <a:ext cx="117720" cy="269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CAD6B83-BBDF-2A10-9763-BA09E7CD62C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39366" y="3129285"/>
                  <a:ext cx="135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29248C-ED76-D0F9-FAD4-C71B5391C6DB}"/>
                    </a:ext>
                  </a:extLst>
                </p14:cNvPr>
                <p14:cNvContentPartPr/>
                <p14:nvPr/>
              </p14:nvContentPartPr>
              <p14:xfrm>
                <a:off x="3537126" y="3228285"/>
                <a:ext cx="263520" cy="69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29248C-ED76-D0F9-FAD4-C71B5391C6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28486" y="3219645"/>
                  <a:ext cx="28116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CE61B03-491B-4CEB-EE42-1D73A7C005FA}"/>
              </a:ext>
            </a:extLst>
          </p:cNvPr>
          <p:cNvGrpSpPr/>
          <p:nvPr/>
        </p:nvGrpSpPr>
        <p:grpSpPr>
          <a:xfrm>
            <a:off x="4698126" y="2314965"/>
            <a:ext cx="6743880" cy="654840"/>
            <a:chOff x="4698126" y="2314965"/>
            <a:chExt cx="67438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190CA4-22A9-5077-DA00-6F8A75145A6D}"/>
                    </a:ext>
                  </a:extLst>
                </p14:cNvPr>
                <p14:cNvContentPartPr/>
                <p14:nvPr/>
              </p14:nvContentPartPr>
              <p14:xfrm>
                <a:off x="4698126" y="2594685"/>
                <a:ext cx="402840" cy="375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190CA4-22A9-5077-DA00-6F8A75145A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89486" y="2586045"/>
                  <a:ext cx="4204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F355FF5-66CF-10FD-EE8D-4CC73D954F12}"/>
                    </a:ext>
                  </a:extLst>
                </p14:cNvPr>
                <p14:cNvContentPartPr/>
                <p14:nvPr/>
              </p14:nvContentPartPr>
              <p14:xfrm>
                <a:off x="5382846" y="2425845"/>
                <a:ext cx="570600" cy="54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F355FF5-66CF-10FD-EE8D-4CC73D954F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3846" y="2417205"/>
                  <a:ext cx="58824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808460-67DC-63C5-5F76-D52220AFC8A7}"/>
                    </a:ext>
                  </a:extLst>
                </p14:cNvPr>
                <p14:cNvContentPartPr/>
                <p14:nvPr/>
              </p14:nvContentPartPr>
              <p14:xfrm>
                <a:off x="5380686" y="2570925"/>
                <a:ext cx="502560" cy="151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808460-67DC-63C5-5F76-D52220AFC8A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71686" y="2561925"/>
                  <a:ext cx="520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29C61FE-BAC5-2A0C-41E8-F95500D501BF}"/>
                    </a:ext>
                  </a:extLst>
                </p14:cNvPr>
                <p14:cNvContentPartPr/>
                <p14:nvPr/>
              </p14:nvContentPartPr>
              <p14:xfrm>
                <a:off x="6203286" y="2331165"/>
                <a:ext cx="1490760" cy="608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29C61FE-BAC5-2A0C-41E8-F95500D501B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94646" y="2322165"/>
                  <a:ext cx="150840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233644-36C7-6B95-B7EB-6898C4C9C9C6}"/>
                    </a:ext>
                  </a:extLst>
                </p14:cNvPr>
                <p14:cNvContentPartPr/>
                <p14:nvPr/>
              </p14:nvContentPartPr>
              <p14:xfrm>
                <a:off x="7375806" y="2524485"/>
                <a:ext cx="348840" cy="2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233644-36C7-6B95-B7EB-6898C4C9C9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66806" y="2515485"/>
                  <a:ext cx="36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690378-C0C5-9AD5-C43A-99C8B421D58B}"/>
                    </a:ext>
                  </a:extLst>
                </p14:cNvPr>
                <p14:cNvContentPartPr/>
                <p14:nvPr/>
              </p14:nvContentPartPr>
              <p14:xfrm>
                <a:off x="7260246" y="2338005"/>
                <a:ext cx="137520" cy="6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690378-C0C5-9AD5-C43A-99C8B421D58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51606" y="2329365"/>
                  <a:ext cx="155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9B8AFF0-74C5-B3E6-12B8-65F5B72415D4}"/>
                    </a:ext>
                  </a:extLst>
                </p14:cNvPr>
                <p14:cNvContentPartPr/>
                <p14:nvPr/>
              </p14:nvContentPartPr>
              <p14:xfrm>
                <a:off x="7906086" y="2388765"/>
                <a:ext cx="1901160" cy="497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9B8AFF0-74C5-B3E6-12B8-65F5B72415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97446" y="2380125"/>
                  <a:ext cx="19188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F95BCA4-3AA3-8350-3A2A-E1006982AD27}"/>
                    </a:ext>
                  </a:extLst>
                </p14:cNvPr>
                <p14:cNvContentPartPr/>
                <p14:nvPr/>
              </p14:nvContentPartPr>
              <p14:xfrm>
                <a:off x="8031726" y="2534565"/>
                <a:ext cx="382680" cy="32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F95BCA4-3AA3-8350-3A2A-E1006982AD2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22726" y="2525925"/>
                  <a:ext cx="400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F2726E5-5C22-ECA0-9570-B858922D13EF}"/>
                    </a:ext>
                  </a:extLst>
                </p14:cNvPr>
                <p14:cNvContentPartPr/>
                <p14:nvPr/>
              </p14:nvContentPartPr>
              <p14:xfrm>
                <a:off x="10035486" y="2422245"/>
                <a:ext cx="586800" cy="437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F2726E5-5C22-ECA0-9570-B858922D13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26486" y="2413605"/>
                  <a:ext cx="6044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F125262-2D39-351F-F485-4F833147D068}"/>
                    </a:ext>
                  </a:extLst>
                </p14:cNvPr>
                <p14:cNvContentPartPr/>
                <p14:nvPr/>
              </p14:nvContentPartPr>
              <p14:xfrm>
                <a:off x="10079046" y="2559405"/>
                <a:ext cx="512280" cy="30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F125262-2D39-351F-F485-4F833147D06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070046" y="2550765"/>
                  <a:ext cx="529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BCDEA49-1F65-9DE5-7E8D-FE1FD41B6ABC}"/>
                    </a:ext>
                  </a:extLst>
                </p14:cNvPr>
                <p14:cNvContentPartPr/>
                <p14:nvPr/>
              </p14:nvContentPartPr>
              <p14:xfrm>
                <a:off x="11047446" y="2484525"/>
                <a:ext cx="287640" cy="404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BCDEA49-1F65-9DE5-7E8D-FE1FD41B6A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038806" y="2475525"/>
                  <a:ext cx="3052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C36BC2-EEAE-D97C-F269-D8A06BBA5E00}"/>
                    </a:ext>
                  </a:extLst>
                </p14:cNvPr>
                <p14:cNvContentPartPr/>
                <p14:nvPr/>
              </p14:nvContentPartPr>
              <p14:xfrm>
                <a:off x="10987326" y="2314965"/>
                <a:ext cx="454680" cy="54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C36BC2-EEAE-D97C-F269-D8A06BBA5E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78326" y="2305965"/>
                  <a:ext cx="47232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6D033DD-5562-C103-D8D2-26F9E21D4C49}"/>
              </a:ext>
            </a:extLst>
          </p:cNvPr>
          <p:cNvGrpSpPr/>
          <p:nvPr/>
        </p:nvGrpSpPr>
        <p:grpSpPr>
          <a:xfrm>
            <a:off x="960606" y="4199565"/>
            <a:ext cx="584640" cy="486360"/>
            <a:chOff x="960606" y="4199565"/>
            <a:chExt cx="58464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AA2C15E-EFD3-67A8-C3CF-C74CAE7F1A4D}"/>
                    </a:ext>
                  </a:extLst>
                </p14:cNvPr>
                <p14:cNvContentPartPr/>
                <p14:nvPr/>
              </p14:nvContentPartPr>
              <p14:xfrm>
                <a:off x="1021086" y="4468125"/>
                <a:ext cx="360" cy="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AA2C15E-EFD3-67A8-C3CF-C74CAE7F1A4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2446" y="445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8BC059-B802-6512-13B2-83684B0757A5}"/>
                    </a:ext>
                  </a:extLst>
                </p14:cNvPr>
                <p14:cNvContentPartPr/>
                <p14:nvPr/>
              </p14:nvContentPartPr>
              <p14:xfrm>
                <a:off x="960606" y="4199565"/>
                <a:ext cx="558720" cy="486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8BC059-B802-6512-13B2-83684B0757A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1966" y="4190565"/>
                  <a:ext cx="5763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BB1887-A4FC-9E20-4973-99BE60985831}"/>
                    </a:ext>
                  </a:extLst>
                </p14:cNvPr>
                <p14:cNvContentPartPr/>
                <p14:nvPr/>
              </p14:nvContentPartPr>
              <p14:xfrm>
                <a:off x="1378206" y="4423125"/>
                <a:ext cx="167040" cy="47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BB1887-A4FC-9E20-4973-99BE6098583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69206" y="4414125"/>
                  <a:ext cx="18468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7502F5C-D71B-AD44-B050-20D7C0C5C488}"/>
              </a:ext>
            </a:extLst>
          </p:cNvPr>
          <p:cNvGrpSpPr/>
          <p:nvPr/>
        </p:nvGrpSpPr>
        <p:grpSpPr>
          <a:xfrm>
            <a:off x="1934406" y="4226565"/>
            <a:ext cx="1706040" cy="648360"/>
            <a:chOff x="1934406" y="4226565"/>
            <a:chExt cx="1706040" cy="64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81A1037-28F2-A643-C034-388933AEE48D}"/>
                    </a:ext>
                  </a:extLst>
                </p14:cNvPr>
                <p14:cNvContentPartPr/>
                <p14:nvPr/>
              </p14:nvContentPartPr>
              <p14:xfrm>
                <a:off x="1934406" y="4343205"/>
                <a:ext cx="497880" cy="27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81A1037-28F2-A643-C034-388933AEE4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25766" y="4334565"/>
                  <a:ext cx="515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AF81113-1491-82C3-9A13-E1DCD8F475CE}"/>
                    </a:ext>
                  </a:extLst>
                </p14:cNvPr>
                <p14:cNvContentPartPr/>
                <p14:nvPr/>
              </p14:nvContentPartPr>
              <p14:xfrm>
                <a:off x="2280726" y="4582605"/>
                <a:ext cx="55080" cy="292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AF81113-1491-82C3-9A13-E1DCD8F475C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272086" y="4573965"/>
                  <a:ext cx="72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417ABC-004C-1188-7E66-5726267B3382}"/>
                    </a:ext>
                  </a:extLst>
                </p14:cNvPr>
                <p14:cNvContentPartPr/>
                <p14:nvPr/>
              </p14:nvContentPartPr>
              <p14:xfrm>
                <a:off x="2352726" y="4574685"/>
                <a:ext cx="79560" cy="28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417ABC-004C-1188-7E66-5726267B338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3726" y="4566045"/>
                  <a:ext cx="972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3B76D50-E14C-A341-6435-43496BE2C8AA}"/>
                    </a:ext>
                  </a:extLst>
                </p14:cNvPr>
                <p14:cNvContentPartPr/>
                <p14:nvPr/>
              </p14:nvContentPartPr>
              <p14:xfrm>
                <a:off x="1998486" y="4226565"/>
                <a:ext cx="44496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3B76D50-E14C-A341-6435-43496BE2C8A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89486" y="4217565"/>
                  <a:ext cx="462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5B501C-B56F-6695-8B88-E83C5E204101}"/>
                    </a:ext>
                  </a:extLst>
                </p14:cNvPr>
                <p14:cNvContentPartPr/>
                <p14:nvPr/>
              </p14:nvContentPartPr>
              <p14:xfrm>
                <a:off x="2793006" y="4384245"/>
                <a:ext cx="343080" cy="55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5B501C-B56F-6695-8B88-E83C5E20410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84366" y="4375605"/>
                  <a:ext cx="3607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6171D1-9885-B510-BB04-EDA03303A94A}"/>
                    </a:ext>
                  </a:extLst>
                </p14:cNvPr>
                <p14:cNvContentPartPr/>
                <p14:nvPr/>
              </p14:nvContentPartPr>
              <p14:xfrm>
                <a:off x="2843406" y="4535445"/>
                <a:ext cx="288720" cy="21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6171D1-9885-B510-BB04-EDA03303A94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834766" y="4526805"/>
                  <a:ext cx="30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536D42-7DE8-F868-0B25-04564B4F7FFA}"/>
                    </a:ext>
                  </a:extLst>
                </p14:cNvPr>
                <p14:cNvContentPartPr/>
                <p14:nvPr/>
              </p14:nvContentPartPr>
              <p14:xfrm>
                <a:off x="3278646" y="4286325"/>
                <a:ext cx="361800" cy="322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536D42-7DE8-F868-0B25-04564B4F7F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69646" y="4277685"/>
                  <a:ext cx="379440" cy="34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416C4AF-6B87-040F-20A3-FDF8E424ED34}"/>
                  </a:ext>
                </a:extLst>
              </p14:cNvPr>
              <p14:cNvContentPartPr/>
              <p14:nvPr/>
            </p14:nvContentPartPr>
            <p14:xfrm>
              <a:off x="6932286" y="4312245"/>
              <a:ext cx="556200" cy="1049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416C4AF-6B87-040F-20A3-FDF8E424ED34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923646" y="4303245"/>
                <a:ext cx="573840" cy="10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8D8A8F1-6571-FFB3-EC7B-9D6CDD139EDA}"/>
                  </a:ext>
                </a:extLst>
              </p14:cNvPr>
              <p14:cNvContentPartPr/>
              <p14:nvPr/>
            </p14:nvContentPartPr>
            <p14:xfrm>
              <a:off x="7286886" y="5198925"/>
              <a:ext cx="231480" cy="2944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8D8A8F1-6571-FFB3-EC7B-9D6CDD139ED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77886" y="5189925"/>
                <a:ext cx="249120" cy="31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7E2CE9-F9D5-7C4B-49D7-81695595721E}"/>
              </a:ext>
            </a:extLst>
          </p:cNvPr>
          <p:cNvGrpSpPr/>
          <p:nvPr/>
        </p:nvGrpSpPr>
        <p:grpSpPr>
          <a:xfrm>
            <a:off x="7377246" y="4633365"/>
            <a:ext cx="628920" cy="394920"/>
            <a:chOff x="7377246" y="4633365"/>
            <a:chExt cx="62892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A97A44-3C02-D44F-A364-4F26980A7EB7}"/>
                    </a:ext>
                  </a:extLst>
                </p14:cNvPr>
                <p14:cNvContentPartPr/>
                <p14:nvPr/>
              </p14:nvContentPartPr>
              <p14:xfrm>
                <a:off x="7510806" y="4744245"/>
                <a:ext cx="121320" cy="11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A97A44-3C02-D44F-A364-4F26980A7EB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01806" y="4735605"/>
                  <a:ext cx="13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8822C67-90A0-18AC-757D-DACF6A549B4F}"/>
                    </a:ext>
                  </a:extLst>
                </p14:cNvPr>
                <p14:cNvContentPartPr/>
                <p14:nvPr/>
              </p14:nvContentPartPr>
              <p14:xfrm>
                <a:off x="7377246" y="4633365"/>
                <a:ext cx="391680" cy="394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8822C67-90A0-18AC-757D-DACF6A549B4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68246" y="4624725"/>
                  <a:ext cx="409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E3B064B-3D19-49F5-335F-4A5B6A67914B}"/>
                    </a:ext>
                  </a:extLst>
                </p14:cNvPr>
                <p14:cNvContentPartPr/>
                <p14:nvPr/>
              </p14:nvContentPartPr>
              <p14:xfrm>
                <a:off x="7767126" y="4697805"/>
                <a:ext cx="239040" cy="28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E3B064B-3D19-49F5-335F-4A5B6A67914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58126" y="4688805"/>
                  <a:ext cx="256680" cy="30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B16ED62-4B2D-08F6-43C3-D826AA5815A5}"/>
              </a:ext>
            </a:extLst>
          </p:cNvPr>
          <p:cNvGrpSpPr/>
          <p:nvPr/>
        </p:nvGrpSpPr>
        <p:grpSpPr>
          <a:xfrm>
            <a:off x="6515406" y="3998685"/>
            <a:ext cx="653040" cy="733680"/>
            <a:chOff x="6515406" y="3998685"/>
            <a:chExt cx="653040" cy="73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CAD52D-816D-A290-CFC4-F8496C33914A}"/>
                    </a:ext>
                  </a:extLst>
                </p14:cNvPr>
                <p14:cNvContentPartPr/>
                <p14:nvPr/>
              </p14:nvContentPartPr>
              <p14:xfrm>
                <a:off x="6942006" y="4429245"/>
                <a:ext cx="226440" cy="221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CAD52D-816D-A290-CFC4-F8496C33914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33006" y="4420245"/>
                  <a:ext cx="24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7D4F153-7DC0-5298-B4E8-0009676C9E75}"/>
                    </a:ext>
                  </a:extLst>
                </p14:cNvPr>
                <p14:cNvContentPartPr/>
                <p14:nvPr/>
              </p14:nvContentPartPr>
              <p14:xfrm>
                <a:off x="6917886" y="469312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7D4F153-7DC0-5298-B4E8-0009676C9E7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909246" y="468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26763CF-9B8C-83EB-39DA-175BC5F424F9}"/>
                    </a:ext>
                  </a:extLst>
                </p14:cNvPr>
                <p14:cNvContentPartPr/>
                <p14:nvPr/>
              </p14:nvContentPartPr>
              <p14:xfrm>
                <a:off x="6917886" y="4566765"/>
                <a:ext cx="126000" cy="165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26763CF-9B8C-83EB-39DA-175BC5F424F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09246" y="4558125"/>
                  <a:ext cx="143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2C7C8A-EECD-E0BC-25AB-9D497F2595BB}"/>
                    </a:ext>
                  </a:extLst>
                </p14:cNvPr>
                <p14:cNvContentPartPr/>
                <p14:nvPr/>
              </p14:nvContentPartPr>
              <p14:xfrm>
                <a:off x="6515406" y="4125045"/>
                <a:ext cx="173160" cy="32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2C7C8A-EECD-E0BC-25AB-9D497F2595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06406" y="4116045"/>
                  <a:ext cx="1908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7FAD868-E93A-D77C-8351-9F34848F205D}"/>
                    </a:ext>
                  </a:extLst>
                </p14:cNvPr>
                <p14:cNvContentPartPr/>
                <p14:nvPr/>
              </p14:nvContentPartPr>
              <p14:xfrm>
                <a:off x="6709806" y="4152765"/>
                <a:ext cx="268200" cy="308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7FAD868-E93A-D77C-8351-9F34848F205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00806" y="4144125"/>
                  <a:ext cx="285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937969-7FC6-5653-6A3C-F911FDF64252}"/>
                    </a:ext>
                  </a:extLst>
                </p14:cNvPr>
                <p14:cNvContentPartPr/>
                <p14:nvPr/>
              </p14:nvContentPartPr>
              <p14:xfrm>
                <a:off x="6765966" y="3998685"/>
                <a:ext cx="253440" cy="43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937969-7FC6-5653-6A3C-F911FDF642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57326" y="3989685"/>
                  <a:ext cx="271080" cy="6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787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7BE00C-060A-0EFC-B966-BB83774DD263}"/>
              </a:ext>
            </a:extLst>
          </p:cNvPr>
          <p:cNvGrpSpPr/>
          <p:nvPr/>
        </p:nvGrpSpPr>
        <p:grpSpPr>
          <a:xfrm>
            <a:off x="730566" y="274125"/>
            <a:ext cx="1995120" cy="558360"/>
            <a:chOff x="730566" y="274125"/>
            <a:chExt cx="19951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A00F51-73CD-A2F9-7CA6-2EDB29DEC154}"/>
                    </a:ext>
                  </a:extLst>
                </p14:cNvPr>
                <p14:cNvContentPartPr/>
                <p14:nvPr/>
              </p14:nvContentPartPr>
              <p14:xfrm>
                <a:off x="730566" y="274125"/>
                <a:ext cx="1356120" cy="558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A00F51-73CD-A2F9-7CA6-2EDB29DEC15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1566" y="265125"/>
                  <a:ext cx="137376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C93AC4-5C4D-B193-F3D2-4B7B2F9967A7}"/>
                    </a:ext>
                  </a:extLst>
                </p14:cNvPr>
                <p14:cNvContentPartPr/>
                <p14:nvPr/>
              </p14:nvContentPartPr>
              <p14:xfrm>
                <a:off x="1866366" y="346485"/>
                <a:ext cx="36000" cy="20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C93AC4-5C4D-B193-F3D2-4B7B2F9967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7366" y="337845"/>
                  <a:ext cx="5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C7573F-1B43-DBEB-C1B3-8BAB039E5B1F}"/>
                    </a:ext>
                  </a:extLst>
                </p14:cNvPr>
                <p14:cNvContentPartPr/>
                <p14:nvPr/>
              </p14:nvContentPartPr>
              <p14:xfrm>
                <a:off x="1461366" y="358005"/>
                <a:ext cx="439920" cy="96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C7573F-1B43-DBEB-C1B3-8BAB039E5B1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2726" y="349365"/>
                  <a:ext cx="457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55E6A5-7026-4607-41AF-CFAE85FB24CE}"/>
                    </a:ext>
                  </a:extLst>
                </p14:cNvPr>
                <p14:cNvContentPartPr/>
                <p14:nvPr/>
              </p14:nvContentPartPr>
              <p14:xfrm>
                <a:off x="2388366" y="329925"/>
                <a:ext cx="337320" cy="450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55E6A5-7026-4607-41AF-CFAE85FB24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9726" y="320925"/>
                  <a:ext cx="35496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193707-4B7A-685E-3CFF-E54D21D36335}"/>
              </a:ext>
            </a:extLst>
          </p:cNvPr>
          <p:cNvGrpSpPr/>
          <p:nvPr/>
        </p:nvGrpSpPr>
        <p:grpSpPr>
          <a:xfrm>
            <a:off x="2898846" y="133725"/>
            <a:ext cx="1200960" cy="505440"/>
            <a:chOff x="2898846" y="133725"/>
            <a:chExt cx="120096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CEE5734-F4D4-6FBA-2373-59F4F28926AB}"/>
                    </a:ext>
                  </a:extLst>
                </p14:cNvPr>
                <p14:cNvContentPartPr/>
                <p14:nvPr/>
              </p14:nvContentPartPr>
              <p14:xfrm>
                <a:off x="2898846" y="133725"/>
                <a:ext cx="1200960" cy="505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CEE5734-F4D4-6FBA-2373-59F4F28926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89846" y="125085"/>
                  <a:ext cx="121860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66CC79-DB74-3141-952D-6A976114C7BB}"/>
                    </a:ext>
                  </a:extLst>
                </p14:cNvPr>
                <p14:cNvContentPartPr/>
                <p14:nvPr/>
              </p14:nvContentPartPr>
              <p14:xfrm>
                <a:off x="3868686" y="3014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66CC79-DB74-3141-952D-6A976114C7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9686" y="292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DC0DD4-2A93-C033-F441-200744BCAFF9}"/>
                    </a:ext>
                  </a:extLst>
                </p14:cNvPr>
                <p14:cNvContentPartPr/>
                <p14:nvPr/>
              </p14:nvContentPartPr>
              <p14:xfrm>
                <a:off x="3439926" y="280245"/>
                <a:ext cx="459720" cy="26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DC0DD4-2A93-C033-F441-200744BCAF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30926" y="271245"/>
                  <a:ext cx="4773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98B0368-F480-3B64-126E-1886C2E434DD}"/>
                  </a:ext>
                </a:extLst>
              </p14:cNvPr>
              <p14:cNvContentPartPr/>
              <p14:nvPr/>
            </p14:nvContentPartPr>
            <p14:xfrm>
              <a:off x="4782366" y="1248645"/>
              <a:ext cx="16200" cy="257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98B0368-F480-3B64-126E-1886C2E434D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3366" y="1239645"/>
                <a:ext cx="3384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6D99855-0F7A-9273-E910-4E5411EDE9CF}"/>
                  </a:ext>
                </a:extLst>
              </p14:cNvPr>
              <p14:cNvContentPartPr/>
              <p14:nvPr/>
            </p14:nvContentPartPr>
            <p14:xfrm>
              <a:off x="4655286" y="1390845"/>
              <a:ext cx="256320" cy="30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6D99855-0F7A-9273-E910-4E5411EDE9C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46286" y="1381845"/>
                <a:ext cx="27396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30C94D89-BAAD-7D29-7266-0EE6F0852869}"/>
              </a:ext>
            </a:extLst>
          </p:cNvPr>
          <p:cNvGrpSpPr/>
          <p:nvPr/>
        </p:nvGrpSpPr>
        <p:grpSpPr>
          <a:xfrm>
            <a:off x="5113566" y="930405"/>
            <a:ext cx="1908000" cy="784440"/>
            <a:chOff x="5113566" y="930405"/>
            <a:chExt cx="190800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7A6540-5465-914E-80F3-70E73AA2430F}"/>
                    </a:ext>
                  </a:extLst>
                </p14:cNvPr>
                <p14:cNvContentPartPr/>
                <p14:nvPr/>
              </p14:nvContentPartPr>
              <p14:xfrm>
                <a:off x="5113566" y="1297965"/>
                <a:ext cx="156960" cy="416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7A6540-5465-914E-80F3-70E73AA243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04926" y="1289325"/>
                  <a:ext cx="174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19D2FE8-0C02-43E2-1D8C-E7EBB3D3A8D3}"/>
                    </a:ext>
                  </a:extLst>
                </p14:cNvPr>
                <p14:cNvContentPartPr/>
                <p14:nvPr/>
              </p14:nvContentPartPr>
              <p14:xfrm>
                <a:off x="5482926" y="1028685"/>
                <a:ext cx="173880" cy="535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19D2FE8-0C02-43E2-1D8C-E7EBB3D3A8D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73926" y="1019685"/>
                  <a:ext cx="19152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F01030-BB66-243D-755A-46B32C8B9BE4}"/>
                    </a:ext>
                  </a:extLst>
                </p14:cNvPr>
                <p14:cNvContentPartPr/>
                <p14:nvPr/>
              </p14:nvContentPartPr>
              <p14:xfrm>
                <a:off x="5641686" y="1156845"/>
                <a:ext cx="346680" cy="232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F01030-BB66-243D-755A-46B32C8B9BE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32686" y="1147845"/>
                  <a:ext cx="364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C5DC5B-F42D-95F3-343E-C3A88F7BEC74}"/>
                    </a:ext>
                  </a:extLst>
                </p14:cNvPr>
                <p14:cNvContentPartPr/>
                <p14:nvPr/>
              </p14:nvContentPartPr>
              <p14:xfrm>
                <a:off x="5951646" y="1379685"/>
                <a:ext cx="127440" cy="19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C5DC5B-F42D-95F3-343E-C3A88F7BEC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42646" y="1370685"/>
                  <a:ext cx="145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C2C11B7-4467-09A6-96E8-574C5375CCC8}"/>
                    </a:ext>
                  </a:extLst>
                </p14:cNvPr>
                <p14:cNvContentPartPr/>
                <p14:nvPr/>
              </p14:nvContentPartPr>
              <p14:xfrm>
                <a:off x="5721606" y="1076565"/>
                <a:ext cx="256680" cy="42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C2C11B7-4467-09A6-96E8-574C5375CC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12966" y="1067565"/>
                  <a:ext cx="274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5120A8-93B9-1C99-3740-0224B78417B2}"/>
                    </a:ext>
                  </a:extLst>
                </p14:cNvPr>
                <p14:cNvContentPartPr/>
                <p14:nvPr/>
              </p14:nvContentPartPr>
              <p14:xfrm>
                <a:off x="6206886" y="1195365"/>
                <a:ext cx="202680" cy="162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5120A8-93B9-1C99-3740-0224B78417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198246" y="1186725"/>
                  <a:ext cx="220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B79C2C6-8790-9314-7ED9-30386E34F71F}"/>
                    </a:ext>
                  </a:extLst>
                </p14:cNvPr>
                <p14:cNvContentPartPr/>
                <p14:nvPr/>
              </p14:nvContentPartPr>
              <p14:xfrm>
                <a:off x="6204726" y="1188885"/>
                <a:ext cx="243360" cy="19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B79C2C6-8790-9314-7ED9-30386E34F7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196086" y="1179885"/>
                  <a:ext cx="261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4B6FBE2-3E4D-37AB-CC33-18F74F165927}"/>
                    </a:ext>
                  </a:extLst>
                </p14:cNvPr>
                <p14:cNvContentPartPr/>
                <p14:nvPr/>
              </p14:nvContentPartPr>
              <p14:xfrm>
                <a:off x="6596766" y="1119045"/>
                <a:ext cx="36000" cy="275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4B6FBE2-3E4D-37AB-CC33-18F74F1659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88126" y="1110405"/>
                  <a:ext cx="536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A83D4C3-9B05-3427-BB46-CAC85A0765DD}"/>
                    </a:ext>
                  </a:extLst>
                </p14:cNvPr>
                <p14:cNvContentPartPr/>
                <p14:nvPr/>
              </p14:nvContentPartPr>
              <p14:xfrm>
                <a:off x="6583446" y="1074405"/>
                <a:ext cx="209880" cy="349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A83D4C3-9B05-3427-BB46-CAC85A0765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74806" y="1065765"/>
                  <a:ext cx="227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1E8173-0220-75AD-ED46-3EBA16632822}"/>
                    </a:ext>
                  </a:extLst>
                </p14:cNvPr>
                <p14:cNvContentPartPr/>
                <p14:nvPr/>
              </p14:nvContentPartPr>
              <p14:xfrm>
                <a:off x="6514686" y="1008525"/>
                <a:ext cx="238320" cy="21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1E8173-0220-75AD-ED46-3EBA1663282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05686" y="999525"/>
                  <a:ext cx="255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0461E3-D5AB-2524-DA2C-5FE8593575E1}"/>
                    </a:ext>
                  </a:extLst>
                </p14:cNvPr>
                <p14:cNvContentPartPr/>
                <p14:nvPr/>
              </p14:nvContentPartPr>
              <p14:xfrm>
                <a:off x="6872166" y="930405"/>
                <a:ext cx="149400" cy="613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0461E3-D5AB-2524-DA2C-5FE8593575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63526" y="921765"/>
                  <a:ext cx="16704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CA5B6A-7F2C-9267-8E3B-5E31A2AE865C}"/>
              </a:ext>
            </a:extLst>
          </p:cNvPr>
          <p:cNvGrpSpPr/>
          <p:nvPr/>
        </p:nvGrpSpPr>
        <p:grpSpPr>
          <a:xfrm>
            <a:off x="1689246" y="993045"/>
            <a:ext cx="2701440" cy="877320"/>
            <a:chOff x="1689246" y="993045"/>
            <a:chExt cx="2701440" cy="87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ECA48D-E4EC-7C9F-4C80-047F46D376A2}"/>
                    </a:ext>
                  </a:extLst>
                </p14:cNvPr>
                <p14:cNvContentPartPr/>
                <p14:nvPr/>
              </p14:nvContentPartPr>
              <p14:xfrm>
                <a:off x="3249126" y="1382205"/>
                <a:ext cx="276120" cy="3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ECA48D-E4EC-7C9F-4C80-047F46D376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40126" y="1373205"/>
                  <a:ext cx="293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B80A7B-542F-1182-A5FA-22D60F546E79}"/>
                    </a:ext>
                  </a:extLst>
                </p14:cNvPr>
                <p14:cNvContentPartPr/>
                <p14:nvPr/>
              </p14:nvContentPartPr>
              <p14:xfrm>
                <a:off x="3248406" y="1530885"/>
                <a:ext cx="290160" cy="2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B80A7B-542F-1182-A5FA-22D60F546E7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9406" y="1522245"/>
                  <a:ext cx="30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9A8815-9848-F98D-AB89-A828FA915556}"/>
                    </a:ext>
                  </a:extLst>
                </p14:cNvPr>
                <p14:cNvContentPartPr/>
                <p14:nvPr/>
              </p14:nvContentPartPr>
              <p14:xfrm>
                <a:off x="3771486" y="1369605"/>
                <a:ext cx="191160" cy="390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9A8815-9848-F98D-AB89-A828FA9155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62486" y="1360965"/>
                  <a:ext cx="208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8DBD9B1-FC50-4F73-74D8-84421A5AF706}"/>
                    </a:ext>
                  </a:extLst>
                </p14:cNvPr>
                <p14:cNvContentPartPr/>
                <p14:nvPr/>
              </p14:nvContentPartPr>
              <p14:xfrm>
                <a:off x="4112406" y="1201845"/>
                <a:ext cx="159120" cy="35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8DBD9B1-FC50-4F73-74D8-84421A5AF7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3406" y="1193205"/>
                  <a:ext cx="1767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45014B-053D-4EB8-AE53-A6B2B0E31AFE}"/>
                    </a:ext>
                  </a:extLst>
                </p14:cNvPr>
                <p14:cNvContentPartPr/>
                <p14:nvPr/>
              </p14:nvContentPartPr>
              <p14:xfrm>
                <a:off x="4138686" y="1404525"/>
                <a:ext cx="14400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45014B-053D-4EB8-AE53-A6B2B0E31AF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29686" y="1395525"/>
                  <a:ext cx="161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25DA76-1646-5FE6-CD64-C4673532CC87}"/>
                    </a:ext>
                  </a:extLst>
                </p14:cNvPr>
                <p14:cNvContentPartPr/>
                <p14:nvPr/>
              </p14:nvContentPartPr>
              <p14:xfrm>
                <a:off x="4109526" y="1233165"/>
                <a:ext cx="262440" cy="61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25DA76-1646-5FE6-CD64-C4673532CC8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00886" y="1224525"/>
                  <a:ext cx="280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A7EE479-2696-83F1-8EC0-33365504D722}"/>
                    </a:ext>
                  </a:extLst>
                </p14:cNvPr>
                <p14:cNvContentPartPr/>
                <p14:nvPr/>
              </p14:nvContentPartPr>
              <p14:xfrm>
                <a:off x="4071726" y="1117245"/>
                <a:ext cx="318960" cy="50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A7EE479-2696-83F1-8EC0-33365504D72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3086" y="1108245"/>
                  <a:ext cx="3366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68C86C-0E1D-09BC-E290-AA8657CB03C9}"/>
                    </a:ext>
                  </a:extLst>
                </p14:cNvPr>
                <p14:cNvContentPartPr/>
                <p14:nvPr/>
              </p14:nvContentPartPr>
              <p14:xfrm>
                <a:off x="2178846" y="993045"/>
                <a:ext cx="201960" cy="33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68C86C-0E1D-09BC-E290-AA8657CB03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70206" y="984405"/>
                  <a:ext cx="2196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C09378-0C16-FC93-C1CD-70341D609202}"/>
                    </a:ext>
                  </a:extLst>
                </p14:cNvPr>
                <p14:cNvContentPartPr/>
                <p14:nvPr/>
              </p14:nvContentPartPr>
              <p14:xfrm>
                <a:off x="2462526" y="1152885"/>
                <a:ext cx="339120" cy="17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C09378-0C16-FC93-C1CD-70341D60920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3886" y="1143885"/>
                  <a:ext cx="356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F8F47BB-848B-0972-255A-24A432D2944F}"/>
                    </a:ext>
                  </a:extLst>
                </p14:cNvPr>
                <p14:cNvContentPartPr/>
                <p14:nvPr/>
              </p14:nvContentPartPr>
              <p14:xfrm>
                <a:off x="2538846" y="1097085"/>
                <a:ext cx="24768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F8F47BB-848B-0972-255A-24A432D294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529846" y="1088445"/>
                  <a:ext cx="265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FD4E59-9B9E-4C9B-42DC-618AEB71575E}"/>
                    </a:ext>
                  </a:extLst>
                </p14:cNvPr>
                <p14:cNvContentPartPr/>
                <p14:nvPr/>
              </p14:nvContentPartPr>
              <p14:xfrm>
                <a:off x="2284686" y="1593885"/>
                <a:ext cx="168120" cy="27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FD4E59-9B9E-4C9B-42DC-618AEB71575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75686" y="1584885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5BC247-5BF0-F62E-8830-ADBF953EBB8C}"/>
                    </a:ext>
                  </a:extLst>
                </p14:cNvPr>
                <p14:cNvContentPartPr/>
                <p14:nvPr/>
              </p14:nvContentPartPr>
              <p14:xfrm>
                <a:off x="2577726" y="1619085"/>
                <a:ext cx="128520" cy="23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5BC247-5BF0-F62E-8830-ADBF953EBB8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68726" y="1610085"/>
                  <a:ext cx="146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4C3BE6-B8D1-5603-55D1-C13171BC3E47}"/>
                    </a:ext>
                  </a:extLst>
                </p14:cNvPr>
                <p14:cNvContentPartPr/>
                <p14:nvPr/>
              </p14:nvContentPartPr>
              <p14:xfrm>
                <a:off x="2528046" y="1678125"/>
                <a:ext cx="196560" cy="59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4C3BE6-B8D1-5603-55D1-C13171BC3E4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19046" y="1669125"/>
                  <a:ext cx="214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0A1826-F309-72AC-6B35-370BDC7F575C}"/>
                    </a:ext>
                  </a:extLst>
                </p14:cNvPr>
                <p14:cNvContentPartPr/>
                <p14:nvPr/>
              </p14:nvContentPartPr>
              <p14:xfrm>
                <a:off x="1689246" y="1409565"/>
                <a:ext cx="291960" cy="178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0A1826-F309-72AC-6B35-370BDC7F57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80606" y="1400565"/>
                  <a:ext cx="309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BBE8260-5268-6AF8-C84A-5DEC068B8A6D}"/>
                    </a:ext>
                  </a:extLst>
                </p14:cNvPr>
                <p14:cNvContentPartPr/>
                <p14:nvPr/>
              </p14:nvContentPartPr>
              <p14:xfrm>
                <a:off x="2710206" y="1273845"/>
                <a:ext cx="183600" cy="136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BBE8260-5268-6AF8-C84A-5DEC068B8A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1566" y="1264845"/>
                  <a:ext cx="201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B80E81-9167-4EB6-5ADC-1F9694998AD8}"/>
                    </a:ext>
                  </a:extLst>
                </p14:cNvPr>
                <p14:cNvContentPartPr/>
                <p14:nvPr/>
              </p14:nvContentPartPr>
              <p14:xfrm>
                <a:off x="2157966" y="1494885"/>
                <a:ext cx="766800" cy="41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B80E81-9167-4EB6-5ADC-1F9694998A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48966" y="1486245"/>
                  <a:ext cx="7844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F720075-91C6-9F1A-FEF7-573AD94CAA85}"/>
                  </a:ext>
                </a:extLst>
              </p14:cNvPr>
              <p14:cNvContentPartPr/>
              <p14:nvPr/>
            </p14:nvContentPartPr>
            <p14:xfrm>
              <a:off x="1302246" y="890805"/>
              <a:ext cx="436320" cy="1238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F720075-91C6-9F1A-FEF7-573AD94CAA8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293246" y="881805"/>
                <a:ext cx="453960" cy="12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19A60D0-9A1D-C69D-7E31-74F3A484BF57}"/>
                  </a:ext>
                </a:extLst>
              </p14:cNvPr>
              <p14:cNvContentPartPr/>
              <p14:nvPr/>
            </p14:nvContentPartPr>
            <p14:xfrm>
              <a:off x="6947406" y="730245"/>
              <a:ext cx="312480" cy="11833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19A60D0-9A1D-C69D-7E31-74F3A484BF5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938406" y="721245"/>
                <a:ext cx="330120" cy="12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2BE93A98-448F-39FE-380E-76A3013F15B1}"/>
              </a:ext>
            </a:extLst>
          </p:cNvPr>
          <p:cNvGrpSpPr/>
          <p:nvPr/>
        </p:nvGrpSpPr>
        <p:grpSpPr>
          <a:xfrm>
            <a:off x="7712046" y="1001325"/>
            <a:ext cx="809640" cy="496080"/>
            <a:chOff x="7712046" y="1001325"/>
            <a:chExt cx="8096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B317A02-34D8-9B06-3345-E55CDBE5C410}"/>
                    </a:ext>
                  </a:extLst>
                </p14:cNvPr>
                <p14:cNvContentPartPr/>
                <p14:nvPr/>
              </p14:nvContentPartPr>
              <p14:xfrm>
                <a:off x="7712046" y="1199685"/>
                <a:ext cx="99000" cy="139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B317A02-34D8-9B06-3345-E55CDBE5C41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03406" y="1191045"/>
                  <a:ext cx="116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9B09FE-10CE-31C9-CE45-9391B4FC1017}"/>
                    </a:ext>
                  </a:extLst>
                </p14:cNvPr>
                <p14:cNvContentPartPr/>
                <p14:nvPr/>
              </p14:nvContentPartPr>
              <p14:xfrm>
                <a:off x="8024526" y="1088805"/>
                <a:ext cx="414360" cy="22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9B09FE-10CE-31C9-CE45-9391B4FC101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15526" y="1080165"/>
                  <a:ext cx="432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734FE4-D466-8A1F-43E8-A853E6372CAB}"/>
                    </a:ext>
                  </a:extLst>
                </p14:cNvPr>
                <p14:cNvContentPartPr/>
                <p14:nvPr/>
              </p14:nvContentPartPr>
              <p14:xfrm>
                <a:off x="8324766" y="1300485"/>
                <a:ext cx="196920" cy="19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734FE4-D466-8A1F-43E8-A853E6372C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15766" y="1291845"/>
                  <a:ext cx="214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C633B20-28B7-601F-1873-8373CFA5118C}"/>
                    </a:ext>
                  </a:extLst>
                </p14:cNvPr>
                <p14:cNvContentPartPr/>
                <p14:nvPr/>
              </p14:nvContentPartPr>
              <p14:xfrm>
                <a:off x="8089686" y="1001325"/>
                <a:ext cx="358920" cy="18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C633B20-28B7-601F-1873-8373CFA5118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80686" y="992325"/>
                  <a:ext cx="376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3DE5602-29E7-F449-70E1-B2013650BF6A}"/>
              </a:ext>
            </a:extLst>
          </p:cNvPr>
          <p:cNvGrpSpPr/>
          <p:nvPr/>
        </p:nvGrpSpPr>
        <p:grpSpPr>
          <a:xfrm>
            <a:off x="3455046" y="2986365"/>
            <a:ext cx="330480" cy="189360"/>
            <a:chOff x="3455046" y="2986365"/>
            <a:chExt cx="33048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1EEEDF-8732-E5AC-6CFE-54B7206EE78B}"/>
                    </a:ext>
                  </a:extLst>
                </p14:cNvPr>
                <p14:cNvContentPartPr/>
                <p14:nvPr/>
              </p14:nvContentPartPr>
              <p14:xfrm>
                <a:off x="3458646" y="2986365"/>
                <a:ext cx="307080" cy="56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1EEEDF-8732-E5AC-6CFE-54B7206EE78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0006" y="2977725"/>
                  <a:ext cx="32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A775EE-3311-4013-9AE5-ED9EB9F1093B}"/>
                    </a:ext>
                  </a:extLst>
                </p14:cNvPr>
                <p14:cNvContentPartPr/>
                <p14:nvPr/>
              </p14:nvContentPartPr>
              <p14:xfrm>
                <a:off x="3455046" y="3142605"/>
                <a:ext cx="330480" cy="33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A775EE-3311-4013-9AE5-ED9EB9F1093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46406" y="3133605"/>
                  <a:ext cx="34812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179266A-AD63-6219-1ACF-28D69DDA6868}"/>
              </a:ext>
            </a:extLst>
          </p:cNvPr>
          <p:cNvGrpSpPr/>
          <p:nvPr/>
        </p:nvGrpSpPr>
        <p:grpSpPr>
          <a:xfrm>
            <a:off x="4129326" y="2686845"/>
            <a:ext cx="1700640" cy="642600"/>
            <a:chOff x="4129326" y="2686845"/>
            <a:chExt cx="170064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D4EED8-0B2F-F36A-822D-08D6336F585A}"/>
                    </a:ext>
                  </a:extLst>
                </p14:cNvPr>
                <p14:cNvContentPartPr/>
                <p14:nvPr/>
              </p14:nvContentPartPr>
              <p14:xfrm>
                <a:off x="4129326" y="2950365"/>
                <a:ext cx="173520" cy="379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D4EED8-0B2F-F36A-822D-08D6336F58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20686" y="2941365"/>
                  <a:ext cx="1911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22E49A-0A31-848F-C065-0E7F9CD1ACC9}"/>
                    </a:ext>
                  </a:extLst>
                </p14:cNvPr>
                <p14:cNvContentPartPr/>
                <p14:nvPr/>
              </p14:nvContentPartPr>
              <p14:xfrm>
                <a:off x="4537926" y="2795205"/>
                <a:ext cx="160200" cy="333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22E49A-0A31-848F-C065-0E7F9CD1ACC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28926" y="2786205"/>
                  <a:ext cx="177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7A5998-B467-067B-B62C-2492D11332D6}"/>
                    </a:ext>
                  </a:extLst>
                </p14:cNvPr>
                <p14:cNvContentPartPr/>
                <p14:nvPr/>
              </p14:nvContentPartPr>
              <p14:xfrm>
                <a:off x="4563846" y="2942445"/>
                <a:ext cx="218160" cy="21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7A5998-B467-067B-B62C-2492D11332D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54846" y="2933445"/>
                  <a:ext cx="23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F95D9D6-0ED7-D370-EBBA-B43FE29A514C}"/>
                    </a:ext>
                  </a:extLst>
                </p14:cNvPr>
                <p14:cNvContentPartPr/>
                <p14:nvPr/>
              </p14:nvContentPartPr>
              <p14:xfrm>
                <a:off x="4578966" y="2775405"/>
                <a:ext cx="222480" cy="2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F95D9D6-0ED7-D370-EBBA-B43FE29A51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9966" y="2766765"/>
                  <a:ext cx="24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AC381AB-7549-CB2D-22EF-2E0E4DCCF9E6}"/>
                    </a:ext>
                  </a:extLst>
                </p14:cNvPr>
                <p14:cNvContentPartPr/>
                <p14:nvPr/>
              </p14:nvContentPartPr>
              <p14:xfrm>
                <a:off x="4491126" y="2686845"/>
                <a:ext cx="282600" cy="7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AC381AB-7549-CB2D-22EF-2E0E4DCCF9E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82486" y="2678205"/>
                  <a:ext cx="300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DA5D336-24BD-BA28-8834-3DADDE0FA4B2}"/>
                    </a:ext>
                  </a:extLst>
                </p14:cNvPr>
                <p14:cNvContentPartPr/>
                <p14:nvPr/>
              </p14:nvContentPartPr>
              <p14:xfrm>
                <a:off x="4997646" y="2919765"/>
                <a:ext cx="75960" cy="119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DA5D336-24BD-BA28-8834-3DADDE0FA4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89006" y="2911125"/>
                  <a:ext cx="93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CF21516-B5AB-6AFD-7B76-89106960CFA3}"/>
                    </a:ext>
                  </a:extLst>
                </p14:cNvPr>
                <p14:cNvContentPartPr/>
                <p14:nvPr/>
              </p14:nvContentPartPr>
              <p14:xfrm>
                <a:off x="5319126" y="2816805"/>
                <a:ext cx="439920" cy="25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CF21516-B5AB-6AFD-7B76-89106960CFA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10126" y="2807805"/>
                  <a:ext cx="457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D9A59BA-3BF8-3E54-80F6-588AD31709DE}"/>
                    </a:ext>
                  </a:extLst>
                </p14:cNvPr>
                <p14:cNvContentPartPr/>
                <p14:nvPr/>
              </p14:nvContentPartPr>
              <p14:xfrm>
                <a:off x="5637366" y="3014085"/>
                <a:ext cx="192600" cy="20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D9A59BA-3BF8-3E54-80F6-588AD31709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28366" y="3005445"/>
                  <a:ext cx="2102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0D65B32-E8F4-FD06-AF2F-6347DCEBE9BD}"/>
                    </a:ext>
                  </a:extLst>
                </p14:cNvPr>
                <p14:cNvContentPartPr/>
                <p14:nvPr/>
              </p14:nvContentPartPr>
              <p14:xfrm>
                <a:off x="5340726" y="2708085"/>
                <a:ext cx="392760" cy="1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0D65B32-E8F4-FD06-AF2F-6347DCEBE9B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32086" y="2699445"/>
                  <a:ext cx="410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3F36E74-F683-FEBA-59E2-A8026060BD61}"/>
              </a:ext>
            </a:extLst>
          </p:cNvPr>
          <p:cNvGrpSpPr/>
          <p:nvPr/>
        </p:nvGrpSpPr>
        <p:grpSpPr>
          <a:xfrm>
            <a:off x="6517566" y="2695485"/>
            <a:ext cx="992520" cy="384480"/>
            <a:chOff x="6517566" y="2695485"/>
            <a:chExt cx="99252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3F3955-DD64-E854-8CFF-42DD1434CE29}"/>
                    </a:ext>
                  </a:extLst>
                </p14:cNvPr>
                <p14:cNvContentPartPr/>
                <p14:nvPr/>
              </p14:nvContentPartPr>
              <p14:xfrm>
                <a:off x="6632766" y="2806725"/>
                <a:ext cx="31320" cy="216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3F3955-DD64-E854-8CFF-42DD1434CE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24126" y="2797725"/>
                  <a:ext cx="48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04BECD-8A45-87CB-86C3-B0F08D1BDA1B}"/>
                    </a:ext>
                  </a:extLst>
                </p14:cNvPr>
                <p14:cNvContentPartPr/>
                <p14:nvPr/>
              </p14:nvContentPartPr>
              <p14:xfrm>
                <a:off x="6517566" y="2899605"/>
                <a:ext cx="324720" cy="60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04BECD-8A45-87CB-86C3-B0F08D1BDA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08566" y="2890605"/>
                  <a:ext cx="34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0603E83-1621-31C6-6BEB-23BA4F9C5911}"/>
                    </a:ext>
                  </a:extLst>
                </p14:cNvPr>
                <p14:cNvContentPartPr/>
                <p14:nvPr/>
              </p14:nvContentPartPr>
              <p14:xfrm>
                <a:off x="7078806" y="2695485"/>
                <a:ext cx="431280" cy="384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0603E83-1621-31C6-6BEB-23BA4F9C59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69806" y="2686485"/>
                  <a:ext cx="448920" cy="40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37E5DAE-4D9F-B6C7-3FBC-6E58F2017A15}"/>
              </a:ext>
            </a:extLst>
          </p:cNvPr>
          <p:cNvGrpSpPr/>
          <p:nvPr/>
        </p:nvGrpSpPr>
        <p:grpSpPr>
          <a:xfrm>
            <a:off x="1008126" y="2575965"/>
            <a:ext cx="1941120" cy="1121400"/>
            <a:chOff x="1008126" y="2575965"/>
            <a:chExt cx="1941120" cy="11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BFD03B6-5387-E9F9-41B8-DDEA899D6732}"/>
                    </a:ext>
                  </a:extLst>
                </p14:cNvPr>
                <p14:cNvContentPartPr/>
                <p14:nvPr/>
              </p14:nvContentPartPr>
              <p14:xfrm>
                <a:off x="2192886" y="2674245"/>
                <a:ext cx="227160" cy="321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BFD03B6-5387-E9F9-41B8-DDEA899D673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84246" y="2665245"/>
                  <a:ext cx="2448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08A594-F51A-45BE-CC1C-A923EA7F9087}"/>
                    </a:ext>
                  </a:extLst>
                </p14:cNvPr>
                <p14:cNvContentPartPr/>
                <p14:nvPr/>
              </p14:nvContentPartPr>
              <p14:xfrm>
                <a:off x="2181006" y="3102645"/>
                <a:ext cx="390600" cy="4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08A594-F51A-45BE-CC1C-A923EA7F90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72366" y="3094005"/>
                  <a:ext cx="408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33B3A38-F3DE-E288-4702-7738180B5138}"/>
                    </a:ext>
                  </a:extLst>
                </p14:cNvPr>
                <p14:cNvContentPartPr/>
                <p14:nvPr/>
              </p14:nvContentPartPr>
              <p14:xfrm>
                <a:off x="2163006" y="3225405"/>
                <a:ext cx="228600" cy="289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33B3A38-F3DE-E288-4702-7738180B513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4006" y="3216405"/>
                  <a:ext cx="246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EACB0B-5309-832C-8E8B-D60B9EFAEF51}"/>
                    </a:ext>
                  </a:extLst>
                </p14:cNvPr>
                <p14:cNvContentPartPr/>
                <p14:nvPr/>
              </p14:nvContentPartPr>
              <p14:xfrm>
                <a:off x="2501406" y="3253845"/>
                <a:ext cx="151200" cy="234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EACB0B-5309-832C-8E8B-D60B9EFAEF5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92766" y="3245205"/>
                  <a:ext cx="168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6F15273-FD13-7852-2AA4-54BA41CD2B22}"/>
                    </a:ext>
                  </a:extLst>
                </p14:cNvPr>
                <p14:cNvContentPartPr/>
                <p14:nvPr/>
              </p14:nvContentPartPr>
              <p14:xfrm>
                <a:off x="2417526" y="3346365"/>
                <a:ext cx="156600" cy="29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6F15273-FD13-7852-2AA4-54BA41CD2B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08886" y="3337725"/>
                  <a:ext cx="1742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FC4F84-B336-0E30-1A89-A2FC08B4E752}"/>
                    </a:ext>
                  </a:extLst>
                </p14:cNvPr>
                <p14:cNvContentPartPr/>
                <p14:nvPr/>
              </p14:nvContentPartPr>
              <p14:xfrm>
                <a:off x="2453166" y="2822565"/>
                <a:ext cx="320400" cy="178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FC4F84-B336-0E30-1A89-A2FC08B4E7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44526" y="2813565"/>
                  <a:ext cx="338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D95565-094F-17ED-8C8E-831283F069DD}"/>
                    </a:ext>
                  </a:extLst>
                </p14:cNvPr>
                <p14:cNvContentPartPr/>
                <p14:nvPr/>
              </p14:nvContentPartPr>
              <p14:xfrm>
                <a:off x="2705166" y="2962605"/>
                <a:ext cx="158040" cy="10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D95565-094F-17ED-8C8E-831283F069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96166" y="2953965"/>
                  <a:ext cx="17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20563E-8769-3B7C-C837-4F87A0F37631}"/>
                    </a:ext>
                  </a:extLst>
                </p14:cNvPr>
                <p14:cNvContentPartPr/>
                <p14:nvPr/>
              </p14:nvContentPartPr>
              <p14:xfrm>
                <a:off x="2541006" y="2740485"/>
                <a:ext cx="284400" cy="3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20563E-8769-3B7C-C837-4F87A0F3763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532366" y="2731845"/>
                  <a:ext cx="30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A1FE356-E03C-F6B7-974A-4BF5DB7C372A}"/>
                    </a:ext>
                  </a:extLst>
                </p14:cNvPr>
                <p14:cNvContentPartPr/>
                <p14:nvPr/>
              </p14:nvContentPartPr>
              <p14:xfrm>
                <a:off x="2521566" y="3151245"/>
                <a:ext cx="304920" cy="2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A1FE356-E03C-F6B7-974A-4BF5DB7C372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512566" y="3142605"/>
                  <a:ext cx="322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555ACE-80CE-0ABA-2DF6-2D10F19CCDFD}"/>
                    </a:ext>
                  </a:extLst>
                </p14:cNvPr>
                <p14:cNvContentPartPr/>
                <p14:nvPr/>
              </p14:nvContentPartPr>
              <p14:xfrm>
                <a:off x="1564326" y="2898885"/>
                <a:ext cx="305640" cy="206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555ACE-80CE-0ABA-2DF6-2D10F19CCDF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55686" y="2889885"/>
                  <a:ext cx="323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45D56A-C498-A3A6-4E87-83B6049FA690}"/>
                    </a:ext>
                  </a:extLst>
                </p14:cNvPr>
                <p14:cNvContentPartPr/>
                <p14:nvPr/>
              </p14:nvContentPartPr>
              <p14:xfrm>
                <a:off x="1768086" y="3106245"/>
                <a:ext cx="138240" cy="16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45D56A-C498-A3A6-4E87-83B6049FA69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759446" y="3097605"/>
                  <a:ext cx="155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1FA5953-FFC5-9115-BC8D-3D43E0FF5E5C}"/>
                    </a:ext>
                  </a:extLst>
                </p14:cNvPr>
                <p14:cNvContentPartPr/>
                <p14:nvPr/>
              </p14:nvContentPartPr>
              <p14:xfrm>
                <a:off x="1991286" y="3027045"/>
                <a:ext cx="73800" cy="77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1FA5953-FFC5-9115-BC8D-3D43E0FF5E5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82646" y="3018405"/>
                  <a:ext cx="91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3F841DD-976D-82C1-D037-C010678145D4}"/>
                    </a:ext>
                  </a:extLst>
                </p14:cNvPr>
                <p14:cNvContentPartPr/>
                <p14:nvPr/>
              </p14:nvContentPartPr>
              <p14:xfrm>
                <a:off x="1427526" y="2623845"/>
                <a:ext cx="241920" cy="952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3F841DD-976D-82C1-D037-C010678145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18886" y="2615205"/>
                  <a:ext cx="25956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2178D6-CE65-13A1-778D-A5F16648ECC5}"/>
                    </a:ext>
                  </a:extLst>
                </p14:cNvPr>
                <p14:cNvContentPartPr/>
                <p14:nvPr/>
              </p14:nvContentPartPr>
              <p14:xfrm>
                <a:off x="2789046" y="2575965"/>
                <a:ext cx="160200" cy="1121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2178D6-CE65-13A1-778D-A5F16648ECC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80046" y="2567325"/>
                  <a:ext cx="177840" cy="11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4A9A01A-896C-6117-7EBC-1600614BA22A}"/>
                    </a:ext>
                  </a:extLst>
                </p14:cNvPr>
                <p14:cNvContentPartPr/>
                <p14:nvPr/>
              </p14:nvContentPartPr>
              <p14:xfrm>
                <a:off x="1008126" y="2941725"/>
                <a:ext cx="288720" cy="220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4A9A01A-896C-6117-7EBC-1600614BA2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99126" y="2932725"/>
                  <a:ext cx="306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287564D-72ED-9217-1560-B307A9C65D04}"/>
                    </a:ext>
                  </a:extLst>
                </p14:cNvPr>
                <p14:cNvContentPartPr/>
                <p14:nvPr/>
              </p14:nvContentPartPr>
              <p14:xfrm>
                <a:off x="1587006" y="2784765"/>
                <a:ext cx="263160" cy="4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287564D-72ED-9217-1560-B307A9C65D0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78366" y="2776125"/>
                  <a:ext cx="2808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28ACC685-2307-3C00-4602-FC608F1B49AD}"/>
              </a:ext>
            </a:extLst>
          </p:cNvPr>
          <p:cNvGrpSpPr/>
          <p:nvPr/>
        </p:nvGrpSpPr>
        <p:grpSpPr>
          <a:xfrm>
            <a:off x="4493286" y="4114605"/>
            <a:ext cx="2265480" cy="699120"/>
            <a:chOff x="4493286" y="4114605"/>
            <a:chExt cx="2265480" cy="6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96E1D6A-CB45-A3E7-AD20-EEE37464EB68}"/>
                    </a:ext>
                  </a:extLst>
                </p14:cNvPr>
                <p14:cNvContentPartPr/>
                <p14:nvPr/>
              </p14:nvContentPartPr>
              <p14:xfrm>
                <a:off x="4493286" y="4463445"/>
                <a:ext cx="329400" cy="2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96E1D6A-CB45-A3E7-AD20-EEE37464EB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84646" y="4454445"/>
                  <a:ext cx="347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BA4BA7B-F874-4C0D-EE91-783810ABF2F4}"/>
                    </a:ext>
                  </a:extLst>
                </p14:cNvPr>
                <p14:cNvContentPartPr/>
                <p14:nvPr/>
              </p14:nvContentPartPr>
              <p14:xfrm>
                <a:off x="4536126" y="4626885"/>
                <a:ext cx="211320" cy="9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BA4BA7B-F874-4C0D-EE91-783810ABF2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27486" y="4618245"/>
                  <a:ext cx="22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AD0ACDA-AD2C-5A28-FA7A-DBA758967D7E}"/>
                    </a:ext>
                  </a:extLst>
                </p14:cNvPr>
                <p14:cNvContentPartPr/>
                <p14:nvPr/>
              </p14:nvContentPartPr>
              <p14:xfrm>
                <a:off x="5045166" y="4363365"/>
                <a:ext cx="214920" cy="45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AD0ACDA-AD2C-5A28-FA7A-DBA758967D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036166" y="4354365"/>
                  <a:ext cx="2325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BB22599-905F-6AF2-C941-52812A82A626}"/>
                    </a:ext>
                  </a:extLst>
                </p14:cNvPr>
                <p14:cNvContentPartPr/>
                <p14:nvPr/>
              </p14:nvContentPartPr>
              <p14:xfrm>
                <a:off x="5430366" y="4224405"/>
                <a:ext cx="210960" cy="326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BB22599-905F-6AF2-C941-52812A82A6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21726" y="4215405"/>
                  <a:ext cx="2286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70858C8-76B5-5F83-2F8B-F3F710BA4CCB}"/>
                    </a:ext>
                  </a:extLst>
                </p14:cNvPr>
                <p14:cNvContentPartPr/>
                <p14:nvPr/>
              </p14:nvContentPartPr>
              <p14:xfrm>
                <a:off x="5458806" y="4377405"/>
                <a:ext cx="219240" cy="42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70858C8-76B5-5F83-2F8B-F3F710BA4C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50166" y="4368765"/>
                  <a:ext cx="236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347B3BB-8454-2D3D-6FE6-AA4C666F278F}"/>
                    </a:ext>
                  </a:extLst>
                </p14:cNvPr>
                <p14:cNvContentPartPr/>
                <p14:nvPr/>
              </p14:nvContentPartPr>
              <p14:xfrm>
                <a:off x="5450166" y="4203165"/>
                <a:ext cx="305640" cy="48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347B3BB-8454-2D3D-6FE6-AA4C666F278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441526" y="4194525"/>
                  <a:ext cx="3232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B46C3A-D4B8-B3C5-682D-46F93362C32E}"/>
                    </a:ext>
                  </a:extLst>
                </p14:cNvPr>
                <p14:cNvContentPartPr/>
                <p14:nvPr/>
              </p14:nvContentPartPr>
              <p14:xfrm>
                <a:off x="5395086" y="4114605"/>
                <a:ext cx="305640" cy="10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B46C3A-D4B8-B3C5-682D-46F93362C32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86446" y="4105965"/>
                  <a:ext cx="323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100F8A3-517D-6DF4-AE63-1D9A0D0E7C9A}"/>
                    </a:ext>
                  </a:extLst>
                </p14:cNvPr>
                <p14:cNvContentPartPr/>
                <p14:nvPr/>
              </p14:nvContentPartPr>
              <p14:xfrm>
                <a:off x="5935446" y="4361565"/>
                <a:ext cx="58680" cy="43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100F8A3-517D-6DF4-AE63-1D9A0D0E7C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26806" y="4352565"/>
                  <a:ext cx="7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DF2BE57-0538-867D-E496-0B5F6A147549}"/>
                    </a:ext>
                  </a:extLst>
                </p14:cNvPr>
                <p14:cNvContentPartPr/>
                <p14:nvPr/>
              </p14:nvContentPartPr>
              <p14:xfrm>
                <a:off x="6219126" y="4230525"/>
                <a:ext cx="418320" cy="26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DF2BE57-0538-867D-E496-0B5F6A14754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10486" y="4221525"/>
                  <a:ext cx="435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429D94-1AA6-3393-C9F5-F9A95962338E}"/>
                    </a:ext>
                  </a:extLst>
                </p14:cNvPr>
                <p14:cNvContentPartPr/>
                <p14:nvPr/>
              </p14:nvContentPartPr>
              <p14:xfrm>
                <a:off x="6571926" y="4442565"/>
                <a:ext cx="186840" cy="141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429D94-1AA6-3393-C9F5-F9A9596233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62926" y="4433925"/>
                  <a:ext cx="204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B1AF8C-AE11-A934-60BD-5A123860477A}"/>
                    </a:ext>
                  </a:extLst>
                </p14:cNvPr>
                <p14:cNvContentPartPr/>
                <p14:nvPr/>
              </p14:nvContentPartPr>
              <p14:xfrm>
                <a:off x="6268086" y="4123605"/>
                <a:ext cx="353880" cy="34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B1AF8C-AE11-A934-60BD-5A12386047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59086" y="4114605"/>
                  <a:ext cx="3715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6E21210-D523-3EAB-1E7A-625634D143F6}"/>
              </a:ext>
            </a:extLst>
          </p:cNvPr>
          <p:cNvGrpSpPr/>
          <p:nvPr/>
        </p:nvGrpSpPr>
        <p:grpSpPr>
          <a:xfrm>
            <a:off x="1196046" y="4028565"/>
            <a:ext cx="2817360" cy="1105200"/>
            <a:chOff x="1196046" y="4028565"/>
            <a:chExt cx="2817360" cy="11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7FC2865-EF9B-AC48-6289-DA8D6C7AA029}"/>
                    </a:ext>
                  </a:extLst>
                </p14:cNvPr>
                <p14:cNvContentPartPr/>
                <p14:nvPr/>
              </p14:nvContentPartPr>
              <p14:xfrm>
                <a:off x="1402686" y="4231605"/>
                <a:ext cx="30240" cy="253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7FC2865-EF9B-AC48-6289-DA8D6C7AA0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393686" y="4222605"/>
                  <a:ext cx="47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355B84C-7FF8-35C7-13D0-28BEB10063FE}"/>
                    </a:ext>
                  </a:extLst>
                </p14:cNvPr>
                <p14:cNvContentPartPr/>
                <p14:nvPr/>
              </p14:nvContentPartPr>
              <p14:xfrm>
                <a:off x="1196046" y="4523565"/>
                <a:ext cx="390600" cy="76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355B84C-7FF8-35C7-13D0-28BEB10063F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87046" y="4514925"/>
                  <a:ext cx="408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2923A9-EFA9-23F8-A371-54BC7AD6BA9B}"/>
                    </a:ext>
                  </a:extLst>
                </p14:cNvPr>
                <p14:cNvContentPartPr/>
                <p14:nvPr/>
              </p14:nvContentPartPr>
              <p14:xfrm>
                <a:off x="1358406" y="4664685"/>
                <a:ext cx="206640" cy="190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2923A9-EFA9-23F8-A371-54BC7AD6BA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349766" y="4656045"/>
                  <a:ext cx="224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EEF324E-9458-1632-8864-9526D049EFA8}"/>
                    </a:ext>
                  </a:extLst>
                </p14:cNvPr>
                <p14:cNvContentPartPr/>
                <p14:nvPr/>
              </p14:nvContentPartPr>
              <p14:xfrm>
                <a:off x="1728486" y="4407645"/>
                <a:ext cx="303840" cy="150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EEF324E-9458-1632-8864-9526D049EF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19486" y="4399005"/>
                  <a:ext cx="321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5206BF2-27AB-C28B-7FC9-EA041AB4E993}"/>
                    </a:ext>
                  </a:extLst>
                </p14:cNvPr>
                <p14:cNvContentPartPr/>
                <p14:nvPr/>
              </p14:nvContentPartPr>
              <p14:xfrm>
                <a:off x="2253726" y="4089405"/>
                <a:ext cx="169560" cy="390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5206BF2-27AB-C28B-7FC9-EA041AB4E9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44726" y="4080765"/>
                  <a:ext cx="1872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B64BACF-0C35-B11F-0007-A7ECE61A3FC8}"/>
                    </a:ext>
                  </a:extLst>
                </p14:cNvPr>
                <p14:cNvContentPartPr/>
                <p14:nvPr/>
              </p14:nvContentPartPr>
              <p14:xfrm>
                <a:off x="2597526" y="4162125"/>
                <a:ext cx="393480" cy="18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B64BACF-0C35-B11F-0007-A7ECE61A3F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88886" y="4153125"/>
                  <a:ext cx="41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197514-A67A-4470-18D0-A33F2F7C7093}"/>
                    </a:ext>
                  </a:extLst>
                </p14:cNvPr>
                <p14:cNvContentPartPr/>
                <p14:nvPr/>
              </p14:nvContentPartPr>
              <p14:xfrm>
                <a:off x="2826846" y="4346805"/>
                <a:ext cx="224280" cy="126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197514-A67A-4470-18D0-A33F2F7C709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17846" y="4338165"/>
                  <a:ext cx="241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7F27418-E560-19AA-71C2-3E666B347C82}"/>
                    </a:ext>
                  </a:extLst>
                </p14:cNvPr>
                <p14:cNvContentPartPr/>
                <p14:nvPr/>
              </p14:nvContentPartPr>
              <p14:xfrm>
                <a:off x="3198726" y="4194885"/>
                <a:ext cx="60480" cy="82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7F27418-E560-19AA-71C2-3E666B347C8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89726" y="4186245"/>
                  <a:ext cx="781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ADE5B8-0BEB-A692-7A37-701C8826057F}"/>
                    </a:ext>
                  </a:extLst>
                </p14:cNvPr>
                <p14:cNvContentPartPr/>
                <p14:nvPr/>
              </p14:nvContentPartPr>
              <p14:xfrm>
                <a:off x="3405726" y="4144845"/>
                <a:ext cx="352800" cy="223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ADE5B8-0BEB-A692-7A37-701C8826057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97086" y="4135845"/>
                  <a:ext cx="3704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360B99D-EA09-3338-A2A3-816EC9BBFD26}"/>
                    </a:ext>
                  </a:extLst>
                </p14:cNvPr>
                <p14:cNvContentPartPr/>
                <p14:nvPr/>
              </p14:nvContentPartPr>
              <p14:xfrm>
                <a:off x="3667086" y="4333125"/>
                <a:ext cx="186840" cy="150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360B99D-EA09-3338-A2A3-816EC9BBFD2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58086" y="4324125"/>
                  <a:ext cx="204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BA888FC-2673-B02C-AB3B-C61F613EB148}"/>
                    </a:ext>
                  </a:extLst>
                </p14:cNvPr>
                <p14:cNvContentPartPr/>
                <p14:nvPr/>
              </p14:nvContentPartPr>
              <p14:xfrm>
                <a:off x="2465406" y="4067445"/>
                <a:ext cx="156600" cy="567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BA888FC-2673-B02C-AB3B-C61F613EB14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56406" y="4058805"/>
                  <a:ext cx="17424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0167E4A-6306-9411-C32D-944DD1B64522}"/>
                    </a:ext>
                  </a:extLst>
                </p14:cNvPr>
                <p14:cNvContentPartPr/>
                <p14:nvPr/>
              </p14:nvContentPartPr>
              <p14:xfrm>
                <a:off x="3829446" y="4028565"/>
                <a:ext cx="183960" cy="549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0167E4A-6306-9411-C32D-944DD1B645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20806" y="4019565"/>
                  <a:ext cx="2016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9E1A888-8D69-B1CB-2DEB-D66BF175AEED}"/>
                    </a:ext>
                  </a:extLst>
                </p14:cNvPr>
                <p14:cNvContentPartPr/>
                <p14:nvPr/>
              </p14:nvContentPartPr>
              <p14:xfrm>
                <a:off x="2230326" y="4567485"/>
                <a:ext cx="1737360" cy="129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9E1A888-8D69-B1CB-2DEB-D66BF175AEE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21686" y="4558485"/>
                  <a:ext cx="1755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4709AE-8EBF-8152-8E55-2CD25F4EB855}"/>
                    </a:ext>
                  </a:extLst>
                </p14:cNvPr>
                <p14:cNvContentPartPr/>
                <p14:nvPr/>
              </p14:nvContentPartPr>
              <p14:xfrm>
                <a:off x="2679606" y="502216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4709AE-8EBF-8152-8E55-2CD25F4EB8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0606" y="5013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B4811C6-E8CF-1729-6DFC-4E85CEF91E7D}"/>
                    </a:ext>
                  </a:extLst>
                </p14:cNvPr>
                <p14:cNvContentPartPr/>
                <p14:nvPr/>
              </p14:nvContentPartPr>
              <p14:xfrm>
                <a:off x="2708046" y="4994805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B4811C6-E8CF-1729-6DFC-4E85CEF91E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99046" y="49858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DA26BA-A174-2793-9F47-9DBC66919F33}"/>
                    </a:ext>
                  </a:extLst>
                </p14:cNvPr>
                <p14:cNvContentPartPr/>
                <p14:nvPr/>
              </p14:nvContentPartPr>
              <p14:xfrm>
                <a:off x="2620206" y="4778445"/>
                <a:ext cx="299160" cy="355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DA26BA-A174-2793-9F47-9DBC66919F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11206" y="4769445"/>
                  <a:ext cx="316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96F851-0DDB-921F-728C-3C8E9EC3B48D}"/>
                    </a:ext>
                  </a:extLst>
                </p14:cNvPr>
                <p14:cNvContentPartPr/>
                <p14:nvPr/>
              </p14:nvContentPartPr>
              <p14:xfrm>
                <a:off x="3037806" y="4726965"/>
                <a:ext cx="140760" cy="327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96F851-0DDB-921F-728C-3C8E9EC3B48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28806" y="4718325"/>
                  <a:ext cx="158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601E92B-ACBB-81D2-E53F-5888CA6DB4B4}"/>
                    </a:ext>
                  </a:extLst>
                </p14:cNvPr>
                <p14:cNvContentPartPr/>
                <p14:nvPr/>
              </p14:nvContentPartPr>
              <p14:xfrm>
                <a:off x="2920446" y="4860885"/>
                <a:ext cx="336600" cy="54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601E92B-ACBB-81D2-E53F-5888CA6DB4B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11806" y="4851885"/>
                  <a:ext cx="354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235921-F505-EF29-F226-091F683EC158}"/>
                    </a:ext>
                  </a:extLst>
                </p14:cNvPr>
                <p14:cNvContentPartPr/>
                <p14:nvPr/>
              </p14:nvContentPartPr>
              <p14:xfrm>
                <a:off x="2679606" y="4044405"/>
                <a:ext cx="242640" cy="22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235921-F505-EF29-F226-091F683EC15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70606" y="4035405"/>
                  <a:ext cx="260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AABB2E4-7425-C2F9-B82D-38432CE41A3A}"/>
                    </a:ext>
                  </a:extLst>
                </p14:cNvPr>
                <p14:cNvContentPartPr/>
                <p14:nvPr/>
              </p14:nvContentPartPr>
              <p14:xfrm>
                <a:off x="3424086" y="4034685"/>
                <a:ext cx="271080" cy="17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AABB2E4-7425-C2F9-B82D-38432CE41A3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15086" y="4025685"/>
                  <a:ext cx="28872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D3D4A41-E70F-12D5-9649-FC2D0BAE146D}"/>
                  </a:ext>
                </a:extLst>
              </p14:cNvPr>
              <p14:cNvContentPartPr/>
              <p14:nvPr/>
            </p14:nvContentPartPr>
            <p14:xfrm>
              <a:off x="3258565" y="5692660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D3D4A41-E70F-12D5-9649-FC2D0BAE14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49925" y="56840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13C4A7D2-5333-746A-CCB6-A33674B94487}"/>
              </a:ext>
            </a:extLst>
          </p:cNvPr>
          <p:cNvGrpSpPr/>
          <p:nvPr/>
        </p:nvGrpSpPr>
        <p:grpSpPr>
          <a:xfrm>
            <a:off x="2740525" y="5524540"/>
            <a:ext cx="4413600" cy="978480"/>
            <a:chOff x="2740525" y="5524540"/>
            <a:chExt cx="4413600" cy="9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84A2103-BA47-4512-1F92-03E1042BC275}"/>
                    </a:ext>
                  </a:extLst>
                </p14:cNvPr>
                <p14:cNvContentPartPr/>
                <p14:nvPr/>
              </p14:nvContentPartPr>
              <p14:xfrm>
                <a:off x="5400205" y="5806060"/>
                <a:ext cx="388440" cy="77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84A2103-BA47-4512-1F92-03E1042BC27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91565" y="5797060"/>
                  <a:ext cx="406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B252F54-9455-D9BB-CC2E-BFA5C9AD48B7}"/>
                    </a:ext>
                  </a:extLst>
                </p14:cNvPr>
                <p14:cNvContentPartPr/>
                <p14:nvPr/>
              </p14:nvContentPartPr>
              <p14:xfrm>
                <a:off x="5420005" y="6009820"/>
                <a:ext cx="353160" cy="27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B252F54-9455-D9BB-CC2E-BFA5C9AD48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11005" y="6000820"/>
                  <a:ext cx="370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87C1B05-F865-3C5A-7F3E-0DCCAE89CE66}"/>
                    </a:ext>
                  </a:extLst>
                </p14:cNvPr>
                <p14:cNvContentPartPr/>
                <p14:nvPr/>
              </p14:nvContentPartPr>
              <p14:xfrm>
                <a:off x="6008965" y="5753860"/>
                <a:ext cx="296280" cy="502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87C1B05-F865-3C5A-7F3E-0DCCAE89CE6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00325" y="5744860"/>
                  <a:ext cx="31392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4C17CF9-672F-473F-EA3B-85CCCFCABC30}"/>
                    </a:ext>
                  </a:extLst>
                </p14:cNvPr>
                <p14:cNvContentPartPr/>
                <p14:nvPr/>
              </p14:nvContentPartPr>
              <p14:xfrm>
                <a:off x="6502885" y="5649100"/>
                <a:ext cx="212040" cy="313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4C17CF9-672F-473F-EA3B-85CCCFCABC3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494245" y="5640460"/>
                  <a:ext cx="2296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10F52D9-828E-EDF0-8DF6-BE8DFBAAE5FC}"/>
                    </a:ext>
                  </a:extLst>
                </p14:cNvPr>
                <p14:cNvContentPartPr/>
                <p14:nvPr/>
              </p14:nvContentPartPr>
              <p14:xfrm>
                <a:off x="6571285" y="5785540"/>
                <a:ext cx="153360" cy="12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10F52D9-828E-EDF0-8DF6-BE8DFBAAE5F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62285" y="5776900"/>
                  <a:ext cx="171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9B2AD89-847A-25DA-8AC9-82708A41A850}"/>
                    </a:ext>
                  </a:extLst>
                </p14:cNvPr>
                <p14:cNvContentPartPr/>
                <p14:nvPr/>
              </p14:nvContentPartPr>
              <p14:xfrm>
                <a:off x="6516205" y="5661340"/>
                <a:ext cx="286920" cy="24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9B2AD89-847A-25DA-8AC9-82708A41A85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07205" y="5652700"/>
                  <a:ext cx="304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999A8A2-3EBF-632C-6D9F-175AB7C82FF2}"/>
                    </a:ext>
                  </a:extLst>
                </p14:cNvPr>
                <p14:cNvContentPartPr/>
                <p14:nvPr/>
              </p14:nvContentPartPr>
              <p14:xfrm>
                <a:off x="6419005" y="5524540"/>
                <a:ext cx="373680" cy="19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999A8A2-3EBF-632C-6D9F-175AB7C82F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410005" y="5515900"/>
                  <a:ext cx="391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6EBA3C6-E5AB-93CD-3D85-4AD88F08FF17}"/>
                    </a:ext>
                  </a:extLst>
                </p14:cNvPr>
                <p14:cNvContentPartPr/>
                <p14:nvPr/>
              </p14:nvContentPartPr>
              <p14:xfrm>
                <a:off x="7047565" y="5755300"/>
                <a:ext cx="106560" cy="78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6EBA3C6-E5AB-93CD-3D85-4AD88F08FF1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38565" y="5746660"/>
                  <a:ext cx="124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063C12-97C4-BD09-8948-E2E7A0E5B851}"/>
                    </a:ext>
                  </a:extLst>
                </p14:cNvPr>
                <p14:cNvContentPartPr/>
                <p14:nvPr/>
              </p14:nvContentPartPr>
              <p14:xfrm>
                <a:off x="3895405" y="5656660"/>
                <a:ext cx="15480" cy="192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063C12-97C4-BD09-8948-E2E7A0E5B8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886765" y="5647660"/>
                  <a:ext cx="33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3FD5111-E3EE-F103-687C-34872F6E3D5C}"/>
                    </a:ext>
                  </a:extLst>
                </p14:cNvPr>
                <p14:cNvContentPartPr/>
                <p14:nvPr/>
              </p14:nvContentPartPr>
              <p14:xfrm>
                <a:off x="3683725" y="5961220"/>
                <a:ext cx="407160" cy="15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3FD5111-E3EE-F103-687C-34872F6E3D5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74725" y="5952220"/>
                  <a:ext cx="424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3D061A-CF8D-0146-0503-EE5E568E43A8}"/>
                    </a:ext>
                  </a:extLst>
                </p14:cNvPr>
                <p14:cNvContentPartPr/>
                <p14:nvPr/>
              </p14:nvContentPartPr>
              <p14:xfrm>
                <a:off x="3780205" y="6092260"/>
                <a:ext cx="209160" cy="21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3D061A-CF8D-0146-0503-EE5E568E43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771205" y="6083620"/>
                  <a:ext cx="226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2604609-6761-DCAF-D8FA-6F66D56571CA}"/>
                    </a:ext>
                  </a:extLst>
                </p14:cNvPr>
                <p14:cNvContentPartPr/>
                <p14:nvPr/>
              </p14:nvContentPartPr>
              <p14:xfrm>
                <a:off x="4198165" y="5975620"/>
                <a:ext cx="248040" cy="165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2604609-6761-DCAF-D8FA-6F66D56571C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89165" y="5966980"/>
                  <a:ext cx="265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99608F-A4FF-EC1B-8F11-B633A9049576}"/>
                    </a:ext>
                  </a:extLst>
                </p14:cNvPr>
                <p14:cNvContentPartPr/>
                <p14:nvPr/>
              </p14:nvContentPartPr>
              <p14:xfrm>
                <a:off x="4581925" y="5878780"/>
                <a:ext cx="402480" cy="186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99608F-A4FF-EC1B-8F11-B633A904957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72925" y="5869780"/>
                  <a:ext cx="420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989FF9-D565-4A87-74C3-74371A46B6FE}"/>
                    </a:ext>
                  </a:extLst>
                </p14:cNvPr>
                <p14:cNvContentPartPr/>
                <p14:nvPr/>
              </p14:nvContentPartPr>
              <p14:xfrm>
                <a:off x="4863085" y="6098380"/>
                <a:ext cx="188280" cy="132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989FF9-D565-4A87-74C3-74371A46B6F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54445" y="6089380"/>
                  <a:ext cx="205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3BBE2A7-5447-7DB8-34F5-374828585D7F}"/>
                    </a:ext>
                  </a:extLst>
                </p14:cNvPr>
                <p14:cNvContentPartPr/>
                <p14:nvPr/>
              </p14:nvContentPartPr>
              <p14:xfrm>
                <a:off x="4977925" y="5708860"/>
                <a:ext cx="85320" cy="133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3BBE2A7-5447-7DB8-34F5-374828585D7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69285" y="5699860"/>
                  <a:ext cx="102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67751C7-7349-5E38-6919-9028F250FC19}"/>
                    </a:ext>
                  </a:extLst>
                </p14:cNvPr>
                <p14:cNvContentPartPr/>
                <p14:nvPr/>
              </p14:nvContentPartPr>
              <p14:xfrm>
                <a:off x="4370166" y="5568645"/>
                <a:ext cx="204120" cy="836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67751C7-7349-5E38-6919-9028F250FC1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61166" y="5559645"/>
                  <a:ext cx="22176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BF1130D-F502-860B-BDB4-1563DDCD0AE3}"/>
                    </a:ext>
                  </a:extLst>
                </p14:cNvPr>
                <p14:cNvContentPartPr/>
                <p14:nvPr/>
              </p14:nvContentPartPr>
              <p14:xfrm>
                <a:off x="3504445" y="5531740"/>
                <a:ext cx="166680" cy="871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BF1130D-F502-860B-BDB4-1563DDCD0AE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495445" y="5523100"/>
                  <a:ext cx="18432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4D6BF41-2847-4522-6601-6674F859DBE9}"/>
                    </a:ext>
                  </a:extLst>
                </p14:cNvPr>
                <p14:cNvContentPartPr/>
                <p14:nvPr/>
              </p14:nvContentPartPr>
              <p14:xfrm>
                <a:off x="2921245" y="5601940"/>
                <a:ext cx="197280" cy="3823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4D6BF41-2847-4522-6601-6674F859DBE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912245" y="5593300"/>
                  <a:ext cx="2149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CCF51A-3A4F-CFDA-F1BE-1CB9360C09D7}"/>
                    </a:ext>
                  </a:extLst>
                </p14:cNvPr>
                <p14:cNvContentPartPr/>
                <p14:nvPr/>
              </p14:nvContentPartPr>
              <p14:xfrm>
                <a:off x="2740525" y="6062740"/>
                <a:ext cx="602640" cy="44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CCF51A-3A4F-CFDA-F1BE-1CB9360C09D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731885" y="6054100"/>
                  <a:ext cx="620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19B0C6C-2BE1-3B04-54BB-F9ACADC15725}"/>
                    </a:ext>
                  </a:extLst>
                </p14:cNvPr>
                <p14:cNvContentPartPr/>
                <p14:nvPr/>
              </p14:nvContentPartPr>
              <p14:xfrm>
                <a:off x="2830525" y="6210700"/>
                <a:ext cx="213840" cy="29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19B0C6C-2BE1-3B04-54BB-F9ACADC1572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821525" y="6201700"/>
                  <a:ext cx="231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84D55E6-DF6E-94E7-E045-487AFE3D1C2A}"/>
                    </a:ext>
                  </a:extLst>
                </p14:cNvPr>
                <p14:cNvContentPartPr/>
                <p14:nvPr/>
              </p14:nvContentPartPr>
              <p14:xfrm>
                <a:off x="3140485" y="6164260"/>
                <a:ext cx="156600" cy="285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84D55E6-DF6E-94E7-E045-487AFE3D1C2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31485" y="6155620"/>
                  <a:ext cx="1742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A2E5AD-5642-524F-6E64-3186C3D6E7DA}"/>
                    </a:ext>
                  </a:extLst>
                </p14:cNvPr>
                <p14:cNvContentPartPr/>
                <p14:nvPr/>
              </p14:nvContentPartPr>
              <p14:xfrm>
                <a:off x="3042925" y="6253540"/>
                <a:ext cx="304920" cy="25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A2E5AD-5642-524F-6E64-3186C3D6E7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034285" y="6244900"/>
                  <a:ext cx="3225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1D69F72-934B-1108-B7E9-CECA54D554B2}"/>
              </a:ext>
            </a:extLst>
          </p:cNvPr>
          <p:cNvGrpSpPr/>
          <p:nvPr/>
        </p:nvGrpSpPr>
        <p:grpSpPr>
          <a:xfrm>
            <a:off x="7464445" y="5211700"/>
            <a:ext cx="533160" cy="624960"/>
            <a:chOff x="7464445" y="5211700"/>
            <a:chExt cx="533160" cy="62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3CE8BE5-8473-5324-5010-1F462BA1D0BA}"/>
                    </a:ext>
                  </a:extLst>
                </p14:cNvPr>
                <p14:cNvContentPartPr/>
                <p14:nvPr/>
              </p14:nvContentPartPr>
              <p14:xfrm>
                <a:off x="7533925" y="5308900"/>
                <a:ext cx="173520" cy="353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3CE8BE5-8473-5324-5010-1F462BA1D0B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25285" y="5299900"/>
                  <a:ext cx="1911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A9E85A-3A58-D36A-0A40-8F58E8613F2B}"/>
                    </a:ext>
                  </a:extLst>
                </p14:cNvPr>
                <p14:cNvContentPartPr/>
                <p14:nvPr/>
              </p14:nvContentPartPr>
              <p14:xfrm>
                <a:off x="7789165" y="5368300"/>
                <a:ext cx="208440" cy="333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A9E85A-3A58-D36A-0A40-8F58E8613F2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780525" y="5359300"/>
                  <a:ext cx="226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9FF9655-83A8-9860-132A-FED795FB8474}"/>
                    </a:ext>
                  </a:extLst>
                </p14:cNvPr>
                <p14:cNvContentPartPr/>
                <p14:nvPr/>
              </p14:nvContentPartPr>
              <p14:xfrm>
                <a:off x="7703125" y="5211700"/>
                <a:ext cx="291240" cy="4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9FF9655-83A8-9860-132A-FED795FB847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694485" y="5203060"/>
                  <a:ext cx="308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05E6704-A81F-E0AD-DA1F-0C87F1CA56C3}"/>
                    </a:ext>
                  </a:extLst>
                </p14:cNvPr>
                <p14:cNvContentPartPr/>
                <p14:nvPr/>
              </p14:nvContentPartPr>
              <p14:xfrm>
                <a:off x="7464445" y="5788060"/>
                <a:ext cx="522000" cy="48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05E6704-A81F-E0AD-DA1F-0C87F1CA56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55445" y="5779420"/>
                  <a:ext cx="53964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229712B-E28A-8B33-913B-4307504FC5E5}"/>
              </a:ext>
            </a:extLst>
          </p:cNvPr>
          <p:cNvGrpSpPr/>
          <p:nvPr/>
        </p:nvGrpSpPr>
        <p:grpSpPr>
          <a:xfrm>
            <a:off x="7455445" y="5961220"/>
            <a:ext cx="558000" cy="326160"/>
            <a:chOff x="7455445" y="5961220"/>
            <a:chExt cx="55800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551A387-13A7-2083-A176-7A08E094EE09}"/>
                    </a:ext>
                  </a:extLst>
                </p14:cNvPr>
                <p14:cNvContentPartPr/>
                <p14:nvPr/>
              </p14:nvContentPartPr>
              <p14:xfrm>
                <a:off x="7455445" y="5961220"/>
                <a:ext cx="249120" cy="326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551A387-13A7-2083-A176-7A08E094EE0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446805" y="5952220"/>
                  <a:ext cx="2667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FA82BCE-5D66-D367-A704-3094090986B3}"/>
                    </a:ext>
                  </a:extLst>
                </p14:cNvPr>
                <p14:cNvContentPartPr/>
                <p14:nvPr/>
              </p14:nvContentPartPr>
              <p14:xfrm>
                <a:off x="7830205" y="5969860"/>
                <a:ext cx="183240" cy="288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FA82BCE-5D66-D367-A704-3094090986B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21205" y="5961220"/>
                  <a:ext cx="200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AA12943-A086-DC31-E9DF-37D81B0AD7E6}"/>
                    </a:ext>
                  </a:extLst>
                </p14:cNvPr>
                <p14:cNvContentPartPr/>
                <p14:nvPr/>
              </p14:nvContentPartPr>
              <p14:xfrm>
                <a:off x="7722565" y="6076420"/>
                <a:ext cx="281880" cy="3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AA12943-A086-DC31-E9DF-37D81B0AD7E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713925" y="6067780"/>
                  <a:ext cx="2995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98280D65-6626-5BC0-74BB-06C61DA1F206}"/>
              </a:ext>
            </a:extLst>
          </p:cNvPr>
          <p:cNvGrpSpPr/>
          <p:nvPr/>
        </p:nvGrpSpPr>
        <p:grpSpPr>
          <a:xfrm>
            <a:off x="313924" y="5322975"/>
            <a:ext cx="1541160" cy="834840"/>
            <a:chOff x="313924" y="5322975"/>
            <a:chExt cx="154116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B267A2-DE1F-FFF9-BDC0-4D74BC87BDE1}"/>
                    </a:ext>
                  </a:extLst>
                </p14:cNvPr>
                <p14:cNvContentPartPr/>
                <p14:nvPr/>
              </p14:nvContentPartPr>
              <p14:xfrm>
                <a:off x="370084" y="5400015"/>
                <a:ext cx="101520" cy="258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B267A2-DE1F-FFF9-BDC0-4D74BC87BDE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61444" y="5391375"/>
                  <a:ext cx="119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CA1CEAD-A703-6A40-26C1-BF0C179F814E}"/>
                    </a:ext>
                  </a:extLst>
                </p14:cNvPr>
                <p14:cNvContentPartPr/>
                <p14:nvPr/>
              </p14:nvContentPartPr>
              <p14:xfrm>
                <a:off x="313924" y="5526015"/>
                <a:ext cx="174240" cy="115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CA1CEAD-A703-6A40-26C1-BF0C179F814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05284" y="5517015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7969274-4A28-64FB-5CB1-29FD235EC365}"/>
                    </a:ext>
                  </a:extLst>
                </p14:cNvPr>
                <p14:cNvContentPartPr/>
                <p14:nvPr/>
              </p14:nvContentPartPr>
              <p14:xfrm>
                <a:off x="518044" y="5558775"/>
                <a:ext cx="7920" cy="74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7969274-4A28-64FB-5CB1-29FD235EC36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09044" y="5550135"/>
                  <a:ext cx="255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D950186-1294-7E2C-31CB-DD9799C831C6}"/>
                    </a:ext>
                  </a:extLst>
                </p14:cNvPr>
                <p14:cNvContentPartPr/>
                <p14:nvPr/>
              </p14:nvContentPartPr>
              <p14:xfrm>
                <a:off x="541084" y="546085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D950186-1294-7E2C-31CB-DD9799C831C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2444" y="54522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40CEC34-34EE-43EC-CF3E-36BD9E5B8ACD}"/>
                    </a:ext>
                  </a:extLst>
                </p14:cNvPr>
                <p14:cNvContentPartPr/>
                <p14:nvPr/>
              </p14:nvContentPartPr>
              <p14:xfrm>
                <a:off x="582484" y="5533935"/>
                <a:ext cx="162000" cy="99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40CEC34-34EE-43EC-CF3E-36BD9E5B8AC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3484" y="5525295"/>
                  <a:ext cx="179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E01A6BF-CBC6-7F06-B533-7B09518B4F4C}"/>
                    </a:ext>
                  </a:extLst>
                </p14:cNvPr>
                <p14:cNvContentPartPr/>
                <p14:nvPr/>
              </p14:nvContentPartPr>
              <p14:xfrm>
                <a:off x="802444" y="5563815"/>
                <a:ext cx="141480" cy="84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E01A6BF-CBC6-7F06-B533-7B09518B4F4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93444" y="5555175"/>
                  <a:ext cx="159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2F4AF03-32E0-AB48-FA34-FD7C2F208FE0}"/>
                    </a:ext>
                  </a:extLst>
                </p14:cNvPr>
                <p14:cNvContentPartPr/>
                <p14:nvPr/>
              </p14:nvContentPartPr>
              <p14:xfrm>
                <a:off x="1162804" y="5534655"/>
                <a:ext cx="106200" cy="9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2F4AF03-32E0-AB48-FA34-FD7C2F208FE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54164" y="5525655"/>
                  <a:ext cx="1238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52730C-1BA7-FBDE-C5EE-0B29F9C46B94}"/>
                    </a:ext>
                  </a:extLst>
                </p14:cNvPr>
                <p14:cNvContentPartPr/>
                <p14:nvPr/>
              </p14:nvContentPartPr>
              <p14:xfrm>
                <a:off x="1311844" y="5515575"/>
                <a:ext cx="154800" cy="106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52730C-1BA7-FBDE-C5EE-0B29F9C46B9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303204" y="5506935"/>
                  <a:ext cx="172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B7B9170-5F96-906C-251F-F17702049CDB}"/>
                    </a:ext>
                  </a:extLst>
                </p14:cNvPr>
                <p14:cNvContentPartPr/>
                <p14:nvPr/>
              </p14:nvContentPartPr>
              <p14:xfrm>
                <a:off x="1474204" y="5322975"/>
                <a:ext cx="18720" cy="263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B7B9170-5F96-906C-251F-F17702049C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65204" y="5314335"/>
                  <a:ext cx="363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12763C7-68DB-ECDA-47FC-855D5CA400F7}"/>
                    </a:ext>
                  </a:extLst>
                </p14:cNvPr>
                <p14:cNvContentPartPr/>
                <p14:nvPr/>
              </p14:nvContentPartPr>
              <p14:xfrm>
                <a:off x="1407244" y="5452215"/>
                <a:ext cx="145440" cy="9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12763C7-68DB-ECDA-47FC-855D5CA400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398604" y="5443575"/>
                  <a:ext cx="163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A6160B3-D904-4FF5-56BB-0201BF7EE38F}"/>
                    </a:ext>
                  </a:extLst>
                </p14:cNvPr>
                <p14:cNvContentPartPr/>
                <p14:nvPr/>
              </p14:nvContentPartPr>
              <p14:xfrm>
                <a:off x="1575004" y="5487495"/>
                <a:ext cx="110160" cy="93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A6160B3-D904-4FF5-56BB-0201BF7EE38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66004" y="5478855"/>
                  <a:ext cx="127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97551D2-43EA-8579-FFC4-85D8A153AB21}"/>
                    </a:ext>
                  </a:extLst>
                </p14:cNvPr>
                <p14:cNvContentPartPr/>
                <p14:nvPr/>
              </p14:nvContentPartPr>
              <p14:xfrm>
                <a:off x="315364" y="5838855"/>
                <a:ext cx="181800" cy="318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97551D2-43EA-8579-FFC4-85D8A153AB2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6724" y="5829855"/>
                  <a:ext cx="199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2BAE1C2-DB9A-48F0-D253-A4F1146290BB}"/>
                    </a:ext>
                  </a:extLst>
                </p14:cNvPr>
                <p14:cNvContentPartPr/>
                <p14:nvPr/>
              </p14:nvContentPartPr>
              <p14:xfrm>
                <a:off x="645844" y="5784495"/>
                <a:ext cx="778320" cy="36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2BAE1C2-DB9A-48F0-D253-A4F1146290B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6844" y="5775855"/>
                  <a:ext cx="795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533C180-E2A7-9CB1-23F7-861BC71EBB2A}"/>
                    </a:ext>
                  </a:extLst>
                </p14:cNvPr>
                <p14:cNvContentPartPr/>
                <p14:nvPr/>
              </p14:nvContentPartPr>
              <p14:xfrm>
                <a:off x="1595524" y="5767575"/>
                <a:ext cx="259560" cy="306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533C180-E2A7-9CB1-23F7-861BC71EBB2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586884" y="5758575"/>
                  <a:ext cx="27720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AD0B23E-32C2-72D6-BC35-7597290041BB}"/>
              </a:ext>
            </a:extLst>
          </p:cNvPr>
          <p:cNvGrpSpPr/>
          <p:nvPr/>
        </p:nvGrpSpPr>
        <p:grpSpPr>
          <a:xfrm>
            <a:off x="281524" y="6210735"/>
            <a:ext cx="2048040" cy="367560"/>
            <a:chOff x="281524" y="6210735"/>
            <a:chExt cx="2048040" cy="36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E79858-E35A-EA83-44D9-667807D55310}"/>
                    </a:ext>
                  </a:extLst>
                </p14:cNvPr>
                <p14:cNvContentPartPr/>
                <p14:nvPr/>
              </p14:nvContentPartPr>
              <p14:xfrm>
                <a:off x="281524" y="6210735"/>
                <a:ext cx="928440" cy="31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E79858-E35A-EA83-44D9-667807D553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72524" y="6202095"/>
                  <a:ext cx="9460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1B155F6-2049-2AA9-96EA-0367E0907D90}"/>
                    </a:ext>
                  </a:extLst>
                </p14:cNvPr>
                <p14:cNvContentPartPr/>
                <p14:nvPr/>
              </p14:nvContentPartPr>
              <p14:xfrm>
                <a:off x="1098364" y="6301815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1B155F6-2049-2AA9-96EA-0367E0907D9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9364" y="62931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72D9F54-15EF-D0C5-F43C-DF1750F4C194}"/>
                    </a:ext>
                  </a:extLst>
                </p14:cNvPr>
                <p14:cNvContentPartPr/>
                <p14:nvPr/>
              </p14:nvContentPartPr>
              <p14:xfrm>
                <a:off x="795604" y="6303975"/>
                <a:ext cx="261720" cy="46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72D9F54-15EF-D0C5-F43C-DF1750F4C19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6964" y="6295335"/>
                  <a:ext cx="279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4B58E87-1C80-A1EF-594B-23F9A1679676}"/>
                    </a:ext>
                  </a:extLst>
                </p14:cNvPr>
                <p14:cNvContentPartPr/>
                <p14:nvPr/>
              </p14:nvContentPartPr>
              <p14:xfrm>
                <a:off x="451804" y="6293175"/>
                <a:ext cx="38880" cy="47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4B58E87-1C80-A1EF-594B-23F9A167967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3164" y="6284175"/>
                  <a:ext cx="56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271245A-F6F8-D7F5-1721-1CEB491F349B}"/>
                    </a:ext>
                  </a:extLst>
                </p14:cNvPr>
                <p14:cNvContentPartPr/>
                <p14:nvPr/>
              </p14:nvContentPartPr>
              <p14:xfrm>
                <a:off x="1381684" y="6365895"/>
                <a:ext cx="947880" cy="212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271245A-F6F8-D7F5-1721-1CEB491F349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72684" y="6357255"/>
                  <a:ext cx="965520" cy="23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419AF4B5-DAFC-41CA-C92D-3F982B6FC52F}"/>
              </a:ext>
            </a:extLst>
          </p:cNvPr>
          <p:cNvGrpSpPr/>
          <p:nvPr/>
        </p:nvGrpSpPr>
        <p:grpSpPr>
          <a:xfrm>
            <a:off x="2251566" y="6018285"/>
            <a:ext cx="276480" cy="167760"/>
            <a:chOff x="2251566" y="6018285"/>
            <a:chExt cx="27648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F4D4C2B-0271-C52A-2D6C-E32AC432FB6E}"/>
                    </a:ext>
                  </a:extLst>
                </p14:cNvPr>
                <p14:cNvContentPartPr/>
                <p14:nvPr/>
              </p14:nvContentPartPr>
              <p14:xfrm>
                <a:off x="2251566" y="6018285"/>
                <a:ext cx="271800" cy="356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F4D4C2B-0271-C52A-2D6C-E32AC432FB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42566" y="6009645"/>
                  <a:ext cx="289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5A4EA11-0293-67AC-D5EB-D6F4AD5D9E13}"/>
                    </a:ext>
                  </a:extLst>
                </p14:cNvPr>
                <p14:cNvContentPartPr/>
                <p14:nvPr/>
              </p14:nvContentPartPr>
              <p14:xfrm>
                <a:off x="2258046" y="6112245"/>
                <a:ext cx="270000" cy="73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5A4EA11-0293-67AC-D5EB-D6F4AD5D9E1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49406" y="6103245"/>
                  <a:ext cx="2876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68BEF40D-C081-1B9E-2129-8580104E4403}"/>
              </a:ext>
            </a:extLst>
          </p:cNvPr>
          <p:cNvGrpSpPr/>
          <p:nvPr/>
        </p:nvGrpSpPr>
        <p:grpSpPr>
          <a:xfrm>
            <a:off x="8356086" y="5668725"/>
            <a:ext cx="293400" cy="169920"/>
            <a:chOff x="8356086" y="5668725"/>
            <a:chExt cx="293400" cy="1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89C5B0B-7EA5-B0E6-EE34-4626B0653638}"/>
                    </a:ext>
                  </a:extLst>
                </p14:cNvPr>
                <p14:cNvContentPartPr/>
                <p14:nvPr/>
              </p14:nvContentPartPr>
              <p14:xfrm>
                <a:off x="8372646" y="5668725"/>
                <a:ext cx="219240" cy="2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89C5B0B-7EA5-B0E6-EE34-4626B065363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63646" y="5659725"/>
                  <a:ext cx="23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7C91265-06AD-462A-5AC9-2B882DB5576F}"/>
                    </a:ext>
                  </a:extLst>
                </p14:cNvPr>
                <p14:cNvContentPartPr/>
                <p14:nvPr/>
              </p14:nvContentPartPr>
              <p14:xfrm>
                <a:off x="8356086" y="5786805"/>
                <a:ext cx="293400" cy="51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7C91265-06AD-462A-5AC9-2B882DB5576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347086" y="5778165"/>
                  <a:ext cx="31104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91D0360-554A-9B84-DB5E-C8E5D461E891}"/>
              </a:ext>
            </a:extLst>
          </p:cNvPr>
          <p:cNvGrpSpPr/>
          <p:nvPr/>
        </p:nvGrpSpPr>
        <p:grpSpPr>
          <a:xfrm>
            <a:off x="9157086" y="4899045"/>
            <a:ext cx="2659320" cy="568800"/>
            <a:chOff x="9157086" y="4899045"/>
            <a:chExt cx="265932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C0F2762-E3B9-7E72-7CBB-A4AF827BC673}"/>
                    </a:ext>
                  </a:extLst>
                </p14:cNvPr>
                <p14:cNvContentPartPr/>
                <p14:nvPr/>
              </p14:nvContentPartPr>
              <p14:xfrm>
                <a:off x="9157086" y="5129085"/>
                <a:ext cx="856800" cy="3387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C0F2762-E3B9-7E72-7CBB-A4AF827BC67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148446" y="5120445"/>
                  <a:ext cx="8744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E4BD6D8-7024-B44C-9FC5-4ECFD1E2C7ED}"/>
                    </a:ext>
                  </a:extLst>
                </p14:cNvPr>
                <p14:cNvContentPartPr/>
                <p14:nvPr/>
              </p14:nvContentPartPr>
              <p14:xfrm>
                <a:off x="10155726" y="5129085"/>
                <a:ext cx="403560" cy="120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E4BD6D8-7024-B44C-9FC5-4ECFD1E2C7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47086" y="5120085"/>
                  <a:ext cx="421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B09307E-68EE-D4B0-D5A0-64FB6F890BA6}"/>
                    </a:ext>
                  </a:extLst>
                </p14:cNvPr>
                <p14:cNvContentPartPr/>
                <p14:nvPr/>
              </p14:nvContentPartPr>
              <p14:xfrm>
                <a:off x="10360566" y="5122605"/>
                <a:ext cx="184680" cy="146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B09307E-68EE-D4B0-D5A0-64FB6F890BA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351566" y="5113605"/>
                  <a:ext cx="202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A8DD9D-BAAF-8045-1218-784FD4685778}"/>
                    </a:ext>
                  </a:extLst>
                </p14:cNvPr>
                <p14:cNvContentPartPr/>
                <p14:nvPr/>
              </p14:nvContentPartPr>
              <p14:xfrm>
                <a:off x="10560006" y="4899045"/>
                <a:ext cx="696240" cy="345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A8DD9D-BAAF-8045-1218-784FD468577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551006" y="4890045"/>
                  <a:ext cx="7138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3D8B0B-02FB-7536-61B6-C6FDE38A9134}"/>
                    </a:ext>
                  </a:extLst>
                </p14:cNvPr>
                <p14:cNvContentPartPr/>
                <p14:nvPr/>
              </p14:nvContentPartPr>
              <p14:xfrm>
                <a:off x="10703646" y="5059605"/>
                <a:ext cx="370440" cy="41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3D8B0B-02FB-7536-61B6-C6FDE38A913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694646" y="5050605"/>
                  <a:ext cx="38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C237CC5-D597-1DB1-FDB5-42C254738F9C}"/>
                    </a:ext>
                  </a:extLst>
                </p14:cNvPr>
                <p14:cNvContentPartPr/>
                <p14:nvPr/>
              </p14:nvContentPartPr>
              <p14:xfrm>
                <a:off x="11419686" y="5107845"/>
                <a:ext cx="396720" cy="111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C237CC5-D597-1DB1-FDB5-42C254738F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410686" y="5099205"/>
                  <a:ext cx="41436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656CA44-AE12-4DF1-7E5A-1C10BB1AE65D}"/>
              </a:ext>
            </a:extLst>
          </p:cNvPr>
          <p:cNvGrpSpPr/>
          <p:nvPr/>
        </p:nvGrpSpPr>
        <p:grpSpPr>
          <a:xfrm>
            <a:off x="9021726" y="5449845"/>
            <a:ext cx="1752480" cy="551880"/>
            <a:chOff x="9021726" y="5449845"/>
            <a:chExt cx="175248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073C77C-EE33-9451-1ECD-7BFE049EC012}"/>
                    </a:ext>
                  </a:extLst>
                </p14:cNvPr>
                <p14:cNvContentPartPr/>
                <p14:nvPr/>
              </p14:nvContentPartPr>
              <p14:xfrm>
                <a:off x="9021726" y="5449845"/>
                <a:ext cx="1026720" cy="551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073C77C-EE33-9451-1ECD-7BFE049EC01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013086" y="5441205"/>
                  <a:ext cx="104436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887B463-2BDB-5F0D-38B9-2F79EDED21C5}"/>
                    </a:ext>
                  </a:extLst>
                </p14:cNvPr>
                <p14:cNvContentPartPr/>
                <p14:nvPr/>
              </p14:nvContentPartPr>
              <p14:xfrm>
                <a:off x="9932526" y="5665845"/>
                <a:ext cx="108000" cy="128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887B463-2BDB-5F0D-38B9-2F79EDED21C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23526" y="5656845"/>
                  <a:ext cx="1256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ED0FDB-F0CE-E0D6-848F-40E312531AE4}"/>
                    </a:ext>
                  </a:extLst>
                </p14:cNvPr>
                <p14:cNvContentPartPr/>
                <p14:nvPr/>
              </p14:nvContentPartPr>
              <p14:xfrm>
                <a:off x="10362006" y="5465685"/>
                <a:ext cx="412200" cy="438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ED0FDB-F0CE-E0D6-848F-40E312531AE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53006" y="5456685"/>
                  <a:ext cx="42984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694DF034-B33B-5270-EB30-EAD871D4881B}"/>
              </a:ext>
            </a:extLst>
          </p:cNvPr>
          <p:cNvGrpSpPr/>
          <p:nvPr/>
        </p:nvGrpSpPr>
        <p:grpSpPr>
          <a:xfrm>
            <a:off x="9094806" y="6111165"/>
            <a:ext cx="654120" cy="326520"/>
            <a:chOff x="9094806" y="6111165"/>
            <a:chExt cx="6541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5E4A00B-7458-6636-8457-E9F82528A5BF}"/>
                    </a:ext>
                  </a:extLst>
                </p14:cNvPr>
                <p14:cNvContentPartPr/>
                <p14:nvPr/>
              </p14:nvContentPartPr>
              <p14:xfrm>
                <a:off x="9094806" y="6219525"/>
                <a:ext cx="212400" cy="218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5E4A00B-7458-6636-8457-E9F82528A5B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086166" y="6210525"/>
                  <a:ext cx="230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9F5EC1C-A93C-3A2B-8BFD-757B30180649}"/>
                    </a:ext>
                  </a:extLst>
                </p14:cNvPr>
                <p14:cNvContentPartPr/>
                <p14:nvPr/>
              </p14:nvContentPartPr>
              <p14:xfrm>
                <a:off x="9144486" y="6322845"/>
                <a:ext cx="199080" cy="48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9F5EC1C-A93C-3A2B-8BFD-757B3018064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35846" y="6314205"/>
                  <a:ext cx="21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C8A6456-8EEE-B1D8-534F-3B7FE483280A}"/>
                    </a:ext>
                  </a:extLst>
                </p14:cNvPr>
                <p14:cNvContentPartPr/>
                <p14:nvPr/>
              </p14:nvContentPartPr>
              <p14:xfrm>
                <a:off x="9192366" y="6208725"/>
                <a:ext cx="254880" cy="59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C8A6456-8EEE-B1D8-534F-3B7FE48328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83726" y="6199725"/>
                  <a:ext cx="272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C2933C0-F76A-8F90-6D4A-B0F1F312E132}"/>
                    </a:ext>
                  </a:extLst>
                </p14:cNvPr>
                <p14:cNvContentPartPr/>
                <p14:nvPr/>
              </p14:nvContentPartPr>
              <p14:xfrm>
                <a:off x="9125046" y="6111165"/>
                <a:ext cx="266400" cy="16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C2933C0-F76A-8F90-6D4A-B0F1F312E13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16046" y="6102525"/>
                  <a:ext cx="284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D303454-8A61-E065-0454-BB9CB7E0F24C}"/>
                    </a:ext>
                  </a:extLst>
                </p14:cNvPr>
                <p14:cNvContentPartPr/>
                <p14:nvPr/>
              </p14:nvContentPartPr>
              <p14:xfrm>
                <a:off x="9112086" y="6193245"/>
                <a:ext cx="194040" cy="62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D303454-8A61-E065-0454-BB9CB7E0F24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103086" y="6184605"/>
                  <a:ext cx="211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02198BE-0C31-9FAB-4156-DFE5F7FD4F3F}"/>
                    </a:ext>
                  </a:extLst>
                </p14:cNvPr>
                <p14:cNvContentPartPr/>
                <p14:nvPr/>
              </p14:nvContentPartPr>
              <p14:xfrm>
                <a:off x="9602406" y="6336885"/>
                <a:ext cx="146520" cy="24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02198BE-0C31-9FAB-4156-DFE5F7FD4F3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593406" y="6328245"/>
                  <a:ext cx="1641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10EBE6E-EC9A-D862-9C77-4291ED149018}"/>
              </a:ext>
            </a:extLst>
          </p:cNvPr>
          <p:cNvGrpSpPr/>
          <p:nvPr/>
        </p:nvGrpSpPr>
        <p:grpSpPr>
          <a:xfrm>
            <a:off x="9899766" y="6034485"/>
            <a:ext cx="956160" cy="557640"/>
            <a:chOff x="9899766" y="6034485"/>
            <a:chExt cx="95616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1720EAD-4029-A820-1B83-CAE5AD28A4AC}"/>
                    </a:ext>
                  </a:extLst>
                </p14:cNvPr>
                <p14:cNvContentPartPr/>
                <p14:nvPr/>
              </p14:nvContentPartPr>
              <p14:xfrm>
                <a:off x="9899766" y="6034485"/>
                <a:ext cx="956160" cy="557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1720EAD-4029-A820-1B83-CAE5AD28A4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91126" y="6025845"/>
                  <a:ext cx="9738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64A482A-05E1-0EBE-2A3B-2D30406B98B2}"/>
                    </a:ext>
                  </a:extLst>
                </p14:cNvPr>
                <p14:cNvContentPartPr/>
                <p14:nvPr/>
              </p14:nvContentPartPr>
              <p14:xfrm>
                <a:off x="10283886" y="6098925"/>
                <a:ext cx="33480" cy="52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64A482A-05E1-0EBE-2A3B-2D30406B98B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274886" y="6090285"/>
                  <a:ext cx="51120" cy="6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1653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1176D3-F2D8-AA54-CA9F-2BEAAC11A9B3}"/>
                  </a:ext>
                </a:extLst>
              </p14:cNvPr>
              <p14:cNvContentPartPr/>
              <p14:nvPr/>
            </p14:nvContentPartPr>
            <p14:xfrm>
              <a:off x="902286" y="435045"/>
              <a:ext cx="35280" cy="1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1176D3-F2D8-AA54-CA9F-2BEAAC11A9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3286" y="426405"/>
                <a:ext cx="5292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74CDC76-291F-93BC-7DBC-405BDF29583C}"/>
              </a:ext>
            </a:extLst>
          </p:cNvPr>
          <p:cNvGrpSpPr/>
          <p:nvPr/>
        </p:nvGrpSpPr>
        <p:grpSpPr>
          <a:xfrm>
            <a:off x="782046" y="174765"/>
            <a:ext cx="3378600" cy="641520"/>
            <a:chOff x="782046" y="174765"/>
            <a:chExt cx="337860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AFEF30-196E-A657-E683-6DA0CF09EB15}"/>
                    </a:ext>
                  </a:extLst>
                </p14:cNvPr>
                <p14:cNvContentPartPr/>
                <p14:nvPr/>
              </p14:nvContentPartPr>
              <p14:xfrm>
                <a:off x="782046" y="286725"/>
                <a:ext cx="267480" cy="31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AFEF30-196E-A657-E683-6DA0CF09EB1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3406" y="278085"/>
                  <a:ext cx="2851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D3AD040-FFF4-4752-6933-3E9281191D92}"/>
                    </a:ext>
                  </a:extLst>
                </p14:cNvPr>
                <p14:cNvContentPartPr/>
                <p14:nvPr/>
              </p14:nvContentPartPr>
              <p14:xfrm>
                <a:off x="810126" y="296085"/>
                <a:ext cx="225720" cy="56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D3AD040-FFF4-4752-6933-3E9281191D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1126" y="287445"/>
                  <a:ext cx="243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5155BC-E796-815F-7272-74C6203AB2AE}"/>
                    </a:ext>
                  </a:extLst>
                </p14:cNvPr>
                <p14:cNvContentPartPr/>
                <p14:nvPr/>
              </p14:nvContentPartPr>
              <p14:xfrm>
                <a:off x="1087686" y="174765"/>
                <a:ext cx="1236240" cy="64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5155BC-E796-815F-7272-74C6203AB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9046" y="165765"/>
                  <a:ext cx="12538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BCED08-E5BD-F483-EE5A-B0B2D1372DCA}"/>
                    </a:ext>
                  </a:extLst>
                </p14:cNvPr>
                <p14:cNvContentPartPr/>
                <p14:nvPr/>
              </p14:nvContentPartPr>
              <p14:xfrm>
                <a:off x="2056446" y="358005"/>
                <a:ext cx="156240" cy="2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BCED08-E5BD-F483-EE5A-B0B2D1372D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7446" y="349365"/>
                  <a:ext cx="173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09D117-7815-9281-E6A9-85228A5B6BBA}"/>
                    </a:ext>
                  </a:extLst>
                </p14:cNvPr>
                <p14:cNvContentPartPr/>
                <p14:nvPr/>
              </p14:nvContentPartPr>
              <p14:xfrm>
                <a:off x="1216206" y="362685"/>
                <a:ext cx="383400" cy="92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09D117-7815-9281-E6A9-85228A5B6B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07566" y="353685"/>
                  <a:ext cx="401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E1ED51-19CC-9969-3BC3-8EC39C28AB3E}"/>
                    </a:ext>
                  </a:extLst>
                </p14:cNvPr>
                <p14:cNvContentPartPr/>
                <p14:nvPr/>
              </p14:nvContentPartPr>
              <p14:xfrm>
                <a:off x="2592486" y="367005"/>
                <a:ext cx="720720" cy="206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E1ED51-19CC-9969-3BC3-8EC39C28AB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3846" y="358005"/>
                  <a:ext cx="738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0524B9-E913-B93A-D9F5-64D6A9E6018C}"/>
                    </a:ext>
                  </a:extLst>
                </p14:cNvPr>
                <p14:cNvContentPartPr/>
                <p14:nvPr/>
              </p14:nvContentPartPr>
              <p14:xfrm>
                <a:off x="3613086" y="396525"/>
                <a:ext cx="547560" cy="165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0524B9-E913-B93A-D9F5-64D6A9E6018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4086" y="387525"/>
                  <a:ext cx="56520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A3E7EC0-40BC-163D-0EFE-19615F0B6148}"/>
              </a:ext>
            </a:extLst>
          </p:cNvPr>
          <p:cNvGrpSpPr/>
          <p:nvPr/>
        </p:nvGrpSpPr>
        <p:grpSpPr>
          <a:xfrm>
            <a:off x="4364046" y="201405"/>
            <a:ext cx="4213440" cy="576720"/>
            <a:chOff x="4364046" y="201405"/>
            <a:chExt cx="421344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B69E717-935B-B1F8-F83A-1A232FFD670C}"/>
                    </a:ext>
                  </a:extLst>
                </p14:cNvPr>
                <p14:cNvContentPartPr/>
                <p14:nvPr/>
              </p14:nvContentPartPr>
              <p14:xfrm>
                <a:off x="4364046" y="228765"/>
                <a:ext cx="1020240" cy="54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B69E717-935B-B1F8-F83A-1A232FFD67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55406" y="220125"/>
                  <a:ext cx="103788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20E4E0-056D-9C13-4B7F-FF17A8577DF2}"/>
                    </a:ext>
                  </a:extLst>
                </p14:cNvPr>
                <p14:cNvContentPartPr/>
                <p14:nvPr/>
              </p14:nvContentPartPr>
              <p14:xfrm>
                <a:off x="4932846" y="232005"/>
                <a:ext cx="22680" cy="1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20E4E0-056D-9C13-4B7F-FF17A8577D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4206" y="223005"/>
                  <a:ext cx="40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0DAB71A-E2DE-1995-5786-42A2E57E2877}"/>
                    </a:ext>
                  </a:extLst>
                </p14:cNvPr>
                <p14:cNvContentPartPr/>
                <p14:nvPr/>
              </p14:nvContentPartPr>
              <p14:xfrm>
                <a:off x="5545206" y="201405"/>
                <a:ext cx="435600" cy="377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0DAB71A-E2DE-1995-5786-42A2E57E28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36566" y="192405"/>
                  <a:ext cx="4532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1BC0E52-D29D-E51C-7B67-A2C439EB9378}"/>
                    </a:ext>
                  </a:extLst>
                </p14:cNvPr>
                <p14:cNvContentPartPr/>
                <p14:nvPr/>
              </p14:nvContentPartPr>
              <p14:xfrm>
                <a:off x="5569326" y="282765"/>
                <a:ext cx="382680" cy="78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1BC0E52-D29D-E51C-7B67-A2C439EB93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60326" y="273765"/>
                  <a:ext cx="400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F8C28EB-F240-BA21-DB48-E5F0CCE5C206}"/>
                    </a:ext>
                  </a:extLst>
                </p14:cNvPr>
                <p14:cNvContentPartPr/>
                <p14:nvPr/>
              </p14:nvContentPartPr>
              <p14:xfrm>
                <a:off x="6131286" y="254685"/>
                <a:ext cx="453240" cy="46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F8C28EB-F240-BA21-DB48-E5F0CCE5C20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22646" y="246045"/>
                  <a:ext cx="47088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73FA8B-5021-4268-D464-BC789C6B0B88}"/>
                    </a:ext>
                  </a:extLst>
                </p14:cNvPr>
                <p14:cNvContentPartPr/>
                <p14:nvPr/>
              </p14:nvContentPartPr>
              <p14:xfrm>
                <a:off x="6331806" y="380685"/>
                <a:ext cx="321840" cy="53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73FA8B-5021-4268-D464-BC789C6B0B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2806" y="371685"/>
                  <a:ext cx="339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E7FFB57-AB6D-C5C4-B16E-C95178E2D98B}"/>
                    </a:ext>
                  </a:extLst>
                </p14:cNvPr>
                <p14:cNvContentPartPr/>
                <p14:nvPr/>
              </p14:nvContentPartPr>
              <p14:xfrm>
                <a:off x="6893046" y="219765"/>
                <a:ext cx="1130400" cy="548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E7FFB57-AB6D-C5C4-B16E-C95178E2D98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84406" y="211125"/>
                  <a:ext cx="114804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1D3E00-0CEC-E949-ABD3-C8D74D3F0B12}"/>
                    </a:ext>
                  </a:extLst>
                </p14:cNvPr>
                <p14:cNvContentPartPr/>
                <p14:nvPr/>
              </p14:nvContentPartPr>
              <p14:xfrm>
                <a:off x="8184006" y="394725"/>
                <a:ext cx="393480" cy="18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1D3E00-0CEC-E949-ABD3-C8D74D3F0B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75006" y="386085"/>
                  <a:ext cx="411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683A804-CD4C-DEA7-9B9D-946CC4B3F7EB}"/>
                    </a:ext>
                  </a:extLst>
                </p14:cNvPr>
                <p14:cNvContentPartPr/>
                <p14:nvPr/>
              </p14:nvContentPartPr>
              <p14:xfrm>
                <a:off x="8366166" y="284925"/>
                <a:ext cx="28800" cy="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683A804-CD4C-DEA7-9B9D-946CC4B3F7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57166" y="275925"/>
                  <a:ext cx="464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399AFA-C7C0-9476-C83A-8622FB092A40}"/>
              </a:ext>
            </a:extLst>
          </p:cNvPr>
          <p:cNvGrpSpPr/>
          <p:nvPr/>
        </p:nvGrpSpPr>
        <p:grpSpPr>
          <a:xfrm>
            <a:off x="8868006" y="148125"/>
            <a:ext cx="2342520" cy="641160"/>
            <a:chOff x="8868006" y="148125"/>
            <a:chExt cx="234252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2967D2-B3C2-9873-7AEF-D9EBF574527E}"/>
                    </a:ext>
                  </a:extLst>
                </p14:cNvPr>
                <p14:cNvContentPartPr/>
                <p14:nvPr/>
              </p14:nvContentPartPr>
              <p14:xfrm>
                <a:off x="8868006" y="148125"/>
                <a:ext cx="1146600" cy="45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2967D2-B3C2-9873-7AEF-D9EBF57452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59006" y="139485"/>
                  <a:ext cx="11642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7D2207E-3C2B-72E3-4FE5-FBF027D470FD}"/>
                    </a:ext>
                  </a:extLst>
                </p14:cNvPr>
                <p14:cNvContentPartPr/>
                <p14:nvPr/>
              </p14:nvContentPartPr>
              <p14:xfrm>
                <a:off x="9871326" y="307245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7D2207E-3C2B-72E3-4FE5-FBF027D470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62686" y="298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E192FD-4D15-E7D4-E343-7FED4C1E7901}"/>
                    </a:ext>
                  </a:extLst>
                </p14:cNvPr>
                <p14:cNvContentPartPr/>
                <p14:nvPr/>
              </p14:nvContentPartPr>
              <p14:xfrm>
                <a:off x="9156726" y="265485"/>
                <a:ext cx="78120" cy="1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E192FD-4D15-E7D4-E343-7FED4C1E790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48086" y="256485"/>
                  <a:ext cx="95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BA45CC8-21E6-9A69-0980-F777BC2E60DA}"/>
                    </a:ext>
                  </a:extLst>
                </p14:cNvPr>
                <p14:cNvContentPartPr/>
                <p14:nvPr/>
              </p14:nvContentPartPr>
              <p14:xfrm>
                <a:off x="9599526" y="217605"/>
                <a:ext cx="272520" cy="56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BA45CC8-21E6-9A69-0980-F777BC2E60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90526" y="208605"/>
                  <a:ext cx="290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6E9E0F-7010-8BEF-D7CF-EA817A7B6CF3}"/>
                    </a:ext>
                  </a:extLst>
                </p14:cNvPr>
                <p14:cNvContentPartPr/>
                <p14:nvPr/>
              </p14:nvContentPartPr>
              <p14:xfrm>
                <a:off x="10295046" y="347925"/>
                <a:ext cx="915480" cy="441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6E9E0F-7010-8BEF-D7CF-EA817A7B6C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86406" y="338925"/>
                  <a:ext cx="933120" cy="45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2A9D39-F231-0BF0-6844-64508BB57499}"/>
              </a:ext>
            </a:extLst>
          </p:cNvPr>
          <p:cNvGrpSpPr/>
          <p:nvPr/>
        </p:nvGrpSpPr>
        <p:grpSpPr>
          <a:xfrm>
            <a:off x="788886" y="1006725"/>
            <a:ext cx="1743480" cy="540360"/>
            <a:chOff x="788886" y="1006725"/>
            <a:chExt cx="17434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0234ADD-9C03-CDE2-250E-E48DFC713351}"/>
                    </a:ext>
                  </a:extLst>
                </p14:cNvPr>
                <p14:cNvContentPartPr/>
                <p14:nvPr/>
              </p14:nvContentPartPr>
              <p14:xfrm>
                <a:off x="788886" y="1006725"/>
                <a:ext cx="1032840" cy="54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0234ADD-9C03-CDE2-250E-E48DFC71335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246" y="997725"/>
                  <a:ext cx="10504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90E790F-0AD6-138B-76FE-B680EAF09764}"/>
                    </a:ext>
                  </a:extLst>
                </p14:cNvPr>
                <p14:cNvContentPartPr/>
                <p14:nvPr/>
              </p14:nvContentPartPr>
              <p14:xfrm>
                <a:off x="1520406" y="1031565"/>
                <a:ext cx="2520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90E790F-0AD6-138B-76FE-B680EAF097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11406" y="1022565"/>
                  <a:ext cx="42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D886A2-AAA7-9A7C-8A48-E9EAB2F0E13F}"/>
                    </a:ext>
                  </a:extLst>
                </p14:cNvPr>
                <p14:cNvContentPartPr/>
                <p14:nvPr/>
              </p14:nvContentPartPr>
              <p14:xfrm>
                <a:off x="2114046" y="1136685"/>
                <a:ext cx="418320" cy="130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D886A2-AAA7-9A7C-8A48-E9EAB2F0E1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05406" y="1127685"/>
                  <a:ext cx="4359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5F0F52-3C59-7E4B-DD6F-D984F83D20BD}"/>
              </a:ext>
            </a:extLst>
          </p:cNvPr>
          <p:cNvGrpSpPr/>
          <p:nvPr/>
        </p:nvGrpSpPr>
        <p:grpSpPr>
          <a:xfrm>
            <a:off x="2832606" y="829245"/>
            <a:ext cx="1487160" cy="653040"/>
            <a:chOff x="2832606" y="829245"/>
            <a:chExt cx="148716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186B68-D31A-1686-9F1B-947499515E9E}"/>
                    </a:ext>
                  </a:extLst>
                </p14:cNvPr>
                <p14:cNvContentPartPr/>
                <p14:nvPr/>
              </p14:nvContentPartPr>
              <p14:xfrm>
                <a:off x="2832606" y="829245"/>
                <a:ext cx="1487160" cy="65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186B68-D31A-1686-9F1B-947499515E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23966" y="820245"/>
                  <a:ext cx="150480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F62E5C-783C-7443-DB19-4A9218A5B42B}"/>
                    </a:ext>
                  </a:extLst>
                </p14:cNvPr>
                <p14:cNvContentPartPr/>
                <p14:nvPr/>
              </p14:nvContentPartPr>
              <p14:xfrm>
                <a:off x="4048686" y="1031565"/>
                <a:ext cx="8280" cy="2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F62E5C-783C-7443-DB19-4A9218A5B4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39686" y="1022565"/>
                  <a:ext cx="25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096967F-EC64-A31C-6289-5DE6F05F5FAE}"/>
                    </a:ext>
                  </a:extLst>
                </p14:cNvPr>
                <p14:cNvContentPartPr/>
                <p14:nvPr/>
              </p14:nvContentPartPr>
              <p14:xfrm>
                <a:off x="3691566" y="865245"/>
                <a:ext cx="41616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096967F-EC64-A31C-6289-5DE6F05F5F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82926" y="856605"/>
                  <a:ext cx="4338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7B1035-2444-C01C-4542-27283ECEB371}"/>
              </a:ext>
            </a:extLst>
          </p:cNvPr>
          <p:cNvGrpSpPr/>
          <p:nvPr/>
        </p:nvGrpSpPr>
        <p:grpSpPr>
          <a:xfrm>
            <a:off x="1501686" y="1685685"/>
            <a:ext cx="1699560" cy="738720"/>
            <a:chOff x="1501686" y="1685685"/>
            <a:chExt cx="169956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030C2F-45F5-3921-5C52-1C49FBC4C3BD}"/>
                    </a:ext>
                  </a:extLst>
                </p14:cNvPr>
                <p14:cNvContentPartPr/>
                <p14:nvPr/>
              </p14:nvContentPartPr>
              <p14:xfrm>
                <a:off x="1501686" y="1819245"/>
                <a:ext cx="180360" cy="235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030C2F-45F5-3921-5C52-1C49FBC4C3B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493046" y="1810605"/>
                  <a:ext cx="198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E1B688-C235-18F5-8406-A1B7EED5564A}"/>
                    </a:ext>
                  </a:extLst>
                </p14:cNvPr>
                <p14:cNvContentPartPr/>
                <p14:nvPr/>
              </p14:nvContentPartPr>
              <p14:xfrm>
                <a:off x="1837566" y="1692885"/>
                <a:ext cx="112320" cy="546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E1B688-C235-18F5-8406-A1B7EED5564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28926" y="1684245"/>
                  <a:ext cx="12996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9C28EF4-3F4D-C9D5-50A8-F25ECA3B5882}"/>
                    </a:ext>
                  </a:extLst>
                </p14:cNvPr>
                <p14:cNvContentPartPr/>
                <p14:nvPr/>
              </p14:nvContentPartPr>
              <p14:xfrm>
                <a:off x="2094966" y="1741125"/>
                <a:ext cx="15480" cy="189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9C28EF4-3F4D-C9D5-50A8-F25ECA3B58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85966" y="1732125"/>
                  <a:ext cx="33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A6128D-D822-BE16-658B-E513048B8288}"/>
                    </a:ext>
                  </a:extLst>
                </p14:cNvPr>
                <p14:cNvContentPartPr/>
                <p14:nvPr/>
              </p14:nvContentPartPr>
              <p14:xfrm>
                <a:off x="1940166" y="1962525"/>
                <a:ext cx="285480" cy="10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A6128D-D822-BE16-658B-E513048B828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31526" y="1953525"/>
                  <a:ext cx="30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E04AC10-CB04-48CC-CE7A-7410F92FBDCC}"/>
                    </a:ext>
                  </a:extLst>
                </p14:cNvPr>
                <p14:cNvContentPartPr/>
                <p14:nvPr/>
              </p14:nvContentPartPr>
              <p14:xfrm>
                <a:off x="1983006" y="2068365"/>
                <a:ext cx="166320" cy="150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E04AC10-CB04-48CC-CE7A-7410F92FBD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74366" y="2059725"/>
                  <a:ext cx="183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2FA12C-3BFC-DE88-6B01-B66EE34A345D}"/>
                    </a:ext>
                  </a:extLst>
                </p14:cNvPr>
                <p14:cNvContentPartPr/>
                <p14:nvPr/>
              </p14:nvContentPartPr>
              <p14:xfrm>
                <a:off x="2306646" y="1912125"/>
                <a:ext cx="211320" cy="18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2FA12C-3BFC-DE88-6B01-B66EE34A34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98006" y="1903485"/>
                  <a:ext cx="2289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C1642E-025F-000F-45A6-40D085414395}"/>
                    </a:ext>
                  </a:extLst>
                </p14:cNvPr>
                <p14:cNvContentPartPr/>
                <p14:nvPr/>
              </p14:nvContentPartPr>
              <p14:xfrm>
                <a:off x="2549646" y="1848765"/>
                <a:ext cx="350640" cy="19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C1642E-025F-000F-45A6-40D0854143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41006" y="1840125"/>
                  <a:ext cx="368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7DA435-4515-EE7F-40C8-6D71F3AE9274}"/>
                    </a:ext>
                  </a:extLst>
                </p14:cNvPr>
                <p14:cNvContentPartPr/>
                <p14:nvPr/>
              </p14:nvContentPartPr>
              <p14:xfrm>
                <a:off x="2816766" y="2054325"/>
                <a:ext cx="139680" cy="16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7DA435-4515-EE7F-40C8-6D71F3AE92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08126" y="2045685"/>
                  <a:ext cx="157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A477519-B0D2-4100-85FE-BD747931D096}"/>
                    </a:ext>
                  </a:extLst>
                </p14:cNvPr>
                <p14:cNvContentPartPr/>
                <p14:nvPr/>
              </p14:nvContentPartPr>
              <p14:xfrm>
                <a:off x="2862486" y="1766685"/>
                <a:ext cx="136080" cy="120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A477519-B0D2-4100-85FE-BD747931D0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53486" y="1757685"/>
                  <a:ext cx="153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5202D8-C901-1C2A-B5F8-2096BBB6B3AE}"/>
                    </a:ext>
                  </a:extLst>
                </p14:cNvPr>
                <p14:cNvContentPartPr/>
                <p14:nvPr/>
              </p14:nvContentPartPr>
              <p14:xfrm>
                <a:off x="3066606" y="1685685"/>
                <a:ext cx="134640" cy="73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5202D8-C901-1C2A-B5F8-2096BBB6B3A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057966" y="1677045"/>
                  <a:ext cx="152280" cy="75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D6EBFF-1A02-DFDE-B4C9-A6BD5AADB4D4}"/>
              </a:ext>
            </a:extLst>
          </p:cNvPr>
          <p:cNvGrpSpPr/>
          <p:nvPr/>
        </p:nvGrpSpPr>
        <p:grpSpPr>
          <a:xfrm>
            <a:off x="3649446" y="1387605"/>
            <a:ext cx="887760" cy="1092240"/>
            <a:chOff x="3649446" y="1387605"/>
            <a:chExt cx="887760" cy="10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96C63F-0BAA-C2BF-E2F1-5D4F9DC79D81}"/>
                    </a:ext>
                  </a:extLst>
                </p14:cNvPr>
                <p14:cNvContentPartPr/>
                <p14:nvPr/>
              </p14:nvContentPartPr>
              <p14:xfrm>
                <a:off x="3654486" y="1885485"/>
                <a:ext cx="248040" cy="38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96C63F-0BAA-C2BF-E2F1-5D4F9DC79D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45846" y="1876485"/>
                  <a:ext cx="26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BBD423-04CF-352B-0A9E-C10623F495C7}"/>
                    </a:ext>
                  </a:extLst>
                </p14:cNvPr>
                <p14:cNvContentPartPr/>
                <p14:nvPr/>
              </p14:nvContentPartPr>
              <p14:xfrm>
                <a:off x="3649446" y="2020485"/>
                <a:ext cx="291600" cy="34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BBD423-04CF-352B-0A9E-C10623F495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40806" y="2011845"/>
                  <a:ext cx="309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1733309-26C5-7FEF-910A-E049AE67A447}"/>
                    </a:ext>
                  </a:extLst>
                </p14:cNvPr>
                <p14:cNvContentPartPr/>
                <p14:nvPr/>
              </p14:nvContentPartPr>
              <p14:xfrm>
                <a:off x="4330566" y="1387605"/>
                <a:ext cx="206640" cy="109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1733309-26C5-7FEF-910A-E049AE67A44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21926" y="1378965"/>
                  <a:ext cx="224280" cy="11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15A9ADB-0521-2B78-4532-33C086C88A68}"/>
                  </a:ext>
                </a:extLst>
              </p14:cNvPr>
              <p14:cNvContentPartPr/>
              <p14:nvPr/>
            </p14:nvContentPartPr>
            <p14:xfrm>
              <a:off x="5621526" y="1724925"/>
              <a:ext cx="45360" cy="95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15A9ADB-0521-2B78-4532-33C086C88A6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12526" y="1715925"/>
                <a:ext cx="6300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C81B6F5-6502-EA74-DC12-DE6D9D8FDF79}"/>
              </a:ext>
            </a:extLst>
          </p:cNvPr>
          <p:cNvGrpSpPr/>
          <p:nvPr/>
        </p:nvGrpSpPr>
        <p:grpSpPr>
          <a:xfrm>
            <a:off x="5043006" y="1430805"/>
            <a:ext cx="1887840" cy="853560"/>
            <a:chOff x="5043006" y="1430805"/>
            <a:chExt cx="188784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E697EA-93B8-AC8E-AA42-62FC667C548A}"/>
                    </a:ext>
                  </a:extLst>
                </p14:cNvPr>
                <p14:cNvContentPartPr/>
                <p14:nvPr/>
              </p14:nvContentPartPr>
              <p14:xfrm>
                <a:off x="5043006" y="1781085"/>
                <a:ext cx="113760" cy="384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E697EA-93B8-AC8E-AA42-62FC667C54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34366" y="1772445"/>
                  <a:ext cx="1314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2204D2-314B-5DB9-CA88-6ECF1252FFC1}"/>
                    </a:ext>
                  </a:extLst>
                </p14:cNvPr>
                <p14:cNvContentPartPr/>
                <p14:nvPr/>
              </p14:nvContentPartPr>
              <p14:xfrm>
                <a:off x="5328486" y="1656885"/>
                <a:ext cx="120240" cy="27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2204D2-314B-5DB9-CA88-6ECF1252FF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9486" y="1647885"/>
                  <a:ext cx="137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199D4B4-E6CD-2681-4031-B584E9B5AE67}"/>
                    </a:ext>
                  </a:extLst>
                </p14:cNvPr>
                <p14:cNvContentPartPr/>
                <p14:nvPr/>
              </p14:nvContentPartPr>
              <p14:xfrm>
                <a:off x="5334966" y="1759845"/>
                <a:ext cx="170640" cy="21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199D4B4-E6CD-2681-4031-B584E9B5AE6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25966" y="1751205"/>
                  <a:ext cx="188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5D363D4-DB8F-8AA0-2A99-02D43ACFFD14}"/>
                    </a:ext>
                  </a:extLst>
                </p14:cNvPr>
                <p14:cNvContentPartPr/>
                <p14:nvPr/>
              </p14:nvContentPartPr>
              <p14:xfrm>
                <a:off x="5285646" y="1642485"/>
                <a:ext cx="251280" cy="39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5D363D4-DB8F-8AA0-2A99-02D43ACFFD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76646" y="1633485"/>
                  <a:ext cx="268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8AE652-449D-4544-1214-E8D092C5BC96}"/>
                    </a:ext>
                  </a:extLst>
                </p14:cNvPr>
                <p14:cNvContentPartPr/>
                <p14:nvPr/>
              </p14:nvContentPartPr>
              <p14:xfrm>
                <a:off x="5244966" y="1531965"/>
                <a:ext cx="273960" cy="12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8AE652-449D-4544-1214-E8D092C5BC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35966" y="1522965"/>
                  <a:ext cx="291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F37F464-128A-0218-5190-A2E7C119695C}"/>
                    </a:ext>
                  </a:extLst>
                </p14:cNvPr>
                <p14:cNvContentPartPr/>
                <p14:nvPr/>
              </p14:nvContentPartPr>
              <p14:xfrm>
                <a:off x="5729166" y="1510365"/>
                <a:ext cx="133200" cy="315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F37F464-128A-0218-5190-A2E7C11969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20526" y="1501365"/>
                  <a:ext cx="1508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6FBD879-624D-8B0D-FCCA-47745EAAB3C1}"/>
                    </a:ext>
                  </a:extLst>
                </p14:cNvPr>
                <p14:cNvContentPartPr/>
                <p14:nvPr/>
              </p14:nvContentPartPr>
              <p14:xfrm>
                <a:off x="5888646" y="1557165"/>
                <a:ext cx="240120" cy="295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6FBD879-624D-8B0D-FCCA-47745EAAB3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79646" y="1548165"/>
                  <a:ext cx="2577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DE672E-3940-F48E-473C-C25725C16E2C}"/>
                    </a:ext>
                  </a:extLst>
                </p14:cNvPr>
                <p14:cNvContentPartPr/>
                <p14:nvPr/>
              </p14:nvContentPartPr>
              <p14:xfrm>
                <a:off x="5775966" y="1430805"/>
                <a:ext cx="30384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DE672E-3940-F48E-473C-C25725C16E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766966" y="1422165"/>
                  <a:ext cx="32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E5AA04-35B3-CCA7-11FD-D60EC54FDF1F}"/>
                    </a:ext>
                  </a:extLst>
                </p14:cNvPr>
                <p14:cNvContentPartPr/>
                <p14:nvPr/>
              </p14:nvContentPartPr>
              <p14:xfrm>
                <a:off x="5665086" y="1887285"/>
                <a:ext cx="434160" cy="50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E5AA04-35B3-CCA7-11FD-D60EC54FDF1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56086" y="1878285"/>
                  <a:ext cx="451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172B17-A9D9-DB1A-DF5D-3FB512886026}"/>
                    </a:ext>
                  </a:extLst>
                </p14:cNvPr>
                <p14:cNvContentPartPr/>
                <p14:nvPr/>
              </p14:nvContentPartPr>
              <p14:xfrm>
                <a:off x="5667966" y="1996725"/>
                <a:ext cx="183240" cy="28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172B17-A9D9-DB1A-DF5D-3FB51288602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59326" y="1988085"/>
                  <a:ext cx="200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C3C5C0B-DAE7-A957-D83B-DF874EFADB78}"/>
                    </a:ext>
                  </a:extLst>
                </p14:cNvPr>
                <p14:cNvContentPartPr/>
                <p14:nvPr/>
              </p14:nvContentPartPr>
              <p14:xfrm>
                <a:off x="5938686" y="2029845"/>
                <a:ext cx="144360" cy="24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C3C5C0B-DAE7-A957-D83B-DF874EFADB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29686" y="2020845"/>
                  <a:ext cx="162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CABF332-63F9-E05F-5FB9-9D1D601A138D}"/>
                    </a:ext>
                  </a:extLst>
                </p14:cNvPr>
                <p14:cNvContentPartPr/>
                <p14:nvPr/>
              </p14:nvContentPartPr>
              <p14:xfrm>
                <a:off x="5870286" y="2124165"/>
                <a:ext cx="234360" cy="53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CABF332-63F9-E05F-5FB9-9D1D601A138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61646" y="2115165"/>
                  <a:ext cx="252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44E7ACE-3E75-3C7D-2127-A3ED8AA5E7EF}"/>
                    </a:ext>
                  </a:extLst>
                </p14:cNvPr>
                <p14:cNvContentPartPr/>
                <p14:nvPr/>
              </p14:nvContentPartPr>
              <p14:xfrm>
                <a:off x="6428286" y="1597125"/>
                <a:ext cx="149400" cy="339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44E7ACE-3E75-3C7D-2127-A3ED8AA5E7E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19646" y="1588125"/>
                  <a:ext cx="167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64AB4F-F2E0-0FC3-3134-EE35CA655BC4}"/>
                    </a:ext>
                  </a:extLst>
                </p14:cNvPr>
                <p14:cNvContentPartPr/>
                <p14:nvPr/>
              </p14:nvContentPartPr>
              <p14:xfrm>
                <a:off x="6700806" y="1582725"/>
                <a:ext cx="158400" cy="322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64AB4F-F2E0-0FC3-3134-EE35CA655B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92166" y="1574085"/>
                  <a:ext cx="17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67840B1-7103-B5E8-E6D3-C37DD944F96A}"/>
                    </a:ext>
                  </a:extLst>
                </p14:cNvPr>
                <p14:cNvContentPartPr/>
                <p14:nvPr/>
              </p14:nvContentPartPr>
              <p14:xfrm>
                <a:off x="6648966" y="1693245"/>
                <a:ext cx="281880" cy="5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67840B1-7103-B5E8-E6D3-C37DD944F9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39966" y="1684245"/>
                  <a:ext cx="29952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193FFFE-619A-90F0-21BC-E1B2AA8568DB}"/>
                  </a:ext>
                </a:extLst>
              </p14:cNvPr>
              <p14:cNvContentPartPr/>
              <p14:nvPr/>
            </p14:nvContentPartPr>
            <p14:xfrm>
              <a:off x="4511286" y="2496405"/>
              <a:ext cx="137880" cy="155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193FFFE-619A-90F0-21BC-E1B2AA8568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502286" y="2487765"/>
                <a:ext cx="15552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C59E073-EF60-66F3-5DF2-CC0746FCAC6A}"/>
              </a:ext>
            </a:extLst>
          </p:cNvPr>
          <p:cNvGrpSpPr/>
          <p:nvPr/>
        </p:nvGrpSpPr>
        <p:grpSpPr>
          <a:xfrm>
            <a:off x="4539006" y="1152525"/>
            <a:ext cx="658800" cy="315720"/>
            <a:chOff x="4539006" y="1152525"/>
            <a:chExt cx="65880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B5A618-FB75-4D94-A5CF-4D5DEE9C1EF1}"/>
                    </a:ext>
                  </a:extLst>
                </p14:cNvPr>
                <p14:cNvContentPartPr/>
                <p14:nvPr/>
              </p14:nvContentPartPr>
              <p14:xfrm>
                <a:off x="4539006" y="1223805"/>
                <a:ext cx="92520" cy="128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B5A618-FB75-4D94-A5CF-4D5DEE9C1EF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0366" y="1215165"/>
                  <a:ext cx="1101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8C9CBA0-7C6F-FF56-EB18-4BD900BE6F68}"/>
                    </a:ext>
                  </a:extLst>
                </p14:cNvPr>
                <p14:cNvContentPartPr/>
                <p14:nvPr/>
              </p14:nvContentPartPr>
              <p14:xfrm>
                <a:off x="4675446" y="1238925"/>
                <a:ext cx="8280" cy="11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8C9CBA0-7C6F-FF56-EB18-4BD900BE6F6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66446" y="1229925"/>
                  <a:ext cx="25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E6AE15C-29B0-AB75-BFE5-3A3007D02578}"/>
                    </a:ext>
                  </a:extLst>
                </p14:cNvPr>
                <p14:cNvContentPartPr/>
                <p14:nvPr/>
              </p14:nvContentPartPr>
              <p14:xfrm>
                <a:off x="4744926" y="1218045"/>
                <a:ext cx="9000" cy="165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E6AE15C-29B0-AB75-BFE5-3A3007D0257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36286" y="1209045"/>
                  <a:ext cx="2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BF5483-262C-0F5D-8EF8-7A0F45D613B6}"/>
                    </a:ext>
                  </a:extLst>
                </p14:cNvPr>
                <p14:cNvContentPartPr/>
                <p14:nvPr/>
              </p14:nvContentPartPr>
              <p14:xfrm>
                <a:off x="4645566" y="1215885"/>
                <a:ext cx="161280" cy="6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BF5483-262C-0F5D-8EF8-7A0F45D613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36926" y="1207245"/>
                  <a:ext cx="178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5163C14-496F-175F-1732-39043E74A504}"/>
                    </a:ext>
                  </a:extLst>
                </p14:cNvPr>
                <p14:cNvContentPartPr/>
                <p14:nvPr/>
              </p14:nvContentPartPr>
              <p14:xfrm>
                <a:off x="4787406" y="1152525"/>
                <a:ext cx="212040" cy="315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5163C14-496F-175F-1732-39043E74A5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78766" y="1143885"/>
                  <a:ext cx="229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DD6DBE-04A4-5426-D389-A62BCB1F50FA}"/>
                    </a:ext>
                  </a:extLst>
                </p14:cNvPr>
                <p14:cNvContentPartPr/>
                <p14:nvPr/>
              </p14:nvContentPartPr>
              <p14:xfrm>
                <a:off x="4941126" y="1286805"/>
                <a:ext cx="163440" cy="12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DD6DBE-04A4-5426-D389-A62BCB1F50F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32486" y="1277805"/>
                  <a:ext cx="181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6F5467-025A-9C97-358E-9984F73F4778}"/>
                    </a:ext>
                  </a:extLst>
                </p14:cNvPr>
                <p14:cNvContentPartPr/>
                <p14:nvPr/>
              </p14:nvContentPartPr>
              <p14:xfrm>
                <a:off x="5121846" y="1393365"/>
                <a:ext cx="75960" cy="50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6F5467-025A-9C97-358E-9984F73F477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13206" y="1384725"/>
                  <a:ext cx="936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62EE882-D220-C0EB-5623-909AD0DFB5A6}"/>
              </a:ext>
            </a:extLst>
          </p:cNvPr>
          <p:cNvGrpSpPr/>
          <p:nvPr/>
        </p:nvGrpSpPr>
        <p:grpSpPr>
          <a:xfrm>
            <a:off x="3717846" y="3343845"/>
            <a:ext cx="302040" cy="169200"/>
            <a:chOff x="3717846" y="3343845"/>
            <a:chExt cx="3020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AC08A3-7255-2841-A2FF-15CBDC7F404A}"/>
                    </a:ext>
                  </a:extLst>
                </p14:cNvPr>
                <p14:cNvContentPartPr/>
                <p14:nvPr/>
              </p14:nvContentPartPr>
              <p14:xfrm>
                <a:off x="3717846" y="3343845"/>
                <a:ext cx="302040" cy="4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AC08A3-7255-2841-A2FF-15CBDC7F404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08846" y="3335205"/>
                  <a:ext cx="319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ECA79A-0D43-DEB9-4637-950BC88200AD}"/>
                    </a:ext>
                  </a:extLst>
                </p14:cNvPr>
                <p14:cNvContentPartPr/>
                <p14:nvPr/>
              </p14:nvContentPartPr>
              <p14:xfrm>
                <a:off x="3750606" y="3433125"/>
                <a:ext cx="269280" cy="79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ECA79A-0D43-DEB9-4637-950BC88200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41606" y="3424485"/>
                  <a:ext cx="2869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0581465-C7B6-5194-F542-5613C9FB39DF}"/>
              </a:ext>
            </a:extLst>
          </p:cNvPr>
          <p:cNvGrpSpPr/>
          <p:nvPr/>
        </p:nvGrpSpPr>
        <p:grpSpPr>
          <a:xfrm>
            <a:off x="4378446" y="2940285"/>
            <a:ext cx="237960" cy="757800"/>
            <a:chOff x="4378446" y="2940285"/>
            <a:chExt cx="23796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45D70B1-ECD9-A21E-F9F0-837E6985A13C}"/>
                    </a:ext>
                  </a:extLst>
                </p14:cNvPr>
                <p14:cNvContentPartPr/>
                <p14:nvPr/>
              </p14:nvContentPartPr>
              <p14:xfrm>
                <a:off x="4378446" y="2940285"/>
                <a:ext cx="194040" cy="757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45D70B1-ECD9-A21E-F9F0-837E6985A13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69446" y="2931285"/>
                  <a:ext cx="211680" cy="77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EB6B3D-D8DB-5E0B-79D0-E18B5784749A}"/>
                    </a:ext>
                  </a:extLst>
                </p14:cNvPr>
                <p14:cNvContentPartPr/>
                <p14:nvPr/>
              </p14:nvContentPartPr>
              <p14:xfrm>
                <a:off x="4399686" y="3256365"/>
                <a:ext cx="216720" cy="194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EB6B3D-D8DB-5E0B-79D0-E18B5784749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90686" y="3247725"/>
                  <a:ext cx="2343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08F6A60-5B28-7779-027A-E55D85CFB6F7}"/>
              </a:ext>
            </a:extLst>
          </p:cNvPr>
          <p:cNvGrpSpPr/>
          <p:nvPr/>
        </p:nvGrpSpPr>
        <p:grpSpPr>
          <a:xfrm>
            <a:off x="4908006" y="2787285"/>
            <a:ext cx="1516320" cy="747360"/>
            <a:chOff x="4908006" y="2787285"/>
            <a:chExt cx="1516320" cy="74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166862-D54B-2F74-4321-14F31EB52FB5}"/>
                    </a:ext>
                  </a:extLst>
                </p14:cNvPr>
                <p14:cNvContentPartPr/>
                <p14:nvPr/>
              </p14:nvContentPartPr>
              <p14:xfrm>
                <a:off x="4908006" y="3249525"/>
                <a:ext cx="164880" cy="285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166862-D54B-2F74-4321-14F31EB52FB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99366" y="3240525"/>
                  <a:ext cx="1825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9F00FD0-D717-6780-BDE3-70F6F147E0BC}"/>
                    </a:ext>
                  </a:extLst>
                </p14:cNvPr>
                <p14:cNvContentPartPr/>
                <p14:nvPr/>
              </p14:nvContentPartPr>
              <p14:xfrm>
                <a:off x="5249286" y="3101925"/>
                <a:ext cx="123120" cy="272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9F00FD0-D717-6780-BDE3-70F6F147E0B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40646" y="3093285"/>
                  <a:ext cx="1407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8A7965-6E42-417F-B0EB-3703379172FD}"/>
                    </a:ext>
                  </a:extLst>
                </p14:cNvPr>
                <p14:cNvContentPartPr/>
                <p14:nvPr/>
              </p14:nvContentPartPr>
              <p14:xfrm>
                <a:off x="5300766" y="3233685"/>
                <a:ext cx="11268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8A7965-6E42-417F-B0EB-3703379172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292126" y="3224685"/>
                  <a:ext cx="130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A37B14-E015-6459-1157-6525952E127B}"/>
                    </a:ext>
                  </a:extLst>
                </p14:cNvPr>
                <p14:cNvContentPartPr/>
                <p14:nvPr/>
              </p14:nvContentPartPr>
              <p14:xfrm>
                <a:off x="5277726" y="3074565"/>
                <a:ext cx="154080" cy="51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A37B14-E015-6459-1157-6525952E12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68726" y="3065565"/>
                  <a:ext cx="171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10DFEB5-B1AA-6DD8-B9CC-7FE0DC2EE873}"/>
                    </a:ext>
                  </a:extLst>
                </p14:cNvPr>
                <p14:cNvContentPartPr/>
                <p14:nvPr/>
              </p14:nvContentPartPr>
              <p14:xfrm>
                <a:off x="5176206" y="3001485"/>
                <a:ext cx="257760" cy="21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10DFEB5-B1AA-6DD8-B9CC-7FE0DC2EE8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67206" y="2992485"/>
                  <a:ext cx="275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015A872-F904-ACA2-72EE-CD8A6F81947E}"/>
                    </a:ext>
                  </a:extLst>
                </p14:cNvPr>
                <p14:cNvContentPartPr/>
                <p14:nvPr/>
              </p14:nvContentPartPr>
              <p14:xfrm>
                <a:off x="5719446" y="3198045"/>
                <a:ext cx="37080" cy="79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015A872-F904-ACA2-72EE-CD8A6F81947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10446" y="3189045"/>
                  <a:ext cx="54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FA8E04-099B-234F-6B6F-F8C6F08354E4}"/>
                    </a:ext>
                  </a:extLst>
                </p14:cNvPr>
                <p14:cNvContentPartPr/>
                <p14:nvPr/>
              </p14:nvContentPartPr>
              <p14:xfrm>
                <a:off x="5940486" y="2946045"/>
                <a:ext cx="192600" cy="40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FA8E04-099B-234F-6B6F-F8C6F08354E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931486" y="2937045"/>
                  <a:ext cx="2102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DEBD62-B70F-02D7-1B6C-4F3D3BA75F61}"/>
                    </a:ext>
                  </a:extLst>
                </p14:cNvPr>
                <p14:cNvContentPartPr/>
                <p14:nvPr/>
              </p14:nvContentPartPr>
              <p14:xfrm>
                <a:off x="6214806" y="2959005"/>
                <a:ext cx="164160" cy="332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DEBD62-B70F-02D7-1B6C-4F3D3BA75F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06166" y="2950365"/>
                  <a:ext cx="181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B11FFC1-70CE-2ABF-B5B7-0160DCB582F8}"/>
                    </a:ext>
                  </a:extLst>
                </p14:cNvPr>
                <p14:cNvContentPartPr/>
                <p14:nvPr/>
              </p14:nvContentPartPr>
              <p14:xfrm>
                <a:off x="5978286" y="2787285"/>
                <a:ext cx="446040" cy="63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B11FFC1-70CE-2ABF-B5B7-0160DCB582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69646" y="2778285"/>
                  <a:ext cx="4636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FC1CAAF-0A97-11E8-1A61-212FEB2130FF}"/>
              </a:ext>
            </a:extLst>
          </p:cNvPr>
          <p:cNvGrpSpPr/>
          <p:nvPr/>
        </p:nvGrpSpPr>
        <p:grpSpPr>
          <a:xfrm>
            <a:off x="7570926" y="2892765"/>
            <a:ext cx="715680" cy="363960"/>
            <a:chOff x="7570926" y="2892765"/>
            <a:chExt cx="71568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4AF6B9-4963-9DAC-25FD-5CCEA1BCB9B1}"/>
                    </a:ext>
                  </a:extLst>
                </p14:cNvPr>
                <p14:cNvContentPartPr/>
                <p14:nvPr/>
              </p14:nvContentPartPr>
              <p14:xfrm>
                <a:off x="7570926" y="2892765"/>
                <a:ext cx="715680" cy="363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4AF6B9-4963-9DAC-25FD-5CCEA1BCB9B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61926" y="2884125"/>
                  <a:ext cx="7333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4F92624-145C-76BA-4FF8-02840C627C3C}"/>
                    </a:ext>
                  </a:extLst>
                </p14:cNvPr>
                <p14:cNvContentPartPr/>
                <p14:nvPr/>
              </p14:nvContentPartPr>
              <p14:xfrm>
                <a:off x="8014086" y="3037485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4F92624-145C-76BA-4FF8-02840C627C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05446" y="3028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4CABF51-BA68-7FCF-9ECE-978458EA9716}"/>
              </a:ext>
            </a:extLst>
          </p:cNvPr>
          <p:cNvGrpSpPr/>
          <p:nvPr/>
        </p:nvGrpSpPr>
        <p:grpSpPr>
          <a:xfrm>
            <a:off x="8514846" y="2791605"/>
            <a:ext cx="1242360" cy="573120"/>
            <a:chOff x="8514846" y="2791605"/>
            <a:chExt cx="124236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3FFDA3C-65E4-C660-C4B3-4530E79AE6C1}"/>
                    </a:ext>
                  </a:extLst>
                </p14:cNvPr>
                <p14:cNvContentPartPr/>
                <p14:nvPr/>
              </p14:nvContentPartPr>
              <p14:xfrm>
                <a:off x="8514846" y="2791605"/>
                <a:ext cx="1242360" cy="57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3FFDA3C-65E4-C660-C4B3-4530E79AE6C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05846" y="2782965"/>
                  <a:ext cx="126000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F92D378-C744-2222-2F81-72E441FB0AFB}"/>
                    </a:ext>
                  </a:extLst>
                </p14:cNvPr>
                <p14:cNvContentPartPr/>
                <p14:nvPr/>
              </p14:nvContentPartPr>
              <p14:xfrm>
                <a:off x="8872326" y="2947845"/>
                <a:ext cx="370080" cy="36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F92D378-C744-2222-2F81-72E441FB0A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863686" y="2938845"/>
                  <a:ext cx="387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DCDD89-A9C2-CF19-FF6D-74FA6E685E01}"/>
                    </a:ext>
                  </a:extLst>
                </p14:cNvPr>
                <p14:cNvContentPartPr/>
                <p14:nvPr/>
              </p14:nvContentPartPr>
              <p14:xfrm>
                <a:off x="8596206" y="2893125"/>
                <a:ext cx="51840" cy="15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DCDD89-A9C2-CF19-FF6D-74FA6E685E0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87206" y="2884125"/>
                  <a:ext cx="69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EDC3CF6-319B-423B-10D7-1F62C40B9527}"/>
                  </a:ext>
                </a:extLst>
              </p14:cNvPr>
              <p14:cNvContentPartPr/>
              <p14:nvPr/>
            </p14:nvContentPartPr>
            <p14:xfrm>
              <a:off x="10063566" y="2750565"/>
              <a:ext cx="1231200" cy="377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EDC3CF6-319B-423B-10D7-1F62C40B952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054926" y="2741925"/>
                <a:ext cx="12488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7B10A65-ACAD-9E70-D31E-C8321ABABD1B}"/>
              </a:ext>
            </a:extLst>
          </p:cNvPr>
          <p:cNvGrpSpPr/>
          <p:nvPr/>
        </p:nvGrpSpPr>
        <p:grpSpPr>
          <a:xfrm>
            <a:off x="7739046" y="3388845"/>
            <a:ext cx="967320" cy="310320"/>
            <a:chOff x="7739046" y="3388845"/>
            <a:chExt cx="96732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9F7263B-A92E-C848-E4B3-D8122508049B}"/>
                    </a:ext>
                  </a:extLst>
                </p14:cNvPr>
                <p14:cNvContentPartPr/>
                <p14:nvPr/>
              </p14:nvContentPartPr>
              <p14:xfrm>
                <a:off x="7739046" y="3388845"/>
                <a:ext cx="967320" cy="310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9F7263B-A92E-C848-E4B3-D812250804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30046" y="3379845"/>
                  <a:ext cx="984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CF4D62-DC2A-9577-9C21-18D2597FD438}"/>
                    </a:ext>
                  </a:extLst>
                </p14:cNvPr>
                <p14:cNvContentPartPr/>
                <p14:nvPr/>
              </p14:nvContentPartPr>
              <p14:xfrm>
                <a:off x="8459046" y="3458325"/>
                <a:ext cx="241200" cy="6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CF4D62-DC2A-9577-9C21-18D2597FD4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50046" y="3449325"/>
                  <a:ext cx="258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04F9D7-61BA-D404-3087-76D639D75CB1}"/>
                    </a:ext>
                  </a:extLst>
                </p14:cNvPr>
                <p14:cNvContentPartPr/>
                <p14:nvPr/>
              </p14:nvContentPartPr>
              <p14:xfrm>
                <a:off x="8405406" y="3398205"/>
                <a:ext cx="15480" cy="19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04F9D7-61BA-D404-3087-76D639D75CB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396406" y="3389205"/>
                  <a:ext cx="331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BB0F0E6-28DB-7615-4271-9DF70D1EB904}"/>
              </a:ext>
            </a:extLst>
          </p:cNvPr>
          <p:cNvGrpSpPr/>
          <p:nvPr/>
        </p:nvGrpSpPr>
        <p:grpSpPr>
          <a:xfrm>
            <a:off x="7737606" y="4047285"/>
            <a:ext cx="3041280" cy="537120"/>
            <a:chOff x="7737606" y="4047285"/>
            <a:chExt cx="304128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50DB4F-C94D-70E6-36E9-02F0A51D0CD7}"/>
                    </a:ext>
                  </a:extLst>
                </p14:cNvPr>
                <p14:cNvContentPartPr/>
                <p14:nvPr/>
              </p14:nvContentPartPr>
              <p14:xfrm>
                <a:off x="7737606" y="4047285"/>
                <a:ext cx="1202760" cy="537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50DB4F-C94D-70E6-36E9-02F0A51D0CD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28966" y="4038285"/>
                  <a:ext cx="122040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324108-3EC7-F84E-EFC7-202DB0C865C7}"/>
                    </a:ext>
                  </a:extLst>
                </p14:cNvPr>
                <p14:cNvContentPartPr/>
                <p14:nvPr/>
              </p14:nvContentPartPr>
              <p14:xfrm>
                <a:off x="8000406" y="4178685"/>
                <a:ext cx="391680" cy="63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324108-3EC7-F84E-EFC7-202DB0C865C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991766" y="4169685"/>
                  <a:ext cx="40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09F076-B5E5-D732-0C79-3E465BE7566E}"/>
                    </a:ext>
                  </a:extLst>
                </p14:cNvPr>
                <p14:cNvContentPartPr/>
                <p14:nvPr/>
              </p14:nvContentPartPr>
              <p14:xfrm>
                <a:off x="9246366" y="4181205"/>
                <a:ext cx="82080" cy="275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09F076-B5E5-D732-0C79-3E465BE7566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37366" y="4172565"/>
                  <a:ext cx="99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55D6A2-67C3-2A3D-C597-D64E7B673E2E}"/>
                    </a:ext>
                  </a:extLst>
                </p14:cNvPr>
                <p14:cNvContentPartPr/>
                <p14:nvPr/>
              </p14:nvContentPartPr>
              <p14:xfrm>
                <a:off x="9175086" y="4150965"/>
                <a:ext cx="301680" cy="70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55D6A2-67C3-2A3D-C597-D64E7B673E2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66086" y="4141965"/>
                  <a:ext cx="319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8436532-2363-E531-5C2A-E95C010A1033}"/>
                    </a:ext>
                  </a:extLst>
                </p14:cNvPr>
                <p14:cNvContentPartPr/>
                <p14:nvPr/>
              </p14:nvContentPartPr>
              <p14:xfrm>
                <a:off x="9461646" y="4048725"/>
                <a:ext cx="1317240" cy="415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8436532-2363-E531-5C2A-E95C010A103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452646" y="4039725"/>
                  <a:ext cx="133488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700C83F-61FB-1929-F5A6-7D6BEEA2603A}"/>
              </a:ext>
            </a:extLst>
          </p:cNvPr>
          <p:cNvGrpSpPr/>
          <p:nvPr/>
        </p:nvGrpSpPr>
        <p:grpSpPr>
          <a:xfrm>
            <a:off x="3693006" y="4554525"/>
            <a:ext cx="273240" cy="133560"/>
            <a:chOff x="3693006" y="4554525"/>
            <a:chExt cx="27324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A19189A-A00A-B6EE-3DD3-560CAC238321}"/>
                    </a:ext>
                  </a:extLst>
                </p14:cNvPr>
                <p14:cNvContentPartPr/>
                <p14:nvPr/>
              </p14:nvContentPartPr>
              <p14:xfrm>
                <a:off x="3704886" y="4554525"/>
                <a:ext cx="261360" cy="25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A19189A-A00A-B6EE-3DD3-560CAC23832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95886" y="4545525"/>
                  <a:ext cx="279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3F910A8-D55A-8536-35A0-7641CB4497E8}"/>
                    </a:ext>
                  </a:extLst>
                </p14:cNvPr>
                <p14:cNvContentPartPr/>
                <p14:nvPr/>
              </p14:nvContentPartPr>
              <p14:xfrm>
                <a:off x="3693006" y="4665765"/>
                <a:ext cx="257040" cy="22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3F910A8-D55A-8536-35A0-7641CB4497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84366" y="4657125"/>
                  <a:ext cx="2746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21163E8-8E4E-3231-9F35-5568C2225884}"/>
                  </a:ext>
                </a:extLst>
              </p14:cNvPr>
              <p14:cNvContentPartPr/>
              <p14:nvPr/>
            </p14:nvContentPartPr>
            <p14:xfrm>
              <a:off x="4230486" y="4237365"/>
              <a:ext cx="245160" cy="717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21163E8-8E4E-3231-9F35-5568C2225884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221486" y="4228365"/>
                <a:ext cx="262800" cy="73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A166433-AA97-B64B-AEE0-019092428155}"/>
                  </a:ext>
                </a:extLst>
              </p14:cNvPr>
              <p14:cNvContentPartPr/>
              <p14:nvPr/>
            </p14:nvContentPartPr>
            <p14:xfrm>
              <a:off x="4724766" y="4499445"/>
              <a:ext cx="111600" cy="247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A166433-AA97-B64B-AEE0-019092428155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716126" y="4490805"/>
                <a:ext cx="1292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60FB575-7629-4B9E-8CF1-BC4AA882DD64}"/>
                  </a:ext>
                </a:extLst>
              </p14:cNvPr>
              <p14:cNvContentPartPr/>
              <p14:nvPr/>
            </p14:nvContentPartPr>
            <p14:xfrm>
              <a:off x="8835606" y="1348365"/>
              <a:ext cx="764280" cy="6195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60FB575-7629-4B9E-8CF1-BC4AA882DD6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799606" y="1276365"/>
                <a:ext cx="835920" cy="7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A2E1ACE-186B-DD37-7444-45AD8082BF9F}"/>
                  </a:ext>
                </a:extLst>
              </p14:cNvPr>
              <p14:cNvContentPartPr/>
              <p14:nvPr/>
            </p14:nvContentPartPr>
            <p14:xfrm>
              <a:off x="9262206" y="1675605"/>
              <a:ext cx="106200" cy="1425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A2E1ACE-186B-DD37-7444-45AD8082BF9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9253206" y="1666965"/>
                <a:ext cx="1238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95EC1C3-DCDF-55C8-4328-F56EE58721B4}"/>
                  </a:ext>
                </a:extLst>
              </p14:cNvPr>
              <p14:cNvContentPartPr/>
              <p14:nvPr/>
            </p14:nvContentPartPr>
            <p14:xfrm>
              <a:off x="9297486" y="1751925"/>
              <a:ext cx="113040" cy="914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95EC1C3-DCDF-55C8-4328-F56EE58721B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279846" y="1716285"/>
                <a:ext cx="1486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543A1BD-7B8F-5044-22AF-046F98FAFDF1}"/>
                  </a:ext>
                </a:extLst>
              </p14:cNvPr>
              <p14:cNvContentPartPr/>
              <p14:nvPr/>
            </p14:nvContentPartPr>
            <p14:xfrm>
              <a:off x="9402966" y="1766685"/>
              <a:ext cx="48600" cy="68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543A1BD-7B8F-5044-22AF-046F98FAFDF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384966" y="1730685"/>
                <a:ext cx="842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5DC6E06C-CD6F-2242-C696-DEEBFEFEB6F7}"/>
                  </a:ext>
                </a:extLst>
              </p14:cNvPr>
              <p14:cNvContentPartPr/>
              <p14:nvPr/>
            </p14:nvContentPartPr>
            <p14:xfrm>
              <a:off x="9296766" y="1877565"/>
              <a:ext cx="29520" cy="15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5DC6E06C-CD6F-2242-C696-DEEBFEFEB6F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279126" y="1841925"/>
                <a:ext cx="651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608A0766-722C-8939-C2C4-819EC3EB7A8B}"/>
                  </a:ext>
                </a:extLst>
              </p14:cNvPr>
              <p14:cNvContentPartPr/>
              <p14:nvPr/>
            </p14:nvContentPartPr>
            <p14:xfrm>
              <a:off x="9485406" y="1577685"/>
              <a:ext cx="700920" cy="1245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608A0766-722C-8939-C2C4-819EC3EB7A8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467766" y="1542045"/>
                <a:ext cx="736560" cy="19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1E8146C-701F-9064-C988-6D4F160F101B}"/>
              </a:ext>
            </a:extLst>
          </p:cNvPr>
          <p:cNvGrpSpPr/>
          <p:nvPr/>
        </p:nvGrpSpPr>
        <p:grpSpPr>
          <a:xfrm>
            <a:off x="10292886" y="1234965"/>
            <a:ext cx="623160" cy="444600"/>
            <a:chOff x="10292886" y="1234965"/>
            <a:chExt cx="6231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86B2CEE-E337-8BDB-B688-06C0EA958242}"/>
                    </a:ext>
                  </a:extLst>
                </p14:cNvPr>
                <p14:cNvContentPartPr/>
                <p14:nvPr/>
              </p14:nvContentPartPr>
              <p14:xfrm>
                <a:off x="10292886" y="1358085"/>
                <a:ext cx="194040" cy="32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86B2CEE-E337-8BDB-B688-06C0EA95824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83886" y="1349445"/>
                  <a:ext cx="211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F4B5F2E-544C-269D-A1A3-8EDA21A1B8C0}"/>
                    </a:ext>
                  </a:extLst>
                </p14:cNvPr>
                <p14:cNvContentPartPr/>
                <p14:nvPr/>
              </p14:nvContentPartPr>
              <p14:xfrm>
                <a:off x="10518246" y="1390845"/>
                <a:ext cx="342720" cy="28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F4B5F2E-544C-269D-A1A3-8EDA21A1B8C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09606" y="1381845"/>
                  <a:ext cx="360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AD1E1FC-448F-786D-EF44-C2BDFE194228}"/>
                    </a:ext>
                  </a:extLst>
                </p14:cNvPr>
                <p14:cNvContentPartPr/>
                <p14:nvPr/>
              </p14:nvContentPartPr>
              <p14:xfrm>
                <a:off x="10530126" y="1234965"/>
                <a:ext cx="385920" cy="2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AD1E1FC-448F-786D-EF44-C2BDFE1942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21486" y="1225965"/>
                  <a:ext cx="403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85F0A3F3-DBD8-DCB6-521C-F2F05B5AAE23}"/>
                  </a:ext>
                </a:extLst>
              </p14:cNvPr>
              <p14:cNvContentPartPr/>
              <p14:nvPr/>
            </p14:nvContentPartPr>
            <p14:xfrm>
              <a:off x="9337806" y="1770645"/>
              <a:ext cx="58680" cy="60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85F0A3F3-DBD8-DCB6-521C-F2F05B5AAE23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9329166" y="1762005"/>
                <a:ext cx="7632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C78428F-4B66-9ECA-6C0E-BCC5CBBDB19C}"/>
              </a:ext>
            </a:extLst>
          </p:cNvPr>
          <p:cNvGrpSpPr/>
          <p:nvPr/>
        </p:nvGrpSpPr>
        <p:grpSpPr>
          <a:xfrm>
            <a:off x="8758926" y="1248285"/>
            <a:ext cx="924120" cy="823680"/>
            <a:chOff x="8758926" y="1248285"/>
            <a:chExt cx="92412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B57BBEC-67FF-A5A8-C2FD-09EA7281B61F}"/>
                    </a:ext>
                  </a:extLst>
                </p14:cNvPr>
                <p14:cNvContentPartPr/>
                <p14:nvPr/>
              </p14:nvContentPartPr>
              <p14:xfrm>
                <a:off x="8758926" y="1248285"/>
                <a:ext cx="924120" cy="823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B57BBEC-67FF-A5A8-C2FD-09EA7281B61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50286" y="1239645"/>
                  <a:ext cx="94176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1DBBEB4-C969-907B-E1B1-0C9EA6800229}"/>
                    </a:ext>
                  </a:extLst>
                </p14:cNvPr>
                <p14:cNvContentPartPr/>
                <p14:nvPr/>
              </p14:nvContentPartPr>
              <p14:xfrm>
                <a:off x="9170046" y="1609725"/>
                <a:ext cx="81000" cy="83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1DBBEB4-C969-907B-E1B1-0C9EA680022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1046" y="1600725"/>
                  <a:ext cx="98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8DCDDB8-8464-2445-C468-36E022CFDF23}"/>
                    </a:ext>
                  </a:extLst>
                </p14:cNvPr>
                <p14:cNvContentPartPr/>
                <p14:nvPr/>
              </p14:nvContentPartPr>
              <p14:xfrm>
                <a:off x="9258966" y="1809525"/>
                <a:ext cx="73800" cy="128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8DCDDB8-8464-2445-C468-36E022CFDF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49966" y="1800525"/>
                  <a:ext cx="91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EFF7F2-E362-C3AB-7D0B-FE952E1FA747}"/>
                    </a:ext>
                  </a:extLst>
                </p14:cNvPr>
                <p14:cNvContentPartPr/>
                <p14:nvPr/>
              </p14:nvContentPartPr>
              <p14:xfrm>
                <a:off x="9322326" y="1712685"/>
                <a:ext cx="160560" cy="35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EFF7F2-E362-C3AB-7D0B-FE952E1FA74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13326" y="1704045"/>
                  <a:ext cx="178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B90A8D4-08AF-A78B-7DA7-82F8AD3CECD9}"/>
                    </a:ext>
                  </a:extLst>
                </p14:cNvPr>
                <p14:cNvContentPartPr/>
                <p14:nvPr/>
              </p14:nvContentPartPr>
              <p14:xfrm>
                <a:off x="9293526" y="1796205"/>
                <a:ext cx="148680" cy="163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B90A8D4-08AF-A78B-7DA7-82F8AD3CEC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84526" y="1787205"/>
                  <a:ext cx="166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71A5A42-414A-4877-7CF4-E974842D6A02}"/>
                    </a:ext>
                  </a:extLst>
                </p14:cNvPr>
                <p14:cNvContentPartPr/>
                <p14:nvPr/>
              </p14:nvContentPartPr>
              <p14:xfrm>
                <a:off x="9330966" y="1750845"/>
                <a:ext cx="102600" cy="6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71A5A42-414A-4877-7CF4-E974842D6A0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321966" y="1742205"/>
                  <a:ext cx="12024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426212F-607F-7E68-DD7C-5093CCCCA573}"/>
              </a:ext>
            </a:extLst>
          </p:cNvPr>
          <p:cNvGrpSpPr/>
          <p:nvPr/>
        </p:nvGrpSpPr>
        <p:grpSpPr>
          <a:xfrm>
            <a:off x="4942566" y="4180125"/>
            <a:ext cx="1902600" cy="645840"/>
            <a:chOff x="4942566" y="4180125"/>
            <a:chExt cx="190260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102C3A4-05D5-E697-2D3B-D0CD7C3D5F3A}"/>
                    </a:ext>
                  </a:extLst>
                </p14:cNvPr>
                <p14:cNvContentPartPr/>
                <p14:nvPr/>
              </p14:nvContentPartPr>
              <p14:xfrm>
                <a:off x="5048406" y="4367325"/>
                <a:ext cx="263880" cy="272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102C3A4-05D5-E697-2D3B-D0CD7C3D5F3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39766" y="4358325"/>
                  <a:ext cx="2815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5816385-E9DA-498E-C382-79D678B95656}"/>
                    </a:ext>
                  </a:extLst>
                </p14:cNvPr>
                <p14:cNvContentPartPr/>
                <p14:nvPr/>
              </p14:nvContentPartPr>
              <p14:xfrm>
                <a:off x="5034006" y="4285965"/>
                <a:ext cx="233280" cy="24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5816385-E9DA-498E-C382-79D678B956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025006" y="4277325"/>
                  <a:ext cx="25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3F281F-A3B9-DE8C-75F8-9A37516A2ED3}"/>
                    </a:ext>
                  </a:extLst>
                </p14:cNvPr>
                <p14:cNvContentPartPr/>
                <p14:nvPr/>
              </p14:nvContentPartPr>
              <p14:xfrm>
                <a:off x="5399406" y="4449045"/>
                <a:ext cx="124920" cy="120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3F281F-A3B9-DE8C-75F8-9A37516A2ED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90766" y="4440405"/>
                  <a:ext cx="142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D8C53B4-4B8E-65E0-9769-DA9F71185199}"/>
                    </a:ext>
                  </a:extLst>
                </p14:cNvPr>
                <p14:cNvContentPartPr/>
                <p14:nvPr/>
              </p14:nvContentPartPr>
              <p14:xfrm>
                <a:off x="5365926" y="4450485"/>
                <a:ext cx="175680" cy="150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D8C53B4-4B8E-65E0-9769-DA9F711851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56926" y="4441845"/>
                  <a:ext cx="193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078DC3F-3932-60B8-F8EC-5F40EF209A21}"/>
                    </a:ext>
                  </a:extLst>
                </p14:cNvPr>
                <p14:cNvContentPartPr/>
                <p14:nvPr/>
              </p14:nvContentPartPr>
              <p14:xfrm>
                <a:off x="5652846" y="4409445"/>
                <a:ext cx="148320" cy="202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078DC3F-3932-60B8-F8EC-5F40EF209A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43846" y="4400445"/>
                  <a:ext cx="165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58894EB-5B3F-3BD7-1012-F8F14CA43911}"/>
                    </a:ext>
                  </a:extLst>
                </p14:cNvPr>
                <p14:cNvContentPartPr/>
                <p14:nvPr/>
              </p14:nvContentPartPr>
              <p14:xfrm>
                <a:off x="5688846" y="4474965"/>
                <a:ext cx="125280" cy="54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58894EB-5B3F-3BD7-1012-F8F14CA4391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80206" y="4466325"/>
                  <a:ext cx="142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D13E0C-B6FA-8F1D-0532-F0825A95E7BB}"/>
                    </a:ext>
                  </a:extLst>
                </p14:cNvPr>
                <p14:cNvContentPartPr/>
                <p14:nvPr/>
              </p14:nvContentPartPr>
              <p14:xfrm>
                <a:off x="5642406" y="4327725"/>
                <a:ext cx="219240" cy="58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D13E0C-B6FA-8F1D-0532-F0825A95E7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33766" y="4319085"/>
                  <a:ext cx="236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FDADEDA-DA77-1743-C57D-C1A103784AEB}"/>
                    </a:ext>
                  </a:extLst>
                </p14:cNvPr>
                <p14:cNvContentPartPr/>
                <p14:nvPr/>
              </p14:nvContentPartPr>
              <p14:xfrm>
                <a:off x="5618646" y="4247445"/>
                <a:ext cx="189720" cy="39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FDADEDA-DA77-1743-C57D-C1A103784AE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09646" y="4238805"/>
                  <a:ext cx="207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37C6611-C2DA-5275-0ECB-C727EB96B387}"/>
                    </a:ext>
                  </a:extLst>
                </p14:cNvPr>
                <p14:cNvContentPartPr/>
                <p14:nvPr/>
              </p14:nvContentPartPr>
              <p14:xfrm>
                <a:off x="4942566" y="4188045"/>
                <a:ext cx="198000" cy="548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37C6611-C2DA-5275-0ECB-C727EB96B3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33926" y="4179045"/>
                  <a:ext cx="21564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47E182-E92A-6902-F5D7-869BCCFCBC80}"/>
                    </a:ext>
                  </a:extLst>
                </p14:cNvPr>
                <p14:cNvContentPartPr/>
                <p14:nvPr/>
              </p14:nvContentPartPr>
              <p14:xfrm>
                <a:off x="5861646" y="4220085"/>
                <a:ext cx="188280" cy="605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47E182-E92A-6902-F5D7-869BCCFCBC8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52646" y="4211085"/>
                  <a:ext cx="20592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9307A6A-A487-7BAD-8576-9A9CD100530D}"/>
                    </a:ext>
                  </a:extLst>
                </p14:cNvPr>
                <p14:cNvContentPartPr/>
                <p14:nvPr/>
              </p14:nvContentPartPr>
              <p14:xfrm>
                <a:off x="6148926" y="4486845"/>
                <a:ext cx="88200" cy="59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9307A6A-A487-7BAD-8576-9A9CD10053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40286" y="4478205"/>
                  <a:ext cx="105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AA5F87A-CDAE-F6CE-A452-81825188FDBA}"/>
                    </a:ext>
                  </a:extLst>
                </p14:cNvPr>
                <p14:cNvContentPartPr/>
                <p14:nvPr/>
              </p14:nvContentPartPr>
              <p14:xfrm>
                <a:off x="6394086" y="4504485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AA5F87A-CDAE-F6CE-A452-81825188FDB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385446" y="4495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69A419-FCEF-EA36-0A89-F66FAF07E2C2}"/>
                    </a:ext>
                  </a:extLst>
                </p14:cNvPr>
                <p14:cNvContentPartPr/>
                <p14:nvPr/>
              </p14:nvContentPartPr>
              <p14:xfrm>
                <a:off x="6339726" y="4257165"/>
                <a:ext cx="189000" cy="346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69A419-FCEF-EA36-0A89-F66FAF07E2C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331086" y="4248165"/>
                  <a:ext cx="2066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F09C39-C2A3-9194-231D-4C5AAB87AB7C}"/>
                    </a:ext>
                  </a:extLst>
                </p14:cNvPr>
                <p14:cNvContentPartPr/>
                <p14:nvPr/>
              </p14:nvContentPartPr>
              <p14:xfrm>
                <a:off x="6530886" y="4307565"/>
                <a:ext cx="314280" cy="326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F09C39-C2A3-9194-231D-4C5AAB87AB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22246" y="4298565"/>
                  <a:ext cx="3319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3734BA3-8FC6-BFA5-B575-95ED8F7EC4A0}"/>
                    </a:ext>
                  </a:extLst>
                </p14:cNvPr>
                <p14:cNvContentPartPr/>
                <p14:nvPr/>
              </p14:nvContentPartPr>
              <p14:xfrm>
                <a:off x="6475086" y="4180125"/>
                <a:ext cx="344160" cy="2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3734BA3-8FC6-BFA5-B575-95ED8F7EC4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466086" y="4171125"/>
                  <a:ext cx="3618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4128D84-E65C-3B3A-9816-0D062975A436}"/>
              </a:ext>
            </a:extLst>
          </p:cNvPr>
          <p:cNvGrpSpPr/>
          <p:nvPr/>
        </p:nvGrpSpPr>
        <p:grpSpPr>
          <a:xfrm>
            <a:off x="8478486" y="919605"/>
            <a:ext cx="469080" cy="707760"/>
            <a:chOff x="8478486" y="919605"/>
            <a:chExt cx="46908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6937777-8204-826F-BC8C-D402198F68D0}"/>
                    </a:ext>
                  </a:extLst>
                </p14:cNvPr>
                <p14:cNvContentPartPr/>
                <p14:nvPr/>
              </p14:nvContentPartPr>
              <p14:xfrm>
                <a:off x="8715366" y="1345485"/>
                <a:ext cx="232200" cy="28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6937777-8204-826F-BC8C-D402198F68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06366" y="1336845"/>
                  <a:ext cx="249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7C9AAD7-8EA2-A82A-334D-E90174E27965}"/>
                    </a:ext>
                  </a:extLst>
                </p14:cNvPr>
                <p14:cNvContentPartPr/>
                <p14:nvPr/>
              </p14:nvContentPartPr>
              <p14:xfrm>
                <a:off x="8478486" y="1048845"/>
                <a:ext cx="111600" cy="288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7C9AAD7-8EA2-A82A-334D-E90174E279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469846" y="1039845"/>
                  <a:ext cx="1292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3576EFE-CD75-1EFA-F2AA-1CDBC9E60CE3}"/>
                    </a:ext>
                  </a:extLst>
                </p14:cNvPr>
                <p14:cNvContentPartPr/>
                <p14:nvPr/>
              </p14:nvContentPartPr>
              <p14:xfrm>
                <a:off x="8537886" y="919605"/>
                <a:ext cx="247680" cy="63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3576EFE-CD75-1EFA-F2AA-1CDBC9E60C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29246" y="910965"/>
                  <a:ext cx="26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D10C56B-F5D0-A3E9-AB46-18E2EEE9C877}"/>
                    </a:ext>
                  </a:extLst>
                </p14:cNvPr>
                <p14:cNvContentPartPr/>
                <p14:nvPr/>
              </p14:nvContentPartPr>
              <p14:xfrm>
                <a:off x="8602686" y="1059645"/>
                <a:ext cx="145440" cy="27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D10C56B-F5D0-A3E9-AB46-18E2EEE9C8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93686" y="1051005"/>
                  <a:ext cx="16308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47D7CFE-5579-1339-1186-B2946C342176}"/>
              </a:ext>
            </a:extLst>
          </p:cNvPr>
          <p:cNvGrpSpPr/>
          <p:nvPr/>
        </p:nvGrpSpPr>
        <p:grpSpPr>
          <a:xfrm>
            <a:off x="8250966" y="1893405"/>
            <a:ext cx="678960" cy="711360"/>
            <a:chOff x="8250966" y="1893405"/>
            <a:chExt cx="67896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30A9A94-58AD-E65A-D06C-A6388E054F69}"/>
                    </a:ext>
                  </a:extLst>
                </p14:cNvPr>
                <p14:cNvContentPartPr/>
                <p14:nvPr/>
              </p14:nvContentPartPr>
              <p14:xfrm>
                <a:off x="8640486" y="1893405"/>
                <a:ext cx="289440" cy="432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30A9A94-58AD-E65A-D06C-A6388E054F6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631846" y="1884405"/>
                  <a:ext cx="307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10F35D5-6105-E45D-3793-4828D234988A}"/>
                    </a:ext>
                  </a:extLst>
                </p14:cNvPr>
                <p14:cNvContentPartPr/>
                <p14:nvPr/>
              </p14:nvContentPartPr>
              <p14:xfrm>
                <a:off x="8250966" y="2257725"/>
                <a:ext cx="298080" cy="34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10F35D5-6105-E45D-3793-4828D234988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41966" y="2248725"/>
                  <a:ext cx="315720" cy="36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7BA41D8-BC34-0997-1CF6-C6421EC8C048}"/>
              </a:ext>
            </a:extLst>
          </p:cNvPr>
          <p:cNvGrpSpPr/>
          <p:nvPr/>
        </p:nvGrpSpPr>
        <p:grpSpPr>
          <a:xfrm>
            <a:off x="3745926" y="4942605"/>
            <a:ext cx="1765080" cy="997200"/>
            <a:chOff x="3745926" y="4942605"/>
            <a:chExt cx="1765080" cy="9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6A0F34-BFE6-9881-60C8-33F530594053}"/>
                    </a:ext>
                  </a:extLst>
                </p14:cNvPr>
                <p14:cNvContentPartPr/>
                <p14:nvPr/>
              </p14:nvContentPartPr>
              <p14:xfrm>
                <a:off x="4317606" y="4942605"/>
                <a:ext cx="184320" cy="19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6A0F34-BFE6-9881-60C8-33F5305940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08606" y="4933965"/>
                  <a:ext cx="2019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07F952-CF7C-801B-94F6-604D4C867792}"/>
                    </a:ext>
                  </a:extLst>
                </p14:cNvPr>
                <p14:cNvContentPartPr/>
                <p14:nvPr/>
              </p14:nvContentPartPr>
              <p14:xfrm>
                <a:off x="3745926" y="5458485"/>
                <a:ext cx="293400" cy="104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07F952-CF7C-801B-94F6-604D4C86779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37286" y="5449485"/>
                  <a:ext cx="311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FEC35A5-128A-D587-005F-B47131F36808}"/>
                    </a:ext>
                  </a:extLst>
                </p14:cNvPr>
                <p14:cNvContentPartPr/>
                <p14:nvPr/>
              </p14:nvContentPartPr>
              <p14:xfrm>
                <a:off x="3747366" y="5624445"/>
                <a:ext cx="270000" cy="13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FEC35A5-128A-D587-005F-B47131F368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738726" y="5615805"/>
                  <a:ext cx="287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21B7933-A99C-A6CC-7341-DE59D81017A5}"/>
                    </a:ext>
                  </a:extLst>
                </p14:cNvPr>
                <p14:cNvContentPartPr/>
                <p14:nvPr/>
              </p14:nvContentPartPr>
              <p14:xfrm>
                <a:off x="4236606" y="5574405"/>
                <a:ext cx="280080" cy="54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21B7933-A99C-A6CC-7341-DE59D81017A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227606" y="5565765"/>
                  <a:ext cx="297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8ECC0D-A1C6-B6E0-9C14-B60F63B6F565}"/>
                    </a:ext>
                  </a:extLst>
                </p14:cNvPr>
                <p14:cNvContentPartPr/>
                <p14:nvPr/>
              </p14:nvContentPartPr>
              <p14:xfrm>
                <a:off x="4694526" y="5495565"/>
                <a:ext cx="110160" cy="358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8ECC0D-A1C6-B6E0-9C14-B60F63B6F56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85526" y="5486925"/>
                  <a:ext cx="127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D36603-F472-70F9-89FC-4C8EF2F97BBE}"/>
                    </a:ext>
                  </a:extLst>
                </p14:cNvPr>
                <p14:cNvContentPartPr/>
                <p14:nvPr/>
              </p14:nvContentPartPr>
              <p14:xfrm>
                <a:off x="4941126" y="5240685"/>
                <a:ext cx="163440" cy="6991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D36603-F472-70F9-89FC-4C8EF2F97BB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32486" y="5232045"/>
                  <a:ext cx="18108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910C0B2-9A1B-D0C6-7FDE-912D080827DD}"/>
                    </a:ext>
                  </a:extLst>
                </p14:cNvPr>
                <p14:cNvContentPartPr/>
                <p14:nvPr/>
              </p14:nvContentPartPr>
              <p14:xfrm>
                <a:off x="5282406" y="5445165"/>
                <a:ext cx="228600" cy="286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910C0B2-9A1B-D0C6-7FDE-912D080827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73766" y="5436165"/>
                  <a:ext cx="246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E694AEF-EA02-DA54-2631-1C8D54F0CA76}"/>
                    </a:ext>
                  </a:extLst>
                </p14:cNvPr>
                <p14:cNvContentPartPr/>
                <p14:nvPr/>
              </p14:nvContentPartPr>
              <p14:xfrm>
                <a:off x="5200686" y="5359845"/>
                <a:ext cx="303120" cy="2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E694AEF-EA02-DA54-2631-1C8D54F0CA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92046" y="5350845"/>
                  <a:ext cx="320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D06E4DC-BAB2-C9B5-A3AE-87181F1CE2E8}"/>
                    </a:ext>
                  </a:extLst>
                </p14:cNvPr>
                <p14:cNvContentPartPr/>
                <p14:nvPr/>
              </p14:nvContentPartPr>
              <p14:xfrm>
                <a:off x="5305806" y="5243565"/>
                <a:ext cx="70200" cy="71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D06E4DC-BAB2-C9B5-A3AE-87181F1CE2E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97166" y="5234925"/>
                  <a:ext cx="878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1FE250C-966E-3374-6BA4-871A41E9640B}"/>
              </a:ext>
            </a:extLst>
          </p:cNvPr>
          <p:cNvGrpSpPr/>
          <p:nvPr/>
        </p:nvGrpSpPr>
        <p:grpSpPr>
          <a:xfrm>
            <a:off x="5831406" y="5247885"/>
            <a:ext cx="698400" cy="439200"/>
            <a:chOff x="5831406" y="5247885"/>
            <a:chExt cx="69840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A590E14-125F-2F91-F60B-5F063819A875}"/>
                    </a:ext>
                  </a:extLst>
                </p14:cNvPr>
                <p14:cNvContentPartPr/>
                <p14:nvPr/>
              </p14:nvContentPartPr>
              <p14:xfrm>
                <a:off x="5831406" y="5502765"/>
                <a:ext cx="49320" cy="114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A590E14-125F-2F91-F60B-5F063819A87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22766" y="5493765"/>
                  <a:ext cx="66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04DFEF9-DF4B-644C-E0F8-BAFD1C989EA4}"/>
                    </a:ext>
                  </a:extLst>
                </p14:cNvPr>
                <p14:cNvContentPartPr/>
                <p14:nvPr/>
              </p14:nvContentPartPr>
              <p14:xfrm>
                <a:off x="6048486" y="5297205"/>
                <a:ext cx="173880" cy="389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04DFEF9-DF4B-644C-E0F8-BAFD1C989EA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39846" y="5288205"/>
                  <a:ext cx="1915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45B4CEA-9450-B6F2-21B5-7CE43ABCAEC0}"/>
                    </a:ext>
                  </a:extLst>
                </p14:cNvPr>
                <p14:cNvContentPartPr/>
                <p14:nvPr/>
              </p14:nvContentPartPr>
              <p14:xfrm>
                <a:off x="6279246" y="5332125"/>
                <a:ext cx="250560" cy="353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45B4CEA-9450-B6F2-21B5-7CE43ABCAE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270246" y="5323485"/>
                  <a:ext cx="2682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7CC6490-EFE3-4DD7-E007-279EB1EC2A5A}"/>
                    </a:ext>
                  </a:extLst>
                </p14:cNvPr>
                <p14:cNvContentPartPr/>
                <p14:nvPr/>
              </p14:nvContentPartPr>
              <p14:xfrm>
                <a:off x="6256926" y="5247885"/>
                <a:ext cx="240120" cy="11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7CC6490-EFE3-4DD7-E007-279EB1EC2A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48286" y="5238885"/>
                  <a:ext cx="25776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502F25D-B3F7-3AE7-F152-D174D25C0AAF}"/>
                  </a:ext>
                </a:extLst>
              </p14:cNvPr>
              <p14:cNvContentPartPr/>
              <p14:nvPr/>
            </p14:nvContentPartPr>
            <p14:xfrm>
              <a:off x="4950846" y="5976885"/>
              <a:ext cx="164520" cy="20088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502F25D-B3F7-3AE7-F152-D174D25C0AA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4941846" y="5968245"/>
                <a:ext cx="18216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4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E0DA0F-64F2-2D07-D00B-BB27077F0B8D}"/>
                  </a:ext>
                </a:extLst>
              </p14:cNvPr>
              <p14:cNvContentPartPr/>
              <p14:nvPr/>
            </p14:nvContentPartPr>
            <p14:xfrm>
              <a:off x="648486" y="175485"/>
              <a:ext cx="186840" cy="47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E0DA0F-64F2-2D07-D00B-BB27077F0B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9486" y="166845"/>
                <a:ext cx="20448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514D8BDF-6271-F515-1297-97BA72709080}"/>
              </a:ext>
            </a:extLst>
          </p:cNvPr>
          <p:cNvGrpSpPr/>
          <p:nvPr/>
        </p:nvGrpSpPr>
        <p:grpSpPr>
          <a:xfrm>
            <a:off x="760086" y="167565"/>
            <a:ext cx="4268880" cy="603360"/>
            <a:chOff x="760086" y="167565"/>
            <a:chExt cx="426888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915F637-955D-D141-1103-4393AF0CF258}"/>
                    </a:ext>
                  </a:extLst>
                </p14:cNvPr>
                <p14:cNvContentPartPr/>
                <p14:nvPr/>
              </p14:nvContentPartPr>
              <p14:xfrm>
                <a:off x="760086" y="167565"/>
                <a:ext cx="1136520" cy="505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915F637-955D-D141-1103-4393AF0CF2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1086" y="158565"/>
                  <a:ext cx="11541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4BA66DA-3F80-4431-E933-260CC95240F1}"/>
                    </a:ext>
                  </a:extLst>
                </p14:cNvPr>
                <p14:cNvContentPartPr/>
                <p14:nvPr/>
              </p14:nvContentPartPr>
              <p14:xfrm>
                <a:off x="2205846" y="486165"/>
                <a:ext cx="403560" cy="211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4BA66DA-3F80-4431-E933-260CC95240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96846" y="477165"/>
                  <a:ext cx="421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D2FC76-BF4F-B9B3-3515-A3B95B4E71D0}"/>
                    </a:ext>
                  </a:extLst>
                </p14:cNvPr>
                <p14:cNvContentPartPr/>
                <p14:nvPr/>
              </p14:nvContentPartPr>
              <p14:xfrm>
                <a:off x="2354526" y="441525"/>
                <a:ext cx="31680" cy="1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D2FC76-BF4F-B9B3-3515-A3B95B4E71D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45886" y="432885"/>
                  <a:ext cx="493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C709B4A-1E2D-068C-33C7-B041EDFFB164}"/>
                    </a:ext>
                  </a:extLst>
                </p14:cNvPr>
                <p14:cNvContentPartPr/>
                <p14:nvPr/>
              </p14:nvContentPartPr>
              <p14:xfrm>
                <a:off x="2872926" y="221925"/>
                <a:ext cx="2156040" cy="549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C709B4A-1E2D-068C-33C7-B041EDFFB1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64286" y="212925"/>
                  <a:ext cx="21736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3BD8082-A628-5798-3B87-13B36CD31238}"/>
                    </a:ext>
                  </a:extLst>
                </p14:cNvPr>
                <p14:cNvContentPartPr/>
                <p14:nvPr/>
              </p14:nvContentPartPr>
              <p14:xfrm>
                <a:off x="4880646" y="41344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3BD8082-A628-5798-3B87-13B36CD3123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72006" y="4044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EFEA9A-F0E0-C039-D3D1-25FD22C94A51}"/>
                    </a:ext>
                  </a:extLst>
                </p14:cNvPr>
                <p14:cNvContentPartPr/>
                <p14:nvPr/>
              </p14:nvContentPartPr>
              <p14:xfrm>
                <a:off x="4609566" y="344325"/>
                <a:ext cx="399240" cy="63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EFEA9A-F0E0-C039-D3D1-25FD22C94A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00566" y="335685"/>
                  <a:ext cx="416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8C5E9B-AF07-01C8-12FA-1056F28990B0}"/>
                    </a:ext>
                  </a:extLst>
                </p14:cNvPr>
                <p14:cNvContentPartPr/>
                <p14:nvPr/>
              </p14:nvContentPartPr>
              <p14:xfrm>
                <a:off x="3211326" y="310485"/>
                <a:ext cx="30600" cy="9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8C5E9B-AF07-01C8-12FA-1056F28990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02686" y="301845"/>
                  <a:ext cx="4824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E78E7B-0C48-53D8-6DC4-7FF29E05F567}"/>
              </a:ext>
            </a:extLst>
          </p:cNvPr>
          <p:cNvGrpSpPr/>
          <p:nvPr/>
        </p:nvGrpSpPr>
        <p:grpSpPr>
          <a:xfrm>
            <a:off x="1870686" y="898725"/>
            <a:ext cx="576360" cy="1511280"/>
            <a:chOff x="1870686" y="898725"/>
            <a:chExt cx="576360" cy="15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244FF1-099C-116D-7A61-5792CEE6C08D}"/>
                    </a:ext>
                  </a:extLst>
                </p14:cNvPr>
                <p14:cNvContentPartPr/>
                <p14:nvPr/>
              </p14:nvContentPartPr>
              <p14:xfrm>
                <a:off x="1870686" y="1137405"/>
                <a:ext cx="198360" cy="127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244FF1-099C-116D-7A61-5792CEE6C0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1686" y="1128405"/>
                  <a:ext cx="216000" cy="12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62241F1-64E1-A491-27F3-54F34BA41385}"/>
                    </a:ext>
                  </a:extLst>
                </p14:cNvPr>
                <p14:cNvContentPartPr/>
                <p14:nvPr/>
              </p14:nvContentPartPr>
              <p14:xfrm>
                <a:off x="2242926" y="898725"/>
                <a:ext cx="204120" cy="286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62241F1-64E1-A491-27F3-54F34BA4138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33926" y="890085"/>
                  <a:ext cx="22176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7F8DB03-AA2F-FFA0-85AE-836B66824A3F}"/>
                  </a:ext>
                </a:extLst>
              </p14:cNvPr>
              <p14:cNvContentPartPr/>
              <p14:nvPr/>
            </p14:nvContentPartPr>
            <p14:xfrm>
              <a:off x="1592766" y="1777125"/>
              <a:ext cx="835560" cy="40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7F8DB03-AA2F-FFA0-85AE-836B66824A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584126" y="1768125"/>
                <a:ext cx="853200" cy="42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64BCEC7A-7003-9755-76B4-BB37B1AE6CD2}"/>
              </a:ext>
            </a:extLst>
          </p:cNvPr>
          <p:cNvGrpSpPr/>
          <p:nvPr/>
        </p:nvGrpSpPr>
        <p:grpSpPr>
          <a:xfrm>
            <a:off x="2615886" y="1785045"/>
            <a:ext cx="758880" cy="233640"/>
            <a:chOff x="2615886" y="1785045"/>
            <a:chExt cx="75888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A864AF-35F2-3448-208E-51DEAAA6BA85}"/>
                    </a:ext>
                  </a:extLst>
                </p14:cNvPr>
                <p14:cNvContentPartPr/>
                <p14:nvPr/>
              </p14:nvContentPartPr>
              <p14:xfrm>
                <a:off x="2615886" y="1785045"/>
                <a:ext cx="758880" cy="18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A864AF-35F2-3448-208E-51DEAAA6BA8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06886" y="1776045"/>
                  <a:ext cx="776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9E0AEAE-91BB-2D48-8174-C6D5767CCDC7}"/>
                    </a:ext>
                  </a:extLst>
                </p14:cNvPr>
                <p14:cNvContentPartPr/>
                <p14:nvPr/>
              </p14:nvContentPartPr>
              <p14:xfrm>
                <a:off x="2617326" y="1855245"/>
                <a:ext cx="12708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9E0AEAE-91BB-2D48-8174-C6D5767CCDC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08326" y="1846245"/>
                  <a:ext cx="1447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5BB718E-A686-00D1-73EA-E0A94347B7FC}"/>
              </a:ext>
            </a:extLst>
          </p:cNvPr>
          <p:cNvGrpSpPr/>
          <p:nvPr/>
        </p:nvGrpSpPr>
        <p:grpSpPr>
          <a:xfrm>
            <a:off x="3555126" y="1199685"/>
            <a:ext cx="7963200" cy="2107800"/>
            <a:chOff x="3555126" y="1199685"/>
            <a:chExt cx="7963200" cy="21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70D4C68-0C44-33BF-BBF0-E42F1FE344BB}"/>
                    </a:ext>
                  </a:extLst>
                </p14:cNvPr>
                <p14:cNvContentPartPr/>
                <p14:nvPr/>
              </p14:nvContentPartPr>
              <p14:xfrm>
                <a:off x="7795206" y="1211925"/>
                <a:ext cx="1276920" cy="654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70D4C68-0C44-33BF-BBF0-E42F1FE344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86206" y="1202925"/>
                  <a:ext cx="129456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54632F0-C14C-05EE-0157-304F9FAECF03}"/>
                    </a:ext>
                  </a:extLst>
                </p14:cNvPr>
                <p14:cNvContentPartPr/>
                <p14:nvPr/>
              </p14:nvContentPartPr>
              <p14:xfrm>
                <a:off x="8911566" y="1373205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54632F0-C14C-05EE-0157-304F9FAECF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02926" y="13642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017E8F-645E-4DC2-D9C4-9CBCE0A8BBD0}"/>
                    </a:ext>
                  </a:extLst>
                </p14:cNvPr>
                <p14:cNvContentPartPr/>
                <p14:nvPr/>
              </p14:nvContentPartPr>
              <p14:xfrm>
                <a:off x="8486406" y="1365645"/>
                <a:ext cx="444960" cy="36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017E8F-645E-4DC2-D9C4-9CBCE0A8BB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77766" y="1357005"/>
                  <a:ext cx="46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58C08DF-3027-EEFA-31B5-B7151DD56AB5}"/>
                    </a:ext>
                  </a:extLst>
                </p14:cNvPr>
                <p14:cNvContentPartPr/>
                <p14:nvPr/>
              </p14:nvContentPartPr>
              <p14:xfrm>
                <a:off x="8316846" y="1245405"/>
                <a:ext cx="73800" cy="3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58C08DF-3027-EEFA-31B5-B7151DD56AB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307846" y="1236765"/>
                  <a:ext cx="91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8CEE9CD-BDD7-7A5D-DEBC-BCF6E29E048D}"/>
                    </a:ext>
                  </a:extLst>
                </p14:cNvPr>
                <p14:cNvContentPartPr/>
                <p14:nvPr/>
              </p14:nvContentPartPr>
              <p14:xfrm>
                <a:off x="9400806" y="1387605"/>
                <a:ext cx="660960" cy="24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8CEE9CD-BDD7-7A5D-DEBC-BCF6E29E048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1806" y="1378605"/>
                  <a:ext cx="6786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889FEA2-6AA8-CC7A-0014-7211BF2B1DB1}"/>
                    </a:ext>
                  </a:extLst>
                </p14:cNvPr>
                <p14:cNvContentPartPr/>
                <p14:nvPr/>
              </p14:nvContentPartPr>
              <p14:xfrm>
                <a:off x="9624006" y="1199685"/>
                <a:ext cx="77400" cy="25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889FEA2-6AA8-CC7A-0014-7211BF2B1D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15366" y="1191045"/>
                  <a:ext cx="95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40E3DC-581A-CA7B-71E7-670CC9C1941B}"/>
                    </a:ext>
                  </a:extLst>
                </p14:cNvPr>
                <p14:cNvContentPartPr/>
                <p14:nvPr/>
              </p14:nvContentPartPr>
              <p14:xfrm>
                <a:off x="7081326" y="1979805"/>
                <a:ext cx="1728000" cy="63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40E3DC-581A-CA7B-71E7-670CC9C194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72686" y="1971165"/>
                  <a:ext cx="174564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CEEFF3A-D5F0-FC2F-2C93-CC6AF5D049F4}"/>
                    </a:ext>
                  </a:extLst>
                </p14:cNvPr>
                <p14:cNvContentPartPr/>
                <p14:nvPr/>
              </p14:nvContentPartPr>
              <p14:xfrm>
                <a:off x="9112806" y="2088165"/>
                <a:ext cx="370440" cy="13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CEEFF3A-D5F0-FC2F-2C93-CC6AF5D049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104166" y="2079525"/>
                  <a:ext cx="388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FC32CD-E116-7955-9168-5F514E8DB0BF}"/>
                    </a:ext>
                  </a:extLst>
                </p14:cNvPr>
                <p14:cNvContentPartPr/>
                <p14:nvPr/>
              </p14:nvContentPartPr>
              <p14:xfrm>
                <a:off x="9859806" y="1873965"/>
                <a:ext cx="198720" cy="401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FC32CD-E116-7955-9168-5F514E8DB0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50806" y="1864965"/>
                  <a:ext cx="216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B0300C-B0A1-BBD1-DF5D-443FA977FEBF}"/>
                    </a:ext>
                  </a:extLst>
                </p14:cNvPr>
                <p14:cNvContentPartPr/>
                <p14:nvPr/>
              </p14:nvContentPartPr>
              <p14:xfrm>
                <a:off x="10149966" y="2149725"/>
                <a:ext cx="172440" cy="20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B0300C-B0A1-BBD1-DF5D-443FA977FEB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141326" y="2141085"/>
                  <a:ext cx="190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BD59809-A581-DA63-61F1-56C251F5AA8B}"/>
                    </a:ext>
                  </a:extLst>
                </p14:cNvPr>
                <p14:cNvContentPartPr/>
                <p14:nvPr/>
              </p14:nvContentPartPr>
              <p14:xfrm>
                <a:off x="10305846" y="1843725"/>
                <a:ext cx="960480" cy="617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BD59809-A581-DA63-61F1-56C251F5AA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97206" y="1834725"/>
                  <a:ext cx="9781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5D6ED5-28AB-B4A1-51C0-37123980652A}"/>
                    </a:ext>
                  </a:extLst>
                </p14:cNvPr>
                <p14:cNvContentPartPr/>
                <p14:nvPr/>
              </p14:nvContentPartPr>
              <p14:xfrm>
                <a:off x="10741446" y="1969365"/>
                <a:ext cx="42480" cy="28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5D6ED5-28AB-B4A1-51C0-37123980652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32446" y="1960725"/>
                  <a:ext cx="60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17D9924-09D4-912C-9634-C8C234D33A0A}"/>
                    </a:ext>
                  </a:extLst>
                </p14:cNvPr>
                <p14:cNvContentPartPr/>
                <p14:nvPr/>
              </p14:nvContentPartPr>
              <p14:xfrm>
                <a:off x="3560166" y="1457805"/>
                <a:ext cx="1566720" cy="45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17D9924-09D4-912C-9634-C8C234D33A0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51166" y="1448805"/>
                  <a:ext cx="158436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FD93D9-F73D-7518-ACAB-7B21373D839C}"/>
                    </a:ext>
                  </a:extLst>
                </p14:cNvPr>
                <p14:cNvContentPartPr/>
                <p14:nvPr/>
              </p14:nvContentPartPr>
              <p14:xfrm>
                <a:off x="4747446" y="1667685"/>
                <a:ext cx="384120" cy="111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FD93D9-F73D-7518-ACAB-7B21373D839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38446" y="1658685"/>
                  <a:ext cx="401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F246980-B515-D70B-1CE7-65206A3B2489}"/>
                    </a:ext>
                  </a:extLst>
                </p14:cNvPr>
                <p14:cNvContentPartPr/>
                <p14:nvPr/>
              </p14:nvContentPartPr>
              <p14:xfrm>
                <a:off x="4361886" y="1546365"/>
                <a:ext cx="406080" cy="7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F246980-B515-D70B-1CE7-65206A3B24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53246" y="1537725"/>
                  <a:ext cx="423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91E5E5-DFED-09E1-A6F3-2F2DF8FF367E}"/>
                    </a:ext>
                  </a:extLst>
                </p14:cNvPr>
                <p14:cNvContentPartPr/>
                <p14:nvPr/>
              </p14:nvContentPartPr>
              <p14:xfrm>
                <a:off x="3938166" y="1578405"/>
                <a:ext cx="21960" cy="1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91E5E5-DFED-09E1-A6F3-2F2DF8FF367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29526" y="1569765"/>
                  <a:ext cx="3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C12839-8E48-D579-EB66-01C6A08D88C5}"/>
                    </a:ext>
                  </a:extLst>
                </p14:cNvPr>
                <p14:cNvContentPartPr/>
                <p14:nvPr/>
              </p14:nvContentPartPr>
              <p14:xfrm>
                <a:off x="5448366" y="1448445"/>
                <a:ext cx="315000" cy="57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C12839-8E48-D579-EB66-01C6A08D88C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39726" y="1439445"/>
                  <a:ext cx="33264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EB0751-999C-8391-3BE7-C8828B110190}"/>
                    </a:ext>
                  </a:extLst>
                </p14:cNvPr>
                <p14:cNvContentPartPr/>
                <p14:nvPr/>
              </p14:nvContentPartPr>
              <p14:xfrm>
                <a:off x="6009246" y="1382565"/>
                <a:ext cx="879120" cy="397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EB0751-999C-8391-3BE7-C8828B11019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00606" y="1373925"/>
                  <a:ext cx="8967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30A8C44-B546-5CCF-EB34-6E0AEE425CB9}"/>
                    </a:ext>
                  </a:extLst>
                </p14:cNvPr>
                <p14:cNvContentPartPr/>
                <p14:nvPr/>
              </p14:nvContentPartPr>
              <p14:xfrm>
                <a:off x="6721326" y="1526925"/>
                <a:ext cx="201600" cy="1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30A8C44-B546-5CCF-EB34-6E0AEE425C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12686" y="1517925"/>
                  <a:ext cx="219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EFE324-A9DF-C81C-0190-323322ADBF17}"/>
                    </a:ext>
                  </a:extLst>
                </p14:cNvPr>
                <p14:cNvContentPartPr/>
                <p14:nvPr/>
              </p14:nvContentPartPr>
              <p14:xfrm>
                <a:off x="6606846" y="1384005"/>
                <a:ext cx="27360" cy="1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EFE324-A9DF-C81C-0190-323322ADBF1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97846" y="137536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968F7C-4831-7055-C777-4D2D56175AFB}"/>
                    </a:ext>
                  </a:extLst>
                </p14:cNvPr>
                <p14:cNvContentPartPr/>
                <p14:nvPr/>
              </p14:nvContentPartPr>
              <p14:xfrm>
                <a:off x="7016526" y="1318125"/>
                <a:ext cx="514080" cy="54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968F7C-4831-7055-C777-4D2D56175A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07886" y="1309485"/>
                  <a:ext cx="5317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6BB257A-2D92-B74F-2308-16693871CCD0}"/>
                    </a:ext>
                  </a:extLst>
                </p14:cNvPr>
                <p14:cNvContentPartPr/>
                <p14:nvPr/>
              </p14:nvContentPartPr>
              <p14:xfrm>
                <a:off x="3555126" y="2292285"/>
                <a:ext cx="554040" cy="25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6BB257A-2D92-B74F-2308-16693871CC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6486" y="2283645"/>
                  <a:ext cx="571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2B3D08-11F5-3A4A-0C44-AD3CA7233D78}"/>
                    </a:ext>
                  </a:extLst>
                </p14:cNvPr>
                <p14:cNvContentPartPr/>
                <p14:nvPr/>
              </p14:nvContentPartPr>
              <p14:xfrm>
                <a:off x="3839526" y="212020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2B3D08-11F5-3A4A-0C44-AD3CA7233D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30886" y="2111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0CFCD66-001D-A4D0-37C7-067B2A324CE3}"/>
                    </a:ext>
                  </a:extLst>
                </p14:cNvPr>
                <p14:cNvContentPartPr/>
                <p14:nvPr/>
              </p14:nvContentPartPr>
              <p14:xfrm>
                <a:off x="4413366" y="2169525"/>
                <a:ext cx="956160" cy="37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0CFCD66-001D-A4D0-37C7-067B2A324C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04726" y="2160525"/>
                  <a:ext cx="9738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9D4C58-C0D9-CC2B-B25F-52D482D12425}"/>
                    </a:ext>
                  </a:extLst>
                </p14:cNvPr>
                <p14:cNvContentPartPr/>
                <p14:nvPr/>
              </p14:nvContentPartPr>
              <p14:xfrm>
                <a:off x="5648166" y="2247645"/>
                <a:ext cx="413280" cy="175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9D4C58-C0D9-CC2B-B25F-52D482D1242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639166" y="2239005"/>
                  <a:ext cx="430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3C709A-029E-46DC-461E-F1065E94BF69}"/>
                    </a:ext>
                  </a:extLst>
                </p14:cNvPr>
                <p14:cNvContentPartPr/>
                <p14:nvPr/>
              </p14:nvContentPartPr>
              <p14:xfrm>
                <a:off x="6233166" y="2034525"/>
                <a:ext cx="504360" cy="425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3C709A-029E-46DC-461E-F1065E94BF6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24166" y="2025525"/>
                  <a:ext cx="522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69A374-CD00-BC28-A54F-B63C01EF6CBC}"/>
                    </a:ext>
                  </a:extLst>
                </p14:cNvPr>
                <p14:cNvContentPartPr/>
                <p14:nvPr/>
              </p14:nvContentPartPr>
              <p14:xfrm>
                <a:off x="6220206" y="2139285"/>
                <a:ext cx="471240" cy="74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69A374-CD00-BC28-A54F-B63C01EF6C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11206" y="2130285"/>
                  <a:ext cx="48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576D66-838E-DAC1-8580-D971F38F9843}"/>
                    </a:ext>
                  </a:extLst>
                </p14:cNvPr>
                <p14:cNvContentPartPr/>
                <p14:nvPr/>
              </p14:nvContentPartPr>
              <p14:xfrm>
                <a:off x="3617046" y="2639685"/>
                <a:ext cx="977400" cy="52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576D66-838E-DAC1-8580-D971F38F984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08046" y="2631045"/>
                  <a:ext cx="99504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7989C2-3E60-8F4D-438E-DC666558032A}"/>
                    </a:ext>
                  </a:extLst>
                </p14:cNvPr>
                <p14:cNvContentPartPr/>
                <p14:nvPr/>
              </p14:nvContentPartPr>
              <p14:xfrm>
                <a:off x="4494726" y="2739765"/>
                <a:ext cx="286200" cy="163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7989C2-3E60-8F4D-438E-DC666558032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86086" y="2731125"/>
                  <a:ext cx="303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3F7E5E-8400-7C06-B1A1-C2F43619EF7F}"/>
                    </a:ext>
                  </a:extLst>
                </p14:cNvPr>
                <p14:cNvContentPartPr/>
                <p14:nvPr/>
              </p14:nvContentPartPr>
              <p14:xfrm>
                <a:off x="3754206" y="2727525"/>
                <a:ext cx="507600" cy="6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3F7E5E-8400-7C06-B1A1-C2F43619EF7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45206" y="2718885"/>
                  <a:ext cx="525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8E0EB2A-4D79-5744-A21A-CCED0B3AC6E3}"/>
                    </a:ext>
                  </a:extLst>
                </p14:cNvPr>
                <p14:cNvContentPartPr/>
                <p14:nvPr/>
              </p14:nvContentPartPr>
              <p14:xfrm>
                <a:off x="5177286" y="2833725"/>
                <a:ext cx="1535040" cy="47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8E0EB2A-4D79-5744-A21A-CCED0B3AC6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168646" y="2825085"/>
                  <a:ext cx="15526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3921B8-EA39-FFFF-C28F-33AEFFE11E11}"/>
                    </a:ext>
                  </a:extLst>
                </p14:cNvPr>
                <p14:cNvContentPartPr/>
                <p14:nvPr/>
              </p14:nvContentPartPr>
              <p14:xfrm>
                <a:off x="6977286" y="2484165"/>
                <a:ext cx="722880" cy="542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3921B8-EA39-FFFF-C28F-33AEFFE11E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968646" y="2475165"/>
                  <a:ext cx="74052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C9F6CD-2E14-36FF-67BB-020C0BC0438A}"/>
                    </a:ext>
                  </a:extLst>
                </p14:cNvPr>
                <p14:cNvContentPartPr/>
                <p14:nvPr/>
              </p14:nvContentPartPr>
              <p14:xfrm>
                <a:off x="7058646" y="2753085"/>
                <a:ext cx="434520" cy="19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C9F6CD-2E14-36FF-67BB-020C0BC0438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50006" y="2744085"/>
                  <a:ext cx="452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383B13-BE25-8580-F42E-A86E2A264FFA}"/>
                    </a:ext>
                  </a:extLst>
                </p14:cNvPr>
                <p14:cNvContentPartPr/>
                <p14:nvPr/>
              </p14:nvContentPartPr>
              <p14:xfrm>
                <a:off x="7980966" y="2755245"/>
                <a:ext cx="563760" cy="18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383B13-BE25-8580-F42E-A86E2A264F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71966" y="2746245"/>
                  <a:ext cx="581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1E91E0B-2E17-140D-261D-D62F8369AC03}"/>
                    </a:ext>
                  </a:extLst>
                </p14:cNvPr>
                <p14:cNvContentPartPr/>
                <p14:nvPr/>
              </p14:nvContentPartPr>
              <p14:xfrm>
                <a:off x="8300646" y="2765325"/>
                <a:ext cx="292320" cy="144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1E91E0B-2E17-140D-261D-D62F8369AC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91646" y="2756685"/>
                  <a:ext cx="309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2940C0-F9FE-8A93-7BFC-9A3F32017E80}"/>
                    </a:ext>
                  </a:extLst>
                </p14:cNvPr>
                <p14:cNvContentPartPr/>
                <p14:nvPr/>
              </p14:nvContentPartPr>
              <p14:xfrm>
                <a:off x="8579286" y="2428365"/>
                <a:ext cx="1463040" cy="496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2940C0-F9FE-8A93-7BFC-9A3F32017E8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570646" y="2419365"/>
                  <a:ext cx="148068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AE190EB-8057-8622-7396-60FA4F518A59}"/>
                    </a:ext>
                  </a:extLst>
                </p14:cNvPr>
                <p14:cNvContentPartPr/>
                <p14:nvPr/>
              </p14:nvContentPartPr>
              <p14:xfrm>
                <a:off x="8658486" y="2626005"/>
                <a:ext cx="606960" cy="56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AE190EB-8057-8622-7396-60FA4F518A5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49486" y="2617365"/>
                  <a:ext cx="6246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B50FB9-4B90-FCF3-5F75-57D0B406F38C}"/>
                    </a:ext>
                  </a:extLst>
                </p14:cNvPr>
                <p14:cNvContentPartPr/>
                <p14:nvPr/>
              </p14:nvContentPartPr>
              <p14:xfrm>
                <a:off x="10314846" y="2480565"/>
                <a:ext cx="1203480" cy="526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B50FB9-4B90-FCF3-5F75-57D0B406F3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5846" y="2471565"/>
                  <a:ext cx="122112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8DC7570-E130-17CA-C0ED-640E4E18821F}"/>
                    </a:ext>
                  </a:extLst>
                </p14:cNvPr>
                <p14:cNvContentPartPr/>
                <p14:nvPr/>
              </p14:nvContentPartPr>
              <p14:xfrm>
                <a:off x="10885806" y="2533125"/>
                <a:ext cx="81720" cy="84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8DC7570-E130-17CA-C0ED-640E4E1882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76806" y="2524485"/>
                  <a:ext cx="9936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D405C44-FA21-6A1A-DDD8-D6BFF966747E}"/>
                  </a:ext>
                </a:extLst>
              </p14:cNvPr>
              <p14:cNvContentPartPr/>
              <p14:nvPr/>
            </p14:nvContentPartPr>
            <p14:xfrm>
              <a:off x="1811286" y="1990605"/>
              <a:ext cx="13320" cy="1317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D405C44-FA21-6A1A-DDD8-D6BFF966747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2286" y="1981605"/>
                <a:ext cx="30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B83E600-CE79-C315-B325-16BB18B29087}"/>
                  </a:ext>
                </a:extLst>
              </p14:cNvPr>
              <p14:cNvContentPartPr/>
              <p14:nvPr/>
            </p14:nvContentPartPr>
            <p14:xfrm>
              <a:off x="1747926" y="2283645"/>
              <a:ext cx="196200" cy="702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B83E600-CE79-C315-B325-16BB18B290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739286" y="2274645"/>
                <a:ext cx="213840" cy="72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99941C5-FC0B-7BC0-E594-B72EAA431A96}"/>
                  </a:ext>
                </a:extLst>
              </p14:cNvPr>
              <p14:cNvContentPartPr/>
              <p14:nvPr/>
            </p14:nvContentPartPr>
            <p14:xfrm>
              <a:off x="1745766" y="1972245"/>
              <a:ext cx="109800" cy="5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99941C5-FC0B-7BC0-E594-B72EAA431A9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737126" y="1963245"/>
                <a:ext cx="1274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C634E8F7-0825-149D-6FA9-4596483C4409}"/>
              </a:ext>
            </a:extLst>
          </p:cNvPr>
          <p:cNvGrpSpPr/>
          <p:nvPr/>
        </p:nvGrpSpPr>
        <p:grpSpPr>
          <a:xfrm>
            <a:off x="1578726" y="3043605"/>
            <a:ext cx="512280" cy="307800"/>
            <a:chOff x="1578726" y="3043605"/>
            <a:chExt cx="5122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7D46C81-C807-A3A3-8D70-B2C7FE2EAF1F}"/>
                    </a:ext>
                  </a:extLst>
                </p14:cNvPr>
                <p14:cNvContentPartPr/>
                <p14:nvPr/>
              </p14:nvContentPartPr>
              <p14:xfrm>
                <a:off x="1578726" y="3073125"/>
                <a:ext cx="200880" cy="272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7D46C81-C807-A3A3-8D70-B2C7FE2EAF1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569726" y="3064125"/>
                  <a:ext cx="218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49BE26-64EF-2C40-B1C4-304E0B4F02C0}"/>
                    </a:ext>
                  </a:extLst>
                </p14:cNvPr>
                <p14:cNvContentPartPr/>
                <p14:nvPr/>
              </p14:nvContentPartPr>
              <p14:xfrm>
                <a:off x="1824606" y="3114165"/>
                <a:ext cx="244440" cy="237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49BE26-64EF-2C40-B1C4-304E0B4F02C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15606" y="3105165"/>
                  <a:ext cx="2620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6432273-070D-96EF-194D-B186143BE4C2}"/>
                    </a:ext>
                  </a:extLst>
                </p14:cNvPr>
                <p14:cNvContentPartPr/>
                <p14:nvPr/>
              </p14:nvContentPartPr>
              <p14:xfrm>
                <a:off x="1833606" y="3043605"/>
                <a:ext cx="257400" cy="34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6432273-070D-96EF-194D-B186143BE4C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24966" y="3034605"/>
                  <a:ext cx="2750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55DD609-5C0E-E370-988C-06F4E9CC1281}"/>
              </a:ext>
            </a:extLst>
          </p:cNvPr>
          <p:cNvGrpSpPr/>
          <p:nvPr/>
        </p:nvGrpSpPr>
        <p:grpSpPr>
          <a:xfrm>
            <a:off x="1031166" y="3560205"/>
            <a:ext cx="499680" cy="579960"/>
            <a:chOff x="1031166" y="3560205"/>
            <a:chExt cx="49968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C38F68F-9CEC-032E-743F-775B9A251B41}"/>
                    </a:ext>
                  </a:extLst>
                </p14:cNvPr>
                <p14:cNvContentPartPr/>
                <p14:nvPr/>
              </p14:nvContentPartPr>
              <p14:xfrm>
                <a:off x="1031166" y="3580725"/>
                <a:ext cx="422280" cy="559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C38F68F-9CEC-032E-743F-775B9A251B4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2166" y="3572085"/>
                  <a:ext cx="43992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0D1FCB-EEC2-F416-1868-699DC32A87FF}"/>
                    </a:ext>
                  </a:extLst>
                </p14:cNvPr>
                <p14:cNvContentPartPr/>
                <p14:nvPr/>
              </p14:nvContentPartPr>
              <p14:xfrm>
                <a:off x="1297206" y="3560205"/>
                <a:ext cx="233640" cy="106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0D1FCB-EEC2-F416-1868-699DC32A87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88206" y="3551205"/>
                  <a:ext cx="25128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D01F9F5-0CE5-B911-B27D-5AB8F9723AC3}"/>
                  </a:ext>
                </a:extLst>
              </p14:cNvPr>
              <p14:cNvContentPartPr/>
              <p14:nvPr/>
            </p14:nvContentPartPr>
            <p14:xfrm>
              <a:off x="9611046" y="3854685"/>
              <a:ext cx="1178280" cy="4467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D01F9F5-0CE5-B911-B27D-5AB8F9723AC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602046" y="3846045"/>
                <a:ext cx="11959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5F83054-3847-51CC-9691-A9D0A9D5D33C}"/>
                  </a:ext>
                </a:extLst>
              </p14:cNvPr>
              <p14:cNvContentPartPr/>
              <p14:nvPr/>
            </p14:nvContentPartPr>
            <p14:xfrm>
              <a:off x="671886" y="4897245"/>
              <a:ext cx="768600" cy="3034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5F83054-3847-51CC-9691-A9D0A9D5D33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63246" y="4888605"/>
                <a:ext cx="786240" cy="32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B1EB4D9-108B-27C8-8A7D-EA57B7471FC4}"/>
              </a:ext>
            </a:extLst>
          </p:cNvPr>
          <p:cNvGrpSpPr/>
          <p:nvPr/>
        </p:nvGrpSpPr>
        <p:grpSpPr>
          <a:xfrm>
            <a:off x="651366" y="3911205"/>
            <a:ext cx="8753760" cy="1508040"/>
            <a:chOff x="651366" y="3911205"/>
            <a:chExt cx="8753760" cy="15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2351519-079E-5688-551B-7CE3D9DCFFEF}"/>
                    </a:ext>
                  </a:extLst>
                </p14:cNvPr>
                <p14:cNvContentPartPr/>
                <p14:nvPr/>
              </p14:nvContentPartPr>
              <p14:xfrm>
                <a:off x="651366" y="4089405"/>
                <a:ext cx="1507320" cy="469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2351519-079E-5688-551B-7CE3D9DCFFE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2726" y="4080405"/>
                  <a:ext cx="152496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9D0C196-9B37-8BD5-BFCE-26A044339C00}"/>
                    </a:ext>
                  </a:extLst>
                </p14:cNvPr>
                <p14:cNvContentPartPr/>
                <p14:nvPr/>
              </p14:nvContentPartPr>
              <p14:xfrm>
                <a:off x="1845846" y="4280205"/>
                <a:ext cx="38880" cy="4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9D0C196-9B37-8BD5-BFCE-26A044339C0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37206" y="4271205"/>
                  <a:ext cx="56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0499FD8-FDA5-9EE0-E7CE-641C122C1525}"/>
                    </a:ext>
                  </a:extLst>
                </p14:cNvPr>
                <p14:cNvContentPartPr/>
                <p14:nvPr/>
              </p14:nvContentPartPr>
              <p14:xfrm>
                <a:off x="1522566" y="4215765"/>
                <a:ext cx="324360" cy="5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0499FD8-FDA5-9EE0-E7CE-641C122C15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13566" y="4206765"/>
                  <a:ext cx="34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3A8BE5-90FD-416D-13BB-878ACC543B4A}"/>
                    </a:ext>
                  </a:extLst>
                </p14:cNvPr>
                <p14:cNvContentPartPr/>
                <p14:nvPr/>
              </p14:nvContentPartPr>
              <p14:xfrm>
                <a:off x="966006" y="4203165"/>
                <a:ext cx="86040" cy="28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3A8BE5-90FD-416D-13BB-878ACC543B4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7006" y="4194525"/>
                  <a:ext cx="103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181389-0812-CF6D-E782-2F59DCAF84F1}"/>
                    </a:ext>
                  </a:extLst>
                </p14:cNvPr>
                <p14:cNvContentPartPr/>
                <p14:nvPr/>
              </p14:nvContentPartPr>
              <p14:xfrm>
                <a:off x="2390526" y="4183005"/>
                <a:ext cx="360720" cy="495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181389-0812-CF6D-E782-2F59DCAF84F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81526" y="4174365"/>
                  <a:ext cx="37836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6B3D42F-7B79-E43C-2FDE-BB22A04DAD08}"/>
                    </a:ext>
                  </a:extLst>
                </p14:cNvPr>
                <p14:cNvContentPartPr/>
                <p14:nvPr/>
              </p14:nvContentPartPr>
              <p14:xfrm>
                <a:off x="2870766" y="4040445"/>
                <a:ext cx="247320" cy="49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6B3D42F-7B79-E43C-2FDE-BB22A04DAD0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61766" y="4031805"/>
                  <a:ext cx="264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7454153-EFFE-719A-A20B-E362AF456702}"/>
                    </a:ext>
                  </a:extLst>
                </p14:cNvPr>
                <p14:cNvContentPartPr/>
                <p14:nvPr/>
              </p14:nvContentPartPr>
              <p14:xfrm>
                <a:off x="3178926" y="4171125"/>
                <a:ext cx="273600" cy="34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7454153-EFFE-719A-A20B-E362AF45670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0286" y="4162485"/>
                  <a:ext cx="2912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3E5341-ACDC-F1E5-EE4E-3A6B36B562A0}"/>
                    </a:ext>
                  </a:extLst>
                </p14:cNvPr>
                <p14:cNvContentPartPr/>
                <p14:nvPr/>
              </p14:nvContentPartPr>
              <p14:xfrm>
                <a:off x="3210246" y="4023885"/>
                <a:ext cx="325080" cy="3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3E5341-ACDC-F1E5-EE4E-3A6B36B562A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201606" y="4015245"/>
                  <a:ext cx="342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323826-1C89-71F7-0E33-D903F4303CA3}"/>
                    </a:ext>
                  </a:extLst>
                </p14:cNvPr>
                <p14:cNvContentPartPr/>
                <p14:nvPr/>
              </p14:nvContentPartPr>
              <p14:xfrm>
                <a:off x="3914766" y="4034325"/>
                <a:ext cx="1847160" cy="49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323826-1C89-71F7-0E33-D903F4303C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905766" y="4025685"/>
                  <a:ext cx="186480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16C9DB-ED42-5810-B631-59D4A788C961}"/>
                    </a:ext>
                  </a:extLst>
                </p14:cNvPr>
                <p14:cNvContentPartPr/>
                <p14:nvPr/>
              </p14:nvContentPartPr>
              <p14:xfrm>
                <a:off x="5227686" y="4180125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16C9DB-ED42-5810-B631-59D4A788C96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18686" y="4171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40E20D7-5899-9C13-2A1F-CB649C1588ED}"/>
                    </a:ext>
                  </a:extLst>
                </p14:cNvPr>
                <p14:cNvContentPartPr/>
                <p14:nvPr/>
              </p14:nvContentPartPr>
              <p14:xfrm>
                <a:off x="4258206" y="4227285"/>
                <a:ext cx="477720" cy="25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40E20D7-5899-9C13-2A1F-CB649C1588E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49566" y="4218285"/>
                  <a:ext cx="4953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5281B7-08C2-403C-3117-A599B73AA557}"/>
                    </a:ext>
                  </a:extLst>
                </p14:cNvPr>
                <p14:cNvContentPartPr/>
                <p14:nvPr/>
              </p14:nvContentPartPr>
              <p14:xfrm>
                <a:off x="6116886" y="4046565"/>
                <a:ext cx="586800" cy="54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5281B7-08C2-403C-3117-A599B73AA55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08246" y="4037565"/>
                  <a:ext cx="6044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227AE38-918C-E470-176D-C92A1BC81317}"/>
                    </a:ext>
                  </a:extLst>
                </p14:cNvPr>
                <p14:cNvContentPartPr/>
                <p14:nvPr/>
              </p14:nvContentPartPr>
              <p14:xfrm>
                <a:off x="6884046" y="3971325"/>
                <a:ext cx="1113480" cy="651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227AE38-918C-E470-176D-C92A1BC813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75046" y="3962685"/>
                  <a:ext cx="113112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F22E1F5-658E-C795-75C2-D9CFD0D66698}"/>
                    </a:ext>
                  </a:extLst>
                </p14:cNvPr>
                <p14:cNvContentPartPr/>
                <p14:nvPr/>
              </p14:nvContentPartPr>
              <p14:xfrm>
                <a:off x="7784046" y="4152405"/>
                <a:ext cx="265320" cy="28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F22E1F5-658E-C795-75C2-D9CFD0D6669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75406" y="4143765"/>
                  <a:ext cx="282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23E381-EF6C-4C8A-1FB2-3996D3923552}"/>
                    </a:ext>
                  </a:extLst>
                </p14:cNvPr>
                <p14:cNvContentPartPr/>
                <p14:nvPr/>
              </p14:nvContentPartPr>
              <p14:xfrm>
                <a:off x="7174206" y="4047285"/>
                <a:ext cx="160560" cy="38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23E381-EF6C-4C8A-1FB2-3996D392355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65206" y="4038285"/>
                  <a:ext cx="17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C8595F1-6215-CE95-C58B-D054FE5D76B5}"/>
                    </a:ext>
                  </a:extLst>
                </p14:cNvPr>
                <p14:cNvContentPartPr/>
                <p14:nvPr/>
              </p14:nvContentPartPr>
              <p14:xfrm>
                <a:off x="8330886" y="3911205"/>
                <a:ext cx="1074240" cy="441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C8595F1-6215-CE95-C58B-D054FE5D76B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22246" y="3902565"/>
                  <a:ext cx="109188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B89775-537E-C228-DFD2-7AC177D005F9}"/>
                    </a:ext>
                  </a:extLst>
                </p14:cNvPr>
                <p14:cNvContentPartPr/>
                <p14:nvPr/>
              </p14:nvContentPartPr>
              <p14:xfrm>
                <a:off x="1626966" y="4849365"/>
                <a:ext cx="1533960" cy="394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B89775-537E-C228-DFD2-7AC177D005F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18326" y="4840365"/>
                  <a:ext cx="15516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6205CF-D5BC-D64C-03FE-1E31249B24EA}"/>
                    </a:ext>
                  </a:extLst>
                </p14:cNvPr>
                <p14:cNvContentPartPr/>
                <p14:nvPr/>
              </p14:nvContentPartPr>
              <p14:xfrm>
                <a:off x="2654766" y="5001285"/>
                <a:ext cx="243360" cy="5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6205CF-D5BC-D64C-03FE-1E31249B24E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46126" y="4992285"/>
                  <a:ext cx="261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B5403F-1335-56EC-74D8-B5504CE33901}"/>
                    </a:ext>
                  </a:extLst>
                </p14:cNvPr>
                <p14:cNvContentPartPr/>
                <p14:nvPr/>
              </p14:nvContentPartPr>
              <p14:xfrm>
                <a:off x="2418246" y="4944765"/>
                <a:ext cx="649080" cy="69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B5403F-1335-56EC-74D8-B5504CE339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09606" y="4935765"/>
                  <a:ext cx="666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E141C6-DC15-07B9-E692-47D24716811B}"/>
                    </a:ext>
                  </a:extLst>
                </p14:cNvPr>
                <p14:cNvContentPartPr/>
                <p14:nvPr/>
              </p14:nvContentPartPr>
              <p14:xfrm>
                <a:off x="2024406" y="4858365"/>
                <a:ext cx="124560" cy="36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E141C6-DC15-07B9-E692-47D2471681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5766" y="4849365"/>
                  <a:ext cx="142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6B85EA1-D2ED-7394-6BBC-125C60ABA64A}"/>
                    </a:ext>
                  </a:extLst>
                </p14:cNvPr>
                <p14:cNvContentPartPr/>
                <p14:nvPr/>
              </p14:nvContentPartPr>
              <p14:xfrm>
                <a:off x="3435606" y="4868445"/>
                <a:ext cx="434520" cy="5508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6B85EA1-D2ED-7394-6BBC-125C60ABA6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26606" y="4859445"/>
                  <a:ext cx="45216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A8E1A2-1C5D-A8A9-75AE-88F6DB636BB4}"/>
                    </a:ext>
                  </a:extLst>
                </p14:cNvPr>
                <p14:cNvContentPartPr/>
                <p14:nvPr/>
              </p14:nvContentPartPr>
              <p14:xfrm>
                <a:off x="4152006" y="4767645"/>
                <a:ext cx="264960" cy="462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A8E1A2-1C5D-A8A9-75AE-88F6DB636BB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143366" y="4758645"/>
                  <a:ext cx="28260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CEF10C-A39D-8D75-1512-4EC47E4B1509}"/>
                    </a:ext>
                  </a:extLst>
                </p14:cNvPr>
                <p14:cNvContentPartPr/>
                <p14:nvPr/>
              </p14:nvContentPartPr>
              <p14:xfrm>
                <a:off x="4479606" y="4798965"/>
                <a:ext cx="285840" cy="419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CEF10C-A39D-8D75-1512-4EC47E4B15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70606" y="4789965"/>
                  <a:ext cx="303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086AB7-ED5F-B47E-D1C9-791072E043EF}"/>
                    </a:ext>
                  </a:extLst>
                </p14:cNvPr>
                <p14:cNvContentPartPr/>
                <p14:nvPr/>
              </p14:nvContentPartPr>
              <p14:xfrm>
                <a:off x="4552686" y="4648125"/>
                <a:ext cx="488520" cy="3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086AB7-ED5F-B47E-D1C9-791072E043E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544046" y="4639125"/>
                  <a:ext cx="5061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66F06BF-E2EB-C33F-CA6C-73C8346BFAA7}"/>
                  </a:ext>
                </a:extLst>
              </p14:cNvPr>
              <p14:cNvContentPartPr/>
              <p14:nvPr/>
            </p14:nvContentPartPr>
            <p14:xfrm>
              <a:off x="1692846" y="1958565"/>
              <a:ext cx="169920" cy="74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66F06BF-E2EB-C33F-CA6C-73C8346BFAA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684206" y="1949925"/>
                <a:ext cx="187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2A451A82-0D23-3C14-44DF-B22FA66E4445}"/>
                  </a:ext>
                </a:extLst>
              </p14:cNvPr>
              <p14:cNvContentPartPr/>
              <p14:nvPr/>
            </p14:nvContentPartPr>
            <p14:xfrm>
              <a:off x="516726" y="2067285"/>
              <a:ext cx="85320" cy="810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2A451A82-0D23-3C14-44DF-B22FA66E444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08086" y="2058645"/>
                <a:ext cx="1029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46E2DD7-FE04-11BB-9F54-BA8E85699CE7}"/>
                  </a:ext>
                </a:extLst>
              </p14:cNvPr>
              <p14:cNvContentPartPr/>
              <p14:nvPr/>
            </p14:nvContentPartPr>
            <p14:xfrm>
              <a:off x="1563606" y="2107245"/>
              <a:ext cx="55800" cy="11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46E2DD7-FE04-11BB-9F54-BA8E85699CE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554606" y="2098605"/>
                <a:ext cx="73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8AB0EDA-2B5D-2F1F-8A8D-3F849CB008D6}"/>
                  </a:ext>
                </a:extLst>
              </p14:cNvPr>
              <p14:cNvContentPartPr/>
              <p14:nvPr/>
            </p14:nvContentPartPr>
            <p14:xfrm>
              <a:off x="1532646" y="1889445"/>
              <a:ext cx="151920" cy="2390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8AB0EDA-2B5D-2F1F-8A8D-3F849CB008D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523646" y="1880805"/>
                <a:ext cx="169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2E36DB96-421E-9BFC-BE81-2C88DB58AAEB}"/>
                  </a:ext>
                </a:extLst>
              </p14:cNvPr>
              <p14:cNvContentPartPr/>
              <p14:nvPr/>
            </p14:nvContentPartPr>
            <p14:xfrm>
              <a:off x="1525806" y="1902045"/>
              <a:ext cx="155160" cy="882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2E36DB96-421E-9BFC-BE81-2C88DB58AAE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517166" y="1893045"/>
                <a:ext cx="17280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6462C20-E2FD-2A01-0717-B677EBE1993B}"/>
              </a:ext>
            </a:extLst>
          </p:cNvPr>
          <p:cNvGrpSpPr/>
          <p:nvPr/>
        </p:nvGrpSpPr>
        <p:grpSpPr>
          <a:xfrm>
            <a:off x="508446" y="1735365"/>
            <a:ext cx="941760" cy="476640"/>
            <a:chOff x="508446" y="1735365"/>
            <a:chExt cx="94176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CB0F45D-E1CF-5564-ED54-7CEE6C004406}"/>
                    </a:ext>
                  </a:extLst>
                </p14:cNvPr>
                <p14:cNvContentPartPr/>
                <p14:nvPr/>
              </p14:nvContentPartPr>
              <p14:xfrm>
                <a:off x="508446" y="1897365"/>
                <a:ext cx="205920" cy="314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CB0F45D-E1CF-5564-ED54-7CEE6C00440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9806" y="1888725"/>
                  <a:ext cx="2235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9FDD10C-B342-01CD-D786-BBAAECC2D528}"/>
                    </a:ext>
                  </a:extLst>
                </p14:cNvPr>
                <p14:cNvContentPartPr/>
                <p14:nvPr/>
              </p14:nvContentPartPr>
              <p14:xfrm>
                <a:off x="779526" y="1869645"/>
                <a:ext cx="159840" cy="29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9FDD10C-B342-01CD-D786-BBAAECC2D52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0526" y="1860645"/>
                  <a:ext cx="177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DBF92E-FD80-50CD-D302-06D32147DD4B}"/>
                    </a:ext>
                  </a:extLst>
                </p14:cNvPr>
                <p14:cNvContentPartPr/>
                <p14:nvPr/>
              </p14:nvContentPartPr>
              <p14:xfrm>
                <a:off x="729486" y="1735365"/>
                <a:ext cx="277560" cy="34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DBF92E-FD80-50CD-D302-06D32147DD4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20486" y="1726365"/>
                  <a:ext cx="2952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4CD746-3C83-F24C-AC18-6FD2EAD1B57D}"/>
                    </a:ext>
                  </a:extLst>
                </p14:cNvPr>
                <p14:cNvContentPartPr/>
                <p14:nvPr/>
              </p14:nvContentPartPr>
              <p14:xfrm>
                <a:off x="1046646" y="1984485"/>
                <a:ext cx="403560" cy="95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4CD746-3C83-F24C-AC18-6FD2EAD1B5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7646" y="1975845"/>
                  <a:ext cx="4212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0525BF1-A297-AC40-D16D-756FE7670C46}"/>
              </a:ext>
            </a:extLst>
          </p:cNvPr>
          <p:cNvGrpSpPr/>
          <p:nvPr/>
        </p:nvGrpSpPr>
        <p:grpSpPr>
          <a:xfrm>
            <a:off x="2714526" y="5684205"/>
            <a:ext cx="2307600" cy="514080"/>
            <a:chOff x="2714526" y="5684205"/>
            <a:chExt cx="230760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FB0437C-B10B-B3AA-E1F3-7F5B1D886C8D}"/>
                    </a:ext>
                  </a:extLst>
                </p14:cNvPr>
                <p14:cNvContentPartPr/>
                <p14:nvPr/>
              </p14:nvContentPartPr>
              <p14:xfrm>
                <a:off x="2773206" y="5836125"/>
                <a:ext cx="229320" cy="362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FB0437C-B10B-B3AA-E1F3-7F5B1D886C8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64206" y="5827485"/>
                  <a:ext cx="246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7ACF4A2-1D59-9536-DC5D-CA7CBD8B8A2B}"/>
                    </a:ext>
                  </a:extLst>
                </p14:cNvPr>
                <p14:cNvContentPartPr/>
                <p14:nvPr/>
              </p14:nvContentPartPr>
              <p14:xfrm>
                <a:off x="2714526" y="5718765"/>
                <a:ext cx="291600" cy="32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7ACF4A2-1D59-9536-DC5D-CA7CBD8B8A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05886" y="5710125"/>
                  <a:ext cx="309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ED962AD-FBFC-D6D7-8ECF-BB627048AC1F}"/>
                    </a:ext>
                  </a:extLst>
                </p14:cNvPr>
                <p14:cNvContentPartPr/>
                <p14:nvPr/>
              </p14:nvContentPartPr>
              <p14:xfrm>
                <a:off x="3243006" y="5974725"/>
                <a:ext cx="73080" cy="84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ED962AD-FBFC-D6D7-8ECF-BB627048AC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234366" y="5966085"/>
                  <a:ext cx="90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E399181-BCEB-3B5F-39A2-E434B1DF3DD9}"/>
                    </a:ext>
                  </a:extLst>
                </p14:cNvPr>
                <p14:cNvContentPartPr/>
                <p14:nvPr/>
              </p14:nvContentPartPr>
              <p14:xfrm>
                <a:off x="3515886" y="5732085"/>
                <a:ext cx="208080" cy="425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E399181-BCEB-3B5F-39A2-E434B1DF3DD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07246" y="5723445"/>
                  <a:ext cx="2257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2058055-32EB-9996-944F-6690EFC19A43}"/>
                    </a:ext>
                  </a:extLst>
                </p14:cNvPr>
                <p14:cNvContentPartPr/>
                <p14:nvPr/>
              </p14:nvContentPartPr>
              <p14:xfrm>
                <a:off x="3772206" y="5797965"/>
                <a:ext cx="252360" cy="324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2058055-32EB-9996-944F-6690EFC19A4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63206" y="5788965"/>
                  <a:ext cx="2700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80C8331-47EE-F597-C6F6-27B4404093F1}"/>
                    </a:ext>
                  </a:extLst>
                </p14:cNvPr>
                <p14:cNvContentPartPr/>
                <p14:nvPr/>
              </p14:nvContentPartPr>
              <p14:xfrm>
                <a:off x="3789486" y="5684205"/>
                <a:ext cx="299880" cy="140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80C8331-47EE-F597-C6F6-27B4404093F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80846" y="5675565"/>
                  <a:ext cx="31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4B06EE6-F262-AB5E-DB29-3516FE571DFE}"/>
                    </a:ext>
                  </a:extLst>
                </p14:cNvPr>
                <p14:cNvContentPartPr/>
                <p14:nvPr/>
              </p14:nvContentPartPr>
              <p14:xfrm>
                <a:off x="4320126" y="5829645"/>
                <a:ext cx="268920" cy="306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4B06EE6-F262-AB5E-DB29-3516FE571DF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11126" y="5821005"/>
                  <a:ext cx="2865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2BC5D81-CD9E-B968-C47B-188646ED75F5}"/>
                    </a:ext>
                  </a:extLst>
                </p14:cNvPr>
                <p14:cNvContentPartPr/>
                <p14:nvPr/>
              </p14:nvContentPartPr>
              <p14:xfrm>
                <a:off x="4758966" y="5803725"/>
                <a:ext cx="263160" cy="298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2BC5D81-CD9E-B968-C47B-188646ED75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50326" y="5794725"/>
                  <a:ext cx="2808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916F94B-17B0-3D0A-39BE-0C22D89BBDE5}"/>
              </a:ext>
            </a:extLst>
          </p:cNvPr>
          <p:cNvGrpSpPr/>
          <p:nvPr/>
        </p:nvGrpSpPr>
        <p:grpSpPr>
          <a:xfrm>
            <a:off x="5640966" y="5596005"/>
            <a:ext cx="1586520" cy="657720"/>
            <a:chOff x="5640966" y="5596005"/>
            <a:chExt cx="158652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533EB50-9BD8-2DEC-B681-4D3722E20C3D}"/>
                    </a:ext>
                  </a:extLst>
                </p14:cNvPr>
                <p14:cNvContentPartPr/>
                <p14:nvPr/>
              </p14:nvContentPartPr>
              <p14:xfrm>
                <a:off x="5640966" y="5682045"/>
                <a:ext cx="615600" cy="571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533EB50-9BD8-2DEC-B681-4D3722E20C3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632326" y="5673405"/>
                  <a:ext cx="63324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6CE8DC9-5E71-7678-86E7-0CAAA2C69573}"/>
                    </a:ext>
                  </a:extLst>
                </p14:cNvPr>
                <p14:cNvContentPartPr/>
                <p14:nvPr/>
              </p14:nvContentPartPr>
              <p14:xfrm>
                <a:off x="6458886" y="5790765"/>
                <a:ext cx="768600" cy="222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6CE8DC9-5E71-7678-86E7-0CAAA2C6957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449886" y="5781765"/>
                  <a:ext cx="7862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E2D7DBD-D645-AE83-C5AE-62AA3CDB8DDC}"/>
                    </a:ext>
                  </a:extLst>
                </p14:cNvPr>
                <p14:cNvContentPartPr/>
                <p14:nvPr/>
              </p14:nvContentPartPr>
              <p14:xfrm>
                <a:off x="6613326" y="5596005"/>
                <a:ext cx="82440" cy="33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E2D7DBD-D645-AE83-C5AE-62AA3CDB8D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604326" y="5587365"/>
                  <a:ext cx="10008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9BBA410-42B9-B775-0E4A-BE88152DEA9F}"/>
                  </a:ext>
                </a:extLst>
              </p14:cNvPr>
              <p14:cNvContentPartPr/>
              <p14:nvPr/>
            </p14:nvContentPartPr>
            <p14:xfrm>
              <a:off x="7489206" y="6106845"/>
              <a:ext cx="185040" cy="237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9BBA410-42B9-B775-0E4A-BE88152DEA9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480566" y="6098205"/>
                <a:ext cx="202680" cy="25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70A0D58-9C0D-7156-0600-F730CB4757F6}"/>
              </a:ext>
            </a:extLst>
          </p:cNvPr>
          <p:cNvGrpSpPr/>
          <p:nvPr/>
        </p:nvGrpSpPr>
        <p:grpSpPr>
          <a:xfrm>
            <a:off x="8451126" y="5566845"/>
            <a:ext cx="1485000" cy="482760"/>
            <a:chOff x="8451126" y="5566845"/>
            <a:chExt cx="148500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B4349B7-5068-C6D8-60A9-05CBE0198256}"/>
                    </a:ext>
                  </a:extLst>
                </p14:cNvPr>
                <p14:cNvContentPartPr/>
                <p14:nvPr/>
              </p14:nvContentPartPr>
              <p14:xfrm>
                <a:off x="8843526" y="5670885"/>
                <a:ext cx="285480" cy="347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B4349B7-5068-C6D8-60A9-05CBE019825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34886" y="5662245"/>
                  <a:ext cx="303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ACC13E5-4EF7-4521-8122-36B8B2910C39}"/>
                    </a:ext>
                  </a:extLst>
                </p14:cNvPr>
                <p14:cNvContentPartPr/>
                <p14:nvPr/>
              </p14:nvContentPartPr>
              <p14:xfrm>
                <a:off x="8451126" y="5658645"/>
                <a:ext cx="240480" cy="390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ACC13E5-4EF7-4521-8122-36B8B2910C3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42486" y="5649645"/>
                  <a:ext cx="2581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C49BA18-5822-54BF-7336-859797F7C126}"/>
                    </a:ext>
                  </a:extLst>
                </p14:cNvPr>
                <p14:cNvContentPartPr/>
                <p14:nvPr/>
              </p14:nvContentPartPr>
              <p14:xfrm>
                <a:off x="9422406" y="5566845"/>
                <a:ext cx="513720" cy="41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C49BA18-5822-54BF-7336-859797F7C12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13766" y="5558205"/>
                  <a:ext cx="53136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4DCA05F-2767-850E-E019-A6BF7ADA9147}"/>
              </a:ext>
            </a:extLst>
          </p:cNvPr>
          <p:cNvGrpSpPr/>
          <p:nvPr/>
        </p:nvGrpSpPr>
        <p:grpSpPr>
          <a:xfrm>
            <a:off x="10248246" y="5363805"/>
            <a:ext cx="1606680" cy="524160"/>
            <a:chOff x="10248246" y="5363805"/>
            <a:chExt cx="160668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36E91AB-2BC6-18C3-027C-596767B35252}"/>
                    </a:ext>
                  </a:extLst>
                </p14:cNvPr>
                <p14:cNvContentPartPr/>
                <p14:nvPr/>
              </p14:nvContentPartPr>
              <p14:xfrm>
                <a:off x="10248246" y="5363805"/>
                <a:ext cx="1606680" cy="524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36E91AB-2BC6-18C3-027C-596767B352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39606" y="5355165"/>
                  <a:ext cx="162432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D003595-D6B1-DCF5-85AC-476F4E004651}"/>
                    </a:ext>
                  </a:extLst>
                </p14:cNvPr>
                <p14:cNvContentPartPr/>
                <p14:nvPr/>
              </p14:nvContentPartPr>
              <p14:xfrm>
                <a:off x="10932246" y="5481525"/>
                <a:ext cx="486360" cy="104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D003595-D6B1-DCF5-85AC-476F4E0046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23246" y="5472885"/>
                  <a:ext cx="504000" cy="12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56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73EDEE0-6867-E6C0-0333-67156945ADAE}"/>
              </a:ext>
            </a:extLst>
          </p:cNvPr>
          <p:cNvGrpSpPr/>
          <p:nvPr/>
        </p:nvGrpSpPr>
        <p:grpSpPr>
          <a:xfrm>
            <a:off x="629406" y="138405"/>
            <a:ext cx="1668600" cy="523080"/>
            <a:chOff x="629406" y="138405"/>
            <a:chExt cx="16686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25C46A-C1E6-D8F6-E5F7-E2C424BEA299}"/>
                    </a:ext>
                  </a:extLst>
                </p14:cNvPr>
                <p14:cNvContentPartPr/>
                <p14:nvPr/>
              </p14:nvContentPartPr>
              <p14:xfrm>
                <a:off x="629406" y="244605"/>
                <a:ext cx="160200" cy="28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25C46A-C1E6-D8F6-E5F7-E2C424BEA29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0766" y="235605"/>
                  <a:ext cx="177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D3294B-C804-1168-56B4-4923FADBDD03}"/>
                    </a:ext>
                  </a:extLst>
                </p14:cNvPr>
                <p14:cNvContentPartPr/>
                <p14:nvPr/>
              </p14:nvContentPartPr>
              <p14:xfrm>
                <a:off x="927126" y="140565"/>
                <a:ext cx="118440" cy="52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D3294B-C804-1168-56B4-4923FADBDD0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8126" y="131565"/>
                  <a:ext cx="1360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CADE70E-3D6D-573A-7772-3E8BE8404C67}"/>
                    </a:ext>
                  </a:extLst>
                </p14:cNvPr>
                <p14:cNvContentPartPr/>
                <p14:nvPr/>
              </p14:nvContentPartPr>
              <p14:xfrm>
                <a:off x="1173366" y="189885"/>
                <a:ext cx="7560" cy="13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CADE70E-3D6D-573A-7772-3E8BE8404C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4726" y="180885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78296E8-2492-A552-6196-2F339FA94A54}"/>
                    </a:ext>
                  </a:extLst>
                </p14:cNvPr>
                <p14:cNvContentPartPr/>
                <p14:nvPr/>
              </p14:nvContentPartPr>
              <p14:xfrm>
                <a:off x="1007406" y="369885"/>
                <a:ext cx="313920" cy="6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78296E8-2492-A552-6196-2F339FA94A5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8406" y="360885"/>
                  <a:ext cx="33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7DAE23C-6BE6-2CAD-A8A8-35B9C8BC6BAF}"/>
                    </a:ext>
                  </a:extLst>
                </p14:cNvPr>
                <p14:cNvContentPartPr/>
                <p14:nvPr/>
              </p14:nvContentPartPr>
              <p14:xfrm>
                <a:off x="1106046" y="474645"/>
                <a:ext cx="153360" cy="12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7DAE23C-6BE6-2CAD-A8A8-35B9C8BC6BA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7046" y="465645"/>
                  <a:ext cx="17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763E9A5-4F21-2C6E-CE93-E3B295D73528}"/>
                    </a:ext>
                  </a:extLst>
                </p14:cNvPr>
                <p14:cNvContentPartPr/>
                <p14:nvPr/>
              </p14:nvContentPartPr>
              <p14:xfrm>
                <a:off x="1406286" y="341445"/>
                <a:ext cx="19332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763E9A5-4F21-2C6E-CE93-E3B295D735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7286" y="332805"/>
                  <a:ext cx="210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07D921-0D7E-ED91-F40A-6F3D6180B206}"/>
                    </a:ext>
                  </a:extLst>
                </p14:cNvPr>
                <p14:cNvContentPartPr/>
                <p14:nvPr/>
              </p14:nvContentPartPr>
              <p14:xfrm>
                <a:off x="1678446" y="281685"/>
                <a:ext cx="299160" cy="18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07D921-0D7E-ED91-F40A-6F3D6180B2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9446" y="273045"/>
                  <a:ext cx="31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95985A-E9CF-AC78-57F1-92B5DB82CA34}"/>
                    </a:ext>
                  </a:extLst>
                </p14:cNvPr>
                <p14:cNvContentPartPr/>
                <p14:nvPr/>
              </p14:nvContentPartPr>
              <p14:xfrm>
                <a:off x="1896246" y="481485"/>
                <a:ext cx="118800" cy="149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95985A-E9CF-AC78-57F1-92B5DB82CA3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7606" y="472845"/>
                  <a:ext cx="136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25B936-6B93-A310-9E21-56B381966E82}"/>
                    </a:ext>
                  </a:extLst>
                </p14:cNvPr>
                <p14:cNvContentPartPr/>
                <p14:nvPr/>
              </p14:nvContentPartPr>
              <p14:xfrm>
                <a:off x="2052126" y="206805"/>
                <a:ext cx="104040" cy="77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25B936-6B93-A310-9E21-56B381966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3126" y="197805"/>
                  <a:ext cx="121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3A3191-F17E-22D6-6EF6-5FCAF0B530D1}"/>
                    </a:ext>
                  </a:extLst>
                </p14:cNvPr>
                <p14:cNvContentPartPr/>
                <p14:nvPr/>
              </p14:nvContentPartPr>
              <p14:xfrm>
                <a:off x="2183526" y="138405"/>
                <a:ext cx="114480" cy="49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3A3191-F17E-22D6-6EF6-5FCAF0B530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4886" y="129405"/>
                  <a:ext cx="132120" cy="51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A5C9FC-7E07-9CF3-9BE7-67F409DC158C}"/>
              </a:ext>
            </a:extLst>
          </p:cNvPr>
          <p:cNvGrpSpPr/>
          <p:nvPr/>
        </p:nvGrpSpPr>
        <p:grpSpPr>
          <a:xfrm>
            <a:off x="2545326" y="313005"/>
            <a:ext cx="207720" cy="137880"/>
            <a:chOff x="2545326" y="313005"/>
            <a:chExt cx="20772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BF68F9-7B3E-9AA9-5722-140831F9AD6C}"/>
                    </a:ext>
                  </a:extLst>
                </p14:cNvPr>
                <p14:cNvContentPartPr/>
                <p14:nvPr/>
              </p14:nvContentPartPr>
              <p14:xfrm>
                <a:off x="2551806" y="313005"/>
                <a:ext cx="20124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BF68F9-7B3E-9AA9-5722-140831F9AD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3166" y="304005"/>
                  <a:ext cx="218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7B61C88-33F4-F12A-652D-8B8D13BDCE75}"/>
                    </a:ext>
                  </a:extLst>
                </p14:cNvPr>
                <p14:cNvContentPartPr/>
                <p14:nvPr/>
              </p14:nvContentPartPr>
              <p14:xfrm>
                <a:off x="2545326" y="440085"/>
                <a:ext cx="18432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7B61C88-33F4-F12A-652D-8B8D13BDCE7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36686" y="431085"/>
                  <a:ext cx="2019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82F9A9-B6E2-902E-5B06-1BF33ED6BDA7}"/>
              </a:ext>
            </a:extLst>
          </p:cNvPr>
          <p:cNvGrpSpPr/>
          <p:nvPr/>
        </p:nvGrpSpPr>
        <p:grpSpPr>
          <a:xfrm>
            <a:off x="2962926" y="332805"/>
            <a:ext cx="476640" cy="369000"/>
            <a:chOff x="2962926" y="332805"/>
            <a:chExt cx="47664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DF5491F-EF58-A79D-FA8E-28B86BE78813}"/>
                    </a:ext>
                  </a:extLst>
                </p14:cNvPr>
                <p14:cNvContentPartPr/>
                <p14:nvPr/>
              </p14:nvContentPartPr>
              <p14:xfrm>
                <a:off x="2962926" y="385725"/>
                <a:ext cx="212040" cy="51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DF5491F-EF58-A79D-FA8E-28B86BE7881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53926" y="377085"/>
                  <a:ext cx="229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34838F-0A09-67CB-E347-8B6550F75347}"/>
                    </a:ext>
                  </a:extLst>
                </p14:cNvPr>
                <p14:cNvContentPartPr/>
                <p14:nvPr/>
              </p14:nvContentPartPr>
              <p14:xfrm>
                <a:off x="3300606" y="332805"/>
                <a:ext cx="138960" cy="36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34838F-0A09-67CB-E347-8B6550F7534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1966" y="323805"/>
                  <a:ext cx="156600" cy="38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0F374A8-6BE0-6D24-004B-6667FCE2BE27}"/>
                  </a:ext>
                </a:extLst>
              </p14:cNvPr>
              <p14:cNvContentPartPr/>
              <p14:nvPr/>
            </p14:nvContentPartPr>
            <p14:xfrm>
              <a:off x="3632526" y="92685"/>
              <a:ext cx="132120" cy="614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0F374A8-6BE0-6D24-004B-6667FCE2BE2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23526" y="83685"/>
                <a:ext cx="149760" cy="63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A2D07D-C9B4-7298-4DF4-E8A57915B199}"/>
                  </a:ext>
                </a:extLst>
              </p14:cNvPr>
              <p14:cNvContentPartPr/>
              <p14:nvPr/>
            </p14:nvContentPartPr>
            <p14:xfrm>
              <a:off x="3989286" y="299325"/>
              <a:ext cx="191880" cy="252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A2D07D-C9B4-7298-4DF4-E8A57915B1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80286" y="290685"/>
                <a:ext cx="209520" cy="26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EB40224-564D-F346-97AB-57DACFF59307}"/>
              </a:ext>
            </a:extLst>
          </p:cNvPr>
          <p:cNvGrpSpPr/>
          <p:nvPr/>
        </p:nvGrpSpPr>
        <p:grpSpPr>
          <a:xfrm>
            <a:off x="4389246" y="180885"/>
            <a:ext cx="712800" cy="351720"/>
            <a:chOff x="4389246" y="180885"/>
            <a:chExt cx="7128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1DDD657-31F9-23E0-03FB-4A6E608DC365}"/>
                    </a:ext>
                  </a:extLst>
                </p14:cNvPr>
                <p14:cNvContentPartPr/>
                <p14:nvPr/>
              </p14:nvContentPartPr>
              <p14:xfrm>
                <a:off x="4389246" y="375645"/>
                <a:ext cx="40320" cy="51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1DDD657-31F9-23E0-03FB-4A6E608DC36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380606" y="367005"/>
                  <a:ext cx="57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0F7A2AF-6487-E4F8-2927-424953B5D6D5}"/>
                    </a:ext>
                  </a:extLst>
                </p14:cNvPr>
                <p14:cNvContentPartPr/>
                <p14:nvPr/>
              </p14:nvContentPartPr>
              <p14:xfrm>
                <a:off x="4616406" y="208245"/>
                <a:ext cx="144360" cy="29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0F7A2AF-6487-E4F8-2927-424953B5D6D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07406" y="199245"/>
                  <a:ext cx="162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0361F1-D2C2-109E-72F5-6B061D986D08}"/>
                    </a:ext>
                  </a:extLst>
                </p14:cNvPr>
                <p14:cNvContentPartPr/>
                <p14:nvPr/>
              </p14:nvContentPartPr>
              <p14:xfrm>
                <a:off x="4832046" y="260805"/>
                <a:ext cx="231840" cy="271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0361F1-D2C2-109E-72F5-6B061D986D0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23046" y="252165"/>
                  <a:ext cx="2494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7B4956-050E-D9DE-1573-2CD44B80E056}"/>
                    </a:ext>
                  </a:extLst>
                </p14:cNvPr>
                <p14:cNvContentPartPr/>
                <p14:nvPr/>
              </p14:nvContentPartPr>
              <p14:xfrm>
                <a:off x="4874886" y="180885"/>
                <a:ext cx="22716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7B4956-050E-D9DE-1573-2CD44B80E0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866246" y="172245"/>
                  <a:ext cx="244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CEB50A-75F7-4DFB-FFC8-6108877FAF89}"/>
              </a:ext>
            </a:extLst>
          </p:cNvPr>
          <p:cNvGrpSpPr/>
          <p:nvPr/>
        </p:nvGrpSpPr>
        <p:grpSpPr>
          <a:xfrm>
            <a:off x="3925206" y="101325"/>
            <a:ext cx="335520" cy="141120"/>
            <a:chOff x="3925206" y="101325"/>
            <a:chExt cx="33552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CAA05B-128A-7FF9-4BFB-034236E48621}"/>
                    </a:ext>
                  </a:extLst>
                </p14:cNvPr>
                <p14:cNvContentPartPr/>
                <p14:nvPr/>
              </p14:nvContentPartPr>
              <p14:xfrm>
                <a:off x="3925206" y="217245"/>
                <a:ext cx="335520" cy="25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CAA05B-128A-7FF9-4BFB-034236E486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6566" y="208605"/>
                  <a:ext cx="353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7BE068-7E83-EA98-166E-31F84A801373}"/>
                    </a:ext>
                  </a:extLst>
                </p14:cNvPr>
                <p14:cNvContentPartPr/>
                <p14:nvPr/>
              </p14:nvContentPartPr>
              <p14:xfrm>
                <a:off x="4016286" y="101325"/>
                <a:ext cx="65520" cy="7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7BE068-7E83-EA98-166E-31F84A8013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07286" y="92325"/>
                  <a:ext cx="831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B043E6E-C1F9-9AEF-1EDA-695FBA0F3944}"/>
              </a:ext>
            </a:extLst>
          </p:cNvPr>
          <p:cNvGrpSpPr/>
          <p:nvPr/>
        </p:nvGrpSpPr>
        <p:grpSpPr>
          <a:xfrm>
            <a:off x="2509686" y="1281045"/>
            <a:ext cx="950400" cy="388440"/>
            <a:chOff x="2509686" y="1281045"/>
            <a:chExt cx="9504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8EF42B5-3A36-88F1-491F-CBBE7FF4CC89}"/>
                    </a:ext>
                  </a:extLst>
                </p14:cNvPr>
                <p14:cNvContentPartPr/>
                <p14:nvPr/>
              </p14:nvContentPartPr>
              <p14:xfrm>
                <a:off x="2509686" y="1281045"/>
                <a:ext cx="257040" cy="1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8EF42B5-3A36-88F1-491F-CBBE7FF4CC8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01046" y="1272405"/>
                  <a:ext cx="27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1345D4-C8B9-E6B7-E581-1E19223F1F51}"/>
                    </a:ext>
                  </a:extLst>
                </p14:cNvPr>
                <p14:cNvContentPartPr/>
                <p14:nvPr/>
              </p14:nvContentPartPr>
              <p14:xfrm>
                <a:off x="2512566" y="1365285"/>
                <a:ext cx="267840" cy="5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1345D4-C8B9-E6B7-E581-1E19223F1F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03926" y="1356285"/>
                  <a:ext cx="285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FBDA81-BA17-6F66-B87C-9BD1D9B8BD47}"/>
                    </a:ext>
                  </a:extLst>
                </p14:cNvPr>
                <p14:cNvContentPartPr/>
                <p14:nvPr/>
              </p14:nvContentPartPr>
              <p14:xfrm>
                <a:off x="2976246" y="1349805"/>
                <a:ext cx="19836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FBDA81-BA17-6F66-B87C-9BD1D9B8BD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7606" y="1341165"/>
                  <a:ext cx="21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0FC7778-5A03-E24F-569A-62847C533562}"/>
                    </a:ext>
                  </a:extLst>
                </p14:cNvPr>
                <p14:cNvContentPartPr/>
                <p14:nvPr/>
              </p14:nvContentPartPr>
              <p14:xfrm>
                <a:off x="3324006" y="1290405"/>
                <a:ext cx="136080" cy="379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0FC7778-5A03-E24F-569A-62847C53356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5006" y="1281765"/>
                  <a:ext cx="153720" cy="39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52AFDA9-D215-161C-D40D-084C4FCF372B}"/>
                  </a:ext>
                </a:extLst>
              </p14:cNvPr>
              <p14:cNvContentPartPr/>
              <p14:nvPr/>
            </p14:nvContentPartPr>
            <p14:xfrm>
              <a:off x="4413726" y="1233165"/>
              <a:ext cx="219240" cy="37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52AFDA9-D215-161C-D40D-084C4FCF372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405086" y="1224165"/>
                <a:ext cx="2368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47FB44-06CA-D45A-268A-FE0ADD80FF64}"/>
                  </a:ext>
                </a:extLst>
              </p14:cNvPr>
              <p14:cNvContentPartPr/>
              <p14:nvPr/>
            </p14:nvContentPartPr>
            <p14:xfrm>
              <a:off x="4442886" y="1084485"/>
              <a:ext cx="74520" cy="6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47FB44-06CA-D45A-268A-FE0ADD80FF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4246" y="1075485"/>
                <a:ext cx="921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666E6DB-5665-B819-9C6B-E2646AF1F830}"/>
                  </a:ext>
                </a:extLst>
              </p14:cNvPr>
              <p14:cNvContentPartPr/>
              <p14:nvPr/>
            </p14:nvContentPartPr>
            <p14:xfrm>
              <a:off x="3707766" y="740325"/>
              <a:ext cx="106920" cy="140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666E6DB-5665-B819-9C6B-E2646AF1F83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99126" y="731685"/>
                <a:ext cx="12456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2D86F171-BAD8-542F-E6D2-36E5F000CA4B}"/>
              </a:ext>
            </a:extLst>
          </p:cNvPr>
          <p:cNvGrpSpPr/>
          <p:nvPr/>
        </p:nvGrpSpPr>
        <p:grpSpPr>
          <a:xfrm>
            <a:off x="3884526" y="1160445"/>
            <a:ext cx="336240" cy="587160"/>
            <a:chOff x="3884526" y="1160445"/>
            <a:chExt cx="336240" cy="5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F916EA-85DA-728A-2B8E-6858A0FFAE82}"/>
                    </a:ext>
                  </a:extLst>
                </p14:cNvPr>
                <p14:cNvContentPartPr/>
                <p14:nvPr/>
              </p14:nvContentPartPr>
              <p14:xfrm>
                <a:off x="3937086" y="1318845"/>
                <a:ext cx="283680" cy="46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F916EA-85DA-728A-2B8E-6858A0FFAE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28086" y="1309845"/>
                  <a:ext cx="301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719A38-463F-6455-04EC-2ED8657513C2}"/>
                    </a:ext>
                  </a:extLst>
                </p14:cNvPr>
                <p14:cNvContentPartPr/>
                <p14:nvPr/>
              </p14:nvContentPartPr>
              <p14:xfrm>
                <a:off x="4037886" y="1454925"/>
                <a:ext cx="41040" cy="210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719A38-463F-6455-04EC-2ED8657513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28886" y="1446285"/>
                  <a:ext cx="58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D08C60F-75F3-8B6C-FB3A-08F23ABB50BF}"/>
                    </a:ext>
                  </a:extLst>
                </p14:cNvPr>
                <p14:cNvContentPartPr/>
                <p14:nvPr/>
              </p14:nvContentPartPr>
              <p14:xfrm>
                <a:off x="3918726" y="1556805"/>
                <a:ext cx="256320" cy="66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D08C60F-75F3-8B6C-FB3A-08F23ABB50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10086" y="1547805"/>
                  <a:ext cx="273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146F6E-4134-2993-21EB-D6E803B16C42}"/>
                    </a:ext>
                  </a:extLst>
                </p14:cNvPr>
                <p14:cNvContentPartPr/>
                <p14:nvPr/>
              </p14:nvContentPartPr>
              <p14:xfrm>
                <a:off x="3884526" y="1160445"/>
                <a:ext cx="150120" cy="587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146F6E-4134-2993-21EB-D6E803B16C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75886" y="1151805"/>
                  <a:ext cx="167760" cy="60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BC7D616-08E8-F59F-FAA9-BB0CA5D3CAED}"/>
                  </a:ext>
                </a:extLst>
              </p14:cNvPr>
              <p14:cNvContentPartPr/>
              <p14:nvPr/>
            </p14:nvContentPartPr>
            <p14:xfrm>
              <a:off x="4630086" y="1095285"/>
              <a:ext cx="108000" cy="637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BC7D616-08E8-F59F-FAA9-BB0CA5D3CAE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621446" y="1086285"/>
                <a:ext cx="125640" cy="65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92E81CBF-7AA0-380E-5DB9-8601CB8CC26D}"/>
              </a:ext>
            </a:extLst>
          </p:cNvPr>
          <p:cNvGrpSpPr/>
          <p:nvPr/>
        </p:nvGrpSpPr>
        <p:grpSpPr>
          <a:xfrm>
            <a:off x="6511446" y="828165"/>
            <a:ext cx="1915200" cy="1094760"/>
            <a:chOff x="6511446" y="828165"/>
            <a:chExt cx="1915200" cy="109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4D21538-E709-1891-04C4-A3126C38AA93}"/>
                    </a:ext>
                  </a:extLst>
                </p14:cNvPr>
                <p14:cNvContentPartPr/>
                <p14:nvPr/>
              </p14:nvContentPartPr>
              <p14:xfrm>
                <a:off x="6731406" y="930045"/>
                <a:ext cx="699840" cy="179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4D21538-E709-1891-04C4-A3126C38AA9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22406" y="921405"/>
                  <a:ext cx="7174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F6B31D0-E3F1-08FF-3AC5-A1E85C549133}"/>
                    </a:ext>
                  </a:extLst>
                </p14:cNvPr>
                <p14:cNvContentPartPr/>
                <p14:nvPr/>
              </p14:nvContentPartPr>
              <p14:xfrm>
                <a:off x="6799806" y="839325"/>
                <a:ext cx="44280" cy="47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F6B31D0-E3F1-08FF-3AC5-A1E85C5491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90806" y="830685"/>
                  <a:ext cx="61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F9E6D5-1BAE-7EFC-56D9-86A651405A8D}"/>
                    </a:ext>
                  </a:extLst>
                </p14:cNvPr>
                <p14:cNvContentPartPr/>
                <p14:nvPr/>
              </p14:nvContentPartPr>
              <p14:xfrm>
                <a:off x="6613326" y="1230645"/>
                <a:ext cx="1512000" cy="38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F9E6D5-1BAE-7EFC-56D9-86A651405A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04326" y="1221645"/>
                  <a:ext cx="1529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E333295-6FCC-0C2A-BF15-D9B1BD17303F}"/>
                    </a:ext>
                  </a:extLst>
                </p14:cNvPr>
                <p14:cNvContentPartPr/>
                <p14:nvPr/>
              </p14:nvContentPartPr>
              <p14:xfrm>
                <a:off x="7290126" y="1354485"/>
                <a:ext cx="350280" cy="29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E333295-6FCC-0C2A-BF15-D9B1BD17303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81486" y="1345845"/>
                  <a:ext cx="367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C18A2D-DF8E-BE90-B209-65C087DEA033}"/>
                    </a:ext>
                  </a:extLst>
                </p14:cNvPr>
                <p14:cNvContentPartPr/>
                <p14:nvPr/>
              </p14:nvContentPartPr>
              <p14:xfrm>
                <a:off x="6511446" y="828165"/>
                <a:ext cx="185760" cy="1094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C18A2D-DF8E-BE90-B209-65C087DEA0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02806" y="819525"/>
                  <a:ext cx="203400" cy="11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C847B0-B646-FF7F-66E4-AD30F91D0266}"/>
                    </a:ext>
                  </a:extLst>
                </p14:cNvPr>
                <p14:cNvContentPartPr/>
                <p14:nvPr/>
              </p14:nvContentPartPr>
              <p14:xfrm>
                <a:off x="8126046" y="863805"/>
                <a:ext cx="300600" cy="942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C847B0-B646-FF7F-66E4-AD30F91D026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7046" y="855165"/>
                  <a:ext cx="318240" cy="9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C884A3A-3626-B224-869C-2C6FC8B04DAB}"/>
              </a:ext>
            </a:extLst>
          </p:cNvPr>
          <p:cNvGrpSpPr/>
          <p:nvPr/>
        </p:nvGrpSpPr>
        <p:grpSpPr>
          <a:xfrm>
            <a:off x="4987566" y="860925"/>
            <a:ext cx="813960" cy="1078920"/>
            <a:chOff x="4987566" y="860925"/>
            <a:chExt cx="813960" cy="10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E46B717-D791-8253-35AB-A338D9B57971}"/>
                    </a:ext>
                  </a:extLst>
                </p14:cNvPr>
                <p14:cNvContentPartPr/>
                <p14:nvPr/>
              </p14:nvContentPartPr>
              <p14:xfrm>
                <a:off x="4987566" y="860925"/>
                <a:ext cx="226800" cy="893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E46B717-D791-8253-35AB-A338D9B579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978566" y="852285"/>
                  <a:ext cx="244440" cy="9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5D52261-4286-09F4-C970-5192223020D5}"/>
                    </a:ext>
                  </a:extLst>
                </p14:cNvPr>
                <p14:cNvContentPartPr/>
                <p14:nvPr/>
              </p14:nvContentPartPr>
              <p14:xfrm>
                <a:off x="5045526" y="1785405"/>
                <a:ext cx="195480" cy="15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5D52261-4286-09F4-C970-5192223020D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36886" y="1776765"/>
                  <a:ext cx="2131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FC5B11-2891-7865-F5E5-7B19F19D312D}"/>
                    </a:ext>
                  </a:extLst>
                </p14:cNvPr>
                <p14:cNvContentPartPr/>
                <p14:nvPr/>
              </p14:nvContentPartPr>
              <p14:xfrm>
                <a:off x="5323446" y="1025085"/>
                <a:ext cx="194760" cy="437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FC5B11-2891-7865-F5E5-7B19F19D31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14446" y="1016085"/>
                  <a:ext cx="2124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1B52C6-1BBA-7235-069D-83DBFB18148F}"/>
                    </a:ext>
                  </a:extLst>
                </p14:cNvPr>
                <p14:cNvContentPartPr/>
                <p14:nvPr/>
              </p14:nvContentPartPr>
              <p14:xfrm>
                <a:off x="5557806" y="1114725"/>
                <a:ext cx="243720" cy="35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1B52C6-1BBA-7235-069D-83DBFB18148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49166" y="1105725"/>
                  <a:ext cx="26136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C585D13-E1C9-6578-CDB7-B3215791C568}"/>
              </a:ext>
            </a:extLst>
          </p:cNvPr>
          <p:cNvGrpSpPr/>
          <p:nvPr/>
        </p:nvGrpSpPr>
        <p:grpSpPr>
          <a:xfrm>
            <a:off x="2523366" y="2668845"/>
            <a:ext cx="278640" cy="173520"/>
            <a:chOff x="2523366" y="2668845"/>
            <a:chExt cx="27864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ED9D70-3980-20B7-1A72-E849C27F2BEF}"/>
                    </a:ext>
                  </a:extLst>
                </p14:cNvPr>
                <p14:cNvContentPartPr/>
                <p14:nvPr/>
              </p14:nvContentPartPr>
              <p14:xfrm>
                <a:off x="2523366" y="2668845"/>
                <a:ext cx="278640" cy="46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ED9D70-3980-20B7-1A72-E849C27F2BE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14726" y="2659845"/>
                  <a:ext cx="296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A7C725-0724-A7DC-E3C3-CFF7E66B6ABE}"/>
                    </a:ext>
                  </a:extLst>
                </p14:cNvPr>
                <p14:cNvContentPartPr/>
                <p14:nvPr/>
              </p14:nvContentPartPr>
              <p14:xfrm>
                <a:off x="2543886" y="2790165"/>
                <a:ext cx="253440" cy="52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A7C725-0724-A7DC-E3C3-CFF7E66B6AB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35246" y="2781525"/>
                  <a:ext cx="2710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1E5A2AE-C8D9-4753-8E7F-BDF4FD3B70EC}"/>
              </a:ext>
            </a:extLst>
          </p:cNvPr>
          <p:cNvGrpSpPr/>
          <p:nvPr/>
        </p:nvGrpSpPr>
        <p:grpSpPr>
          <a:xfrm>
            <a:off x="3088926" y="2487045"/>
            <a:ext cx="268200" cy="205560"/>
            <a:chOff x="3088926" y="2487045"/>
            <a:chExt cx="2682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69CEE4-B861-A917-578D-E79016B196B5}"/>
                    </a:ext>
                  </a:extLst>
                </p14:cNvPr>
                <p14:cNvContentPartPr/>
                <p14:nvPr/>
              </p14:nvContentPartPr>
              <p14:xfrm>
                <a:off x="3227166" y="2487045"/>
                <a:ext cx="6840" cy="205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69CEE4-B861-A917-578D-E79016B196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18526" y="2478045"/>
                  <a:ext cx="24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7ACC645-EC7E-F3AA-6D5E-2A4399514028}"/>
                    </a:ext>
                  </a:extLst>
                </p14:cNvPr>
                <p14:cNvContentPartPr/>
                <p14:nvPr/>
              </p14:nvContentPartPr>
              <p14:xfrm>
                <a:off x="3088926" y="2617365"/>
                <a:ext cx="268200" cy="13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7ACC645-EC7E-F3AA-6D5E-2A43995140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9926" y="2608365"/>
                  <a:ext cx="2858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FA9F208-BDAC-32F0-0A15-0F074C8C22DB}"/>
                  </a:ext>
                </a:extLst>
              </p14:cNvPr>
              <p14:cNvContentPartPr/>
              <p14:nvPr/>
            </p14:nvContentPartPr>
            <p14:xfrm>
              <a:off x="3072726" y="2849925"/>
              <a:ext cx="273240" cy="284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FA9F208-BDAC-32F0-0A15-0F074C8C22D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064086" y="2841285"/>
                <a:ext cx="29088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FBB8B37B-A172-3A36-98B7-44F0C37DF528}"/>
              </a:ext>
            </a:extLst>
          </p:cNvPr>
          <p:cNvGrpSpPr/>
          <p:nvPr/>
        </p:nvGrpSpPr>
        <p:grpSpPr>
          <a:xfrm>
            <a:off x="3623526" y="2353125"/>
            <a:ext cx="606600" cy="680400"/>
            <a:chOff x="3623526" y="2353125"/>
            <a:chExt cx="606600" cy="6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4137BF-101D-990B-08A9-44BB9203693E}"/>
                    </a:ext>
                  </a:extLst>
                </p14:cNvPr>
                <p14:cNvContentPartPr/>
                <p14:nvPr/>
              </p14:nvContentPartPr>
              <p14:xfrm>
                <a:off x="3623526" y="2603685"/>
                <a:ext cx="169200" cy="42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4137BF-101D-990B-08A9-44BB9203693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14526" y="2594685"/>
                  <a:ext cx="1868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8E6ABC0-03E8-6955-537E-C0FBB4A2E7AA}"/>
                    </a:ext>
                  </a:extLst>
                </p14:cNvPr>
                <p14:cNvContentPartPr/>
                <p14:nvPr/>
              </p14:nvContentPartPr>
              <p14:xfrm>
                <a:off x="4002246" y="2509365"/>
                <a:ext cx="227880" cy="316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8E6ABC0-03E8-6955-537E-C0FBB4A2E7A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93606" y="2500365"/>
                  <a:ext cx="2455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02218C-B316-FC39-DDD5-8641349065F5}"/>
                    </a:ext>
                  </a:extLst>
                </p14:cNvPr>
                <p14:cNvContentPartPr/>
                <p14:nvPr/>
              </p14:nvContentPartPr>
              <p14:xfrm>
                <a:off x="4004766" y="2353125"/>
                <a:ext cx="90000" cy="105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02218C-B316-FC39-DDD5-8641349065F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96126" y="2344485"/>
                  <a:ext cx="10764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80DD10-6DE8-7DBE-10E7-0F9C1E5229F2}"/>
              </a:ext>
            </a:extLst>
          </p:cNvPr>
          <p:cNvGrpSpPr/>
          <p:nvPr/>
        </p:nvGrpSpPr>
        <p:grpSpPr>
          <a:xfrm>
            <a:off x="4481766" y="2448165"/>
            <a:ext cx="747000" cy="531360"/>
            <a:chOff x="4481766" y="2448165"/>
            <a:chExt cx="74700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F2A5336-D38B-0519-7B00-F7DCEB84FDCB}"/>
                    </a:ext>
                  </a:extLst>
                </p14:cNvPr>
                <p14:cNvContentPartPr/>
                <p14:nvPr/>
              </p14:nvContentPartPr>
              <p14:xfrm>
                <a:off x="4527486" y="2609445"/>
                <a:ext cx="49320" cy="21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F2A5336-D38B-0519-7B00-F7DCEB84FD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18486" y="2600445"/>
                  <a:ext cx="66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BA19B1-F86C-201A-4B6E-A602BBB674DE}"/>
                    </a:ext>
                  </a:extLst>
                </p14:cNvPr>
                <p14:cNvContentPartPr/>
                <p14:nvPr/>
              </p14:nvContentPartPr>
              <p14:xfrm>
                <a:off x="4664646" y="2626005"/>
                <a:ext cx="8280" cy="214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BA19B1-F86C-201A-4B6E-A602BBB674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55646" y="2617365"/>
                  <a:ext cx="25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8BB1DA5-9006-0B86-37DD-528DE5A11C04}"/>
                    </a:ext>
                  </a:extLst>
                </p14:cNvPr>
                <p14:cNvContentPartPr/>
                <p14:nvPr/>
              </p14:nvContentPartPr>
              <p14:xfrm>
                <a:off x="4481766" y="2604045"/>
                <a:ext cx="289440" cy="112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8BB1DA5-9006-0B86-37DD-528DE5A11C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72766" y="2595045"/>
                  <a:ext cx="307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0AD6FD9-5366-5011-95AB-446F177BC781}"/>
                    </a:ext>
                  </a:extLst>
                </p14:cNvPr>
                <p14:cNvContentPartPr/>
                <p14:nvPr/>
              </p14:nvContentPartPr>
              <p14:xfrm>
                <a:off x="4890366" y="2582085"/>
                <a:ext cx="163800" cy="191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0AD6FD9-5366-5011-95AB-446F177BC7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881726" y="2573445"/>
                  <a:ext cx="181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24BC389-127D-ABEC-81A8-B30072024DEA}"/>
                    </a:ext>
                  </a:extLst>
                </p14:cNvPr>
                <p14:cNvContentPartPr/>
                <p14:nvPr/>
              </p14:nvContentPartPr>
              <p14:xfrm>
                <a:off x="5032206" y="2840205"/>
                <a:ext cx="106920" cy="13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24BC389-127D-ABEC-81A8-B30072024DE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23566" y="2831205"/>
                  <a:ext cx="12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9CB75F1-B31D-2B74-3474-26060CF02D11}"/>
                    </a:ext>
                  </a:extLst>
                </p14:cNvPr>
                <p14:cNvContentPartPr/>
                <p14:nvPr/>
              </p14:nvContentPartPr>
              <p14:xfrm>
                <a:off x="5074686" y="2448165"/>
                <a:ext cx="154080" cy="131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9CB75F1-B31D-2B74-3474-26060CF02D1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65686" y="2439525"/>
                  <a:ext cx="1717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F2B439F-F8A5-CDFD-48D3-19627F8768AE}"/>
              </a:ext>
            </a:extLst>
          </p:cNvPr>
          <p:cNvGrpSpPr/>
          <p:nvPr/>
        </p:nvGrpSpPr>
        <p:grpSpPr>
          <a:xfrm>
            <a:off x="7100766" y="2216685"/>
            <a:ext cx="1668600" cy="695520"/>
            <a:chOff x="7100766" y="2216685"/>
            <a:chExt cx="1668600" cy="69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9F4244D-98E3-E63B-8B02-05752912219D}"/>
                    </a:ext>
                  </a:extLst>
                </p14:cNvPr>
                <p14:cNvContentPartPr/>
                <p14:nvPr/>
              </p14:nvContentPartPr>
              <p14:xfrm>
                <a:off x="7100766" y="2545005"/>
                <a:ext cx="202680" cy="197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9F4244D-98E3-E63B-8B02-0575291221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92126" y="2536365"/>
                  <a:ext cx="220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B42E2F-A620-7FF7-27B0-1BDD55AB9E21}"/>
                    </a:ext>
                  </a:extLst>
                </p14:cNvPr>
                <p14:cNvContentPartPr/>
                <p14:nvPr/>
              </p14:nvContentPartPr>
              <p14:xfrm>
                <a:off x="7232166" y="2793765"/>
                <a:ext cx="100440" cy="118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B42E2F-A620-7FF7-27B0-1BDD55AB9E2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23166" y="2784765"/>
                  <a:ext cx="118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54A70D-BA96-35B7-71BC-B8371BF6669D}"/>
                    </a:ext>
                  </a:extLst>
                </p14:cNvPr>
                <p14:cNvContentPartPr/>
                <p14:nvPr/>
              </p14:nvContentPartPr>
              <p14:xfrm>
                <a:off x="7631766" y="2613405"/>
                <a:ext cx="238320" cy="9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54A70D-BA96-35B7-71BC-B8371BF666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623126" y="2604405"/>
                  <a:ext cx="255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ED5CBEA-6342-FCCC-2322-9F8D383FC2F4}"/>
                    </a:ext>
                  </a:extLst>
                </p14:cNvPr>
                <p14:cNvContentPartPr/>
                <p14:nvPr/>
              </p14:nvContentPartPr>
              <p14:xfrm>
                <a:off x="7599366" y="2727885"/>
                <a:ext cx="272520" cy="46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ED5CBEA-6342-FCCC-2322-9F8D383FC2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90366" y="2718885"/>
                  <a:ext cx="290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D7962F-4EA5-F8EC-9241-07E0407176C2}"/>
                    </a:ext>
                  </a:extLst>
                </p14:cNvPr>
                <p14:cNvContentPartPr/>
                <p14:nvPr/>
              </p14:nvContentPartPr>
              <p14:xfrm>
                <a:off x="8170686" y="2358525"/>
                <a:ext cx="323280" cy="224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D7962F-4EA5-F8EC-9241-07E0407176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161686" y="2349885"/>
                  <a:ext cx="340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70A406-A723-5967-34FA-AFFB248C45AA}"/>
                    </a:ext>
                  </a:extLst>
                </p14:cNvPr>
                <p14:cNvContentPartPr/>
                <p14:nvPr/>
              </p14:nvContentPartPr>
              <p14:xfrm>
                <a:off x="8419086" y="2558685"/>
                <a:ext cx="129960" cy="167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70A406-A723-5967-34FA-AFFB248C45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10446" y="2549685"/>
                  <a:ext cx="1476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58CD06-9CB9-D867-DE3A-7268BD57CBB7}"/>
                    </a:ext>
                  </a:extLst>
                </p14:cNvPr>
                <p14:cNvContentPartPr/>
                <p14:nvPr/>
              </p14:nvContentPartPr>
              <p14:xfrm>
                <a:off x="8171766" y="2800245"/>
                <a:ext cx="354240" cy="6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58CD06-9CB9-D867-DE3A-7268BD57CB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162766" y="2791245"/>
                  <a:ext cx="37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CB41ED-D621-272F-2659-493F197EFCB9}"/>
                    </a:ext>
                  </a:extLst>
                </p14:cNvPr>
                <p14:cNvContentPartPr/>
                <p14:nvPr/>
              </p14:nvContentPartPr>
              <p14:xfrm>
                <a:off x="7351686" y="2320725"/>
                <a:ext cx="175320" cy="15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CB41ED-D621-272F-2659-493F197EFCB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43046" y="2311725"/>
                  <a:ext cx="19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0B6AD7E-4244-D829-535C-770CDBE3535F}"/>
                    </a:ext>
                  </a:extLst>
                </p14:cNvPr>
                <p14:cNvContentPartPr/>
                <p14:nvPr/>
              </p14:nvContentPartPr>
              <p14:xfrm>
                <a:off x="8568486" y="2216685"/>
                <a:ext cx="200880" cy="10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0B6AD7E-4244-D829-535C-770CDBE3535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59486" y="2208045"/>
                  <a:ext cx="2185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0B00BA-00E3-AC6B-2377-CCA46DE64448}"/>
              </a:ext>
            </a:extLst>
          </p:cNvPr>
          <p:cNvGrpSpPr/>
          <p:nvPr/>
        </p:nvGrpSpPr>
        <p:grpSpPr>
          <a:xfrm>
            <a:off x="8258166" y="2884845"/>
            <a:ext cx="602280" cy="429480"/>
            <a:chOff x="8258166" y="2884845"/>
            <a:chExt cx="60228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7A24DBC-0A64-1E4A-6519-791D52A12DD8}"/>
                    </a:ext>
                  </a:extLst>
                </p14:cNvPr>
                <p14:cNvContentPartPr/>
                <p14:nvPr/>
              </p14:nvContentPartPr>
              <p14:xfrm>
                <a:off x="8258166" y="2951805"/>
                <a:ext cx="322560" cy="222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7A24DBC-0A64-1E4A-6519-791D52A12DD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49166" y="2943165"/>
                  <a:ext cx="340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3757B13-0550-F1C6-FF9E-C395A99E7D7B}"/>
                    </a:ext>
                  </a:extLst>
                </p14:cNvPr>
                <p14:cNvContentPartPr/>
                <p14:nvPr/>
              </p14:nvContentPartPr>
              <p14:xfrm>
                <a:off x="8559486" y="3191205"/>
                <a:ext cx="135000" cy="12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3757B13-0550-F1C6-FF9E-C395A99E7D7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50846" y="3182205"/>
                  <a:ext cx="152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DD4007F-7C9E-51B2-1542-90F65EB7B8B7}"/>
                    </a:ext>
                  </a:extLst>
                </p14:cNvPr>
                <p14:cNvContentPartPr/>
                <p14:nvPr/>
              </p14:nvContentPartPr>
              <p14:xfrm>
                <a:off x="8725806" y="2884845"/>
                <a:ext cx="134640" cy="129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DD4007F-7C9E-51B2-1542-90F65EB7B8B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17166" y="2876205"/>
                  <a:ext cx="1522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5273C1D-3FD9-DBD8-89F0-8B1341FAEAF1}"/>
              </a:ext>
            </a:extLst>
          </p:cNvPr>
          <p:cNvGrpSpPr/>
          <p:nvPr/>
        </p:nvGrpSpPr>
        <p:grpSpPr>
          <a:xfrm>
            <a:off x="7608006" y="3683685"/>
            <a:ext cx="1402560" cy="604800"/>
            <a:chOff x="7608006" y="3683685"/>
            <a:chExt cx="140256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89C0857-8A07-2DED-6535-E1BE490222E7}"/>
                    </a:ext>
                  </a:extLst>
                </p14:cNvPr>
                <p14:cNvContentPartPr/>
                <p14:nvPr/>
              </p14:nvContentPartPr>
              <p14:xfrm>
                <a:off x="7627446" y="4132245"/>
                <a:ext cx="274680" cy="29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89C0857-8A07-2DED-6535-E1BE490222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18806" y="4123605"/>
                  <a:ext cx="292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830BE49-F90E-A1C2-635F-1F599327B8D0}"/>
                    </a:ext>
                  </a:extLst>
                </p14:cNvPr>
                <p14:cNvContentPartPr/>
                <p14:nvPr/>
              </p14:nvContentPartPr>
              <p14:xfrm>
                <a:off x="7608006" y="4228725"/>
                <a:ext cx="329040" cy="29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830BE49-F90E-A1C2-635F-1F599327B8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99006" y="4220085"/>
                  <a:ext cx="34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B53D4E-71B1-78F1-D991-36A28F164532}"/>
                    </a:ext>
                  </a:extLst>
                </p14:cNvPr>
                <p14:cNvContentPartPr/>
                <p14:nvPr/>
              </p14:nvContentPartPr>
              <p14:xfrm>
                <a:off x="8297766" y="3744525"/>
                <a:ext cx="369720" cy="25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B53D4E-71B1-78F1-D991-36A28F16453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89126" y="3735525"/>
                  <a:ext cx="387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45A4AF-0B88-B6F3-3064-B3C50CEE967C}"/>
                    </a:ext>
                  </a:extLst>
                </p14:cNvPr>
                <p14:cNvContentPartPr/>
                <p14:nvPr/>
              </p14:nvContentPartPr>
              <p14:xfrm>
                <a:off x="8626446" y="3973125"/>
                <a:ext cx="28080" cy="151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45A4AF-0B88-B6F3-3064-B3C50CEE967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17806" y="3964485"/>
                  <a:ext cx="45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EC9458-876B-0A1C-CF48-45A84F5CFE4D}"/>
                    </a:ext>
                  </a:extLst>
                </p14:cNvPr>
                <p14:cNvContentPartPr/>
                <p14:nvPr/>
              </p14:nvContentPartPr>
              <p14:xfrm>
                <a:off x="8535006" y="4089045"/>
                <a:ext cx="294120" cy="38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EC9458-876B-0A1C-CF48-45A84F5CFE4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526366" y="4080405"/>
                  <a:ext cx="311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4128FC6-C0FE-B188-FBFB-4C5BBAEC1BB2}"/>
                    </a:ext>
                  </a:extLst>
                </p14:cNvPr>
                <p14:cNvContentPartPr/>
                <p14:nvPr/>
              </p14:nvContentPartPr>
              <p14:xfrm>
                <a:off x="8763606" y="3683685"/>
                <a:ext cx="113760" cy="111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4128FC6-C0FE-B188-FBFB-4C5BBAEC1BB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754966" y="3675045"/>
                  <a:ext cx="131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D930519-179C-CF6D-0C48-C61923AE7840}"/>
                    </a:ext>
                  </a:extLst>
                </p14:cNvPr>
                <p14:cNvContentPartPr/>
                <p14:nvPr/>
              </p14:nvContentPartPr>
              <p14:xfrm>
                <a:off x="8237646" y="4235925"/>
                <a:ext cx="772920" cy="5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D930519-179C-CF6D-0C48-C61923AE784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229006" y="4226925"/>
                  <a:ext cx="7905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EB9D43F-0E52-58BD-5DB8-884FBDC92071}"/>
              </a:ext>
            </a:extLst>
          </p:cNvPr>
          <p:cNvGrpSpPr/>
          <p:nvPr/>
        </p:nvGrpSpPr>
        <p:grpSpPr>
          <a:xfrm>
            <a:off x="8396406" y="4439685"/>
            <a:ext cx="566640" cy="340200"/>
            <a:chOff x="8396406" y="4439685"/>
            <a:chExt cx="5666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E81D172-8DED-15DA-1C5C-E6BF4455B6A5}"/>
                    </a:ext>
                  </a:extLst>
                </p14:cNvPr>
                <p14:cNvContentPartPr/>
                <p14:nvPr/>
              </p14:nvContentPartPr>
              <p14:xfrm>
                <a:off x="8396406" y="4439685"/>
                <a:ext cx="337680" cy="231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E81D172-8DED-15DA-1C5C-E6BF4455B6A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7766" y="4431045"/>
                  <a:ext cx="355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254A853-B91A-5608-2002-FC25016B5447}"/>
                    </a:ext>
                  </a:extLst>
                </p14:cNvPr>
                <p14:cNvContentPartPr/>
                <p14:nvPr/>
              </p14:nvContentPartPr>
              <p14:xfrm>
                <a:off x="8771886" y="4658205"/>
                <a:ext cx="191160" cy="121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254A853-B91A-5608-2002-FC25016B544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762886" y="4649205"/>
                  <a:ext cx="2088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B348223-13F2-2F14-6034-D85327315FEF}"/>
              </a:ext>
            </a:extLst>
          </p:cNvPr>
          <p:cNvGrpSpPr/>
          <p:nvPr/>
        </p:nvGrpSpPr>
        <p:grpSpPr>
          <a:xfrm>
            <a:off x="9257166" y="3631485"/>
            <a:ext cx="1171440" cy="1220040"/>
            <a:chOff x="9257166" y="3631485"/>
            <a:chExt cx="1171440" cy="12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93F9F3-A32C-F346-49B9-2993CD46EE9E}"/>
                    </a:ext>
                  </a:extLst>
                </p14:cNvPr>
                <p14:cNvContentPartPr/>
                <p14:nvPr/>
              </p14:nvContentPartPr>
              <p14:xfrm>
                <a:off x="9500886" y="4343205"/>
                <a:ext cx="12600" cy="182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93F9F3-A32C-F346-49B9-2993CD46EE9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91886" y="4334205"/>
                  <a:ext cx="30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2741FBC-FFA6-8C31-E5BD-7ED505A6E4B1}"/>
                    </a:ext>
                  </a:extLst>
                </p14:cNvPr>
                <p14:cNvContentPartPr/>
                <p14:nvPr/>
              </p14:nvContentPartPr>
              <p14:xfrm>
                <a:off x="9424566" y="4429605"/>
                <a:ext cx="232560" cy="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2741FBC-FFA6-8C31-E5BD-7ED505A6E4B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15926" y="4420965"/>
                  <a:ext cx="250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B416272-6891-03F8-CB13-40701E410BB1}"/>
                    </a:ext>
                  </a:extLst>
                </p14:cNvPr>
                <p14:cNvContentPartPr/>
                <p14:nvPr/>
              </p14:nvContentPartPr>
              <p14:xfrm>
                <a:off x="9419526" y="4602765"/>
                <a:ext cx="224280" cy="9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B416272-6891-03F8-CB13-40701E410B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10526" y="4594125"/>
                  <a:ext cx="241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C98B2C8-2F6A-7634-5DBB-46AA54362D54}"/>
                    </a:ext>
                  </a:extLst>
                </p14:cNvPr>
                <p14:cNvContentPartPr/>
                <p14:nvPr/>
              </p14:nvContentPartPr>
              <p14:xfrm>
                <a:off x="9767646" y="4370205"/>
                <a:ext cx="149760" cy="351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C98B2C8-2F6A-7634-5DBB-46AA54362D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758646" y="4361205"/>
                  <a:ext cx="1674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B769D9-CC7E-77BA-3AAA-730F6B401CCC}"/>
                    </a:ext>
                  </a:extLst>
                </p14:cNvPr>
                <p14:cNvContentPartPr/>
                <p14:nvPr/>
              </p14:nvContentPartPr>
              <p14:xfrm>
                <a:off x="9970686" y="4248525"/>
                <a:ext cx="301680" cy="31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B769D9-CC7E-77BA-3AAA-730F6B401CC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61686" y="4239525"/>
                  <a:ext cx="3193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A9A52E7-1FD0-10A1-5EED-80AEDB3A79F7}"/>
                    </a:ext>
                  </a:extLst>
                </p14:cNvPr>
                <p14:cNvContentPartPr/>
                <p14:nvPr/>
              </p14:nvContentPartPr>
              <p14:xfrm>
                <a:off x="9553806" y="4105605"/>
                <a:ext cx="535320" cy="66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A9A52E7-1FD0-10A1-5EED-80AEDB3A79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544806" y="4096605"/>
                  <a:ext cx="552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6FA812-90F5-8E22-0B6B-B608EABD100A}"/>
                    </a:ext>
                  </a:extLst>
                </p14:cNvPr>
                <p14:cNvContentPartPr/>
                <p14:nvPr/>
              </p14:nvContentPartPr>
              <p14:xfrm>
                <a:off x="9724086" y="3886365"/>
                <a:ext cx="287280" cy="154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6FA812-90F5-8E22-0B6B-B608EABD100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15446" y="3877365"/>
                  <a:ext cx="304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B173423-8F10-70D9-796E-F1CDFEE30496}"/>
                    </a:ext>
                  </a:extLst>
                </p14:cNvPr>
                <p14:cNvContentPartPr/>
                <p14:nvPr/>
              </p14:nvContentPartPr>
              <p14:xfrm>
                <a:off x="9257166" y="3715005"/>
                <a:ext cx="214560" cy="113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B173423-8F10-70D9-796E-F1CDFEE3049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8526" y="3706005"/>
                  <a:ext cx="232200" cy="11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2D35B70-C67C-6D5D-3344-437B78A24391}"/>
                    </a:ext>
                  </a:extLst>
                </p14:cNvPr>
                <p14:cNvContentPartPr/>
                <p14:nvPr/>
              </p14:nvContentPartPr>
              <p14:xfrm>
                <a:off x="10184166" y="3631485"/>
                <a:ext cx="244440" cy="116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2D35B70-C67C-6D5D-3344-437B78A2439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75526" y="3622845"/>
                  <a:ext cx="262080" cy="118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DC214A8-4014-0C3D-A98F-9364A440DDE9}"/>
              </a:ext>
            </a:extLst>
          </p:cNvPr>
          <p:cNvGrpSpPr/>
          <p:nvPr/>
        </p:nvGrpSpPr>
        <p:grpSpPr>
          <a:xfrm>
            <a:off x="9838206" y="2055405"/>
            <a:ext cx="2062440" cy="797400"/>
            <a:chOff x="9838206" y="2055405"/>
            <a:chExt cx="2062440" cy="7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F589F3F-693B-C9C3-C9DD-F9DD6740FA37}"/>
                    </a:ext>
                  </a:extLst>
                </p14:cNvPr>
                <p14:cNvContentPartPr/>
                <p14:nvPr/>
              </p14:nvContentPartPr>
              <p14:xfrm>
                <a:off x="9838206" y="2408205"/>
                <a:ext cx="302040" cy="240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F589F3F-693B-C9C3-C9DD-F9DD6740FA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29566" y="2399205"/>
                  <a:ext cx="319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F4452A7-FE0D-608A-F440-50CD5964B1C5}"/>
                    </a:ext>
                  </a:extLst>
                </p14:cNvPr>
                <p14:cNvContentPartPr/>
                <p14:nvPr/>
              </p14:nvContentPartPr>
              <p14:xfrm>
                <a:off x="10116486" y="2657685"/>
                <a:ext cx="184680" cy="129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F4452A7-FE0D-608A-F440-50CD5964B1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07486" y="2648685"/>
                  <a:ext cx="202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6557A86-FDE2-6401-B09B-E7399AF3245F}"/>
                    </a:ext>
                  </a:extLst>
                </p14:cNvPr>
                <p14:cNvContentPartPr/>
                <p14:nvPr/>
              </p14:nvContentPartPr>
              <p14:xfrm>
                <a:off x="10247886" y="2247645"/>
                <a:ext cx="100440" cy="122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6557A86-FDE2-6401-B09B-E7399AF3245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9246" y="2239005"/>
                  <a:ext cx="118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56922D9-AED7-51AE-B1FA-EE117124B482}"/>
                    </a:ext>
                  </a:extLst>
                </p14:cNvPr>
                <p14:cNvContentPartPr/>
                <p14:nvPr/>
              </p14:nvContentPartPr>
              <p14:xfrm>
                <a:off x="10448406" y="2455725"/>
                <a:ext cx="158760" cy="26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56922D9-AED7-51AE-B1FA-EE117124B48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39766" y="2446725"/>
                  <a:ext cx="17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1E09C8B-F09D-68F0-D7B9-337316367327}"/>
                    </a:ext>
                  </a:extLst>
                </p14:cNvPr>
                <p14:cNvContentPartPr/>
                <p14:nvPr/>
              </p14:nvContentPartPr>
              <p14:xfrm>
                <a:off x="10438686" y="2552565"/>
                <a:ext cx="171360" cy="11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1E09C8B-F09D-68F0-D7B9-33731636732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430046" y="2543925"/>
                  <a:ext cx="18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B8886FA-A1B2-C8D2-5BA3-4F5BC2016780}"/>
                    </a:ext>
                  </a:extLst>
                </p14:cNvPr>
                <p14:cNvContentPartPr/>
                <p14:nvPr/>
              </p14:nvContentPartPr>
              <p14:xfrm>
                <a:off x="10776726" y="2174925"/>
                <a:ext cx="177840" cy="6778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B8886FA-A1B2-C8D2-5BA3-4F5BC20167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67726" y="2165925"/>
                  <a:ext cx="19548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D4DA6B4-9496-CEA0-9283-1A133A174FAA}"/>
                    </a:ext>
                  </a:extLst>
                </p14:cNvPr>
                <p14:cNvContentPartPr/>
                <p14:nvPr/>
              </p14:nvContentPartPr>
              <p14:xfrm>
                <a:off x="10995246" y="2196885"/>
                <a:ext cx="127080" cy="263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D4DA6B4-9496-CEA0-9283-1A133A174FA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86246" y="2188245"/>
                  <a:ext cx="1447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F751555-B76B-D33A-D22D-2A61F10827CC}"/>
                    </a:ext>
                  </a:extLst>
                </p14:cNvPr>
                <p14:cNvContentPartPr/>
                <p14:nvPr/>
              </p14:nvContentPartPr>
              <p14:xfrm>
                <a:off x="11215206" y="2129205"/>
                <a:ext cx="206640" cy="250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F751555-B76B-D33A-D22D-2A61F10827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206566" y="2120565"/>
                  <a:ext cx="224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198B67-C629-1316-C096-8C17233672C4}"/>
                    </a:ext>
                  </a:extLst>
                </p14:cNvPr>
                <p14:cNvContentPartPr/>
                <p14:nvPr/>
              </p14:nvContentPartPr>
              <p14:xfrm>
                <a:off x="11030886" y="2507925"/>
                <a:ext cx="456120" cy="47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198B67-C629-1316-C096-8C17233672C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21886" y="2498925"/>
                  <a:ext cx="473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25BBD42-8BCB-B13D-0FD0-449D4B77A61B}"/>
                    </a:ext>
                  </a:extLst>
                </p14:cNvPr>
                <p14:cNvContentPartPr/>
                <p14:nvPr/>
              </p14:nvContentPartPr>
              <p14:xfrm>
                <a:off x="11165886" y="2652645"/>
                <a:ext cx="272160" cy="159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25BBD42-8BCB-B13D-0FD0-449D4B77A61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56886" y="2644005"/>
                  <a:ext cx="289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1B2CA72-DED1-12DF-5B2E-1C1823BFA277}"/>
                    </a:ext>
                  </a:extLst>
                </p14:cNvPr>
                <p14:cNvContentPartPr/>
                <p14:nvPr/>
              </p14:nvContentPartPr>
              <p14:xfrm>
                <a:off x="11538846" y="2089245"/>
                <a:ext cx="177480" cy="73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1B2CA72-DED1-12DF-5B2E-1C1823BFA2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29846" y="2080245"/>
                  <a:ext cx="1951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92D7EAE-C1AD-62FB-9D29-EE95B4368FED}"/>
                    </a:ext>
                  </a:extLst>
                </p14:cNvPr>
                <p14:cNvContentPartPr/>
                <p14:nvPr/>
              </p14:nvContentPartPr>
              <p14:xfrm>
                <a:off x="11678526" y="2055405"/>
                <a:ext cx="222120" cy="160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92D7EAE-C1AD-62FB-9D29-EE95B4368FE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69526" y="2046405"/>
                  <a:ext cx="239760" cy="17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94D50191-6981-FD8F-E60B-2E3CC0593286}"/>
                  </a:ext>
                </a:extLst>
              </p14:cNvPr>
              <p14:cNvContentPartPr/>
              <p14:nvPr/>
            </p14:nvContentPartPr>
            <p14:xfrm>
              <a:off x="9256446" y="2730405"/>
              <a:ext cx="111240" cy="25560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94D50191-6981-FD8F-E60B-2E3CC059328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247806" y="2721765"/>
                <a:ext cx="128880" cy="27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BFB13315-B875-331C-BF28-65BC947EE57E}"/>
              </a:ext>
            </a:extLst>
          </p:cNvPr>
          <p:cNvGrpSpPr/>
          <p:nvPr/>
        </p:nvGrpSpPr>
        <p:grpSpPr>
          <a:xfrm>
            <a:off x="2438766" y="3609525"/>
            <a:ext cx="3754080" cy="1278720"/>
            <a:chOff x="2438766" y="3609525"/>
            <a:chExt cx="3754080" cy="12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74E081-9311-5C3E-0C12-F520F39AC92A}"/>
                    </a:ext>
                  </a:extLst>
                </p14:cNvPr>
                <p14:cNvContentPartPr/>
                <p14:nvPr/>
              </p14:nvContentPartPr>
              <p14:xfrm>
                <a:off x="2446686" y="4250325"/>
                <a:ext cx="337680" cy="14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74E081-9311-5C3E-0C12-F520F39AC9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438046" y="4241325"/>
                  <a:ext cx="355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2BD1FAA-F369-09FC-5B8B-3B502E487590}"/>
                    </a:ext>
                  </a:extLst>
                </p14:cNvPr>
                <p14:cNvContentPartPr/>
                <p14:nvPr/>
              </p14:nvContentPartPr>
              <p14:xfrm>
                <a:off x="2438766" y="4369845"/>
                <a:ext cx="323640" cy="2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2BD1FAA-F369-09FC-5B8B-3B502E48759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429766" y="4360845"/>
                  <a:ext cx="341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F5AC726-7DB2-B11B-3D79-AC6449B40386}"/>
                    </a:ext>
                  </a:extLst>
                </p14:cNvPr>
                <p14:cNvContentPartPr/>
                <p14:nvPr/>
              </p14:nvContentPartPr>
              <p14:xfrm>
                <a:off x="3135366" y="4010925"/>
                <a:ext cx="17640" cy="167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F5AC726-7DB2-B11B-3D79-AC6449B403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26366" y="4002285"/>
                  <a:ext cx="35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5FF301-244D-0DD7-3A38-FE1E585793A5}"/>
                    </a:ext>
                  </a:extLst>
                </p14:cNvPr>
                <p14:cNvContentPartPr/>
                <p14:nvPr/>
              </p14:nvContentPartPr>
              <p14:xfrm>
                <a:off x="3036366" y="4086525"/>
                <a:ext cx="17100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5FF301-244D-0DD7-3A38-FE1E585793A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7726" y="4077525"/>
                  <a:ext cx="188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74A9AE0-9DAF-7BC7-AFE8-2B38BB52B3C9}"/>
                    </a:ext>
                  </a:extLst>
                </p14:cNvPr>
                <p14:cNvContentPartPr/>
                <p14:nvPr/>
              </p14:nvContentPartPr>
              <p14:xfrm>
                <a:off x="3006126" y="4281645"/>
                <a:ext cx="230400" cy="41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74A9AE0-9DAF-7BC7-AFE8-2B38BB52B3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997126" y="4272645"/>
                  <a:ext cx="248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ED50C0-769A-B233-2F11-38B8027505AA}"/>
                    </a:ext>
                  </a:extLst>
                </p14:cNvPr>
                <p14:cNvContentPartPr/>
                <p14:nvPr/>
              </p14:nvContentPartPr>
              <p14:xfrm>
                <a:off x="3403926" y="4070685"/>
                <a:ext cx="127080" cy="330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ED50C0-769A-B233-2F11-38B8027505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94926" y="4062045"/>
                  <a:ext cx="1447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74E08D1-3B85-D246-F482-10CA930B95AF}"/>
                    </a:ext>
                  </a:extLst>
                </p14:cNvPr>
                <p14:cNvContentPartPr/>
                <p14:nvPr/>
              </p14:nvContentPartPr>
              <p14:xfrm>
                <a:off x="3667806" y="3926685"/>
                <a:ext cx="194760" cy="323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74E08D1-3B85-D246-F482-10CA930B95A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58806" y="3918045"/>
                  <a:ext cx="2124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81A2466-FAD9-FDCA-D948-B84E27AED315}"/>
                    </a:ext>
                  </a:extLst>
                </p14:cNvPr>
                <p14:cNvContentPartPr/>
                <p14:nvPr/>
              </p14:nvContentPartPr>
              <p14:xfrm>
                <a:off x="3701646" y="3767205"/>
                <a:ext cx="51120" cy="48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81A2466-FAD9-FDCA-D948-B84E27AED3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92646" y="3758565"/>
                  <a:ext cx="68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9BECA39-4605-6090-BA74-CB2A722E6AB5}"/>
                    </a:ext>
                  </a:extLst>
                </p14:cNvPr>
                <p14:cNvContentPartPr/>
                <p14:nvPr/>
              </p14:nvContentPartPr>
              <p14:xfrm>
                <a:off x="4022406" y="4061685"/>
                <a:ext cx="3960" cy="15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9BECA39-4605-6090-BA74-CB2A722E6A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13766" y="4053045"/>
                  <a:ext cx="21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9CABDB-9FD5-A9E4-3572-E9D16AE61723}"/>
                    </a:ext>
                  </a:extLst>
                </p14:cNvPr>
                <p14:cNvContentPartPr/>
                <p14:nvPr/>
              </p14:nvContentPartPr>
              <p14:xfrm>
                <a:off x="4132566" y="4032165"/>
                <a:ext cx="12240" cy="203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9CABDB-9FD5-A9E4-3572-E9D16AE617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23566" y="4023165"/>
                  <a:ext cx="298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624723A-1FE9-DF12-8303-129F21A32C5A}"/>
                    </a:ext>
                  </a:extLst>
                </p14:cNvPr>
                <p14:cNvContentPartPr/>
                <p14:nvPr/>
              </p14:nvContentPartPr>
              <p14:xfrm>
                <a:off x="3958686" y="4007325"/>
                <a:ext cx="274320" cy="8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624723A-1FE9-DF12-8303-129F21A32C5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49686" y="3998325"/>
                  <a:ext cx="291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9E79634-D15F-22A8-13F8-14024E4E4344}"/>
                    </a:ext>
                  </a:extLst>
                </p14:cNvPr>
                <p14:cNvContentPartPr/>
                <p14:nvPr/>
              </p14:nvContentPartPr>
              <p14:xfrm>
                <a:off x="4431726" y="3784485"/>
                <a:ext cx="339840" cy="263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9E79634-D15F-22A8-13F8-14024E4E43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22726" y="3775485"/>
                  <a:ext cx="3574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8A4F943-6590-EBE7-9192-27C63013B781}"/>
                    </a:ext>
                  </a:extLst>
                </p14:cNvPr>
                <p14:cNvContentPartPr/>
                <p14:nvPr/>
              </p14:nvContentPartPr>
              <p14:xfrm>
                <a:off x="4657806" y="3974565"/>
                <a:ext cx="186120" cy="153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8A4F943-6590-EBE7-9192-27C63013B78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49166" y="3965925"/>
                  <a:ext cx="203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DD4BDF7-473A-A760-41C6-38BE200360AB}"/>
                    </a:ext>
                  </a:extLst>
                </p14:cNvPr>
                <p14:cNvContentPartPr/>
                <p14:nvPr/>
              </p14:nvContentPartPr>
              <p14:xfrm>
                <a:off x="4804686" y="3609525"/>
                <a:ext cx="149400" cy="12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DD4BDF7-473A-A760-41C6-38BE200360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95686" y="3600525"/>
                  <a:ext cx="1670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EFBFE3D-26CA-00AA-F2FB-E19D14AD280A}"/>
                    </a:ext>
                  </a:extLst>
                </p14:cNvPr>
                <p14:cNvContentPartPr/>
                <p14:nvPr/>
              </p14:nvContentPartPr>
              <p14:xfrm>
                <a:off x="4373046" y="4271925"/>
                <a:ext cx="605520" cy="34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EFBFE3D-26CA-00AA-F2FB-E19D14AD280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64046" y="4263285"/>
                  <a:ext cx="623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DFD730F-BFD0-1916-6469-0F852A1795EB}"/>
                    </a:ext>
                  </a:extLst>
                </p14:cNvPr>
                <p14:cNvContentPartPr/>
                <p14:nvPr/>
              </p14:nvContentPartPr>
              <p14:xfrm>
                <a:off x="4475646" y="4435725"/>
                <a:ext cx="276840" cy="208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DFD730F-BFD0-1916-6469-0F852A1795E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67006" y="4426725"/>
                  <a:ext cx="294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EC3AED-EBB2-4D80-9CCF-EE5D94DA5E4D}"/>
                    </a:ext>
                  </a:extLst>
                </p14:cNvPr>
                <p14:cNvContentPartPr/>
                <p14:nvPr/>
              </p14:nvContentPartPr>
              <p14:xfrm>
                <a:off x="5445846" y="3811485"/>
                <a:ext cx="223920" cy="129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EC3AED-EBB2-4D80-9CCF-EE5D94DA5E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36846" y="3802485"/>
                  <a:ext cx="241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2BE587-A977-5778-C364-2DB2E11A549B}"/>
                    </a:ext>
                  </a:extLst>
                </p14:cNvPr>
                <p14:cNvContentPartPr/>
                <p14:nvPr/>
              </p14:nvContentPartPr>
              <p14:xfrm>
                <a:off x="5202126" y="4090845"/>
                <a:ext cx="739440" cy="37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2BE587-A977-5778-C364-2DB2E11A549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93486" y="4081845"/>
                  <a:ext cx="757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A8D610-1613-7A13-8EBA-C410CC219E91}"/>
                    </a:ext>
                  </a:extLst>
                </p14:cNvPr>
                <p14:cNvContentPartPr/>
                <p14:nvPr/>
              </p14:nvContentPartPr>
              <p14:xfrm>
                <a:off x="5396166" y="4298925"/>
                <a:ext cx="25560" cy="154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A8D610-1613-7A13-8EBA-C410CC219E9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87166" y="4290285"/>
                  <a:ext cx="43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72D2CD8-387B-1930-37E3-1E8D870543A2}"/>
                    </a:ext>
                  </a:extLst>
                </p14:cNvPr>
                <p14:cNvContentPartPr/>
                <p14:nvPr/>
              </p14:nvContentPartPr>
              <p14:xfrm>
                <a:off x="5273406" y="4389645"/>
                <a:ext cx="240840" cy="17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72D2CD8-387B-1930-37E3-1E8D870543A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64406" y="4381005"/>
                  <a:ext cx="258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C238F46-9B4A-D619-FC73-96020EBB0873}"/>
                    </a:ext>
                  </a:extLst>
                </p14:cNvPr>
                <p14:cNvContentPartPr/>
                <p14:nvPr/>
              </p14:nvContentPartPr>
              <p14:xfrm>
                <a:off x="5273406" y="4560285"/>
                <a:ext cx="204480" cy="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C238F46-9B4A-D619-FC73-96020EBB08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64406" y="4551285"/>
                  <a:ext cx="22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602E97F-CFDE-9A51-8131-9E20E1A14634}"/>
                    </a:ext>
                  </a:extLst>
                </p14:cNvPr>
                <p14:cNvContentPartPr/>
                <p14:nvPr/>
              </p14:nvContentPartPr>
              <p14:xfrm>
                <a:off x="5552046" y="4392885"/>
                <a:ext cx="124200" cy="270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602E97F-CFDE-9A51-8131-9E20E1A1463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43046" y="4383885"/>
                  <a:ext cx="141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11621D7-3CF2-ADDB-CF7A-D9B2CD628C58}"/>
                    </a:ext>
                  </a:extLst>
                </p14:cNvPr>
                <p14:cNvContentPartPr/>
                <p14:nvPr/>
              </p14:nvContentPartPr>
              <p14:xfrm>
                <a:off x="5742846" y="4264005"/>
                <a:ext cx="219240" cy="298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11621D7-3CF2-ADDB-CF7A-D9B2CD628C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34206" y="4255005"/>
                  <a:ext cx="236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C64C488-9F38-661C-FD6B-9DE14DC53EE6}"/>
                    </a:ext>
                  </a:extLst>
                </p14:cNvPr>
                <p14:cNvContentPartPr/>
                <p14:nvPr/>
              </p14:nvContentPartPr>
              <p14:xfrm>
                <a:off x="5085126" y="3697005"/>
                <a:ext cx="228960" cy="119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C64C488-9F38-661C-FD6B-9DE14DC53E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76126" y="3688005"/>
                  <a:ext cx="246600" cy="12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F6D9A2-39CB-278B-6E5D-62A58A3A0410}"/>
                    </a:ext>
                  </a:extLst>
                </p14:cNvPr>
                <p14:cNvContentPartPr/>
                <p14:nvPr/>
              </p14:nvContentPartPr>
              <p14:xfrm>
                <a:off x="6006726" y="3630045"/>
                <a:ext cx="186120" cy="1099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F6D9A2-39CB-278B-6E5D-62A58A3A04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998086" y="3621405"/>
                  <a:ext cx="203760" cy="11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80C3033D-64C0-D0FD-83B8-0DB0F666E792}"/>
                  </a:ext>
                </a:extLst>
              </p14:cNvPr>
              <p14:cNvContentPartPr/>
              <p14:nvPr/>
            </p14:nvContentPartPr>
            <p14:xfrm>
              <a:off x="4759686" y="4603845"/>
              <a:ext cx="146160" cy="15624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80C3033D-64C0-D0FD-83B8-0DB0F666E79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50686" y="4594845"/>
                <a:ext cx="16380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76FA48-2079-4874-A8BA-9675600EAC56}"/>
              </a:ext>
            </a:extLst>
          </p:cNvPr>
          <p:cNvGrpSpPr/>
          <p:nvPr/>
        </p:nvGrpSpPr>
        <p:grpSpPr>
          <a:xfrm>
            <a:off x="2550006" y="5611485"/>
            <a:ext cx="347040" cy="105480"/>
            <a:chOff x="2550006" y="5611485"/>
            <a:chExt cx="3470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48AF98-ABB3-8A74-DEE5-A0F6AA4E3C60}"/>
                    </a:ext>
                  </a:extLst>
                </p14:cNvPr>
                <p14:cNvContentPartPr/>
                <p14:nvPr/>
              </p14:nvContentPartPr>
              <p14:xfrm>
                <a:off x="2550006" y="5611485"/>
                <a:ext cx="295920" cy="22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48AF98-ABB3-8A74-DEE5-A0F6AA4E3C6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541006" y="5602485"/>
                  <a:ext cx="31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8991AA-5FFC-A41A-89ED-F9EB44BE4137}"/>
                    </a:ext>
                  </a:extLst>
                </p14:cNvPr>
                <p14:cNvContentPartPr/>
                <p14:nvPr/>
              </p14:nvContentPartPr>
              <p14:xfrm>
                <a:off x="2575566" y="5704005"/>
                <a:ext cx="321480" cy="1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8991AA-5FFC-A41A-89ED-F9EB44BE413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66566" y="5695365"/>
                  <a:ext cx="3391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8B4D83-A0C4-A0A7-DEF5-07065FF561FE}"/>
              </a:ext>
            </a:extLst>
          </p:cNvPr>
          <p:cNvGrpSpPr/>
          <p:nvPr/>
        </p:nvGrpSpPr>
        <p:grpSpPr>
          <a:xfrm>
            <a:off x="3200526" y="5047725"/>
            <a:ext cx="1091520" cy="557640"/>
            <a:chOff x="3200526" y="5047725"/>
            <a:chExt cx="109152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58AA98-EA95-B9D9-FA10-C58998A00780}"/>
                    </a:ext>
                  </a:extLst>
                </p14:cNvPr>
                <p14:cNvContentPartPr/>
                <p14:nvPr/>
              </p14:nvContentPartPr>
              <p14:xfrm>
                <a:off x="3317166" y="5159685"/>
                <a:ext cx="23400" cy="18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58AA98-EA95-B9D9-FA10-C58998A007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8526" y="5150685"/>
                  <a:ext cx="41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33056B3-A107-3D9D-5EBA-66C32699C783}"/>
                    </a:ext>
                  </a:extLst>
                </p14:cNvPr>
                <p14:cNvContentPartPr/>
                <p14:nvPr/>
              </p14:nvContentPartPr>
              <p14:xfrm>
                <a:off x="3200526" y="5353725"/>
                <a:ext cx="291240" cy="2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33056B3-A107-3D9D-5EBA-66C32699C78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91526" y="5344725"/>
                  <a:ext cx="30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14EFF95-43F8-8815-B0D9-66FAFE297DE0}"/>
                    </a:ext>
                  </a:extLst>
                </p14:cNvPr>
                <p14:cNvContentPartPr/>
                <p14:nvPr/>
              </p14:nvContentPartPr>
              <p14:xfrm>
                <a:off x="3284046" y="5423565"/>
                <a:ext cx="194400" cy="18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14EFF95-43F8-8815-B0D9-66FAFE297D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275046" y="5414565"/>
                  <a:ext cx="212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C84D1A-6EC4-889D-1D99-FCB785EBE298}"/>
                    </a:ext>
                  </a:extLst>
                </p14:cNvPr>
                <p14:cNvContentPartPr/>
                <p14:nvPr/>
              </p14:nvContentPartPr>
              <p14:xfrm>
                <a:off x="3628206" y="5255805"/>
                <a:ext cx="219240" cy="145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C84D1A-6EC4-889D-1D99-FCB785EBE29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19206" y="5247165"/>
                  <a:ext cx="236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667BFD-C252-CB9D-213C-1AE8135C3526}"/>
                    </a:ext>
                  </a:extLst>
                </p14:cNvPr>
                <p14:cNvContentPartPr/>
                <p14:nvPr/>
              </p14:nvContentPartPr>
              <p14:xfrm>
                <a:off x="3929526" y="5189205"/>
                <a:ext cx="255600" cy="18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667BFD-C252-CB9D-213C-1AE8135C352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20886" y="5180205"/>
                  <a:ext cx="273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05B479-238A-011B-E3A2-BC61188F0701}"/>
                    </a:ext>
                  </a:extLst>
                </p14:cNvPr>
                <p14:cNvContentPartPr/>
                <p14:nvPr/>
              </p14:nvContentPartPr>
              <p14:xfrm>
                <a:off x="4125366" y="5340045"/>
                <a:ext cx="140040" cy="13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05B479-238A-011B-E3A2-BC61188F07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16726" y="5331405"/>
                  <a:ext cx="157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5A4BC8-31A1-EAC4-1924-8E4771BFA56D}"/>
                    </a:ext>
                  </a:extLst>
                </p14:cNvPr>
                <p14:cNvContentPartPr/>
                <p14:nvPr/>
              </p14:nvContentPartPr>
              <p14:xfrm>
                <a:off x="4193046" y="5047725"/>
                <a:ext cx="99000" cy="95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5A4BC8-31A1-EAC4-1924-8E4771BFA5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84046" y="5039085"/>
                  <a:ext cx="1166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17349E-EE92-315C-2360-070B699DFFE7}"/>
              </a:ext>
            </a:extLst>
          </p:cNvPr>
          <p:cNvGrpSpPr/>
          <p:nvPr/>
        </p:nvGrpSpPr>
        <p:grpSpPr>
          <a:xfrm>
            <a:off x="3220686" y="5668725"/>
            <a:ext cx="1095120" cy="436320"/>
            <a:chOff x="3220686" y="5668725"/>
            <a:chExt cx="109512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B00B0C-C5B8-8974-4E4B-2D768AE1E740}"/>
                    </a:ext>
                  </a:extLst>
                </p14:cNvPr>
                <p14:cNvContentPartPr/>
                <p14:nvPr/>
              </p14:nvContentPartPr>
              <p14:xfrm>
                <a:off x="3220686" y="5668725"/>
                <a:ext cx="1095120" cy="37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B00B0C-C5B8-8974-4E4B-2D768AE1E7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12046" y="5660085"/>
                  <a:ext cx="1112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DED81AD-806D-8B9A-3C23-1FAA09DA3EFE}"/>
                    </a:ext>
                  </a:extLst>
                </p14:cNvPr>
                <p14:cNvContentPartPr/>
                <p14:nvPr/>
              </p14:nvContentPartPr>
              <p14:xfrm>
                <a:off x="3757446" y="5777445"/>
                <a:ext cx="190080" cy="32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DED81AD-806D-8B9A-3C23-1FAA09DA3E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748806" y="5768805"/>
                  <a:ext cx="20772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135FC7-730E-A5A5-9D7B-51689670094A}"/>
              </a:ext>
            </a:extLst>
          </p:cNvPr>
          <p:cNvGrpSpPr/>
          <p:nvPr/>
        </p:nvGrpSpPr>
        <p:grpSpPr>
          <a:xfrm>
            <a:off x="4872006" y="5181645"/>
            <a:ext cx="600120" cy="332280"/>
            <a:chOff x="4872006" y="5181645"/>
            <a:chExt cx="60012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E61334-06C0-1421-E3BF-C8878E84C656}"/>
                    </a:ext>
                  </a:extLst>
                </p14:cNvPr>
                <p14:cNvContentPartPr/>
                <p14:nvPr/>
              </p14:nvContentPartPr>
              <p14:xfrm>
                <a:off x="4872006" y="5214765"/>
                <a:ext cx="216360" cy="299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E61334-06C0-1421-E3BF-C8878E84C65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63366" y="5205765"/>
                  <a:ext cx="2340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866ACE-1CCD-5AD5-50A1-5EDBC759E65F}"/>
                    </a:ext>
                  </a:extLst>
                </p14:cNvPr>
                <p14:cNvContentPartPr/>
                <p14:nvPr/>
              </p14:nvContentPartPr>
              <p14:xfrm>
                <a:off x="5207886" y="5232765"/>
                <a:ext cx="35280" cy="201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866ACE-1CCD-5AD5-50A1-5EDBC759E65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98886" y="5223765"/>
                  <a:ext cx="52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69FFD1-F9CB-08D2-FD7D-C8DF8DD6E1EB}"/>
                    </a:ext>
                  </a:extLst>
                </p14:cNvPr>
                <p14:cNvContentPartPr/>
                <p14:nvPr/>
              </p14:nvContentPartPr>
              <p14:xfrm>
                <a:off x="5317686" y="5242845"/>
                <a:ext cx="49320" cy="176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69FFD1-F9CB-08D2-FD7D-C8DF8DD6E1E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09046" y="5234205"/>
                  <a:ext cx="66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8528A1-7D57-5268-5B63-64D69A539060}"/>
                    </a:ext>
                  </a:extLst>
                </p14:cNvPr>
                <p14:cNvContentPartPr/>
                <p14:nvPr/>
              </p14:nvContentPartPr>
              <p14:xfrm>
                <a:off x="5134806" y="5181645"/>
                <a:ext cx="337320" cy="84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8528A1-7D57-5268-5B63-64D69A53906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25806" y="5172645"/>
                  <a:ext cx="35496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47A151F5-15E3-7BD0-4E1C-54751A85E93B}"/>
                  </a:ext>
                </a:extLst>
              </p14:cNvPr>
              <p14:cNvContentPartPr/>
              <p14:nvPr/>
            </p14:nvContentPartPr>
            <p14:xfrm>
              <a:off x="5669766" y="5143485"/>
              <a:ext cx="210600" cy="343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47A151F5-15E3-7BD0-4E1C-54751A85E93B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661126" y="5134845"/>
                <a:ext cx="22824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3B68CBD-A407-6D4D-DC73-D08E1F105400}"/>
                  </a:ext>
                </a:extLst>
              </p14:cNvPr>
              <p14:cNvContentPartPr/>
              <p14:nvPr/>
            </p14:nvContentPartPr>
            <p14:xfrm>
              <a:off x="5732406" y="4945125"/>
              <a:ext cx="49320" cy="54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3B68CBD-A407-6D4D-DC73-D08E1F10540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723766" y="4936125"/>
                <a:ext cx="6696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03F4C64-CDDC-830B-682B-73E6778C75DD}"/>
              </a:ext>
            </a:extLst>
          </p:cNvPr>
          <p:cNvGrpSpPr/>
          <p:nvPr/>
        </p:nvGrpSpPr>
        <p:grpSpPr>
          <a:xfrm>
            <a:off x="4911966" y="5572605"/>
            <a:ext cx="1076400" cy="562680"/>
            <a:chOff x="4911966" y="5572605"/>
            <a:chExt cx="107640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3F4F3F8-70FC-95BD-B2E1-6CD855031FA1}"/>
                    </a:ext>
                  </a:extLst>
                </p14:cNvPr>
                <p14:cNvContentPartPr/>
                <p14:nvPr/>
              </p14:nvContentPartPr>
              <p14:xfrm>
                <a:off x="4911966" y="5572605"/>
                <a:ext cx="1076400" cy="117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3F4F3F8-70FC-95BD-B2E1-6CD855031FA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02966" y="5563965"/>
                  <a:ext cx="1094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9E44A2-3235-492C-8502-B1510D05679D}"/>
                    </a:ext>
                  </a:extLst>
                </p14:cNvPr>
                <p14:cNvContentPartPr/>
                <p14:nvPr/>
              </p14:nvContentPartPr>
              <p14:xfrm>
                <a:off x="5320206" y="5715885"/>
                <a:ext cx="366120" cy="260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9E44A2-3235-492C-8502-B1510D0567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11206" y="5706885"/>
                  <a:ext cx="383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E4E7535-3A02-59AD-CC98-0EFB48C70B0A}"/>
                    </a:ext>
                  </a:extLst>
                </p14:cNvPr>
                <p14:cNvContentPartPr/>
                <p14:nvPr/>
              </p14:nvContentPartPr>
              <p14:xfrm>
                <a:off x="5685606" y="6009645"/>
                <a:ext cx="97920" cy="125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E4E7535-3A02-59AD-CC98-0EFB48C70B0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76966" y="6001005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8FF1194-0E2A-BA83-099E-07A3EF83EB85}"/>
                  </a:ext>
                </a:extLst>
              </p14:cNvPr>
              <p14:cNvContentPartPr/>
              <p14:nvPr/>
            </p14:nvContentPartPr>
            <p14:xfrm>
              <a:off x="4608486" y="5639925"/>
              <a:ext cx="42840" cy="522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8FF1194-0E2A-BA83-099E-07A3EF83EB85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4599486" y="5631285"/>
                <a:ext cx="604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4E2252-ECD9-DFA8-0DE7-F6AC8EF2093B}"/>
              </a:ext>
            </a:extLst>
          </p:cNvPr>
          <p:cNvGrpSpPr/>
          <p:nvPr/>
        </p:nvGrpSpPr>
        <p:grpSpPr>
          <a:xfrm>
            <a:off x="4796046" y="4973925"/>
            <a:ext cx="2288520" cy="1682640"/>
            <a:chOff x="4796046" y="4973925"/>
            <a:chExt cx="2288520" cy="16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FEC2CAC-8F4E-F054-ACAD-61EDD17AC33C}"/>
                    </a:ext>
                  </a:extLst>
                </p14:cNvPr>
                <p14:cNvContentPartPr/>
                <p14:nvPr/>
              </p14:nvContentPartPr>
              <p14:xfrm>
                <a:off x="4796046" y="5052045"/>
                <a:ext cx="325440" cy="1132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FEC2CAC-8F4E-F054-ACAD-61EDD17AC33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787406" y="5043405"/>
                  <a:ext cx="343080" cy="11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5DF8E7-FC74-BDC9-4A20-BA6528D07BEF}"/>
                    </a:ext>
                  </a:extLst>
                </p14:cNvPr>
                <p14:cNvContentPartPr/>
                <p14:nvPr/>
              </p14:nvContentPartPr>
              <p14:xfrm>
                <a:off x="5957766" y="4973925"/>
                <a:ext cx="227160" cy="1145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5DF8E7-FC74-BDC9-4A20-BA6528D07BE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48766" y="4965285"/>
                  <a:ext cx="244800" cy="11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06DFCA6-D9BD-F213-6788-EAF57DA6E240}"/>
                    </a:ext>
                  </a:extLst>
                </p14:cNvPr>
                <p14:cNvContentPartPr/>
                <p14:nvPr/>
              </p14:nvContentPartPr>
              <p14:xfrm>
                <a:off x="5184846" y="6212325"/>
                <a:ext cx="939960" cy="225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06DFCA6-D9BD-F213-6788-EAF57DA6E24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75846" y="6203325"/>
                  <a:ext cx="957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936B312-CD9D-68BF-33FC-2132E272D76A}"/>
                    </a:ext>
                  </a:extLst>
                </p14:cNvPr>
                <p14:cNvContentPartPr/>
                <p14:nvPr/>
              </p14:nvContentPartPr>
              <p14:xfrm>
                <a:off x="5640966" y="5236725"/>
                <a:ext cx="1443600" cy="1419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936B312-CD9D-68BF-33FC-2132E272D76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32326" y="5228085"/>
                  <a:ext cx="1461240" cy="143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3B6D34C-9EF7-A70E-BD40-E50E7B2D46E4}"/>
              </a:ext>
            </a:extLst>
          </p:cNvPr>
          <p:cNvGrpSpPr/>
          <p:nvPr/>
        </p:nvGrpSpPr>
        <p:grpSpPr>
          <a:xfrm>
            <a:off x="7309566" y="5068245"/>
            <a:ext cx="1983960" cy="945720"/>
            <a:chOff x="7309566" y="5068245"/>
            <a:chExt cx="1983960" cy="94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768793-2AAA-80C7-3F73-28977E9F018B}"/>
                    </a:ext>
                  </a:extLst>
                </p14:cNvPr>
                <p14:cNvContentPartPr/>
                <p14:nvPr/>
              </p14:nvContentPartPr>
              <p14:xfrm>
                <a:off x="7363926" y="5203965"/>
                <a:ext cx="170280" cy="285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768793-2AAA-80C7-3F73-28977E9F018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355286" y="5195325"/>
                  <a:ext cx="187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F15EF01-D827-5289-4204-85ACD2076CEB}"/>
                    </a:ext>
                  </a:extLst>
                </p14:cNvPr>
                <p14:cNvContentPartPr/>
                <p14:nvPr/>
              </p14:nvContentPartPr>
              <p14:xfrm>
                <a:off x="7361046" y="5068245"/>
                <a:ext cx="32760" cy="36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F15EF01-D827-5289-4204-85ACD2076CE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52046" y="5059245"/>
                  <a:ext cx="50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DC052FA-996E-4705-248F-B1AFF74DD3E6}"/>
                    </a:ext>
                  </a:extLst>
                </p14:cNvPr>
                <p14:cNvContentPartPr/>
                <p14:nvPr/>
              </p14:nvContentPartPr>
              <p14:xfrm>
                <a:off x="7309566" y="5536965"/>
                <a:ext cx="336240" cy="54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DC052FA-996E-4705-248F-B1AFF74DD3E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300926" y="5527965"/>
                  <a:ext cx="353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D41D8E-2854-3AF4-5CFB-EDAD6308B218}"/>
                    </a:ext>
                  </a:extLst>
                </p14:cNvPr>
                <p14:cNvContentPartPr/>
                <p14:nvPr/>
              </p14:nvContentPartPr>
              <p14:xfrm>
                <a:off x="7419366" y="5661525"/>
                <a:ext cx="119880" cy="271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D41D8E-2854-3AF4-5CFB-EDAD6308B2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410366" y="5652885"/>
                  <a:ext cx="1375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85C3113-7ECD-A3B3-1CFB-8019B270CB0B}"/>
                    </a:ext>
                  </a:extLst>
                </p14:cNvPr>
                <p14:cNvContentPartPr/>
                <p14:nvPr/>
              </p14:nvContentPartPr>
              <p14:xfrm>
                <a:off x="7420086" y="5783205"/>
                <a:ext cx="168480" cy="2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85C3113-7ECD-A3B3-1CFB-8019B270CB0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11086" y="5774565"/>
                  <a:ext cx="18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953D3AB-1A7E-D8C8-259C-9C2732D2DB1A}"/>
                    </a:ext>
                  </a:extLst>
                </p14:cNvPr>
                <p14:cNvContentPartPr/>
                <p14:nvPr/>
              </p14:nvContentPartPr>
              <p14:xfrm>
                <a:off x="7605486" y="5958525"/>
                <a:ext cx="82440" cy="55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953D3AB-1A7E-D8C8-259C-9C2732D2DB1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96846" y="5949525"/>
                  <a:ext cx="100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0E6C18F-2BF7-8E60-AD6C-730732FFF8A9}"/>
                    </a:ext>
                  </a:extLst>
                </p14:cNvPr>
                <p14:cNvContentPartPr/>
                <p14:nvPr/>
              </p14:nvContentPartPr>
              <p14:xfrm>
                <a:off x="7928766" y="5504205"/>
                <a:ext cx="118080" cy="1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0E6C18F-2BF7-8E60-AD6C-730732FFF8A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19766" y="5495205"/>
                  <a:ext cx="135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80A029A-5AA4-F8B2-4523-B1886938B848}"/>
                    </a:ext>
                  </a:extLst>
                </p14:cNvPr>
                <p14:cNvContentPartPr/>
                <p14:nvPr/>
              </p14:nvContentPartPr>
              <p14:xfrm>
                <a:off x="7915446" y="5581605"/>
                <a:ext cx="148680" cy="12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80A029A-5AA4-F8B2-4523-B1886938B84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906806" y="5572965"/>
                  <a:ext cx="166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1E18707-7DB8-C0F9-9FBE-05FE51732B9B}"/>
                    </a:ext>
                  </a:extLst>
                </p14:cNvPr>
                <p14:cNvContentPartPr/>
                <p14:nvPr/>
              </p14:nvContentPartPr>
              <p14:xfrm>
                <a:off x="8304966" y="5191005"/>
                <a:ext cx="162360" cy="291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1E18707-7DB8-C0F9-9FBE-05FE51732B9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95966" y="5182005"/>
                  <a:ext cx="180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5EB2932-E9CD-BBAB-3401-EB22B15F6C52}"/>
                    </a:ext>
                  </a:extLst>
                </p14:cNvPr>
                <p14:cNvContentPartPr/>
                <p14:nvPr/>
              </p14:nvContentPartPr>
              <p14:xfrm>
                <a:off x="8514846" y="5211165"/>
                <a:ext cx="204480" cy="29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5EB2932-E9CD-BBAB-3401-EB22B15F6C5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06206" y="5202165"/>
                  <a:ext cx="222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40B0987-2FE6-DB04-E0B5-5F41A7FEB783}"/>
                    </a:ext>
                  </a:extLst>
                </p14:cNvPr>
                <p14:cNvContentPartPr/>
                <p14:nvPr/>
              </p14:nvContentPartPr>
              <p14:xfrm>
                <a:off x="8233326" y="5582685"/>
                <a:ext cx="597960" cy="421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40B0987-2FE6-DB04-E0B5-5F41A7FEB78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224326" y="5573685"/>
                  <a:ext cx="61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9F84D76-E068-3B21-8C87-E25ACC0748A1}"/>
                    </a:ext>
                  </a:extLst>
                </p14:cNvPr>
                <p14:cNvContentPartPr/>
                <p14:nvPr/>
              </p14:nvContentPartPr>
              <p14:xfrm>
                <a:off x="8325846" y="5692125"/>
                <a:ext cx="134640" cy="289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9F84D76-E068-3B21-8C87-E25ACC0748A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17206" y="5683485"/>
                  <a:ext cx="152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C1DB396-72BA-C696-CA6D-FB01391FD811}"/>
                    </a:ext>
                  </a:extLst>
                </p14:cNvPr>
                <p14:cNvContentPartPr/>
                <p14:nvPr/>
              </p14:nvContentPartPr>
              <p14:xfrm>
                <a:off x="8619606" y="5704365"/>
                <a:ext cx="112320" cy="228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C1DB396-72BA-C696-CA6D-FB01391FD81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610966" y="5695365"/>
                  <a:ext cx="1299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0821419-B35D-7F60-AB8B-96979EC1FA60}"/>
                    </a:ext>
                  </a:extLst>
                </p14:cNvPr>
                <p14:cNvContentPartPr/>
                <p14:nvPr/>
              </p14:nvContentPartPr>
              <p14:xfrm>
                <a:off x="8529966" y="5818845"/>
                <a:ext cx="156600" cy="4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0821419-B35D-7F60-AB8B-96979EC1FA6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21326" y="5810205"/>
                  <a:ext cx="174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F8689BF-6CCD-AF0D-E88C-B92E5332CEF2}"/>
                    </a:ext>
                  </a:extLst>
                </p14:cNvPr>
                <p14:cNvContentPartPr/>
                <p14:nvPr/>
              </p14:nvContentPartPr>
              <p14:xfrm>
                <a:off x="9109206" y="5460645"/>
                <a:ext cx="21960" cy="248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F8689BF-6CCD-AF0D-E88C-B92E5332CEF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100206" y="5451645"/>
                  <a:ext cx="39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C449A1B-BBCC-19B8-6A2B-B61EA126A17A}"/>
                    </a:ext>
                  </a:extLst>
                </p14:cNvPr>
                <p14:cNvContentPartPr/>
                <p14:nvPr/>
              </p14:nvContentPartPr>
              <p14:xfrm>
                <a:off x="8970246" y="5353005"/>
                <a:ext cx="323280" cy="70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C449A1B-BBCC-19B8-6A2B-B61EA126A17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961606" y="5344365"/>
                  <a:ext cx="3409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9DC5123A-1AD2-E618-9074-1B38A9566919}"/>
                  </a:ext>
                </a:extLst>
              </p14:cNvPr>
              <p14:cNvContentPartPr/>
              <p14:nvPr/>
            </p14:nvContentPartPr>
            <p14:xfrm>
              <a:off x="10357326" y="5327445"/>
              <a:ext cx="219240" cy="360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9DC5123A-1AD2-E618-9074-1B38A9566919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0348326" y="5318805"/>
                <a:ext cx="23688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5627782-848C-876A-68FE-4CEE150AF01D}"/>
              </a:ext>
            </a:extLst>
          </p:cNvPr>
          <p:cNvGrpSpPr/>
          <p:nvPr/>
        </p:nvGrpSpPr>
        <p:grpSpPr>
          <a:xfrm>
            <a:off x="10806606" y="5223045"/>
            <a:ext cx="918000" cy="680040"/>
            <a:chOff x="10806606" y="5223045"/>
            <a:chExt cx="9180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A1CA3B0-9125-5FFF-A440-8E1985BA677B}"/>
                    </a:ext>
                  </a:extLst>
                </p14:cNvPr>
                <p14:cNvContentPartPr/>
                <p14:nvPr/>
              </p14:nvContentPartPr>
              <p14:xfrm>
                <a:off x="10806606" y="5223045"/>
                <a:ext cx="918000" cy="680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A1CA3B0-9125-5FFF-A440-8E1985BA677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797966" y="5214045"/>
                  <a:ext cx="93564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D459C57-8991-17DE-8562-0A74EDC4C251}"/>
                    </a:ext>
                  </a:extLst>
                </p14:cNvPr>
                <p14:cNvContentPartPr/>
                <p14:nvPr/>
              </p14:nvContentPartPr>
              <p14:xfrm>
                <a:off x="11429766" y="5250765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D459C57-8991-17DE-8562-0A74EDC4C25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21126" y="5242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06C24BD0-655E-3173-76CE-DD4DB07B0FE0}"/>
                  </a:ext>
                </a:extLst>
              </p14:cNvPr>
              <p14:cNvContentPartPr/>
              <p14:nvPr/>
            </p14:nvContentPartPr>
            <p14:xfrm>
              <a:off x="10081206" y="5999565"/>
              <a:ext cx="640080" cy="18324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06C24BD0-655E-3173-76CE-DD4DB07B0FE0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072566" y="5990565"/>
                <a:ext cx="65772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061D2CC-4971-1383-69B1-9392FA527F4D}"/>
              </a:ext>
            </a:extLst>
          </p:cNvPr>
          <p:cNvGrpSpPr/>
          <p:nvPr/>
        </p:nvGrpSpPr>
        <p:grpSpPr>
          <a:xfrm>
            <a:off x="10863846" y="5814885"/>
            <a:ext cx="909000" cy="340920"/>
            <a:chOff x="10863846" y="5814885"/>
            <a:chExt cx="90900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38636C-091D-4830-0EA1-8899FFE5D12A}"/>
                    </a:ext>
                  </a:extLst>
                </p14:cNvPr>
                <p14:cNvContentPartPr/>
                <p14:nvPr/>
              </p14:nvContentPartPr>
              <p14:xfrm>
                <a:off x="10863846" y="5814885"/>
                <a:ext cx="853920" cy="34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38636C-091D-4830-0EA1-8899FFE5D12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55206" y="5806245"/>
                  <a:ext cx="871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3981FA8-360B-CDCB-E691-8C4F49824F30}"/>
                    </a:ext>
                  </a:extLst>
                </p14:cNvPr>
                <p14:cNvContentPartPr/>
                <p14:nvPr/>
              </p14:nvContentPartPr>
              <p14:xfrm>
                <a:off x="11497446" y="5953845"/>
                <a:ext cx="275400" cy="21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3981FA8-360B-CDCB-E691-8C4F49824F3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88446" y="5945205"/>
                  <a:ext cx="293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35BD7F1-CDAC-7F31-2A44-037AC7AA5BDA}"/>
                    </a:ext>
                  </a:extLst>
                </p14:cNvPr>
                <p14:cNvContentPartPr/>
                <p14:nvPr/>
              </p14:nvContentPartPr>
              <p14:xfrm>
                <a:off x="11426886" y="5885085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35BD7F1-CDAC-7F31-2A44-037AC7AA5BD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418246" y="5876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A3A1EEE-1B7C-816B-53B3-6710BCC5E140}"/>
              </a:ext>
            </a:extLst>
          </p:cNvPr>
          <p:cNvGrpSpPr/>
          <p:nvPr/>
        </p:nvGrpSpPr>
        <p:grpSpPr>
          <a:xfrm>
            <a:off x="9573966" y="5401965"/>
            <a:ext cx="646200" cy="329760"/>
            <a:chOff x="9573966" y="5401965"/>
            <a:chExt cx="6462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D29F08-8AEA-3946-69F1-424FF0AF31F2}"/>
                    </a:ext>
                  </a:extLst>
                </p14:cNvPr>
                <p14:cNvContentPartPr/>
                <p14:nvPr/>
              </p14:nvContentPartPr>
              <p14:xfrm>
                <a:off x="9582606" y="5516805"/>
                <a:ext cx="226440" cy="33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D29F08-8AEA-3946-69F1-424FF0AF31F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573966" y="5507805"/>
                  <a:ext cx="24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966F94C-F146-7E79-D3EF-1BD3DF07E092}"/>
                    </a:ext>
                  </a:extLst>
                </p14:cNvPr>
                <p14:cNvContentPartPr/>
                <p14:nvPr/>
              </p14:nvContentPartPr>
              <p14:xfrm>
                <a:off x="9573966" y="5563605"/>
                <a:ext cx="256320" cy="49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966F94C-F146-7E79-D3EF-1BD3DF07E09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65326" y="5554965"/>
                  <a:ext cx="273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0D856C-0CA8-6601-3F4E-A901F24EBF29}"/>
                    </a:ext>
                  </a:extLst>
                </p14:cNvPr>
                <p14:cNvContentPartPr/>
                <p14:nvPr/>
              </p14:nvContentPartPr>
              <p14:xfrm>
                <a:off x="10037286" y="5401965"/>
                <a:ext cx="182880" cy="329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0D856C-0CA8-6601-3F4E-A901F24EBF2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28286" y="5393325"/>
                  <a:ext cx="200520" cy="34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C921F59-69B8-C440-AB8A-59B936D37A6B}"/>
              </a:ext>
            </a:extLst>
          </p:cNvPr>
          <p:cNvGrpSpPr/>
          <p:nvPr/>
        </p:nvGrpSpPr>
        <p:grpSpPr>
          <a:xfrm>
            <a:off x="8821566" y="5828205"/>
            <a:ext cx="1479600" cy="824760"/>
            <a:chOff x="8821566" y="5828205"/>
            <a:chExt cx="1479600" cy="82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C13A276-8417-5F4B-3A31-8C3AD4D6DEB8}"/>
                    </a:ext>
                  </a:extLst>
                </p14:cNvPr>
                <p14:cNvContentPartPr/>
                <p14:nvPr/>
              </p14:nvContentPartPr>
              <p14:xfrm>
                <a:off x="8877006" y="5914605"/>
                <a:ext cx="245160" cy="477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C13A276-8417-5F4B-3A31-8C3AD4D6DEB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68366" y="5905965"/>
                  <a:ext cx="2628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D6C8113-5CD2-062B-38DE-9AD2CC94E017}"/>
                    </a:ext>
                  </a:extLst>
                </p14:cNvPr>
                <p14:cNvContentPartPr/>
                <p14:nvPr/>
              </p14:nvContentPartPr>
              <p14:xfrm>
                <a:off x="8821566" y="6316005"/>
                <a:ext cx="151560" cy="190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D6C8113-5CD2-062B-38DE-9AD2CC94E0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12566" y="6307005"/>
                  <a:ext cx="16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6B4F458-AAA8-B7E7-3831-814FD78C6466}"/>
                    </a:ext>
                  </a:extLst>
                </p14:cNvPr>
                <p14:cNvContentPartPr/>
                <p14:nvPr/>
              </p14:nvContentPartPr>
              <p14:xfrm>
                <a:off x="9036846" y="5828205"/>
                <a:ext cx="136440" cy="137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6B4F458-AAA8-B7E7-3831-814FD78C646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27846" y="5819205"/>
                  <a:ext cx="15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A733C7D-FB92-88B8-DA6B-5DB9F3CE7406}"/>
                    </a:ext>
                  </a:extLst>
                </p14:cNvPr>
                <p14:cNvContentPartPr/>
                <p14:nvPr/>
              </p14:nvContentPartPr>
              <p14:xfrm>
                <a:off x="9159606" y="6190725"/>
                <a:ext cx="1141560" cy="462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A733C7D-FB92-88B8-DA6B-5DB9F3CE740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50966" y="6181725"/>
                  <a:ext cx="11592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C7CEBAE-0415-9251-F92C-5B737D6BEA1E}"/>
                    </a:ext>
                  </a:extLst>
                </p14:cNvPr>
                <p14:cNvContentPartPr/>
                <p14:nvPr/>
              </p14:nvContentPartPr>
              <p14:xfrm>
                <a:off x="10018206" y="6294765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C7CEBAE-0415-9251-F92C-5B737D6BEA1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009206" y="6286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BBF4311-0639-5921-60D0-35DA2DF5A775}"/>
                    </a:ext>
                  </a:extLst>
                </p14:cNvPr>
                <p14:cNvContentPartPr/>
                <p14:nvPr/>
              </p14:nvContentPartPr>
              <p14:xfrm>
                <a:off x="9726966" y="6213045"/>
                <a:ext cx="281520" cy="20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BBF4311-0639-5921-60D0-35DA2DF5A7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718326" y="6204405"/>
                  <a:ext cx="29916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D2DDBC8-6AF3-0696-707A-B0E3CDC3493E}"/>
              </a:ext>
            </a:extLst>
          </p:cNvPr>
          <p:cNvGrpSpPr/>
          <p:nvPr/>
        </p:nvGrpSpPr>
        <p:grpSpPr>
          <a:xfrm>
            <a:off x="10498446" y="6231765"/>
            <a:ext cx="963000" cy="434880"/>
            <a:chOff x="10498446" y="6231765"/>
            <a:chExt cx="96300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3291ED-21CF-19E7-4022-23B19578D3F4}"/>
                    </a:ext>
                  </a:extLst>
                </p14:cNvPr>
                <p14:cNvContentPartPr/>
                <p14:nvPr/>
              </p14:nvContentPartPr>
              <p14:xfrm>
                <a:off x="10498446" y="6276045"/>
                <a:ext cx="963000" cy="390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3291ED-21CF-19E7-4022-23B19578D3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489446" y="6267045"/>
                  <a:ext cx="9806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467B0AD-3763-B12E-1E38-B857D366A461}"/>
                    </a:ext>
                  </a:extLst>
                </p14:cNvPr>
                <p14:cNvContentPartPr/>
                <p14:nvPr/>
              </p14:nvContentPartPr>
              <p14:xfrm>
                <a:off x="11045286" y="6231765"/>
                <a:ext cx="44640" cy="32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467B0AD-3763-B12E-1E38-B857D366A46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036646" y="6222765"/>
                  <a:ext cx="62280" cy="50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3785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C6D1705-EE5A-F0D3-6978-D3FBE0EF9542}"/>
              </a:ext>
            </a:extLst>
          </p:cNvPr>
          <p:cNvGrpSpPr/>
          <p:nvPr/>
        </p:nvGrpSpPr>
        <p:grpSpPr>
          <a:xfrm>
            <a:off x="570684" y="515910"/>
            <a:ext cx="2123640" cy="523080"/>
            <a:chOff x="629406" y="138405"/>
            <a:chExt cx="21236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6ADE108-2483-E328-5437-1961451349DB}"/>
                    </a:ext>
                  </a:extLst>
                </p14:cNvPr>
                <p14:cNvContentPartPr/>
                <p14:nvPr/>
              </p14:nvContentPartPr>
              <p14:xfrm>
                <a:off x="629406" y="244605"/>
                <a:ext cx="160200" cy="28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6ADE108-2483-E328-5437-1961451349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0406" y="235605"/>
                  <a:ext cx="177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E449EFD-6DA5-33C9-5E74-66C249F15E0E}"/>
                    </a:ext>
                  </a:extLst>
                </p14:cNvPr>
                <p14:cNvContentPartPr/>
                <p14:nvPr/>
              </p14:nvContentPartPr>
              <p14:xfrm>
                <a:off x="927126" y="140565"/>
                <a:ext cx="118440" cy="52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E449EFD-6DA5-33C9-5E74-66C249F15E0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8126" y="131571"/>
                  <a:ext cx="136080" cy="538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A1F0A9A-D358-B469-FAA5-086A3A28515D}"/>
                    </a:ext>
                  </a:extLst>
                </p14:cNvPr>
                <p14:cNvContentPartPr/>
                <p14:nvPr/>
              </p14:nvContentPartPr>
              <p14:xfrm>
                <a:off x="1173366" y="189885"/>
                <a:ext cx="7560" cy="136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A1F0A9A-D358-B469-FAA5-086A3A2851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4366" y="180909"/>
                  <a:ext cx="25200" cy="1540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FFF5C00-A453-6EAF-BD75-9004760D3521}"/>
                    </a:ext>
                  </a:extLst>
                </p14:cNvPr>
                <p14:cNvContentPartPr/>
                <p14:nvPr/>
              </p14:nvContentPartPr>
              <p14:xfrm>
                <a:off x="1007406" y="369885"/>
                <a:ext cx="313920" cy="61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FFF5C00-A453-6EAF-BD75-9004760D352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8406" y="360885"/>
                  <a:ext cx="331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B8458C-D4B2-8260-CC6E-247F7C3A36A8}"/>
                    </a:ext>
                  </a:extLst>
                </p14:cNvPr>
                <p14:cNvContentPartPr/>
                <p14:nvPr/>
              </p14:nvContentPartPr>
              <p14:xfrm>
                <a:off x="1106046" y="474645"/>
                <a:ext cx="153360" cy="12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B8458C-D4B2-8260-CC6E-247F7C3A36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7046" y="465645"/>
                  <a:ext cx="171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72CB3B-F9FA-58AD-FA38-92144EFA9C58}"/>
                    </a:ext>
                  </a:extLst>
                </p14:cNvPr>
                <p14:cNvContentPartPr/>
                <p14:nvPr/>
              </p14:nvContentPartPr>
              <p14:xfrm>
                <a:off x="1406286" y="341445"/>
                <a:ext cx="193320" cy="161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72CB3B-F9FA-58AD-FA38-92144EFA9C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97303" y="332445"/>
                  <a:ext cx="210927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A7FE7A-9A26-B500-2554-C12810090A37}"/>
                    </a:ext>
                  </a:extLst>
                </p14:cNvPr>
                <p14:cNvContentPartPr/>
                <p14:nvPr/>
              </p14:nvContentPartPr>
              <p14:xfrm>
                <a:off x="1678446" y="281685"/>
                <a:ext cx="299160" cy="183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A7FE7A-9A26-B500-2554-C12810090A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69457" y="272685"/>
                  <a:ext cx="316779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1993320-D24D-61AC-CD0E-EBBD5946239E}"/>
                    </a:ext>
                  </a:extLst>
                </p14:cNvPr>
                <p14:cNvContentPartPr/>
                <p14:nvPr/>
              </p14:nvContentPartPr>
              <p14:xfrm>
                <a:off x="1896246" y="481485"/>
                <a:ext cx="118800" cy="14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1993320-D24D-61AC-CD0E-EBBD594623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87246" y="472485"/>
                  <a:ext cx="136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D33BB7-147D-D943-4ECD-386CA57AAE13}"/>
                    </a:ext>
                  </a:extLst>
                </p14:cNvPr>
                <p14:cNvContentPartPr/>
                <p14:nvPr/>
              </p14:nvContentPartPr>
              <p14:xfrm>
                <a:off x="2052126" y="206805"/>
                <a:ext cx="104040" cy="77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D33BB7-147D-D943-4ECD-386CA57AAE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3126" y="197805"/>
                  <a:ext cx="121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FE77CFC-74D9-566E-3507-BC4726B65573}"/>
                    </a:ext>
                  </a:extLst>
                </p14:cNvPr>
                <p14:cNvContentPartPr/>
                <p14:nvPr/>
              </p14:nvContentPartPr>
              <p14:xfrm>
                <a:off x="2183526" y="138405"/>
                <a:ext cx="114480" cy="498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FE77CFC-74D9-566E-3507-BC4726B655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4498" y="129411"/>
                  <a:ext cx="132176" cy="515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D8CE86-3169-11E8-190E-8E363E895F35}"/>
                    </a:ext>
                  </a:extLst>
                </p14:cNvPr>
                <p14:cNvContentPartPr/>
                <p14:nvPr/>
              </p14:nvContentPartPr>
              <p14:xfrm>
                <a:off x="2551806" y="313005"/>
                <a:ext cx="201240" cy="25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D8CE86-3169-11E8-190E-8E363E895F3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42806" y="304132"/>
                  <a:ext cx="218880" cy="42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628B7B-2FBF-F594-330E-A9C5ADC6A3A1}"/>
                    </a:ext>
                  </a:extLst>
                </p14:cNvPr>
                <p14:cNvContentPartPr/>
                <p14:nvPr/>
              </p14:nvContentPartPr>
              <p14:xfrm>
                <a:off x="2545326" y="440085"/>
                <a:ext cx="184320" cy="10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628B7B-2FBF-F594-330E-A9C5ADC6A3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36308" y="431085"/>
                  <a:ext cx="201995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CECA90-6B60-0428-EDCD-42804DA4A84E}"/>
              </a:ext>
            </a:extLst>
          </p:cNvPr>
          <p:cNvGrpSpPr/>
          <p:nvPr/>
        </p:nvGrpSpPr>
        <p:grpSpPr>
          <a:xfrm>
            <a:off x="2963286" y="140565"/>
            <a:ext cx="1583640" cy="1210680"/>
            <a:chOff x="2963286" y="140565"/>
            <a:chExt cx="1583640" cy="12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23B83B-6002-F4F6-DA52-9E796B9D7B61}"/>
                    </a:ext>
                  </a:extLst>
                </p14:cNvPr>
                <p14:cNvContentPartPr/>
                <p14:nvPr/>
              </p14:nvContentPartPr>
              <p14:xfrm>
                <a:off x="3274326" y="267645"/>
                <a:ext cx="7920" cy="204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23B83B-6002-F4F6-DA52-9E796B9D7B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65686" y="258645"/>
                  <a:ext cx="25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74A041-1072-4132-A317-C0532CC32BF0}"/>
                    </a:ext>
                  </a:extLst>
                </p14:cNvPr>
                <p14:cNvContentPartPr/>
                <p14:nvPr/>
              </p14:nvContentPartPr>
              <p14:xfrm>
                <a:off x="3117006" y="476805"/>
                <a:ext cx="298080" cy="83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74A041-1072-4132-A317-C0532CC32B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08366" y="467805"/>
                  <a:ext cx="315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11F197-5682-964A-0B43-95936290BE32}"/>
                    </a:ext>
                  </a:extLst>
                </p14:cNvPr>
                <p14:cNvContentPartPr/>
                <p14:nvPr/>
              </p14:nvContentPartPr>
              <p14:xfrm>
                <a:off x="3246246" y="584445"/>
                <a:ext cx="168120" cy="150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11F197-5682-964A-0B43-95936290BE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37246" y="575445"/>
                  <a:ext cx="185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4C6880-D63F-3EF3-9895-E8D53A78D9AB}"/>
                    </a:ext>
                  </a:extLst>
                </p14:cNvPr>
                <p14:cNvContentPartPr/>
                <p14:nvPr/>
              </p14:nvContentPartPr>
              <p14:xfrm>
                <a:off x="3549366" y="448005"/>
                <a:ext cx="234720" cy="133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4C6880-D63F-3EF3-9895-E8D53A78D9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40726" y="439005"/>
                  <a:ext cx="252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2963A5-B0CF-DB1A-2874-422233C81A20}"/>
                    </a:ext>
                  </a:extLst>
                </p14:cNvPr>
                <p14:cNvContentPartPr/>
                <p14:nvPr/>
              </p14:nvContentPartPr>
              <p14:xfrm>
                <a:off x="3867966" y="415245"/>
                <a:ext cx="263880" cy="18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2963A5-B0CF-DB1A-2874-422233C81A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58966" y="406605"/>
                  <a:ext cx="281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9641276-1038-E26F-B4DB-64FCEE19D7E4}"/>
                    </a:ext>
                  </a:extLst>
                </p14:cNvPr>
                <p14:cNvContentPartPr/>
                <p14:nvPr/>
              </p14:nvContentPartPr>
              <p14:xfrm>
                <a:off x="4092246" y="585885"/>
                <a:ext cx="28440" cy="127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9641276-1038-E26F-B4DB-64FCEE19D7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83246" y="577245"/>
                  <a:ext cx="4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9F41A4C-2D79-930C-757E-F91DD8C199E6}"/>
                    </a:ext>
                  </a:extLst>
                </p14:cNvPr>
                <p14:cNvContentPartPr/>
                <p14:nvPr/>
              </p14:nvContentPartPr>
              <p14:xfrm>
                <a:off x="4045806" y="705045"/>
                <a:ext cx="188280" cy="4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9F41A4C-2D79-930C-757E-F91DD8C199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36806" y="696045"/>
                  <a:ext cx="205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70EA69-9369-082B-A309-E2F0974A2997}"/>
                    </a:ext>
                  </a:extLst>
                </p14:cNvPr>
                <p14:cNvContentPartPr/>
                <p14:nvPr/>
              </p14:nvContentPartPr>
              <p14:xfrm>
                <a:off x="4183686" y="270525"/>
                <a:ext cx="162720" cy="7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70EA69-9369-082B-A309-E2F0974A29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74686" y="261885"/>
                  <a:ext cx="1803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69C4E2-0DE2-A4B0-0E25-0EB5F2900D93}"/>
                    </a:ext>
                  </a:extLst>
                </p14:cNvPr>
                <p14:cNvContentPartPr/>
                <p14:nvPr/>
              </p14:nvContentPartPr>
              <p14:xfrm>
                <a:off x="2990646" y="181245"/>
                <a:ext cx="221400" cy="66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69C4E2-0DE2-A4B0-0E25-0EB5F2900D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1646" y="172245"/>
                  <a:ext cx="23904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CE9129C-6104-5D45-33A4-6AE0F3446ABA}"/>
                    </a:ext>
                  </a:extLst>
                </p14:cNvPr>
                <p14:cNvContentPartPr/>
                <p14:nvPr/>
              </p14:nvContentPartPr>
              <p14:xfrm>
                <a:off x="4377366" y="140565"/>
                <a:ext cx="154440" cy="603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CE9129C-6104-5D45-33A4-6AE0F3446A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8366" y="131565"/>
                  <a:ext cx="17208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22DB7E-D2BE-455D-7DAA-AF1188685E65}"/>
                    </a:ext>
                  </a:extLst>
                </p14:cNvPr>
                <p14:cNvContentPartPr/>
                <p14:nvPr/>
              </p14:nvContentPartPr>
              <p14:xfrm>
                <a:off x="2963286" y="817725"/>
                <a:ext cx="158364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22DB7E-D2BE-455D-7DAA-AF1188685E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4286" y="808725"/>
                  <a:ext cx="1601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62D0B2-DE3D-82F2-462F-0BBBAE352AA0}"/>
                    </a:ext>
                  </a:extLst>
                </p14:cNvPr>
                <p14:cNvContentPartPr/>
                <p14:nvPr/>
              </p14:nvContentPartPr>
              <p14:xfrm>
                <a:off x="3711006" y="957765"/>
                <a:ext cx="279720" cy="393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62D0B2-DE3D-82F2-462F-0BBBAE352AA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02006" y="948765"/>
                  <a:ext cx="29736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002A14-BE37-BBE8-D3D3-B7ED4F4F7175}"/>
              </a:ext>
            </a:extLst>
          </p:cNvPr>
          <p:cNvGrpSpPr/>
          <p:nvPr/>
        </p:nvGrpSpPr>
        <p:grpSpPr>
          <a:xfrm>
            <a:off x="4873086" y="427485"/>
            <a:ext cx="668520" cy="385920"/>
            <a:chOff x="4873086" y="427485"/>
            <a:chExt cx="6685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5DCD3-DEB6-7944-3152-D9CF07350432}"/>
                    </a:ext>
                  </a:extLst>
                </p14:cNvPr>
                <p14:cNvContentPartPr/>
                <p14:nvPr/>
              </p14:nvContentPartPr>
              <p14:xfrm>
                <a:off x="4873086" y="480765"/>
                <a:ext cx="270720" cy="332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5DCD3-DEB6-7944-3152-D9CF0735043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64086" y="471765"/>
                  <a:ext cx="288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767675-C93D-60AA-5010-B8CA3F09EC20}"/>
                    </a:ext>
                  </a:extLst>
                </p14:cNvPr>
                <p14:cNvContentPartPr/>
                <p14:nvPr/>
              </p14:nvContentPartPr>
              <p14:xfrm>
                <a:off x="5264406" y="427485"/>
                <a:ext cx="277200" cy="378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767675-C93D-60AA-5010-B8CA3F09EC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55766" y="418485"/>
                  <a:ext cx="294840" cy="39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8FECC8-0D98-D36E-9978-CF1B183C33DE}"/>
              </a:ext>
            </a:extLst>
          </p:cNvPr>
          <p:cNvGrpSpPr/>
          <p:nvPr/>
        </p:nvGrpSpPr>
        <p:grpSpPr>
          <a:xfrm>
            <a:off x="7592526" y="379245"/>
            <a:ext cx="1177920" cy="483480"/>
            <a:chOff x="7592526" y="379245"/>
            <a:chExt cx="117792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9DD1E59-9A57-2315-BB03-BB97479C81B3}"/>
                    </a:ext>
                  </a:extLst>
                </p14:cNvPr>
                <p14:cNvContentPartPr/>
                <p14:nvPr/>
              </p14:nvContentPartPr>
              <p14:xfrm>
                <a:off x="7725006" y="400845"/>
                <a:ext cx="21240" cy="204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9DD1E59-9A57-2315-BB03-BB97479C81B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16366" y="392205"/>
                  <a:ext cx="38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D4EE23-5460-9E93-01A5-7EEC3D294336}"/>
                    </a:ext>
                  </a:extLst>
                </p14:cNvPr>
                <p14:cNvContentPartPr/>
                <p14:nvPr/>
              </p14:nvContentPartPr>
              <p14:xfrm>
                <a:off x="7592526" y="636285"/>
                <a:ext cx="221400" cy="23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D4EE23-5460-9E93-01A5-7EEC3D29433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3886" y="627285"/>
                  <a:ext cx="239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5B2CC0-B289-7F03-1A46-A85AB87A3AC4}"/>
                    </a:ext>
                  </a:extLst>
                </p14:cNvPr>
                <p14:cNvContentPartPr/>
                <p14:nvPr/>
              </p14:nvContentPartPr>
              <p14:xfrm>
                <a:off x="7638246" y="743565"/>
                <a:ext cx="229680" cy="119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5B2CC0-B289-7F03-1A46-A85AB87A3A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629606" y="734925"/>
                  <a:ext cx="247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460166-62AB-A1DD-0EB4-A2C3EB186EAD}"/>
                    </a:ext>
                  </a:extLst>
                </p14:cNvPr>
                <p14:cNvContentPartPr/>
                <p14:nvPr/>
              </p14:nvContentPartPr>
              <p14:xfrm>
                <a:off x="7938846" y="591645"/>
                <a:ext cx="228240" cy="138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460166-62AB-A1DD-0EB4-A2C3EB186E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29846" y="583005"/>
                  <a:ext cx="245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FCBEC8-CCD2-8378-EF99-F77558EE2C59}"/>
                    </a:ext>
                  </a:extLst>
                </p14:cNvPr>
                <p14:cNvContentPartPr/>
                <p14:nvPr/>
              </p14:nvContentPartPr>
              <p14:xfrm>
                <a:off x="8287686" y="520725"/>
                <a:ext cx="298440" cy="198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FCBEC8-CCD2-8378-EF99-F77558EE2C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78686" y="512085"/>
                  <a:ext cx="316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893EB2-718A-74FE-F319-3BBD79C9B799}"/>
                    </a:ext>
                  </a:extLst>
                </p14:cNvPr>
                <p14:cNvContentPartPr/>
                <p14:nvPr/>
              </p14:nvContentPartPr>
              <p14:xfrm>
                <a:off x="8562726" y="684525"/>
                <a:ext cx="181080" cy="149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893EB2-718A-74FE-F319-3BBD79C9B7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3726" y="675885"/>
                  <a:ext cx="198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1B82540-C453-0576-F252-2C3238CD200C}"/>
                    </a:ext>
                  </a:extLst>
                </p14:cNvPr>
                <p14:cNvContentPartPr/>
                <p14:nvPr/>
              </p14:nvContentPartPr>
              <p14:xfrm>
                <a:off x="8630766" y="379245"/>
                <a:ext cx="139680" cy="13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1B82540-C453-0576-F252-2C3238CD200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22126" y="370605"/>
                  <a:ext cx="1573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815D7DA-1896-8C93-8FEB-BDD99E9F9009}"/>
              </a:ext>
            </a:extLst>
          </p:cNvPr>
          <p:cNvGrpSpPr/>
          <p:nvPr/>
        </p:nvGrpSpPr>
        <p:grpSpPr>
          <a:xfrm>
            <a:off x="9238806" y="311925"/>
            <a:ext cx="1398240" cy="532440"/>
            <a:chOff x="9238806" y="311925"/>
            <a:chExt cx="13982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AF76F3F-BAEA-18DD-CDEE-C6656DDE28E9}"/>
                    </a:ext>
                  </a:extLst>
                </p14:cNvPr>
                <p14:cNvContentPartPr/>
                <p14:nvPr/>
              </p14:nvContentPartPr>
              <p14:xfrm>
                <a:off x="9238806" y="611445"/>
                <a:ext cx="234720" cy="1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AF76F3F-BAEA-18DD-CDEE-C6656DDE28E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30166" y="602445"/>
                  <a:ext cx="252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09E5F85-41D5-3921-0817-22974E0ABA46}"/>
                    </a:ext>
                  </a:extLst>
                </p14:cNvPr>
                <p14:cNvContentPartPr/>
                <p14:nvPr/>
              </p14:nvContentPartPr>
              <p14:xfrm>
                <a:off x="9267246" y="679485"/>
                <a:ext cx="293400" cy="3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09E5F85-41D5-3921-0817-22974E0ABA4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58246" y="670845"/>
                  <a:ext cx="311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CAF5FC5-3A13-B890-FFE3-17BDA7C13638}"/>
                    </a:ext>
                  </a:extLst>
                </p14:cNvPr>
                <p14:cNvContentPartPr/>
                <p14:nvPr/>
              </p14:nvContentPartPr>
              <p14:xfrm>
                <a:off x="9627606" y="520005"/>
                <a:ext cx="498240" cy="32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CAF5FC5-3A13-B890-FFE3-17BDA7C1363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18966" y="511365"/>
                  <a:ext cx="5158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93DC59C-883D-2890-AF24-FD9A0A5993AC}"/>
                    </a:ext>
                  </a:extLst>
                </p14:cNvPr>
                <p14:cNvContentPartPr/>
                <p14:nvPr/>
              </p14:nvContentPartPr>
              <p14:xfrm>
                <a:off x="10328886" y="311925"/>
                <a:ext cx="308160" cy="338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93DC59C-883D-2890-AF24-FD9A0A5993A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20246" y="303285"/>
                  <a:ext cx="325800" cy="35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8C3659-D443-098A-7211-1B14BB2C9FCE}"/>
              </a:ext>
            </a:extLst>
          </p:cNvPr>
          <p:cNvGrpSpPr/>
          <p:nvPr/>
        </p:nvGrpSpPr>
        <p:grpSpPr>
          <a:xfrm>
            <a:off x="2645406" y="1683885"/>
            <a:ext cx="1760400" cy="475560"/>
            <a:chOff x="2645406" y="1683885"/>
            <a:chExt cx="1760400" cy="47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6EF175-EBDA-5328-E3E8-036FD6C30B7E}"/>
                    </a:ext>
                  </a:extLst>
                </p14:cNvPr>
                <p14:cNvContentPartPr/>
                <p14:nvPr/>
              </p14:nvContentPartPr>
              <p14:xfrm>
                <a:off x="2645406" y="1849485"/>
                <a:ext cx="353880" cy="3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6EF175-EBDA-5328-E3E8-036FD6C30B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36766" y="1840845"/>
                  <a:ext cx="371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726753B-39B0-C5EA-30E0-3A3C3AE6738A}"/>
                    </a:ext>
                  </a:extLst>
                </p14:cNvPr>
                <p14:cNvContentPartPr/>
                <p14:nvPr/>
              </p14:nvContentPartPr>
              <p14:xfrm>
                <a:off x="2727486" y="1980165"/>
                <a:ext cx="28224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726753B-39B0-C5EA-30E0-3A3C3AE6738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18486" y="1971165"/>
                  <a:ext cx="29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4BA649-0E32-188A-B35D-F0D200ABDDF5}"/>
                    </a:ext>
                  </a:extLst>
                </p14:cNvPr>
                <p14:cNvContentPartPr/>
                <p14:nvPr/>
              </p14:nvContentPartPr>
              <p14:xfrm>
                <a:off x="3173526" y="1792965"/>
                <a:ext cx="458640" cy="366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4BA649-0E32-188A-B35D-F0D200ABDD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64886" y="1783965"/>
                  <a:ext cx="4762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165A90C-5E4F-9411-6EBB-9F46D4BCC28D}"/>
                    </a:ext>
                  </a:extLst>
                </p14:cNvPr>
                <p14:cNvContentPartPr/>
                <p14:nvPr/>
              </p14:nvContentPartPr>
              <p14:xfrm>
                <a:off x="3767886" y="1691445"/>
                <a:ext cx="253440" cy="312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165A90C-5E4F-9411-6EBB-9F46D4BCC28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59246" y="1682445"/>
                  <a:ext cx="2710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00B8A3-E0A4-E8B4-EF9C-3B3E79E1259D}"/>
                    </a:ext>
                  </a:extLst>
                </p14:cNvPr>
                <p14:cNvContentPartPr/>
                <p14:nvPr/>
              </p14:nvContentPartPr>
              <p14:xfrm>
                <a:off x="4154886" y="1683885"/>
                <a:ext cx="250920" cy="372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00B8A3-E0A4-E8B4-EF9C-3B3E79E125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46246" y="1675245"/>
                  <a:ext cx="26856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B2A966-AD9C-BBE0-B447-019A073DDFC4}"/>
              </a:ext>
            </a:extLst>
          </p:cNvPr>
          <p:cNvGrpSpPr/>
          <p:nvPr/>
        </p:nvGrpSpPr>
        <p:grpSpPr>
          <a:xfrm>
            <a:off x="858726" y="1719885"/>
            <a:ext cx="1408680" cy="612000"/>
            <a:chOff x="858726" y="1719885"/>
            <a:chExt cx="140868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277D52D-B18E-DB64-3E0F-974FB9339E94}"/>
                    </a:ext>
                  </a:extLst>
                </p14:cNvPr>
                <p14:cNvContentPartPr/>
                <p14:nvPr/>
              </p14:nvContentPartPr>
              <p14:xfrm>
                <a:off x="858726" y="1877925"/>
                <a:ext cx="282240" cy="402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277D52D-B18E-DB64-3E0F-974FB9339E9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086" y="1869285"/>
                  <a:ext cx="299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EA1478-FD88-C901-EFB5-786DD2C5A967}"/>
                    </a:ext>
                  </a:extLst>
                </p14:cNvPr>
                <p14:cNvContentPartPr/>
                <p14:nvPr/>
              </p14:nvContentPartPr>
              <p14:xfrm>
                <a:off x="1216926" y="1719885"/>
                <a:ext cx="142560" cy="612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EA1478-FD88-C901-EFB5-786DD2C5A9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7926" y="1711245"/>
                  <a:ext cx="16020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947083-94B0-9CC4-9867-5883EFB5CAAF}"/>
                    </a:ext>
                  </a:extLst>
                </p14:cNvPr>
                <p14:cNvContentPartPr/>
                <p14:nvPr/>
              </p14:nvContentPartPr>
              <p14:xfrm>
                <a:off x="1397646" y="1975845"/>
                <a:ext cx="314280" cy="257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947083-94B0-9CC4-9867-5883EFB5CA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88646" y="1967205"/>
                  <a:ext cx="33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C954C3-6178-ED9C-210A-9827C16E5732}"/>
                    </a:ext>
                  </a:extLst>
                </p14:cNvPr>
                <p14:cNvContentPartPr/>
                <p14:nvPr/>
              </p14:nvContentPartPr>
              <p14:xfrm>
                <a:off x="1779606" y="1835805"/>
                <a:ext cx="242280" cy="331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C954C3-6178-ED9C-210A-9827C16E57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70606" y="1826805"/>
                  <a:ext cx="2599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76C1CAF-28C1-3D0B-87FF-584615F70273}"/>
                    </a:ext>
                  </a:extLst>
                </p14:cNvPr>
                <p14:cNvContentPartPr/>
                <p14:nvPr/>
              </p14:nvContentPartPr>
              <p14:xfrm>
                <a:off x="2079846" y="1730685"/>
                <a:ext cx="187560" cy="593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76C1CAF-28C1-3D0B-87FF-584615F702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070846" y="1722045"/>
                  <a:ext cx="205200" cy="61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EEEB5E2-8500-A65D-F89C-9589791AE124}"/>
                  </a:ext>
                </a:extLst>
              </p14:cNvPr>
              <p14:cNvContentPartPr/>
              <p14:nvPr/>
            </p14:nvContentPartPr>
            <p14:xfrm>
              <a:off x="673326" y="2881605"/>
              <a:ext cx="267120" cy="432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EEEB5E2-8500-A65D-F89C-9589791AE12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4686" y="2872965"/>
                <a:ext cx="284760" cy="44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6B17E187-9A8E-8508-1BEA-B09E55EBF30D}"/>
              </a:ext>
            </a:extLst>
          </p:cNvPr>
          <p:cNvGrpSpPr/>
          <p:nvPr/>
        </p:nvGrpSpPr>
        <p:grpSpPr>
          <a:xfrm>
            <a:off x="1051326" y="2610885"/>
            <a:ext cx="3709080" cy="820080"/>
            <a:chOff x="1051326" y="2610885"/>
            <a:chExt cx="370908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B6ED892-A3AD-F99D-8702-198CA71533BE}"/>
                    </a:ext>
                  </a:extLst>
                </p14:cNvPr>
                <p14:cNvContentPartPr/>
                <p14:nvPr/>
              </p14:nvContentPartPr>
              <p14:xfrm>
                <a:off x="1051326" y="2865405"/>
                <a:ext cx="293400" cy="387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B6ED892-A3AD-F99D-8702-198CA71533B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686" y="2856405"/>
                  <a:ext cx="3110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6541724-3446-01D9-567D-16BEA028ABE5}"/>
                    </a:ext>
                  </a:extLst>
                </p14:cNvPr>
                <p14:cNvContentPartPr/>
                <p14:nvPr/>
              </p14:nvContentPartPr>
              <p14:xfrm>
                <a:off x="1293966" y="3068805"/>
                <a:ext cx="376560" cy="36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6541724-3446-01D9-567D-16BEA028ABE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284966" y="3060165"/>
                  <a:ext cx="394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B1711CA-FDDB-C957-46CB-E2FBFB0F8A29}"/>
                    </a:ext>
                  </a:extLst>
                </p14:cNvPr>
                <p14:cNvContentPartPr/>
                <p14:nvPr/>
              </p14:nvContentPartPr>
              <p14:xfrm>
                <a:off x="1879326" y="3157725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B1711CA-FDDB-C957-46CB-E2FBFB0F8A2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70686" y="3149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6122AC-0151-677F-FC53-5642186ED15C}"/>
                    </a:ext>
                  </a:extLst>
                </p14:cNvPr>
                <p14:cNvContentPartPr/>
                <p14:nvPr/>
              </p14:nvContentPartPr>
              <p14:xfrm>
                <a:off x="1869966" y="3040365"/>
                <a:ext cx="248040" cy="4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6122AC-0151-677F-FC53-5642186ED15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60966" y="3031365"/>
                  <a:ext cx="265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DA646ED-2636-DE68-A2A3-67E4241D5100}"/>
                    </a:ext>
                  </a:extLst>
                </p14:cNvPr>
                <p14:cNvContentPartPr/>
                <p14:nvPr/>
              </p14:nvContentPartPr>
              <p14:xfrm>
                <a:off x="2033766" y="2937405"/>
                <a:ext cx="17640" cy="250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DA646ED-2636-DE68-A2A3-67E4241D510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24766" y="2928405"/>
                  <a:ext cx="35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F0CEBB2-C4F3-4345-1FAC-8812A82C4F23}"/>
                    </a:ext>
                  </a:extLst>
                </p14:cNvPr>
                <p14:cNvContentPartPr/>
                <p14:nvPr/>
              </p14:nvContentPartPr>
              <p14:xfrm>
                <a:off x="2126646" y="3011205"/>
                <a:ext cx="343800" cy="337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F0CEBB2-C4F3-4345-1FAC-8812A82C4F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18006" y="3002565"/>
                  <a:ext cx="361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6C24B00-D019-60FD-DA6C-32A689400F43}"/>
                    </a:ext>
                  </a:extLst>
                </p14:cNvPr>
                <p14:cNvContentPartPr/>
                <p14:nvPr/>
              </p14:nvContentPartPr>
              <p14:xfrm>
                <a:off x="2548206" y="2882685"/>
                <a:ext cx="178200" cy="30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6C24B00-D019-60FD-DA6C-32A689400F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9566" y="2874045"/>
                  <a:ext cx="195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C62369-AF3D-D315-67D5-EF26BC9D0034}"/>
                    </a:ext>
                  </a:extLst>
                </p14:cNvPr>
                <p14:cNvContentPartPr/>
                <p14:nvPr/>
              </p14:nvContentPartPr>
              <p14:xfrm>
                <a:off x="2779326" y="2838405"/>
                <a:ext cx="239760" cy="339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C62369-AF3D-D315-67D5-EF26BC9D00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70686" y="2829405"/>
                  <a:ext cx="25740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F6F620C-E99A-3950-35A0-E14E207B5E65}"/>
                    </a:ext>
                  </a:extLst>
                </p14:cNvPr>
                <p14:cNvContentPartPr/>
                <p14:nvPr/>
              </p14:nvContentPartPr>
              <p14:xfrm>
                <a:off x="3197646" y="2948205"/>
                <a:ext cx="257040" cy="1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F6F620C-E99A-3950-35A0-E14E207B5E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88646" y="2939205"/>
                  <a:ext cx="27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B0C0E4-E3D6-2A69-7D3C-F405BD0293EC}"/>
                    </a:ext>
                  </a:extLst>
                </p14:cNvPr>
                <p14:cNvContentPartPr/>
                <p14:nvPr/>
              </p14:nvContentPartPr>
              <p14:xfrm>
                <a:off x="3202686" y="3063405"/>
                <a:ext cx="270360" cy="3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B0C0E4-E3D6-2A69-7D3C-F405BD0293E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93686" y="3054765"/>
                  <a:ext cx="288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955596B-1335-9D88-F979-1CB1BF9399F5}"/>
                    </a:ext>
                  </a:extLst>
                </p14:cNvPr>
                <p14:cNvContentPartPr/>
                <p14:nvPr/>
              </p14:nvContentPartPr>
              <p14:xfrm>
                <a:off x="3458646" y="2879085"/>
                <a:ext cx="426960" cy="367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955596B-1335-9D88-F979-1CB1BF9399F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50006" y="2870085"/>
                  <a:ext cx="444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A04D67-CECB-B6B3-0C80-C93606354E5C}"/>
                    </a:ext>
                  </a:extLst>
                </p14:cNvPr>
                <p14:cNvContentPartPr/>
                <p14:nvPr/>
              </p14:nvContentPartPr>
              <p14:xfrm>
                <a:off x="4008006" y="2680725"/>
                <a:ext cx="255600" cy="337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A04D67-CECB-B6B3-0C80-C93606354E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99366" y="2671725"/>
                  <a:ext cx="2732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AE47943-1D59-72A2-5345-7CB3C7DCF247}"/>
                    </a:ext>
                  </a:extLst>
                </p14:cNvPr>
                <p14:cNvContentPartPr/>
                <p14:nvPr/>
              </p14:nvContentPartPr>
              <p14:xfrm>
                <a:off x="4373766" y="2610885"/>
                <a:ext cx="386640" cy="382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AE47943-1D59-72A2-5345-7CB3C7DCF24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64766" y="2602245"/>
                  <a:ext cx="40428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8C1A2A8-DB02-84BE-EF0C-541810222100}"/>
              </a:ext>
            </a:extLst>
          </p:cNvPr>
          <p:cNvGrpSpPr/>
          <p:nvPr/>
        </p:nvGrpSpPr>
        <p:grpSpPr>
          <a:xfrm>
            <a:off x="2640726" y="3610245"/>
            <a:ext cx="1713960" cy="650160"/>
            <a:chOff x="2640726" y="3610245"/>
            <a:chExt cx="1713960" cy="65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69FDD18-D9AB-1529-FC4F-68264AFA5BAF}"/>
                    </a:ext>
                  </a:extLst>
                </p14:cNvPr>
                <p14:cNvContentPartPr/>
                <p14:nvPr/>
              </p14:nvContentPartPr>
              <p14:xfrm>
                <a:off x="2640726" y="3644445"/>
                <a:ext cx="281160" cy="40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69FDD18-D9AB-1529-FC4F-68264AFA5B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32086" y="3635445"/>
                  <a:ext cx="2988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68787FA-256B-216B-5B06-53AFBF5E7FC6}"/>
                    </a:ext>
                  </a:extLst>
                </p14:cNvPr>
                <p14:cNvContentPartPr/>
                <p14:nvPr/>
              </p14:nvContentPartPr>
              <p14:xfrm>
                <a:off x="2908926" y="3869085"/>
                <a:ext cx="484920" cy="391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68787FA-256B-216B-5B06-53AFBF5E7FC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899926" y="3860085"/>
                  <a:ext cx="5025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938C7E4-F6A4-08D6-965C-A65B7A745439}"/>
                    </a:ext>
                  </a:extLst>
                </p14:cNvPr>
                <p14:cNvContentPartPr/>
                <p14:nvPr/>
              </p14:nvContentPartPr>
              <p14:xfrm>
                <a:off x="3612726" y="3823725"/>
                <a:ext cx="191160" cy="12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938C7E4-F6A4-08D6-965C-A65B7A74543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3726" y="3814725"/>
                  <a:ext cx="20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356C159-1672-F7B1-8DA0-22722F9B1194}"/>
                    </a:ext>
                  </a:extLst>
                </p14:cNvPr>
                <p14:cNvContentPartPr/>
                <p14:nvPr/>
              </p14:nvContentPartPr>
              <p14:xfrm>
                <a:off x="3607326" y="3924885"/>
                <a:ext cx="234000" cy="23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356C159-1672-F7B1-8DA0-22722F9B11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98686" y="3916245"/>
                  <a:ext cx="251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7F3987-C98D-FC0B-4302-70F2D20A8386}"/>
                    </a:ext>
                  </a:extLst>
                </p14:cNvPr>
                <p14:cNvContentPartPr/>
                <p14:nvPr/>
              </p14:nvContentPartPr>
              <p14:xfrm>
                <a:off x="3990006" y="3610245"/>
                <a:ext cx="364680" cy="388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7F3987-C98D-FC0B-4302-70F2D20A838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81006" y="3601605"/>
                  <a:ext cx="38232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50ADD93-E484-38C4-29FD-043D7FA832E1}"/>
              </a:ext>
            </a:extLst>
          </p:cNvPr>
          <p:cNvGrpSpPr/>
          <p:nvPr/>
        </p:nvGrpSpPr>
        <p:grpSpPr>
          <a:xfrm>
            <a:off x="5739606" y="2006085"/>
            <a:ext cx="5951880" cy="1069920"/>
            <a:chOff x="5739606" y="2006085"/>
            <a:chExt cx="5951880" cy="10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5F31169-12DE-BA25-ED83-9D3CCB1D138A}"/>
                    </a:ext>
                  </a:extLst>
                </p14:cNvPr>
                <p14:cNvContentPartPr/>
                <p14:nvPr/>
              </p14:nvContentPartPr>
              <p14:xfrm>
                <a:off x="5739606" y="2298405"/>
                <a:ext cx="1640880" cy="777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5F31169-12DE-BA25-ED83-9D3CCB1D138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30966" y="2289765"/>
                  <a:ext cx="165852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93DCBD4-3F72-CFC2-9D62-84828BBB76A7}"/>
                    </a:ext>
                  </a:extLst>
                </p14:cNvPr>
                <p14:cNvContentPartPr/>
                <p14:nvPr/>
              </p14:nvContentPartPr>
              <p14:xfrm>
                <a:off x="7062966" y="2462565"/>
                <a:ext cx="203760" cy="30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93DCBD4-3F72-CFC2-9D62-84828BBB76A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54326" y="2453565"/>
                  <a:ext cx="221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2C5802-0371-B0CF-DAC8-4C866AF48A8D}"/>
                    </a:ext>
                  </a:extLst>
                </p14:cNvPr>
                <p14:cNvContentPartPr/>
                <p14:nvPr/>
              </p14:nvContentPartPr>
              <p14:xfrm>
                <a:off x="7496766" y="2186805"/>
                <a:ext cx="826560" cy="539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2C5802-0371-B0CF-DAC8-4C866AF48A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88126" y="2177805"/>
                  <a:ext cx="8442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59E2CD-809D-927D-FFF4-A3CE0EF6E56E}"/>
                    </a:ext>
                  </a:extLst>
                </p14:cNvPr>
                <p14:cNvContentPartPr/>
                <p14:nvPr/>
              </p14:nvContentPartPr>
              <p14:xfrm>
                <a:off x="8503686" y="2285805"/>
                <a:ext cx="292320" cy="558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59E2CD-809D-927D-FFF4-A3CE0EF6E5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495046" y="2277165"/>
                  <a:ext cx="30996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4A067C2-0011-A382-A550-64C2F78893B0}"/>
                    </a:ext>
                  </a:extLst>
                </p14:cNvPr>
                <p14:cNvContentPartPr/>
                <p14:nvPr/>
              </p14:nvContentPartPr>
              <p14:xfrm>
                <a:off x="9010206" y="2006085"/>
                <a:ext cx="2681280" cy="813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4A067C2-0011-A382-A550-64C2F78893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01566" y="1997445"/>
                  <a:ext cx="269892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573331F-2DEF-B405-294A-81791C47C9CC}"/>
                    </a:ext>
                  </a:extLst>
                </p14:cNvPr>
                <p14:cNvContentPartPr/>
                <p14:nvPr/>
              </p14:nvContentPartPr>
              <p14:xfrm>
                <a:off x="11359566" y="2260245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573331F-2DEF-B405-294A-81791C47C9C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50566" y="2251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0013AB-C6A7-5CA9-F71F-557E7397453D}"/>
                    </a:ext>
                  </a:extLst>
                </p14:cNvPr>
                <p14:cNvContentPartPr/>
                <p14:nvPr/>
              </p14:nvContentPartPr>
              <p14:xfrm>
                <a:off x="10984446" y="2220645"/>
                <a:ext cx="313200" cy="14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0013AB-C6A7-5CA9-F71F-557E739745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975446" y="2211645"/>
                  <a:ext cx="330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A98960-19DF-2DD4-F186-E7D5BB508D60}"/>
                    </a:ext>
                  </a:extLst>
                </p14:cNvPr>
                <p14:cNvContentPartPr/>
                <p14:nvPr/>
              </p14:nvContentPartPr>
              <p14:xfrm>
                <a:off x="10729926" y="2334405"/>
                <a:ext cx="11880" cy="46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A98960-19DF-2DD4-F186-E7D5BB508D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720926" y="2325765"/>
                  <a:ext cx="29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B92ECF-B0C5-9E5A-7C17-485E71C73D67}"/>
                    </a:ext>
                  </a:extLst>
                </p14:cNvPr>
                <p14:cNvContentPartPr/>
                <p14:nvPr/>
              </p14:nvContentPartPr>
              <p14:xfrm>
                <a:off x="10360566" y="2209485"/>
                <a:ext cx="372960" cy="6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B92ECF-B0C5-9E5A-7C17-485E71C73D6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51566" y="2200845"/>
                  <a:ext cx="39060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12A7120-5990-E043-70F4-E3019BF2D498}"/>
                  </a:ext>
                </a:extLst>
              </p14:cNvPr>
              <p14:cNvContentPartPr/>
              <p14:nvPr/>
            </p14:nvContentPartPr>
            <p14:xfrm>
              <a:off x="9481806" y="2327205"/>
              <a:ext cx="28800" cy="234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12A7120-5990-E043-70F4-E3019BF2D498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473166" y="2318205"/>
                <a:ext cx="464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4BF5257-AAB1-7A6B-AFD9-B952BB92E545}"/>
                  </a:ext>
                </a:extLst>
              </p14:cNvPr>
              <p14:cNvContentPartPr/>
              <p14:nvPr/>
            </p14:nvContentPartPr>
            <p14:xfrm>
              <a:off x="2335806" y="3350685"/>
              <a:ext cx="2192760" cy="12362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4BF5257-AAB1-7A6B-AFD9-B952BB92E54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26806" y="3342045"/>
                <a:ext cx="2210400" cy="12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E942A7D-7757-61B6-7FFE-DA470D9BE485}"/>
              </a:ext>
            </a:extLst>
          </p:cNvPr>
          <p:cNvGrpSpPr/>
          <p:nvPr/>
        </p:nvGrpSpPr>
        <p:grpSpPr>
          <a:xfrm>
            <a:off x="718326" y="4612125"/>
            <a:ext cx="8500320" cy="927360"/>
            <a:chOff x="718326" y="4612125"/>
            <a:chExt cx="8500320" cy="92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2CC5BBE-4D25-C485-3DBC-4A3AD68445F8}"/>
                    </a:ext>
                  </a:extLst>
                </p14:cNvPr>
                <p14:cNvContentPartPr/>
                <p14:nvPr/>
              </p14:nvContentPartPr>
              <p14:xfrm>
                <a:off x="718326" y="4870245"/>
                <a:ext cx="1441080" cy="669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2CC5BBE-4D25-C485-3DBC-4A3AD68445F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9326" y="4861245"/>
                  <a:ext cx="14587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366AE19-5DD9-BA87-E39F-0A86682C04B5}"/>
                    </a:ext>
                  </a:extLst>
                </p14:cNvPr>
                <p14:cNvContentPartPr/>
                <p14:nvPr/>
              </p14:nvContentPartPr>
              <p14:xfrm>
                <a:off x="2050686" y="5034045"/>
                <a:ext cx="360" cy="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366AE19-5DD9-BA87-E39F-0A86682C04B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41686" y="50250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7C8964-ED3F-887D-5DB7-FC90F1CB0235}"/>
                    </a:ext>
                  </a:extLst>
                </p14:cNvPr>
                <p14:cNvContentPartPr/>
                <p14:nvPr/>
              </p14:nvContentPartPr>
              <p14:xfrm>
                <a:off x="1695726" y="4935765"/>
                <a:ext cx="369000" cy="18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7C8964-ED3F-887D-5DB7-FC90F1CB02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687086" y="4927125"/>
                  <a:ext cx="38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099813-F15E-F248-52C4-12B887097CB3}"/>
                    </a:ext>
                  </a:extLst>
                </p14:cNvPr>
                <p14:cNvContentPartPr/>
                <p14:nvPr/>
              </p14:nvContentPartPr>
              <p14:xfrm>
                <a:off x="2421126" y="4814445"/>
                <a:ext cx="1593000" cy="50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099813-F15E-F248-52C4-12B887097C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12486" y="4805445"/>
                  <a:ext cx="16106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96F5469-F361-370F-7ECA-D84DA956F057}"/>
                    </a:ext>
                  </a:extLst>
                </p14:cNvPr>
                <p14:cNvContentPartPr/>
                <p14:nvPr/>
              </p14:nvContentPartPr>
              <p14:xfrm>
                <a:off x="3764286" y="4962045"/>
                <a:ext cx="259920" cy="30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96F5469-F361-370F-7ECA-D84DA956F05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55286" y="4953405"/>
                  <a:ext cx="277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34E439F-5E98-75C2-4BF7-6DED7B04C0A1}"/>
                    </a:ext>
                  </a:extLst>
                </p14:cNvPr>
                <p14:cNvContentPartPr/>
                <p14:nvPr/>
              </p14:nvContentPartPr>
              <p14:xfrm>
                <a:off x="4381686" y="5023245"/>
                <a:ext cx="407160" cy="175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34E439F-5E98-75C2-4BF7-6DED7B04C0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372686" y="5014605"/>
                  <a:ext cx="424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A9DFBA4-1777-3D77-6009-921BBD7D5956}"/>
                    </a:ext>
                  </a:extLst>
                </p14:cNvPr>
                <p14:cNvContentPartPr/>
                <p14:nvPr/>
              </p14:nvContentPartPr>
              <p14:xfrm>
                <a:off x="4517406" y="4946925"/>
                <a:ext cx="29520" cy="23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A9DFBA4-1777-3D77-6009-921BBD7D595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508406" y="4937925"/>
                  <a:ext cx="47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28986DE-2459-AA6D-1B0C-06A52B30CBCD}"/>
                    </a:ext>
                  </a:extLst>
                </p14:cNvPr>
                <p14:cNvContentPartPr/>
                <p14:nvPr/>
              </p14:nvContentPartPr>
              <p14:xfrm>
                <a:off x="5111406" y="4688445"/>
                <a:ext cx="1992960" cy="49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28986DE-2459-AA6D-1B0C-06A52B30CBC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02766" y="4679805"/>
                  <a:ext cx="201060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A6CEEFA-7C07-83CB-568C-8FB8CB8D2013}"/>
                    </a:ext>
                  </a:extLst>
                </p14:cNvPr>
                <p14:cNvContentPartPr/>
                <p14:nvPr/>
              </p14:nvContentPartPr>
              <p14:xfrm>
                <a:off x="6924366" y="4800765"/>
                <a:ext cx="211320" cy="16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A6CEEFA-7C07-83CB-568C-8FB8CB8D201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15726" y="4792125"/>
                  <a:ext cx="228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8A2600-A598-5A60-E524-37CA9908D90B}"/>
                    </a:ext>
                  </a:extLst>
                </p14:cNvPr>
                <p14:cNvContentPartPr/>
                <p14:nvPr/>
              </p14:nvContentPartPr>
              <p14:xfrm>
                <a:off x="6348366" y="4785645"/>
                <a:ext cx="35280" cy="11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8A2600-A598-5A60-E524-37CA9908D9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339726" y="4777005"/>
                  <a:ext cx="52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7CEB3C8-BCFD-6FD5-F816-127C3FDA1BAD}"/>
                    </a:ext>
                  </a:extLst>
                </p14:cNvPr>
                <p14:cNvContentPartPr/>
                <p14:nvPr/>
              </p14:nvContentPartPr>
              <p14:xfrm>
                <a:off x="5275566" y="4851165"/>
                <a:ext cx="65520" cy="63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7CEB3C8-BCFD-6FD5-F816-127C3FDA1BA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266566" y="4842165"/>
                  <a:ext cx="83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66AD42-B48C-4766-BDFA-45DCA68A58D1}"/>
                    </a:ext>
                  </a:extLst>
                </p14:cNvPr>
                <p14:cNvContentPartPr/>
                <p14:nvPr/>
              </p14:nvContentPartPr>
              <p14:xfrm>
                <a:off x="7480926" y="4914165"/>
                <a:ext cx="303120" cy="154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66AD42-B48C-4766-BDFA-45DCA68A58D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472286" y="4905525"/>
                  <a:ext cx="32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19EAE25-07BC-DD65-FF40-6DD10F880329}"/>
                    </a:ext>
                  </a:extLst>
                </p14:cNvPr>
                <p14:cNvContentPartPr/>
                <p14:nvPr/>
              </p14:nvContentPartPr>
              <p14:xfrm>
                <a:off x="7597926" y="4665405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19EAE25-07BC-DD65-FF40-6DD10F88032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88926" y="4656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8881B0C-0681-0338-A7EC-8946BC9E9436}"/>
                    </a:ext>
                  </a:extLst>
                </p14:cNvPr>
                <p14:cNvContentPartPr/>
                <p14:nvPr/>
              </p14:nvContentPartPr>
              <p14:xfrm>
                <a:off x="7978806" y="4612125"/>
                <a:ext cx="1239840" cy="690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8881B0C-0681-0338-A7EC-8946BC9E94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69806" y="4603485"/>
                  <a:ext cx="1257480" cy="70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04C5A3C1-CFF7-555D-E0B4-470F6D8DF70F}"/>
                  </a:ext>
                </a:extLst>
              </p14:cNvPr>
              <p14:cNvContentPartPr/>
              <p14:nvPr/>
            </p14:nvContentPartPr>
            <p14:xfrm>
              <a:off x="9330246" y="5014245"/>
              <a:ext cx="110160" cy="255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04C5A3C1-CFF7-555D-E0B4-470F6D8DF70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321606" y="5005605"/>
                <a:ext cx="12780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3D6AB18-35A8-70D1-C116-D18894E7C6E0}"/>
              </a:ext>
            </a:extLst>
          </p:cNvPr>
          <p:cNvGrpSpPr/>
          <p:nvPr/>
        </p:nvGrpSpPr>
        <p:grpSpPr>
          <a:xfrm>
            <a:off x="9657126" y="4546965"/>
            <a:ext cx="1441440" cy="934200"/>
            <a:chOff x="9657126" y="4546965"/>
            <a:chExt cx="144144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B74963-CE85-7FCC-43CC-19BBA28FBA94}"/>
                    </a:ext>
                  </a:extLst>
                </p14:cNvPr>
                <p14:cNvContentPartPr/>
                <p14:nvPr/>
              </p14:nvContentPartPr>
              <p14:xfrm>
                <a:off x="9657126" y="4624365"/>
                <a:ext cx="1441440" cy="856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B74963-CE85-7FCC-43CC-19BBA28FBA9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48126" y="4615365"/>
                  <a:ext cx="145908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0E7B8D-538C-44F5-D875-01302D5F61E8}"/>
                    </a:ext>
                  </a:extLst>
                </p14:cNvPr>
                <p14:cNvContentPartPr/>
                <p14:nvPr/>
              </p14:nvContentPartPr>
              <p14:xfrm>
                <a:off x="10808766" y="4546965"/>
                <a:ext cx="29520" cy="16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0E7B8D-538C-44F5-D875-01302D5F61E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800126" y="4538325"/>
                  <a:ext cx="4716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88CE1D81-DB69-7FAF-4660-814510FA8942}"/>
                  </a:ext>
                </a:extLst>
              </p14:cNvPr>
              <p14:cNvContentPartPr/>
              <p14:nvPr/>
            </p14:nvContentPartPr>
            <p14:xfrm>
              <a:off x="11430486" y="4808325"/>
              <a:ext cx="265680" cy="3492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88CE1D81-DB69-7FAF-4660-814510FA894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1421846" y="4799685"/>
                <a:ext cx="283320" cy="3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237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B0293F-6E34-14E4-2C4B-8500955101AD}"/>
                  </a:ext>
                </a:extLst>
              </p14:cNvPr>
              <p14:cNvContentPartPr/>
              <p14:nvPr/>
            </p14:nvContentPartPr>
            <p14:xfrm>
              <a:off x="745326" y="295725"/>
              <a:ext cx="384840" cy="284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B0293F-6E34-14E4-2C4B-850095510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6686" y="287085"/>
                <a:ext cx="40248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38622C-4BC6-E146-4A14-1C6CB7D64673}"/>
                  </a:ext>
                </a:extLst>
              </p14:cNvPr>
              <p14:cNvContentPartPr/>
              <p14:nvPr/>
            </p14:nvContentPartPr>
            <p14:xfrm>
              <a:off x="1493406" y="286005"/>
              <a:ext cx="146880" cy="307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38622C-4BC6-E146-4A14-1C6CB7D646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4406" y="277365"/>
                <a:ext cx="16452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76B2316-F66F-F390-8A50-C89A41DEDF96}"/>
                  </a:ext>
                </a:extLst>
              </p14:cNvPr>
              <p14:cNvContentPartPr/>
              <p14:nvPr/>
            </p14:nvContentPartPr>
            <p14:xfrm>
              <a:off x="1931526" y="419205"/>
              <a:ext cx="1557720" cy="220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76B2316-F66F-F390-8A50-C89A41DEDF9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2886" y="410565"/>
                <a:ext cx="1575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C97ED1-56BA-E24E-EB09-6601D331F7C3}"/>
                  </a:ext>
                </a:extLst>
              </p14:cNvPr>
              <p14:cNvContentPartPr/>
              <p14:nvPr/>
            </p14:nvContentPartPr>
            <p14:xfrm>
              <a:off x="2040966" y="314445"/>
              <a:ext cx="69480" cy="38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C97ED1-56BA-E24E-EB09-6601D331F7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32326" y="305445"/>
                <a:ext cx="87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5B7ED38-7620-A1FA-57E7-FF2D71338377}"/>
                  </a:ext>
                </a:extLst>
              </p14:cNvPr>
              <p14:cNvContentPartPr/>
              <p14:nvPr/>
            </p14:nvContentPartPr>
            <p14:xfrm>
              <a:off x="3662766" y="686685"/>
              <a:ext cx="102960" cy="118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5B7ED38-7620-A1FA-57E7-FF2D7133837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3766" y="678045"/>
                <a:ext cx="1206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7AAB7B89-574C-CE26-3E28-E29AAA417516}"/>
              </a:ext>
            </a:extLst>
          </p:cNvPr>
          <p:cNvGrpSpPr/>
          <p:nvPr/>
        </p:nvGrpSpPr>
        <p:grpSpPr>
          <a:xfrm>
            <a:off x="11463606" y="324885"/>
            <a:ext cx="661680" cy="362160"/>
            <a:chOff x="11463606" y="324885"/>
            <a:chExt cx="6616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3F6AA4-D77E-1F53-7603-1D37D1D6498E}"/>
                    </a:ext>
                  </a:extLst>
                </p14:cNvPr>
                <p14:cNvContentPartPr/>
                <p14:nvPr/>
              </p14:nvContentPartPr>
              <p14:xfrm>
                <a:off x="11463606" y="324885"/>
                <a:ext cx="650160" cy="254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3F6AA4-D77E-1F53-7603-1D37D1D649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54606" y="316245"/>
                  <a:ext cx="667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49CE685-ECEE-66CF-B77E-031B79717D30}"/>
                    </a:ext>
                  </a:extLst>
                </p14:cNvPr>
                <p14:cNvContentPartPr/>
                <p14:nvPr/>
              </p14:nvContentPartPr>
              <p14:xfrm>
                <a:off x="11893446" y="367725"/>
                <a:ext cx="231840" cy="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49CE685-ECEE-66CF-B77E-031B79717D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84806" y="358725"/>
                  <a:ext cx="249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70F1FB-4E89-2B0B-4980-4A4BFE15AFFB}"/>
                    </a:ext>
                  </a:extLst>
                </p14:cNvPr>
                <p14:cNvContentPartPr/>
                <p14:nvPr/>
              </p14:nvContentPartPr>
              <p14:xfrm>
                <a:off x="12042126" y="642405"/>
                <a:ext cx="22680" cy="44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70F1FB-4E89-2B0B-4980-4A4BFE15AF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033486" y="633765"/>
                  <a:ext cx="403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265EF3F-2363-9CDD-BED1-6562E9A30577}"/>
                  </a:ext>
                </a:extLst>
              </p14:cNvPr>
              <p14:cNvContentPartPr/>
              <p14:nvPr/>
            </p14:nvContentPartPr>
            <p14:xfrm>
              <a:off x="528966" y="2406765"/>
              <a:ext cx="216360" cy="4543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265EF3F-2363-9CDD-BED1-6562E9A305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0326" y="2398125"/>
                <a:ext cx="23400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0176495-E919-E982-A26B-9BD3B3FBA984}"/>
                  </a:ext>
                </a:extLst>
              </p14:cNvPr>
              <p14:cNvContentPartPr/>
              <p14:nvPr/>
            </p14:nvContentPartPr>
            <p14:xfrm>
              <a:off x="6790806" y="2990325"/>
              <a:ext cx="1373040" cy="467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0176495-E919-E982-A26B-9BD3B3FBA98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82166" y="2981685"/>
                <a:ext cx="1390680" cy="48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4D50086F-69E2-A83E-6F19-206A6347C97F}"/>
              </a:ext>
            </a:extLst>
          </p:cNvPr>
          <p:cNvGrpSpPr/>
          <p:nvPr/>
        </p:nvGrpSpPr>
        <p:grpSpPr>
          <a:xfrm>
            <a:off x="705366" y="1789725"/>
            <a:ext cx="11148840" cy="2153520"/>
            <a:chOff x="705366" y="1789725"/>
            <a:chExt cx="11148840" cy="21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52A02B-7DE3-D6D5-DEB1-C7CBBC86C0B3}"/>
                    </a:ext>
                  </a:extLst>
                </p14:cNvPr>
                <p14:cNvContentPartPr/>
                <p14:nvPr/>
              </p14:nvContentPartPr>
              <p14:xfrm>
                <a:off x="705366" y="2705565"/>
                <a:ext cx="1581120" cy="160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52A02B-7DE3-D6D5-DEB1-C7CBBC86C0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6726" y="2696925"/>
                  <a:ext cx="1598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FB2213-2529-CE18-9820-7234990132F4}"/>
                    </a:ext>
                  </a:extLst>
                </p14:cNvPr>
                <p14:cNvContentPartPr/>
                <p14:nvPr/>
              </p14:nvContentPartPr>
              <p14:xfrm>
                <a:off x="1463526" y="1789725"/>
                <a:ext cx="2664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FB2213-2529-CE18-9820-7234990132F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4886" y="1780725"/>
                  <a:ext cx="44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387948-EA09-6625-1CF7-C4CF34C5887C}"/>
                    </a:ext>
                  </a:extLst>
                </p14:cNvPr>
                <p14:cNvContentPartPr/>
                <p14:nvPr/>
              </p14:nvContentPartPr>
              <p14:xfrm>
                <a:off x="2531286" y="2530605"/>
                <a:ext cx="306720" cy="502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387948-EA09-6625-1CF7-C4CF34C5887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22286" y="2521605"/>
                  <a:ext cx="3243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2EEA0EA-AD2F-FE07-0A2D-1CA0A45DCC2E}"/>
                    </a:ext>
                  </a:extLst>
                </p14:cNvPr>
                <p14:cNvContentPartPr/>
                <p14:nvPr/>
              </p14:nvContentPartPr>
              <p14:xfrm>
                <a:off x="3037806" y="2709165"/>
                <a:ext cx="365040" cy="20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2EEA0EA-AD2F-FE07-0A2D-1CA0A45DCC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29166" y="2700525"/>
                  <a:ext cx="382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B2A3D2-7897-5214-1454-D37B58BBBBB1}"/>
                    </a:ext>
                  </a:extLst>
                </p14:cNvPr>
                <p14:cNvContentPartPr/>
                <p14:nvPr/>
              </p14:nvContentPartPr>
              <p14:xfrm>
                <a:off x="3775446" y="2678565"/>
                <a:ext cx="766080" cy="38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B2A3D2-7897-5214-1454-D37B58BBBBB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66446" y="2669925"/>
                  <a:ext cx="7837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AAAE6B5-AF7D-A67E-26A7-EFC2E7310625}"/>
                    </a:ext>
                  </a:extLst>
                </p14:cNvPr>
                <p14:cNvContentPartPr/>
                <p14:nvPr/>
              </p14:nvContentPartPr>
              <p14:xfrm>
                <a:off x="4888926" y="2421165"/>
                <a:ext cx="1274040" cy="417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AAAE6B5-AF7D-A67E-26A7-EFC2E73106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79926" y="2412525"/>
                  <a:ext cx="129168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4D95049-6126-920E-3176-0BFC934639D7}"/>
                    </a:ext>
                  </a:extLst>
                </p14:cNvPr>
                <p14:cNvContentPartPr/>
                <p14:nvPr/>
              </p14:nvContentPartPr>
              <p14:xfrm>
                <a:off x="8139006" y="2733645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4D95049-6126-920E-3176-0BFC934639D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0006" y="2724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08FA771-F7C6-9A5F-D596-0DB619360D86}"/>
                    </a:ext>
                  </a:extLst>
                </p14:cNvPr>
                <p14:cNvContentPartPr/>
                <p14:nvPr/>
              </p14:nvContentPartPr>
              <p14:xfrm>
                <a:off x="1741806" y="3170325"/>
                <a:ext cx="1532160" cy="626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08FA771-F7C6-9A5F-D596-0DB619360D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33166" y="3161325"/>
                  <a:ext cx="15498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2B6934-A511-6BE0-FB5F-B3D92EB32089}"/>
                    </a:ext>
                  </a:extLst>
                </p14:cNvPr>
                <p14:cNvContentPartPr/>
                <p14:nvPr/>
              </p14:nvContentPartPr>
              <p14:xfrm>
                <a:off x="3227166" y="3343845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2B6934-A511-6BE0-FB5F-B3D92EB320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18526" y="33348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F3BB79-CD67-48FF-B8C8-98835DB930CF}"/>
                    </a:ext>
                  </a:extLst>
                </p14:cNvPr>
                <p14:cNvContentPartPr/>
                <p14:nvPr/>
              </p14:nvContentPartPr>
              <p14:xfrm>
                <a:off x="2795526" y="3317565"/>
                <a:ext cx="377640" cy="4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F3BB79-CD67-48FF-B8C8-98835DB930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86886" y="3308925"/>
                  <a:ext cx="395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A94FF62-761F-9A14-1C5A-03D4070D6AE3}"/>
                    </a:ext>
                  </a:extLst>
                </p14:cNvPr>
                <p14:cNvContentPartPr/>
                <p14:nvPr/>
              </p14:nvContentPartPr>
              <p14:xfrm>
                <a:off x="3480966" y="3140085"/>
                <a:ext cx="752760" cy="55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A94FF62-761F-9A14-1C5A-03D4070D6A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72326" y="3131085"/>
                  <a:ext cx="77040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695E59-E02F-A183-754F-B8D7F67BA039}"/>
                    </a:ext>
                  </a:extLst>
                </p14:cNvPr>
                <p14:cNvContentPartPr/>
                <p14:nvPr/>
              </p14:nvContentPartPr>
              <p14:xfrm>
                <a:off x="4096206" y="3307485"/>
                <a:ext cx="265320" cy="19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695E59-E02F-A183-754F-B8D7F67BA0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87566" y="3298485"/>
                  <a:ext cx="282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8CCC06-2E91-8AA4-D86E-7AC742809A06}"/>
                    </a:ext>
                  </a:extLst>
                </p14:cNvPr>
                <p14:cNvContentPartPr/>
                <p14:nvPr/>
              </p14:nvContentPartPr>
              <p14:xfrm>
                <a:off x="4460526" y="2939565"/>
                <a:ext cx="1563840" cy="73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8CCC06-2E91-8AA4-D86E-7AC742809A0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51886" y="2930925"/>
                  <a:ext cx="158148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044C52-5913-3E77-7151-FF830F87C945}"/>
                    </a:ext>
                  </a:extLst>
                </p14:cNvPr>
                <p14:cNvContentPartPr/>
                <p14:nvPr/>
              </p14:nvContentPartPr>
              <p14:xfrm>
                <a:off x="4486086" y="3142605"/>
                <a:ext cx="592200" cy="7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044C52-5913-3E77-7151-FF830F87C94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77086" y="3133965"/>
                  <a:ext cx="609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1ED2AA-0BC9-649D-29A5-863F23F4ED24}"/>
                    </a:ext>
                  </a:extLst>
                </p14:cNvPr>
                <p14:cNvContentPartPr/>
                <p14:nvPr/>
              </p14:nvContentPartPr>
              <p14:xfrm>
                <a:off x="6306606" y="3315765"/>
                <a:ext cx="222120" cy="10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1ED2AA-0BC9-649D-29A5-863F23F4ED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97966" y="3307125"/>
                  <a:ext cx="239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94F30D6-40E3-9ED3-6E1D-F9119A1A140B}"/>
                    </a:ext>
                  </a:extLst>
                </p14:cNvPr>
                <p14:cNvContentPartPr/>
                <p14:nvPr/>
              </p14:nvContentPartPr>
              <p14:xfrm>
                <a:off x="8456166" y="3009405"/>
                <a:ext cx="911160" cy="39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94F30D6-40E3-9ED3-6E1D-F9119A1A140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47166" y="3000405"/>
                  <a:ext cx="9288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0FEA64-D16D-6B14-9A9A-E33132DE114C}"/>
                    </a:ext>
                  </a:extLst>
                </p14:cNvPr>
                <p14:cNvContentPartPr/>
                <p14:nvPr/>
              </p14:nvContentPartPr>
              <p14:xfrm>
                <a:off x="9205326" y="3184365"/>
                <a:ext cx="258480" cy="14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0FEA64-D16D-6B14-9A9A-E33132DE11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96686" y="3175365"/>
                  <a:ext cx="276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29EF44C-F66F-C5D3-AE09-0E1572E4989C}"/>
                    </a:ext>
                  </a:extLst>
                </p14:cNvPr>
                <p14:cNvContentPartPr/>
                <p14:nvPr/>
              </p14:nvContentPartPr>
              <p14:xfrm>
                <a:off x="9065286" y="3077445"/>
                <a:ext cx="52560" cy="3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29EF44C-F66F-C5D3-AE09-0E1572E498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56646" y="3068805"/>
                  <a:ext cx="70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FDC94F-FB86-CB46-8B6B-90F88FC6E5A9}"/>
                    </a:ext>
                  </a:extLst>
                </p14:cNvPr>
                <p14:cNvContentPartPr/>
                <p14:nvPr/>
              </p14:nvContentPartPr>
              <p14:xfrm>
                <a:off x="9589086" y="3243765"/>
                <a:ext cx="348480" cy="165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FDC94F-FB86-CB46-8B6B-90F88FC6E5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80446" y="3234765"/>
                  <a:ext cx="366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B4096CA-BCA3-1AE7-4AA9-22190C237F8C}"/>
                    </a:ext>
                  </a:extLst>
                </p14:cNvPr>
                <p14:cNvContentPartPr/>
                <p14:nvPr/>
              </p14:nvContentPartPr>
              <p14:xfrm>
                <a:off x="9692046" y="3062325"/>
                <a:ext cx="22680" cy="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B4096CA-BCA3-1AE7-4AA9-22190C237F8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683406" y="3053325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A79D956-DC80-2E53-D873-FEB9B9DE7781}"/>
                    </a:ext>
                  </a:extLst>
                </p14:cNvPr>
                <p14:cNvContentPartPr/>
                <p14:nvPr/>
              </p14:nvContentPartPr>
              <p14:xfrm>
                <a:off x="10127646" y="2964405"/>
                <a:ext cx="1624320" cy="433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A79D956-DC80-2E53-D873-FEB9B9DE778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18646" y="2955405"/>
                  <a:ext cx="1641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2178BF0-78EF-D382-78B3-4EA8DB77ABE3}"/>
                    </a:ext>
                  </a:extLst>
                </p14:cNvPr>
                <p14:cNvContentPartPr/>
                <p14:nvPr/>
              </p14:nvContentPartPr>
              <p14:xfrm>
                <a:off x="11497086" y="3157365"/>
                <a:ext cx="267480" cy="3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2178BF0-78EF-D382-78B3-4EA8DB77AB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88446" y="3148725"/>
                  <a:ext cx="285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41D0169-739B-1F0F-35C0-C1A1DBD22436}"/>
                    </a:ext>
                  </a:extLst>
                </p14:cNvPr>
                <p14:cNvContentPartPr/>
                <p14:nvPr/>
              </p14:nvContentPartPr>
              <p14:xfrm>
                <a:off x="10935126" y="3121725"/>
                <a:ext cx="470520" cy="1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41D0169-739B-1F0F-35C0-C1A1DBD2243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926126" y="3113085"/>
                  <a:ext cx="488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570535D-D0B5-143D-541D-87A9FA148FE0}"/>
                    </a:ext>
                  </a:extLst>
                </p14:cNvPr>
                <p14:cNvContentPartPr/>
                <p14:nvPr/>
              </p14:nvContentPartPr>
              <p14:xfrm>
                <a:off x="1205406" y="2786565"/>
                <a:ext cx="10648800" cy="1156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570535D-D0B5-143D-541D-87A9FA148FE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6406" y="2777925"/>
                  <a:ext cx="10666440" cy="11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7A2D988-B8D2-AD03-31DA-53CB4F2D175A}"/>
              </a:ext>
            </a:extLst>
          </p:cNvPr>
          <p:cNvGrpSpPr/>
          <p:nvPr/>
        </p:nvGrpSpPr>
        <p:grpSpPr>
          <a:xfrm>
            <a:off x="4099446" y="318765"/>
            <a:ext cx="497160" cy="423720"/>
            <a:chOff x="4099446" y="318765"/>
            <a:chExt cx="49716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2B29444-37BB-84A1-6106-0EA9E7680C11}"/>
                    </a:ext>
                  </a:extLst>
                </p14:cNvPr>
                <p14:cNvContentPartPr/>
                <p14:nvPr/>
              </p14:nvContentPartPr>
              <p14:xfrm>
                <a:off x="4099446" y="318765"/>
                <a:ext cx="303480" cy="245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2B29444-37BB-84A1-6106-0EA9E7680C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90446" y="309765"/>
                  <a:ext cx="321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143F72-5256-98DC-32B6-F52BF6FC1B66}"/>
                    </a:ext>
                  </a:extLst>
                </p14:cNvPr>
                <p14:cNvContentPartPr/>
                <p14:nvPr/>
              </p14:nvContentPartPr>
              <p14:xfrm>
                <a:off x="4417686" y="607125"/>
                <a:ext cx="178920" cy="135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143F72-5256-98DC-32B6-F52BF6FC1B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09046" y="598125"/>
                  <a:ext cx="1965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D23064E-F91F-A328-73D6-FF898F758EE6}"/>
              </a:ext>
            </a:extLst>
          </p:cNvPr>
          <p:cNvGrpSpPr/>
          <p:nvPr/>
        </p:nvGrpSpPr>
        <p:grpSpPr>
          <a:xfrm>
            <a:off x="10138446" y="82605"/>
            <a:ext cx="1178280" cy="825840"/>
            <a:chOff x="10138446" y="82605"/>
            <a:chExt cx="117828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EDB5A5-C7E8-436D-2599-34C99D26CDD5}"/>
                    </a:ext>
                  </a:extLst>
                </p14:cNvPr>
                <p14:cNvContentPartPr/>
                <p14:nvPr/>
              </p14:nvContentPartPr>
              <p14:xfrm>
                <a:off x="10233486" y="122565"/>
                <a:ext cx="71640" cy="173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EDB5A5-C7E8-436D-2599-34C99D26CDD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24846" y="113565"/>
                  <a:ext cx="89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BB34F2-C27F-8CA0-B983-5203ACCA099F}"/>
                    </a:ext>
                  </a:extLst>
                </p14:cNvPr>
                <p14:cNvContentPartPr/>
                <p14:nvPr/>
              </p14:nvContentPartPr>
              <p14:xfrm>
                <a:off x="10138446" y="340005"/>
                <a:ext cx="316440" cy="3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BB34F2-C27F-8CA0-B983-5203ACCA09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29806" y="331365"/>
                  <a:ext cx="334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C2F781-1F0F-C771-60C4-33C7CC204E8F}"/>
                    </a:ext>
                  </a:extLst>
                </p14:cNvPr>
                <p14:cNvContentPartPr/>
                <p14:nvPr/>
              </p14:nvContentPartPr>
              <p14:xfrm>
                <a:off x="10219806" y="436845"/>
                <a:ext cx="226080" cy="105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C2F781-1F0F-C771-60C4-33C7CC204E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0806" y="428205"/>
                  <a:ext cx="243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3E7028-AFCB-4F20-9029-8F678C243855}"/>
                    </a:ext>
                  </a:extLst>
                </p14:cNvPr>
                <p14:cNvContentPartPr/>
                <p14:nvPr/>
              </p14:nvContentPartPr>
              <p14:xfrm>
                <a:off x="10590606" y="253965"/>
                <a:ext cx="214200" cy="142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3E7028-AFCB-4F20-9029-8F678C24385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81606" y="245325"/>
                  <a:ext cx="231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21538A-B030-5BA9-74D9-164656E2AF98}"/>
                    </a:ext>
                  </a:extLst>
                </p14:cNvPr>
                <p14:cNvContentPartPr/>
                <p14:nvPr/>
              </p14:nvContentPartPr>
              <p14:xfrm>
                <a:off x="10907406" y="233445"/>
                <a:ext cx="228960" cy="145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21538A-B030-5BA9-74D9-164656E2AF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98766" y="224805"/>
                  <a:ext cx="246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A71570-115D-27A8-5B13-9D8C998C5FE6}"/>
                    </a:ext>
                  </a:extLst>
                </p14:cNvPr>
                <p14:cNvContentPartPr/>
                <p14:nvPr/>
              </p14:nvContentPartPr>
              <p14:xfrm>
                <a:off x="11068326" y="361245"/>
                <a:ext cx="169920" cy="147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A71570-115D-27A8-5B13-9D8C998C5F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59686" y="352245"/>
                  <a:ext cx="18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169E66C-FAE0-761F-189E-70E05D33675A}"/>
                    </a:ext>
                  </a:extLst>
                </p14:cNvPr>
                <p14:cNvContentPartPr/>
                <p14:nvPr/>
              </p14:nvContentPartPr>
              <p14:xfrm>
                <a:off x="11190366" y="82605"/>
                <a:ext cx="126360" cy="132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169E66C-FAE0-761F-189E-70E05D33675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81726" y="73605"/>
                  <a:ext cx="144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05C465-776C-13D5-15D4-97B9F6F87145}"/>
                    </a:ext>
                  </a:extLst>
                </p14:cNvPr>
                <p14:cNvContentPartPr/>
                <p14:nvPr/>
              </p14:nvContentPartPr>
              <p14:xfrm>
                <a:off x="10222686" y="586245"/>
                <a:ext cx="1021320" cy="60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05C465-776C-13D5-15D4-97B9F6F8714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213686" y="577245"/>
                  <a:ext cx="1038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F412350-A28E-8559-EF81-16098946D3C2}"/>
                    </a:ext>
                  </a:extLst>
                </p14:cNvPr>
                <p14:cNvContentPartPr/>
                <p14:nvPr/>
              </p14:nvContentPartPr>
              <p14:xfrm>
                <a:off x="10715166" y="680205"/>
                <a:ext cx="258120" cy="228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F412350-A28E-8559-EF81-16098946D3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06526" y="671565"/>
                  <a:ext cx="27576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C02311-3FD0-7C4B-F4E2-B0AE52B7D90E}"/>
              </a:ext>
            </a:extLst>
          </p:cNvPr>
          <p:cNvGrpSpPr/>
          <p:nvPr/>
        </p:nvGrpSpPr>
        <p:grpSpPr>
          <a:xfrm>
            <a:off x="4896486" y="202125"/>
            <a:ext cx="5073120" cy="533160"/>
            <a:chOff x="4896486" y="202125"/>
            <a:chExt cx="507312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6B5DE6-A3C9-FF13-9108-FAC8619DF18B}"/>
                    </a:ext>
                  </a:extLst>
                </p14:cNvPr>
                <p14:cNvContentPartPr/>
                <p14:nvPr/>
              </p14:nvContentPartPr>
              <p14:xfrm>
                <a:off x="4896486" y="202125"/>
                <a:ext cx="878760" cy="397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6B5DE6-A3C9-FF13-9108-FAC8619DF18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87486" y="193125"/>
                  <a:ext cx="896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E836DF-C90C-06E6-11E2-22DD2B2B5AED}"/>
                    </a:ext>
                  </a:extLst>
                </p14:cNvPr>
                <p14:cNvContentPartPr/>
                <p14:nvPr/>
              </p14:nvContentPartPr>
              <p14:xfrm>
                <a:off x="5502366" y="323445"/>
                <a:ext cx="392400" cy="4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E836DF-C90C-06E6-11E2-22DD2B2B5A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93726" y="314805"/>
                  <a:ext cx="410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EBCD0D-0015-EA26-88A6-67BF070FBD47}"/>
                    </a:ext>
                  </a:extLst>
                </p14:cNvPr>
                <p14:cNvContentPartPr/>
                <p14:nvPr/>
              </p14:nvContentPartPr>
              <p14:xfrm>
                <a:off x="8077446" y="314445"/>
                <a:ext cx="299520" cy="33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EBCD0D-0015-EA26-88A6-67BF070FBD4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68446" y="305445"/>
                  <a:ext cx="317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14A067E-01C2-FA5F-25D0-89218B62EBD9}"/>
                    </a:ext>
                  </a:extLst>
                </p14:cNvPr>
                <p14:cNvContentPartPr/>
                <p14:nvPr/>
              </p14:nvContentPartPr>
              <p14:xfrm>
                <a:off x="8005446" y="358725"/>
                <a:ext cx="343080" cy="61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14A067E-01C2-FA5F-25D0-89218B62EBD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6806" y="350085"/>
                  <a:ext cx="360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530053-50F9-F21A-3029-D1BBBB9A5EA7}"/>
                    </a:ext>
                  </a:extLst>
                </p14:cNvPr>
                <p14:cNvContentPartPr/>
                <p14:nvPr/>
              </p14:nvContentPartPr>
              <p14:xfrm>
                <a:off x="8625006" y="295725"/>
                <a:ext cx="527760" cy="439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530053-50F9-F21A-3029-D1BBBB9A5E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16366" y="287085"/>
                  <a:ext cx="5454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114176F-1097-19B3-20C7-64A25C26ECFA}"/>
                    </a:ext>
                  </a:extLst>
                </p14:cNvPr>
                <p14:cNvContentPartPr/>
                <p14:nvPr/>
              </p14:nvContentPartPr>
              <p14:xfrm>
                <a:off x="9352926" y="451605"/>
                <a:ext cx="330480" cy="244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114176F-1097-19B3-20C7-64A25C26ECF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343926" y="442965"/>
                  <a:ext cx="348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73ACE3-F96B-A7D0-8DC6-F2CDA3173CC2}"/>
                    </a:ext>
                  </a:extLst>
                </p14:cNvPr>
                <p14:cNvContentPartPr/>
                <p14:nvPr/>
              </p14:nvContentPartPr>
              <p14:xfrm>
                <a:off x="9827406" y="455925"/>
                <a:ext cx="11232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73ACE3-F96B-A7D0-8DC6-F2CDA3173C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18406" y="447285"/>
                  <a:ext cx="1299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64D72E-D11A-4CF4-23D8-71F5373B9FF7}"/>
                    </a:ext>
                  </a:extLst>
                </p14:cNvPr>
                <p14:cNvContentPartPr/>
                <p14:nvPr/>
              </p14:nvContentPartPr>
              <p14:xfrm>
                <a:off x="9790326" y="533685"/>
                <a:ext cx="179280" cy="20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64D72E-D11A-4CF4-23D8-71F5373B9F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81326" y="524685"/>
                  <a:ext cx="196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14E95EB-1979-3099-95FF-C23A5EE08E39}"/>
                    </a:ext>
                  </a:extLst>
                </p14:cNvPr>
                <p14:cNvContentPartPr/>
                <p14:nvPr/>
              </p14:nvContentPartPr>
              <p14:xfrm>
                <a:off x="6048846" y="500565"/>
                <a:ext cx="1597320" cy="18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14E95EB-1979-3099-95FF-C23A5EE08E3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39846" y="491565"/>
                  <a:ext cx="1614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BE32E8-4A9E-CDD5-9A2B-A34358F497D0}"/>
                    </a:ext>
                  </a:extLst>
                </p14:cNvPr>
                <p14:cNvContentPartPr/>
                <p14:nvPr/>
              </p14:nvContentPartPr>
              <p14:xfrm>
                <a:off x="7489926" y="539805"/>
                <a:ext cx="132120" cy="97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BE32E8-4A9E-CDD5-9A2B-A34358F497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480926" y="530805"/>
                  <a:ext cx="149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379E92-F787-2AFA-87B5-E82E4974A09B}"/>
                    </a:ext>
                  </a:extLst>
                </p14:cNvPr>
                <p14:cNvContentPartPr/>
                <p14:nvPr/>
              </p14:nvContentPartPr>
              <p14:xfrm>
                <a:off x="6216966" y="383205"/>
                <a:ext cx="5400" cy="46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379E92-F787-2AFA-87B5-E82E4974A09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08326" y="374205"/>
                  <a:ext cx="2304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781098C-71E5-11F7-A25E-C3349FBB3D4C}"/>
              </a:ext>
            </a:extLst>
          </p:cNvPr>
          <p:cNvGrpSpPr/>
          <p:nvPr/>
        </p:nvGrpSpPr>
        <p:grpSpPr>
          <a:xfrm>
            <a:off x="6263406" y="2418645"/>
            <a:ext cx="1442880" cy="456480"/>
            <a:chOff x="6263406" y="2418645"/>
            <a:chExt cx="144288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53D4C6-3540-A9B8-B23F-6AE1142089A8}"/>
                    </a:ext>
                  </a:extLst>
                </p14:cNvPr>
                <p14:cNvContentPartPr/>
                <p14:nvPr/>
              </p14:nvContentPartPr>
              <p14:xfrm>
                <a:off x="6281046" y="2418645"/>
                <a:ext cx="1425240" cy="45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53D4C6-3540-A9B8-B23F-6AE1142089A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272046" y="2409645"/>
                  <a:ext cx="14428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2718ED4-9EDD-6362-0796-D8D63DC3A59B}"/>
                    </a:ext>
                  </a:extLst>
                </p14:cNvPr>
                <p14:cNvContentPartPr/>
                <p14:nvPr/>
              </p14:nvContentPartPr>
              <p14:xfrm>
                <a:off x="6263406" y="2630325"/>
                <a:ext cx="452160" cy="127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2718ED4-9EDD-6362-0796-D8D63DC3A5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254766" y="2621325"/>
                  <a:ext cx="46980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90ADCFF-CBBC-9D0A-1C75-1FA29D487288}"/>
              </a:ext>
            </a:extLst>
          </p:cNvPr>
          <p:cNvGrpSpPr/>
          <p:nvPr/>
        </p:nvGrpSpPr>
        <p:grpSpPr>
          <a:xfrm>
            <a:off x="1062486" y="1203285"/>
            <a:ext cx="1883520" cy="405720"/>
            <a:chOff x="1062486" y="1203285"/>
            <a:chExt cx="188352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CF33095-FC23-25D2-5B6B-D9CB9A8710E8}"/>
                    </a:ext>
                  </a:extLst>
                </p14:cNvPr>
                <p14:cNvContentPartPr/>
                <p14:nvPr/>
              </p14:nvContentPartPr>
              <p14:xfrm>
                <a:off x="1062486" y="1299045"/>
                <a:ext cx="249840" cy="171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CF33095-FC23-25D2-5B6B-D9CB9A8710E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3486" y="1290405"/>
                  <a:ext cx="267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6E50389-9909-34DD-6126-A968EE24456D}"/>
                    </a:ext>
                  </a:extLst>
                </p14:cNvPr>
                <p14:cNvContentPartPr/>
                <p14:nvPr/>
              </p14:nvContentPartPr>
              <p14:xfrm>
                <a:off x="1371006" y="1464285"/>
                <a:ext cx="121320" cy="56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6E50389-9909-34DD-6126-A968EE24456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62366" y="1455285"/>
                  <a:ext cx="138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F9AA1B-246C-FD3B-7F05-44C1B5A66120}"/>
                    </a:ext>
                  </a:extLst>
                </p14:cNvPr>
                <p14:cNvContentPartPr/>
                <p14:nvPr/>
              </p14:nvContentPartPr>
              <p14:xfrm>
                <a:off x="1575486" y="1301205"/>
                <a:ext cx="151200" cy="180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F9AA1B-246C-FD3B-7F05-44C1B5A661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566486" y="1292205"/>
                  <a:ext cx="168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09E0E8D-2200-140A-FAA1-9D36A706FDFA}"/>
                    </a:ext>
                  </a:extLst>
                </p14:cNvPr>
                <p14:cNvContentPartPr/>
                <p14:nvPr/>
              </p14:nvContentPartPr>
              <p14:xfrm>
                <a:off x="1777086" y="1474725"/>
                <a:ext cx="134640" cy="134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09E0E8D-2200-140A-FAA1-9D36A706FDF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68086" y="1465725"/>
                  <a:ext cx="152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B28362D-0333-6DA8-C4EE-3EB0A8DA741A}"/>
                    </a:ext>
                  </a:extLst>
                </p14:cNvPr>
                <p14:cNvContentPartPr/>
                <p14:nvPr/>
              </p14:nvContentPartPr>
              <p14:xfrm>
                <a:off x="2129526" y="1343685"/>
                <a:ext cx="171360" cy="3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B28362D-0333-6DA8-C4EE-3EB0A8DA741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20886" y="1335045"/>
                  <a:ext cx="189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D3CA94-B939-BEAE-F0AB-E73281FCF5DF}"/>
                    </a:ext>
                  </a:extLst>
                </p14:cNvPr>
                <p14:cNvContentPartPr/>
                <p14:nvPr/>
              </p14:nvContentPartPr>
              <p14:xfrm>
                <a:off x="2118006" y="1443045"/>
                <a:ext cx="190080" cy="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D3CA94-B939-BEAE-F0AB-E73281FCF5D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109366" y="1434045"/>
                  <a:ext cx="207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681932-DC83-D2E4-87F1-1D25FF75BE68}"/>
                    </a:ext>
                  </a:extLst>
                </p14:cNvPr>
                <p14:cNvContentPartPr/>
                <p14:nvPr/>
              </p14:nvContentPartPr>
              <p14:xfrm>
                <a:off x="2480166" y="1203285"/>
                <a:ext cx="334080" cy="233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681932-DC83-D2E4-87F1-1D25FF75BE6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71166" y="1194285"/>
                  <a:ext cx="351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6B10F3-32E0-9ABE-8CDD-E29B66139F74}"/>
                    </a:ext>
                  </a:extLst>
                </p14:cNvPr>
                <p14:cNvContentPartPr/>
                <p14:nvPr/>
              </p14:nvContentPartPr>
              <p14:xfrm>
                <a:off x="2778606" y="1423245"/>
                <a:ext cx="167400" cy="159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6B10F3-32E0-9ABE-8CDD-E29B66139F7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769966" y="1414245"/>
                  <a:ext cx="18504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D57B86A-1E4F-F415-DFB3-1876DB827972}"/>
              </a:ext>
            </a:extLst>
          </p:cNvPr>
          <p:cNvGrpSpPr/>
          <p:nvPr/>
        </p:nvGrpSpPr>
        <p:grpSpPr>
          <a:xfrm>
            <a:off x="3446406" y="1078725"/>
            <a:ext cx="2559600" cy="802440"/>
            <a:chOff x="3446406" y="1078725"/>
            <a:chExt cx="25596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C8323F2-A8E8-4890-F73A-5D2A8D47C5B5}"/>
                    </a:ext>
                  </a:extLst>
                </p14:cNvPr>
                <p14:cNvContentPartPr/>
                <p14:nvPr/>
              </p14:nvContentPartPr>
              <p14:xfrm>
                <a:off x="3446406" y="1360245"/>
                <a:ext cx="292680" cy="135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C8323F2-A8E8-4890-F73A-5D2A8D47C5B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437766" y="1351605"/>
                  <a:ext cx="310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0D908B8-CA80-0E81-0737-3B899883E475}"/>
                    </a:ext>
                  </a:extLst>
                </p14:cNvPr>
                <p14:cNvContentPartPr/>
                <p14:nvPr/>
              </p14:nvContentPartPr>
              <p14:xfrm>
                <a:off x="4066686" y="1305885"/>
                <a:ext cx="186120" cy="196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0D908B8-CA80-0E81-0737-3B899883E47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58046" y="1296885"/>
                  <a:ext cx="203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CCA2678-181D-5133-10BB-0EC740DC91E9}"/>
                    </a:ext>
                  </a:extLst>
                </p14:cNvPr>
                <p14:cNvContentPartPr/>
                <p14:nvPr/>
              </p14:nvContentPartPr>
              <p14:xfrm>
                <a:off x="4287366" y="1470405"/>
                <a:ext cx="113400" cy="124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CCA2678-181D-5133-10BB-0EC740DC91E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278366" y="1461405"/>
                  <a:ext cx="131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F911C41-8269-F43F-E8CA-0A4F319F5FAC}"/>
                    </a:ext>
                  </a:extLst>
                </p14:cNvPr>
                <p14:cNvContentPartPr/>
                <p14:nvPr/>
              </p14:nvContentPartPr>
              <p14:xfrm>
                <a:off x="4636926" y="1364205"/>
                <a:ext cx="195840" cy="30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F911C41-8269-F43F-E8CA-0A4F319F5F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628286" y="1355565"/>
                  <a:ext cx="213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7ED742B-A640-3842-0EC7-C172026E62AE}"/>
                    </a:ext>
                  </a:extLst>
                </p14:cNvPr>
                <p14:cNvContentPartPr/>
                <p14:nvPr/>
              </p14:nvContentPartPr>
              <p14:xfrm>
                <a:off x="4647726" y="1466085"/>
                <a:ext cx="213480" cy="90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7ED742B-A640-3842-0EC7-C172026E62A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39086" y="1457445"/>
                  <a:ext cx="231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7725E67-22F5-CEBA-CA50-886B9E7EA7E8}"/>
                    </a:ext>
                  </a:extLst>
                </p14:cNvPr>
                <p14:cNvContentPartPr/>
                <p14:nvPr/>
              </p14:nvContentPartPr>
              <p14:xfrm>
                <a:off x="5341446" y="1078725"/>
                <a:ext cx="269280" cy="221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7725E67-22F5-CEBA-CA50-886B9E7EA7E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32806" y="1069725"/>
                  <a:ext cx="286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950F855-5EA6-9319-35B3-7AA3F7ECEF2C}"/>
                    </a:ext>
                  </a:extLst>
                </p14:cNvPr>
                <p14:cNvContentPartPr/>
                <p14:nvPr/>
              </p14:nvContentPartPr>
              <p14:xfrm>
                <a:off x="5630166" y="1199685"/>
                <a:ext cx="171000" cy="139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950F855-5EA6-9319-35B3-7AA3F7ECEF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21526" y="1191045"/>
                  <a:ext cx="188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C9A8ADE-D482-629F-2F17-99F3F2A5F644}"/>
                    </a:ext>
                  </a:extLst>
                </p14:cNvPr>
                <p14:cNvContentPartPr/>
                <p14:nvPr/>
              </p14:nvContentPartPr>
              <p14:xfrm>
                <a:off x="5055606" y="1424325"/>
                <a:ext cx="950400" cy="50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C9A8ADE-D482-629F-2F17-99F3F2A5F64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046606" y="1415325"/>
                  <a:ext cx="968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6590A25-70C3-6C98-2640-2050F48B745F}"/>
                    </a:ext>
                  </a:extLst>
                </p14:cNvPr>
                <p14:cNvContentPartPr/>
                <p14:nvPr/>
              </p14:nvContentPartPr>
              <p14:xfrm>
                <a:off x="5219046" y="1663005"/>
                <a:ext cx="124920" cy="216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6590A25-70C3-6C98-2640-2050F48B745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10406" y="1654365"/>
                  <a:ext cx="142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516FDBD-947D-E872-1A1A-AF509BC2A838}"/>
                    </a:ext>
                  </a:extLst>
                </p14:cNvPr>
                <p14:cNvContentPartPr/>
                <p14:nvPr/>
              </p14:nvContentPartPr>
              <p14:xfrm>
                <a:off x="5165046" y="1623405"/>
                <a:ext cx="38160" cy="257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516FDBD-947D-E872-1A1A-AF509BC2A8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56406" y="1614765"/>
                  <a:ext cx="55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D06D1F0-860D-1E83-1B8D-80D8CB483F85}"/>
                    </a:ext>
                  </a:extLst>
                </p14:cNvPr>
                <p14:cNvContentPartPr/>
                <p14:nvPr/>
              </p14:nvContentPartPr>
              <p14:xfrm>
                <a:off x="5400126" y="1610445"/>
                <a:ext cx="75960" cy="2246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D06D1F0-860D-1E83-1B8D-80D8CB483F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91486" y="1601445"/>
                  <a:ext cx="936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33DA66E-E9A0-6831-FE41-63021F68B0D9}"/>
                    </a:ext>
                  </a:extLst>
                </p14:cNvPr>
                <p14:cNvContentPartPr/>
                <p14:nvPr/>
              </p14:nvContentPartPr>
              <p14:xfrm>
                <a:off x="5599566" y="1582725"/>
                <a:ext cx="186120" cy="2502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33DA66E-E9A0-6831-FE41-63021F68B0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90926" y="1574085"/>
                  <a:ext cx="2037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870D2F0-A640-641A-2335-81FAE339C73B}"/>
                    </a:ext>
                  </a:extLst>
                </p14:cNvPr>
                <p14:cNvContentPartPr/>
                <p14:nvPr/>
              </p14:nvContentPartPr>
              <p14:xfrm>
                <a:off x="5113566" y="1197165"/>
                <a:ext cx="272520" cy="172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870D2F0-A640-641A-2335-81FAE339C73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104926" y="1188525"/>
                  <a:ext cx="290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E1CA629-7649-82E0-D91A-4C71204AC09D}"/>
              </a:ext>
            </a:extLst>
          </p:cNvPr>
          <p:cNvGrpSpPr/>
          <p:nvPr/>
        </p:nvGrpSpPr>
        <p:grpSpPr>
          <a:xfrm>
            <a:off x="6306246" y="993765"/>
            <a:ext cx="2096640" cy="784800"/>
            <a:chOff x="6306246" y="993765"/>
            <a:chExt cx="2096640" cy="7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E34384-D883-96B5-A758-8708D5BDA078}"/>
                    </a:ext>
                  </a:extLst>
                </p14:cNvPr>
                <p14:cNvContentPartPr/>
                <p14:nvPr/>
              </p14:nvContentPartPr>
              <p14:xfrm>
                <a:off x="6306246" y="1355565"/>
                <a:ext cx="217440" cy="104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E34384-D883-96B5-A758-8708D5BDA07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297246" y="1346925"/>
                  <a:ext cx="2350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7A3FC6C-9F72-289A-41DD-B248C6800301}"/>
                    </a:ext>
                  </a:extLst>
                </p14:cNvPr>
                <p14:cNvContentPartPr/>
                <p14:nvPr/>
              </p14:nvContentPartPr>
              <p14:xfrm>
                <a:off x="6771366" y="993765"/>
                <a:ext cx="429840" cy="360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7A3FC6C-9F72-289A-41DD-B248C680030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762726" y="984765"/>
                  <a:ext cx="44748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0842541-B21B-7199-69E7-2E9C6EE94D68}"/>
                    </a:ext>
                  </a:extLst>
                </p14:cNvPr>
                <p14:cNvContentPartPr/>
                <p14:nvPr/>
              </p14:nvContentPartPr>
              <p14:xfrm>
                <a:off x="7037046" y="1101765"/>
                <a:ext cx="179640" cy="226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0842541-B21B-7199-69E7-2E9C6EE94D6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028046" y="1093125"/>
                  <a:ext cx="197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838ADDB-FF14-BDF8-D326-02D0011A5C96}"/>
                    </a:ext>
                  </a:extLst>
                </p14:cNvPr>
                <p14:cNvContentPartPr/>
                <p14:nvPr/>
              </p14:nvContentPartPr>
              <p14:xfrm>
                <a:off x="6749766" y="1406685"/>
                <a:ext cx="564840" cy="597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838ADDB-FF14-BDF8-D326-02D0011A5C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40766" y="1397685"/>
                  <a:ext cx="582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D7664FF-8B35-C855-53D7-F7C7A92BC5B7}"/>
                    </a:ext>
                  </a:extLst>
                </p14:cNvPr>
                <p14:cNvContentPartPr/>
                <p14:nvPr/>
              </p14:nvContentPartPr>
              <p14:xfrm>
                <a:off x="6963606" y="1556805"/>
                <a:ext cx="215280" cy="21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D7664FF-8B35-C855-53D7-F7C7A92BC5B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54966" y="1547805"/>
                  <a:ext cx="23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036AB6-F92C-7232-72BB-9F37EB7C6371}"/>
                    </a:ext>
                  </a:extLst>
                </p14:cNvPr>
                <p14:cNvContentPartPr/>
                <p14:nvPr/>
              </p14:nvContentPartPr>
              <p14:xfrm>
                <a:off x="7617366" y="1366365"/>
                <a:ext cx="137520" cy="1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036AB6-F92C-7232-72BB-9F37EB7C63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608366" y="1357365"/>
                  <a:ext cx="155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BD753C-AF87-44D3-5B0C-45F821931C11}"/>
                    </a:ext>
                  </a:extLst>
                </p14:cNvPr>
                <p14:cNvContentPartPr/>
                <p14:nvPr/>
              </p14:nvContentPartPr>
              <p14:xfrm>
                <a:off x="7618806" y="1447005"/>
                <a:ext cx="194760" cy="18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BD753C-AF87-44D3-5B0C-45F821931C1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09806" y="1438365"/>
                  <a:ext cx="21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44BE8A1-74DA-6519-FB49-2916054434EA}"/>
                    </a:ext>
                  </a:extLst>
                </p14:cNvPr>
                <p14:cNvContentPartPr/>
                <p14:nvPr/>
              </p14:nvContentPartPr>
              <p14:xfrm>
                <a:off x="8184366" y="1051725"/>
                <a:ext cx="2880" cy="240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44BE8A1-74DA-6519-FB49-2916054434E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75726" y="1043085"/>
                  <a:ext cx="205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7D5C93-9EF6-7F51-3994-7459C1C44C76}"/>
                    </a:ext>
                  </a:extLst>
                </p14:cNvPr>
                <p14:cNvContentPartPr/>
                <p14:nvPr/>
              </p14:nvContentPartPr>
              <p14:xfrm>
                <a:off x="8007606" y="1313805"/>
                <a:ext cx="372600" cy="38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7D5C93-9EF6-7F51-3994-7459C1C44C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98966" y="1304805"/>
                  <a:ext cx="390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394D573-1E58-117B-503A-5DA790291A52}"/>
                    </a:ext>
                  </a:extLst>
                </p14:cNvPr>
                <p14:cNvContentPartPr/>
                <p14:nvPr/>
              </p14:nvContentPartPr>
              <p14:xfrm>
                <a:off x="7964766" y="1421805"/>
                <a:ext cx="438120" cy="335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394D573-1E58-117B-503A-5DA790291A5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56126" y="1412805"/>
                  <a:ext cx="4557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7C902AE-D18E-E6C4-2B84-6FE0987A44DA}"/>
                    </a:ext>
                  </a:extLst>
                </p14:cNvPr>
                <p14:cNvContentPartPr/>
                <p14:nvPr/>
              </p14:nvContentPartPr>
              <p14:xfrm>
                <a:off x="8174646" y="1524405"/>
                <a:ext cx="199080" cy="254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7C902AE-D18E-E6C4-2B84-6FE0987A44D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66006" y="1515765"/>
                  <a:ext cx="21672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DF80CE9-4C71-AF9D-F536-DFB3D11B334F}"/>
              </a:ext>
            </a:extLst>
          </p:cNvPr>
          <p:cNvGrpSpPr/>
          <p:nvPr/>
        </p:nvGrpSpPr>
        <p:grpSpPr>
          <a:xfrm>
            <a:off x="9102006" y="975045"/>
            <a:ext cx="2172240" cy="374040"/>
            <a:chOff x="9102006" y="975045"/>
            <a:chExt cx="21722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DC2DC0F-D968-8282-0727-BA2ED82C0523}"/>
                    </a:ext>
                  </a:extLst>
                </p14:cNvPr>
                <p14:cNvContentPartPr/>
                <p14:nvPr/>
              </p14:nvContentPartPr>
              <p14:xfrm>
                <a:off x="9102006" y="991605"/>
                <a:ext cx="949680" cy="357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DC2DC0F-D968-8282-0727-BA2ED82C052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093006" y="982965"/>
                  <a:ext cx="967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DC474F-717E-C417-592C-BFE3AD4CEACF}"/>
                    </a:ext>
                  </a:extLst>
                </p14:cNvPr>
                <p14:cNvContentPartPr/>
                <p14:nvPr/>
              </p14:nvContentPartPr>
              <p14:xfrm>
                <a:off x="9739566" y="1089885"/>
                <a:ext cx="203760" cy="41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DC474F-717E-C417-592C-BFE3AD4CEAC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30566" y="1081245"/>
                  <a:ext cx="221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B8F9A56-B953-2BBA-1E48-69049C66A6B2}"/>
                    </a:ext>
                  </a:extLst>
                </p14:cNvPr>
                <p14:cNvContentPartPr/>
                <p14:nvPr/>
              </p14:nvContentPartPr>
              <p14:xfrm>
                <a:off x="9671886" y="1013205"/>
                <a:ext cx="48240" cy="3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B8F9A56-B953-2BBA-1E48-69049C66A6B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63246" y="1004565"/>
                  <a:ext cx="65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E4C98E1-50DB-EDB0-F900-887478940D05}"/>
                    </a:ext>
                  </a:extLst>
                </p14:cNvPr>
                <p14:cNvContentPartPr/>
                <p14:nvPr/>
              </p14:nvContentPartPr>
              <p14:xfrm>
                <a:off x="10197846" y="975045"/>
                <a:ext cx="1076400" cy="364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E4C98E1-50DB-EDB0-F900-887478940D0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89206" y="966045"/>
                  <a:ext cx="10940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DE5BDEE-598B-013D-734A-499BC89D4EF0}"/>
                    </a:ext>
                  </a:extLst>
                </p14:cNvPr>
                <p14:cNvContentPartPr/>
                <p14:nvPr/>
              </p14:nvContentPartPr>
              <p14:xfrm>
                <a:off x="10857366" y="1123005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DE5BDEE-598B-013D-734A-499BC89D4E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48726" y="1114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5E8F198-72D7-2260-BFD5-77BBF4AF6281}"/>
              </a:ext>
            </a:extLst>
          </p:cNvPr>
          <p:cNvGrpSpPr/>
          <p:nvPr/>
        </p:nvGrpSpPr>
        <p:grpSpPr>
          <a:xfrm>
            <a:off x="9154926" y="1481205"/>
            <a:ext cx="2939760" cy="381240"/>
            <a:chOff x="9154926" y="1481205"/>
            <a:chExt cx="293976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D8D4113-2A3E-7A33-93D6-85BCA6DF6302}"/>
                    </a:ext>
                  </a:extLst>
                </p14:cNvPr>
                <p14:cNvContentPartPr/>
                <p14:nvPr/>
              </p14:nvContentPartPr>
              <p14:xfrm>
                <a:off x="9154926" y="1643565"/>
                <a:ext cx="368280" cy="171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D8D4113-2A3E-7A33-93D6-85BCA6DF630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45926" y="1634565"/>
                  <a:ext cx="38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4DCD854-BC2B-7FA9-42A5-185B57022F4D}"/>
                    </a:ext>
                  </a:extLst>
                </p14:cNvPr>
                <p14:cNvContentPartPr/>
                <p14:nvPr/>
              </p14:nvContentPartPr>
              <p14:xfrm>
                <a:off x="9900486" y="1578405"/>
                <a:ext cx="257400" cy="270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4DCD854-BC2B-7FA9-42A5-185B57022F4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91846" y="1569405"/>
                  <a:ext cx="275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6FD01CE-7407-8000-2AE9-39877F871599}"/>
                    </a:ext>
                  </a:extLst>
                </p14:cNvPr>
                <p14:cNvContentPartPr/>
                <p14:nvPr/>
              </p14:nvContentPartPr>
              <p14:xfrm>
                <a:off x="10334286" y="1647885"/>
                <a:ext cx="1760400" cy="214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6FD01CE-7407-8000-2AE9-39877F87159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25646" y="1639245"/>
                  <a:ext cx="1778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E53E2F3-F5FA-D0D3-5778-24243BDF5CB6}"/>
                    </a:ext>
                  </a:extLst>
                </p14:cNvPr>
                <p14:cNvContentPartPr/>
                <p14:nvPr/>
              </p14:nvContentPartPr>
              <p14:xfrm>
                <a:off x="10411686" y="1481205"/>
                <a:ext cx="84960" cy="138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E53E2F3-F5FA-D0D3-5778-24243BDF5CB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02686" y="1472205"/>
                  <a:ext cx="102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A4EAD27-F877-1BA3-7632-1AE8916C2CE4}"/>
              </a:ext>
            </a:extLst>
          </p:cNvPr>
          <p:cNvGrpSpPr/>
          <p:nvPr/>
        </p:nvGrpSpPr>
        <p:grpSpPr>
          <a:xfrm>
            <a:off x="625806" y="4203885"/>
            <a:ext cx="2538000" cy="421920"/>
            <a:chOff x="625806" y="4203885"/>
            <a:chExt cx="25380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D6FE3A-C2ED-5D9C-02D0-967DCF821F14}"/>
                    </a:ext>
                  </a:extLst>
                </p14:cNvPr>
                <p14:cNvContentPartPr/>
                <p14:nvPr/>
              </p14:nvContentPartPr>
              <p14:xfrm>
                <a:off x="625806" y="4269405"/>
                <a:ext cx="331920" cy="10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D6FE3A-C2ED-5D9C-02D0-967DCF821F1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7166" y="4260405"/>
                  <a:ext cx="349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63E0451-00CF-7F7B-46FA-B74FC659D481}"/>
                    </a:ext>
                  </a:extLst>
                </p14:cNvPr>
                <p14:cNvContentPartPr/>
                <p14:nvPr/>
              </p14:nvContentPartPr>
              <p14:xfrm>
                <a:off x="732726" y="4362285"/>
                <a:ext cx="114840" cy="207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63E0451-00CF-7F7B-46FA-B74FC659D48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3726" y="4353285"/>
                  <a:ext cx="132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7DC45A8-938E-DB4D-351B-96D8C471590A}"/>
                    </a:ext>
                  </a:extLst>
                </p14:cNvPr>
                <p14:cNvContentPartPr/>
                <p14:nvPr/>
              </p14:nvContentPartPr>
              <p14:xfrm>
                <a:off x="754686" y="4450845"/>
                <a:ext cx="199800" cy="26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7DC45A8-938E-DB4D-351B-96D8C471590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46046" y="4441845"/>
                  <a:ext cx="217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9F2F5B3-0D82-69C9-8031-C886AD18FD0A}"/>
                    </a:ext>
                  </a:extLst>
                </p14:cNvPr>
                <p14:cNvContentPartPr/>
                <p14:nvPr/>
              </p14:nvContentPartPr>
              <p14:xfrm>
                <a:off x="956646" y="4279125"/>
                <a:ext cx="504360" cy="308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9F2F5B3-0D82-69C9-8031-C886AD18FD0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7646" y="4270485"/>
                  <a:ext cx="5220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319B194-8F84-3443-CC6A-EEC2AE501E26}"/>
                    </a:ext>
                  </a:extLst>
                </p14:cNvPr>
                <p14:cNvContentPartPr/>
                <p14:nvPr/>
              </p14:nvContentPartPr>
              <p14:xfrm>
                <a:off x="1297206" y="4465965"/>
                <a:ext cx="183240" cy="154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319B194-8F84-3443-CC6A-EEC2AE501E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88566" y="4456965"/>
                  <a:ext cx="200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7C4BB56-0A97-CCD0-9547-FA9B97C8CDD5}"/>
                    </a:ext>
                  </a:extLst>
                </p14:cNvPr>
                <p14:cNvContentPartPr/>
                <p14:nvPr/>
              </p14:nvContentPartPr>
              <p14:xfrm>
                <a:off x="1667646" y="4269405"/>
                <a:ext cx="224280" cy="324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7C4BB56-0A97-CCD0-9547-FA9B97C8CDD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58646" y="4260405"/>
                  <a:ext cx="241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BBCBBA5-60A1-D0B7-0A89-C5F7EBF55406}"/>
                    </a:ext>
                  </a:extLst>
                </p14:cNvPr>
                <p14:cNvContentPartPr/>
                <p14:nvPr/>
              </p14:nvContentPartPr>
              <p14:xfrm>
                <a:off x="1695726" y="4252845"/>
                <a:ext cx="217440" cy="23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BBCBBA5-60A1-D0B7-0A89-C5F7EBF5540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687086" y="4243845"/>
                  <a:ext cx="23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02A7579-E572-F22E-9104-DC5C276AA66E}"/>
                    </a:ext>
                  </a:extLst>
                </p14:cNvPr>
                <p14:cNvContentPartPr/>
                <p14:nvPr/>
              </p14:nvContentPartPr>
              <p14:xfrm>
                <a:off x="2046366" y="4386045"/>
                <a:ext cx="139680" cy="2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02A7579-E572-F22E-9104-DC5C276AA66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037366" y="4377405"/>
                  <a:ext cx="157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F32729-CF0C-7F4C-3306-F08496A41706}"/>
                    </a:ext>
                  </a:extLst>
                </p14:cNvPr>
                <p14:cNvContentPartPr/>
                <p14:nvPr/>
              </p14:nvContentPartPr>
              <p14:xfrm>
                <a:off x="2049966" y="4470285"/>
                <a:ext cx="133920" cy="14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F32729-CF0C-7F4C-3306-F08496A417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040966" y="4461645"/>
                  <a:ext cx="15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748FFF3-5F1D-5E16-AD5C-C6E3E2E66A8F}"/>
                    </a:ext>
                  </a:extLst>
                </p14:cNvPr>
                <p14:cNvContentPartPr/>
                <p14:nvPr/>
              </p14:nvContentPartPr>
              <p14:xfrm>
                <a:off x="2321766" y="4284525"/>
                <a:ext cx="168480" cy="266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748FFF3-5F1D-5E16-AD5C-C6E3E2E66A8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313126" y="4275525"/>
                  <a:ext cx="186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9C2F90A-BAED-769F-E90D-69967762B7E8}"/>
                    </a:ext>
                  </a:extLst>
                </p14:cNvPr>
                <p14:cNvContentPartPr/>
                <p14:nvPr/>
              </p14:nvContentPartPr>
              <p14:xfrm>
                <a:off x="2625966" y="4415925"/>
                <a:ext cx="15480" cy="120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9C2F90A-BAED-769F-E90D-69967762B7E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616966" y="4406925"/>
                  <a:ext cx="331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4C4ADFC-876B-ED98-6CA1-70D859D0A6DE}"/>
                    </a:ext>
                  </a:extLst>
                </p14:cNvPr>
                <p14:cNvContentPartPr/>
                <p14:nvPr/>
              </p14:nvContentPartPr>
              <p14:xfrm>
                <a:off x="2697246" y="4417365"/>
                <a:ext cx="18720" cy="110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4C4ADFC-876B-ED98-6CA1-70D859D0A6D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688246" y="4408365"/>
                  <a:ext cx="36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9DDD9AF-D44E-B371-4CEC-56F8D8542819}"/>
                    </a:ext>
                  </a:extLst>
                </p14:cNvPr>
                <p14:cNvContentPartPr/>
                <p14:nvPr/>
              </p14:nvContentPartPr>
              <p14:xfrm>
                <a:off x="2589606" y="4376325"/>
                <a:ext cx="177480" cy="45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9DDD9AF-D44E-B371-4CEC-56F8D854281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580966" y="4367325"/>
                  <a:ext cx="195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7DA2C1E-9711-F318-3EFA-E19B06C79ED8}"/>
                    </a:ext>
                  </a:extLst>
                </p14:cNvPr>
                <p14:cNvContentPartPr/>
                <p14:nvPr/>
              </p14:nvContentPartPr>
              <p14:xfrm>
                <a:off x="2840526" y="4374525"/>
                <a:ext cx="104400" cy="140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7DA2C1E-9711-F318-3EFA-E19B06C79E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831886" y="4365525"/>
                  <a:ext cx="122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A717DC3-0DD7-A036-EBC3-C7D0C40BD9CE}"/>
                    </a:ext>
                  </a:extLst>
                </p14:cNvPr>
                <p14:cNvContentPartPr/>
                <p14:nvPr/>
              </p14:nvContentPartPr>
              <p14:xfrm>
                <a:off x="2972646" y="4540485"/>
                <a:ext cx="92160" cy="85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A717DC3-0DD7-A036-EBC3-C7D0C40BD9C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964006" y="4531845"/>
                  <a:ext cx="10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991255-CC92-C248-A090-DFA2901DCA0A}"/>
                    </a:ext>
                  </a:extLst>
                </p14:cNvPr>
                <p14:cNvContentPartPr/>
                <p14:nvPr/>
              </p14:nvContentPartPr>
              <p14:xfrm>
                <a:off x="3003246" y="4203885"/>
                <a:ext cx="160560" cy="135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991255-CC92-C248-A090-DFA2901DCA0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994246" y="4194885"/>
                  <a:ext cx="1782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321B1A9-F048-D9F0-A658-3BBFD34A37BE}"/>
              </a:ext>
            </a:extLst>
          </p:cNvPr>
          <p:cNvGrpSpPr/>
          <p:nvPr/>
        </p:nvGrpSpPr>
        <p:grpSpPr>
          <a:xfrm>
            <a:off x="2097126" y="4782765"/>
            <a:ext cx="1521000" cy="931680"/>
            <a:chOff x="2097126" y="4782765"/>
            <a:chExt cx="1521000" cy="93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4377846-AEAE-9488-4B11-9DC9B4F6CF29}"/>
                    </a:ext>
                  </a:extLst>
                </p14:cNvPr>
                <p14:cNvContentPartPr/>
                <p14:nvPr/>
              </p14:nvContentPartPr>
              <p14:xfrm>
                <a:off x="2118726" y="5116485"/>
                <a:ext cx="153000" cy="70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4377846-AEAE-9488-4B11-9DC9B4F6CF2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09726" y="5107845"/>
                  <a:ext cx="17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4BADDD-C1EF-D224-3F9D-FA5512CAE8F0}"/>
                    </a:ext>
                  </a:extLst>
                </p14:cNvPr>
                <p14:cNvContentPartPr/>
                <p14:nvPr/>
              </p14:nvContentPartPr>
              <p14:xfrm>
                <a:off x="2097126" y="5261925"/>
                <a:ext cx="214560" cy="12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4BADDD-C1EF-D224-3F9D-FA5512CAE8F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88126" y="5253285"/>
                  <a:ext cx="232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DD498E8-04BF-837C-756E-4C5BBCCD8935}"/>
                    </a:ext>
                  </a:extLst>
                </p14:cNvPr>
                <p14:cNvContentPartPr/>
                <p14:nvPr/>
              </p14:nvContentPartPr>
              <p14:xfrm>
                <a:off x="2483766" y="5058525"/>
                <a:ext cx="147600" cy="225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DD498E8-04BF-837C-756E-4C5BBCCD893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74766" y="5049885"/>
                  <a:ext cx="165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5F941C7-1AAD-F016-4322-32DCDB6B6A24}"/>
                    </a:ext>
                  </a:extLst>
                </p14:cNvPr>
                <p14:cNvContentPartPr/>
                <p14:nvPr/>
              </p14:nvContentPartPr>
              <p14:xfrm>
                <a:off x="2754846" y="5133405"/>
                <a:ext cx="23040" cy="105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5F941C7-1AAD-F016-4322-32DCDB6B6A2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45846" y="5124405"/>
                  <a:ext cx="4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8E675C1-3EE5-332A-FEC5-F369417EFD65}"/>
                    </a:ext>
                  </a:extLst>
                </p14:cNvPr>
                <p14:cNvContentPartPr/>
                <p14:nvPr/>
              </p14:nvContentPartPr>
              <p14:xfrm>
                <a:off x="2851686" y="5120085"/>
                <a:ext cx="11880" cy="1360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8E675C1-3EE5-332A-FEC5-F369417EFD6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43046" y="5111445"/>
                  <a:ext cx="29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48A591B-41D0-1991-A1E3-5348304D6656}"/>
                    </a:ext>
                  </a:extLst>
                </p14:cNvPr>
                <p14:cNvContentPartPr/>
                <p14:nvPr/>
              </p14:nvContentPartPr>
              <p14:xfrm>
                <a:off x="2681046" y="5091645"/>
                <a:ext cx="248040" cy="75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48A591B-41D0-1991-A1E3-5348304D66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72046" y="5083005"/>
                  <a:ext cx="26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DE3E96E-C5FE-1534-7EB3-B8C7D5AB0CE2}"/>
                    </a:ext>
                  </a:extLst>
                </p14:cNvPr>
                <p14:cNvContentPartPr/>
                <p14:nvPr/>
              </p14:nvContentPartPr>
              <p14:xfrm>
                <a:off x="3137526" y="4957725"/>
                <a:ext cx="274320" cy="157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DE3E96E-C5FE-1534-7EB3-B8C7D5AB0CE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128526" y="4948725"/>
                  <a:ext cx="291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D1CD20E-B1FC-9D98-EC04-24DDAB4AF894}"/>
                    </a:ext>
                  </a:extLst>
                </p14:cNvPr>
                <p14:cNvContentPartPr/>
                <p14:nvPr/>
              </p14:nvContentPartPr>
              <p14:xfrm>
                <a:off x="3380886" y="5114325"/>
                <a:ext cx="132480" cy="108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D1CD20E-B1FC-9D98-EC04-24DDAB4AF8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72246" y="5105685"/>
                  <a:ext cx="150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3B452D4-FFBC-E689-CC43-5D34C25B7D19}"/>
                    </a:ext>
                  </a:extLst>
                </p14:cNvPr>
                <p14:cNvContentPartPr/>
                <p14:nvPr/>
              </p14:nvContentPartPr>
              <p14:xfrm>
                <a:off x="3433446" y="4782765"/>
                <a:ext cx="91800" cy="102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3B452D4-FFBC-E689-CC43-5D34C25B7D1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424446" y="4773765"/>
                  <a:ext cx="109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2531CE-0219-AE62-F73C-32D8C4FDAD48}"/>
                    </a:ext>
                  </a:extLst>
                </p14:cNvPr>
                <p14:cNvContentPartPr/>
                <p14:nvPr/>
              </p14:nvContentPartPr>
              <p14:xfrm>
                <a:off x="3113406" y="5319885"/>
                <a:ext cx="460080" cy="115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2531CE-0219-AE62-F73C-32D8C4FDAD4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04766" y="5311245"/>
                  <a:ext cx="47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ECCDF79-7C49-9377-A1A0-20069A34758F}"/>
                    </a:ext>
                  </a:extLst>
                </p14:cNvPr>
                <p14:cNvContentPartPr/>
                <p14:nvPr/>
              </p14:nvContentPartPr>
              <p14:xfrm>
                <a:off x="3186846" y="5452005"/>
                <a:ext cx="260280" cy="171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ECCDF79-7C49-9377-A1A0-20069A34758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178206" y="5443005"/>
                  <a:ext cx="277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89A68A8-8EFF-3B5B-493D-0A5113BABC64}"/>
                    </a:ext>
                  </a:extLst>
                </p14:cNvPr>
                <p14:cNvContentPartPr/>
                <p14:nvPr/>
              </p14:nvContentPartPr>
              <p14:xfrm>
                <a:off x="3438846" y="5621565"/>
                <a:ext cx="105840" cy="92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89A68A8-8EFF-3B5B-493D-0A5113BABC6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429846" y="5612925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2A3EFE8-060E-DFBA-97E1-FA08B05298AD}"/>
                    </a:ext>
                  </a:extLst>
                </p14:cNvPr>
                <p14:cNvContentPartPr/>
                <p14:nvPr/>
              </p14:nvContentPartPr>
              <p14:xfrm>
                <a:off x="3522006" y="5408805"/>
                <a:ext cx="96120" cy="74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2A3EFE8-060E-DFBA-97E1-FA08B05298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513006" y="5399805"/>
                  <a:ext cx="1137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6E31D504-45EA-3C13-65F4-0FF7DAF2DC90}"/>
              </a:ext>
            </a:extLst>
          </p:cNvPr>
          <p:cNvGrpSpPr/>
          <p:nvPr/>
        </p:nvGrpSpPr>
        <p:grpSpPr>
          <a:xfrm>
            <a:off x="2232126" y="5808765"/>
            <a:ext cx="1841040" cy="504000"/>
            <a:chOff x="2232126" y="5808765"/>
            <a:chExt cx="184104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46B7D22-26A0-8A32-16BE-1A1E5467BD23}"/>
                    </a:ext>
                  </a:extLst>
                </p14:cNvPr>
                <p14:cNvContentPartPr/>
                <p14:nvPr/>
              </p14:nvContentPartPr>
              <p14:xfrm>
                <a:off x="2232126" y="6093885"/>
                <a:ext cx="221040" cy="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46B7D22-26A0-8A32-16BE-1A1E5467BD2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23126" y="6084885"/>
                  <a:ext cx="238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80ACB1E-AF45-9C04-018D-BF0914021638}"/>
                    </a:ext>
                  </a:extLst>
                </p14:cNvPr>
                <p14:cNvContentPartPr/>
                <p14:nvPr/>
              </p14:nvContentPartPr>
              <p14:xfrm>
                <a:off x="2260926" y="6187125"/>
                <a:ext cx="249840" cy="1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80ACB1E-AF45-9C04-018D-BF091402163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252286" y="6178485"/>
                  <a:ext cx="267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A939DF3-6455-B58C-506B-F0E0865CCFB2}"/>
                    </a:ext>
                  </a:extLst>
                </p14:cNvPr>
                <p14:cNvContentPartPr/>
                <p14:nvPr/>
              </p14:nvContentPartPr>
              <p14:xfrm>
                <a:off x="2637486" y="5982285"/>
                <a:ext cx="124560" cy="230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A939DF3-6455-B58C-506B-F0E0865CCF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28846" y="5973285"/>
                  <a:ext cx="142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71362EC-1FC3-3893-05B9-08408614E5B3}"/>
                    </a:ext>
                  </a:extLst>
                </p14:cNvPr>
                <p14:cNvContentPartPr/>
                <p14:nvPr/>
              </p14:nvContentPartPr>
              <p14:xfrm>
                <a:off x="2877966" y="6064365"/>
                <a:ext cx="22320" cy="142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71362EC-1FC3-3893-05B9-08408614E5B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68966" y="6055725"/>
                  <a:ext cx="39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16CD884-299D-E86F-B145-53B70326B686}"/>
                    </a:ext>
                  </a:extLst>
                </p14:cNvPr>
                <p14:cNvContentPartPr/>
                <p14:nvPr/>
              </p14:nvContentPartPr>
              <p14:xfrm>
                <a:off x="2948166" y="6066165"/>
                <a:ext cx="26640" cy="106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16CD884-299D-E86F-B145-53B70326B68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39166" y="6057525"/>
                  <a:ext cx="44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04FFEFD-5C81-E429-92FE-F4B75EC596BE}"/>
                    </a:ext>
                  </a:extLst>
                </p14:cNvPr>
                <p14:cNvContentPartPr/>
                <p14:nvPr/>
              </p14:nvContentPartPr>
              <p14:xfrm>
                <a:off x="2836926" y="6047805"/>
                <a:ext cx="179640" cy="31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04FFEFD-5C81-E429-92FE-F4B75EC596B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828286" y="6038805"/>
                  <a:ext cx="197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DB60FBD-E638-D9AB-E63F-D816AEEFC172}"/>
                    </a:ext>
                  </a:extLst>
                </p14:cNvPr>
                <p14:cNvContentPartPr/>
                <p14:nvPr/>
              </p14:nvContentPartPr>
              <p14:xfrm>
                <a:off x="3257046" y="6021885"/>
                <a:ext cx="167040" cy="132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DB60FBD-E638-D9AB-E63F-D816AEEFC1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48406" y="6013245"/>
                  <a:ext cx="184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EB7299A-117E-66C7-6184-AD425A67BBD3}"/>
                    </a:ext>
                  </a:extLst>
                </p14:cNvPr>
                <p14:cNvContentPartPr/>
                <p14:nvPr/>
              </p14:nvContentPartPr>
              <p14:xfrm>
                <a:off x="3466566" y="5876445"/>
                <a:ext cx="81000" cy="99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EB7299A-117E-66C7-6184-AD425A67BB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57566" y="5867445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A2839A3-88A6-7D19-49E3-C551C0A488B5}"/>
                    </a:ext>
                  </a:extLst>
                </p14:cNvPr>
                <p14:cNvContentPartPr/>
                <p14:nvPr/>
              </p14:nvContentPartPr>
              <p14:xfrm>
                <a:off x="3591846" y="5932605"/>
                <a:ext cx="251280" cy="173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A2839A3-88A6-7D19-49E3-C551C0A488B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83206" y="5923605"/>
                  <a:ext cx="268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3352ED4-6586-3617-2F31-32D5AAA1C221}"/>
                    </a:ext>
                  </a:extLst>
                </p14:cNvPr>
                <p14:cNvContentPartPr/>
                <p14:nvPr/>
              </p14:nvContentPartPr>
              <p14:xfrm>
                <a:off x="3794886" y="6079485"/>
                <a:ext cx="152640" cy="112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3352ED4-6586-3617-2F31-32D5AAA1C22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85886" y="6070485"/>
                  <a:ext cx="170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052E6A6-5B3B-DE76-B84E-364B5D8CB0CB}"/>
                    </a:ext>
                  </a:extLst>
                </p14:cNvPr>
                <p14:cNvContentPartPr/>
                <p14:nvPr/>
              </p14:nvContentPartPr>
              <p14:xfrm>
                <a:off x="3897126" y="5808765"/>
                <a:ext cx="72360" cy="997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052E6A6-5B3B-DE76-B84E-364B5D8CB0C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88126" y="5799765"/>
                  <a:ext cx="90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6F1F41F-178D-33B3-A488-386DB66904A9}"/>
                    </a:ext>
                  </a:extLst>
                </p14:cNvPr>
                <p14:cNvContentPartPr/>
                <p14:nvPr/>
              </p14:nvContentPartPr>
              <p14:xfrm>
                <a:off x="3132126" y="6236445"/>
                <a:ext cx="941040" cy="7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6F1F41F-178D-33B3-A488-386DB66904A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23486" y="6227445"/>
                  <a:ext cx="9586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F61C401-F9E8-6CE4-F8B8-2D1258A94733}"/>
              </a:ext>
            </a:extLst>
          </p:cNvPr>
          <p:cNvGrpSpPr/>
          <p:nvPr/>
        </p:nvGrpSpPr>
        <p:grpSpPr>
          <a:xfrm>
            <a:off x="3272526" y="6352365"/>
            <a:ext cx="772200" cy="360360"/>
            <a:chOff x="3272526" y="6352365"/>
            <a:chExt cx="77220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95FE760-58F8-278D-1E12-52591A0DB16C}"/>
                    </a:ext>
                  </a:extLst>
                </p14:cNvPr>
                <p14:cNvContentPartPr/>
                <p14:nvPr/>
              </p14:nvContentPartPr>
              <p14:xfrm>
                <a:off x="3272526" y="6457845"/>
                <a:ext cx="154440" cy="2548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95FE760-58F8-278D-1E12-52591A0DB1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263526" y="6449205"/>
                  <a:ext cx="172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691B321-71CF-D2C2-2FBD-B343E65E2AA6}"/>
                    </a:ext>
                  </a:extLst>
                </p14:cNvPr>
                <p14:cNvContentPartPr/>
                <p14:nvPr/>
              </p14:nvContentPartPr>
              <p14:xfrm>
                <a:off x="3504366" y="6361365"/>
                <a:ext cx="121320" cy="122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691B321-71CF-D2C2-2FBD-B343E65E2AA6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495726" y="6352365"/>
                  <a:ext cx="138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7A75709-93D4-2D23-578E-E3527B64F1B6}"/>
                    </a:ext>
                  </a:extLst>
                </p14:cNvPr>
                <p14:cNvContentPartPr/>
                <p14:nvPr/>
              </p14:nvContentPartPr>
              <p14:xfrm>
                <a:off x="3727206" y="6355245"/>
                <a:ext cx="184680" cy="289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7A75709-93D4-2D23-578E-E3527B64F1B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18206" y="6346245"/>
                  <a:ext cx="202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38550B8-4E27-BEAC-91F2-A7164DE883CB}"/>
                    </a:ext>
                  </a:extLst>
                </p14:cNvPr>
                <p14:cNvContentPartPr/>
                <p14:nvPr/>
              </p14:nvContentPartPr>
              <p14:xfrm>
                <a:off x="3947166" y="6352365"/>
                <a:ext cx="97560" cy="82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38550B8-4E27-BEAC-91F2-A7164DE883CB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938166" y="6343365"/>
                  <a:ext cx="1152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B19F9E34-5FE5-7FC3-3C49-448AA48EA905}"/>
              </a:ext>
            </a:extLst>
          </p:cNvPr>
          <p:cNvGrpSpPr/>
          <p:nvPr/>
        </p:nvGrpSpPr>
        <p:grpSpPr>
          <a:xfrm>
            <a:off x="4396806" y="4035045"/>
            <a:ext cx="2251080" cy="2270880"/>
            <a:chOff x="4396806" y="4035045"/>
            <a:chExt cx="2251080" cy="22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B2A8B17-9722-3F7D-7F98-9D5B91C7A54D}"/>
                    </a:ext>
                  </a:extLst>
                </p14:cNvPr>
                <p14:cNvContentPartPr/>
                <p14:nvPr/>
              </p14:nvContentPartPr>
              <p14:xfrm>
                <a:off x="4396806" y="4260765"/>
                <a:ext cx="759240" cy="2045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B2A8B17-9722-3F7D-7F98-9D5B91C7A54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88166" y="4251765"/>
                  <a:ext cx="776880" cy="20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F870DFA-1F9F-A34E-0035-D30738278110}"/>
                    </a:ext>
                  </a:extLst>
                </p14:cNvPr>
                <p14:cNvContentPartPr/>
                <p14:nvPr/>
              </p14:nvContentPartPr>
              <p14:xfrm>
                <a:off x="5362326" y="4218285"/>
                <a:ext cx="252000" cy="36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F870DFA-1F9F-A34E-0035-D3073827811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53686" y="4209285"/>
                  <a:ext cx="26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3D03F9A-02EE-47C2-FE08-7705B526A7DE}"/>
                    </a:ext>
                  </a:extLst>
                </p14:cNvPr>
                <p14:cNvContentPartPr/>
                <p14:nvPr/>
              </p14:nvContentPartPr>
              <p14:xfrm>
                <a:off x="5406606" y="4336725"/>
                <a:ext cx="254880" cy="15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3D03F9A-02EE-47C2-FE08-7705B526A7D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97966" y="4328085"/>
                  <a:ext cx="272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7665446-C7CF-E41B-F47E-DDD59244AB00}"/>
                    </a:ext>
                  </a:extLst>
                </p14:cNvPr>
                <p14:cNvContentPartPr/>
                <p14:nvPr/>
              </p14:nvContentPartPr>
              <p14:xfrm>
                <a:off x="5918886" y="4041525"/>
                <a:ext cx="133200" cy="2070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7665446-C7CF-E41B-F47E-DDD59244AB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10246" y="4032885"/>
                  <a:ext cx="150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9EFB367-9D25-99D0-9F39-C789B900BEC2}"/>
                    </a:ext>
                  </a:extLst>
                </p14:cNvPr>
                <p14:cNvContentPartPr/>
                <p14:nvPr/>
              </p14:nvContentPartPr>
              <p14:xfrm>
                <a:off x="6136686" y="4134405"/>
                <a:ext cx="16920" cy="103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9EFB367-9D25-99D0-9F39-C789B900BEC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28046" y="4125405"/>
                  <a:ext cx="3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1D2C674-7E8F-0818-BF75-620A666AE7E5}"/>
                    </a:ext>
                  </a:extLst>
                </p14:cNvPr>
                <p14:cNvContentPartPr/>
                <p14:nvPr/>
              </p14:nvContentPartPr>
              <p14:xfrm>
                <a:off x="6245406" y="4122885"/>
                <a:ext cx="13320" cy="117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1D2C674-7E8F-0818-BF75-620A666AE7E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36766" y="4113885"/>
                  <a:ext cx="30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CC2C812-E957-9514-9BDD-243B01832477}"/>
                    </a:ext>
                  </a:extLst>
                </p14:cNvPr>
                <p14:cNvContentPartPr/>
                <p14:nvPr/>
              </p14:nvContentPartPr>
              <p14:xfrm>
                <a:off x="6083046" y="4035045"/>
                <a:ext cx="202680" cy="91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CC2C812-E957-9514-9BDD-243B0183247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074046" y="4026045"/>
                  <a:ext cx="220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BA72387-1BAB-AE09-FA7D-DE52B5CAF9C4}"/>
                    </a:ext>
                  </a:extLst>
                </p14:cNvPr>
                <p14:cNvContentPartPr/>
                <p14:nvPr/>
              </p14:nvContentPartPr>
              <p14:xfrm>
                <a:off x="6416766" y="4086525"/>
                <a:ext cx="178200" cy="134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BA72387-1BAB-AE09-FA7D-DE52B5CAF9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07766" y="4077525"/>
                  <a:ext cx="195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4E28383-870A-0B7C-8111-1125F3B99049}"/>
                    </a:ext>
                  </a:extLst>
                </p14:cNvPr>
                <p14:cNvContentPartPr/>
                <p14:nvPr/>
              </p14:nvContentPartPr>
              <p14:xfrm>
                <a:off x="5895126" y="4325925"/>
                <a:ext cx="752760" cy="45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4E28383-870A-0B7C-8111-1125F3B9904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86126" y="4316925"/>
                  <a:ext cx="770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9A31629-4F48-B927-DA69-C758365D4215}"/>
                    </a:ext>
                  </a:extLst>
                </p14:cNvPr>
                <p14:cNvContentPartPr/>
                <p14:nvPr/>
              </p14:nvContentPartPr>
              <p14:xfrm>
                <a:off x="6179166" y="4493325"/>
                <a:ext cx="118440" cy="344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9A31629-4F48-B927-DA69-C758365D421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70166" y="4484685"/>
                  <a:ext cx="1360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977C46D-9FAA-15FE-E54C-FD1196461BAB}"/>
                    </a:ext>
                  </a:extLst>
                </p14:cNvPr>
                <p14:cNvContentPartPr/>
                <p14:nvPr/>
              </p14:nvContentPartPr>
              <p14:xfrm>
                <a:off x="6370326" y="4438965"/>
                <a:ext cx="145440" cy="111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977C46D-9FAA-15FE-E54C-FD1196461BA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361326" y="4430325"/>
                  <a:ext cx="16308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E2D41BA7-238B-F60E-7AE1-F2D675F5CC69}"/>
              </a:ext>
            </a:extLst>
          </p:cNvPr>
          <p:cNvGrpSpPr/>
          <p:nvPr/>
        </p:nvGrpSpPr>
        <p:grpSpPr>
          <a:xfrm>
            <a:off x="6974406" y="3985005"/>
            <a:ext cx="964440" cy="434880"/>
            <a:chOff x="6974406" y="3985005"/>
            <a:chExt cx="9644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6876151-8851-49C1-4530-79E3C845E116}"/>
                    </a:ext>
                  </a:extLst>
                </p14:cNvPr>
                <p14:cNvContentPartPr/>
                <p14:nvPr/>
              </p14:nvContentPartPr>
              <p14:xfrm>
                <a:off x="7105086" y="3995805"/>
                <a:ext cx="6120" cy="159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6876151-8851-49C1-4530-79E3C845E11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96446" y="3986805"/>
                  <a:ext cx="2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1E1387B-FF1C-2657-A0C6-A4363036D33A}"/>
                    </a:ext>
                  </a:extLst>
                </p14:cNvPr>
                <p14:cNvContentPartPr/>
                <p14:nvPr/>
              </p14:nvContentPartPr>
              <p14:xfrm>
                <a:off x="6974406" y="4209285"/>
                <a:ext cx="209160" cy="18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1E1387B-FF1C-2657-A0C6-A4363036D33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965766" y="4200645"/>
                  <a:ext cx="226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BDC2FF8-7304-DFAA-7F75-8B0100BD5EF6}"/>
                    </a:ext>
                  </a:extLst>
                </p14:cNvPr>
                <p14:cNvContentPartPr/>
                <p14:nvPr/>
              </p14:nvContentPartPr>
              <p14:xfrm>
                <a:off x="7040646" y="4285605"/>
                <a:ext cx="164880" cy="134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BDC2FF8-7304-DFAA-7F75-8B0100BD5EF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031646" y="4276605"/>
                  <a:ext cx="18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09A0828-2418-73AC-BD3B-67A60144F9ED}"/>
                    </a:ext>
                  </a:extLst>
                </p14:cNvPr>
                <p14:cNvContentPartPr/>
                <p14:nvPr/>
              </p14:nvContentPartPr>
              <p14:xfrm>
                <a:off x="7287966" y="4182285"/>
                <a:ext cx="211680" cy="1220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09A0828-2418-73AC-BD3B-67A60144F9E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278966" y="4173285"/>
                  <a:ext cx="229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1D55C6F-0440-9E7C-8B51-54797785A0D2}"/>
                    </a:ext>
                  </a:extLst>
                </p14:cNvPr>
                <p14:cNvContentPartPr/>
                <p14:nvPr/>
              </p14:nvContentPartPr>
              <p14:xfrm>
                <a:off x="7552206" y="4080765"/>
                <a:ext cx="261360" cy="160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1D55C6F-0440-9E7C-8B51-54797785A0D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543206" y="4071765"/>
                  <a:ext cx="279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666CE5C-94F9-FE13-83CC-AD496DAE1F6E}"/>
                    </a:ext>
                  </a:extLst>
                </p14:cNvPr>
                <p14:cNvContentPartPr/>
                <p14:nvPr/>
              </p14:nvContentPartPr>
              <p14:xfrm>
                <a:off x="7797366" y="4237365"/>
                <a:ext cx="119880" cy="109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666CE5C-94F9-FE13-83CC-AD496DAE1F6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788726" y="4228365"/>
                  <a:ext cx="137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B54B2ED-357C-AD5A-F9FE-8354549AD4B0}"/>
                    </a:ext>
                  </a:extLst>
                </p14:cNvPr>
                <p14:cNvContentPartPr/>
                <p14:nvPr/>
              </p14:nvContentPartPr>
              <p14:xfrm>
                <a:off x="7862526" y="3985005"/>
                <a:ext cx="76320" cy="82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B54B2ED-357C-AD5A-F9FE-8354549AD4B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853886" y="3976005"/>
                  <a:ext cx="9396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EFE16C3E-3671-F795-F705-90A1E62664D9}"/>
              </a:ext>
            </a:extLst>
          </p:cNvPr>
          <p:cNvGrpSpPr/>
          <p:nvPr/>
        </p:nvGrpSpPr>
        <p:grpSpPr>
          <a:xfrm>
            <a:off x="6946326" y="4539765"/>
            <a:ext cx="1051920" cy="402840"/>
            <a:chOff x="6946326" y="4539765"/>
            <a:chExt cx="105192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96D21D6-841E-2F00-87DD-1DE567A23B3D}"/>
                    </a:ext>
                  </a:extLst>
                </p14:cNvPr>
                <p14:cNvContentPartPr/>
                <p14:nvPr/>
              </p14:nvContentPartPr>
              <p14:xfrm>
                <a:off x="6946326" y="4539765"/>
                <a:ext cx="1051920" cy="38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96D21D6-841E-2F00-87DD-1DE567A23B3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937326" y="4531125"/>
                  <a:ext cx="1069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2DFAC82-1D87-200F-1E8A-CEDE352872D1}"/>
                    </a:ext>
                  </a:extLst>
                </p14:cNvPr>
                <p14:cNvContentPartPr/>
                <p14:nvPr/>
              </p14:nvContentPartPr>
              <p14:xfrm>
                <a:off x="7326486" y="4635165"/>
                <a:ext cx="225720" cy="3074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2DFAC82-1D87-200F-1E8A-CEDE352872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17846" y="4626165"/>
                  <a:ext cx="243360" cy="32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9174EEAC-9414-0C7B-EF43-FB6CE2740199}"/>
                  </a:ext>
                </a:extLst>
              </p14:cNvPr>
              <p14:cNvContentPartPr/>
              <p14:nvPr/>
            </p14:nvContentPartPr>
            <p14:xfrm>
              <a:off x="7793406" y="5173005"/>
              <a:ext cx="577440" cy="39060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9174EEAC-9414-0C7B-EF43-FB6CE2740199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7784406" y="5164005"/>
                <a:ext cx="59508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711DA6B-F6DA-1194-86D3-E74A38CA0D1E}"/>
              </a:ext>
            </a:extLst>
          </p:cNvPr>
          <p:cNvGrpSpPr/>
          <p:nvPr/>
        </p:nvGrpSpPr>
        <p:grpSpPr>
          <a:xfrm>
            <a:off x="8570646" y="5078685"/>
            <a:ext cx="1973520" cy="523440"/>
            <a:chOff x="8570646" y="5078685"/>
            <a:chExt cx="19735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101353A-E052-C9B6-95D7-49487BDB3E44}"/>
                    </a:ext>
                  </a:extLst>
                </p14:cNvPr>
                <p14:cNvContentPartPr/>
                <p14:nvPr/>
              </p14:nvContentPartPr>
              <p14:xfrm>
                <a:off x="8570646" y="5078685"/>
                <a:ext cx="1286640" cy="5234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101353A-E052-C9B6-95D7-49487BDB3E4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62006" y="5070045"/>
                  <a:ext cx="130428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7BE02C3-6C0D-7A20-E5F0-4F8589238B15}"/>
                    </a:ext>
                  </a:extLst>
                </p14:cNvPr>
                <p14:cNvContentPartPr/>
                <p14:nvPr/>
              </p14:nvContentPartPr>
              <p14:xfrm>
                <a:off x="9184446" y="5155725"/>
                <a:ext cx="372600" cy="91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7BE02C3-6C0D-7A20-E5F0-4F8589238B1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175806" y="5147085"/>
                  <a:ext cx="390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2C567D1-CEAF-B881-B2A6-732BA52E9612}"/>
                    </a:ext>
                  </a:extLst>
                </p14:cNvPr>
                <p14:cNvContentPartPr/>
                <p14:nvPr/>
              </p14:nvContentPartPr>
              <p14:xfrm>
                <a:off x="9999486" y="5232405"/>
                <a:ext cx="544680" cy="168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2C567D1-CEAF-B881-B2A6-732BA52E961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90846" y="5223405"/>
                  <a:ext cx="56232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1444DA96-BD96-3A4C-750C-D6A176461DE1}"/>
              </a:ext>
            </a:extLst>
          </p:cNvPr>
          <p:cNvGrpSpPr/>
          <p:nvPr/>
        </p:nvGrpSpPr>
        <p:grpSpPr>
          <a:xfrm>
            <a:off x="10740726" y="4986885"/>
            <a:ext cx="1193040" cy="409320"/>
            <a:chOff x="10740726" y="4986885"/>
            <a:chExt cx="11930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7D9EF0D-774D-63C8-CEE1-7F425BE42BC8}"/>
                    </a:ext>
                  </a:extLst>
                </p14:cNvPr>
                <p14:cNvContentPartPr/>
                <p14:nvPr/>
              </p14:nvContentPartPr>
              <p14:xfrm>
                <a:off x="10740726" y="4986885"/>
                <a:ext cx="1190880" cy="4093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7D9EF0D-774D-63C8-CEE1-7F425BE42B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731726" y="4978245"/>
                  <a:ext cx="1208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AA58BBC-0684-F62C-C577-07E56394CBA9}"/>
                    </a:ext>
                  </a:extLst>
                </p14:cNvPr>
                <p14:cNvContentPartPr/>
                <p14:nvPr/>
              </p14:nvContentPartPr>
              <p14:xfrm>
                <a:off x="11708766" y="5101725"/>
                <a:ext cx="225000" cy="44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AA58BBC-0684-F62C-C577-07E56394CBA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700126" y="5092725"/>
                  <a:ext cx="2426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E95E3FD-A43B-2596-F2B5-634F402795D4}"/>
                    </a:ext>
                  </a:extLst>
                </p14:cNvPr>
                <p14:cNvContentPartPr/>
                <p14:nvPr/>
              </p14:nvContentPartPr>
              <p14:xfrm>
                <a:off x="11273166" y="5046285"/>
                <a:ext cx="288000" cy="52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E95E3FD-A43B-2596-F2B5-634F402795D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64166" y="5037645"/>
                  <a:ext cx="30564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0175C21F-4377-2C59-FDE7-35070D690A92}"/>
              </a:ext>
            </a:extLst>
          </p:cNvPr>
          <p:cNvGrpSpPr/>
          <p:nvPr/>
        </p:nvGrpSpPr>
        <p:grpSpPr>
          <a:xfrm>
            <a:off x="5129046" y="5148165"/>
            <a:ext cx="1953000" cy="923400"/>
            <a:chOff x="5129046" y="5148165"/>
            <a:chExt cx="195300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D9E9798-1158-BD39-2603-987A5C5CBBFD}"/>
                    </a:ext>
                  </a:extLst>
                </p14:cNvPr>
                <p14:cNvContentPartPr/>
                <p14:nvPr/>
              </p14:nvContentPartPr>
              <p14:xfrm>
                <a:off x="5129046" y="5372085"/>
                <a:ext cx="255960" cy="330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D9E9798-1158-BD39-2603-987A5C5CBBF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20046" y="5363445"/>
                  <a:ext cx="273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6DC8187B-A876-28D7-9136-51EEC8EB7AF4}"/>
                    </a:ext>
                  </a:extLst>
                </p14:cNvPr>
                <p14:cNvContentPartPr/>
                <p14:nvPr/>
              </p14:nvContentPartPr>
              <p14:xfrm>
                <a:off x="5148486" y="5270925"/>
                <a:ext cx="235800" cy="137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6DC8187B-A876-28D7-9136-51EEC8EB7AF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39846" y="5262285"/>
                  <a:ext cx="253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956E398-3E9F-4A94-9698-0E17971C6CDA}"/>
                    </a:ext>
                  </a:extLst>
                </p14:cNvPr>
                <p14:cNvContentPartPr/>
                <p14:nvPr/>
              </p14:nvContentPartPr>
              <p14:xfrm>
                <a:off x="5552406" y="5428245"/>
                <a:ext cx="185760" cy="32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956E398-3E9F-4A94-9698-0E17971C6CD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43766" y="5419605"/>
                  <a:ext cx="203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2EC706B-D133-18AD-E43B-37B3EAC35E8F}"/>
                    </a:ext>
                  </a:extLst>
                </p14:cNvPr>
                <p14:cNvContentPartPr/>
                <p14:nvPr/>
              </p14:nvContentPartPr>
              <p14:xfrm>
                <a:off x="5573646" y="5538765"/>
                <a:ext cx="169200" cy="11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2EC706B-D133-18AD-E43B-37B3EAC35E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564646" y="5529765"/>
                  <a:ext cx="18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E646DC2-189C-64B9-E3CB-CF35EDAB2E66}"/>
                    </a:ext>
                  </a:extLst>
                </p14:cNvPr>
                <p14:cNvContentPartPr/>
                <p14:nvPr/>
              </p14:nvContentPartPr>
              <p14:xfrm>
                <a:off x="5992326" y="5193165"/>
                <a:ext cx="177120" cy="218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E646DC2-189C-64B9-E3CB-CF35EDAB2E6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983326" y="5184525"/>
                  <a:ext cx="194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089BD34-7647-5672-2596-C1FC44048548}"/>
                    </a:ext>
                  </a:extLst>
                </p14:cNvPr>
                <p14:cNvContentPartPr/>
                <p14:nvPr/>
              </p14:nvContentPartPr>
              <p14:xfrm>
                <a:off x="6250086" y="5241405"/>
                <a:ext cx="20880" cy="1663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089BD34-7647-5672-2596-C1FC4404854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41086" y="5232765"/>
                  <a:ext cx="38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B3CC816-CAD4-AC84-1A8F-70A5534EB66C}"/>
                    </a:ext>
                  </a:extLst>
                </p14:cNvPr>
                <p14:cNvContentPartPr/>
                <p14:nvPr/>
              </p14:nvContentPartPr>
              <p14:xfrm>
                <a:off x="6318846" y="5238525"/>
                <a:ext cx="10440" cy="1724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B3CC816-CAD4-AC84-1A8F-70A5534EB66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309846" y="5229525"/>
                  <a:ext cx="28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BE18310-54D1-B336-FF0A-F69C1C86BA14}"/>
                    </a:ext>
                  </a:extLst>
                </p14:cNvPr>
                <p14:cNvContentPartPr/>
                <p14:nvPr/>
              </p14:nvContentPartPr>
              <p14:xfrm>
                <a:off x="6156126" y="5148165"/>
                <a:ext cx="286560" cy="1458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BE18310-54D1-B336-FF0A-F69C1C86BA1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47486" y="5139165"/>
                  <a:ext cx="304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A471AEC-7C60-B351-DED1-1D9761A107F3}"/>
                    </a:ext>
                  </a:extLst>
                </p14:cNvPr>
                <p14:cNvContentPartPr/>
                <p14:nvPr/>
              </p14:nvContentPartPr>
              <p14:xfrm>
                <a:off x="6420366" y="5277045"/>
                <a:ext cx="223920" cy="1386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A471AEC-7C60-B351-DED1-1D9761A107F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11366" y="5268045"/>
                  <a:ext cx="241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232DA6D-85FC-2A4F-E306-29AFE40444FD}"/>
                    </a:ext>
                  </a:extLst>
                </p14:cNvPr>
                <p14:cNvContentPartPr/>
                <p14:nvPr/>
              </p14:nvContentPartPr>
              <p14:xfrm>
                <a:off x="5961006" y="5526165"/>
                <a:ext cx="635400" cy="327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232DA6D-85FC-2A4F-E306-29AFE40444F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952366" y="5517525"/>
                  <a:ext cx="653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B9DAD55-EBA3-3508-3D0C-CDFE5C2AEEB6}"/>
                    </a:ext>
                  </a:extLst>
                </p14:cNvPr>
                <p14:cNvContentPartPr/>
                <p14:nvPr/>
              </p14:nvContentPartPr>
              <p14:xfrm>
                <a:off x="6171246" y="5737485"/>
                <a:ext cx="123840" cy="334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B9DAD55-EBA3-3508-3D0C-CDFE5C2AEEB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162246" y="5728845"/>
                  <a:ext cx="1414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D800B19-A3DB-5F16-758F-A7BBDDF74D0B}"/>
                    </a:ext>
                  </a:extLst>
                </p14:cNvPr>
                <p14:cNvContentPartPr/>
                <p14:nvPr/>
              </p14:nvContentPartPr>
              <p14:xfrm>
                <a:off x="6351246" y="5641725"/>
                <a:ext cx="161280" cy="1155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D800B19-A3DB-5F16-758F-A7BBDDF74D0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342606" y="5632725"/>
                  <a:ext cx="178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C789C0C-1297-8B77-9888-C52946845389}"/>
                    </a:ext>
                  </a:extLst>
                </p14:cNvPr>
                <p14:cNvContentPartPr/>
                <p14:nvPr/>
              </p14:nvContentPartPr>
              <p14:xfrm>
                <a:off x="6710526" y="5452725"/>
                <a:ext cx="371520" cy="299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C789C0C-1297-8B77-9888-C5294684538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01526" y="5443725"/>
                  <a:ext cx="38916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7D584883-6AEA-62F3-8E43-460F2A918819}"/>
              </a:ext>
            </a:extLst>
          </p:cNvPr>
          <p:cNvGrpSpPr/>
          <p:nvPr/>
        </p:nvGrpSpPr>
        <p:grpSpPr>
          <a:xfrm>
            <a:off x="5262606" y="6018285"/>
            <a:ext cx="4509360" cy="618480"/>
            <a:chOff x="5262606" y="6018285"/>
            <a:chExt cx="450936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5146770-20F2-66E3-2A7C-78170844A3CD}"/>
                    </a:ext>
                  </a:extLst>
                </p14:cNvPr>
                <p14:cNvContentPartPr/>
                <p14:nvPr/>
              </p14:nvContentPartPr>
              <p14:xfrm>
                <a:off x="5262606" y="6227805"/>
                <a:ext cx="289440" cy="4089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5146770-20F2-66E3-2A7C-78170844A3C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53966" y="6219165"/>
                  <a:ext cx="307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2E3192A-15B1-191B-2A69-1E11D684D21A}"/>
                    </a:ext>
                  </a:extLst>
                </p14:cNvPr>
                <p14:cNvContentPartPr/>
                <p14:nvPr/>
              </p14:nvContentPartPr>
              <p14:xfrm>
                <a:off x="5275566" y="6185685"/>
                <a:ext cx="261360" cy="190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2E3192A-15B1-191B-2A69-1E11D684D21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66566" y="6177045"/>
                  <a:ext cx="279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6BF63B9-1FF5-E60A-DBB6-29433C27A233}"/>
                    </a:ext>
                  </a:extLst>
                </p14:cNvPr>
                <p14:cNvContentPartPr/>
                <p14:nvPr/>
              </p14:nvContentPartPr>
              <p14:xfrm>
                <a:off x="5763726" y="6342285"/>
                <a:ext cx="204480" cy="69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6BF63B9-1FF5-E60A-DBB6-29433C27A23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54726" y="6333285"/>
                  <a:ext cx="22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0525C6B-129E-88CC-0E63-12C2568FE77D}"/>
                    </a:ext>
                  </a:extLst>
                </p14:cNvPr>
                <p14:cNvContentPartPr/>
                <p14:nvPr/>
              </p14:nvContentPartPr>
              <p14:xfrm>
                <a:off x="5776686" y="6466485"/>
                <a:ext cx="230040" cy="22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0525C6B-129E-88CC-0E63-12C2568FE77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768046" y="6457485"/>
                  <a:ext cx="24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47B9CAC-4789-E08C-BA45-204E25EBECE6}"/>
                    </a:ext>
                  </a:extLst>
                </p14:cNvPr>
                <p14:cNvContentPartPr/>
                <p14:nvPr/>
              </p14:nvContentPartPr>
              <p14:xfrm>
                <a:off x="6213006" y="6018285"/>
                <a:ext cx="1693800" cy="4950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47B9CAC-4789-E08C-BA45-204E25EBECE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204006" y="6009645"/>
                  <a:ext cx="17114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D43AE12A-299D-9385-93A6-5F90F54AA08C}"/>
                    </a:ext>
                  </a:extLst>
                </p14:cNvPr>
                <p14:cNvContentPartPr/>
                <p14:nvPr/>
              </p14:nvContentPartPr>
              <p14:xfrm>
                <a:off x="7620606" y="6199005"/>
                <a:ext cx="281520" cy="309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D43AE12A-299D-9385-93A6-5F90F54AA08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611966" y="6190005"/>
                  <a:ext cx="299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1FC391B-8DAB-9047-4CBA-748A725A8A6A}"/>
                    </a:ext>
                  </a:extLst>
                </p14:cNvPr>
                <p14:cNvContentPartPr/>
                <p14:nvPr/>
              </p14:nvContentPartPr>
              <p14:xfrm>
                <a:off x="6981246" y="6125925"/>
                <a:ext cx="416160" cy="597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1FC391B-8DAB-9047-4CBA-748A725A8A6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72246" y="6116925"/>
                  <a:ext cx="43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3F97CF5-8AAE-F05F-6AFA-FD55A9536B05}"/>
                    </a:ext>
                  </a:extLst>
                </p14:cNvPr>
                <p14:cNvContentPartPr/>
                <p14:nvPr/>
              </p14:nvContentPartPr>
              <p14:xfrm>
                <a:off x="8254206" y="6101805"/>
                <a:ext cx="353160" cy="4435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3F97CF5-8AAE-F05F-6AFA-FD55A9536B0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245566" y="6093165"/>
                  <a:ext cx="3708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ABEE879-98CC-CC9C-BC77-24049C80540D}"/>
                    </a:ext>
                  </a:extLst>
                </p14:cNvPr>
                <p14:cNvContentPartPr/>
                <p14:nvPr/>
              </p14:nvContentPartPr>
              <p14:xfrm>
                <a:off x="8297766" y="6180285"/>
                <a:ext cx="22680" cy="540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ABEE879-98CC-CC9C-BC77-24049C8054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89126" y="6171285"/>
                  <a:ext cx="40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08123D1-4144-D819-5759-E004381AAA25}"/>
                    </a:ext>
                  </a:extLst>
                </p14:cNvPr>
                <p14:cNvContentPartPr/>
                <p14:nvPr/>
              </p14:nvContentPartPr>
              <p14:xfrm>
                <a:off x="8734446" y="6209805"/>
                <a:ext cx="397440" cy="3168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08123D1-4144-D819-5759-E004381AAA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725806" y="6201165"/>
                  <a:ext cx="415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72201F3-8F88-D55F-54D3-8980A2F69578}"/>
                    </a:ext>
                  </a:extLst>
                </p14:cNvPr>
                <p14:cNvContentPartPr/>
                <p14:nvPr/>
              </p14:nvContentPartPr>
              <p14:xfrm>
                <a:off x="9271566" y="6213045"/>
                <a:ext cx="500400" cy="2534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72201F3-8F88-D55F-54D3-8980A2F695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262566" y="6204045"/>
                  <a:ext cx="518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C432058-758A-9861-0A6C-9BED02D48CBC}"/>
                    </a:ext>
                  </a:extLst>
                </p14:cNvPr>
                <p14:cNvContentPartPr/>
                <p14:nvPr/>
              </p14:nvContentPartPr>
              <p14:xfrm>
                <a:off x="9408726" y="6032325"/>
                <a:ext cx="31680" cy="309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C432058-758A-9861-0A6C-9BED02D48CB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99726" y="6023325"/>
                  <a:ext cx="4932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82532B1D-A3AD-B779-DF35-F897F977FE2A}"/>
              </a:ext>
            </a:extLst>
          </p:cNvPr>
          <p:cNvGrpSpPr/>
          <p:nvPr/>
        </p:nvGrpSpPr>
        <p:grpSpPr>
          <a:xfrm>
            <a:off x="9995166" y="5936925"/>
            <a:ext cx="1510560" cy="493920"/>
            <a:chOff x="9995166" y="5936925"/>
            <a:chExt cx="15105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AD38C93-1746-2223-7C53-B22A756B3395}"/>
                    </a:ext>
                  </a:extLst>
                </p14:cNvPr>
                <p14:cNvContentPartPr/>
                <p14:nvPr/>
              </p14:nvContentPartPr>
              <p14:xfrm>
                <a:off x="9995166" y="5936925"/>
                <a:ext cx="1486440" cy="4939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AD38C93-1746-2223-7C53-B22A756B33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86526" y="5927925"/>
                  <a:ext cx="150408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B836809-7B16-2532-90F7-76FFDFE03660}"/>
                    </a:ext>
                  </a:extLst>
                </p14:cNvPr>
                <p14:cNvContentPartPr/>
                <p14:nvPr/>
              </p14:nvContentPartPr>
              <p14:xfrm>
                <a:off x="11241126" y="6151125"/>
                <a:ext cx="264600" cy="586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B836809-7B16-2532-90F7-76FFDFE0366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232486" y="6142485"/>
                  <a:ext cx="282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AA01C07D-18F4-DBF5-03CC-52FA3560F9B4}"/>
                    </a:ext>
                  </a:extLst>
                </p14:cNvPr>
                <p14:cNvContentPartPr/>
                <p14:nvPr/>
              </p14:nvContentPartPr>
              <p14:xfrm>
                <a:off x="10692846" y="6062205"/>
                <a:ext cx="342360" cy="36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AA01C07D-18F4-DBF5-03CC-52FA3560F9B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683846" y="6053205"/>
                  <a:ext cx="360000" cy="5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807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5B70D4-9DD4-9637-00C5-31108A358499}"/>
                  </a:ext>
                </a:extLst>
              </p14:cNvPr>
              <p14:cNvContentPartPr/>
              <p14:nvPr/>
            </p14:nvContentPartPr>
            <p14:xfrm>
              <a:off x="492966" y="214365"/>
              <a:ext cx="164520" cy="333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5B70D4-9DD4-9637-00C5-31108A3584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966" y="205725"/>
                <a:ext cx="1821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5DAA77-B23F-9D5E-65EC-FA35E2C35F83}"/>
                  </a:ext>
                </a:extLst>
              </p14:cNvPr>
              <p14:cNvContentPartPr/>
              <p14:nvPr/>
            </p14:nvContentPartPr>
            <p14:xfrm>
              <a:off x="676566" y="208605"/>
              <a:ext cx="1176840" cy="36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5DAA77-B23F-9D5E-65EC-FA35E2C35F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7566" y="199965"/>
                <a:ext cx="119448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19669EF1-7E39-A45D-552A-FE7B3D612549}"/>
              </a:ext>
            </a:extLst>
          </p:cNvPr>
          <p:cNvGrpSpPr/>
          <p:nvPr/>
        </p:nvGrpSpPr>
        <p:grpSpPr>
          <a:xfrm>
            <a:off x="2129526" y="113565"/>
            <a:ext cx="1803600" cy="572760"/>
            <a:chOff x="2129526" y="113565"/>
            <a:chExt cx="180360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039A1F-5945-17E5-202F-23AA651D5FD3}"/>
                    </a:ext>
                  </a:extLst>
                </p14:cNvPr>
                <p14:cNvContentPartPr/>
                <p14:nvPr/>
              </p14:nvContentPartPr>
              <p14:xfrm>
                <a:off x="2129526" y="113565"/>
                <a:ext cx="1149480" cy="57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039A1F-5945-17E5-202F-23AA651D5FD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0886" y="104925"/>
                  <a:ext cx="11671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B90093-5C9C-137D-B01C-E3D759A4A7E3}"/>
                    </a:ext>
                  </a:extLst>
                </p14:cNvPr>
                <p14:cNvContentPartPr/>
                <p14:nvPr/>
              </p14:nvContentPartPr>
              <p14:xfrm>
                <a:off x="2997846" y="157485"/>
                <a:ext cx="9720" cy="60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B90093-5C9C-137D-B01C-E3D759A4A7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88846" y="148845"/>
                  <a:ext cx="27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6CBD03-C33A-9AD7-FC23-1D375FCA7F5D}"/>
                    </a:ext>
                  </a:extLst>
                </p14:cNvPr>
                <p14:cNvContentPartPr/>
                <p14:nvPr/>
              </p14:nvContentPartPr>
              <p14:xfrm>
                <a:off x="2606886" y="173325"/>
                <a:ext cx="308520" cy="37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6CBD03-C33A-9AD7-FC23-1D375FCA7F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98246" y="164325"/>
                  <a:ext cx="326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E6F34C-8225-4EFF-15B9-78B2EEBC3C44}"/>
                    </a:ext>
                  </a:extLst>
                </p14:cNvPr>
                <p14:cNvContentPartPr/>
                <p14:nvPr/>
              </p14:nvContentPartPr>
              <p14:xfrm>
                <a:off x="3542886" y="126525"/>
                <a:ext cx="390240" cy="43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E6F34C-8225-4EFF-15B9-78B2EEBC3C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34246" y="117525"/>
                  <a:ext cx="40788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4B4402-2A30-D69B-4092-427CB8775385}"/>
              </a:ext>
            </a:extLst>
          </p:cNvPr>
          <p:cNvGrpSpPr/>
          <p:nvPr/>
        </p:nvGrpSpPr>
        <p:grpSpPr>
          <a:xfrm>
            <a:off x="4209246" y="56685"/>
            <a:ext cx="4356000" cy="663120"/>
            <a:chOff x="4209246" y="56685"/>
            <a:chExt cx="4356000" cy="66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FA8FF5-19A8-C20E-5553-AB44ECA70608}"/>
                    </a:ext>
                  </a:extLst>
                </p14:cNvPr>
                <p14:cNvContentPartPr/>
                <p14:nvPr/>
              </p14:nvContentPartPr>
              <p14:xfrm>
                <a:off x="4209246" y="56685"/>
                <a:ext cx="1695240" cy="40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FA8FF5-19A8-C20E-5553-AB44ECA7060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0246" y="48045"/>
                  <a:ext cx="17128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519085-00C9-5D37-CE8C-8391D415A447}"/>
                    </a:ext>
                  </a:extLst>
                </p14:cNvPr>
                <p14:cNvContentPartPr/>
                <p14:nvPr/>
              </p14:nvContentPartPr>
              <p14:xfrm>
                <a:off x="5775246" y="22552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519085-00C9-5D37-CE8C-8391D415A44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66606" y="2165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698332-54B3-0E16-C05B-150D0096ECB9}"/>
                    </a:ext>
                  </a:extLst>
                </p14:cNvPr>
                <p14:cNvContentPartPr/>
                <p14:nvPr/>
              </p14:nvContentPartPr>
              <p14:xfrm>
                <a:off x="5448006" y="191325"/>
                <a:ext cx="273960" cy="15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698332-54B3-0E16-C05B-150D0096EC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39366" y="182325"/>
                  <a:ext cx="291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FD0857-7ED1-8782-1CE9-8286A1B9F3D9}"/>
                    </a:ext>
                  </a:extLst>
                </p14:cNvPr>
                <p14:cNvContentPartPr/>
                <p14:nvPr/>
              </p14:nvContentPartPr>
              <p14:xfrm>
                <a:off x="4798206" y="10924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FD0857-7ED1-8782-1CE9-8286A1B9F3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89206" y="100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9427AAD-045B-147C-88E3-94D57845BF8B}"/>
                    </a:ext>
                  </a:extLst>
                </p14:cNvPr>
                <p14:cNvContentPartPr/>
                <p14:nvPr/>
              </p14:nvContentPartPr>
              <p14:xfrm>
                <a:off x="6180966" y="280965"/>
                <a:ext cx="2384280" cy="43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9427AAD-045B-147C-88E3-94D57845BF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71966" y="271965"/>
                  <a:ext cx="24019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C085273-9513-3405-3ACA-9C2A8BD9300A}"/>
                    </a:ext>
                  </a:extLst>
                </p14:cNvPr>
                <p14:cNvContentPartPr/>
                <p14:nvPr/>
              </p14:nvContentPartPr>
              <p14:xfrm>
                <a:off x="8019126" y="173325"/>
                <a:ext cx="51120" cy="4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C085273-9513-3405-3ACA-9C2A8BD930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10126" y="164325"/>
                  <a:ext cx="68760" cy="57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538584D-6D54-A46C-A34C-B829B2BA39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425306" y="939567"/>
            <a:ext cx="5497752" cy="234052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D0EA1A8-1E39-CDD4-1568-5D8D27CA1D7C}"/>
              </a:ext>
            </a:extLst>
          </p:cNvPr>
          <p:cNvGrpSpPr/>
          <p:nvPr/>
        </p:nvGrpSpPr>
        <p:grpSpPr>
          <a:xfrm>
            <a:off x="358686" y="850485"/>
            <a:ext cx="2642400" cy="615960"/>
            <a:chOff x="358686" y="850485"/>
            <a:chExt cx="2642400" cy="61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4E5C193-C309-0EDB-83C1-54DC24D1F5B5}"/>
                    </a:ext>
                  </a:extLst>
                </p14:cNvPr>
                <p14:cNvContentPartPr/>
                <p14:nvPr/>
              </p14:nvContentPartPr>
              <p14:xfrm>
                <a:off x="358686" y="1042365"/>
                <a:ext cx="51480" cy="29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4E5C193-C309-0EDB-83C1-54DC24D1F5B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686" y="1033365"/>
                  <a:ext cx="691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CFAEB8A-6DB3-08D7-F227-D467F4598431}"/>
                    </a:ext>
                  </a:extLst>
                </p14:cNvPr>
                <p14:cNvContentPartPr/>
                <p14:nvPr/>
              </p14:nvContentPartPr>
              <p14:xfrm>
                <a:off x="468846" y="1290405"/>
                <a:ext cx="4860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CFAEB8A-6DB3-08D7-F227-D467F45984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846" y="1281765"/>
                  <a:ext cx="66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580C76-1427-5B20-81B9-6766C3DE133D}"/>
                    </a:ext>
                  </a:extLst>
                </p14:cNvPr>
                <p14:cNvContentPartPr/>
                <p14:nvPr/>
              </p14:nvContentPartPr>
              <p14:xfrm>
                <a:off x="665766" y="1042365"/>
                <a:ext cx="180360" cy="265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580C76-1427-5B20-81B9-6766C3DE13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6766" y="1033365"/>
                  <a:ext cx="198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141040F-DBD9-EA2E-797F-63BC40590A09}"/>
                    </a:ext>
                  </a:extLst>
                </p14:cNvPr>
                <p14:cNvContentPartPr/>
                <p14:nvPr/>
              </p14:nvContentPartPr>
              <p14:xfrm>
                <a:off x="612486" y="1041285"/>
                <a:ext cx="305280" cy="71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141040F-DBD9-EA2E-797F-63BC40590A0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3846" y="1032645"/>
                  <a:ext cx="322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8C6296-7B9D-30CA-1126-9EBE7A33E974}"/>
                    </a:ext>
                  </a:extLst>
                </p14:cNvPr>
                <p14:cNvContentPartPr/>
                <p14:nvPr/>
              </p14:nvContentPartPr>
              <p14:xfrm>
                <a:off x="887526" y="932565"/>
                <a:ext cx="793440" cy="53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8C6296-7B9D-30CA-1126-9EBE7A33E9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78886" y="923925"/>
                  <a:ext cx="8110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B0C224-6630-7956-E5FA-E5E454F10BA8}"/>
                    </a:ext>
                  </a:extLst>
                </p14:cNvPr>
                <p14:cNvContentPartPr/>
                <p14:nvPr/>
              </p14:nvContentPartPr>
              <p14:xfrm>
                <a:off x="1476846" y="1059645"/>
                <a:ext cx="174960" cy="3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4B0C224-6630-7956-E5FA-E5E454F10B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67846" y="1050645"/>
                  <a:ext cx="192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297EB38-D606-E4FE-1A09-9A4E52F2ECC0}"/>
                    </a:ext>
                  </a:extLst>
                </p14:cNvPr>
                <p14:cNvContentPartPr/>
                <p14:nvPr/>
              </p14:nvContentPartPr>
              <p14:xfrm>
                <a:off x="1182726" y="1000245"/>
                <a:ext cx="48240" cy="11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297EB38-D606-E4FE-1A09-9A4E52F2EC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4086" y="991245"/>
                  <a:ext cx="6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D276E38-ECBA-9EB1-3B90-423954199807}"/>
                    </a:ext>
                  </a:extLst>
                </p14:cNvPr>
                <p14:cNvContentPartPr/>
                <p14:nvPr/>
              </p14:nvContentPartPr>
              <p14:xfrm>
                <a:off x="1831446" y="850485"/>
                <a:ext cx="1169640" cy="60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276E38-ECBA-9EB1-3B90-4239541998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822806" y="841485"/>
                  <a:ext cx="1187280" cy="62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7C80A82-0339-3ABE-4047-4BD94B05673C}"/>
                  </a:ext>
                </a:extLst>
              </p14:cNvPr>
              <p14:cNvContentPartPr/>
              <p14:nvPr/>
            </p14:nvContentPartPr>
            <p14:xfrm>
              <a:off x="3217806" y="817005"/>
              <a:ext cx="1376280" cy="471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7C80A82-0339-3ABE-4047-4BD94B05673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09166" y="808365"/>
                <a:ext cx="1393920" cy="48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68593A7-B4D0-C6D6-6D7F-8D13E6C8425E}"/>
              </a:ext>
            </a:extLst>
          </p:cNvPr>
          <p:cNvGrpSpPr/>
          <p:nvPr/>
        </p:nvGrpSpPr>
        <p:grpSpPr>
          <a:xfrm>
            <a:off x="613206" y="1584165"/>
            <a:ext cx="1346040" cy="284040"/>
            <a:chOff x="613206" y="1584165"/>
            <a:chExt cx="1346040" cy="28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19ECC2E-71E4-3F5C-2720-2119409F3D20}"/>
                    </a:ext>
                  </a:extLst>
                </p14:cNvPr>
                <p14:cNvContentPartPr/>
                <p14:nvPr/>
              </p14:nvContentPartPr>
              <p14:xfrm>
                <a:off x="613206" y="1639605"/>
                <a:ext cx="1346040" cy="228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19ECC2E-71E4-3F5C-2720-2119409F3D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4566" y="1630965"/>
                  <a:ext cx="1363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4A484CF-6C50-798E-513D-2FF9B513590C}"/>
                    </a:ext>
                  </a:extLst>
                </p14:cNvPr>
                <p14:cNvContentPartPr/>
                <p14:nvPr/>
              </p14:nvContentPartPr>
              <p14:xfrm>
                <a:off x="1557846" y="1732125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4A484CF-6C50-798E-513D-2FF9B513590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49206" y="17234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4DD45F8-D068-D1AF-6A2B-FDFC9C522B32}"/>
                    </a:ext>
                  </a:extLst>
                </p14:cNvPr>
                <p14:cNvContentPartPr/>
                <p14:nvPr/>
              </p14:nvContentPartPr>
              <p14:xfrm>
                <a:off x="1112526" y="1584165"/>
                <a:ext cx="45000" cy="3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4DD45F8-D068-D1AF-6A2B-FDFC9C522B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03886" y="1575525"/>
                  <a:ext cx="626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D24BF6-F192-C6A0-C16D-989679775722}"/>
              </a:ext>
            </a:extLst>
          </p:cNvPr>
          <p:cNvGrpSpPr/>
          <p:nvPr/>
        </p:nvGrpSpPr>
        <p:grpSpPr>
          <a:xfrm>
            <a:off x="2265606" y="1499565"/>
            <a:ext cx="1174680" cy="387720"/>
            <a:chOff x="2265606" y="1499565"/>
            <a:chExt cx="117468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36D8AA-09B6-92A7-F838-87512D24640F}"/>
                    </a:ext>
                  </a:extLst>
                </p14:cNvPr>
                <p14:cNvContentPartPr/>
                <p14:nvPr/>
              </p14:nvContentPartPr>
              <p14:xfrm>
                <a:off x="2265606" y="1520085"/>
                <a:ext cx="229320" cy="36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36D8AA-09B6-92A7-F838-87512D24640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56606" y="1511085"/>
                  <a:ext cx="2469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219276-E773-0E2C-E255-7D8E23C6E2C3}"/>
                    </a:ext>
                  </a:extLst>
                </p14:cNvPr>
                <p14:cNvContentPartPr/>
                <p14:nvPr/>
              </p14:nvContentPartPr>
              <p14:xfrm>
                <a:off x="2333646" y="1742205"/>
                <a:ext cx="156960" cy="14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219276-E773-0E2C-E255-7D8E23C6E2C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24646" y="1733205"/>
                  <a:ext cx="174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D1CF5B-8E86-A677-7CDF-281EEB841FFA}"/>
                    </a:ext>
                  </a:extLst>
                </p14:cNvPr>
                <p14:cNvContentPartPr/>
                <p14:nvPr/>
              </p14:nvContentPartPr>
              <p14:xfrm>
                <a:off x="2704446" y="1516845"/>
                <a:ext cx="285480" cy="339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D1CF5B-8E86-A677-7CDF-281EEB841F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95806" y="1508205"/>
                  <a:ext cx="30312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A3E71D-E9E1-F80B-4C87-3D3A700775FD}"/>
                    </a:ext>
                  </a:extLst>
                </p14:cNvPr>
                <p14:cNvContentPartPr/>
                <p14:nvPr/>
              </p14:nvContentPartPr>
              <p14:xfrm>
                <a:off x="3192606" y="1499565"/>
                <a:ext cx="247680" cy="34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A3E71D-E9E1-F80B-4C87-3D3A700775F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83966" y="1490925"/>
                  <a:ext cx="26532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2B01782-084C-1453-98B8-1263FAC5CE6D}"/>
                  </a:ext>
                </a:extLst>
              </p14:cNvPr>
              <p14:cNvContentPartPr/>
              <p14:nvPr/>
            </p14:nvContentPartPr>
            <p14:xfrm>
              <a:off x="5985126" y="2253765"/>
              <a:ext cx="587160" cy="140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2B01782-084C-1453-98B8-1263FAC5CE6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976126" y="2245125"/>
                <a:ext cx="604800" cy="15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FBAF650-EA18-D96B-873E-4522307AA7BB}"/>
              </a:ext>
            </a:extLst>
          </p:cNvPr>
          <p:cNvGrpSpPr/>
          <p:nvPr/>
        </p:nvGrpSpPr>
        <p:grpSpPr>
          <a:xfrm>
            <a:off x="317646" y="2005725"/>
            <a:ext cx="1302480" cy="496800"/>
            <a:chOff x="317646" y="2005725"/>
            <a:chExt cx="13024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D34092-EB7C-6CFD-9C18-72C0CA293633}"/>
                    </a:ext>
                  </a:extLst>
                </p14:cNvPr>
                <p14:cNvContentPartPr/>
                <p14:nvPr/>
              </p14:nvContentPartPr>
              <p14:xfrm>
                <a:off x="317646" y="2075565"/>
                <a:ext cx="156960" cy="27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D34092-EB7C-6CFD-9C18-72C0CA2936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9006" y="2066565"/>
                  <a:ext cx="174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B087A4-37FA-E800-E061-FFA4D53144AB}"/>
                    </a:ext>
                  </a:extLst>
                </p14:cNvPr>
                <p14:cNvContentPartPr/>
                <p14:nvPr/>
              </p14:nvContentPartPr>
              <p14:xfrm>
                <a:off x="598446" y="2322165"/>
                <a:ext cx="31680" cy="47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B087A4-37FA-E800-E061-FFA4D53144A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9446" y="2313165"/>
                  <a:ext cx="49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6C11625-C3B5-09EE-A5BA-BD8FD12A3951}"/>
                    </a:ext>
                  </a:extLst>
                </p14:cNvPr>
                <p14:cNvContentPartPr/>
                <p14:nvPr/>
              </p14:nvContentPartPr>
              <p14:xfrm>
                <a:off x="809406" y="2005725"/>
                <a:ext cx="810720" cy="496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6C11625-C3B5-09EE-A5BA-BD8FD12A39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00766" y="1997085"/>
                  <a:ext cx="82836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900E609-7D70-B8E2-01E7-C97E8E0A880F}"/>
              </a:ext>
            </a:extLst>
          </p:cNvPr>
          <p:cNvGrpSpPr/>
          <p:nvPr/>
        </p:nvGrpSpPr>
        <p:grpSpPr>
          <a:xfrm>
            <a:off x="1838286" y="1935885"/>
            <a:ext cx="2922840" cy="540000"/>
            <a:chOff x="1838286" y="1935885"/>
            <a:chExt cx="292284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FCD6AB-E47F-AEE1-D98F-517728B16557}"/>
                    </a:ext>
                  </a:extLst>
                </p14:cNvPr>
                <p14:cNvContentPartPr/>
                <p14:nvPr/>
              </p14:nvContentPartPr>
              <p14:xfrm>
                <a:off x="1838286" y="2034525"/>
                <a:ext cx="1148400" cy="279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FCD6AB-E47F-AEE1-D98F-517728B165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29646" y="2025885"/>
                  <a:ext cx="1166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81D7CB-04A3-F0C0-2970-101593945071}"/>
                    </a:ext>
                  </a:extLst>
                </p14:cNvPr>
                <p14:cNvContentPartPr/>
                <p14:nvPr/>
              </p14:nvContentPartPr>
              <p14:xfrm>
                <a:off x="2858166" y="2094285"/>
                <a:ext cx="171000" cy="30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81D7CB-04A3-F0C0-2970-1015939450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49166" y="2085285"/>
                  <a:ext cx="188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D42D4D-1C40-27FF-28AA-81098282C991}"/>
                    </a:ext>
                  </a:extLst>
                </p14:cNvPr>
                <p14:cNvContentPartPr/>
                <p14:nvPr/>
              </p14:nvContentPartPr>
              <p14:xfrm>
                <a:off x="3180006" y="1935885"/>
                <a:ext cx="929160" cy="540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D42D4D-1C40-27FF-28AA-81098282C9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71366" y="1926885"/>
                  <a:ext cx="9468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9495730-E8EA-24C8-1EAD-975485D270A1}"/>
                    </a:ext>
                  </a:extLst>
                </p14:cNvPr>
                <p14:cNvContentPartPr/>
                <p14:nvPr/>
              </p14:nvContentPartPr>
              <p14:xfrm>
                <a:off x="4310406" y="2008245"/>
                <a:ext cx="450720" cy="27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9495730-E8EA-24C8-1EAD-975485D270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1766" y="1999245"/>
                  <a:ext cx="468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591C33-07EF-3F6F-B328-9EAC0043E7B9}"/>
                    </a:ext>
                  </a:extLst>
                </p14:cNvPr>
                <p14:cNvContentPartPr/>
                <p14:nvPr/>
              </p14:nvContentPartPr>
              <p14:xfrm>
                <a:off x="4416606" y="2066565"/>
                <a:ext cx="252720" cy="17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591C33-07EF-3F6F-B328-9EAC0043E7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07606" y="2057925"/>
                  <a:ext cx="2703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2358A0E-4200-0336-3356-847F17CDFFBC}"/>
              </a:ext>
            </a:extLst>
          </p:cNvPr>
          <p:cNvGrpSpPr/>
          <p:nvPr/>
        </p:nvGrpSpPr>
        <p:grpSpPr>
          <a:xfrm>
            <a:off x="855126" y="2518725"/>
            <a:ext cx="855000" cy="312480"/>
            <a:chOff x="855126" y="2518725"/>
            <a:chExt cx="8550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86834C-5ECF-9BE7-1F4B-C9EB7C292576}"/>
                    </a:ext>
                  </a:extLst>
                </p14:cNvPr>
                <p14:cNvContentPartPr/>
                <p14:nvPr/>
              </p14:nvContentPartPr>
              <p14:xfrm>
                <a:off x="855126" y="2518725"/>
                <a:ext cx="855000" cy="31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86834C-5ECF-9BE7-1F4B-C9EB7C29257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6126" y="2510085"/>
                  <a:ext cx="872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F3DA77-FB1F-1507-80FB-5C561609189C}"/>
                    </a:ext>
                  </a:extLst>
                </p14:cNvPr>
                <p14:cNvContentPartPr/>
                <p14:nvPr/>
              </p14:nvContentPartPr>
              <p14:xfrm>
                <a:off x="1325646" y="2537445"/>
                <a:ext cx="43200" cy="14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F3DA77-FB1F-1507-80FB-5C56160918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17006" y="2528805"/>
                  <a:ext cx="608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72D4897-CCB7-ACD3-8B20-B8309AB15FA7}"/>
              </a:ext>
            </a:extLst>
          </p:cNvPr>
          <p:cNvGrpSpPr/>
          <p:nvPr/>
        </p:nvGrpSpPr>
        <p:grpSpPr>
          <a:xfrm>
            <a:off x="1999566" y="2461125"/>
            <a:ext cx="3112920" cy="406440"/>
            <a:chOff x="1999566" y="2461125"/>
            <a:chExt cx="311292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2343C61-C96E-A472-2FDA-EB47295FE4E5}"/>
                    </a:ext>
                  </a:extLst>
                </p14:cNvPr>
                <p14:cNvContentPartPr/>
                <p14:nvPr/>
              </p14:nvContentPartPr>
              <p14:xfrm>
                <a:off x="1999566" y="2575605"/>
                <a:ext cx="254160" cy="291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2343C61-C96E-A472-2FDA-EB47295FE4E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90566" y="2566605"/>
                  <a:ext cx="271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9AD0276-2E09-23AC-13AA-45DDD8DE6DD9}"/>
                    </a:ext>
                  </a:extLst>
                </p14:cNvPr>
                <p14:cNvContentPartPr/>
                <p14:nvPr/>
              </p14:nvContentPartPr>
              <p14:xfrm>
                <a:off x="2046366" y="2751645"/>
                <a:ext cx="158400" cy="23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9AD0276-2E09-23AC-13AA-45DDD8DE6D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37366" y="2743005"/>
                  <a:ext cx="176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AE46EBC-35C3-EE68-3EC5-803BCEA30F5B}"/>
                    </a:ext>
                  </a:extLst>
                </p14:cNvPr>
                <p14:cNvContentPartPr/>
                <p14:nvPr/>
              </p14:nvContentPartPr>
              <p14:xfrm>
                <a:off x="2350206" y="2543925"/>
                <a:ext cx="302760" cy="308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AE46EBC-35C3-EE68-3EC5-803BCEA30F5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1566" y="2534925"/>
                  <a:ext cx="3204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55060D8-8158-2474-3740-A7FD607D2FE2}"/>
                    </a:ext>
                  </a:extLst>
                </p14:cNvPr>
                <p14:cNvContentPartPr/>
                <p14:nvPr/>
              </p14:nvContentPartPr>
              <p14:xfrm>
                <a:off x="2796966" y="2579565"/>
                <a:ext cx="171000" cy="274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55060D8-8158-2474-3740-A7FD607D2FE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88326" y="2570925"/>
                  <a:ext cx="188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BBE593F-1E04-0063-AF64-3235438FB238}"/>
                    </a:ext>
                  </a:extLst>
                </p14:cNvPr>
                <p14:cNvContentPartPr/>
                <p14:nvPr/>
              </p14:nvContentPartPr>
              <p14:xfrm>
                <a:off x="3275046" y="2461125"/>
                <a:ext cx="399240" cy="37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BBE593F-1E04-0063-AF64-3235438FB2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66406" y="2452485"/>
                  <a:ext cx="4168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969FABC-40F5-BB8D-C9E4-D1E1481F1A3A}"/>
                    </a:ext>
                  </a:extLst>
                </p14:cNvPr>
                <p14:cNvContentPartPr/>
                <p14:nvPr/>
              </p14:nvContentPartPr>
              <p14:xfrm>
                <a:off x="3292686" y="2567685"/>
                <a:ext cx="322560" cy="4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969FABC-40F5-BB8D-C9E4-D1E1481F1A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83686" y="2558685"/>
                  <a:ext cx="340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B145DA7-D109-D5EF-A878-26C64046257F}"/>
                    </a:ext>
                  </a:extLst>
                </p14:cNvPr>
                <p14:cNvContentPartPr/>
                <p14:nvPr/>
              </p14:nvContentPartPr>
              <p14:xfrm>
                <a:off x="3883806" y="2633925"/>
                <a:ext cx="346320" cy="207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B145DA7-D109-D5EF-A878-26C6404625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5166" y="2625285"/>
                  <a:ext cx="363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928EFF4-B19B-9D3E-E66C-4D44F3CA75EE}"/>
                    </a:ext>
                  </a:extLst>
                </p14:cNvPr>
                <p14:cNvContentPartPr/>
                <p14:nvPr/>
              </p14:nvContentPartPr>
              <p14:xfrm>
                <a:off x="4080366" y="2532405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928EFF4-B19B-9D3E-E66C-4D44F3CA75E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71726" y="2523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ACC7D1-F67B-F914-2C83-68312856E791}"/>
                    </a:ext>
                  </a:extLst>
                </p14:cNvPr>
                <p14:cNvContentPartPr/>
                <p14:nvPr/>
              </p14:nvContentPartPr>
              <p14:xfrm>
                <a:off x="4356486" y="2689005"/>
                <a:ext cx="756000" cy="137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ACC7D1-F67B-F914-2C83-68312856E7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47846" y="2680005"/>
                  <a:ext cx="7736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7644841-6F85-51F2-B84B-69A978E92695}"/>
              </a:ext>
            </a:extLst>
          </p:cNvPr>
          <p:cNvGrpSpPr/>
          <p:nvPr/>
        </p:nvGrpSpPr>
        <p:grpSpPr>
          <a:xfrm>
            <a:off x="976086" y="3065925"/>
            <a:ext cx="2447640" cy="446400"/>
            <a:chOff x="976086" y="3065925"/>
            <a:chExt cx="24476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12E336-99CC-4B4F-4911-C8184641549B}"/>
                    </a:ext>
                  </a:extLst>
                </p14:cNvPr>
                <p14:cNvContentPartPr/>
                <p14:nvPr/>
              </p14:nvContentPartPr>
              <p14:xfrm>
                <a:off x="976086" y="3065925"/>
                <a:ext cx="240480" cy="3009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12E336-99CC-4B4F-4911-C8184641549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7446" y="3056925"/>
                  <a:ext cx="258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577623E-24BC-032F-5CE6-560C8D7FF9BE}"/>
                    </a:ext>
                  </a:extLst>
                </p14:cNvPr>
                <p14:cNvContentPartPr/>
                <p14:nvPr/>
              </p14:nvContentPartPr>
              <p14:xfrm>
                <a:off x="1457406" y="3362565"/>
                <a:ext cx="96480" cy="149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577623E-24BC-032F-5CE6-560C8D7FF9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48406" y="3353565"/>
                  <a:ext cx="114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007844-FE34-75EA-D2C3-B66D70F08576}"/>
                    </a:ext>
                  </a:extLst>
                </p14:cNvPr>
                <p14:cNvContentPartPr/>
                <p14:nvPr/>
              </p14:nvContentPartPr>
              <p14:xfrm>
                <a:off x="1958526" y="3084645"/>
                <a:ext cx="578160" cy="295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007844-FE34-75EA-D2C3-B66D70F0857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49886" y="3076005"/>
                  <a:ext cx="595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405DBB-032C-BE39-08C2-CEDF95381613}"/>
                    </a:ext>
                  </a:extLst>
                </p14:cNvPr>
                <p14:cNvContentPartPr/>
                <p14:nvPr/>
              </p14:nvContentPartPr>
              <p14:xfrm>
                <a:off x="2814606" y="3136845"/>
                <a:ext cx="340200" cy="20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405DBB-032C-BE39-08C2-CEDF953816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5606" y="3128205"/>
                  <a:ext cx="357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1E093C-BE6F-BD00-1EB6-898B6608F9DD}"/>
                    </a:ext>
                  </a:extLst>
                </p14:cNvPr>
                <p14:cNvContentPartPr/>
                <p14:nvPr/>
              </p14:nvContentPartPr>
              <p14:xfrm>
                <a:off x="3033486" y="3355005"/>
                <a:ext cx="213480" cy="113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1E093C-BE6F-BD00-1EB6-898B6608F9D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24846" y="3346365"/>
                  <a:ext cx="231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6A0D38-A5CF-91D0-DF88-D30E9D45D635}"/>
                    </a:ext>
                  </a:extLst>
                </p14:cNvPr>
                <p14:cNvContentPartPr/>
                <p14:nvPr/>
              </p14:nvContentPartPr>
              <p14:xfrm>
                <a:off x="3387006" y="3429165"/>
                <a:ext cx="3672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6A0D38-A5CF-91D0-DF88-D30E9D45D63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78006" y="3420525"/>
                  <a:ext cx="5436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FB684FC-ADC7-F7B4-66EA-2566C0C6A168}"/>
                  </a:ext>
                </a:extLst>
              </p14:cNvPr>
              <p14:cNvContentPartPr/>
              <p14:nvPr/>
            </p14:nvContentPartPr>
            <p14:xfrm>
              <a:off x="6934446" y="1462125"/>
              <a:ext cx="103680" cy="45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FB684FC-ADC7-F7B4-66EA-2566C0C6A16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80806" y="1354485"/>
                <a:ext cx="211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0075D87-76D1-AE71-D5FA-0AD0CBAE04F5}"/>
                  </a:ext>
                </a:extLst>
              </p14:cNvPr>
              <p14:cNvContentPartPr/>
              <p14:nvPr/>
            </p14:nvContentPartPr>
            <p14:xfrm>
              <a:off x="6921486" y="3096165"/>
              <a:ext cx="93240" cy="554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0075D87-76D1-AE71-D5FA-0AD0CBAE04F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867846" y="2988165"/>
                <a:ext cx="2008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099F26A-2914-7913-CC5D-8D47BB094646}"/>
                  </a:ext>
                </a:extLst>
              </p14:cNvPr>
              <p14:cNvContentPartPr/>
              <p14:nvPr/>
            </p14:nvContentPartPr>
            <p14:xfrm>
              <a:off x="9359406" y="1450605"/>
              <a:ext cx="142560" cy="64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099F26A-2914-7913-CC5D-8D47BB09464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9305406" y="1342965"/>
                <a:ext cx="2502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F2F7B2AC-7840-30C4-461F-4EEF48468AB9}"/>
                  </a:ext>
                </a:extLst>
              </p14:cNvPr>
              <p14:cNvContentPartPr/>
              <p14:nvPr/>
            </p14:nvContentPartPr>
            <p14:xfrm>
              <a:off x="9342126" y="3062325"/>
              <a:ext cx="96480" cy="99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F2F7B2AC-7840-30C4-461F-4EEF48468AB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288126" y="2954325"/>
                <a:ext cx="2041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4FD0E8DE-DC81-3F6E-DF4E-CF48055E4D5C}"/>
                  </a:ext>
                </a:extLst>
              </p14:cNvPr>
              <p14:cNvContentPartPr/>
              <p14:nvPr/>
            </p14:nvContentPartPr>
            <p14:xfrm>
              <a:off x="3244086" y="2985645"/>
              <a:ext cx="155160" cy="130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4FD0E8DE-DC81-3F6E-DF4E-CF48055E4D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235086" y="2977005"/>
                <a:ext cx="172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A30C2CB5-BFE9-0477-CFE0-340B5DBC6115}"/>
                  </a:ext>
                </a:extLst>
              </p14:cNvPr>
              <p14:cNvContentPartPr/>
              <p14:nvPr/>
            </p14:nvContentPartPr>
            <p14:xfrm>
              <a:off x="721926" y="4053045"/>
              <a:ext cx="35640" cy="399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A30C2CB5-BFE9-0477-CFE0-340B5DBC611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2926" y="4044405"/>
                <a:ext cx="53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D7C5CBA-A471-A971-F716-2D131CBCD15C}"/>
                  </a:ext>
                </a:extLst>
              </p14:cNvPr>
              <p14:cNvContentPartPr/>
              <p14:nvPr/>
            </p14:nvContentPartPr>
            <p14:xfrm>
              <a:off x="1036566" y="3692685"/>
              <a:ext cx="764640" cy="5637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D7C5CBA-A471-A971-F716-2D131CBCD15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027566" y="3683685"/>
                <a:ext cx="78228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9CFB247-B398-7BEF-20D1-1FBB6C02E15B}"/>
                  </a:ext>
                </a:extLst>
              </p14:cNvPr>
              <p14:cNvContentPartPr/>
              <p14:nvPr/>
            </p14:nvContentPartPr>
            <p14:xfrm>
              <a:off x="2107926" y="3749205"/>
              <a:ext cx="948240" cy="2955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9CFB247-B398-7BEF-20D1-1FBB6C02E15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098926" y="3740205"/>
                <a:ext cx="965880" cy="31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6736D4C-52A9-6E55-9DA2-C6CC4A725485}"/>
              </a:ext>
            </a:extLst>
          </p:cNvPr>
          <p:cNvGrpSpPr/>
          <p:nvPr/>
        </p:nvGrpSpPr>
        <p:grpSpPr>
          <a:xfrm>
            <a:off x="3244806" y="3645885"/>
            <a:ext cx="2968560" cy="563040"/>
            <a:chOff x="3244806" y="3645885"/>
            <a:chExt cx="296856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48F7DB7-9D00-767C-CCFF-9851A046C416}"/>
                    </a:ext>
                  </a:extLst>
                </p14:cNvPr>
                <p14:cNvContentPartPr/>
                <p14:nvPr/>
              </p14:nvContentPartPr>
              <p14:xfrm>
                <a:off x="3244806" y="3713205"/>
                <a:ext cx="1208160" cy="321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48F7DB7-9D00-767C-CCFF-9851A046C41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36166" y="3704565"/>
                  <a:ext cx="122580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338B2F-D888-B5AC-6B88-5C6D47250CE1}"/>
                    </a:ext>
                  </a:extLst>
                </p14:cNvPr>
                <p14:cNvContentPartPr/>
                <p14:nvPr/>
              </p14:nvContentPartPr>
              <p14:xfrm>
                <a:off x="4278006" y="3810405"/>
                <a:ext cx="146160" cy="1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338B2F-D888-B5AC-6B88-5C6D47250CE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269006" y="3801405"/>
                  <a:ext cx="163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B078E4-75E6-9BDC-1027-44EE62A76E32}"/>
                    </a:ext>
                  </a:extLst>
                </p14:cNvPr>
                <p14:cNvContentPartPr/>
                <p14:nvPr/>
              </p14:nvContentPartPr>
              <p14:xfrm>
                <a:off x="4664646" y="3647325"/>
                <a:ext cx="982080" cy="561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B078E4-75E6-9BDC-1027-44EE62A76E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55646" y="3638325"/>
                  <a:ext cx="9997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6467D3-5F59-43DE-EBAA-ED40C736B8DB}"/>
                    </a:ext>
                  </a:extLst>
                </p14:cNvPr>
                <p14:cNvContentPartPr/>
                <p14:nvPr/>
              </p14:nvContentPartPr>
              <p14:xfrm>
                <a:off x="5546286" y="3887085"/>
                <a:ext cx="75600" cy="75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6467D3-5F59-43DE-EBAA-ED40C736B8D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37646" y="3878445"/>
                  <a:ext cx="93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42679F-C9BB-C425-0859-7E0825848763}"/>
                    </a:ext>
                  </a:extLst>
                </p14:cNvPr>
                <p14:cNvContentPartPr/>
                <p14:nvPr/>
              </p14:nvContentPartPr>
              <p14:xfrm>
                <a:off x="5901606" y="3645885"/>
                <a:ext cx="311760" cy="413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42679F-C9BB-C425-0859-7E082584876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92606" y="3637245"/>
                  <a:ext cx="32940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9C694C8-69B1-CDF3-A336-499F442CE9C2}"/>
                    </a:ext>
                  </a:extLst>
                </p14:cNvPr>
                <p14:cNvContentPartPr/>
                <p14:nvPr/>
              </p14:nvContentPartPr>
              <p14:xfrm>
                <a:off x="5870286" y="3754965"/>
                <a:ext cx="26604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9C694C8-69B1-CDF3-A336-499F442CE9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61646" y="3745965"/>
                  <a:ext cx="2836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7E2EDBC-1C5D-19BD-612F-6A29B429437C}"/>
                  </a:ext>
                </a:extLst>
              </p14:cNvPr>
              <p14:cNvContentPartPr/>
              <p14:nvPr/>
            </p14:nvContentPartPr>
            <p14:xfrm>
              <a:off x="2142846" y="4438605"/>
              <a:ext cx="1415160" cy="196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7E2EDBC-1C5D-19BD-612F-6A29B429437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133846" y="4429965"/>
                <a:ext cx="143280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A7FC70-D494-D170-564D-1B2111BE465B}"/>
              </a:ext>
            </a:extLst>
          </p:cNvPr>
          <p:cNvGrpSpPr/>
          <p:nvPr/>
        </p:nvGrpSpPr>
        <p:grpSpPr>
          <a:xfrm>
            <a:off x="3839526" y="4246365"/>
            <a:ext cx="1169280" cy="317520"/>
            <a:chOff x="3839526" y="4246365"/>
            <a:chExt cx="11692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8024BD-8065-73A7-2E15-B90270265A81}"/>
                    </a:ext>
                  </a:extLst>
                </p14:cNvPr>
                <p14:cNvContentPartPr/>
                <p14:nvPr/>
              </p14:nvContentPartPr>
              <p14:xfrm>
                <a:off x="3839526" y="4386765"/>
                <a:ext cx="1169280" cy="177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8024BD-8065-73A7-2E15-B90270265A8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30886" y="4378125"/>
                  <a:ext cx="1186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0A0862A-4451-7805-C11E-34B1E980E16D}"/>
                    </a:ext>
                  </a:extLst>
                </p14:cNvPr>
                <p14:cNvContentPartPr/>
                <p14:nvPr/>
              </p14:nvContentPartPr>
              <p14:xfrm>
                <a:off x="4635846" y="4437885"/>
                <a:ext cx="82440" cy="34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0A0862A-4451-7805-C11E-34B1E980E1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26846" y="4429245"/>
                  <a:ext cx="100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C64D017-C4D3-92A9-2B97-B23AD1774C42}"/>
                    </a:ext>
                  </a:extLst>
                </p14:cNvPr>
                <p14:cNvContentPartPr/>
                <p14:nvPr/>
              </p14:nvContentPartPr>
              <p14:xfrm>
                <a:off x="4251366" y="4246365"/>
                <a:ext cx="36720" cy="65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C64D017-C4D3-92A9-2B97-B23AD1774C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42726" y="4237725"/>
                  <a:ext cx="5436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1DC5936-FF7B-0C71-7938-316B2BC7F4E1}"/>
              </a:ext>
            </a:extLst>
          </p:cNvPr>
          <p:cNvGrpSpPr/>
          <p:nvPr/>
        </p:nvGrpSpPr>
        <p:grpSpPr>
          <a:xfrm>
            <a:off x="5198526" y="4182285"/>
            <a:ext cx="961200" cy="381960"/>
            <a:chOff x="5198526" y="4182285"/>
            <a:chExt cx="96120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03E6C94-13B2-6BD4-E401-EB6EB972389B}"/>
                    </a:ext>
                  </a:extLst>
                </p14:cNvPr>
                <p14:cNvContentPartPr/>
                <p14:nvPr/>
              </p14:nvContentPartPr>
              <p14:xfrm>
                <a:off x="5198526" y="4182285"/>
                <a:ext cx="961200" cy="381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03E6C94-13B2-6BD4-E401-EB6EB972389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89886" y="4173645"/>
                  <a:ext cx="9788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964F2B-4722-9F6E-6A65-950AD52A7CE6}"/>
                    </a:ext>
                  </a:extLst>
                </p14:cNvPr>
                <p14:cNvContentPartPr/>
                <p14:nvPr/>
              </p14:nvContentPartPr>
              <p14:xfrm>
                <a:off x="5994486" y="4307565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964F2B-4722-9F6E-6A65-950AD52A7CE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85486" y="4298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0824D2-2C1F-EC4D-B41E-E584A7A04C4B}"/>
                    </a:ext>
                  </a:extLst>
                </p14:cNvPr>
                <p14:cNvContentPartPr/>
                <p14:nvPr/>
              </p14:nvContentPartPr>
              <p14:xfrm>
                <a:off x="5707206" y="4258965"/>
                <a:ext cx="371880" cy="41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0824D2-2C1F-EC4D-B41E-E584A7A04C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98206" y="4250325"/>
                  <a:ext cx="38952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0C2B05F-A22D-6CA8-25D5-7E16CF5B1735}"/>
              </a:ext>
            </a:extLst>
          </p:cNvPr>
          <p:cNvGrpSpPr/>
          <p:nvPr/>
        </p:nvGrpSpPr>
        <p:grpSpPr>
          <a:xfrm>
            <a:off x="984006" y="4238085"/>
            <a:ext cx="1778040" cy="890640"/>
            <a:chOff x="984006" y="4238085"/>
            <a:chExt cx="177804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E9D2324-F073-C924-005A-71A20FDE98F7}"/>
                    </a:ext>
                  </a:extLst>
                </p14:cNvPr>
                <p14:cNvContentPartPr/>
                <p14:nvPr/>
              </p14:nvContentPartPr>
              <p14:xfrm>
                <a:off x="1060686" y="4288125"/>
                <a:ext cx="232200" cy="282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E9D2324-F073-C924-005A-71A20FDE98F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1686" y="4279485"/>
                  <a:ext cx="2498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D860783-A0A1-8F6B-CDDD-86CE6CFF761F}"/>
                    </a:ext>
                  </a:extLst>
                </p14:cNvPr>
                <p14:cNvContentPartPr/>
                <p14:nvPr/>
              </p14:nvContentPartPr>
              <p14:xfrm>
                <a:off x="1102446" y="4424205"/>
                <a:ext cx="172440" cy="2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D860783-A0A1-8F6B-CDDD-86CE6CFF761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93446" y="4415565"/>
                  <a:ext cx="190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1BDBC7-8A73-802A-697E-571BDA9234D8}"/>
                    </a:ext>
                  </a:extLst>
                </p14:cNvPr>
                <p14:cNvContentPartPr/>
                <p14:nvPr/>
              </p14:nvContentPartPr>
              <p14:xfrm>
                <a:off x="1592046" y="4238085"/>
                <a:ext cx="341640" cy="331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1BDBC7-8A73-802A-697E-571BDA9234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83406" y="4229085"/>
                  <a:ext cx="3592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A2A5DC-A2B1-0DB0-ECD9-59ADDB153702}"/>
                    </a:ext>
                  </a:extLst>
                </p14:cNvPr>
                <p14:cNvContentPartPr/>
                <p14:nvPr/>
              </p14:nvContentPartPr>
              <p14:xfrm>
                <a:off x="1592766" y="4243845"/>
                <a:ext cx="347760" cy="87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A2A5DC-A2B1-0DB0-ECD9-59ADDB1537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84126" y="4235205"/>
                  <a:ext cx="365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71E838-2561-6CC5-299B-E3760F1A7A90}"/>
                    </a:ext>
                  </a:extLst>
                </p14:cNvPr>
                <p14:cNvContentPartPr/>
                <p14:nvPr/>
              </p14:nvContentPartPr>
              <p14:xfrm>
                <a:off x="984006" y="4672245"/>
                <a:ext cx="845640" cy="456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71E838-2561-6CC5-299B-E3760F1A7A9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66" y="4663245"/>
                  <a:ext cx="86328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13D50A-7738-A056-8B69-3A845540ACDF}"/>
                    </a:ext>
                  </a:extLst>
                </p14:cNvPr>
                <p14:cNvContentPartPr/>
                <p14:nvPr/>
              </p14:nvContentPartPr>
              <p14:xfrm>
                <a:off x="1113246" y="4785285"/>
                <a:ext cx="37764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13D50A-7738-A056-8B69-3A845540AC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04246" y="4776645"/>
                  <a:ext cx="395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F696DB4-F21E-81DF-2B9A-99274A19C623}"/>
                    </a:ext>
                  </a:extLst>
                </p14:cNvPr>
                <p14:cNvContentPartPr/>
                <p14:nvPr/>
              </p14:nvContentPartPr>
              <p14:xfrm>
                <a:off x="2115846" y="4769085"/>
                <a:ext cx="646200" cy="288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F696DB4-F21E-81DF-2B9A-99274A19C6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07206" y="4760085"/>
                  <a:ext cx="66384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BA2E5BB-9F78-03C8-0012-142998B2CDB6}"/>
              </a:ext>
            </a:extLst>
          </p:cNvPr>
          <p:cNvGrpSpPr/>
          <p:nvPr/>
        </p:nvGrpSpPr>
        <p:grpSpPr>
          <a:xfrm>
            <a:off x="2942046" y="4721925"/>
            <a:ext cx="3682440" cy="639000"/>
            <a:chOff x="2942046" y="4721925"/>
            <a:chExt cx="36824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9D67D36-F016-33CA-BA4E-CE8CCB7C1228}"/>
                    </a:ext>
                  </a:extLst>
                </p14:cNvPr>
                <p14:cNvContentPartPr/>
                <p14:nvPr/>
              </p14:nvContentPartPr>
              <p14:xfrm>
                <a:off x="2942046" y="4784925"/>
                <a:ext cx="1137600" cy="576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9D67D36-F016-33CA-BA4E-CE8CCB7C12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33406" y="4775925"/>
                  <a:ext cx="11552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8F5381-34C1-FB92-79E8-AC5627202F49}"/>
                    </a:ext>
                  </a:extLst>
                </p14:cNvPr>
                <p14:cNvContentPartPr/>
                <p14:nvPr/>
              </p14:nvContentPartPr>
              <p14:xfrm>
                <a:off x="3960846" y="4863045"/>
                <a:ext cx="151920" cy="352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8F5381-34C1-FB92-79E8-AC5627202F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51846" y="4854045"/>
                  <a:ext cx="169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EC1CAB3-6449-E6CE-11C2-439B8C962ABD}"/>
                    </a:ext>
                  </a:extLst>
                </p14:cNvPr>
                <p14:cNvContentPartPr/>
                <p14:nvPr/>
              </p14:nvContentPartPr>
              <p14:xfrm>
                <a:off x="3805686" y="4737045"/>
                <a:ext cx="36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EC1CAB3-6449-E6CE-11C2-439B8C962AB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96686" y="4728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A883263-1BF1-D368-3D4A-CA87FC528E55}"/>
                    </a:ext>
                  </a:extLst>
                </p14:cNvPr>
                <p14:cNvContentPartPr/>
                <p14:nvPr/>
              </p14:nvContentPartPr>
              <p14:xfrm>
                <a:off x="4361886" y="4721925"/>
                <a:ext cx="1270080" cy="510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A883263-1BF1-D368-3D4A-CA87FC528E5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352886" y="4712925"/>
                  <a:ext cx="12877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5470A3D-0818-67D7-490C-028E723CE70B}"/>
                    </a:ext>
                  </a:extLst>
                </p14:cNvPr>
                <p14:cNvContentPartPr/>
                <p14:nvPr/>
              </p14:nvContentPartPr>
              <p14:xfrm>
                <a:off x="5787486" y="4906245"/>
                <a:ext cx="449280" cy="169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5470A3D-0818-67D7-490C-028E723CE70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78846" y="4897605"/>
                  <a:ext cx="466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B140A8D-FA49-3D25-CEE5-E35C8CB6E628}"/>
                    </a:ext>
                  </a:extLst>
                </p14:cNvPr>
                <p14:cNvContentPartPr/>
                <p14:nvPr/>
              </p14:nvContentPartPr>
              <p14:xfrm>
                <a:off x="5982966" y="4784925"/>
                <a:ext cx="46080" cy="2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B140A8D-FA49-3D25-CEE5-E35C8CB6E6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73966" y="4776285"/>
                  <a:ext cx="6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8AE9C1C-6F7B-9430-101E-EA264F1109A5}"/>
                    </a:ext>
                  </a:extLst>
                </p14:cNvPr>
                <p14:cNvContentPartPr/>
                <p14:nvPr/>
              </p14:nvContentPartPr>
              <p14:xfrm>
                <a:off x="6252606" y="4723365"/>
                <a:ext cx="371880" cy="376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8AE9C1C-6F7B-9430-101E-EA264F1109A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43966" y="4714725"/>
                  <a:ext cx="3895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637BF24-EFDF-0042-F74A-E8DE8779F060}"/>
                    </a:ext>
                  </a:extLst>
                </p14:cNvPr>
                <p14:cNvContentPartPr/>
                <p14:nvPr/>
              </p14:nvContentPartPr>
              <p14:xfrm>
                <a:off x="6340446" y="4815525"/>
                <a:ext cx="201960" cy="1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637BF24-EFDF-0042-F74A-E8DE8779F0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31806" y="4806885"/>
                  <a:ext cx="2196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D72E9F7-A4A6-1163-292F-A7F062CD0E24}"/>
              </a:ext>
            </a:extLst>
          </p:cNvPr>
          <p:cNvGrpSpPr/>
          <p:nvPr/>
        </p:nvGrpSpPr>
        <p:grpSpPr>
          <a:xfrm>
            <a:off x="1057446" y="5225205"/>
            <a:ext cx="2461320" cy="572760"/>
            <a:chOff x="1057446" y="5225205"/>
            <a:chExt cx="246132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FD18EB-9773-8E0D-0892-C5DF7CE3E376}"/>
                    </a:ext>
                  </a:extLst>
                </p14:cNvPr>
                <p14:cNvContentPartPr/>
                <p14:nvPr/>
              </p14:nvContentPartPr>
              <p14:xfrm>
                <a:off x="1057446" y="5390805"/>
                <a:ext cx="951120" cy="407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FD18EB-9773-8E0D-0892-C5DF7CE3E37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8446" y="5382165"/>
                  <a:ext cx="9687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5FAB5E-105A-7418-3594-EEBD5821E4E5}"/>
                    </a:ext>
                  </a:extLst>
                </p14:cNvPr>
                <p14:cNvContentPartPr/>
                <p14:nvPr/>
              </p14:nvContentPartPr>
              <p14:xfrm>
                <a:off x="1730646" y="5270565"/>
                <a:ext cx="8748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5FAB5E-105A-7418-3594-EEBD5821E4E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21646" y="5261565"/>
                  <a:ext cx="105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ABA346-CE6B-4450-C318-D0A7416682E1}"/>
                    </a:ext>
                  </a:extLst>
                </p14:cNvPr>
                <p14:cNvContentPartPr/>
                <p14:nvPr/>
              </p14:nvContentPartPr>
              <p14:xfrm>
                <a:off x="2185686" y="5225205"/>
                <a:ext cx="1333080" cy="412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ABA346-CE6B-4450-C318-D0A7416682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76686" y="5216565"/>
                  <a:ext cx="1350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CC809A2-0321-8FE0-57F5-AD92D1C1F41C}"/>
                    </a:ext>
                  </a:extLst>
                </p14:cNvPr>
                <p14:cNvContentPartPr/>
                <p14:nvPr/>
              </p14:nvContentPartPr>
              <p14:xfrm>
                <a:off x="2611926" y="5332125"/>
                <a:ext cx="370440" cy="1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CC809A2-0321-8FE0-57F5-AD92D1C1F41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02926" y="5323485"/>
                  <a:ext cx="3880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21A43AB-5C0D-601C-9BAD-5116B04CA318}"/>
              </a:ext>
            </a:extLst>
          </p:cNvPr>
          <p:cNvGrpSpPr/>
          <p:nvPr/>
        </p:nvGrpSpPr>
        <p:grpSpPr>
          <a:xfrm>
            <a:off x="3765726" y="5232045"/>
            <a:ext cx="2794680" cy="455040"/>
            <a:chOff x="3765726" y="5232045"/>
            <a:chExt cx="279468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EA52EB-7C24-9BA6-1D43-AD0711F57F88}"/>
                    </a:ext>
                  </a:extLst>
                </p14:cNvPr>
                <p14:cNvContentPartPr/>
                <p14:nvPr/>
              </p14:nvContentPartPr>
              <p14:xfrm>
                <a:off x="3765726" y="5416005"/>
                <a:ext cx="1351440" cy="238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EA52EB-7C24-9BA6-1D43-AD0711F57F8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756726" y="5407005"/>
                  <a:ext cx="1369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F8F913A-9A8C-BC20-C8C7-C65D81CAD752}"/>
                    </a:ext>
                  </a:extLst>
                </p14:cNvPr>
                <p14:cNvContentPartPr/>
                <p14:nvPr/>
              </p14:nvContentPartPr>
              <p14:xfrm>
                <a:off x="4188006" y="5309085"/>
                <a:ext cx="32040" cy="87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F8F913A-9A8C-BC20-C8C7-C65D81CAD75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79366" y="5300445"/>
                  <a:ext cx="49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3E523D6-F442-3BF1-C8D7-94ACC4BFB20C}"/>
                    </a:ext>
                  </a:extLst>
                </p14:cNvPr>
                <p14:cNvContentPartPr/>
                <p14:nvPr/>
              </p14:nvContentPartPr>
              <p14:xfrm>
                <a:off x="5320206" y="5379645"/>
                <a:ext cx="301320" cy="278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3E523D6-F442-3BF1-C8D7-94ACC4BFB20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311206" y="5370645"/>
                  <a:ext cx="3189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33A687F-B1BA-A8A6-5338-FA07DDA805C0}"/>
                    </a:ext>
                  </a:extLst>
                </p14:cNvPr>
                <p14:cNvContentPartPr/>
                <p14:nvPr/>
              </p14:nvContentPartPr>
              <p14:xfrm>
                <a:off x="5717286" y="5232045"/>
                <a:ext cx="325800" cy="414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33A687F-B1BA-A8A6-5338-FA07DDA805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08646" y="5223045"/>
                  <a:ext cx="3434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74304DD-1178-BFAC-6257-7E7B043D1264}"/>
                    </a:ext>
                  </a:extLst>
                </p14:cNvPr>
                <p14:cNvContentPartPr/>
                <p14:nvPr/>
              </p14:nvContentPartPr>
              <p14:xfrm>
                <a:off x="6148926" y="5298645"/>
                <a:ext cx="300960" cy="32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74304DD-1178-BFAC-6257-7E7B043D126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40286" y="5289645"/>
                  <a:ext cx="318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4DCCF0A-7DD5-CA66-FD78-E2A8E0B3F08B}"/>
                    </a:ext>
                  </a:extLst>
                </p14:cNvPr>
                <p14:cNvContentPartPr/>
                <p14:nvPr/>
              </p14:nvContentPartPr>
              <p14:xfrm>
                <a:off x="6475806" y="5585925"/>
                <a:ext cx="84600" cy="10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4DCCF0A-7DD5-CA66-FD78-E2A8E0B3F08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66806" y="5576925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387C556-DE3A-1CC9-C350-DD08DE83D028}"/>
                  </a:ext>
                </a:extLst>
              </p14:cNvPr>
              <p14:cNvContentPartPr/>
              <p14:nvPr/>
            </p14:nvContentPartPr>
            <p14:xfrm>
              <a:off x="9553806" y="2271405"/>
              <a:ext cx="666000" cy="950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387C556-DE3A-1CC9-C350-DD08DE83D02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544806" y="2262765"/>
                <a:ext cx="683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182A026-F2D7-EEDA-6283-45E1FAC4D7ED}"/>
                  </a:ext>
                </a:extLst>
              </p14:cNvPr>
              <p14:cNvContentPartPr/>
              <p14:nvPr/>
            </p14:nvContentPartPr>
            <p14:xfrm>
              <a:off x="6879366" y="969285"/>
              <a:ext cx="227160" cy="1987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182A026-F2D7-EEDA-6283-45E1FAC4D7E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6825726" y="861645"/>
                <a:ext cx="33480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DB6C0521-97FD-13FE-9B32-B470298641DE}"/>
                  </a:ext>
                </a:extLst>
              </p14:cNvPr>
              <p14:cNvContentPartPr/>
              <p14:nvPr/>
            </p14:nvContentPartPr>
            <p14:xfrm>
              <a:off x="369486" y="3778005"/>
              <a:ext cx="241920" cy="363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DB6C0521-97FD-13FE-9B32-B470298641D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360846" y="3769005"/>
                <a:ext cx="25956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7A70E79-C379-ECA1-FB5A-EB45AE5D9A01}"/>
                  </a:ext>
                </a:extLst>
              </p14:cNvPr>
              <p14:cNvContentPartPr/>
              <p14:nvPr/>
            </p14:nvContentPartPr>
            <p14:xfrm>
              <a:off x="850446" y="5783205"/>
              <a:ext cx="732600" cy="4248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7A70E79-C379-ECA1-FB5A-EB45AE5D9A0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41806" y="5774205"/>
                <a:ext cx="75024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1A520C49-6F86-7480-7E32-FC3F4767667A}"/>
                  </a:ext>
                </a:extLst>
              </p14:cNvPr>
              <p14:cNvContentPartPr/>
              <p14:nvPr/>
            </p14:nvContentPartPr>
            <p14:xfrm>
              <a:off x="2980566" y="5750085"/>
              <a:ext cx="851040" cy="391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1A520C49-6F86-7480-7E32-FC3F4767667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971926" y="5741085"/>
                <a:ext cx="8686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7C61941-BF3C-BFB6-DDA7-FB4A08B5B2F4}"/>
                  </a:ext>
                </a:extLst>
              </p14:cNvPr>
              <p14:cNvContentPartPr/>
              <p14:nvPr/>
            </p14:nvContentPartPr>
            <p14:xfrm>
              <a:off x="3998646" y="5771685"/>
              <a:ext cx="365040" cy="2818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7C61941-BF3C-BFB6-DDA7-FB4A08B5B2F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989646" y="5763045"/>
                <a:ext cx="382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2202DC60-AE03-A81B-C9D0-64B252695651}"/>
                  </a:ext>
                </a:extLst>
              </p14:cNvPr>
              <p14:cNvContentPartPr/>
              <p14:nvPr/>
            </p14:nvContentPartPr>
            <p14:xfrm>
              <a:off x="3938166" y="5809845"/>
              <a:ext cx="360720" cy="2628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2202DC60-AE03-A81B-C9D0-64B25269565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3929526" y="5801205"/>
                <a:ext cx="378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00200A9-5391-583E-B1F4-E4597B9A2101}"/>
                  </a:ext>
                </a:extLst>
              </p14:cNvPr>
              <p14:cNvContentPartPr/>
              <p14:nvPr/>
            </p14:nvContentPartPr>
            <p14:xfrm>
              <a:off x="4551246" y="5757285"/>
              <a:ext cx="616680" cy="3236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00200A9-5391-583E-B1F4-E4597B9A210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542606" y="5748285"/>
                <a:ext cx="6343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7DB25C0-3F4D-09A4-4BAA-A9593F2B0A33}"/>
                  </a:ext>
                </a:extLst>
              </p14:cNvPr>
              <p14:cNvContentPartPr/>
              <p14:nvPr/>
            </p14:nvContentPartPr>
            <p14:xfrm>
              <a:off x="4890366" y="5795085"/>
              <a:ext cx="36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7DB25C0-3F4D-09A4-4BAA-A9593F2B0A33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881366" y="578608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CBCCD90-2244-181E-AB36-8360C927661A}"/>
              </a:ext>
            </a:extLst>
          </p:cNvPr>
          <p:cNvGrpSpPr/>
          <p:nvPr/>
        </p:nvGrpSpPr>
        <p:grpSpPr>
          <a:xfrm>
            <a:off x="5382846" y="5762325"/>
            <a:ext cx="1011960" cy="331200"/>
            <a:chOff x="5382846" y="5762325"/>
            <a:chExt cx="101196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A675B9A-4768-E707-B11D-D2AC2044EFE2}"/>
                    </a:ext>
                  </a:extLst>
                </p14:cNvPr>
                <p14:cNvContentPartPr/>
                <p14:nvPr/>
              </p14:nvContentPartPr>
              <p14:xfrm>
                <a:off x="5382846" y="5862765"/>
                <a:ext cx="263520" cy="1994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A675B9A-4768-E707-B11D-D2AC2044EF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74206" y="5853765"/>
                  <a:ext cx="281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FE73E66-D36F-64B9-96FB-5E8E5FB29DED}"/>
                    </a:ext>
                  </a:extLst>
                </p14:cNvPr>
                <p14:cNvContentPartPr/>
                <p14:nvPr/>
              </p14:nvContentPartPr>
              <p14:xfrm>
                <a:off x="5736006" y="5762325"/>
                <a:ext cx="229320" cy="298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FE73E66-D36F-64B9-96FB-5E8E5FB29DE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27366" y="5753685"/>
                  <a:ext cx="2469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D9B12E8-83AA-6E51-053E-DF7BFFC9E255}"/>
                    </a:ext>
                  </a:extLst>
                </p14:cNvPr>
                <p14:cNvContentPartPr/>
                <p14:nvPr/>
              </p14:nvContentPartPr>
              <p14:xfrm>
                <a:off x="6141366" y="5854125"/>
                <a:ext cx="253440" cy="239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D9B12E8-83AA-6E51-053E-DF7BFFC9E25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32366" y="5845485"/>
                  <a:ext cx="27108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F4F02BE-73D5-10A6-354B-FBEE52DCEBBD}"/>
              </a:ext>
            </a:extLst>
          </p:cNvPr>
          <p:cNvGrpSpPr/>
          <p:nvPr/>
        </p:nvGrpSpPr>
        <p:grpSpPr>
          <a:xfrm>
            <a:off x="419166" y="5775645"/>
            <a:ext cx="2422440" cy="896400"/>
            <a:chOff x="419166" y="5775645"/>
            <a:chExt cx="2422440" cy="89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412AD1-51C6-8805-D4F3-1FFB4D340ED5}"/>
                    </a:ext>
                  </a:extLst>
                </p14:cNvPr>
                <p14:cNvContentPartPr/>
                <p14:nvPr/>
              </p14:nvContentPartPr>
              <p14:xfrm>
                <a:off x="419166" y="5790045"/>
                <a:ext cx="151200" cy="28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412AD1-51C6-8805-D4F3-1FFB4D340ED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0166" y="5781405"/>
                  <a:ext cx="168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1DBCB69-5DA6-AA16-BBBB-EBAD703D8962}"/>
                    </a:ext>
                  </a:extLst>
                </p14:cNvPr>
                <p14:cNvContentPartPr/>
                <p14:nvPr/>
              </p14:nvContentPartPr>
              <p14:xfrm>
                <a:off x="608166" y="6038805"/>
                <a:ext cx="63000" cy="2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1DBCB69-5DA6-AA16-BBBB-EBAD703D896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99526" y="6029805"/>
                  <a:ext cx="80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3ECF55-73A5-E7F9-D12A-28CDAB4098A6}"/>
                    </a:ext>
                  </a:extLst>
                </p14:cNvPr>
                <p14:cNvContentPartPr/>
                <p14:nvPr/>
              </p14:nvContentPartPr>
              <p14:xfrm>
                <a:off x="1797246" y="5775645"/>
                <a:ext cx="988200" cy="2610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3ECF55-73A5-E7F9-D12A-28CDAB4098A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788246" y="5767005"/>
                  <a:ext cx="1005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928BE06-2217-A6FF-F0A5-5338CACB3414}"/>
                    </a:ext>
                  </a:extLst>
                </p14:cNvPr>
                <p14:cNvContentPartPr/>
                <p14:nvPr/>
              </p14:nvContentPartPr>
              <p14:xfrm>
                <a:off x="2606166" y="5846925"/>
                <a:ext cx="235440" cy="21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928BE06-2217-A6FF-F0A5-5338CACB34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597526" y="5837925"/>
                  <a:ext cx="253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A836CD6-DF81-3164-4B10-36ED6297B263}"/>
                    </a:ext>
                  </a:extLst>
                </p14:cNvPr>
                <p14:cNvContentPartPr/>
                <p14:nvPr/>
              </p14:nvContentPartPr>
              <p14:xfrm>
                <a:off x="724446" y="6241845"/>
                <a:ext cx="439200" cy="36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A836CD6-DF81-3164-4B10-36ED6297B2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5446" y="6232845"/>
                  <a:ext cx="4568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53F482F-CAA2-EBAE-B8D2-699F09500904}"/>
                    </a:ext>
                  </a:extLst>
                </p14:cNvPr>
                <p14:cNvContentPartPr/>
                <p14:nvPr/>
              </p14:nvContentPartPr>
              <p14:xfrm>
                <a:off x="795366" y="6300525"/>
                <a:ext cx="290880" cy="24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53F482F-CAA2-EBAE-B8D2-699F0950090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86726" y="6291885"/>
                  <a:ext cx="308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5E6E7FF-5C3F-2781-5CF7-5574948E3EDC}"/>
                    </a:ext>
                  </a:extLst>
                </p14:cNvPr>
                <p14:cNvContentPartPr/>
                <p14:nvPr/>
              </p14:nvContentPartPr>
              <p14:xfrm>
                <a:off x="1314126" y="6161565"/>
                <a:ext cx="1183680" cy="510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5E6E7FF-5C3F-2781-5CF7-5574948E3ED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305486" y="6152565"/>
                  <a:ext cx="120132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DE6F69-7386-F030-E4C5-B4DD1DF5F25F}"/>
                    </a:ext>
                  </a:extLst>
                </p14:cNvPr>
                <p14:cNvContentPartPr/>
                <p14:nvPr/>
              </p14:nvContentPartPr>
              <p14:xfrm>
                <a:off x="1797966" y="6281085"/>
                <a:ext cx="311760" cy="80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DE6F69-7386-F030-E4C5-B4DD1DF5F2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89326" y="6272085"/>
                  <a:ext cx="3294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F526982-5CF7-F466-D0C8-2EE8ECBCD1E8}"/>
              </a:ext>
            </a:extLst>
          </p:cNvPr>
          <p:cNvGrpSpPr/>
          <p:nvPr/>
        </p:nvGrpSpPr>
        <p:grpSpPr>
          <a:xfrm>
            <a:off x="2748726" y="6240045"/>
            <a:ext cx="2661840" cy="450000"/>
            <a:chOff x="2748726" y="6240045"/>
            <a:chExt cx="266184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46459F6-3B3B-C1C1-8E8A-C917E358A813}"/>
                    </a:ext>
                  </a:extLst>
                </p14:cNvPr>
                <p14:cNvContentPartPr/>
                <p14:nvPr/>
              </p14:nvContentPartPr>
              <p14:xfrm>
                <a:off x="2748726" y="6373965"/>
                <a:ext cx="1758960" cy="316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46459F6-3B3B-C1C1-8E8A-C917E358A81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739726" y="6364965"/>
                  <a:ext cx="1776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2AA298-0AF6-0718-A9C2-E03ABC66FCEB}"/>
                    </a:ext>
                  </a:extLst>
                </p14:cNvPr>
                <p14:cNvContentPartPr/>
                <p14:nvPr/>
              </p14:nvContentPartPr>
              <p14:xfrm>
                <a:off x="4481766" y="6567645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2AA298-0AF6-0718-A9C2-E03ABC66FCE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472766" y="65586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E4F5E74-E456-FF87-79E8-D9DE10D3F142}"/>
                    </a:ext>
                  </a:extLst>
                </p14:cNvPr>
                <p14:cNvContentPartPr/>
                <p14:nvPr/>
              </p14:nvContentPartPr>
              <p14:xfrm>
                <a:off x="4763286" y="6240045"/>
                <a:ext cx="647280" cy="294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E4F5E74-E456-FF87-79E8-D9DE10D3F14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54646" y="6231405"/>
                  <a:ext cx="66492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AB0E12A2-5D62-E159-3186-7DA8FD5815D0}"/>
              </a:ext>
            </a:extLst>
          </p:cNvPr>
          <p:cNvGrpSpPr/>
          <p:nvPr/>
        </p:nvGrpSpPr>
        <p:grpSpPr>
          <a:xfrm>
            <a:off x="5591286" y="6220965"/>
            <a:ext cx="1067040" cy="365040"/>
            <a:chOff x="5591286" y="6220965"/>
            <a:chExt cx="10670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8E1A2B7-0774-54B7-B443-47F1738034A1}"/>
                    </a:ext>
                  </a:extLst>
                </p14:cNvPr>
                <p14:cNvContentPartPr/>
                <p14:nvPr/>
              </p14:nvContentPartPr>
              <p14:xfrm>
                <a:off x="5591286" y="6220965"/>
                <a:ext cx="801000" cy="365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8E1A2B7-0774-54B7-B443-47F1738034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82286" y="6211965"/>
                  <a:ext cx="8186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B3C580F-F491-5949-D3C2-487B817B8017}"/>
                    </a:ext>
                  </a:extLst>
                </p14:cNvPr>
                <p14:cNvContentPartPr/>
                <p14:nvPr/>
              </p14:nvContentPartPr>
              <p14:xfrm>
                <a:off x="6095286" y="6335805"/>
                <a:ext cx="345600" cy="25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B3C580F-F491-5949-D3C2-487B817B80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86286" y="6326805"/>
                  <a:ext cx="363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154A248-CDF8-28C2-C8E7-E00B5AFBB35F}"/>
                    </a:ext>
                  </a:extLst>
                </p14:cNvPr>
                <p14:cNvContentPartPr/>
                <p14:nvPr/>
              </p14:nvContentPartPr>
              <p14:xfrm>
                <a:off x="6591726" y="6509325"/>
                <a:ext cx="66600" cy="38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154A248-CDF8-28C2-C8E7-E00B5AFBB35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83086" y="6500685"/>
                  <a:ext cx="842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320C245A-90EF-9E16-8F7D-D4529EFEDDF2}"/>
                  </a:ext>
                </a:extLst>
              </p14:cNvPr>
              <p14:cNvContentPartPr/>
              <p14:nvPr/>
            </p14:nvContentPartPr>
            <p14:xfrm>
              <a:off x="10086246" y="1707645"/>
              <a:ext cx="249480" cy="12708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320C245A-90EF-9E16-8F7D-D4529EFEDDF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0032246" y="1599645"/>
                <a:ext cx="35712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D71A10E-6BCE-10E5-11A4-946AD52D9053}"/>
                  </a:ext>
                </a:extLst>
              </p14:cNvPr>
              <p14:cNvContentPartPr/>
              <p14:nvPr/>
            </p14:nvContentPartPr>
            <p14:xfrm>
              <a:off x="11700486" y="1689285"/>
              <a:ext cx="86040" cy="96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D71A10E-6BCE-10E5-11A4-946AD52D9053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646486" y="1581285"/>
                <a:ext cx="19368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F55A6E3-066B-F47E-94FD-CAFF2915EBEA}"/>
                  </a:ext>
                </a:extLst>
              </p14:cNvPr>
              <p14:cNvContentPartPr/>
              <p14:nvPr/>
            </p14:nvContentPartPr>
            <p14:xfrm>
              <a:off x="10129806" y="2767485"/>
              <a:ext cx="156240" cy="838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F55A6E3-066B-F47E-94FD-CAFF2915EBE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075806" y="2659845"/>
                <a:ext cx="263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7CB247D-2959-E917-4294-289BA537CCAA}"/>
                  </a:ext>
                </a:extLst>
              </p14:cNvPr>
              <p14:cNvContentPartPr/>
              <p14:nvPr/>
            </p14:nvContentPartPr>
            <p14:xfrm>
              <a:off x="11677806" y="2801685"/>
              <a:ext cx="163800" cy="56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7CB247D-2959-E917-4294-289BA537CCA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623806" y="2693685"/>
                <a:ext cx="27144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BBB0746-F194-BA0E-8ADF-06EF835768D0}"/>
              </a:ext>
            </a:extLst>
          </p:cNvPr>
          <p:cNvGrpSpPr/>
          <p:nvPr/>
        </p:nvGrpSpPr>
        <p:grpSpPr>
          <a:xfrm>
            <a:off x="7549686" y="3766485"/>
            <a:ext cx="3195360" cy="871200"/>
            <a:chOff x="7549686" y="3766485"/>
            <a:chExt cx="3195360" cy="87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054B8B-50BE-972F-40D1-1CDA9B5EB14A}"/>
                    </a:ext>
                  </a:extLst>
                </p14:cNvPr>
                <p14:cNvContentPartPr/>
                <p14:nvPr/>
              </p14:nvContentPartPr>
              <p14:xfrm>
                <a:off x="7549686" y="3766485"/>
                <a:ext cx="251640" cy="333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054B8B-50BE-972F-40D1-1CDA9B5EB14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540686" y="3757845"/>
                  <a:ext cx="2692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7B85AE8-516E-6937-C4B6-1B88F77FC67B}"/>
                    </a:ext>
                  </a:extLst>
                </p14:cNvPr>
                <p14:cNvContentPartPr/>
                <p14:nvPr/>
              </p14:nvContentPartPr>
              <p14:xfrm>
                <a:off x="7801686" y="3886725"/>
                <a:ext cx="494280" cy="191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7B85AE8-516E-6937-C4B6-1B88F77FC67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92686" y="3877725"/>
                  <a:ext cx="511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F3209E5-A361-4391-E646-7E55C4AED8D3}"/>
                    </a:ext>
                  </a:extLst>
                </p14:cNvPr>
                <p14:cNvContentPartPr/>
                <p14:nvPr/>
              </p14:nvContentPartPr>
              <p14:xfrm>
                <a:off x="7947126" y="4243845"/>
                <a:ext cx="161640" cy="269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F3209E5-A361-4391-E646-7E55C4AED8D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938486" y="4235205"/>
                  <a:ext cx="1792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E62B32E-1116-5D4B-D83C-E16BCEBC36C0}"/>
                    </a:ext>
                  </a:extLst>
                </p14:cNvPr>
                <p14:cNvContentPartPr/>
                <p14:nvPr/>
              </p14:nvContentPartPr>
              <p14:xfrm>
                <a:off x="7980966" y="4375245"/>
                <a:ext cx="118080" cy="20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E62B32E-1116-5D4B-D83C-E16BCEBC36C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71966" y="4366245"/>
                  <a:ext cx="135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8A1A3C4-9758-6E21-0E00-62A844386656}"/>
                    </a:ext>
                  </a:extLst>
                </p14:cNvPr>
                <p14:cNvContentPartPr/>
                <p14:nvPr/>
              </p14:nvContentPartPr>
              <p14:xfrm>
                <a:off x="8216046" y="4478925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8A1A3C4-9758-6E21-0E00-62A8443866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07046" y="4470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5B04C7-AE4F-895E-7171-CA1D672A4E1F}"/>
                    </a:ext>
                  </a:extLst>
                </p14:cNvPr>
                <p14:cNvContentPartPr/>
                <p14:nvPr/>
              </p14:nvContentPartPr>
              <p14:xfrm>
                <a:off x="8395686" y="4161405"/>
                <a:ext cx="1228320" cy="4762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5B04C7-AE4F-895E-7171-CA1D672A4E1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386686" y="4152765"/>
                  <a:ext cx="124596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6EC7250-EBFA-45C5-199C-092FA703E113}"/>
                    </a:ext>
                  </a:extLst>
                </p14:cNvPr>
                <p14:cNvContentPartPr/>
                <p14:nvPr/>
              </p14:nvContentPartPr>
              <p14:xfrm>
                <a:off x="9507366" y="4249605"/>
                <a:ext cx="47520" cy="53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6EC7250-EBFA-45C5-199C-092FA703E11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98366" y="4240965"/>
                  <a:ext cx="65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3D5F3C1-A35C-1647-F11F-6A8117FBA890}"/>
                    </a:ext>
                  </a:extLst>
                </p14:cNvPr>
                <p14:cNvContentPartPr/>
                <p14:nvPr/>
              </p14:nvContentPartPr>
              <p14:xfrm>
                <a:off x="9240246" y="4188045"/>
                <a:ext cx="280440" cy="439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3D5F3C1-A35C-1647-F11F-6A8117FBA89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231606" y="4179045"/>
                  <a:ext cx="298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9B4C9B3-0113-7FF2-35F9-38ECCABD10E7}"/>
                    </a:ext>
                  </a:extLst>
                </p14:cNvPr>
                <p14:cNvContentPartPr/>
                <p14:nvPr/>
              </p14:nvContentPartPr>
              <p14:xfrm>
                <a:off x="9798966" y="4262565"/>
                <a:ext cx="946080" cy="216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9B4C9B3-0113-7FF2-35F9-38ECCABD10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89966" y="4253565"/>
                  <a:ext cx="963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194E058-25D7-9D5D-BABB-99AE3D3F5281}"/>
                    </a:ext>
                  </a:extLst>
                </p14:cNvPr>
                <p14:cNvContentPartPr/>
                <p14:nvPr/>
              </p14:nvContentPartPr>
              <p14:xfrm>
                <a:off x="10184886" y="4081485"/>
                <a:ext cx="63360" cy="2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194E058-25D7-9D5D-BABB-99AE3D3F52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176246" y="4072485"/>
                  <a:ext cx="810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2B72E1C-21D4-9A1B-3BF0-AAC7DFBC6885}"/>
              </a:ext>
            </a:extLst>
          </p:cNvPr>
          <p:cNvGrpSpPr/>
          <p:nvPr/>
        </p:nvGrpSpPr>
        <p:grpSpPr>
          <a:xfrm>
            <a:off x="10940886" y="4063485"/>
            <a:ext cx="916560" cy="456480"/>
            <a:chOff x="10940886" y="4063485"/>
            <a:chExt cx="9165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B692814-1A01-F5F0-40ED-7883427521E3}"/>
                    </a:ext>
                  </a:extLst>
                </p14:cNvPr>
                <p14:cNvContentPartPr/>
                <p14:nvPr/>
              </p14:nvContentPartPr>
              <p14:xfrm>
                <a:off x="10940886" y="4063485"/>
                <a:ext cx="916560" cy="45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B692814-1A01-F5F0-40ED-7883427521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931886" y="4054485"/>
                  <a:ext cx="9342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2FA36DC-4473-60A6-DD2F-E8ECBAF0B06C}"/>
                    </a:ext>
                  </a:extLst>
                </p14:cNvPr>
                <p14:cNvContentPartPr/>
                <p14:nvPr/>
              </p14:nvContentPartPr>
              <p14:xfrm>
                <a:off x="11527686" y="4112445"/>
                <a:ext cx="11160" cy="2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2FA36DC-4473-60A6-DD2F-E8ECBAF0B06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519046" y="4103805"/>
                  <a:ext cx="28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404979A-4AE3-22F2-98F4-5C5FCB5B1B64}"/>
              </a:ext>
            </a:extLst>
          </p:cNvPr>
          <p:cNvGrpSpPr/>
          <p:nvPr/>
        </p:nvGrpSpPr>
        <p:grpSpPr>
          <a:xfrm>
            <a:off x="7956126" y="4733805"/>
            <a:ext cx="699840" cy="258840"/>
            <a:chOff x="7956126" y="4733805"/>
            <a:chExt cx="6998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167D8D3-8D01-1B51-3017-8E974DF48F47}"/>
                    </a:ext>
                  </a:extLst>
                </p14:cNvPr>
                <p14:cNvContentPartPr/>
                <p14:nvPr/>
              </p14:nvContentPartPr>
              <p14:xfrm>
                <a:off x="7956126" y="4737045"/>
                <a:ext cx="183600" cy="255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167D8D3-8D01-1B51-3017-8E974DF48F4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47486" y="4728405"/>
                  <a:ext cx="2012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4BC0541-FBDD-48E7-1D28-8E984CC7D5DC}"/>
                    </a:ext>
                  </a:extLst>
                </p14:cNvPr>
                <p14:cNvContentPartPr/>
                <p14:nvPr/>
              </p14:nvContentPartPr>
              <p14:xfrm>
                <a:off x="8199846" y="4953765"/>
                <a:ext cx="40320" cy="33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4BC0541-FBDD-48E7-1D28-8E984CC7D5D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191206" y="4944765"/>
                  <a:ext cx="57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34425DB-DECD-68FC-184A-7332A45CFA45}"/>
                    </a:ext>
                  </a:extLst>
                </p14:cNvPr>
                <p14:cNvContentPartPr/>
                <p14:nvPr/>
              </p14:nvContentPartPr>
              <p14:xfrm>
                <a:off x="8513406" y="4733805"/>
                <a:ext cx="142560" cy="222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34425DB-DECD-68FC-184A-7332A45CFA4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504406" y="4725165"/>
                  <a:ext cx="160200" cy="24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EB56EED4-75DC-A888-A138-309D484794B9}"/>
              </a:ext>
            </a:extLst>
          </p:cNvPr>
          <p:cNvGrpSpPr/>
          <p:nvPr/>
        </p:nvGrpSpPr>
        <p:grpSpPr>
          <a:xfrm>
            <a:off x="8692686" y="4612485"/>
            <a:ext cx="2750760" cy="382680"/>
            <a:chOff x="8692686" y="4612485"/>
            <a:chExt cx="275076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7A7F0F4-2249-5B89-37AD-D2ADF69D3D43}"/>
                    </a:ext>
                  </a:extLst>
                </p14:cNvPr>
                <p14:cNvContentPartPr/>
                <p14:nvPr/>
              </p14:nvContentPartPr>
              <p14:xfrm>
                <a:off x="8692686" y="4660725"/>
                <a:ext cx="964800" cy="323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7A7F0F4-2249-5B89-37AD-D2ADF69D3D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83686" y="4651725"/>
                  <a:ext cx="9824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2302091-CCC5-88DF-84DF-A97F6BDCF3A1}"/>
                    </a:ext>
                  </a:extLst>
                </p14:cNvPr>
                <p14:cNvContentPartPr/>
                <p14:nvPr/>
              </p14:nvContentPartPr>
              <p14:xfrm>
                <a:off x="9854046" y="4843245"/>
                <a:ext cx="420120" cy="14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2302091-CCC5-88DF-84DF-A97F6BDCF3A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45406" y="4834605"/>
                  <a:ext cx="43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068A2B2-34A8-270D-3884-1B8B7429CDCC}"/>
                    </a:ext>
                  </a:extLst>
                </p14:cNvPr>
                <p14:cNvContentPartPr/>
                <p14:nvPr/>
              </p14:nvContentPartPr>
              <p14:xfrm>
                <a:off x="10053486" y="4666845"/>
                <a:ext cx="17640" cy="56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068A2B2-34A8-270D-3884-1B8B7429CDC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44846" y="4657845"/>
                  <a:ext cx="35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60037DB-A9E7-22F2-BB8C-65F79C90BECE}"/>
                    </a:ext>
                  </a:extLst>
                </p14:cNvPr>
                <p14:cNvContentPartPr/>
                <p14:nvPr/>
              </p14:nvContentPartPr>
              <p14:xfrm>
                <a:off x="10419246" y="4612485"/>
                <a:ext cx="1024200" cy="382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60037DB-A9E7-22F2-BB8C-65F79C90BEC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10246" y="4603845"/>
                  <a:ext cx="10418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8EC26C-DFA1-2BCA-86CD-2E5323262F3D}"/>
                    </a:ext>
                  </a:extLst>
                </p14:cNvPr>
                <p14:cNvContentPartPr/>
                <p14:nvPr/>
              </p14:nvContentPartPr>
              <p14:xfrm>
                <a:off x="11147166" y="4651365"/>
                <a:ext cx="36720" cy="37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8EC26C-DFA1-2BCA-86CD-2E5323262F3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138526" y="4642725"/>
                  <a:ext cx="54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16FF998-3A3E-C748-A52A-5D0FEF6E7983}"/>
                    </a:ext>
                  </a:extLst>
                </p14:cNvPr>
                <p14:cNvContentPartPr/>
                <p14:nvPr/>
              </p14:nvContentPartPr>
              <p14:xfrm>
                <a:off x="10383606" y="4727685"/>
                <a:ext cx="420120" cy="35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16FF998-3A3E-C748-A52A-5D0FEF6E798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374966" y="4718685"/>
                  <a:ext cx="43776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3E226C6-FDB0-5665-80B4-25D8396CA227}"/>
              </a:ext>
            </a:extLst>
          </p:cNvPr>
          <p:cNvGrpSpPr/>
          <p:nvPr/>
        </p:nvGrpSpPr>
        <p:grpSpPr>
          <a:xfrm>
            <a:off x="8077086" y="5197125"/>
            <a:ext cx="3469320" cy="1018080"/>
            <a:chOff x="8077086" y="5197125"/>
            <a:chExt cx="3469320" cy="10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46C581-36B5-3B97-24EA-AE9CEBA4F965}"/>
                    </a:ext>
                  </a:extLst>
                </p14:cNvPr>
                <p14:cNvContentPartPr/>
                <p14:nvPr/>
              </p14:nvContentPartPr>
              <p14:xfrm>
                <a:off x="8077086" y="5371005"/>
                <a:ext cx="207720" cy="239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46C581-36B5-3B97-24EA-AE9CEBA4F96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068446" y="5362005"/>
                  <a:ext cx="225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CAA512E-6D45-B140-8563-C9D8489CEEB9}"/>
                    </a:ext>
                  </a:extLst>
                </p14:cNvPr>
                <p14:cNvContentPartPr/>
                <p14:nvPr/>
              </p14:nvContentPartPr>
              <p14:xfrm>
                <a:off x="8457966" y="5550645"/>
                <a:ext cx="5040" cy="24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CAA512E-6D45-B140-8563-C9D8489CEEB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449326" y="5542005"/>
                  <a:ext cx="2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E6134C4-4A08-FD18-FA6C-9F900AACB868}"/>
                    </a:ext>
                  </a:extLst>
                </p14:cNvPr>
                <p14:cNvContentPartPr/>
                <p14:nvPr/>
              </p14:nvContentPartPr>
              <p14:xfrm>
                <a:off x="8572806" y="5288205"/>
                <a:ext cx="686160" cy="298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E6134C4-4A08-FD18-FA6C-9F900AACB86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64166" y="5279205"/>
                  <a:ext cx="703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0D63327-DA24-93DE-974C-F9693F66532C}"/>
                    </a:ext>
                  </a:extLst>
                </p14:cNvPr>
                <p14:cNvContentPartPr/>
                <p14:nvPr/>
              </p14:nvContentPartPr>
              <p14:xfrm>
                <a:off x="9369486" y="5480085"/>
                <a:ext cx="154440" cy="27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0D63327-DA24-93DE-974C-F9693F6653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60486" y="5471445"/>
                  <a:ext cx="17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D32488C-3346-7F39-C916-6FD95D0BD304}"/>
                    </a:ext>
                  </a:extLst>
                </p14:cNvPr>
                <p14:cNvContentPartPr/>
                <p14:nvPr/>
              </p14:nvContentPartPr>
              <p14:xfrm>
                <a:off x="9626526" y="5223045"/>
                <a:ext cx="892440" cy="345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D32488C-3346-7F39-C916-6FD95D0BD3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17526" y="5214045"/>
                  <a:ext cx="9100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501C32-8713-5285-C3C8-8E4C4F14710C}"/>
                    </a:ext>
                  </a:extLst>
                </p14:cNvPr>
                <p14:cNvContentPartPr/>
                <p14:nvPr/>
              </p14:nvContentPartPr>
              <p14:xfrm>
                <a:off x="10024686" y="5237085"/>
                <a:ext cx="21960" cy="27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501C32-8713-5285-C3C8-8E4C4F1471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015686" y="5228085"/>
                  <a:ext cx="39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C9C2500-CC56-E70E-3114-3E21C4F1340F}"/>
                    </a:ext>
                  </a:extLst>
                </p14:cNvPr>
                <p14:cNvContentPartPr/>
                <p14:nvPr/>
              </p14:nvContentPartPr>
              <p14:xfrm>
                <a:off x="10661886" y="5197125"/>
                <a:ext cx="884520" cy="441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C9C2500-CC56-E70E-3114-3E21C4F1340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52886" y="5188125"/>
                  <a:ext cx="90216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F534AA19-4841-C928-6C51-DBB9E4AD4A47}"/>
                    </a:ext>
                  </a:extLst>
                </p14:cNvPr>
                <p14:cNvContentPartPr/>
                <p14:nvPr/>
              </p14:nvContentPartPr>
              <p14:xfrm>
                <a:off x="11187486" y="5217645"/>
                <a:ext cx="21240" cy="28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F534AA19-4841-C928-6C51-DBB9E4AD4A4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178846" y="5208645"/>
                  <a:ext cx="3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5BA4483-F287-20A3-95E5-F0A93F29C061}"/>
                    </a:ext>
                  </a:extLst>
                </p14:cNvPr>
                <p14:cNvContentPartPr/>
                <p14:nvPr/>
              </p14:nvContentPartPr>
              <p14:xfrm>
                <a:off x="8653446" y="5661165"/>
                <a:ext cx="554400" cy="309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5BA4483-F287-20A3-95E5-F0A93F29C06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44446" y="5652165"/>
                  <a:ext cx="572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E8C5FCB-F8DE-CEA4-4B9E-A36103727A15}"/>
                    </a:ext>
                  </a:extLst>
                </p14:cNvPr>
                <p14:cNvContentPartPr/>
                <p14:nvPr/>
              </p14:nvContentPartPr>
              <p14:xfrm>
                <a:off x="9010206" y="5738205"/>
                <a:ext cx="101160" cy="34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E8C5FCB-F8DE-CEA4-4B9E-A36103727A1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001566" y="5729565"/>
                  <a:ext cx="118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64ABADA-ADBE-9543-A5EE-4A26E8EB25D2}"/>
                    </a:ext>
                  </a:extLst>
                </p14:cNvPr>
                <p14:cNvContentPartPr/>
                <p14:nvPr/>
              </p14:nvContentPartPr>
              <p14:xfrm>
                <a:off x="8874486" y="5668005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64ABADA-ADBE-9543-A5EE-4A26E8EB25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5846" y="5659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07230B8-94CB-7957-E274-2FAAA3B2DE24}"/>
                    </a:ext>
                  </a:extLst>
                </p14:cNvPr>
                <p14:cNvContentPartPr/>
                <p14:nvPr/>
              </p14:nvContentPartPr>
              <p14:xfrm>
                <a:off x="9408726" y="5660085"/>
                <a:ext cx="1503360" cy="555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07230B8-94CB-7957-E274-2FAAA3B2DE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399726" y="5651085"/>
                  <a:ext cx="152100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F4ABCB3-8467-309D-1BFF-17B53A32365A}"/>
                    </a:ext>
                  </a:extLst>
                </p14:cNvPr>
                <p14:cNvContentPartPr/>
                <p14:nvPr/>
              </p14:nvContentPartPr>
              <p14:xfrm>
                <a:off x="10739286" y="5783205"/>
                <a:ext cx="59760" cy="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F4ABCB3-8467-309D-1BFF-17B53A32365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730286" y="5774565"/>
                  <a:ext cx="77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F6C7996-2AE6-F156-EB91-F4ED5A6B2DDE}"/>
                    </a:ext>
                  </a:extLst>
                </p14:cNvPr>
                <p14:cNvContentPartPr/>
                <p14:nvPr/>
              </p14:nvContentPartPr>
              <p14:xfrm>
                <a:off x="10373526" y="5714445"/>
                <a:ext cx="374760" cy="21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F6C7996-2AE6-F156-EB91-F4ED5A6B2DD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364886" y="5705445"/>
                  <a:ext cx="39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BBA7234-DE88-A4C9-56E9-D9EB7BBD6762}"/>
                    </a:ext>
                  </a:extLst>
                </p14:cNvPr>
                <p14:cNvContentPartPr/>
                <p14:nvPr/>
              </p14:nvContentPartPr>
              <p14:xfrm>
                <a:off x="11132406" y="5863125"/>
                <a:ext cx="361080" cy="99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BBA7234-DE88-A4C9-56E9-D9EB7BBD676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23766" y="5854485"/>
                  <a:ext cx="378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E38E5AD7-C396-59AC-6318-19A88F9BC37D}"/>
                  </a:ext>
                </a:extLst>
              </p14:cNvPr>
              <p14:cNvContentPartPr/>
              <p14:nvPr/>
            </p14:nvContentPartPr>
            <p14:xfrm>
              <a:off x="8589366" y="6137805"/>
              <a:ext cx="1258920" cy="3229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E38E5AD7-C396-59AC-6318-19A88F9BC37D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580726" y="6128805"/>
                <a:ext cx="12765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32AEE75-FE93-64C9-0F73-685BE8BCCC5B}"/>
                  </a:ext>
                </a:extLst>
              </p14:cNvPr>
              <p14:cNvContentPartPr/>
              <p14:nvPr/>
            </p14:nvContentPartPr>
            <p14:xfrm>
              <a:off x="9529686" y="6214125"/>
              <a:ext cx="20880" cy="277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32AEE75-FE93-64C9-0F73-685BE8BCCC5B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520686" y="6205485"/>
                <a:ext cx="38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51513F6-5134-33A8-46F7-F98274CEC64E}"/>
                  </a:ext>
                </a:extLst>
              </p14:cNvPr>
              <p14:cNvContentPartPr/>
              <p14:nvPr/>
            </p14:nvContentPartPr>
            <p14:xfrm>
              <a:off x="9187326" y="6210885"/>
              <a:ext cx="346680" cy="313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51513F6-5134-33A8-46F7-F98274CEC64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178686" y="6202245"/>
                <a:ext cx="3643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655AE68F-442D-0BCA-B9D8-76BCE1D1B7C3}"/>
                  </a:ext>
                </a:extLst>
              </p14:cNvPr>
              <p14:cNvContentPartPr/>
              <p14:nvPr/>
            </p14:nvContentPartPr>
            <p14:xfrm>
              <a:off x="8782686" y="6166245"/>
              <a:ext cx="40320" cy="280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655AE68F-442D-0BCA-B9D8-76BCE1D1B7C3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773686" y="6157605"/>
                <a:ext cx="57960" cy="4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D44DD56F-2682-992C-5DBD-C6B9A54B022C}"/>
              </a:ext>
            </a:extLst>
          </p:cNvPr>
          <p:cNvGrpSpPr/>
          <p:nvPr/>
        </p:nvGrpSpPr>
        <p:grpSpPr>
          <a:xfrm>
            <a:off x="10008486" y="6118725"/>
            <a:ext cx="1955160" cy="474120"/>
            <a:chOff x="10008486" y="6118725"/>
            <a:chExt cx="19551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54834E2-F6D9-24AD-F981-5D7D364E7965}"/>
                    </a:ext>
                  </a:extLst>
                </p14:cNvPr>
                <p14:cNvContentPartPr/>
                <p14:nvPr/>
              </p14:nvContentPartPr>
              <p14:xfrm>
                <a:off x="10008486" y="6118725"/>
                <a:ext cx="1955160" cy="47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54834E2-F6D9-24AD-F981-5D7D364E796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999486" y="6109725"/>
                  <a:ext cx="197280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3867DE9-C97D-A948-FB04-63F485D9F2F1}"/>
                    </a:ext>
                  </a:extLst>
                </p14:cNvPr>
                <p14:cNvContentPartPr/>
                <p14:nvPr/>
              </p14:nvContentPartPr>
              <p14:xfrm>
                <a:off x="11659086" y="6238605"/>
                <a:ext cx="247680" cy="12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3867DE9-C97D-A948-FB04-63F485D9F2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650446" y="6229605"/>
                  <a:ext cx="26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BCFBBDE-8CFE-458F-41F3-D1B630B8FD7D}"/>
                    </a:ext>
                  </a:extLst>
                </p14:cNvPr>
                <p14:cNvContentPartPr/>
                <p14:nvPr/>
              </p14:nvContentPartPr>
              <p14:xfrm>
                <a:off x="10774566" y="6178125"/>
                <a:ext cx="63360" cy="29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BCFBBDE-8CFE-458F-41F3-D1B630B8FD7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765926" y="6169125"/>
                  <a:ext cx="8100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677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E93837-CC19-08CB-F739-AA6A8A89ED05}"/>
                  </a:ext>
                </a:extLst>
              </p14:cNvPr>
              <p14:cNvContentPartPr/>
              <p14:nvPr/>
            </p14:nvContentPartPr>
            <p14:xfrm>
              <a:off x="829926" y="237405"/>
              <a:ext cx="206280" cy="37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E93837-CC19-08CB-F739-AA6A8A89ED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1286" y="228405"/>
                <a:ext cx="2239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0C6F250-AD27-A7A2-C552-5ECC8B583135}"/>
                  </a:ext>
                </a:extLst>
              </p14:cNvPr>
              <p14:cNvContentPartPr/>
              <p14:nvPr/>
            </p14:nvContentPartPr>
            <p14:xfrm>
              <a:off x="746766" y="162165"/>
              <a:ext cx="279000" cy="2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0C6F250-AD27-A7A2-C552-5ECC8B5831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8126" y="153525"/>
                <a:ext cx="296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666B636-60E6-983A-4107-DD5902D3FEFB}"/>
              </a:ext>
            </a:extLst>
          </p:cNvPr>
          <p:cNvGrpSpPr/>
          <p:nvPr/>
        </p:nvGrpSpPr>
        <p:grpSpPr>
          <a:xfrm>
            <a:off x="1531566" y="264405"/>
            <a:ext cx="1467360" cy="501840"/>
            <a:chOff x="1531566" y="264405"/>
            <a:chExt cx="1467360" cy="50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2C3DD5-F5CC-CF80-5C9E-3704D4060B03}"/>
                    </a:ext>
                  </a:extLst>
                </p14:cNvPr>
                <p14:cNvContentPartPr/>
                <p14:nvPr/>
              </p14:nvContentPartPr>
              <p14:xfrm>
                <a:off x="1531566" y="264405"/>
                <a:ext cx="1467360" cy="501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2C3DD5-F5CC-CF80-5C9E-3704D4060B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22566" y="255405"/>
                  <a:ext cx="14850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7FB4BB-FB57-965F-85FC-8AAA99BEA00E}"/>
                    </a:ext>
                  </a:extLst>
                </p14:cNvPr>
                <p14:cNvContentPartPr/>
                <p14:nvPr/>
              </p14:nvContentPartPr>
              <p14:xfrm>
                <a:off x="1987326" y="303645"/>
                <a:ext cx="76680" cy="44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7FB4BB-FB57-965F-85FC-8AAA99BEA0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78686" y="295005"/>
                  <a:ext cx="943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9ABEAAA-7D04-7A84-8610-AD75E10CD333}"/>
                  </a:ext>
                </a:extLst>
              </p14:cNvPr>
              <p14:cNvContentPartPr/>
              <p14:nvPr/>
            </p14:nvContentPartPr>
            <p14:xfrm>
              <a:off x="3288006" y="273045"/>
              <a:ext cx="645120" cy="37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9ABEAAA-7D04-7A84-8610-AD75E10CD3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79366" y="264405"/>
                <a:ext cx="662760" cy="39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19B93FA-2DFD-59CE-10B7-2C033685F74F}"/>
              </a:ext>
            </a:extLst>
          </p:cNvPr>
          <p:cNvGrpSpPr/>
          <p:nvPr/>
        </p:nvGrpSpPr>
        <p:grpSpPr>
          <a:xfrm>
            <a:off x="4251726" y="117165"/>
            <a:ext cx="2923200" cy="649080"/>
            <a:chOff x="4251726" y="117165"/>
            <a:chExt cx="2923200" cy="64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6B0FE8-AC43-8326-3AEF-B19301667E07}"/>
                    </a:ext>
                  </a:extLst>
                </p14:cNvPr>
                <p14:cNvContentPartPr/>
                <p14:nvPr/>
              </p14:nvContentPartPr>
              <p14:xfrm>
                <a:off x="4251726" y="193485"/>
                <a:ext cx="1647360" cy="411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6B0FE8-AC43-8326-3AEF-B19301667E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42726" y="184485"/>
                  <a:ext cx="166500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33F8EA-FEEE-EF1D-1640-D64A47DCA668}"/>
                    </a:ext>
                  </a:extLst>
                </p14:cNvPr>
                <p14:cNvContentPartPr/>
                <p14:nvPr/>
              </p14:nvContentPartPr>
              <p14:xfrm>
                <a:off x="5606406" y="350085"/>
                <a:ext cx="221400" cy="33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33F8EA-FEEE-EF1D-1640-D64A47DCA6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97406" y="341445"/>
                  <a:ext cx="239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374B334-C5AC-1A90-7265-7116737B7F34}"/>
                    </a:ext>
                  </a:extLst>
                </p14:cNvPr>
                <p14:cNvContentPartPr/>
                <p14:nvPr/>
              </p14:nvContentPartPr>
              <p14:xfrm>
                <a:off x="4981086" y="337125"/>
                <a:ext cx="460800" cy="23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374B334-C5AC-1A90-7265-7116737B7F3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72086" y="328485"/>
                  <a:ext cx="478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1025A1-CBC3-5353-12B8-755E587C67E5}"/>
                    </a:ext>
                  </a:extLst>
                </p14:cNvPr>
                <p14:cNvContentPartPr/>
                <p14:nvPr/>
              </p14:nvContentPartPr>
              <p14:xfrm>
                <a:off x="6096726" y="607125"/>
                <a:ext cx="129600" cy="159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1025A1-CBC3-5353-12B8-755E587C67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87726" y="598125"/>
                  <a:ext cx="147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A62378-C4BA-3DF9-99E8-3DEA3B3FFE60}"/>
                    </a:ext>
                  </a:extLst>
                </p14:cNvPr>
                <p14:cNvContentPartPr/>
                <p14:nvPr/>
              </p14:nvContentPartPr>
              <p14:xfrm>
                <a:off x="6588126" y="136245"/>
                <a:ext cx="41400" cy="507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A62378-C4BA-3DF9-99E8-3DEA3B3FFE6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79126" y="127245"/>
                  <a:ext cx="590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0C063D-58B8-35A9-D95C-629348AD3190}"/>
                    </a:ext>
                  </a:extLst>
                </p14:cNvPr>
                <p14:cNvContentPartPr/>
                <p14:nvPr/>
              </p14:nvContentPartPr>
              <p14:xfrm>
                <a:off x="6686046" y="117165"/>
                <a:ext cx="19440" cy="63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0C063D-58B8-35A9-D95C-629348AD31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77406" y="108525"/>
                  <a:ext cx="37080" cy="65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690A69-D071-B56D-322D-A5F7CCA83E6E}"/>
                    </a:ext>
                  </a:extLst>
                </p14:cNvPr>
                <p14:cNvContentPartPr/>
                <p14:nvPr/>
              </p14:nvContentPartPr>
              <p14:xfrm>
                <a:off x="6911406" y="392205"/>
                <a:ext cx="263520" cy="20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690A69-D071-B56D-322D-A5F7CCA83E6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902766" y="383565"/>
                  <a:ext cx="281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5EA36F-386E-957B-1BDE-BFE6721C2B35}"/>
                    </a:ext>
                  </a:extLst>
                </p14:cNvPr>
                <p14:cNvContentPartPr/>
                <p14:nvPr/>
              </p14:nvContentPartPr>
              <p14:xfrm>
                <a:off x="6909966" y="507765"/>
                <a:ext cx="222120" cy="18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5EA36F-386E-957B-1BDE-BFE6721C2B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01326" y="498765"/>
                  <a:ext cx="239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8D87EC-B239-0555-ACFD-8789CFB3C9E7}"/>
                    </a:ext>
                  </a:extLst>
                </p14:cNvPr>
                <p14:cNvContentPartPr/>
                <p14:nvPr/>
              </p14:nvContentPartPr>
              <p14:xfrm>
                <a:off x="6962166" y="206805"/>
                <a:ext cx="136440" cy="139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8D87EC-B239-0555-ACFD-8789CFB3C9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53526" y="197805"/>
                  <a:ext cx="1540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9A67DE-AF30-4B28-D307-3CE19C72851B}"/>
              </a:ext>
            </a:extLst>
          </p:cNvPr>
          <p:cNvGrpSpPr/>
          <p:nvPr/>
        </p:nvGrpSpPr>
        <p:grpSpPr>
          <a:xfrm>
            <a:off x="873846" y="1061805"/>
            <a:ext cx="293400" cy="542160"/>
            <a:chOff x="873846" y="1061805"/>
            <a:chExt cx="2934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8B1781-6B47-DA6A-2CF8-13FA7C657144}"/>
                    </a:ext>
                  </a:extLst>
                </p14:cNvPr>
                <p14:cNvContentPartPr/>
                <p14:nvPr/>
              </p14:nvContentPartPr>
              <p14:xfrm>
                <a:off x="895446" y="1203285"/>
                <a:ext cx="223560" cy="40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8B1781-6B47-DA6A-2CF8-13FA7C65714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6806" y="1194645"/>
                  <a:ext cx="24120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56F80DB-3001-1697-2819-F10F1D9F66B1}"/>
                    </a:ext>
                  </a:extLst>
                </p14:cNvPr>
                <p14:cNvContentPartPr/>
                <p14:nvPr/>
              </p14:nvContentPartPr>
              <p14:xfrm>
                <a:off x="940806" y="1380405"/>
                <a:ext cx="186840" cy="5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56F80DB-3001-1697-2819-F10F1D9F66B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2166" y="1371405"/>
                  <a:ext cx="204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4BCD19-E90A-6B89-5EC0-AB2B532ED001}"/>
                    </a:ext>
                  </a:extLst>
                </p14:cNvPr>
                <p14:cNvContentPartPr/>
                <p14:nvPr/>
              </p14:nvContentPartPr>
              <p14:xfrm>
                <a:off x="924606" y="1198245"/>
                <a:ext cx="203760" cy="1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4BCD19-E90A-6B89-5EC0-AB2B532ED0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5606" y="1189245"/>
                  <a:ext cx="221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6F1E2B-0CFD-480A-92AA-FB767D695F6E}"/>
                    </a:ext>
                  </a:extLst>
                </p14:cNvPr>
                <p14:cNvContentPartPr/>
                <p14:nvPr/>
              </p14:nvContentPartPr>
              <p14:xfrm>
                <a:off x="873846" y="1061805"/>
                <a:ext cx="293400" cy="39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6F1E2B-0CFD-480A-92AA-FB767D695F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4846" y="1053165"/>
                  <a:ext cx="3110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5F223A-FBCF-345D-15ED-39469BDBF32F}"/>
              </a:ext>
            </a:extLst>
          </p:cNvPr>
          <p:cNvGrpSpPr/>
          <p:nvPr/>
        </p:nvGrpSpPr>
        <p:grpSpPr>
          <a:xfrm>
            <a:off x="1621206" y="1225245"/>
            <a:ext cx="1416240" cy="502200"/>
            <a:chOff x="1621206" y="1225245"/>
            <a:chExt cx="141624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D1CF77-C273-0E0E-60F2-99A99F956F40}"/>
                    </a:ext>
                  </a:extLst>
                </p14:cNvPr>
                <p14:cNvContentPartPr/>
                <p14:nvPr/>
              </p14:nvContentPartPr>
              <p14:xfrm>
                <a:off x="1621206" y="1230645"/>
                <a:ext cx="1416240" cy="496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D1CF77-C273-0E0E-60F2-99A99F956F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12566" y="1221645"/>
                  <a:ext cx="14338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574F267-0BE1-6457-BBCC-19326E78C510}"/>
                    </a:ext>
                  </a:extLst>
                </p14:cNvPr>
                <p14:cNvContentPartPr/>
                <p14:nvPr/>
              </p14:nvContentPartPr>
              <p14:xfrm>
                <a:off x="2020086" y="1225245"/>
                <a:ext cx="54000" cy="9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574F267-0BE1-6457-BBCC-19326E78C5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11446" y="1216245"/>
                  <a:ext cx="716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10E18C-5BFF-E2A3-AF9D-C5CD6E7F6F13}"/>
              </a:ext>
            </a:extLst>
          </p:cNvPr>
          <p:cNvGrpSpPr/>
          <p:nvPr/>
        </p:nvGrpSpPr>
        <p:grpSpPr>
          <a:xfrm>
            <a:off x="3410766" y="1043085"/>
            <a:ext cx="4352400" cy="676800"/>
            <a:chOff x="3410766" y="1043085"/>
            <a:chExt cx="435240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DCB73C-6716-16CC-0E29-F16A33D1BC50}"/>
                    </a:ext>
                  </a:extLst>
                </p14:cNvPr>
                <p14:cNvContentPartPr/>
                <p14:nvPr/>
              </p14:nvContentPartPr>
              <p14:xfrm>
                <a:off x="3410766" y="1159365"/>
                <a:ext cx="694800" cy="41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DCB73C-6716-16CC-0E29-F16A33D1BC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02126" y="1150365"/>
                  <a:ext cx="7124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69E957-E598-E798-F830-CAA512452C3E}"/>
                    </a:ext>
                  </a:extLst>
                </p14:cNvPr>
                <p14:cNvContentPartPr/>
                <p14:nvPr/>
              </p14:nvContentPartPr>
              <p14:xfrm>
                <a:off x="3839526" y="1253685"/>
                <a:ext cx="282600" cy="3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69E957-E598-E798-F830-CAA512452C3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0886" y="1244685"/>
                  <a:ext cx="300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709D752-4B15-AA9A-4E1A-EAC58217F71A}"/>
                    </a:ext>
                  </a:extLst>
                </p14:cNvPr>
                <p14:cNvContentPartPr/>
                <p14:nvPr/>
              </p14:nvContentPartPr>
              <p14:xfrm>
                <a:off x="4447566" y="1144245"/>
                <a:ext cx="950760" cy="42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709D752-4B15-AA9A-4E1A-EAC58217F7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438926" y="1135245"/>
                  <a:ext cx="968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2630A42-A524-98AC-ACE8-9934A7F69F60}"/>
                    </a:ext>
                  </a:extLst>
                </p14:cNvPr>
                <p14:cNvContentPartPr/>
                <p14:nvPr/>
              </p14:nvContentPartPr>
              <p14:xfrm>
                <a:off x="4782006" y="1266645"/>
                <a:ext cx="22680" cy="19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2630A42-A524-98AC-ACE8-9934A7F69F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73366" y="1257645"/>
                  <a:ext cx="40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CDE738-386B-93F2-35F8-9B9F49861917}"/>
                    </a:ext>
                  </a:extLst>
                </p14:cNvPr>
                <p14:cNvContentPartPr/>
                <p14:nvPr/>
              </p14:nvContentPartPr>
              <p14:xfrm>
                <a:off x="4490406" y="1233885"/>
                <a:ext cx="449280" cy="2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CDE738-386B-93F2-35F8-9B9F498619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481766" y="1224885"/>
                  <a:ext cx="466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92D6FB-0ABC-A3BC-F7C5-D79608004312}"/>
                    </a:ext>
                  </a:extLst>
                </p14:cNvPr>
                <p14:cNvContentPartPr/>
                <p14:nvPr/>
              </p14:nvContentPartPr>
              <p14:xfrm>
                <a:off x="5487966" y="1416045"/>
                <a:ext cx="15408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92D6FB-0ABC-A3BC-F7C5-D796080043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79326" y="1407045"/>
                  <a:ext cx="171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EE41E2-860A-4470-A993-B7A3F5664BB4}"/>
                    </a:ext>
                  </a:extLst>
                </p14:cNvPr>
                <p14:cNvContentPartPr/>
                <p14:nvPr/>
              </p14:nvContentPartPr>
              <p14:xfrm>
                <a:off x="5760846" y="1043085"/>
                <a:ext cx="1959840" cy="676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EE41E2-860A-4470-A993-B7A3F5664B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51846" y="1034445"/>
                  <a:ext cx="1977480" cy="6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4A54CA-4338-F047-48BD-13B5727B547A}"/>
                    </a:ext>
                  </a:extLst>
                </p14:cNvPr>
                <p14:cNvContentPartPr/>
                <p14:nvPr/>
              </p14:nvContentPartPr>
              <p14:xfrm>
                <a:off x="7298766" y="1162965"/>
                <a:ext cx="464400" cy="70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4A54CA-4338-F047-48BD-13B5727B54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90126" y="1153965"/>
                  <a:ext cx="4820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A2DCD85-6959-3F6A-52E5-F72E1DE116A8}"/>
              </a:ext>
            </a:extLst>
          </p:cNvPr>
          <p:cNvGrpSpPr/>
          <p:nvPr/>
        </p:nvGrpSpPr>
        <p:grpSpPr>
          <a:xfrm>
            <a:off x="8653446" y="791445"/>
            <a:ext cx="2840040" cy="721800"/>
            <a:chOff x="8653446" y="791445"/>
            <a:chExt cx="284004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508338-ACCC-45D5-FFB1-F55AE44035D4}"/>
                    </a:ext>
                  </a:extLst>
                </p14:cNvPr>
                <p14:cNvContentPartPr/>
                <p14:nvPr/>
              </p14:nvContentPartPr>
              <p14:xfrm>
                <a:off x="8653446" y="987285"/>
                <a:ext cx="275400" cy="19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508338-ACCC-45D5-FFB1-F55AE44035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44446" y="978645"/>
                  <a:ext cx="293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665634-C8FB-A14E-6EF8-14E2819AD3D2}"/>
                    </a:ext>
                  </a:extLst>
                </p14:cNvPr>
                <p14:cNvContentPartPr/>
                <p14:nvPr/>
              </p14:nvContentPartPr>
              <p14:xfrm>
                <a:off x="8662446" y="1148205"/>
                <a:ext cx="232200" cy="324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665634-C8FB-A14E-6EF8-14E2819AD3D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53806" y="1139565"/>
                  <a:ext cx="2498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2C7206-30AF-0C77-5969-A69786F0E5F3}"/>
                    </a:ext>
                  </a:extLst>
                </p14:cNvPr>
                <p14:cNvContentPartPr/>
                <p14:nvPr/>
              </p14:nvContentPartPr>
              <p14:xfrm>
                <a:off x="8680086" y="1274925"/>
                <a:ext cx="191160" cy="4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2C7206-30AF-0C77-5969-A69786F0E5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71446" y="1266285"/>
                  <a:ext cx="208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7147C7-1C9D-8C43-BC21-CC16D42572D3}"/>
                    </a:ext>
                  </a:extLst>
                </p14:cNvPr>
                <p14:cNvContentPartPr/>
                <p14:nvPr/>
              </p14:nvContentPartPr>
              <p14:xfrm>
                <a:off x="8681526" y="1142445"/>
                <a:ext cx="233640" cy="8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7147C7-1C9D-8C43-BC21-CC16D42572D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72886" y="1133445"/>
                  <a:ext cx="251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08D0980-81A8-870E-32D7-00FBF5780847}"/>
                    </a:ext>
                  </a:extLst>
                </p14:cNvPr>
                <p14:cNvContentPartPr/>
                <p14:nvPr/>
              </p14:nvContentPartPr>
              <p14:xfrm>
                <a:off x="9193806" y="1234605"/>
                <a:ext cx="195480" cy="6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08D0980-81A8-870E-32D7-00FBF57808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85166" y="1225605"/>
                  <a:ext cx="213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BB6072-8665-9EC6-807A-C2300D2E06F3}"/>
                    </a:ext>
                  </a:extLst>
                </p14:cNvPr>
                <p14:cNvContentPartPr/>
                <p14:nvPr/>
              </p14:nvContentPartPr>
              <p14:xfrm>
                <a:off x="9157446" y="1342965"/>
                <a:ext cx="273600" cy="4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BB6072-8665-9EC6-807A-C2300D2E06F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8806" y="1334325"/>
                  <a:ext cx="291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30DDB4-9D25-6241-82F1-656F8E46AD27}"/>
                    </a:ext>
                  </a:extLst>
                </p14:cNvPr>
                <p14:cNvContentPartPr/>
                <p14:nvPr/>
              </p14:nvContentPartPr>
              <p14:xfrm>
                <a:off x="9600966" y="1166925"/>
                <a:ext cx="287640" cy="301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30DDB4-9D25-6241-82F1-656F8E46AD2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91966" y="1158285"/>
                  <a:ext cx="3052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67F1B0-BE73-BA40-8F0E-36D5276863DF}"/>
                    </a:ext>
                  </a:extLst>
                </p14:cNvPr>
                <p14:cNvContentPartPr/>
                <p14:nvPr/>
              </p14:nvContentPartPr>
              <p14:xfrm>
                <a:off x="9601686" y="1304445"/>
                <a:ext cx="199440" cy="31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67F1B0-BE73-BA40-8F0E-36D5276863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92686" y="1295805"/>
                  <a:ext cx="217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AD1EE1-7800-B8D4-07E4-B75101975998}"/>
                    </a:ext>
                  </a:extLst>
                </p14:cNvPr>
                <p14:cNvContentPartPr/>
                <p14:nvPr/>
              </p14:nvContentPartPr>
              <p14:xfrm>
                <a:off x="9616806" y="1128045"/>
                <a:ext cx="247320" cy="3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AD1EE1-7800-B8D4-07E4-B751019759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608166" y="1119045"/>
                  <a:ext cx="264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271DE4-51A5-BA50-C499-CACE2DEA0F51}"/>
                    </a:ext>
                  </a:extLst>
                </p14:cNvPr>
                <p14:cNvContentPartPr/>
                <p14:nvPr/>
              </p14:nvContentPartPr>
              <p14:xfrm>
                <a:off x="9942966" y="1411005"/>
                <a:ext cx="114480" cy="10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271DE4-51A5-BA50-C499-CACE2DEA0F5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33966" y="1402005"/>
                  <a:ext cx="132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B25228F-5276-CBA1-D035-0E61F3FF0D77}"/>
                    </a:ext>
                  </a:extLst>
                </p14:cNvPr>
                <p14:cNvContentPartPr/>
                <p14:nvPr/>
              </p14:nvContentPartPr>
              <p14:xfrm>
                <a:off x="10168686" y="1230645"/>
                <a:ext cx="257400" cy="197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B25228F-5276-CBA1-D035-0E61F3FF0D7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60046" y="1221645"/>
                  <a:ext cx="2750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9FC537-723B-6918-9E23-DDDA27AEEC86}"/>
                    </a:ext>
                  </a:extLst>
                </p14:cNvPr>
                <p14:cNvContentPartPr/>
                <p14:nvPr/>
              </p14:nvContentPartPr>
              <p14:xfrm>
                <a:off x="10450566" y="985845"/>
                <a:ext cx="82080" cy="96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9FC537-723B-6918-9E23-DDDA27AEEC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41926" y="976845"/>
                  <a:ext cx="99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1C85F6-CC3F-036E-0403-883B800EDE97}"/>
                    </a:ext>
                  </a:extLst>
                </p14:cNvPr>
                <p14:cNvContentPartPr/>
                <p14:nvPr/>
              </p14:nvContentPartPr>
              <p14:xfrm>
                <a:off x="10511406" y="838965"/>
                <a:ext cx="18720" cy="14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1C85F6-CC3F-036E-0403-883B800EDE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02406" y="830325"/>
                  <a:ext cx="3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5A9006-61E4-157C-80D2-6E80C07EF49D}"/>
                    </a:ext>
                  </a:extLst>
                </p14:cNvPr>
                <p14:cNvContentPartPr/>
                <p14:nvPr/>
              </p14:nvContentPartPr>
              <p14:xfrm>
                <a:off x="10581606" y="953805"/>
                <a:ext cx="209160" cy="153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5A9006-61E4-157C-80D2-6E80C07EF49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72966" y="945165"/>
                  <a:ext cx="22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FB38BB1-71BB-8B97-DF47-FBBE98B42753}"/>
                    </a:ext>
                  </a:extLst>
                </p14:cNvPr>
                <p14:cNvContentPartPr/>
                <p14:nvPr/>
              </p14:nvContentPartPr>
              <p14:xfrm>
                <a:off x="10867806" y="791445"/>
                <a:ext cx="119160" cy="309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FB38BB1-71BB-8B97-DF47-FBBE98B4275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58806" y="782445"/>
                  <a:ext cx="136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F101A88-37A0-AD07-35B8-261F557ED914}"/>
                    </a:ext>
                  </a:extLst>
                </p14:cNvPr>
                <p14:cNvContentPartPr/>
                <p14:nvPr/>
              </p14:nvContentPartPr>
              <p14:xfrm>
                <a:off x="10693566" y="888645"/>
                <a:ext cx="304560" cy="1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F101A88-37A0-AD07-35B8-261F557ED91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4566" y="879645"/>
                  <a:ext cx="322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13ECF66-9B6C-1CEC-2408-7021328D9E48}"/>
                    </a:ext>
                  </a:extLst>
                </p14:cNvPr>
                <p14:cNvContentPartPr/>
                <p14:nvPr/>
              </p14:nvContentPartPr>
              <p14:xfrm>
                <a:off x="11144646" y="1197885"/>
                <a:ext cx="348840" cy="192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13ECF66-9B6C-1CEC-2408-7021328D9E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136006" y="1189245"/>
                  <a:ext cx="3664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086D6A-8C91-933B-AC23-06BAF5312876}"/>
                    </a:ext>
                  </a:extLst>
                </p14:cNvPr>
                <p14:cNvContentPartPr/>
                <p14:nvPr/>
              </p14:nvContentPartPr>
              <p14:xfrm>
                <a:off x="11137806" y="1220205"/>
                <a:ext cx="280800" cy="238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086D6A-8C91-933B-AC23-06BAF53128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28806" y="1211205"/>
                  <a:ext cx="298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64036D-8A7B-EAD6-6842-3CBC63BB1B79}"/>
                    </a:ext>
                  </a:extLst>
                </p14:cNvPr>
                <p14:cNvContentPartPr/>
                <p14:nvPr/>
              </p14:nvContentPartPr>
              <p14:xfrm>
                <a:off x="11208726" y="922845"/>
                <a:ext cx="249120" cy="208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64036D-8A7B-EAD6-6842-3CBC63BB1B7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99726" y="913845"/>
                  <a:ext cx="2667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19178CB-0359-96BE-E1B1-673967226A55}"/>
                  </a:ext>
                </a:extLst>
              </p14:cNvPr>
              <p14:cNvContentPartPr/>
              <p14:nvPr/>
            </p14:nvContentPartPr>
            <p14:xfrm>
              <a:off x="529337" y="1969029"/>
              <a:ext cx="629280" cy="602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19178CB-0359-96BE-E1B1-673967226A5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20697" y="1960389"/>
                <a:ext cx="646920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BDDC0EF-0F69-01E0-984F-2EF26B495433}"/>
                  </a:ext>
                </a:extLst>
              </p14:cNvPr>
              <p14:cNvContentPartPr/>
              <p14:nvPr/>
            </p14:nvContentPartPr>
            <p14:xfrm>
              <a:off x="1328537" y="1891269"/>
              <a:ext cx="471240" cy="501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BDDC0EF-0F69-01E0-984F-2EF26B49543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19897" y="1882269"/>
                <a:ext cx="4888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14BDB9-84D5-56B8-ACC8-F738120116CF}"/>
                  </a:ext>
                </a:extLst>
              </p14:cNvPr>
              <p14:cNvContentPartPr/>
              <p14:nvPr/>
            </p14:nvContentPartPr>
            <p14:xfrm>
              <a:off x="1379297" y="2124549"/>
              <a:ext cx="279720" cy="439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14BDB9-84D5-56B8-ACC8-F738120116C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370297" y="2115549"/>
                <a:ext cx="297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CADCB16-6D8D-ABC2-3586-F53304F4ED4A}"/>
                  </a:ext>
                </a:extLst>
              </p14:cNvPr>
              <p14:cNvContentPartPr/>
              <p14:nvPr/>
            </p14:nvContentPartPr>
            <p14:xfrm>
              <a:off x="2073726" y="2205885"/>
              <a:ext cx="1375920" cy="354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CADCB16-6D8D-ABC2-3586-F53304F4ED4A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065086" y="2197245"/>
                <a:ext cx="13935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04A7E56-1B25-8791-066B-1C05769BC390}"/>
                  </a:ext>
                </a:extLst>
              </p14:cNvPr>
              <p14:cNvContentPartPr/>
              <p14:nvPr/>
            </p14:nvContentPartPr>
            <p14:xfrm>
              <a:off x="2939166" y="2111565"/>
              <a:ext cx="35280" cy="324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04A7E56-1B25-8791-066B-1C05769BC39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930526" y="2102925"/>
                <a:ext cx="529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685793B2-8C00-6EBE-DBF6-9EAF203C14B8}"/>
              </a:ext>
            </a:extLst>
          </p:cNvPr>
          <p:cNvGrpSpPr/>
          <p:nvPr/>
        </p:nvGrpSpPr>
        <p:grpSpPr>
          <a:xfrm>
            <a:off x="3669246" y="1948485"/>
            <a:ext cx="2745720" cy="451080"/>
            <a:chOff x="3669246" y="1948485"/>
            <a:chExt cx="27457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946BDF2-EDCD-0AC9-D6E2-CD415EEE69CF}"/>
                    </a:ext>
                  </a:extLst>
                </p14:cNvPr>
                <p14:cNvContentPartPr/>
                <p14:nvPr/>
              </p14:nvContentPartPr>
              <p14:xfrm>
                <a:off x="3669246" y="1948485"/>
                <a:ext cx="1084320" cy="451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946BDF2-EDCD-0AC9-D6E2-CD415EEE69C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60246" y="1939845"/>
                  <a:ext cx="110196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DF23911-8B49-4663-3F81-1FEB97E26474}"/>
                    </a:ext>
                  </a:extLst>
                </p14:cNvPr>
                <p14:cNvContentPartPr/>
                <p14:nvPr/>
              </p14:nvContentPartPr>
              <p14:xfrm>
                <a:off x="4492566" y="2171325"/>
                <a:ext cx="43920" cy="19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DF23911-8B49-4663-3F81-1FEB97E2647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83926" y="2162325"/>
                  <a:ext cx="61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C86B02E-D4B5-BAEA-0061-6716E1DF735B}"/>
                    </a:ext>
                  </a:extLst>
                </p14:cNvPr>
                <p14:cNvContentPartPr/>
                <p14:nvPr/>
              </p14:nvContentPartPr>
              <p14:xfrm>
                <a:off x="4076046" y="2100765"/>
                <a:ext cx="486720" cy="88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C86B02E-D4B5-BAEA-0061-6716E1DF735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67406" y="2092125"/>
                  <a:ext cx="504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32CDD7C-9971-3874-2673-6A0831D9D820}"/>
                    </a:ext>
                  </a:extLst>
                </p14:cNvPr>
                <p14:cNvContentPartPr/>
                <p14:nvPr/>
              </p14:nvContentPartPr>
              <p14:xfrm>
                <a:off x="4995846" y="2225685"/>
                <a:ext cx="435240" cy="114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32CDD7C-9971-3874-2673-6A0831D9D8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87206" y="2217045"/>
                  <a:ext cx="452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52F400-7D5A-5583-53A0-8372A353E71D}"/>
                    </a:ext>
                  </a:extLst>
                </p14:cNvPr>
                <p14:cNvContentPartPr/>
                <p14:nvPr/>
              </p14:nvContentPartPr>
              <p14:xfrm>
                <a:off x="5621886" y="2198685"/>
                <a:ext cx="577440" cy="142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52F400-7D5A-5583-53A0-8372A353E71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13246" y="2189685"/>
                  <a:ext cx="595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602B39-2632-436D-CCA9-36D5B8ACAE77}"/>
                    </a:ext>
                  </a:extLst>
                </p14:cNvPr>
                <p14:cNvContentPartPr/>
                <p14:nvPr/>
              </p14:nvContentPartPr>
              <p14:xfrm>
                <a:off x="6278886" y="2262765"/>
                <a:ext cx="136080" cy="14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602B39-2632-436D-CCA9-36D5B8ACAE7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69886" y="2253765"/>
                  <a:ext cx="1537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2118E6-4C46-2407-833F-0569FEFED5D7}"/>
              </a:ext>
            </a:extLst>
          </p:cNvPr>
          <p:cNvGrpSpPr/>
          <p:nvPr/>
        </p:nvGrpSpPr>
        <p:grpSpPr>
          <a:xfrm>
            <a:off x="6546366" y="1950645"/>
            <a:ext cx="1945080" cy="527400"/>
            <a:chOff x="6546366" y="1950645"/>
            <a:chExt cx="194508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530C9A-B6B8-9DDB-7964-A3CB8446D0F3}"/>
                    </a:ext>
                  </a:extLst>
                </p14:cNvPr>
                <p14:cNvContentPartPr/>
                <p14:nvPr/>
              </p14:nvContentPartPr>
              <p14:xfrm>
                <a:off x="6546366" y="1996005"/>
                <a:ext cx="1344240" cy="48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530C9A-B6B8-9DDB-7964-A3CB8446D0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537726" y="1987365"/>
                  <a:ext cx="13618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A77A05-00DD-6507-0A5C-6190E8B35F87}"/>
                    </a:ext>
                  </a:extLst>
                </p14:cNvPr>
                <p14:cNvContentPartPr/>
                <p14:nvPr/>
              </p14:nvContentPartPr>
              <p14:xfrm>
                <a:off x="7008606" y="1992765"/>
                <a:ext cx="43200" cy="1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A77A05-00DD-6507-0A5C-6190E8B35F8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999966" y="1983765"/>
                  <a:ext cx="60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631A06-5E04-727B-33BD-0841739F88DD}"/>
                    </a:ext>
                  </a:extLst>
                </p14:cNvPr>
                <p14:cNvContentPartPr/>
                <p14:nvPr/>
              </p14:nvContentPartPr>
              <p14:xfrm>
                <a:off x="8215326" y="2034165"/>
                <a:ext cx="215640" cy="272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631A06-5E04-727B-33BD-0841739F88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06326" y="2025165"/>
                  <a:ext cx="233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C1E543-A591-9A5F-B48B-181A974EC7DF}"/>
                    </a:ext>
                  </a:extLst>
                </p14:cNvPr>
                <p14:cNvContentPartPr/>
                <p14:nvPr/>
              </p14:nvContentPartPr>
              <p14:xfrm>
                <a:off x="8239806" y="2155485"/>
                <a:ext cx="199440" cy="39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C1E543-A591-9A5F-B48B-181A974EC7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31166" y="2146485"/>
                  <a:ext cx="217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1E8A8C9-BC34-2492-BAFA-71CA5B5CF492}"/>
                    </a:ext>
                  </a:extLst>
                </p14:cNvPr>
                <p14:cNvContentPartPr/>
                <p14:nvPr/>
              </p14:nvContentPartPr>
              <p14:xfrm>
                <a:off x="8218206" y="2025885"/>
                <a:ext cx="273240" cy="3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1E8A8C9-BC34-2492-BAFA-71CA5B5CF4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09206" y="2017245"/>
                  <a:ext cx="290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1F5D33-C0E9-DCB6-2908-40461144AEF1}"/>
                    </a:ext>
                  </a:extLst>
                </p14:cNvPr>
                <p14:cNvContentPartPr/>
                <p14:nvPr/>
              </p14:nvContentPartPr>
              <p14:xfrm>
                <a:off x="8221806" y="1950645"/>
                <a:ext cx="237600" cy="26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1F5D33-C0E9-DCB6-2908-40461144AEF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12806" y="1941645"/>
                  <a:ext cx="25524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D9828E2-563D-E3F3-BBC6-3DF4AE1CCD08}"/>
              </a:ext>
            </a:extLst>
          </p:cNvPr>
          <p:cNvGrpSpPr/>
          <p:nvPr/>
        </p:nvGrpSpPr>
        <p:grpSpPr>
          <a:xfrm>
            <a:off x="571806" y="2598285"/>
            <a:ext cx="5015160" cy="627480"/>
            <a:chOff x="571806" y="2598285"/>
            <a:chExt cx="501516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EC6E14F-6E20-DA41-5313-5EDA1D1A65B1}"/>
                    </a:ext>
                  </a:extLst>
                </p14:cNvPr>
                <p14:cNvContentPartPr/>
                <p14:nvPr/>
              </p14:nvContentPartPr>
              <p14:xfrm>
                <a:off x="571806" y="2842725"/>
                <a:ext cx="488160" cy="174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EC6E14F-6E20-DA41-5313-5EDA1D1A65B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166" y="2834085"/>
                  <a:ext cx="505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9B4186-E0E3-F83D-22F1-84D6F5D1E6CD}"/>
                    </a:ext>
                  </a:extLst>
                </p14:cNvPr>
                <p14:cNvContentPartPr/>
                <p14:nvPr/>
              </p14:nvContentPartPr>
              <p14:xfrm>
                <a:off x="915606" y="2860725"/>
                <a:ext cx="88200" cy="117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9B4186-E0E3-F83D-22F1-84D6F5D1E6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6606" y="2851725"/>
                  <a:ext cx="105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A614F03-CB7A-9D35-7692-2574E14C4128}"/>
                    </a:ext>
                  </a:extLst>
                </p14:cNvPr>
                <p14:cNvContentPartPr/>
                <p14:nvPr/>
              </p14:nvContentPartPr>
              <p14:xfrm>
                <a:off x="1341126" y="2654445"/>
                <a:ext cx="520560" cy="37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A614F03-CB7A-9D35-7692-2574E14C412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32126" y="2645445"/>
                  <a:ext cx="5382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A7C32B0-0CD2-8470-14B6-6F7EDC8FCE96}"/>
                    </a:ext>
                  </a:extLst>
                </p14:cNvPr>
                <p14:cNvContentPartPr/>
                <p14:nvPr/>
              </p14:nvContentPartPr>
              <p14:xfrm>
                <a:off x="2096406" y="2598285"/>
                <a:ext cx="559080" cy="455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A7C32B0-0CD2-8470-14B6-6F7EDC8FCE9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87406" y="2589645"/>
                  <a:ext cx="57672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7BB1965-12E1-0A96-64AC-8283F8F8D1DA}"/>
                    </a:ext>
                  </a:extLst>
                </p14:cNvPr>
                <p14:cNvContentPartPr/>
                <p14:nvPr/>
              </p14:nvContentPartPr>
              <p14:xfrm>
                <a:off x="2153646" y="2818965"/>
                <a:ext cx="340200" cy="51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7BB1965-12E1-0A96-64AC-8283F8F8D1D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144646" y="2810325"/>
                  <a:ext cx="357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6C5131-277B-229E-94CF-26120E7DD76D}"/>
                    </a:ext>
                  </a:extLst>
                </p14:cNvPr>
                <p14:cNvContentPartPr/>
                <p14:nvPr/>
              </p14:nvContentPartPr>
              <p14:xfrm>
                <a:off x="2889846" y="2619885"/>
                <a:ext cx="2697120" cy="605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6C5131-277B-229E-94CF-26120E7DD76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81206" y="2611245"/>
                  <a:ext cx="271476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C5749BE-6E00-1CE7-DC90-C93B66DA539C}"/>
                    </a:ext>
                  </a:extLst>
                </p14:cNvPr>
                <p14:cNvContentPartPr/>
                <p14:nvPr/>
              </p14:nvContentPartPr>
              <p14:xfrm>
                <a:off x="3012606" y="2694405"/>
                <a:ext cx="81000" cy="5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C5749BE-6E00-1CE7-DC90-C93B66DA539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03606" y="2685405"/>
                  <a:ext cx="986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F11B4D-BF0A-FC46-B703-0D6EFFC6719D}"/>
              </a:ext>
            </a:extLst>
          </p:cNvPr>
          <p:cNvGrpSpPr/>
          <p:nvPr/>
        </p:nvGrpSpPr>
        <p:grpSpPr>
          <a:xfrm>
            <a:off x="5870646" y="2567685"/>
            <a:ext cx="2077920" cy="649440"/>
            <a:chOff x="5870646" y="2567685"/>
            <a:chExt cx="207792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5DE038A-17B9-FA8D-1655-5A2A07377F32}"/>
                    </a:ext>
                  </a:extLst>
                </p14:cNvPr>
                <p14:cNvContentPartPr/>
                <p14:nvPr/>
              </p14:nvContentPartPr>
              <p14:xfrm>
                <a:off x="5870646" y="2567685"/>
                <a:ext cx="2077920" cy="6494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5DE038A-17B9-FA8D-1655-5A2A07377F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62006" y="2559045"/>
                  <a:ext cx="209556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5385E3D-666F-6581-7BEC-48560D19670E}"/>
                    </a:ext>
                  </a:extLst>
                </p14:cNvPr>
                <p14:cNvContentPartPr/>
                <p14:nvPr/>
              </p14:nvContentPartPr>
              <p14:xfrm>
                <a:off x="7492446" y="2789445"/>
                <a:ext cx="41040" cy="11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5385E3D-666F-6581-7BEC-48560D19670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83806" y="2780445"/>
                  <a:ext cx="5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7A773DB-9C84-C631-D1B6-D0DA3FD2841E}"/>
                    </a:ext>
                  </a:extLst>
                </p14:cNvPr>
                <p14:cNvContentPartPr/>
                <p14:nvPr/>
              </p14:nvContentPartPr>
              <p14:xfrm>
                <a:off x="7097886" y="2784765"/>
                <a:ext cx="436320" cy="34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7A773DB-9C84-C631-D1B6-D0DA3FD2841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89246" y="2776125"/>
                  <a:ext cx="453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045BA1-F570-FF74-D3CB-00A1AEC7C4D9}"/>
                    </a:ext>
                  </a:extLst>
                </p14:cNvPr>
                <p14:cNvContentPartPr/>
                <p14:nvPr/>
              </p14:nvContentPartPr>
              <p14:xfrm>
                <a:off x="6214806" y="2721045"/>
                <a:ext cx="87480" cy="58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045BA1-F570-FF74-D3CB-00A1AEC7C4D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206166" y="2712405"/>
                  <a:ext cx="10512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CA315EB6-D200-0443-5804-6C89699DA385}"/>
                  </a:ext>
                </a:extLst>
              </p14:cNvPr>
              <p14:cNvContentPartPr/>
              <p14:nvPr/>
            </p14:nvContentPartPr>
            <p14:xfrm>
              <a:off x="746766" y="3722673"/>
              <a:ext cx="368044" cy="224916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CA315EB6-D200-0443-5804-6C89699DA38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37763" y="3713676"/>
                <a:ext cx="385690" cy="24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B327DD5-B566-E25C-0CE7-C2410CD81D16}"/>
                  </a:ext>
                </a:extLst>
              </p14:cNvPr>
              <p14:cNvContentPartPr/>
              <p14:nvPr/>
            </p14:nvContentPartPr>
            <p14:xfrm>
              <a:off x="1009452" y="3939353"/>
              <a:ext cx="140573" cy="110186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B327DD5-B566-E25C-0CE7-C2410CD81D1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00464" y="3930711"/>
                <a:ext cx="158190" cy="127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E38D1615-C6AA-9199-DF23-7BE8CD0DCFED}"/>
                  </a:ext>
                </a:extLst>
              </p14:cNvPr>
              <p14:cNvContentPartPr/>
              <p14:nvPr/>
            </p14:nvContentPartPr>
            <p14:xfrm>
              <a:off x="1052334" y="3950713"/>
              <a:ext cx="149092" cy="97407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E38D1615-C6AA-9199-DF23-7BE8CD0DCFE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43691" y="3941727"/>
                <a:ext cx="166738" cy="11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B80A676F-943A-F517-759F-4758A9FEB5C4}"/>
                  </a:ext>
                </a:extLst>
              </p14:cNvPr>
              <p14:cNvContentPartPr/>
              <p14:nvPr/>
            </p14:nvContentPartPr>
            <p14:xfrm>
              <a:off x="864052" y="3608795"/>
              <a:ext cx="47425" cy="41746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B80A676F-943A-F517-759F-4758A9FEB5C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855070" y="3600158"/>
                <a:ext cx="65030" cy="59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E56B32D-DDFF-65C3-3E1A-99221962B048}"/>
                  </a:ext>
                </a:extLst>
              </p14:cNvPr>
              <p14:cNvContentPartPr/>
              <p14:nvPr/>
            </p14:nvContentPartPr>
            <p14:xfrm>
              <a:off x="1014564" y="3613623"/>
              <a:ext cx="44302" cy="38906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E56B32D-DDFF-65C3-3E1A-99221962B04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05632" y="3604617"/>
                <a:ext cx="61808" cy="565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B513227-3738-2518-0199-BB34BBFA6ACD}"/>
                  </a:ext>
                </a:extLst>
              </p14:cNvPr>
              <p14:cNvContentPartPr/>
              <p14:nvPr/>
            </p14:nvContentPartPr>
            <p14:xfrm>
              <a:off x="1375793" y="3855578"/>
              <a:ext cx="214693" cy="9088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B513227-3738-2518-0199-BB34BBFA6AC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66803" y="3846490"/>
                <a:ext cx="232314" cy="26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F4E5C7D-AD45-1C14-344A-705BC15D9F1A}"/>
                  </a:ext>
                </a:extLst>
              </p14:cNvPr>
              <p14:cNvContentPartPr/>
              <p14:nvPr/>
            </p14:nvContentPartPr>
            <p14:xfrm>
              <a:off x="1470076" y="3761011"/>
              <a:ext cx="24423" cy="18033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F4E5C7D-AD45-1C14-344A-705BC15D9F1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461456" y="3752012"/>
                <a:ext cx="42022" cy="197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514871C-A5BD-BB24-A57F-76E9C4C1C632}"/>
                  </a:ext>
                </a:extLst>
              </p14:cNvPr>
              <p14:cNvContentPartPr/>
              <p14:nvPr/>
            </p14:nvContentPartPr>
            <p14:xfrm>
              <a:off x="1748097" y="3752207"/>
              <a:ext cx="283985" cy="168971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514871C-A5BD-BB24-A57F-76E9C4C1C63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739099" y="3743219"/>
                <a:ext cx="301622" cy="186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9B275616-16E9-FCE1-DC68-A48181793227}"/>
                  </a:ext>
                </a:extLst>
              </p14:cNvPr>
              <p14:cNvContentPartPr/>
              <p14:nvPr/>
            </p14:nvContentPartPr>
            <p14:xfrm>
              <a:off x="1993460" y="3960084"/>
              <a:ext cx="148240" cy="103087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9B275616-16E9-FCE1-DC68-A4818179322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984825" y="3951433"/>
                <a:ext cx="165870" cy="120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97BFC8C-12B9-2FD8-D62E-C0A0DDC20C71}"/>
                  </a:ext>
                </a:extLst>
              </p14:cNvPr>
              <p14:cNvContentPartPr/>
              <p14:nvPr/>
            </p14:nvContentPartPr>
            <p14:xfrm>
              <a:off x="2069852" y="3635489"/>
              <a:ext cx="127225" cy="118138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97BFC8C-12B9-2FD8-D62E-C0A0DDC20C7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061227" y="3626845"/>
                <a:ext cx="144835" cy="135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F006B9F-3393-7B7D-8EB1-61EFEAB8F857}"/>
                  </a:ext>
                </a:extLst>
              </p14:cNvPr>
              <p14:cNvContentPartPr/>
              <p14:nvPr/>
            </p14:nvContentPartPr>
            <p14:xfrm>
              <a:off x="2282840" y="3800201"/>
              <a:ext cx="314939" cy="173231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F006B9F-3393-7B7D-8EB1-61EFEAB8F85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73842" y="3791216"/>
                <a:ext cx="332576" cy="190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8EFB5C8-D04D-39F4-5692-BDE5BF927C1F}"/>
                  </a:ext>
                </a:extLst>
              </p14:cNvPr>
              <p14:cNvContentPartPr/>
              <p14:nvPr/>
            </p14:nvContentPartPr>
            <p14:xfrm>
              <a:off x="2508892" y="3985359"/>
              <a:ext cx="141141" cy="92295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8EFB5C8-D04D-39F4-5692-BDE5BF927C1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499891" y="3976346"/>
                <a:ext cx="158784" cy="1099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4CC7B3C-30E2-9D94-C36C-7E3B26737271}"/>
                  </a:ext>
                </a:extLst>
              </p14:cNvPr>
              <p14:cNvContentPartPr/>
              <p14:nvPr/>
            </p14:nvContentPartPr>
            <p14:xfrm>
              <a:off x="2450676" y="3950713"/>
              <a:ext cx="245079" cy="175219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4CC7B3C-30E2-9D94-C36C-7E3B26737271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41679" y="3941718"/>
                <a:ext cx="262713" cy="192849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916FF72-955D-A27B-5484-83EF7C84D8BC}"/>
              </a:ext>
            </a:extLst>
          </p:cNvPr>
          <p:cNvGrpSpPr/>
          <p:nvPr/>
        </p:nvGrpSpPr>
        <p:grpSpPr>
          <a:xfrm>
            <a:off x="3039944" y="3512524"/>
            <a:ext cx="1988179" cy="702295"/>
            <a:chOff x="3039944" y="3512524"/>
            <a:chExt cx="1988179" cy="70229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57A17EC-DD9C-1E91-E488-4661E312E09C}"/>
                    </a:ext>
                  </a:extLst>
                </p14:cNvPr>
                <p14:cNvContentPartPr/>
                <p14:nvPr/>
              </p14:nvContentPartPr>
              <p14:xfrm>
                <a:off x="3064083" y="3864949"/>
                <a:ext cx="161871" cy="9939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57A17EC-DD9C-1E91-E488-4661E312E09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55090" y="3856075"/>
                  <a:ext cx="179497" cy="273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05180A8-041B-576A-4978-9AA672885E20}"/>
                    </a:ext>
                  </a:extLst>
                </p14:cNvPr>
                <p14:cNvContentPartPr/>
                <p14:nvPr/>
              </p14:nvContentPartPr>
              <p14:xfrm>
                <a:off x="3039944" y="3933674"/>
                <a:ext cx="215261" cy="18459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05180A8-041B-576A-4978-9AA672885E2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31305" y="3924799"/>
                  <a:ext cx="232899" cy="35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A9DFE3-A203-FF72-0481-72BE022076CE}"/>
                    </a:ext>
                  </a:extLst>
                </p14:cNvPr>
                <p14:cNvContentPartPr/>
                <p14:nvPr/>
              </p14:nvContentPartPr>
              <p14:xfrm>
                <a:off x="3562761" y="3749935"/>
                <a:ext cx="11359" cy="143412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A9DFE3-A203-FF72-0481-72BE022076C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54242" y="3740927"/>
                  <a:ext cx="28752" cy="161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28E3D79-FCF5-72BD-4AC9-66EFFB257391}"/>
                    </a:ext>
                  </a:extLst>
                </p14:cNvPr>
                <p14:cNvContentPartPr/>
                <p14:nvPr/>
              </p14:nvContentPartPr>
              <p14:xfrm>
                <a:off x="3449167" y="3825475"/>
                <a:ext cx="228892" cy="17607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28E3D79-FCF5-72BD-4AC9-66EFFB25739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40170" y="3816492"/>
                  <a:ext cx="246527" cy="352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B1454F-3E18-38D7-679C-04E9AB1C0AD2}"/>
                    </a:ext>
                  </a:extLst>
                </p14:cNvPr>
                <p14:cNvContentPartPr/>
                <p14:nvPr/>
              </p14:nvContentPartPr>
              <p14:xfrm>
                <a:off x="3457686" y="3937082"/>
                <a:ext cx="244795" cy="25275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B1454F-3E18-38D7-679C-04E9AB1C0AD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49046" y="3928416"/>
                  <a:ext cx="262435" cy="429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B91393D-5C74-5E87-DC79-BEC2E8F2DDBE}"/>
                    </a:ext>
                  </a:extLst>
                </p14:cNvPr>
                <p14:cNvContentPartPr/>
                <p14:nvPr/>
              </p14:nvContentPartPr>
              <p14:xfrm>
                <a:off x="3844758" y="3762147"/>
                <a:ext cx="280009" cy="170675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B91393D-5C74-5E87-DC79-BEC2E8F2DDB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35760" y="3753505"/>
                  <a:ext cx="297645" cy="188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13F288D-8C3A-837D-4934-6799E64D85C0}"/>
                    </a:ext>
                  </a:extLst>
                </p14:cNvPr>
                <p14:cNvContentPartPr/>
                <p14:nvPr/>
              </p14:nvContentPartPr>
              <p14:xfrm>
                <a:off x="4106592" y="3955825"/>
                <a:ext cx="123249" cy="82072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13F288D-8C3A-837D-4934-6799E64D85C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097583" y="3946826"/>
                  <a:ext cx="140907" cy="99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5142FB-6850-72E4-138A-433E0486FF37}"/>
                    </a:ext>
                  </a:extLst>
                </p14:cNvPr>
                <p14:cNvContentPartPr/>
                <p14:nvPr/>
              </p14:nvContentPartPr>
              <p14:xfrm>
                <a:off x="4480600" y="3642305"/>
                <a:ext cx="208161" cy="205321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5142FB-6850-72E4-138A-433E0486FF3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71972" y="3633315"/>
                  <a:ext cx="225777" cy="2229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519B921-221E-44F2-FA56-23872A147135}"/>
                    </a:ext>
                  </a:extLst>
                </p14:cNvPr>
                <p14:cNvContentPartPr/>
                <p14:nvPr/>
              </p14:nvContentPartPr>
              <p14:xfrm>
                <a:off x="4505023" y="3718413"/>
                <a:ext cx="166983" cy="3209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519B921-221E-44F2-FA56-23872A14713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496386" y="3709856"/>
                  <a:ext cx="184617" cy="49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93B249-76DC-020B-2A73-7B1B6139F953}"/>
                    </a:ext>
                  </a:extLst>
                </p14:cNvPr>
                <p14:cNvContentPartPr/>
                <p14:nvPr/>
              </p14:nvContentPartPr>
              <p14:xfrm>
                <a:off x="4465549" y="3646281"/>
                <a:ext cx="175787" cy="15903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93B249-76DC-020B-2A73-7B1B6139F95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456921" y="3637245"/>
                  <a:ext cx="193402" cy="33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D115CD1-11B9-C70A-B5BF-BC95A0ECA689}"/>
                    </a:ext>
                  </a:extLst>
                </p14:cNvPr>
                <p14:cNvContentPartPr/>
                <p14:nvPr/>
              </p14:nvContentPartPr>
              <p14:xfrm>
                <a:off x="4521494" y="3512524"/>
                <a:ext cx="53105" cy="56797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D115CD1-11B9-C70A-B5BF-BC95A0ECA68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512463" y="3503897"/>
                  <a:ext cx="70807" cy="74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924847-D947-2BD0-F523-592FAA731842}"/>
                    </a:ext>
                  </a:extLst>
                </p14:cNvPr>
                <p14:cNvContentPartPr/>
                <p14:nvPr/>
              </p14:nvContentPartPr>
              <p14:xfrm>
                <a:off x="4733346" y="3790261"/>
                <a:ext cx="99679" cy="47142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924847-D947-2BD0-F523-592FAA73184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724710" y="3781690"/>
                  <a:ext cx="117312" cy="64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00B286-CA75-11E9-33C3-019C8660FC1A}"/>
                    </a:ext>
                  </a:extLst>
                </p14:cNvPr>
                <p14:cNvContentPartPr/>
                <p14:nvPr/>
              </p14:nvContentPartPr>
              <p14:xfrm>
                <a:off x="4707504" y="3773790"/>
                <a:ext cx="153920" cy="89739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00B286-CA75-11E9-33C3-019C8660FC1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98513" y="3765140"/>
                  <a:ext cx="171542" cy="107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4642D07-BD49-A7FB-777B-8E84777BE1CF}"/>
                    </a:ext>
                  </a:extLst>
                </p14:cNvPr>
                <p14:cNvContentPartPr/>
                <p14:nvPr/>
              </p14:nvContentPartPr>
              <p14:xfrm>
                <a:off x="4524050" y="3888236"/>
                <a:ext cx="504073" cy="29534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4642D07-BD49-A7FB-777B-8E84777BE1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15049" y="3879592"/>
                  <a:ext cx="521716" cy="4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FD6D579-7A2A-8D88-30D3-47C8DAF7C5B2}"/>
                    </a:ext>
                  </a:extLst>
                </p14:cNvPr>
                <p14:cNvContentPartPr/>
                <p14:nvPr/>
              </p14:nvContentPartPr>
              <p14:xfrm>
                <a:off x="4359622" y="3898744"/>
                <a:ext cx="234856" cy="27547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FD6D579-7A2A-8D88-30D3-47C8DAF7C5B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50990" y="3890158"/>
                  <a:ext cx="252479" cy="45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A0170A4-AD2C-8024-5867-28D70D104B22}"/>
                    </a:ext>
                  </a:extLst>
                </p14:cNvPr>
                <p14:cNvContentPartPr/>
                <p14:nvPr/>
              </p14:nvContentPartPr>
              <p14:xfrm>
                <a:off x="4531433" y="3973432"/>
                <a:ext cx="165279" cy="241387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A0170A4-AD2C-8024-5867-28D70D104B2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522450" y="3964438"/>
                  <a:ext cx="182885" cy="2590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5221702-2343-BB4C-BC7C-2DE0BB368692}"/>
              </a:ext>
            </a:extLst>
          </p:cNvPr>
          <p:cNvGrpSpPr/>
          <p:nvPr/>
        </p:nvGrpSpPr>
        <p:grpSpPr>
          <a:xfrm>
            <a:off x="3062379" y="4671400"/>
            <a:ext cx="777780" cy="253031"/>
            <a:chOff x="3062379" y="4671400"/>
            <a:chExt cx="777780" cy="2530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E0DB85F-366B-CD7C-7C15-464393485440}"/>
                    </a:ext>
                  </a:extLst>
                </p14:cNvPr>
                <p14:cNvContentPartPr/>
                <p14:nvPr/>
              </p14:nvContentPartPr>
              <p14:xfrm>
                <a:off x="3110941" y="4703841"/>
                <a:ext cx="246215" cy="13347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E0DB85F-366B-CD7C-7C15-4643934854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01942" y="4695183"/>
                  <a:ext cx="263853" cy="31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879096-65A6-F319-5ED1-79F406B78BCC}"/>
                    </a:ext>
                  </a:extLst>
                </p14:cNvPr>
                <p14:cNvContentPartPr/>
                <p14:nvPr/>
              </p14:nvContentPartPr>
              <p14:xfrm>
                <a:off x="3062379" y="4775973"/>
                <a:ext cx="258710" cy="24991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879096-65A6-F319-5ED1-79F406B78BC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53384" y="4767048"/>
                  <a:ext cx="276341" cy="42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FE900F5-8453-014E-DAAA-918ABC44EA41}"/>
                    </a:ext>
                  </a:extLst>
                </p14:cNvPr>
                <p14:cNvContentPartPr/>
                <p14:nvPr/>
              </p14:nvContentPartPr>
              <p14:xfrm>
                <a:off x="3406230" y="4671400"/>
                <a:ext cx="270354" cy="169255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FE900F5-8453-014E-DAAA-918ABC44EA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97230" y="4662397"/>
                  <a:ext cx="287994" cy="186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0A662DF-3561-EFAC-5DF3-7141B3F454EF}"/>
                    </a:ext>
                  </a:extLst>
                </p14:cNvPr>
                <p14:cNvContentPartPr/>
                <p14:nvPr/>
              </p14:nvContentPartPr>
              <p14:xfrm>
                <a:off x="3698451" y="4826740"/>
                <a:ext cx="141708" cy="97691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0A662DF-3561-EFAC-5DF3-7141B3F454E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89459" y="4817761"/>
                  <a:ext cx="159332" cy="11529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0EA18DA-2E08-15C8-2FB4-E9722F44BD7A}"/>
                  </a:ext>
                </a:extLst>
              </p14:cNvPr>
              <p14:cNvContentPartPr/>
              <p14:nvPr/>
            </p14:nvContentPartPr>
            <p14:xfrm>
              <a:off x="3735085" y="4514073"/>
              <a:ext cx="136881" cy="138017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0EA18DA-2E08-15C8-2FB4-E9722F44BD7A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3726103" y="4505064"/>
                <a:ext cx="154485" cy="155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2984DB2-98B1-ECDB-3B7C-317A967F435F}"/>
                  </a:ext>
                </a:extLst>
              </p14:cNvPr>
              <p14:cNvContentPartPr/>
              <p14:nvPr/>
            </p14:nvContentPartPr>
            <p14:xfrm>
              <a:off x="5734961" y="4420140"/>
              <a:ext cx="175219" cy="879785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2984DB2-98B1-ECDB-3B7C-317A967F435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25966" y="4411141"/>
                <a:ext cx="192849" cy="8974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41F003A9-5EE3-16F1-7F5E-400C810E3849}"/>
                  </a:ext>
                </a:extLst>
              </p14:cNvPr>
              <p14:cNvContentPartPr/>
              <p14:nvPr/>
            </p14:nvContentPartPr>
            <p14:xfrm>
              <a:off x="4612653" y="4862588"/>
              <a:ext cx="501801" cy="3067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41F003A9-5EE3-16F1-7F5E-400C810E3849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604014" y="4854029"/>
                <a:ext cx="519440" cy="48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C75A5FA-CA70-CE56-7677-2ECADF2D06D9}"/>
                  </a:ext>
                </a:extLst>
              </p14:cNvPr>
              <p14:cNvContentPartPr/>
              <p14:nvPr/>
            </p14:nvContentPartPr>
            <p14:xfrm>
              <a:off x="4712048" y="4969935"/>
              <a:ext cx="302160" cy="220656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C75A5FA-CA70-CE56-7677-2ECADF2D06D9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4703415" y="4960936"/>
                <a:ext cx="319786" cy="238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7B7BCC23-F4B7-C56E-06E2-530F1857A081}"/>
                  </a:ext>
                </a:extLst>
              </p14:cNvPr>
              <p14:cNvContentPartPr/>
              <p14:nvPr/>
            </p14:nvContentPartPr>
            <p14:xfrm>
              <a:off x="5013924" y="5119311"/>
              <a:ext cx="164711" cy="99111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7B7BCC23-F4B7-C56E-06E2-530F1857A08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5004933" y="5110661"/>
                <a:ext cx="182333" cy="116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5BC570A-B48F-616C-D4D5-8AD6165180FE}"/>
                  </a:ext>
                </a:extLst>
              </p14:cNvPr>
              <p14:cNvContentPartPr/>
              <p14:nvPr/>
            </p14:nvContentPartPr>
            <p14:xfrm>
              <a:off x="5095711" y="4797556"/>
              <a:ext cx="686392" cy="75824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5BC570A-B48F-616C-D4D5-8AD6165180F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5086713" y="4788931"/>
                <a:ext cx="704029" cy="93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2C87605-7251-E558-CA82-6B50295FE69E}"/>
                  </a:ext>
                </a:extLst>
              </p14:cNvPr>
              <p14:cNvContentPartPr/>
              <p14:nvPr/>
            </p14:nvContentPartPr>
            <p14:xfrm>
              <a:off x="5276042" y="4941536"/>
              <a:ext cx="232300" cy="242239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2C87605-7251-E558-CA82-6B50295FE69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5267038" y="4932897"/>
                <a:ext cx="249948" cy="259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869307F-86DE-84BB-7595-AE05658762E4}"/>
                  </a:ext>
                </a:extLst>
              </p14:cNvPr>
              <p14:cNvContentPartPr/>
              <p14:nvPr/>
            </p14:nvContentPartPr>
            <p14:xfrm>
              <a:off x="4122504" y="4483203"/>
              <a:ext cx="284" cy="284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869307F-86DE-84BB-7595-AE05658762E4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115688" y="4476387"/>
                <a:ext cx="14200" cy="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FABED9E0-2E88-D432-01D9-EAA8A14B3CF8}"/>
                  </a:ext>
                </a:extLst>
              </p14:cNvPr>
              <p14:cNvContentPartPr/>
              <p14:nvPr/>
            </p14:nvContentPartPr>
            <p14:xfrm>
              <a:off x="4033048" y="4474968"/>
              <a:ext cx="221224" cy="851103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FABED9E0-2E88-D432-01D9-EAA8A14B3CF8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024055" y="4466327"/>
                <a:ext cx="238850" cy="868744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9D593D21-D5DD-D391-FBF6-91AE1211B45E}"/>
              </a:ext>
            </a:extLst>
          </p:cNvPr>
          <p:cNvGrpSpPr/>
          <p:nvPr/>
        </p:nvGrpSpPr>
        <p:grpSpPr>
          <a:xfrm>
            <a:off x="4136410" y="4690494"/>
            <a:ext cx="221508" cy="188566"/>
            <a:chOff x="4136410" y="4690494"/>
            <a:chExt cx="221508" cy="1885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95E3ED6-E065-E55C-EDDA-45BD54CB9C69}"/>
                    </a:ext>
                  </a:extLst>
                </p14:cNvPr>
                <p14:cNvContentPartPr/>
                <p14:nvPr/>
              </p14:nvContentPartPr>
              <p14:xfrm>
                <a:off x="4238929" y="4690494"/>
                <a:ext cx="41462" cy="188566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95E3ED6-E065-E55C-EDDA-45BD54CB9C6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30276" y="4681857"/>
                  <a:ext cx="59128" cy="206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AD32319-2E63-75BA-1C0E-EB65F5F0582A}"/>
                    </a:ext>
                  </a:extLst>
                </p14:cNvPr>
                <p14:cNvContentPartPr/>
                <p14:nvPr/>
              </p14:nvContentPartPr>
              <p14:xfrm>
                <a:off x="4136410" y="4780801"/>
                <a:ext cx="221508" cy="29534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AD32319-2E63-75BA-1C0E-EB65F5F0582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27780" y="4772157"/>
                  <a:ext cx="239128" cy="4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D5DF28B-9635-4809-90F2-1AD7FE654395}"/>
                    </a:ext>
                  </a:extLst>
                </p14:cNvPr>
                <p14:cNvContentPartPr/>
                <p14:nvPr/>
              </p14:nvContentPartPr>
              <p14:xfrm>
                <a:off x="4237793" y="4704977"/>
                <a:ext cx="24707" cy="160451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D5DF28B-9635-4809-90F2-1AD7FE65439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228841" y="4695983"/>
                  <a:ext cx="42253" cy="17807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446C032-E3FB-A23F-4FEE-5B46EBEB7D58}"/>
                  </a:ext>
                </a:extLst>
              </p14:cNvPr>
              <p14:cNvContentPartPr/>
              <p14:nvPr/>
            </p14:nvContentPartPr>
            <p14:xfrm>
              <a:off x="4144078" y="5009409"/>
              <a:ext cx="228324" cy="44018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446C032-E3FB-A23F-4FEE-5B46EBEB7D5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135435" y="5000389"/>
                <a:ext cx="245970" cy="61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7B0A6529-B371-E491-F2A3-DA252E8267BA}"/>
                  </a:ext>
                </a:extLst>
              </p14:cNvPr>
              <p14:cNvContentPartPr/>
              <p14:nvPr/>
            </p14:nvContentPartPr>
            <p14:xfrm>
              <a:off x="4113123" y="5401592"/>
              <a:ext cx="1717825" cy="208729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7B0A6529-B371-E491-F2A3-DA252E8267BA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104123" y="5392595"/>
                <a:ext cx="1735464" cy="226363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7F3738D-78AC-D3E9-367D-465F90C8EAC9}"/>
              </a:ext>
            </a:extLst>
          </p:cNvPr>
          <p:cNvGrpSpPr/>
          <p:nvPr/>
        </p:nvGrpSpPr>
        <p:grpSpPr>
          <a:xfrm>
            <a:off x="4281810" y="5809110"/>
            <a:ext cx="888306" cy="383096"/>
            <a:chOff x="4281810" y="5809110"/>
            <a:chExt cx="888306" cy="3830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3DFFFB-180F-C8B6-958A-851BBBC11C06}"/>
                    </a:ext>
                  </a:extLst>
                </p14:cNvPr>
                <p14:cNvContentPartPr/>
                <p14:nvPr/>
              </p14:nvContentPartPr>
              <p14:xfrm>
                <a:off x="4301405" y="5881242"/>
                <a:ext cx="228608" cy="17323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3DFFFB-180F-C8B6-958A-851BBBC11C0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92405" y="5872220"/>
                  <a:ext cx="246249" cy="35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279DF5B-EAF8-661B-501E-C8DC9FEA1A65}"/>
                    </a:ext>
                  </a:extLst>
                </p14:cNvPr>
                <p14:cNvContentPartPr/>
                <p14:nvPr/>
              </p14:nvContentPartPr>
              <p14:xfrm>
                <a:off x="4299133" y="5963598"/>
                <a:ext cx="188282" cy="24707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279DF5B-EAF8-661B-501E-C8DC9FEA1A6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290133" y="5955004"/>
                  <a:ext cx="205922" cy="42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BFD7E07-3F94-A31E-B33A-0ED6D4EC3A45}"/>
                    </a:ext>
                  </a:extLst>
                </p14:cNvPr>
                <p14:cNvContentPartPr/>
                <p14:nvPr/>
              </p14:nvContentPartPr>
              <p14:xfrm>
                <a:off x="4281810" y="6036014"/>
                <a:ext cx="226620" cy="41178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BFD7E07-3F94-A31E-B33A-0ED6D4EC3A4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73163" y="6027062"/>
                  <a:ext cx="244274" cy="58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AFC92B-9230-7C59-B4FE-EC2619012009}"/>
                    </a:ext>
                  </a:extLst>
                </p14:cNvPr>
                <p14:cNvContentPartPr/>
                <p14:nvPr/>
              </p14:nvContentPartPr>
              <p14:xfrm>
                <a:off x="4743854" y="5809110"/>
                <a:ext cx="385936" cy="241103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AFC92B-9230-7C59-B4FE-EC261901200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34854" y="5800114"/>
                  <a:ext cx="403577" cy="258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AB1C805-1CE0-B0FC-C08D-B89D3A405A90}"/>
                    </a:ext>
                  </a:extLst>
                </p14:cNvPr>
                <p14:cNvContentPartPr/>
                <p14:nvPr/>
              </p14:nvContentPartPr>
              <p14:xfrm>
                <a:off x="5070153" y="6016135"/>
                <a:ext cx="99963" cy="176071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AB1C805-1CE0-B0FC-C08D-B89D3A405A9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061164" y="6007152"/>
                  <a:ext cx="117582" cy="19367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717FB9EC-3D66-C83F-21DA-1B7E14D90B0D}"/>
                  </a:ext>
                </a:extLst>
              </p14:cNvPr>
              <p14:cNvContentPartPr/>
              <p14:nvPr/>
            </p14:nvContentPartPr>
            <p14:xfrm>
              <a:off x="4791847" y="5632472"/>
              <a:ext cx="243943" cy="115582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717FB9EC-3D66-C83F-21DA-1B7E14D90B0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782852" y="5623498"/>
                <a:ext cx="261573" cy="133171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4E94FD13-682B-9304-05BD-3579EA657F5E}"/>
              </a:ext>
            </a:extLst>
          </p:cNvPr>
          <p:cNvGrpSpPr/>
          <p:nvPr/>
        </p:nvGrpSpPr>
        <p:grpSpPr>
          <a:xfrm>
            <a:off x="172206" y="5889405"/>
            <a:ext cx="2246400" cy="876600"/>
            <a:chOff x="172206" y="5889405"/>
            <a:chExt cx="2246400" cy="87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92B77B7-45A8-FB8B-C255-B8CB21FD1610}"/>
                    </a:ext>
                  </a:extLst>
                </p14:cNvPr>
                <p14:cNvContentPartPr/>
                <p14:nvPr/>
              </p14:nvContentPartPr>
              <p14:xfrm>
                <a:off x="289206" y="5935845"/>
                <a:ext cx="52920" cy="127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92B77B7-45A8-FB8B-C255-B8CB21FD161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0566" y="5926845"/>
                  <a:ext cx="70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6A69EC-7AC3-96AC-1E36-7C192916E1A7}"/>
                    </a:ext>
                  </a:extLst>
                </p14:cNvPr>
                <p14:cNvContentPartPr/>
                <p14:nvPr/>
              </p14:nvContentPartPr>
              <p14:xfrm>
                <a:off x="363006" y="5968965"/>
                <a:ext cx="46800" cy="132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6A69EC-7AC3-96AC-1E36-7C192916E1A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54006" y="5960325"/>
                  <a:ext cx="6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148C2AF-562C-482A-F631-0600A6B53818}"/>
                    </a:ext>
                  </a:extLst>
                </p14:cNvPr>
                <p14:cNvContentPartPr/>
                <p14:nvPr/>
              </p14:nvContentPartPr>
              <p14:xfrm>
                <a:off x="466686" y="6089565"/>
                <a:ext cx="276480" cy="144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148C2AF-562C-482A-F631-0600A6B538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58046" y="6080565"/>
                  <a:ext cx="294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E7A36E0-1239-5779-AF3D-EAAB3D984843}"/>
                    </a:ext>
                  </a:extLst>
                </p14:cNvPr>
                <p14:cNvContentPartPr/>
                <p14:nvPr/>
              </p14:nvContentPartPr>
              <p14:xfrm>
                <a:off x="805446" y="5918205"/>
                <a:ext cx="34920" cy="10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E7A36E0-1239-5779-AF3D-EAAB3D9848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6806" y="5909565"/>
                  <a:ext cx="52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71854E3-29C5-997A-D632-293BC6E81830}"/>
                    </a:ext>
                  </a:extLst>
                </p14:cNvPr>
                <p14:cNvContentPartPr/>
                <p14:nvPr/>
              </p14:nvContentPartPr>
              <p14:xfrm>
                <a:off x="872046" y="5889405"/>
                <a:ext cx="35280" cy="114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71854E3-29C5-997A-D632-293BC6E8183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63046" y="5880405"/>
                  <a:ext cx="52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C5B9A47-72A6-DECD-13A8-7D3954EFB105}"/>
                    </a:ext>
                  </a:extLst>
                </p14:cNvPr>
                <p14:cNvContentPartPr/>
                <p14:nvPr/>
              </p14:nvContentPartPr>
              <p14:xfrm>
                <a:off x="1056006" y="6079485"/>
                <a:ext cx="946080" cy="216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C5B9A47-72A6-DECD-13A8-7D3954EFB1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7006" y="6070845"/>
                  <a:ext cx="963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4A45A2F-AE45-A371-E091-1B5A374102FE}"/>
                    </a:ext>
                  </a:extLst>
                </p14:cNvPr>
                <p14:cNvContentPartPr/>
                <p14:nvPr/>
              </p14:nvContentPartPr>
              <p14:xfrm>
                <a:off x="290646" y="6701925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4A45A2F-AE45-A371-E091-1B5A374102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1646" y="6692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4AAB1E2-8B6E-39EC-E6A5-006CBD6D6739}"/>
                    </a:ext>
                  </a:extLst>
                </p14:cNvPr>
                <p14:cNvContentPartPr/>
                <p14:nvPr/>
              </p14:nvContentPartPr>
              <p14:xfrm>
                <a:off x="172206" y="6387285"/>
                <a:ext cx="471240" cy="3042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4AAB1E2-8B6E-39EC-E6A5-006CBD6D673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3566" y="6378645"/>
                  <a:ext cx="488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19127B9-F07B-B311-CEE3-19EEC896006E}"/>
                    </a:ext>
                  </a:extLst>
                </p14:cNvPr>
                <p14:cNvContentPartPr/>
                <p14:nvPr/>
              </p14:nvContentPartPr>
              <p14:xfrm>
                <a:off x="335646" y="6498525"/>
                <a:ext cx="184320" cy="18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19127B9-F07B-B311-CEE3-19EEC896006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6646" y="6489525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149D98A-C5AF-0908-5805-AFC906AAD081}"/>
                    </a:ext>
                  </a:extLst>
                </p14:cNvPr>
                <p14:cNvContentPartPr/>
                <p14:nvPr/>
              </p14:nvContentPartPr>
              <p14:xfrm>
                <a:off x="225126" y="6458205"/>
                <a:ext cx="51120" cy="25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149D98A-C5AF-0908-5805-AFC906AAD08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16486" y="6449205"/>
                  <a:ext cx="68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50DDDF7-F506-BD63-E585-1235C5E6001F}"/>
                    </a:ext>
                  </a:extLst>
                </p14:cNvPr>
                <p14:cNvContentPartPr/>
                <p14:nvPr/>
              </p14:nvContentPartPr>
              <p14:xfrm>
                <a:off x="527886" y="6397005"/>
                <a:ext cx="50400" cy="97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50DDDF7-F506-BD63-E585-1235C5E6001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8886" y="6388365"/>
                  <a:ext cx="68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900D0CE-63E6-C9B3-93E1-8D49545A7709}"/>
                    </a:ext>
                  </a:extLst>
                </p14:cNvPr>
                <p14:cNvContentPartPr/>
                <p14:nvPr/>
              </p14:nvContentPartPr>
              <p14:xfrm>
                <a:off x="824886" y="6333285"/>
                <a:ext cx="1593720" cy="432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900D0CE-63E6-C9B3-93E1-8D49545A770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6246" y="6324285"/>
                  <a:ext cx="16113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36B9D1-AEA9-DDB2-B64F-FA4698AB2EF9}"/>
                    </a:ext>
                  </a:extLst>
                </p14:cNvPr>
                <p14:cNvContentPartPr/>
                <p14:nvPr/>
              </p14:nvContentPartPr>
              <p14:xfrm>
                <a:off x="1763406" y="6494565"/>
                <a:ext cx="250200" cy="12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36B9D1-AEA9-DDB2-B64F-FA4698AB2EF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54406" y="6485925"/>
                  <a:ext cx="267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7D6E00F-192C-7AAE-398E-1A1C225BF475}"/>
                    </a:ext>
                  </a:extLst>
                </p14:cNvPr>
                <p14:cNvContentPartPr/>
                <p14:nvPr/>
              </p14:nvContentPartPr>
              <p14:xfrm>
                <a:off x="1338966" y="6440565"/>
                <a:ext cx="34200" cy="45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7D6E00F-192C-7AAE-398E-1A1C225BF47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329966" y="6431925"/>
                  <a:ext cx="51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046D15E-A0A2-18DB-4BE9-60A50FDF034C}"/>
                    </a:ext>
                  </a:extLst>
                </p14:cNvPr>
                <p14:cNvContentPartPr/>
                <p14:nvPr/>
              </p14:nvContentPartPr>
              <p14:xfrm>
                <a:off x="2046366" y="6402765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046D15E-A0A2-18DB-4BE9-60A50FDF034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037366" y="6394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80304B1-A531-96FC-728C-4C39353C027D}"/>
              </a:ext>
            </a:extLst>
          </p:cNvPr>
          <p:cNvGrpSpPr/>
          <p:nvPr/>
        </p:nvGrpSpPr>
        <p:grpSpPr>
          <a:xfrm>
            <a:off x="6989030" y="3632771"/>
            <a:ext cx="1865195" cy="546835"/>
            <a:chOff x="6989030" y="3632771"/>
            <a:chExt cx="1865195" cy="5468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9A63E94-FB68-EEDF-EA98-B7BB10A7A5B3}"/>
                    </a:ext>
                  </a:extLst>
                </p14:cNvPr>
                <p14:cNvContentPartPr/>
                <p14:nvPr/>
              </p14:nvContentPartPr>
              <p14:xfrm>
                <a:off x="6989030" y="3800156"/>
                <a:ext cx="278435" cy="172242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9A63E94-FB68-EEDF-EA98-B7BB10A7A5B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80385" y="3791526"/>
                  <a:ext cx="296085" cy="1898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3F6F6DB-89C4-BE37-A2D4-4279C6B05113}"/>
                    </a:ext>
                  </a:extLst>
                </p14:cNvPr>
                <p14:cNvContentPartPr/>
                <p14:nvPr/>
              </p14:nvContentPartPr>
              <p14:xfrm>
                <a:off x="7209836" y="3974987"/>
                <a:ext cx="116555" cy="202028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3F6F6DB-89C4-BE37-A2D4-4279C6B0511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01176" y="3965984"/>
                  <a:ext cx="134237" cy="2196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BA91445-15F5-EE26-6528-93FD533B4BFD}"/>
                    </a:ext>
                  </a:extLst>
                </p14:cNvPr>
                <p14:cNvContentPartPr/>
                <p14:nvPr/>
              </p14:nvContentPartPr>
              <p14:xfrm>
                <a:off x="7017197" y="3679393"/>
                <a:ext cx="59572" cy="60544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BA91445-15F5-EE26-6528-93FD533B4B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008225" y="3670744"/>
                  <a:ext cx="77157" cy="78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524B593-190D-192D-2455-E4168C1504BC}"/>
                    </a:ext>
                  </a:extLst>
                </p14:cNvPr>
                <p14:cNvContentPartPr/>
                <p14:nvPr/>
              </p14:nvContentPartPr>
              <p14:xfrm>
                <a:off x="7160624" y="3674860"/>
                <a:ext cx="39499" cy="53421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524B593-190D-192D-2455-E4168C1504B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152006" y="3666197"/>
                  <a:ext cx="57094" cy="711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72B77E5-2C21-6183-6270-BDB357A3FDCA}"/>
                    </a:ext>
                  </a:extLst>
                </p14:cNvPr>
                <p14:cNvContentPartPr/>
                <p14:nvPr/>
              </p14:nvContentPartPr>
              <p14:xfrm>
                <a:off x="7545577" y="3856815"/>
                <a:ext cx="308870" cy="17159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72B77E5-2C21-6183-6270-BDB357A3FDC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36937" y="3847878"/>
                  <a:ext cx="326509" cy="346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38A5E8C-596B-31C9-6202-38A8736466FD}"/>
                    </a:ext>
                  </a:extLst>
                </p14:cNvPr>
                <p14:cNvContentPartPr/>
                <p14:nvPr/>
              </p14:nvContentPartPr>
              <p14:xfrm>
                <a:off x="7684472" y="3791414"/>
                <a:ext cx="13922" cy="190696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38A5E8C-596B-31C9-6202-38A8736466F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75905" y="3782419"/>
                  <a:ext cx="31414" cy="208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6BD83FE-6C3E-8404-DD9B-7BA2EB4B7C49}"/>
                    </a:ext>
                  </a:extLst>
                </p14:cNvPr>
                <p14:cNvContentPartPr/>
                <p14:nvPr/>
              </p14:nvContentPartPr>
              <p14:xfrm>
                <a:off x="7975210" y="3768427"/>
                <a:ext cx="249945" cy="175156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6BD83FE-6C3E-8404-DD9B-7BA2EB4B7C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66219" y="3759777"/>
                  <a:ext cx="267567" cy="192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E724CAB-8BDC-23C1-1026-F4DAB093F407}"/>
                    </a:ext>
                  </a:extLst>
                </p14:cNvPr>
                <p14:cNvContentPartPr/>
                <p14:nvPr/>
              </p14:nvContentPartPr>
              <p14:xfrm>
                <a:off x="8223860" y="3954267"/>
                <a:ext cx="112670" cy="78674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E724CAB-8BDC-23C1-1026-F4DAB093F40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14861" y="3945286"/>
                  <a:ext cx="130308" cy="96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8059B2-6F57-2D7A-9B72-60C8E695E483}"/>
                    </a:ext>
                  </a:extLst>
                </p14:cNvPr>
                <p14:cNvContentPartPr/>
                <p14:nvPr/>
              </p14:nvContentPartPr>
              <p14:xfrm>
                <a:off x="8258179" y="3632771"/>
                <a:ext cx="124972" cy="10587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8059B2-6F57-2D7A-9B72-60C8E695E48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249175" y="3623768"/>
                  <a:ext cx="142619" cy="123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6CA2CEC-5246-1AF7-3C08-D9412F353798}"/>
                    </a:ext>
                  </a:extLst>
                </p14:cNvPr>
                <p14:cNvContentPartPr/>
                <p14:nvPr/>
              </p14:nvContentPartPr>
              <p14:xfrm>
                <a:off x="8464739" y="3733137"/>
                <a:ext cx="346102" cy="192962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6CA2CEC-5246-1AF7-3C08-D9412F3537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455745" y="3724137"/>
                  <a:ext cx="363731" cy="21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B11CD0C-5F2F-8F1D-EC36-51BEDD72CBA1}"/>
                    </a:ext>
                  </a:extLst>
                </p14:cNvPr>
                <p14:cNvContentPartPr/>
                <p14:nvPr/>
              </p14:nvContentPartPr>
              <p14:xfrm>
                <a:off x="8738966" y="3964304"/>
                <a:ext cx="115259" cy="215302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B11CD0C-5F2F-8F1D-EC36-51BEDD72CBA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30322" y="3955303"/>
                  <a:ext cx="132908" cy="2329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3FD8A9C-1A16-4F9F-29F6-F54DA3C0CE71}"/>
                  </a:ext>
                </a:extLst>
              </p14:cNvPr>
              <p14:cNvContentPartPr/>
              <p14:nvPr/>
            </p14:nvContentPartPr>
            <p14:xfrm>
              <a:off x="10654021" y="4090571"/>
              <a:ext cx="230195" cy="292681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3FD8A9C-1A16-4F9F-29F6-F54DA3C0CE7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0645389" y="4081571"/>
                <a:ext cx="247819" cy="310321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75F7DF8-EF51-F851-E58B-378FD1F88D3F}"/>
              </a:ext>
            </a:extLst>
          </p:cNvPr>
          <p:cNvGrpSpPr/>
          <p:nvPr/>
        </p:nvGrpSpPr>
        <p:grpSpPr>
          <a:xfrm>
            <a:off x="4672006" y="4319805"/>
            <a:ext cx="942546" cy="508138"/>
            <a:chOff x="4672006" y="4319805"/>
            <a:chExt cx="942546" cy="50813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E5D2B95-18BD-C9D0-A406-FA95D5340604}"/>
                    </a:ext>
                  </a:extLst>
                </p14:cNvPr>
                <p14:cNvContentPartPr/>
                <p14:nvPr/>
              </p14:nvContentPartPr>
              <p14:xfrm>
                <a:off x="4672006" y="4631709"/>
                <a:ext cx="92579" cy="156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E5D2B95-18BD-C9D0-A406-FA95D534060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63000" y="4622720"/>
                  <a:ext cx="110230" cy="17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DD06C87-3D17-3551-7566-D060FA78BA88}"/>
                    </a:ext>
                  </a:extLst>
                </p14:cNvPr>
                <p14:cNvContentPartPr/>
                <p14:nvPr/>
              </p14:nvContentPartPr>
              <p14:xfrm>
                <a:off x="4678821" y="4513003"/>
                <a:ext cx="42882" cy="3067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DD06C87-3D17-3551-7566-D060FA78BA8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670173" y="4503982"/>
                  <a:ext cx="60539" cy="48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387248-FA28-E042-1FE5-A91282CE373C}"/>
                    </a:ext>
                  </a:extLst>
                </p14:cNvPr>
                <p14:cNvContentPartPr/>
                <p14:nvPr/>
              </p14:nvContentPartPr>
              <p14:xfrm>
                <a:off x="4846940" y="4610410"/>
                <a:ext cx="245647" cy="158748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387248-FA28-E042-1FE5-A91282CE37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837935" y="4601431"/>
                  <a:ext cx="263296" cy="17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DAE9463-E798-5584-55FB-87CA50DA5AD1}"/>
                    </a:ext>
                  </a:extLst>
                </p14:cNvPr>
                <p14:cNvContentPartPr/>
                <p14:nvPr/>
              </p14:nvContentPartPr>
              <p14:xfrm>
                <a:off x="5255311" y="4508743"/>
                <a:ext cx="149092" cy="242523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DAE9463-E798-5584-55FB-87CA50DA5AD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246668" y="4499747"/>
                  <a:ext cx="166738" cy="260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C40FE0-9F71-8384-5ED1-2BAFE36BBC3E}"/>
                    </a:ext>
                  </a:extLst>
                </p14:cNvPr>
                <p14:cNvContentPartPr/>
                <p14:nvPr/>
              </p14:nvContentPartPr>
              <p14:xfrm>
                <a:off x="5263546" y="4623757"/>
                <a:ext cx="147956" cy="8804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C40FE0-9F71-8384-5ED1-2BAFE36BBC3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254546" y="4614953"/>
                  <a:ext cx="165596" cy="26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95180E0-4130-525A-A683-D9040E2E0D92}"/>
                    </a:ext>
                  </a:extLst>
                </p14:cNvPr>
                <p14:cNvContentPartPr/>
                <p14:nvPr/>
              </p14:nvContentPartPr>
              <p14:xfrm>
                <a:off x="5258151" y="4495680"/>
                <a:ext cx="166415" cy="30102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95180E0-4130-525A-A683-D9040E2E0D9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49506" y="4486721"/>
                  <a:ext cx="184065" cy="47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BA93C23-E53D-7979-93A8-D3D0626CB014}"/>
                    </a:ext>
                  </a:extLst>
                </p14:cNvPr>
                <p14:cNvContentPartPr/>
                <p14:nvPr/>
              </p14:nvContentPartPr>
              <p14:xfrm>
                <a:off x="5463188" y="4737067"/>
                <a:ext cx="126373" cy="57649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BA93C23-E53D-7979-93A8-D3D0626CB01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454213" y="4728115"/>
                  <a:ext cx="143965" cy="7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B844302-72C3-D47C-3DA7-CB1D6AFC404E}"/>
                    </a:ext>
                  </a:extLst>
                </p14:cNvPr>
                <p14:cNvContentPartPr/>
                <p14:nvPr/>
              </p14:nvContentPartPr>
              <p14:xfrm>
                <a:off x="5427974" y="4691914"/>
                <a:ext cx="186578" cy="136029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B844302-72C3-D47C-3DA7-CB1D6AFC404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419329" y="4682917"/>
                  <a:ext cx="204227" cy="153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84CB083-43EC-39FE-C7B4-35E14E33BE1A}"/>
                    </a:ext>
                  </a:extLst>
                </p14:cNvPr>
                <p14:cNvContentPartPr/>
                <p14:nvPr/>
              </p14:nvContentPartPr>
              <p14:xfrm>
                <a:off x="5226966" y="4319805"/>
                <a:ext cx="267480" cy="10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84CB083-43EC-39FE-C7B4-35E14E33BE1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217966" y="4310805"/>
                  <a:ext cx="2851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CAD1B74D-A65D-FAB9-3D3B-08F8C254D724}"/>
                  </a:ext>
                </a:extLst>
              </p14:cNvPr>
              <p14:cNvContentPartPr/>
              <p14:nvPr/>
            </p14:nvContentPartPr>
            <p14:xfrm>
              <a:off x="10629416" y="3398043"/>
              <a:ext cx="286206" cy="101985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CAD1B74D-A65D-FAB9-3D3B-08F8C254D724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620776" y="3389394"/>
                <a:ext cx="303846" cy="119643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3AFD6B2-21DE-C27C-81D6-0EE49E00392A}"/>
              </a:ext>
            </a:extLst>
          </p:cNvPr>
          <p:cNvGrpSpPr/>
          <p:nvPr/>
        </p:nvGrpSpPr>
        <p:grpSpPr>
          <a:xfrm>
            <a:off x="9184140" y="3276165"/>
            <a:ext cx="2060586" cy="1154520"/>
            <a:chOff x="9184140" y="3276165"/>
            <a:chExt cx="2060586" cy="11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4AC40C2-11F4-7E92-18A1-7DF1404EA664}"/>
                    </a:ext>
                  </a:extLst>
                </p14:cNvPr>
                <p14:cNvContentPartPr/>
                <p14:nvPr/>
              </p14:nvContentPartPr>
              <p14:xfrm>
                <a:off x="10642366" y="3546003"/>
                <a:ext cx="219511" cy="267428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4AC40C2-11F4-7E92-18A1-7DF1404EA6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33370" y="3537365"/>
                  <a:ext cx="237144" cy="285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8A178B8-8D3D-21E1-A41A-54B05FAB0255}"/>
                    </a:ext>
                  </a:extLst>
                </p14:cNvPr>
                <p14:cNvContentPartPr/>
                <p14:nvPr/>
              </p14:nvContentPartPr>
              <p14:xfrm>
                <a:off x="10666325" y="3664500"/>
                <a:ext cx="161557" cy="46945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8A178B8-8D3D-21E1-A41A-54B05FAB025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57689" y="3655541"/>
                  <a:ext cx="179188" cy="6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CCBF59D-A8EE-5E56-CCC9-4D9C4CF1C9AB}"/>
                    </a:ext>
                  </a:extLst>
                </p14:cNvPr>
                <p14:cNvContentPartPr/>
                <p14:nvPr/>
              </p14:nvContentPartPr>
              <p14:xfrm>
                <a:off x="10622616" y="3571904"/>
                <a:ext cx="263866" cy="18778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CCBF59D-A8EE-5E56-CCC9-4D9C4CF1C9A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13976" y="3562876"/>
                  <a:ext cx="281505" cy="36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AC158FF-E587-F7BC-E73E-9F78E7C05B3F}"/>
                    </a:ext>
                  </a:extLst>
                </p14:cNvPr>
                <p14:cNvContentPartPr/>
                <p14:nvPr/>
              </p14:nvContentPartPr>
              <p14:xfrm>
                <a:off x="10922097" y="3732490"/>
                <a:ext cx="183573" cy="129182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AC158FF-E587-F7BC-E73E-9F78E7C05B3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13458" y="3723854"/>
                  <a:ext cx="201210" cy="146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7B4C826-D78D-23C4-3564-FC8B49943943}"/>
                    </a:ext>
                  </a:extLst>
                </p14:cNvPr>
                <p14:cNvContentPartPr/>
                <p14:nvPr/>
              </p14:nvContentPartPr>
              <p14:xfrm>
                <a:off x="10902994" y="3731842"/>
                <a:ext cx="163823" cy="150873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7B4C826-D78D-23C4-3564-FC8B4994394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893993" y="3723200"/>
                  <a:ext cx="181465" cy="1685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8B40850-C469-BD21-CC75-1D7714BB80B6}"/>
                    </a:ext>
                  </a:extLst>
                </p14:cNvPr>
                <p14:cNvContentPartPr/>
                <p14:nvPr/>
              </p14:nvContentPartPr>
              <p14:xfrm>
                <a:off x="10449727" y="3954915"/>
                <a:ext cx="689938" cy="67667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8B40850-C469-BD21-CC75-1D7714BB80B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41085" y="3945917"/>
                  <a:ext cx="707583" cy="85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7B5971B-7967-A8F7-8E2C-DBB46ED95403}"/>
                    </a:ext>
                  </a:extLst>
                </p14:cNvPr>
                <p14:cNvContentPartPr/>
                <p14:nvPr/>
              </p14:nvContentPartPr>
              <p14:xfrm>
                <a:off x="9184140" y="3771989"/>
                <a:ext cx="242498" cy="23635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7B5971B-7967-A8F7-8E2C-DBB46ED9540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75132" y="3763262"/>
                  <a:ext cx="260154" cy="41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E42E8D-7814-4D28-5DEF-4CCA5BF59FD6}"/>
                    </a:ext>
                  </a:extLst>
                </p14:cNvPr>
                <p14:cNvContentPartPr/>
                <p14:nvPr/>
              </p14:nvContentPartPr>
              <p14:xfrm>
                <a:off x="9186082" y="3889838"/>
                <a:ext cx="216274" cy="8742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E42E8D-7814-4D28-5DEF-4CCA5BF59FD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77086" y="3881096"/>
                  <a:ext cx="233907" cy="26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042BF57-6392-A997-C2AC-AAC4DE14EB05}"/>
                    </a:ext>
                  </a:extLst>
                </p14:cNvPr>
                <p14:cNvContentPartPr/>
                <p14:nvPr/>
              </p14:nvContentPartPr>
              <p14:xfrm>
                <a:off x="9682326" y="3741645"/>
                <a:ext cx="290520" cy="154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042BF57-6392-A997-C2AC-AAC4DE14EB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73326" y="3733005"/>
                  <a:ext cx="308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AFCDFF-0223-7EE5-04DD-457A626C0E30}"/>
                    </a:ext>
                  </a:extLst>
                </p14:cNvPr>
                <p14:cNvContentPartPr/>
                <p14:nvPr/>
              </p14:nvContentPartPr>
              <p14:xfrm>
                <a:off x="9930366" y="3947205"/>
                <a:ext cx="162360" cy="109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AFCDFF-0223-7EE5-04DD-457A626C0E3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21366" y="3938205"/>
                  <a:ext cx="180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5327999-B1FD-84CB-2A9E-B3161E484C58}"/>
                    </a:ext>
                  </a:extLst>
                </p14:cNvPr>
                <p14:cNvContentPartPr/>
                <p14:nvPr/>
              </p14:nvContentPartPr>
              <p14:xfrm>
                <a:off x="9950526" y="3577485"/>
                <a:ext cx="171360" cy="115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5327999-B1FD-84CB-2A9E-B3161E484C5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41886" y="3568845"/>
                  <a:ext cx="189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107CBDD-C905-07A7-22C2-2714DABC5619}"/>
                    </a:ext>
                  </a:extLst>
                </p14:cNvPr>
                <p14:cNvContentPartPr/>
                <p14:nvPr/>
              </p14:nvContentPartPr>
              <p14:xfrm>
                <a:off x="10322046" y="3697005"/>
                <a:ext cx="209880" cy="45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107CBDD-C905-07A7-22C2-2714DABC561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13406" y="3688365"/>
                  <a:ext cx="227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D5CA5DE-8442-94FC-2D41-CE783B072A61}"/>
                    </a:ext>
                  </a:extLst>
                </p14:cNvPr>
                <p14:cNvContentPartPr/>
                <p14:nvPr/>
              </p14:nvContentPartPr>
              <p14:xfrm>
                <a:off x="10189206" y="3379845"/>
                <a:ext cx="265320" cy="1050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D5CA5DE-8442-94FC-2D41-CE783B072A6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180206" y="3370845"/>
                  <a:ext cx="2829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BD9C7AE-B85E-E6A9-654A-A7AD8999F9FF}"/>
                    </a:ext>
                  </a:extLst>
                </p14:cNvPr>
                <p14:cNvContentPartPr/>
                <p14:nvPr/>
              </p14:nvContentPartPr>
              <p14:xfrm>
                <a:off x="11019726" y="3276165"/>
                <a:ext cx="225000" cy="1097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BD9C7AE-B85E-E6A9-654A-A7AD8999F9F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010726" y="3267165"/>
                  <a:ext cx="242640" cy="111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0ABE716-AA5A-4FD9-7C3B-5EC62A73FFC2}"/>
                  </a:ext>
                </a:extLst>
              </p14:cNvPr>
              <p14:cNvContentPartPr/>
              <p14:nvPr/>
            </p14:nvContentPartPr>
            <p14:xfrm>
              <a:off x="10301886" y="4438245"/>
              <a:ext cx="853920" cy="2746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0ABE716-AA5A-4FD9-7C3B-5EC62A73FFC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0293246" y="4429605"/>
                <a:ext cx="87156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515FE4F-640D-8575-2E01-FDFBF6B2A0CC}"/>
              </a:ext>
            </a:extLst>
          </p:cNvPr>
          <p:cNvGrpSpPr/>
          <p:nvPr/>
        </p:nvGrpSpPr>
        <p:grpSpPr>
          <a:xfrm>
            <a:off x="10482246" y="4990485"/>
            <a:ext cx="495720" cy="421200"/>
            <a:chOff x="10482246" y="4990485"/>
            <a:chExt cx="4957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D49529F-D60E-51B0-B857-59BEC96B6BBA}"/>
                    </a:ext>
                  </a:extLst>
                </p14:cNvPr>
                <p14:cNvContentPartPr/>
                <p14:nvPr/>
              </p14:nvContentPartPr>
              <p14:xfrm>
                <a:off x="10482246" y="4990485"/>
                <a:ext cx="385200" cy="253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D49529F-D60E-51B0-B857-59BEC96B6BB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473606" y="4981485"/>
                  <a:ext cx="402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B4BD229-BB69-3371-4DE2-B721F85E7564}"/>
                    </a:ext>
                  </a:extLst>
                </p14:cNvPr>
                <p14:cNvContentPartPr/>
                <p14:nvPr/>
              </p14:nvContentPartPr>
              <p14:xfrm>
                <a:off x="10832886" y="5255805"/>
                <a:ext cx="124560" cy="155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B4BD229-BB69-3371-4DE2-B721F85E756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824246" y="5247165"/>
                  <a:ext cx="142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D5233D4-CA48-FB88-C3E4-6986D06734AA}"/>
                    </a:ext>
                  </a:extLst>
                </p14:cNvPr>
                <p14:cNvContentPartPr/>
                <p14:nvPr/>
              </p14:nvContentPartPr>
              <p14:xfrm>
                <a:off x="10837206" y="5317005"/>
                <a:ext cx="119160" cy="33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D5233D4-CA48-FB88-C3E4-6986D06734A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28206" y="5308005"/>
                  <a:ext cx="13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C223E9A-DE01-20BC-9111-787165321F82}"/>
                    </a:ext>
                  </a:extLst>
                </p14:cNvPr>
                <p14:cNvContentPartPr/>
                <p14:nvPr/>
              </p14:nvContentPartPr>
              <p14:xfrm>
                <a:off x="10819566" y="5220165"/>
                <a:ext cx="158400" cy="59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C223E9A-DE01-20BC-9111-787165321F8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10926" y="5211165"/>
                  <a:ext cx="17604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C030543B-D6DE-B92B-A1BF-AB9FC0C52453}"/>
                  </a:ext>
                </a:extLst>
              </p14:cNvPr>
              <p14:cNvContentPartPr/>
              <p14:nvPr/>
            </p14:nvContentPartPr>
            <p14:xfrm>
              <a:off x="10544886" y="4850085"/>
              <a:ext cx="263880" cy="94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C030543B-D6DE-B92B-A1BF-AB9FC0C5245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535886" y="4841445"/>
                <a:ext cx="28152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E7C06273-611D-D607-27CA-7C4D7AC4CFA0}"/>
              </a:ext>
            </a:extLst>
          </p:cNvPr>
          <p:cNvGrpSpPr/>
          <p:nvPr/>
        </p:nvGrpSpPr>
        <p:grpSpPr>
          <a:xfrm>
            <a:off x="9844686" y="5081925"/>
            <a:ext cx="339840" cy="267480"/>
            <a:chOff x="9844686" y="5081925"/>
            <a:chExt cx="33984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B88A8C-D63B-E7DB-DA5C-D84098068908}"/>
                    </a:ext>
                  </a:extLst>
                </p14:cNvPr>
                <p14:cNvContentPartPr/>
                <p14:nvPr/>
              </p14:nvContentPartPr>
              <p14:xfrm>
                <a:off x="9927126" y="5081925"/>
                <a:ext cx="246240" cy="33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B88A8C-D63B-E7DB-DA5C-D8409806890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18486" y="5072925"/>
                  <a:ext cx="263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74A7EA6-E555-CBA4-952B-66A507412EDF}"/>
                    </a:ext>
                  </a:extLst>
                </p14:cNvPr>
                <p14:cNvContentPartPr/>
                <p14:nvPr/>
              </p14:nvContentPartPr>
              <p14:xfrm>
                <a:off x="9855486" y="5202885"/>
                <a:ext cx="302760" cy="28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74A7EA6-E555-CBA4-952B-66A507412ED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46846" y="5194245"/>
                  <a:ext cx="32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9D0F785-837C-C8DB-2E1C-FE826FF4F4BF}"/>
                    </a:ext>
                  </a:extLst>
                </p14:cNvPr>
                <p14:cNvContentPartPr/>
                <p14:nvPr/>
              </p14:nvContentPartPr>
              <p14:xfrm>
                <a:off x="9844686" y="5301525"/>
                <a:ext cx="339840" cy="47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9D0F785-837C-C8DB-2E1C-FE826FF4F4B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835686" y="5292885"/>
                  <a:ext cx="3574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6EC0880-9DAB-B907-1178-DBFB41B0DCFF}"/>
              </a:ext>
            </a:extLst>
          </p:cNvPr>
          <p:cNvGrpSpPr/>
          <p:nvPr/>
        </p:nvGrpSpPr>
        <p:grpSpPr>
          <a:xfrm>
            <a:off x="8081046" y="2452485"/>
            <a:ext cx="3882240" cy="707760"/>
            <a:chOff x="8081046" y="2452485"/>
            <a:chExt cx="388224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7AAAE3A-6315-3D2A-183B-C97C64D641D9}"/>
                    </a:ext>
                  </a:extLst>
                </p14:cNvPr>
                <p14:cNvContentPartPr/>
                <p14:nvPr/>
              </p14:nvContentPartPr>
              <p14:xfrm>
                <a:off x="8081046" y="2473725"/>
                <a:ext cx="1510920" cy="686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7AAAE3A-6315-3D2A-183B-C97C64D641D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072046" y="2465085"/>
                  <a:ext cx="152856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2FB2EA-125C-C60D-BD42-DC37E29B458A}"/>
                    </a:ext>
                  </a:extLst>
                </p14:cNvPr>
                <p14:cNvContentPartPr/>
                <p14:nvPr/>
              </p14:nvContentPartPr>
              <p14:xfrm>
                <a:off x="9322326" y="2670285"/>
                <a:ext cx="69120" cy="2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2FB2EA-125C-C60D-BD42-DC37E29B458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13326" y="2661645"/>
                  <a:ext cx="8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EDA9495-5466-B64D-87B6-DA57463E1C87}"/>
                    </a:ext>
                  </a:extLst>
                </p14:cNvPr>
                <p14:cNvContentPartPr/>
                <p14:nvPr/>
              </p14:nvContentPartPr>
              <p14:xfrm>
                <a:off x="8885646" y="2605125"/>
                <a:ext cx="434160" cy="65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EDA9495-5466-B64D-87B6-DA57463E1C8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876646" y="2596125"/>
                  <a:ext cx="451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CE2ECAE-9C35-F6D0-7458-A6AE2DC47148}"/>
                    </a:ext>
                  </a:extLst>
                </p14:cNvPr>
                <p14:cNvContentPartPr/>
                <p14:nvPr/>
              </p14:nvContentPartPr>
              <p14:xfrm>
                <a:off x="9828126" y="2452485"/>
                <a:ext cx="669240" cy="582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CE2ECAE-9C35-F6D0-7458-A6AE2DC4714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819126" y="2443845"/>
                  <a:ext cx="68688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40386F9-8040-D79F-BBE9-A0FBA4C21856}"/>
                    </a:ext>
                  </a:extLst>
                </p14:cNvPr>
                <p14:cNvContentPartPr/>
                <p14:nvPr/>
              </p14:nvContentPartPr>
              <p14:xfrm>
                <a:off x="10728126" y="2607285"/>
                <a:ext cx="528480" cy="276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40386F9-8040-D79F-BBE9-A0FBA4C218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719486" y="2598645"/>
                  <a:ext cx="546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9B7F639-901C-2E6F-68DD-0236900981AC}"/>
                    </a:ext>
                  </a:extLst>
                </p14:cNvPr>
                <p14:cNvContentPartPr/>
                <p14:nvPr/>
              </p14:nvContentPartPr>
              <p14:xfrm>
                <a:off x="11091726" y="2882325"/>
                <a:ext cx="164520" cy="131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9B7F639-901C-2E6F-68DD-0236900981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83086" y="2873325"/>
                  <a:ext cx="182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ED673DD-DDDF-673C-0472-324F251562E3}"/>
                    </a:ext>
                  </a:extLst>
                </p14:cNvPr>
                <p14:cNvContentPartPr/>
                <p14:nvPr/>
              </p14:nvContentPartPr>
              <p14:xfrm>
                <a:off x="11002806" y="2882685"/>
                <a:ext cx="313560" cy="172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ED673DD-DDDF-673C-0472-324F251562E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93806" y="2874045"/>
                  <a:ext cx="331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437C1E-D891-1D90-128D-B49777B24DBB}"/>
                    </a:ext>
                  </a:extLst>
                </p14:cNvPr>
                <p14:cNvContentPartPr/>
                <p14:nvPr/>
              </p14:nvContentPartPr>
              <p14:xfrm>
                <a:off x="11405646" y="2861085"/>
                <a:ext cx="70200" cy="153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437C1E-D891-1D90-128D-B49777B24DB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397006" y="2852445"/>
                  <a:ext cx="87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29C7B81-AD13-1490-3757-B083167A9314}"/>
                    </a:ext>
                  </a:extLst>
                </p14:cNvPr>
                <p14:cNvContentPartPr/>
                <p14:nvPr/>
              </p14:nvContentPartPr>
              <p14:xfrm>
                <a:off x="11588886" y="2541405"/>
                <a:ext cx="352800" cy="234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29C7B81-AD13-1490-3757-B083167A93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79886" y="2532405"/>
                  <a:ext cx="370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4135804-579E-3C78-B146-79EE102ECA88}"/>
                    </a:ext>
                  </a:extLst>
                </p14:cNvPr>
                <p14:cNvContentPartPr/>
                <p14:nvPr/>
              </p14:nvContentPartPr>
              <p14:xfrm>
                <a:off x="11821086" y="2818965"/>
                <a:ext cx="142200" cy="2271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4135804-579E-3C78-B146-79EE102ECA8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812086" y="2810325"/>
                  <a:ext cx="159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CC2116C-96A4-F69D-F16A-81485B17E65E}"/>
                    </a:ext>
                  </a:extLst>
                </p14:cNvPr>
                <p14:cNvContentPartPr/>
                <p14:nvPr/>
              </p14:nvContentPartPr>
              <p14:xfrm>
                <a:off x="9558846" y="2762805"/>
                <a:ext cx="122040" cy="1576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CC2116C-96A4-F69D-F16A-81485B17E6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49846" y="2753805"/>
                  <a:ext cx="139680" cy="17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9354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673B4-ABD1-82EF-AC12-B3FEA305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26" t="15413" r="31135" b="13761"/>
          <a:stretch>
            <a:fillRect/>
          </a:stretch>
        </p:blipFill>
        <p:spPr>
          <a:xfrm>
            <a:off x="100667" y="67111"/>
            <a:ext cx="5704515" cy="5226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501C3-8F23-CA38-D38D-222DE801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80" y="5323025"/>
            <a:ext cx="5566446" cy="146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4D552FC-DE9F-0DC2-3C69-BAD804AD78E6}"/>
              </a:ext>
            </a:extLst>
          </p:cNvPr>
          <p:cNvGrpSpPr/>
          <p:nvPr/>
        </p:nvGrpSpPr>
        <p:grpSpPr>
          <a:xfrm>
            <a:off x="845406" y="360525"/>
            <a:ext cx="506880" cy="378000"/>
            <a:chOff x="845406" y="360525"/>
            <a:chExt cx="5068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72C9144-D36C-82A9-2B86-C6C5144A9F41}"/>
                    </a:ext>
                  </a:extLst>
                </p14:cNvPr>
                <p14:cNvContentPartPr/>
                <p14:nvPr/>
              </p14:nvContentPartPr>
              <p14:xfrm>
                <a:off x="845406" y="360525"/>
                <a:ext cx="364320" cy="233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72C9144-D36C-82A9-2B86-C6C5144A9F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6406" y="351525"/>
                  <a:ext cx="381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93701A-BB24-17AA-5BB3-6827945E3583}"/>
                    </a:ext>
                  </a:extLst>
                </p14:cNvPr>
                <p14:cNvContentPartPr/>
                <p14:nvPr/>
              </p14:nvContentPartPr>
              <p14:xfrm>
                <a:off x="1167606" y="600645"/>
                <a:ext cx="138240" cy="12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93701A-BB24-17AA-5BB3-6827945E35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8966" y="592005"/>
                  <a:ext cx="155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4035CC3-50FB-68F9-793E-2F1AB15E60FF}"/>
                    </a:ext>
                  </a:extLst>
                </p14:cNvPr>
                <p14:cNvContentPartPr/>
                <p14:nvPr/>
              </p14:nvContentPartPr>
              <p14:xfrm>
                <a:off x="1239606" y="564285"/>
                <a:ext cx="112680" cy="174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4035CC3-50FB-68F9-793E-2F1AB15E60F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30606" y="555285"/>
                  <a:ext cx="13032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47A0449-64EA-53BB-1CC9-AEA27B985763}"/>
              </a:ext>
            </a:extLst>
          </p:cNvPr>
          <p:cNvGrpSpPr/>
          <p:nvPr/>
        </p:nvGrpSpPr>
        <p:grpSpPr>
          <a:xfrm>
            <a:off x="934326" y="192045"/>
            <a:ext cx="186840" cy="70200"/>
            <a:chOff x="934326" y="192045"/>
            <a:chExt cx="186840" cy="7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1A9F30-7C4A-BCE3-5492-988E51D4195F}"/>
                    </a:ext>
                  </a:extLst>
                </p14:cNvPr>
                <p14:cNvContentPartPr/>
                <p14:nvPr/>
              </p14:nvContentPartPr>
              <p14:xfrm>
                <a:off x="934326" y="197445"/>
                <a:ext cx="32040" cy="64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1A9F30-7C4A-BCE3-5492-988E51D419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25686" y="188445"/>
                  <a:ext cx="49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DDC4A9C-7ED4-94B1-0B6D-72A6E7A00380}"/>
                    </a:ext>
                  </a:extLst>
                </p14:cNvPr>
                <p14:cNvContentPartPr/>
                <p14:nvPr/>
              </p14:nvContentPartPr>
              <p14:xfrm>
                <a:off x="1071126" y="192045"/>
                <a:ext cx="50040" cy="5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DDC4A9C-7ED4-94B1-0B6D-72A6E7A003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2486" y="183045"/>
                  <a:ext cx="6768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90D71D-9875-AA73-7EA6-40BC3E2EECA9}"/>
              </a:ext>
            </a:extLst>
          </p:cNvPr>
          <p:cNvGrpSpPr/>
          <p:nvPr/>
        </p:nvGrpSpPr>
        <p:grpSpPr>
          <a:xfrm>
            <a:off x="1616166" y="369885"/>
            <a:ext cx="237600" cy="315000"/>
            <a:chOff x="1616166" y="369885"/>
            <a:chExt cx="23760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20F853C-05D7-7B8A-9924-F16A21B97E10}"/>
                    </a:ext>
                  </a:extLst>
                </p14:cNvPr>
                <p14:cNvContentPartPr/>
                <p14:nvPr/>
              </p14:nvContentPartPr>
              <p14:xfrm>
                <a:off x="1616166" y="511005"/>
                <a:ext cx="237600" cy="1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20F853C-05D7-7B8A-9924-F16A21B97E1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7166" y="502365"/>
                  <a:ext cx="255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41DA0E-0DF4-9DA9-C591-123C77B4CB9A}"/>
                    </a:ext>
                  </a:extLst>
                </p14:cNvPr>
                <p14:cNvContentPartPr/>
                <p14:nvPr/>
              </p14:nvContentPartPr>
              <p14:xfrm>
                <a:off x="1743606" y="369885"/>
                <a:ext cx="31680" cy="31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41DA0E-0DF4-9DA9-C591-123C77B4CB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34966" y="360885"/>
                  <a:ext cx="49320" cy="33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1691C8-BC14-56B9-3FC6-EBB45DD66F34}"/>
                  </a:ext>
                </a:extLst>
              </p14:cNvPr>
              <p14:cNvContentPartPr/>
              <p14:nvPr/>
            </p14:nvContentPartPr>
            <p14:xfrm>
              <a:off x="2090286" y="370245"/>
              <a:ext cx="336600" cy="217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1691C8-BC14-56B9-3FC6-EBB45DD66F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81286" y="361605"/>
                <a:ext cx="35424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296F7-ABA7-C968-15AA-066F491129EE}"/>
              </a:ext>
            </a:extLst>
          </p:cNvPr>
          <p:cNvGrpSpPr/>
          <p:nvPr/>
        </p:nvGrpSpPr>
        <p:grpSpPr>
          <a:xfrm>
            <a:off x="2485926" y="226245"/>
            <a:ext cx="777960" cy="614520"/>
            <a:chOff x="2485926" y="226245"/>
            <a:chExt cx="77796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DEF0D1-B95F-19DC-6D56-8FED302586A7}"/>
                    </a:ext>
                  </a:extLst>
                </p14:cNvPr>
                <p14:cNvContentPartPr/>
                <p14:nvPr/>
              </p14:nvContentPartPr>
              <p14:xfrm>
                <a:off x="2499246" y="580485"/>
                <a:ext cx="96120" cy="70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DEF0D1-B95F-19DC-6D56-8FED302586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90606" y="571485"/>
                  <a:ext cx="113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22BD30-0AB7-F426-E3AE-3C6AEBFD55E4}"/>
                    </a:ext>
                  </a:extLst>
                </p14:cNvPr>
                <p14:cNvContentPartPr/>
                <p14:nvPr/>
              </p14:nvContentPartPr>
              <p14:xfrm>
                <a:off x="2485926" y="226245"/>
                <a:ext cx="99000" cy="141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22BD30-0AB7-F426-E3AE-3C6AEBFD55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6926" y="217245"/>
                  <a:ext cx="11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76A280-96CD-51AB-2956-630BDF0F6E90}"/>
                    </a:ext>
                  </a:extLst>
                </p14:cNvPr>
                <p14:cNvContentPartPr/>
                <p14:nvPr/>
              </p14:nvContentPartPr>
              <p14:xfrm>
                <a:off x="2740086" y="362325"/>
                <a:ext cx="366120" cy="247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76A280-96CD-51AB-2956-630BDF0F6E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31086" y="353685"/>
                  <a:ext cx="3837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5F3F1EB-F05C-D027-E95C-42B79BDEECE7}"/>
                    </a:ext>
                  </a:extLst>
                </p14:cNvPr>
                <p14:cNvContentPartPr/>
                <p14:nvPr/>
              </p14:nvContentPartPr>
              <p14:xfrm>
                <a:off x="3046806" y="631965"/>
                <a:ext cx="150480" cy="13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5F3F1EB-F05C-D027-E95C-42B79BDEEC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37806" y="622965"/>
                  <a:ext cx="168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E29CF0-9C5F-EA42-D4CD-0F86A6525B6B}"/>
                    </a:ext>
                  </a:extLst>
                </p14:cNvPr>
                <p14:cNvContentPartPr/>
                <p14:nvPr/>
              </p14:nvContentPartPr>
              <p14:xfrm>
                <a:off x="3049686" y="597405"/>
                <a:ext cx="214200" cy="24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E29CF0-9C5F-EA42-D4CD-0F86A6525B6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41046" y="588765"/>
                  <a:ext cx="231840" cy="26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344448-A2BC-52A9-0CEC-5230A25F622F}"/>
                  </a:ext>
                </a:extLst>
              </p14:cNvPr>
              <p14:cNvContentPartPr/>
              <p14:nvPr/>
            </p14:nvContentPartPr>
            <p14:xfrm>
              <a:off x="3614166" y="466365"/>
              <a:ext cx="212760" cy="11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344448-A2BC-52A9-0CEC-5230A25F622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05166" y="457725"/>
                <a:ext cx="2304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7D654D3-CAC1-3868-2F17-805C2081076C}"/>
                  </a:ext>
                </a:extLst>
              </p14:cNvPr>
              <p14:cNvContentPartPr/>
              <p14:nvPr/>
            </p14:nvContentPartPr>
            <p14:xfrm>
              <a:off x="3653766" y="583725"/>
              <a:ext cx="217440" cy="22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7D654D3-CAC1-3868-2F17-805C2081076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45126" y="575085"/>
                <a:ext cx="235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D7D45E2-3610-35D2-FE0B-6C808C0B39FF}"/>
                  </a:ext>
                </a:extLst>
              </p14:cNvPr>
              <p14:cNvContentPartPr/>
              <p14:nvPr/>
            </p14:nvContentPartPr>
            <p14:xfrm>
              <a:off x="4649166" y="572205"/>
              <a:ext cx="140400" cy="117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D7D45E2-3610-35D2-FE0B-6C808C0B39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40526" y="563205"/>
                <a:ext cx="158040" cy="13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DE080D9-20EE-4689-280E-1D1AF6545AE4}"/>
              </a:ext>
            </a:extLst>
          </p:cNvPr>
          <p:cNvGrpSpPr/>
          <p:nvPr/>
        </p:nvGrpSpPr>
        <p:grpSpPr>
          <a:xfrm>
            <a:off x="822366" y="1246485"/>
            <a:ext cx="462240" cy="612360"/>
            <a:chOff x="822366" y="1246485"/>
            <a:chExt cx="462240" cy="61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1592490-7655-901D-934E-438702576D79}"/>
                    </a:ext>
                  </a:extLst>
                </p14:cNvPr>
                <p14:cNvContentPartPr/>
                <p14:nvPr/>
              </p14:nvContentPartPr>
              <p14:xfrm>
                <a:off x="822366" y="1382205"/>
                <a:ext cx="400320" cy="268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1592490-7655-901D-934E-438702576D7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3726" y="1373565"/>
                  <a:ext cx="417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593DF39-5D31-2E46-7BA3-FAD1CCCD6EE2}"/>
                    </a:ext>
                  </a:extLst>
                </p14:cNvPr>
                <p14:cNvContentPartPr/>
                <p14:nvPr/>
              </p14:nvContentPartPr>
              <p14:xfrm>
                <a:off x="1141686" y="1642845"/>
                <a:ext cx="142920" cy="216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593DF39-5D31-2E46-7BA3-FAD1CCCD6E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3046" y="1633845"/>
                  <a:ext cx="160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2D924F-D7FC-AE2E-6806-97869B7C0ABC}"/>
                    </a:ext>
                  </a:extLst>
                </p14:cNvPr>
                <p14:cNvContentPartPr/>
                <p14:nvPr/>
              </p14:nvContentPartPr>
              <p14:xfrm>
                <a:off x="972486" y="1246485"/>
                <a:ext cx="50400" cy="52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2D924F-D7FC-AE2E-6806-97869B7C0A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3486" y="1237485"/>
                  <a:ext cx="68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F4A78C-611D-3B60-CBD8-682F1083E135}"/>
                    </a:ext>
                  </a:extLst>
                </p14:cNvPr>
                <p14:cNvContentPartPr/>
                <p14:nvPr/>
              </p14:nvContentPartPr>
              <p14:xfrm>
                <a:off x="1173006" y="1252965"/>
                <a:ext cx="29880" cy="54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F4A78C-611D-3B60-CBD8-682F1083E13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4006" y="1244325"/>
                  <a:ext cx="475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2A2D9E3-A6D9-1329-9BB7-7EEF58FB0405}"/>
              </a:ext>
            </a:extLst>
          </p:cNvPr>
          <p:cNvGrpSpPr/>
          <p:nvPr/>
        </p:nvGrpSpPr>
        <p:grpSpPr>
          <a:xfrm>
            <a:off x="1554966" y="1375365"/>
            <a:ext cx="230400" cy="282600"/>
            <a:chOff x="1554966" y="1375365"/>
            <a:chExt cx="23040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840ABD4-C002-21A3-AC51-A267112A1721}"/>
                    </a:ext>
                  </a:extLst>
                </p14:cNvPr>
                <p14:cNvContentPartPr/>
                <p14:nvPr/>
              </p14:nvContentPartPr>
              <p14:xfrm>
                <a:off x="1656486" y="1375365"/>
                <a:ext cx="12600" cy="28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840ABD4-C002-21A3-AC51-A267112A17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47486" y="1366365"/>
                  <a:ext cx="302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53757F-F9FA-C2C6-F77B-42A1BADB3063}"/>
                    </a:ext>
                  </a:extLst>
                </p14:cNvPr>
                <p14:cNvContentPartPr/>
                <p14:nvPr/>
              </p14:nvContentPartPr>
              <p14:xfrm>
                <a:off x="1554966" y="1519005"/>
                <a:ext cx="230400" cy="47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53757F-F9FA-C2C6-F77B-42A1BADB306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46326" y="1510365"/>
                  <a:ext cx="24804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DE9E77-B274-F9B2-BC2B-FB6F05DA093C}"/>
              </a:ext>
            </a:extLst>
          </p:cNvPr>
          <p:cNvGrpSpPr/>
          <p:nvPr/>
        </p:nvGrpSpPr>
        <p:grpSpPr>
          <a:xfrm>
            <a:off x="2033046" y="1229925"/>
            <a:ext cx="1062720" cy="624600"/>
            <a:chOff x="2033046" y="1229925"/>
            <a:chExt cx="106272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6683191-1502-990C-D8FC-8EF70DE85D37}"/>
                    </a:ext>
                  </a:extLst>
                </p14:cNvPr>
                <p14:cNvContentPartPr/>
                <p14:nvPr/>
              </p14:nvContentPartPr>
              <p14:xfrm>
                <a:off x="2033046" y="1464645"/>
                <a:ext cx="258120" cy="16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6683191-1502-990C-D8FC-8EF70DE85D3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24406" y="1455645"/>
                  <a:ext cx="275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FE2638-7E81-3714-1BD1-F043AB4AE36A}"/>
                    </a:ext>
                  </a:extLst>
                </p14:cNvPr>
                <p14:cNvContentPartPr/>
                <p14:nvPr/>
              </p14:nvContentPartPr>
              <p14:xfrm>
                <a:off x="2348046" y="1676325"/>
                <a:ext cx="127440" cy="8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FE2638-7E81-3714-1BD1-F043AB4AE3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39406" y="1667685"/>
                  <a:ext cx="145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0E280E-C5E4-DC01-5D17-9D699C566B60}"/>
                    </a:ext>
                  </a:extLst>
                </p14:cNvPr>
                <p14:cNvContentPartPr/>
                <p14:nvPr/>
              </p14:nvContentPartPr>
              <p14:xfrm>
                <a:off x="2388726" y="1229925"/>
                <a:ext cx="137880" cy="158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0E280E-C5E4-DC01-5D17-9D699C566B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80086" y="1220925"/>
                  <a:ext cx="155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3B0F2C-7554-F47D-17F3-6FA91AB6DB6C}"/>
                    </a:ext>
                  </a:extLst>
                </p14:cNvPr>
                <p14:cNvContentPartPr/>
                <p14:nvPr/>
              </p14:nvContentPartPr>
              <p14:xfrm>
                <a:off x="2703366" y="1428285"/>
                <a:ext cx="335520" cy="215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3B0F2C-7554-F47D-17F3-6FA91AB6DB6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94726" y="1419285"/>
                  <a:ext cx="3531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C6F931-A4DE-28A3-0D29-FB8B950BA733}"/>
                    </a:ext>
                  </a:extLst>
                </p14:cNvPr>
                <p14:cNvContentPartPr/>
                <p14:nvPr/>
              </p14:nvContentPartPr>
              <p14:xfrm>
                <a:off x="2992806" y="1652565"/>
                <a:ext cx="102960" cy="201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C6F931-A4DE-28A3-0D29-FB8B950BA7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83806" y="1643565"/>
                  <a:ext cx="12060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A896CEF-D509-0D39-4B0C-14B072077F07}"/>
                  </a:ext>
                </a:extLst>
              </p14:cNvPr>
              <p14:cNvContentPartPr/>
              <p14:nvPr/>
            </p14:nvContentPartPr>
            <p14:xfrm>
              <a:off x="3672126" y="1425045"/>
              <a:ext cx="181800" cy="13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A896CEF-D509-0D39-4B0C-14B072077F0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63126" y="1416405"/>
                <a:ext cx="1994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EA36B29-CDB5-380E-05A2-63B2A4C107EF}"/>
                  </a:ext>
                </a:extLst>
              </p14:cNvPr>
              <p14:cNvContentPartPr/>
              <p14:nvPr/>
            </p14:nvContentPartPr>
            <p14:xfrm>
              <a:off x="3695166" y="1555365"/>
              <a:ext cx="218520" cy="22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EA36B29-CDB5-380E-05A2-63B2A4C107E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86526" y="1546365"/>
                <a:ext cx="2361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1E5E3FFC-7479-0D6C-1CE1-7DE708A48234}"/>
              </a:ext>
            </a:extLst>
          </p:cNvPr>
          <p:cNvGrpSpPr/>
          <p:nvPr/>
        </p:nvGrpSpPr>
        <p:grpSpPr>
          <a:xfrm>
            <a:off x="4278726" y="1175565"/>
            <a:ext cx="1276560" cy="591480"/>
            <a:chOff x="4278726" y="1175565"/>
            <a:chExt cx="127656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5967C0E-D14F-40EB-87EB-85F0FB30721E}"/>
                    </a:ext>
                  </a:extLst>
                </p14:cNvPr>
                <p14:cNvContentPartPr/>
                <p14:nvPr/>
              </p14:nvContentPartPr>
              <p14:xfrm>
                <a:off x="4278726" y="1423245"/>
                <a:ext cx="330120" cy="19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5967C0E-D14F-40EB-87EB-85F0FB3072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70086" y="1414245"/>
                  <a:ext cx="34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4A1CB5-E504-AE41-BC72-0A440846604E}"/>
                    </a:ext>
                  </a:extLst>
                </p14:cNvPr>
                <p14:cNvContentPartPr/>
                <p14:nvPr/>
              </p14:nvContentPartPr>
              <p14:xfrm>
                <a:off x="4689126" y="1639245"/>
                <a:ext cx="145440" cy="126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4A1CB5-E504-AE41-BC72-0A44084660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80126" y="1630605"/>
                  <a:ext cx="163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7CD130-36C8-9532-3887-ABA446244020}"/>
                    </a:ext>
                  </a:extLst>
                </p14:cNvPr>
                <p14:cNvContentPartPr/>
                <p14:nvPr/>
              </p14:nvContentPartPr>
              <p14:xfrm>
                <a:off x="5070366" y="1327845"/>
                <a:ext cx="340920" cy="254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7CD130-36C8-9532-3887-ABA44624402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61366" y="1318845"/>
                  <a:ext cx="358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3884F9-435B-1B88-8B36-145D234EE7BA}"/>
                    </a:ext>
                  </a:extLst>
                </p14:cNvPr>
                <p14:cNvContentPartPr/>
                <p14:nvPr/>
              </p14:nvContentPartPr>
              <p14:xfrm>
                <a:off x="5382486" y="1593525"/>
                <a:ext cx="112680" cy="173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3884F9-435B-1B88-8B36-145D234EE7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73486" y="1584885"/>
                  <a:ext cx="130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FA42F21-C10F-78B1-15C8-ADB9EA933A07}"/>
                    </a:ext>
                  </a:extLst>
                </p14:cNvPr>
                <p14:cNvContentPartPr/>
                <p14:nvPr/>
              </p14:nvContentPartPr>
              <p14:xfrm>
                <a:off x="5410926" y="1688205"/>
                <a:ext cx="126360" cy="2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FA42F21-C10F-78B1-15C8-ADB9EA933A0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402286" y="1679205"/>
                  <a:ext cx="144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B983F9-2EAE-F5C6-4E89-E0D9023B174B}"/>
                    </a:ext>
                  </a:extLst>
                </p14:cNvPr>
                <p14:cNvContentPartPr/>
                <p14:nvPr/>
              </p14:nvContentPartPr>
              <p14:xfrm>
                <a:off x="5419206" y="1597125"/>
                <a:ext cx="136080" cy="36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B983F9-2EAE-F5C6-4E89-E0D9023B17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410206" y="1588125"/>
                  <a:ext cx="153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2CB9549-8B05-3839-ECCB-32DB8D839718}"/>
                    </a:ext>
                  </a:extLst>
                </p14:cNvPr>
                <p14:cNvContentPartPr/>
                <p14:nvPr/>
              </p14:nvContentPartPr>
              <p14:xfrm>
                <a:off x="5104926" y="1175565"/>
                <a:ext cx="260640" cy="16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2CB9549-8B05-3839-ECCB-32DB8D83971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96286" y="1166565"/>
                  <a:ext cx="2782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D453F21-2BE1-DCCE-A55E-1BC79BA48669}"/>
              </a:ext>
            </a:extLst>
          </p:cNvPr>
          <p:cNvGrpSpPr/>
          <p:nvPr/>
        </p:nvGrpSpPr>
        <p:grpSpPr>
          <a:xfrm>
            <a:off x="4235886" y="115365"/>
            <a:ext cx="1168560" cy="677520"/>
            <a:chOff x="4235886" y="115365"/>
            <a:chExt cx="116856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69D610-15A5-377C-DCC8-6A725F228A02}"/>
                    </a:ext>
                  </a:extLst>
                </p14:cNvPr>
                <p14:cNvContentPartPr/>
                <p14:nvPr/>
              </p14:nvContentPartPr>
              <p14:xfrm>
                <a:off x="4235886" y="293925"/>
                <a:ext cx="325080" cy="221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69D610-15A5-377C-DCC8-6A725F228A0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26886" y="285285"/>
                  <a:ext cx="342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6E867DC-9631-4985-AEB7-EC641FEA23FE}"/>
                    </a:ext>
                  </a:extLst>
                </p14:cNvPr>
                <p14:cNvContentPartPr/>
                <p14:nvPr/>
              </p14:nvContentPartPr>
              <p14:xfrm>
                <a:off x="4928526" y="265845"/>
                <a:ext cx="365400" cy="283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6E867DC-9631-4985-AEB7-EC641FEA23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19886" y="257205"/>
                  <a:ext cx="383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633F8FA-55A3-66FB-554D-ADF26D6470AA}"/>
                    </a:ext>
                  </a:extLst>
                </p14:cNvPr>
                <p14:cNvContentPartPr/>
                <p14:nvPr/>
              </p14:nvContentPartPr>
              <p14:xfrm>
                <a:off x="5272326" y="567525"/>
                <a:ext cx="132120" cy="225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633F8FA-55A3-66FB-554D-ADF26D6470A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63686" y="558525"/>
                  <a:ext cx="149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7E66435-6160-FE26-E310-50BFD0CE8D9F}"/>
                    </a:ext>
                  </a:extLst>
                </p14:cNvPr>
                <p14:cNvContentPartPr/>
                <p14:nvPr/>
              </p14:nvContentPartPr>
              <p14:xfrm>
                <a:off x="4968486" y="115365"/>
                <a:ext cx="238680" cy="120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7E66435-6160-FE26-E310-50BFD0CE8D9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59846" y="106365"/>
                  <a:ext cx="256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A83329-35EE-08AC-5098-5A0504B5EF05}"/>
                    </a:ext>
                  </a:extLst>
                </p14:cNvPr>
                <p14:cNvContentPartPr/>
                <p14:nvPr/>
              </p14:nvContentPartPr>
              <p14:xfrm>
                <a:off x="4606326" y="155685"/>
                <a:ext cx="141480" cy="170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A83329-35EE-08AC-5098-5A0504B5EF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97326" y="147045"/>
                  <a:ext cx="1591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2C37D7-0F1C-6B1A-7B2E-0DB3B65EC133}"/>
                  </a:ext>
                </a:extLst>
              </p14:cNvPr>
              <p14:cNvContentPartPr/>
              <p14:nvPr/>
            </p14:nvContentPartPr>
            <p14:xfrm>
              <a:off x="4648446" y="1201125"/>
              <a:ext cx="146520" cy="185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2C37D7-0F1C-6B1A-7B2E-0DB3B65EC13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39806" y="1192485"/>
                <a:ext cx="164160" cy="20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71A23-B04E-083B-45DE-FD9979BE567F}"/>
              </a:ext>
            </a:extLst>
          </p:cNvPr>
          <p:cNvGrpSpPr/>
          <p:nvPr/>
        </p:nvGrpSpPr>
        <p:grpSpPr>
          <a:xfrm>
            <a:off x="6449166" y="69285"/>
            <a:ext cx="2077200" cy="528840"/>
            <a:chOff x="6449166" y="69285"/>
            <a:chExt cx="207720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1B2138-7E6B-DA8B-9545-5D817CD3A071}"/>
                    </a:ext>
                  </a:extLst>
                </p14:cNvPr>
                <p14:cNvContentPartPr/>
                <p14:nvPr/>
              </p14:nvContentPartPr>
              <p14:xfrm>
                <a:off x="6449166" y="150645"/>
                <a:ext cx="2077200" cy="447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1B2138-7E6B-DA8B-9545-5D817CD3A0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440526" y="142005"/>
                  <a:ext cx="2094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206F6F6-D0D9-E7A5-8A0A-B8868B043295}"/>
                    </a:ext>
                  </a:extLst>
                </p14:cNvPr>
                <p14:cNvContentPartPr/>
                <p14:nvPr/>
              </p14:nvContentPartPr>
              <p14:xfrm>
                <a:off x="6550686" y="69285"/>
                <a:ext cx="89640" cy="44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206F6F6-D0D9-E7A5-8A0A-B8868B0432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542046" y="60645"/>
                  <a:ext cx="1072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D0000C2-AB90-41A4-C34B-AD76BE73E642}"/>
              </a:ext>
            </a:extLst>
          </p:cNvPr>
          <p:cNvGrpSpPr/>
          <p:nvPr/>
        </p:nvGrpSpPr>
        <p:grpSpPr>
          <a:xfrm>
            <a:off x="8872326" y="97365"/>
            <a:ext cx="1355040" cy="550080"/>
            <a:chOff x="8872326" y="97365"/>
            <a:chExt cx="13550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AE13E8-8EC4-4B0C-CC9A-FBE2A243AD91}"/>
                    </a:ext>
                  </a:extLst>
                </p14:cNvPr>
                <p14:cNvContentPartPr/>
                <p14:nvPr/>
              </p14:nvContentPartPr>
              <p14:xfrm>
                <a:off x="8872326" y="97365"/>
                <a:ext cx="529920" cy="550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AE13E8-8EC4-4B0C-CC9A-FBE2A243AD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63686" y="88365"/>
                  <a:ext cx="54756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B5DDB9-7385-6D3A-B5D2-9A977AEB57DC}"/>
                    </a:ext>
                  </a:extLst>
                </p14:cNvPr>
                <p14:cNvContentPartPr/>
                <p14:nvPr/>
              </p14:nvContentPartPr>
              <p14:xfrm>
                <a:off x="9448686" y="384285"/>
                <a:ext cx="32040" cy="46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B5DDB9-7385-6D3A-B5D2-9A977AEB57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39686" y="375285"/>
                  <a:ext cx="4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DA40FF-9186-84C6-F934-98F7F6B78675}"/>
                    </a:ext>
                  </a:extLst>
                </p14:cNvPr>
                <p14:cNvContentPartPr/>
                <p14:nvPr/>
              </p14:nvContentPartPr>
              <p14:xfrm>
                <a:off x="9109566" y="259725"/>
                <a:ext cx="4680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DA40FF-9186-84C6-F934-98F7F6B7867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100926" y="250725"/>
                  <a:ext cx="6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6C44EB9-123E-26BB-DB2D-5B4D653C7233}"/>
                    </a:ext>
                  </a:extLst>
                </p14:cNvPr>
                <p14:cNvContentPartPr/>
                <p14:nvPr/>
              </p14:nvContentPartPr>
              <p14:xfrm>
                <a:off x="9746766" y="305085"/>
                <a:ext cx="183240" cy="10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6C44EB9-123E-26BB-DB2D-5B4D653C723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38126" y="296085"/>
                  <a:ext cx="200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ED09D23-B82E-C83F-1DC7-9319F337306A}"/>
                    </a:ext>
                  </a:extLst>
                </p14:cNvPr>
                <p14:cNvContentPartPr/>
                <p14:nvPr/>
              </p14:nvContentPartPr>
              <p14:xfrm>
                <a:off x="10005606" y="327765"/>
                <a:ext cx="134280" cy="24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ED09D23-B82E-C83F-1DC7-9319F337306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96966" y="318765"/>
                  <a:ext cx="151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D98DB4-DD6E-E93B-3FE1-86FAF2699905}"/>
                    </a:ext>
                  </a:extLst>
                </p14:cNvPr>
                <p14:cNvContentPartPr/>
                <p14:nvPr/>
              </p14:nvContentPartPr>
              <p14:xfrm>
                <a:off x="10160406" y="483645"/>
                <a:ext cx="66960" cy="48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D98DB4-DD6E-E93B-3FE1-86FAF26999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151766" y="475005"/>
                  <a:ext cx="8460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F3A4E75-1974-7603-8AC1-F280DE6D6100}"/>
              </a:ext>
            </a:extLst>
          </p:cNvPr>
          <p:cNvGrpSpPr/>
          <p:nvPr/>
        </p:nvGrpSpPr>
        <p:grpSpPr>
          <a:xfrm>
            <a:off x="6601086" y="767325"/>
            <a:ext cx="3047400" cy="571320"/>
            <a:chOff x="6601086" y="767325"/>
            <a:chExt cx="304740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FD0505-9333-43F5-A5DE-CBE3BB2BFD84}"/>
                    </a:ext>
                  </a:extLst>
                </p14:cNvPr>
                <p14:cNvContentPartPr/>
                <p14:nvPr/>
              </p14:nvContentPartPr>
              <p14:xfrm>
                <a:off x="6601086" y="767325"/>
                <a:ext cx="735120" cy="356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FD0505-9333-43F5-A5DE-CBE3BB2BFD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92446" y="758325"/>
                  <a:ext cx="7527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E58289-48D1-2EDC-BA3D-5F85A08C40E1}"/>
                    </a:ext>
                  </a:extLst>
                </p14:cNvPr>
                <p14:cNvContentPartPr/>
                <p14:nvPr/>
              </p14:nvContentPartPr>
              <p14:xfrm>
                <a:off x="7487406" y="983685"/>
                <a:ext cx="168120" cy="23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E58289-48D1-2EDC-BA3D-5F85A08C40E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78766" y="974685"/>
                  <a:ext cx="185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04A9B56-1CA5-CF40-3D73-609B7533FCDB}"/>
                    </a:ext>
                  </a:extLst>
                </p14:cNvPr>
                <p14:cNvContentPartPr/>
                <p14:nvPr/>
              </p14:nvContentPartPr>
              <p14:xfrm>
                <a:off x="7502886" y="1063965"/>
                <a:ext cx="174600" cy="2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04A9B56-1CA5-CF40-3D73-609B7533FC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493886" y="1054965"/>
                  <a:ext cx="192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26A33C0-1624-8DAC-A47F-99F6B3901ED9}"/>
                    </a:ext>
                  </a:extLst>
                </p14:cNvPr>
                <p14:cNvContentPartPr/>
                <p14:nvPr/>
              </p14:nvContentPartPr>
              <p14:xfrm>
                <a:off x="7890966" y="771645"/>
                <a:ext cx="1757520" cy="567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26A33C0-1624-8DAC-A47F-99F6B3901ED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82326" y="763005"/>
                  <a:ext cx="1775160" cy="58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1F4DEC6-DDA1-5C23-F4D5-167090F4772E}"/>
              </a:ext>
            </a:extLst>
          </p:cNvPr>
          <p:cNvGrpSpPr/>
          <p:nvPr/>
        </p:nvGrpSpPr>
        <p:grpSpPr>
          <a:xfrm>
            <a:off x="9027846" y="770925"/>
            <a:ext cx="2784960" cy="943560"/>
            <a:chOff x="9027846" y="770925"/>
            <a:chExt cx="2784960" cy="9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E846F8C-596B-3C2B-DCE2-AEBE8C626733}"/>
                    </a:ext>
                  </a:extLst>
                </p14:cNvPr>
                <p14:cNvContentPartPr/>
                <p14:nvPr/>
              </p14:nvContentPartPr>
              <p14:xfrm>
                <a:off x="9795366" y="770925"/>
                <a:ext cx="529920" cy="33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E846F8C-596B-3C2B-DCE2-AEBE8C6267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86366" y="761925"/>
                  <a:ext cx="54756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A0B4C23-1110-0D60-EC6A-2A889C4E9A3D}"/>
                    </a:ext>
                  </a:extLst>
                </p14:cNvPr>
                <p14:cNvContentPartPr/>
                <p14:nvPr/>
              </p14:nvContentPartPr>
              <p14:xfrm>
                <a:off x="9098766" y="1360605"/>
                <a:ext cx="51480" cy="179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A0B4C23-1110-0D60-EC6A-2A889C4E9A3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90126" y="1351965"/>
                  <a:ext cx="69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08CA59-413F-C908-F76B-FADCA84A6EF4}"/>
                    </a:ext>
                  </a:extLst>
                </p14:cNvPr>
                <p14:cNvContentPartPr/>
                <p14:nvPr/>
              </p14:nvContentPartPr>
              <p14:xfrm>
                <a:off x="9027846" y="1461765"/>
                <a:ext cx="223560" cy="12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08CA59-413F-C908-F76B-FADCA84A6EF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018846" y="1453125"/>
                  <a:ext cx="24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774B072-520D-4BCA-918F-245E5BCC18B1}"/>
                    </a:ext>
                  </a:extLst>
                </p14:cNvPr>
                <p14:cNvContentPartPr/>
                <p14:nvPr/>
              </p14:nvContentPartPr>
              <p14:xfrm>
                <a:off x="9383526" y="1198965"/>
                <a:ext cx="1666080" cy="515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774B072-520D-4BCA-918F-245E5BCC18B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74886" y="1190325"/>
                  <a:ext cx="168372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297FD49-7BDD-6878-A1FD-AC3869EB2848}"/>
                    </a:ext>
                  </a:extLst>
                </p14:cNvPr>
                <p14:cNvContentPartPr/>
                <p14:nvPr/>
              </p14:nvContentPartPr>
              <p14:xfrm>
                <a:off x="11191806" y="1209045"/>
                <a:ext cx="621000" cy="349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297FD49-7BDD-6878-A1FD-AC3869EB284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83166" y="1200045"/>
                  <a:ext cx="63864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E673A3-640B-F76E-9785-F411A94AF564}"/>
              </a:ext>
            </a:extLst>
          </p:cNvPr>
          <p:cNvGrpSpPr/>
          <p:nvPr/>
        </p:nvGrpSpPr>
        <p:grpSpPr>
          <a:xfrm>
            <a:off x="7798806" y="1336845"/>
            <a:ext cx="335520" cy="750960"/>
            <a:chOff x="7798806" y="1336845"/>
            <a:chExt cx="33552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EAAF45E-D66D-753C-3F15-9278C034FDFF}"/>
                    </a:ext>
                  </a:extLst>
                </p14:cNvPr>
                <p14:cNvContentPartPr/>
                <p14:nvPr/>
              </p14:nvContentPartPr>
              <p14:xfrm>
                <a:off x="7798806" y="1379685"/>
                <a:ext cx="272520" cy="70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EAAF45E-D66D-753C-3F15-9278C034FDF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9806" y="1370685"/>
                  <a:ext cx="29016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152F329-B5D8-4EDA-41F6-EEB582C6FF68}"/>
                    </a:ext>
                  </a:extLst>
                </p14:cNvPr>
                <p14:cNvContentPartPr/>
                <p14:nvPr/>
              </p14:nvContentPartPr>
              <p14:xfrm>
                <a:off x="7930206" y="1336845"/>
                <a:ext cx="204120" cy="21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152F329-B5D8-4EDA-41F6-EEB582C6FF6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21206" y="1328205"/>
                  <a:ext cx="22176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895EF8C-745B-ABC8-9D80-7F8276F4C9C7}"/>
              </a:ext>
            </a:extLst>
          </p:cNvPr>
          <p:cNvGrpSpPr/>
          <p:nvPr/>
        </p:nvGrpSpPr>
        <p:grpSpPr>
          <a:xfrm>
            <a:off x="7421886" y="1975485"/>
            <a:ext cx="1793520" cy="456480"/>
            <a:chOff x="7421886" y="1975485"/>
            <a:chExt cx="17935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EF5B0F-AB1E-E7E1-3D5C-9F8E00AE1C7C}"/>
                    </a:ext>
                  </a:extLst>
                </p14:cNvPr>
                <p14:cNvContentPartPr/>
                <p14:nvPr/>
              </p14:nvContentPartPr>
              <p14:xfrm>
                <a:off x="7421886" y="1975485"/>
                <a:ext cx="1793520" cy="456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EF5B0F-AB1E-E7E1-3D5C-9F8E00AE1C7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412886" y="1966485"/>
                  <a:ext cx="18111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464BD2B-2681-0D0C-BA78-16A39259DA32}"/>
                    </a:ext>
                  </a:extLst>
                </p14:cNvPr>
                <p14:cNvContentPartPr/>
                <p14:nvPr/>
              </p14:nvContentPartPr>
              <p14:xfrm>
                <a:off x="8706366" y="2167365"/>
                <a:ext cx="34560" cy="1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464BD2B-2681-0D0C-BA78-16A39259DA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697366" y="2158725"/>
                  <a:ext cx="52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2FDF302-826D-87EA-C9B0-BBDE879CA513}"/>
                    </a:ext>
                  </a:extLst>
                </p14:cNvPr>
                <p14:cNvContentPartPr/>
                <p14:nvPr/>
              </p14:nvContentPartPr>
              <p14:xfrm>
                <a:off x="8439246" y="2146485"/>
                <a:ext cx="335880" cy="62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2FDF302-826D-87EA-C9B0-BBDE879CA5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430606" y="2137845"/>
                  <a:ext cx="353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8000505-0926-D4BF-47B1-D2CB55A23FEF}"/>
                    </a:ext>
                  </a:extLst>
                </p14:cNvPr>
                <p14:cNvContentPartPr/>
                <p14:nvPr/>
              </p14:nvContentPartPr>
              <p14:xfrm>
                <a:off x="7978806" y="2116605"/>
                <a:ext cx="44280" cy="75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8000505-0926-D4BF-47B1-D2CB55A23F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69806" y="2107965"/>
                  <a:ext cx="619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73A7AE5-C914-0B67-544F-D97FF6C2F1DD}"/>
              </a:ext>
            </a:extLst>
          </p:cNvPr>
          <p:cNvGrpSpPr/>
          <p:nvPr/>
        </p:nvGrpSpPr>
        <p:grpSpPr>
          <a:xfrm>
            <a:off x="1049526" y="3227205"/>
            <a:ext cx="446400" cy="417240"/>
            <a:chOff x="1049526" y="3227205"/>
            <a:chExt cx="44640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A58CEC7-1B01-BA6A-88DF-01732E31026C}"/>
                    </a:ext>
                  </a:extLst>
                </p14:cNvPr>
                <p14:cNvContentPartPr/>
                <p14:nvPr/>
              </p14:nvContentPartPr>
              <p14:xfrm>
                <a:off x="1049526" y="3227205"/>
                <a:ext cx="335160" cy="258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A58CEC7-1B01-BA6A-88DF-01732E3102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526" y="3218205"/>
                  <a:ext cx="352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7945EA-6B6B-336F-CC4F-DFA60C09A766}"/>
                    </a:ext>
                  </a:extLst>
                </p14:cNvPr>
                <p14:cNvContentPartPr/>
                <p14:nvPr/>
              </p14:nvContentPartPr>
              <p14:xfrm>
                <a:off x="1319166" y="3490365"/>
                <a:ext cx="91440" cy="11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7945EA-6B6B-336F-CC4F-DFA60C09A76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10526" y="3481725"/>
                  <a:ext cx="109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C402905-2CF6-8F30-E165-D73215374C07}"/>
                    </a:ext>
                  </a:extLst>
                </p14:cNvPr>
                <p14:cNvContentPartPr/>
                <p14:nvPr/>
              </p14:nvContentPartPr>
              <p14:xfrm>
                <a:off x="1283166" y="3415485"/>
                <a:ext cx="212760" cy="22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C402905-2CF6-8F30-E165-D73215374C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74526" y="3406485"/>
                  <a:ext cx="2304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D6F21C-FFB0-2911-C9A8-82D3A241C63F}"/>
              </a:ext>
            </a:extLst>
          </p:cNvPr>
          <p:cNvGrpSpPr/>
          <p:nvPr/>
        </p:nvGrpSpPr>
        <p:grpSpPr>
          <a:xfrm>
            <a:off x="1800126" y="3289845"/>
            <a:ext cx="225720" cy="119880"/>
            <a:chOff x="1800126" y="3289845"/>
            <a:chExt cx="22572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605802-173D-D023-A097-6323CC890DBD}"/>
                    </a:ext>
                  </a:extLst>
                </p14:cNvPr>
                <p14:cNvContentPartPr/>
                <p14:nvPr/>
              </p14:nvContentPartPr>
              <p14:xfrm>
                <a:off x="1800126" y="3289845"/>
                <a:ext cx="222480" cy="1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605802-173D-D023-A097-6323CC890D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91486" y="3280845"/>
                  <a:ext cx="240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3E520E1-870A-F588-C0FF-EACB3FB2192C}"/>
                    </a:ext>
                  </a:extLst>
                </p14:cNvPr>
                <p14:cNvContentPartPr/>
                <p14:nvPr/>
              </p14:nvContentPartPr>
              <p14:xfrm>
                <a:off x="1819926" y="3398565"/>
                <a:ext cx="205920" cy="1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3E520E1-870A-F588-C0FF-EACB3FB219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10926" y="3389925"/>
                  <a:ext cx="22356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19DF42-1B58-ADA3-A0EA-07B5885E3453}"/>
              </a:ext>
            </a:extLst>
          </p:cNvPr>
          <p:cNvGrpSpPr/>
          <p:nvPr/>
        </p:nvGrpSpPr>
        <p:grpSpPr>
          <a:xfrm>
            <a:off x="2276046" y="3181125"/>
            <a:ext cx="475200" cy="406080"/>
            <a:chOff x="2276046" y="3181125"/>
            <a:chExt cx="4752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958C792-0081-F43F-9F8F-B0FCAFD773E4}"/>
                    </a:ext>
                  </a:extLst>
                </p14:cNvPr>
                <p14:cNvContentPartPr/>
                <p14:nvPr/>
              </p14:nvContentPartPr>
              <p14:xfrm>
                <a:off x="2276046" y="3181125"/>
                <a:ext cx="376560" cy="242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958C792-0081-F43F-9F8F-B0FCAFD773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267406" y="3172125"/>
                  <a:ext cx="394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2A99BE8-A013-082D-CBD3-9257F51E9897}"/>
                    </a:ext>
                  </a:extLst>
                </p14:cNvPr>
                <p14:cNvContentPartPr/>
                <p14:nvPr/>
              </p14:nvContentPartPr>
              <p14:xfrm>
                <a:off x="2638566" y="3388845"/>
                <a:ext cx="12240" cy="1558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2A99BE8-A013-082D-CBD3-9257F51E989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29926" y="3379845"/>
                  <a:ext cx="298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71A09C9-DE51-49E6-D9DB-E2F42B99F26A}"/>
                    </a:ext>
                  </a:extLst>
                </p14:cNvPr>
                <p14:cNvContentPartPr/>
                <p14:nvPr/>
              </p14:nvContentPartPr>
              <p14:xfrm>
                <a:off x="2551806" y="3571005"/>
                <a:ext cx="199440" cy="16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71A09C9-DE51-49E6-D9DB-E2F42B99F2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43166" y="3562005"/>
                  <a:ext cx="21708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A85E205-C280-5563-A6BF-4A3FE74174EB}"/>
              </a:ext>
            </a:extLst>
          </p:cNvPr>
          <p:cNvGrpSpPr/>
          <p:nvPr/>
        </p:nvGrpSpPr>
        <p:grpSpPr>
          <a:xfrm>
            <a:off x="2985966" y="2835525"/>
            <a:ext cx="658080" cy="572040"/>
            <a:chOff x="2985966" y="2835525"/>
            <a:chExt cx="65808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078EC90-AE02-2900-03D8-3AD8EA49F114}"/>
                    </a:ext>
                  </a:extLst>
                </p14:cNvPr>
                <p14:cNvContentPartPr/>
                <p14:nvPr/>
              </p14:nvContentPartPr>
              <p14:xfrm>
                <a:off x="2985966" y="3193365"/>
                <a:ext cx="197640" cy="2142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078EC90-AE02-2900-03D8-3AD8EA49F11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77326" y="3184725"/>
                  <a:ext cx="2152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C901E2D-0D49-CE75-1323-D6E03A995156}"/>
                    </a:ext>
                  </a:extLst>
                </p14:cNvPr>
                <p14:cNvContentPartPr/>
                <p14:nvPr/>
              </p14:nvContentPartPr>
              <p14:xfrm>
                <a:off x="3214206" y="2981685"/>
                <a:ext cx="106200" cy="108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C901E2D-0D49-CE75-1323-D6E03A99515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05206" y="2972685"/>
                  <a:ext cx="123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F26B32E-A71F-FCDC-6BFB-54C6A71B8B59}"/>
                    </a:ext>
                  </a:extLst>
                </p14:cNvPr>
                <p14:cNvContentPartPr/>
                <p14:nvPr/>
              </p14:nvContentPartPr>
              <p14:xfrm>
                <a:off x="3279726" y="2835525"/>
                <a:ext cx="21960" cy="11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F26B32E-A71F-FCDC-6BFB-54C6A71B8B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70726" y="2826885"/>
                  <a:ext cx="39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DA3CDB-EF55-8563-69EB-FC79526DEA7E}"/>
                    </a:ext>
                  </a:extLst>
                </p14:cNvPr>
                <p14:cNvContentPartPr/>
                <p14:nvPr/>
              </p14:nvContentPartPr>
              <p14:xfrm>
                <a:off x="3385926" y="2922285"/>
                <a:ext cx="258120" cy="202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DA3CDB-EF55-8563-69EB-FC79526DEA7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77286" y="2913285"/>
                  <a:ext cx="27576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C3BF139-1FF2-0E2F-D486-1D162A7D4086}"/>
              </a:ext>
            </a:extLst>
          </p:cNvPr>
          <p:cNvGrpSpPr/>
          <p:nvPr/>
        </p:nvGrpSpPr>
        <p:grpSpPr>
          <a:xfrm>
            <a:off x="3630366" y="2803845"/>
            <a:ext cx="412560" cy="447120"/>
            <a:chOff x="3630366" y="2803845"/>
            <a:chExt cx="41256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1BAB36D-9A6A-E3E0-603F-B826D9F9362B}"/>
                    </a:ext>
                  </a:extLst>
                </p14:cNvPr>
                <p14:cNvContentPartPr/>
                <p14:nvPr/>
              </p14:nvContentPartPr>
              <p14:xfrm>
                <a:off x="3630366" y="3136125"/>
                <a:ext cx="116640" cy="114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1BAB36D-9A6A-E3E0-603F-B826D9F9362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21726" y="3127125"/>
                  <a:ext cx="134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2E054A-8673-A630-709A-524A492F4D37}"/>
                    </a:ext>
                  </a:extLst>
                </p14:cNvPr>
                <p14:cNvContentPartPr/>
                <p14:nvPr/>
              </p14:nvContentPartPr>
              <p14:xfrm>
                <a:off x="3857886" y="2803845"/>
                <a:ext cx="151920" cy="334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2E054A-8673-A630-709A-524A492F4D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49246" y="2794845"/>
                  <a:ext cx="1695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20D3AA-F37C-155D-414E-842C4D86BA1E}"/>
                    </a:ext>
                  </a:extLst>
                </p14:cNvPr>
                <p14:cNvContentPartPr/>
                <p14:nvPr/>
              </p14:nvContentPartPr>
              <p14:xfrm>
                <a:off x="3795966" y="2840205"/>
                <a:ext cx="246960" cy="23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20D3AA-F37C-155D-414E-842C4D86BA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87326" y="2831205"/>
                  <a:ext cx="264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504E5BB-47C0-F9E6-83B1-F49E21296983}"/>
              </a:ext>
            </a:extLst>
          </p:cNvPr>
          <p:cNvGrpSpPr/>
          <p:nvPr/>
        </p:nvGrpSpPr>
        <p:grpSpPr>
          <a:xfrm>
            <a:off x="4606686" y="3161325"/>
            <a:ext cx="249480" cy="270360"/>
            <a:chOff x="4606686" y="3161325"/>
            <a:chExt cx="24948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73E773-0F82-2F0B-8E6C-804C8140237D}"/>
                    </a:ext>
                  </a:extLst>
                </p14:cNvPr>
                <p14:cNvContentPartPr/>
                <p14:nvPr/>
              </p14:nvContentPartPr>
              <p14:xfrm>
                <a:off x="4716126" y="3161325"/>
                <a:ext cx="28800" cy="270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73E773-0F82-2F0B-8E6C-804C814023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07126" y="3152325"/>
                  <a:ext cx="46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59148E-97B7-10A8-E846-A0E0AA9B6165}"/>
                    </a:ext>
                  </a:extLst>
                </p14:cNvPr>
                <p14:cNvContentPartPr/>
                <p14:nvPr/>
              </p14:nvContentPartPr>
              <p14:xfrm>
                <a:off x="4606686" y="3314685"/>
                <a:ext cx="249480" cy="29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59148E-97B7-10A8-E846-A0E0AA9B61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97686" y="3305685"/>
                  <a:ext cx="2671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9457B7-5AF1-79C9-5E37-A87237A709EE}"/>
              </a:ext>
            </a:extLst>
          </p:cNvPr>
          <p:cNvGrpSpPr/>
          <p:nvPr/>
        </p:nvGrpSpPr>
        <p:grpSpPr>
          <a:xfrm>
            <a:off x="5214366" y="3120285"/>
            <a:ext cx="490320" cy="494640"/>
            <a:chOff x="5214366" y="3120285"/>
            <a:chExt cx="49032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DF6820F-020E-91F8-8264-482310462CFA}"/>
                    </a:ext>
                  </a:extLst>
                </p14:cNvPr>
                <p14:cNvContentPartPr/>
                <p14:nvPr/>
              </p14:nvContentPartPr>
              <p14:xfrm>
                <a:off x="5214366" y="3120285"/>
                <a:ext cx="415440" cy="266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DF6820F-020E-91F8-8264-482310462CF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205726" y="3111285"/>
                  <a:ext cx="4330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AD59935-ACC4-E530-F4D6-67DC77D322A3}"/>
                    </a:ext>
                  </a:extLst>
                </p14:cNvPr>
                <p14:cNvContentPartPr/>
                <p14:nvPr/>
              </p14:nvContentPartPr>
              <p14:xfrm>
                <a:off x="5557806" y="3387405"/>
                <a:ext cx="146880" cy="227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AD59935-ACC4-E530-F4D6-67DC77D322A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48806" y="3378405"/>
                  <a:ext cx="16452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5F103B3-0AD3-BDE0-6E15-18EB287DBD9D}"/>
                  </a:ext>
                </a:extLst>
              </p14:cNvPr>
              <p14:cNvContentPartPr/>
              <p14:nvPr/>
            </p14:nvContentPartPr>
            <p14:xfrm>
              <a:off x="5285646" y="2901045"/>
              <a:ext cx="275040" cy="1177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5F103B3-0AD3-BDE0-6E15-18EB287DBD9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276646" y="2892405"/>
                <a:ext cx="2926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1287C3B-956C-AA96-0C58-5AEA95A6E860}"/>
              </a:ext>
            </a:extLst>
          </p:cNvPr>
          <p:cNvGrpSpPr/>
          <p:nvPr/>
        </p:nvGrpSpPr>
        <p:grpSpPr>
          <a:xfrm>
            <a:off x="1072566" y="4395765"/>
            <a:ext cx="532080" cy="513360"/>
            <a:chOff x="1072566" y="4395765"/>
            <a:chExt cx="53208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9946D3-BB6C-FEF9-4FA8-900CB960B9C5}"/>
                    </a:ext>
                  </a:extLst>
                </p14:cNvPr>
                <p14:cNvContentPartPr/>
                <p14:nvPr/>
              </p14:nvContentPartPr>
              <p14:xfrm>
                <a:off x="1072566" y="4395765"/>
                <a:ext cx="412920" cy="240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9946D3-BB6C-FEF9-4FA8-900CB960B9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3926" y="4387125"/>
                  <a:ext cx="4305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5F418ED-D058-5C04-D357-038C949BDEE0}"/>
                    </a:ext>
                  </a:extLst>
                </p14:cNvPr>
                <p14:cNvContentPartPr/>
                <p14:nvPr/>
              </p14:nvContentPartPr>
              <p14:xfrm>
                <a:off x="1386846" y="4696365"/>
                <a:ext cx="217800" cy="212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5F418ED-D058-5C04-D357-038C949BDE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378206" y="4687725"/>
                  <a:ext cx="2354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6CCB9B7-CAAC-228F-29BC-34E1C633E7B1}"/>
              </a:ext>
            </a:extLst>
          </p:cNvPr>
          <p:cNvGrpSpPr/>
          <p:nvPr/>
        </p:nvGrpSpPr>
        <p:grpSpPr>
          <a:xfrm>
            <a:off x="1870686" y="4546245"/>
            <a:ext cx="195480" cy="120960"/>
            <a:chOff x="1870686" y="4546245"/>
            <a:chExt cx="19548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CAE6F3-4244-4A4D-391E-DAC2FA58AEE3}"/>
                    </a:ext>
                  </a:extLst>
                </p14:cNvPr>
                <p14:cNvContentPartPr/>
                <p14:nvPr/>
              </p14:nvContentPartPr>
              <p14:xfrm>
                <a:off x="1870686" y="4546245"/>
                <a:ext cx="19548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CAE6F3-4244-4A4D-391E-DAC2FA58AEE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61686" y="4537605"/>
                  <a:ext cx="213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DE6799-8D1D-C6D6-C741-74ED0A2EEF06}"/>
                    </a:ext>
                  </a:extLst>
                </p14:cNvPr>
                <p14:cNvContentPartPr/>
                <p14:nvPr/>
              </p14:nvContentPartPr>
              <p14:xfrm>
                <a:off x="1890846" y="4647405"/>
                <a:ext cx="174600" cy="19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DE6799-8D1D-C6D6-C741-74ED0A2EEF0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882206" y="4638405"/>
                  <a:ext cx="1922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2ACEF79-4121-EBE3-25C6-FB2C8260353A}"/>
              </a:ext>
            </a:extLst>
          </p:cNvPr>
          <p:cNvGrpSpPr/>
          <p:nvPr/>
        </p:nvGrpSpPr>
        <p:grpSpPr>
          <a:xfrm>
            <a:off x="2326446" y="4154565"/>
            <a:ext cx="2147400" cy="709560"/>
            <a:chOff x="2326446" y="4154565"/>
            <a:chExt cx="214740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0FCD31-1EC8-D317-A542-F89248053066}"/>
                    </a:ext>
                  </a:extLst>
                </p14:cNvPr>
                <p14:cNvContentPartPr/>
                <p14:nvPr/>
              </p14:nvContentPartPr>
              <p14:xfrm>
                <a:off x="2395926" y="4438245"/>
                <a:ext cx="20160" cy="190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0FCD31-1EC8-D317-A542-F8924805306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386926" y="4429605"/>
                  <a:ext cx="37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5AF9EAE-0275-DBBC-3181-B5A75566E484}"/>
                    </a:ext>
                  </a:extLst>
                </p14:cNvPr>
                <p14:cNvContentPartPr/>
                <p14:nvPr/>
              </p14:nvContentPartPr>
              <p14:xfrm>
                <a:off x="2332926" y="4525365"/>
                <a:ext cx="195480" cy="35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5AF9EAE-0275-DBBC-3181-B5A75566E4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323926" y="4516725"/>
                  <a:ext cx="213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4B44E1F-9B85-72A6-CB9A-3F376BAB8779}"/>
                    </a:ext>
                  </a:extLst>
                </p14:cNvPr>
                <p14:cNvContentPartPr/>
                <p14:nvPr/>
              </p14:nvContentPartPr>
              <p14:xfrm>
                <a:off x="2326446" y="4729845"/>
                <a:ext cx="19044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4B44E1F-9B85-72A6-CB9A-3F376BAB87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17446" y="4720845"/>
                  <a:ext cx="20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E2FA7AA-9A62-6978-E70E-D42C4DA7C8D3}"/>
                    </a:ext>
                  </a:extLst>
                </p14:cNvPr>
                <p14:cNvContentPartPr/>
                <p14:nvPr/>
              </p14:nvContentPartPr>
              <p14:xfrm>
                <a:off x="2682846" y="4541925"/>
                <a:ext cx="130320" cy="176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E2FA7AA-9A62-6978-E70E-D42C4DA7C8D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674206" y="4532925"/>
                  <a:ext cx="147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0D0F4AA-981C-AB64-E398-8AD1A3752E72}"/>
                    </a:ext>
                  </a:extLst>
                </p14:cNvPr>
                <p14:cNvContentPartPr/>
                <p14:nvPr/>
              </p14:nvContentPartPr>
              <p14:xfrm>
                <a:off x="2685366" y="4377045"/>
                <a:ext cx="3636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0D0F4AA-981C-AB64-E398-8AD1A3752E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676726" y="4368405"/>
                  <a:ext cx="54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D0F5E58-6FCE-62C2-BD96-7858DA4241C7}"/>
                    </a:ext>
                  </a:extLst>
                </p14:cNvPr>
                <p14:cNvContentPartPr/>
                <p14:nvPr/>
              </p14:nvContentPartPr>
              <p14:xfrm>
                <a:off x="2972646" y="4465605"/>
                <a:ext cx="337680" cy="254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D0F5E58-6FCE-62C2-BD96-7858DA4241C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964006" y="4456965"/>
                  <a:ext cx="35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5438DFD-A138-8141-E839-E539A83830E9}"/>
                    </a:ext>
                  </a:extLst>
                </p14:cNvPr>
                <p14:cNvContentPartPr/>
                <p14:nvPr/>
              </p14:nvContentPartPr>
              <p14:xfrm>
                <a:off x="3189726" y="4695285"/>
                <a:ext cx="194040" cy="168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5438DFD-A138-8141-E839-E539A83830E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80726" y="4686285"/>
                  <a:ext cx="211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9C0033E-6756-BCF2-E253-10D869684B17}"/>
                    </a:ext>
                  </a:extLst>
                </p14:cNvPr>
                <p14:cNvContentPartPr/>
                <p14:nvPr/>
              </p14:nvContentPartPr>
              <p14:xfrm>
                <a:off x="3501126" y="4562805"/>
                <a:ext cx="201960" cy="16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9C0033E-6756-BCF2-E253-10D869684B1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492486" y="4554165"/>
                  <a:ext cx="21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8CCDE6D-5A30-62E8-50AC-AA6ABC66A021}"/>
                    </a:ext>
                  </a:extLst>
                </p14:cNvPr>
                <p14:cNvContentPartPr/>
                <p14:nvPr/>
              </p14:nvContentPartPr>
              <p14:xfrm>
                <a:off x="3645846" y="4353285"/>
                <a:ext cx="103320" cy="113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8CCDE6D-5A30-62E8-50AC-AA6ABC66A0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36846" y="4344645"/>
                  <a:ext cx="120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3079C02-DF8E-F8E7-CF90-1288BB84864C}"/>
                    </a:ext>
                  </a:extLst>
                </p14:cNvPr>
                <p14:cNvContentPartPr/>
                <p14:nvPr/>
              </p14:nvContentPartPr>
              <p14:xfrm>
                <a:off x="3717126" y="4222245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3079C02-DF8E-F8E7-CF90-1288BB84864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708126" y="421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021AE1D-58C3-FCA5-2D11-D0410BA530E5}"/>
                    </a:ext>
                  </a:extLst>
                </p14:cNvPr>
                <p14:cNvContentPartPr/>
                <p14:nvPr/>
              </p14:nvContentPartPr>
              <p14:xfrm>
                <a:off x="3842766" y="4270485"/>
                <a:ext cx="245160" cy="153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021AE1D-58C3-FCA5-2D11-D0410BA530E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33766" y="4261485"/>
                  <a:ext cx="262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CD15BEC-4A6D-273D-2909-3213E0775DD5}"/>
                    </a:ext>
                  </a:extLst>
                </p14:cNvPr>
                <p14:cNvContentPartPr/>
                <p14:nvPr/>
              </p14:nvContentPartPr>
              <p14:xfrm>
                <a:off x="4103406" y="4449045"/>
                <a:ext cx="119880" cy="65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CD15BEC-4A6D-273D-2909-3213E0775D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94406" y="4440405"/>
                  <a:ext cx="137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E1169F3-F5A9-6277-FD0C-75FE76AB85FA}"/>
                    </a:ext>
                  </a:extLst>
                </p14:cNvPr>
                <p14:cNvContentPartPr/>
                <p14:nvPr/>
              </p14:nvContentPartPr>
              <p14:xfrm>
                <a:off x="4315086" y="4154565"/>
                <a:ext cx="141480" cy="282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E1169F3-F5A9-6277-FD0C-75FE76AB85F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06446" y="4145925"/>
                  <a:ext cx="159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3BEA19-0092-848D-C58B-FDD4D56A40F8}"/>
                    </a:ext>
                  </a:extLst>
                </p14:cNvPr>
                <p14:cNvContentPartPr/>
                <p14:nvPr/>
              </p14:nvContentPartPr>
              <p14:xfrm>
                <a:off x="4225806" y="4231605"/>
                <a:ext cx="248040" cy="23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3BEA19-0092-848D-C58B-FDD4D56A40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16806" y="4222965"/>
                  <a:ext cx="2656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4347326-20AF-B692-18ED-E4866AAFF196}"/>
              </a:ext>
            </a:extLst>
          </p:cNvPr>
          <p:cNvGrpSpPr/>
          <p:nvPr/>
        </p:nvGrpSpPr>
        <p:grpSpPr>
          <a:xfrm>
            <a:off x="4723686" y="4446165"/>
            <a:ext cx="339120" cy="247320"/>
            <a:chOff x="4723686" y="4446165"/>
            <a:chExt cx="3391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335C16-FFD3-7E9A-34EF-A4DDFA33FBF1}"/>
                    </a:ext>
                  </a:extLst>
                </p14:cNvPr>
                <p14:cNvContentPartPr/>
                <p14:nvPr/>
              </p14:nvContentPartPr>
              <p14:xfrm>
                <a:off x="4846086" y="4446165"/>
                <a:ext cx="8640" cy="247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335C16-FFD3-7E9A-34EF-A4DDFA33FB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37086" y="4437525"/>
                  <a:ext cx="26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E3742C2-7090-1C2F-B184-FE8545DBA133}"/>
                    </a:ext>
                  </a:extLst>
                </p14:cNvPr>
                <p14:cNvContentPartPr/>
                <p14:nvPr/>
              </p14:nvContentPartPr>
              <p14:xfrm>
                <a:off x="4723686" y="4582605"/>
                <a:ext cx="339120" cy="46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E3742C2-7090-1C2F-B184-FE8545DBA13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715046" y="4573605"/>
                  <a:ext cx="3567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F713AE2-0DD6-262D-7A3C-277CCA9B452D}"/>
              </a:ext>
            </a:extLst>
          </p:cNvPr>
          <p:cNvGrpSpPr/>
          <p:nvPr/>
        </p:nvGrpSpPr>
        <p:grpSpPr>
          <a:xfrm>
            <a:off x="5305806" y="4256085"/>
            <a:ext cx="556200" cy="604080"/>
            <a:chOff x="5305806" y="4256085"/>
            <a:chExt cx="55620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522E435-93F7-8844-39E4-44B53552D0C2}"/>
                    </a:ext>
                  </a:extLst>
                </p14:cNvPr>
                <p14:cNvContentPartPr/>
                <p14:nvPr/>
              </p14:nvContentPartPr>
              <p14:xfrm>
                <a:off x="5305806" y="4432485"/>
                <a:ext cx="443160" cy="258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522E435-93F7-8844-39E4-44B53552D0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297166" y="4423845"/>
                  <a:ext cx="460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CB5D518-54A1-BAB3-AA81-BDF2A0B69EE6}"/>
                    </a:ext>
                  </a:extLst>
                </p14:cNvPr>
                <p14:cNvContentPartPr/>
                <p14:nvPr/>
              </p14:nvContentPartPr>
              <p14:xfrm>
                <a:off x="5653206" y="4669725"/>
                <a:ext cx="135360" cy="19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CB5D518-54A1-BAB3-AA81-BDF2A0B69EE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44566" y="4661085"/>
                  <a:ext cx="153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135773-4EA2-D42B-6369-06CE276F08A9}"/>
                    </a:ext>
                  </a:extLst>
                </p14:cNvPr>
                <p14:cNvContentPartPr/>
                <p14:nvPr/>
              </p14:nvContentPartPr>
              <p14:xfrm>
                <a:off x="5693166" y="4760085"/>
                <a:ext cx="118800" cy="1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135773-4EA2-D42B-6369-06CE276F08A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84526" y="4751445"/>
                  <a:ext cx="136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D3344B-900F-C353-1F0F-6FF7DBA1E9ED}"/>
                    </a:ext>
                  </a:extLst>
                </p14:cNvPr>
                <p14:cNvContentPartPr/>
                <p14:nvPr/>
              </p14:nvContentPartPr>
              <p14:xfrm>
                <a:off x="5660766" y="4656045"/>
                <a:ext cx="201240" cy="28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D3344B-900F-C353-1F0F-6FF7DBA1E9E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51766" y="4647045"/>
                  <a:ext cx="218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F7BF23-06B0-94D2-CF09-4DBCD1274DE5}"/>
                    </a:ext>
                  </a:extLst>
                </p14:cNvPr>
                <p14:cNvContentPartPr/>
                <p14:nvPr/>
              </p14:nvContentPartPr>
              <p14:xfrm>
                <a:off x="5332806" y="4256085"/>
                <a:ext cx="338040" cy="116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F7BF23-06B0-94D2-CF09-4DBCD1274D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23806" y="4247085"/>
                  <a:ext cx="35568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155EB978-CC7D-69C4-B422-0ECAC83DA35E}"/>
                  </a:ext>
                </a:extLst>
              </p14:cNvPr>
              <p14:cNvContentPartPr/>
              <p14:nvPr/>
            </p14:nvContentPartPr>
            <p14:xfrm>
              <a:off x="3241926" y="2133885"/>
              <a:ext cx="3971160" cy="621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155EB978-CC7D-69C4-B422-0ECAC83DA35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232926" y="2124885"/>
                <a:ext cx="3988800" cy="63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96B0B17-BF7F-32B1-92D8-F6122062F10D}"/>
              </a:ext>
            </a:extLst>
          </p:cNvPr>
          <p:cNvGrpSpPr/>
          <p:nvPr/>
        </p:nvGrpSpPr>
        <p:grpSpPr>
          <a:xfrm>
            <a:off x="5721966" y="1801965"/>
            <a:ext cx="4945680" cy="2395800"/>
            <a:chOff x="5721966" y="1801965"/>
            <a:chExt cx="4945680" cy="23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6E1599-417A-A8E7-6DF0-B8FA23227744}"/>
                    </a:ext>
                  </a:extLst>
                </p14:cNvPr>
                <p14:cNvContentPartPr/>
                <p14:nvPr/>
              </p14:nvContentPartPr>
              <p14:xfrm>
                <a:off x="5723766" y="1801965"/>
                <a:ext cx="4943880" cy="2395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6E1599-417A-A8E7-6DF0-B8FA2322774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14766" y="1793325"/>
                  <a:ext cx="4961520" cy="24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ADC988-8E1F-2EA3-69C5-BBB6FE7FE107}"/>
                    </a:ext>
                  </a:extLst>
                </p14:cNvPr>
                <p14:cNvContentPartPr/>
                <p14:nvPr/>
              </p14:nvContentPartPr>
              <p14:xfrm>
                <a:off x="5721966" y="3489645"/>
                <a:ext cx="228600" cy="180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ADC988-8E1F-2EA3-69C5-BBB6FE7FE10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713326" y="3480645"/>
                  <a:ext cx="246240" cy="19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A13E5B1C-BB1F-028C-1D4A-AED76C5A31D3}"/>
                  </a:ext>
                </a:extLst>
              </p14:cNvPr>
              <p14:cNvContentPartPr/>
              <p14:nvPr/>
            </p14:nvContentPartPr>
            <p14:xfrm>
              <a:off x="8115606" y="4966005"/>
              <a:ext cx="818280" cy="554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A13E5B1C-BB1F-028C-1D4A-AED76C5A31D3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106606" y="4957005"/>
                <a:ext cx="83592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DAA6AA1-CD81-E084-0C68-827605A58BD2}"/>
              </a:ext>
            </a:extLst>
          </p:cNvPr>
          <p:cNvGrpSpPr/>
          <p:nvPr/>
        </p:nvGrpSpPr>
        <p:grpSpPr>
          <a:xfrm>
            <a:off x="180486" y="4911645"/>
            <a:ext cx="7695000" cy="1373400"/>
            <a:chOff x="180486" y="4911645"/>
            <a:chExt cx="7695000" cy="137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7753CD8-8D48-477A-2C2E-8112363BDF40}"/>
                    </a:ext>
                  </a:extLst>
                </p14:cNvPr>
                <p14:cNvContentPartPr/>
                <p14:nvPr/>
              </p14:nvContentPartPr>
              <p14:xfrm>
                <a:off x="3344886" y="5383965"/>
                <a:ext cx="310680" cy="370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7753CD8-8D48-477A-2C2E-8112363BDF4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35886" y="5375325"/>
                  <a:ext cx="32832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E425C98-709F-A594-9650-DD51AC00EFE0}"/>
                    </a:ext>
                  </a:extLst>
                </p14:cNvPr>
                <p14:cNvContentPartPr/>
                <p14:nvPr/>
              </p14:nvContentPartPr>
              <p14:xfrm>
                <a:off x="3756366" y="5430765"/>
                <a:ext cx="129960" cy="36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E425C98-709F-A594-9650-DD51AC00EFE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47366" y="5421765"/>
                  <a:ext cx="147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6C07CBC-E803-3106-5696-56ED8DC1990C}"/>
                    </a:ext>
                  </a:extLst>
                </p14:cNvPr>
                <p14:cNvContentPartPr/>
                <p14:nvPr/>
              </p14:nvContentPartPr>
              <p14:xfrm>
                <a:off x="5358006" y="5427885"/>
                <a:ext cx="343440" cy="169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6C07CBC-E803-3106-5696-56ED8DC1990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49366" y="5418885"/>
                  <a:ext cx="361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02ACCFE-8203-651B-3BB0-E19C22E9F98F}"/>
                    </a:ext>
                  </a:extLst>
                </p14:cNvPr>
                <p14:cNvContentPartPr/>
                <p14:nvPr/>
              </p14:nvContentPartPr>
              <p14:xfrm>
                <a:off x="5472846" y="5331405"/>
                <a:ext cx="46080" cy="33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02ACCFE-8203-651B-3BB0-E19C22E9F98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63846" y="5322405"/>
                  <a:ext cx="63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D83E96B-8636-23DA-D749-B3F6597D8148}"/>
                    </a:ext>
                  </a:extLst>
                </p14:cNvPr>
                <p14:cNvContentPartPr/>
                <p14:nvPr/>
              </p14:nvContentPartPr>
              <p14:xfrm>
                <a:off x="6007806" y="5288565"/>
                <a:ext cx="137160" cy="300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D83E96B-8636-23DA-D749-B3F6597D81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99166" y="5279565"/>
                  <a:ext cx="1548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C3035A8-662C-C594-2C8F-B8348D7077BF}"/>
                    </a:ext>
                  </a:extLst>
                </p14:cNvPr>
                <p14:cNvContentPartPr/>
                <p14:nvPr/>
              </p14:nvContentPartPr>
              <p14:xfrm>
                <a:off x="6189966" y="5329245"/>
                <a:ext cx="209880" cy="2260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C3035A8-662C-C594-2C8F-B8348D7077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80966" y="5320245"/>
                  <a:ext cx="227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80A2467-020D-A1F7-3F1A-4ED0889B08EA}"/>
                    </a:ext>
                  </a:extLst>
                </p14:cNvPr>
                <p14:cNvContentPartPr/>
                <p14:nvPr/>
              </p14:nvContentPartPr>
              <p14:xfrm>
                <a:off x="6427566" y="5208285"/>
                <a:ext cx="118080" cy="92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80A2467-020D-A1F7-3F1A-4ED0889B08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18566" y="5199285"/>
                  <a:ext cx="135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54C8650-3991-31C9-3719-AFE54CFEE07B}"/>
                    </a:ext>
                  </a:extLst>
                </p14:cNvPr>
                <p14:cNvContentPartPr/>
                <p14:nvPr/>
              </p14:nvContentPartPr>
              <p14:xfrm>
                <a:off x="6765966" y="5131965"/>
                <a:ext cx="562320" cy="365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54C8650-3991-31C9-3719-AFE54CFEE07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56966" y="5123325"/>
                  <a:ext cx="579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77252B-C767-8011-60C5-5E97EE81C192}"/>
                    </a:ext>
                  </a:extLst>
                </p14:cNvPr>
                <p14:cNvContentPartPr/>
                <p14:nvPr/>
              </p14:nvContentPartPr>
              <p14:xfrm>
                <a:off x="7170606" y="5221245"/>
                <a:ext cx="277920" cy="12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77252B-C767-8011-60C5-5E97EE81C1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61606" y="5212605"/>
                  <a:ext cx="29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0335789-B4FA-B0D4-8675-B7760E050794}"/>
                    </a:ext>
                  </a:extLst>
                </p14:cNvPr>
                <p14:cNvContentPartPr/>
                <p14:nvPr/>
              </p14:nvContentPartPr>
              <p14:xfrm>
                <a:off x="7571646" y="5108205"/>
                <a:ext cx="303840" cy="419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0335789-B4FA-B0D4-8675-B7760E0507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563006" y="5099565"/>
                  <a:ext cx="3214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516D981-3364-D033-8F2C-F93D9DFEC7BB}"/>
                    </a:ext>
                  </a:extLst>
                </p14:cNvPr>
                <p14:cNvContentPartPr/>
                <p14:nvPr/>
              </p14:nvContentPartPr>
              <p14:xfrm>
                <a:off x="3489966" y="5655405"/>
                <a:ext cx="812880" cy="406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516D981-3364-D033-8F2C-F93D9DFEC7B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481326" y="5646765"/>
                  <a:ext cx="8305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24BAC6-A3F0-2340-2D0F-8C6CF6E29FCF}"/>
                    </a:ext>
                  </a:extLst>
                </p14:cNvPr>
                <p14:cNvContentPartPr/>
                <p14:nvPr/>
              </p14:nvContentPartPr>
              <p14:xfrm>
                <a:off x="3904326" y="5803725"/>
                <a:ext cx="238320" cy="53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24BAC6-A3F0-2340-2D0F-8C6CF6E29FC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95326" y="5794725"/>
                  <a:ext cx="255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04F29EB-A9C2-E79A-213B-329FD1BFF00B}"/>
                    </a:ext>
                  </a:extLst>
                </p14:cNvPr>
                <p14:cNvContentPartPr/>
                <p14:nvPr/>
              </p14:nvContentPartPr>
              <p14:xfrm>
                <a:off x="3802806" y="5789325"/>
                <a:ext cx="63360" cy="3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04F29EB-A9C2-E79A-213B-329FD1BFF00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793806" y="5780325"/>
                  <a:ext cx="81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374CB6-9239-0B6E-2C6C-55B547063010}"/>
                    </a:ext>
                  </a:extLst>
                </p14:cNvPr>
                <p14:cNvContentPartPr/>
                <p14:nvPr/>
              </p14:nvContentPartPr>
              <p14:xfrm>
                <a:off x="4491126" y="5859885"/>
                <a:ext cx="266400" cy="169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374CB6-9239-0B6E-2C6C-55B5470630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82486" y="5851245"/>
                  <a:ext cx="284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6B5AA3E-5A57-7123-0B9A-7E53F4BE4056}"/>
                    </a:ext>
                  </a:extLst>
                </p14:cNvPr>
                <p14:cNvContentPartPr/>
                <p14:nvPr/>
              </p14:nvContentPartPr>
              <p14:xfrm>
                <a:off x="4557366" y="5882565"/>
                <a:ext cx="227520" cy="181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6B5AA3E-5A57-7123-0B9A-7E53F4BE405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48366" y="5873925"/>
                  <a:ext cx="245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26E1EC-6509-C835-AABC-96677FC5E5E8}"/>
                    </a:ext>
                  </a:extLst>
                </p14:cNvPr>
                <p14:cNvContentPartPr/>
                <p14:nvPr/>
              </p14:nvContentPartPr>
              <p14:xfrm>
                <a:off x="4847526" y="5934045"/>
                <a:ext cx="169920" cy="16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26E1EC-6509-C835-AABC-96677FC5E5E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38526" y="5925405"/>
                  <a:ext cx="187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A4B680B-D85A-A634-6905-36D22F71FAC0}"/>
                    </a:ext>
                  </a:extLst>
                </p14:cNvPr>
                <p14:cNvContentPartPr/>
                <p14:nvPr/>
              </p14:nvContentPartPr>
              <p14:xfrm>
                <a:off x="3981726" y="5169045"/>
                <a:ext cx="1219680" cy="378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A4B680B-D85A-A634-6905-36D22F71FAC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73086" y="5160045"/>
                  <a:ext cx="1237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16D28C5-5CA3-E0D7-B155-FFF981676225}"/>
                    </a:ext>
                  </a:extLst>
                </p14:cNvPr>
                <p14:cNvContentPartPr/>
                <p14:nvPr/>
              </p14:nvContentPartPr>
              <p14:xfrm>
                <a:off x="5012766" y="5331405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16D28C5-5CA3-E0D7-B155-FFF98167622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04126" y="532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EA0FCD2-2750-E0B9-D49D-BBACABDC7304}"/>
                    </a:ext>
                  </a:extLst>
                </p14:cNvPr>
                <p14:cNvContentPartPr/>
                <p14:nvPr/>
              </p14:nvContentPartPr>
              <p14:xfrm>
                <a:off x="4793526" y="5310885"/>
                <a:ext cx="208440" cy="280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EA0FCD2-2750-E0B9-D49D-BBACABDC730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784886" y="5302245"/>
                  <a:ext cx="226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0B0DCC8-0405-1979-581D-1D3F20942C14}"/>
                    </a:ext>
                  </a:extLst>
                </p14:cNvPr>
                <p14:cNvContentPartPr/>
                <p14:nvPr/>
              </p14:nvContentPartPr>
              <p14:xfrm>
                <a:off x="4373046" y="5272725"/>
                <a:ext cx="83880" cy="33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0B0DCC8-0405-1979-581D-1D3F20942C1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64046" y="5263725"/>
                  <a:ext cx="10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3133147-B0AF-7D06-4690-1FE13113CC11}"/>
                    </a:ext>
                  </a:extLst>
                </p14:cNvPr>
                <p14:cNvContentPartPr/>
                <p14:nvPr/>
              </p14:nvContentPartPr>
              <p14:xfrm>
                <a:off x="5116086" y="5662965"/>
                <a:ext cx="1839960" cy="425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3133147-B0AF-7D06-4690-1FE13113CC1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07086" y="5653965"/>
                  <a:ext cx="185760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C29CAAC-7958-9A25-592B-199B880211D5}"/>
                    </a:ext>
                  </a:extLst>
                </p14:cNvPr>
                <p14:cNvContentPartPr/>
                <p14:nvPr/>
              </p14:nvContentPartPr>
              <p14:xfrm>
                <a:off x="6537726" y="5848005"/>
                <a:ext cx="37440" cy="9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C29CAAC-7958-9A25-592B-199B880211D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29086" y="5839005"/>
                  <a:ext cx="55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7D504B3-A21D-1821-406E-57D7AA675C9B}"/>
                    </a:ext>
                  </a:extLst>
                </p14:cNvPr>
                <p14:cNvContentPartPr/>
                <p14:nvPr/>
              </p14:nvContentPartPr>
              <p14:xfrm>
                <a:off x="6221646" y="5835765"/>
                <a:ext cx="293400" cy="388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7D504B3-A21D-1821-406E-57D7AA675C9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12646" y="5826765"/>
                  <a:ext cx="31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C1E9FB-8621-7FF3-772E-C044630D0EF4}"/>
                    </a:ext>
                  </a:extLst>
                </p14:cNvPr>
                <p14:cNvContentPartPr/>
                <p14:nvPr/>
              </p14:nvContentPartPr>
              <p14:xfrm>
                <a:off x="5682366" y="5814525"/>
                <a:ext cx="360" cy="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C1E9FB-8621-7FF3-772E-C044630D0EF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73726" y="58058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C8A815-E14E-6840-81CD-FD63EDEFECB0}"/>
                    </a:ext>
                  </a:extLst>
                </p14:cNvPr>
                <p14:cNvContentPartPr/>
                <p14:nvPr/>
              </p14:nvContentPartPr>
              <p14:xfrm>
                <a:off x="2828286" y="5374245"/>
                <a:ext cx="238680" cy="10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C8A815-E14E-6840-81CD-FD63EDEFECB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19646" y="5365245"/>
                  <a:ext cx="256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7F1035-3465-EEFB-58CA-CCD1988A154A}"/>
                    </a:ext>
                  </a:extLst>
                </p14:cNvPr>
                <p14:cNvContentPartPr/>
                <p14:nvPr/>
              </p14:nvContentPartPr>
              <p14:xfrm>
                <a:off x="2727486" y="5072925"/>
                <a:ext cx="257040" cy="39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7F1035-3465-EEFB-58CA-CCD1988A15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718486" y="5064285"/>
                  <a:ext cx="2746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C6A814-0CC9-37E9-E61F-42AD6C87E153}"/>
                    </a:ext>
                  </a:extLst>
                </p14:cNvPr>
                <p14:cNvContentPartPr/>
                <p14:nvPr/>
              </p14:nvContentPartPr>
              <p14:xfrm>
                <a:off x="2651886" y="5025045"/>
                <a:ext cx="204840" cy="290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C6A814-0CC9-37E9-E61F-42AD6C87E15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642886" y="5016405"/>
                  <a:ext cx="222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6EF7CCA-2CD9-D885-B87A-5F8860442A4C}"/>
                    </a:ext>
                  </a:extLst>
                </p14:cNvPr>
                <p14:cNvContentPartPr/>
                <p14:nvPr/>
              </p14:nvContentPartPr>
              <p14:xfrm>
                <a:off x="2051406" y="5026845"/>
                <a:ext cx="360720" cy="532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6EF7CCA-2CD9-D885-B87A-5F8860442A4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42406" y="5017845"/>
                  <a:ext cx="3783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3EFB7C2-1A1F-1515-3708-1A47A85F7835}"/>
                    </a:ext>
                  </a:extLst>
                </p14:cNvPr>
                <p14:cNvContentPartPr/>
                <p14:nvPr/>
              </p14:nvContentPartPr>
              <p14:xfrm>
                <a:off x="2255526" y="4911645"/>
                <a:ext cx="239040" cy="345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3EFB7C2-1A1F-1515-3708-1A47A85F783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246526" y="4903005"/>
                  <a:ext cx="2566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996A6DD-F80F-075B-6A32-520A77D83549}"/>
                    </a:ext>
                  </a:extLst>
                </p14:cNvPr>
                <p14:cNvContentPartPr/>
                <p14:nvPr/>
              </p14:nvContentPartPr>
              <p14:xfrm>
                <a:off x="227646" y="5331405"/>
                <a:ext cx="1352880" cy="395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996A6DD-F80F-075B-6A32-520A77D8354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18646" y="5322765"/>
                  <a:ext cx="13705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5D52845-7A45-622C-01E4-EC65E05FB005}"/>
                    </a:ext>
                  </a:extLst>
                </p14:cNvPr>
                <p14:cNvContentPartPr/>
                <p14:nvPr/>
              </p14:nvContentPartPr>
              <p14:xfrm>
                <a:off x="1209726" y="5448045"/>
                <a:ext cx="36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5D52845-7A45-622C-01E4-EC65E05FB00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00726" y="5439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1EB6BF-CDFE-7259-B557-FEC9A5AC6D67}"/>
                    </a:ext>
                  </a:extLst>
                </p14:cNvPr>
                <p14:cNvContentPartPr/>
                <p14:nvPr/>
              </p14:nvContentPartPr>
              <p14:xfrm>
                <a:off x="827406" y="5441565"/>
                <a:ext cx="337680" cy="47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1EB6BF-CDFE-7259-B557-FEC9A5AC6D6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8406" y="5432565"/>
                  <a:ext cx="355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484E6B9-0850-CFA8-161F-94AA5A3B3CF1}"/>
                    </a:ext>
                  </a:extLst>
                </p14:cNvPr>
                <p14:cNvContentPartPr/>
                <p14:nvPr/>
              </p14:nvContentPartPr>
              <p14:xfrm>
                <a:off x="568926" y="5412765"/>
                <a:ext cx="37440" cy="18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484E6B9-0850-CFA8-161F-94AA5A3B3CF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60286" y="5403765"/>
                  <a:ext cx="5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8A99E6-FFA1-E9F2-CA96-7E6003047830}"/>
                    </a:ext>
                  </a:extLst>
                </p14:cNvPr>
                <p14:cNvContentPartPr/>
                <p14:nvPr/>
              </p14:nvContentPartPr>
              <p14:xfrm>
                <a:off x="180486" y="5876445"/>
                <a:ext cx="267480" cy="408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8A99E6-FFA1-E9F2-CA96-7E600304783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1846" y="5867805"/>
                  <a:ext cx="2851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9C4B22E-2DA9-16C8-2677-070423C7AA88}"/>
                    </a:ext>
                  </a:extLst>
                </p14:cNvPr>
                <p14:cNvContentPartPr/>
                <p14:nvPr/>
              </p14:nvContentPartPr>
              <p14:xfrm>
                <a:off x="662166" y="5764845"/>
                <a:ext cx="1358280" cy="511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9C4B22E-2DA9-16C8-2677-070423C7AA8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53166" y="5756205"/>
                  <a:ext cx="1375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83DC96D-3378-920E-3DB8-8EBB32D1ABAD}"/>
                    </a:ext>
                  </a:extLst>
                </p14:cNvPr>
                <p14:cNvContentPartPr/>
                <p14:nvPr/>
              </p14:nvContentPartPr>
              <p14:xfrm>
                <a:off x="1697886" y="5873925"/>
                <a:ext cx="34560" cy="15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83DC96D-3378-920E-3DB8-8EBB32D1ABA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89246" y="5865285"/>
                  <a:ext cx="52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2D96325-C279-6B66-DCC7-BB9F9583203E}"/>
                    </a:ext>
                  </a:extLst>
                </p14:cNvPr>
                <p14:cNvContentPartPr/>
                <p14:nvPr/>
              </p14:nvContentPartPr>
              <p14:xfrm>
                <a:off x="1399086" y="5860965"/>
                <a:ext cx="395640" cy="46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2D96325-C279-6B66-DCC7-BB9F9583203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390086" y="5852325"/>
                  <a:ext cx="4132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E764D31-8A2B-042B-9B8C-A6355E51C08E}"/>
              </a:ext>
            </a:extLst>
          </p:cNvPr>
          <p:cNvGrpSpPr/>
          <p:nvPr/>
        </p:nvGrpSpPr>
        <p:grpSpPr>
          <a:xfrm>
            <a:off x="170766" y="6326805"/>
            <a:ext cx="2742840" cy="450720"/>
            <a:chOff x="170766" y="6326805"/>
            <a:chExt cx="27428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0BE195-6CB0-4BA6-D02D-A76A8E8D0752}"/>
                    </a:ext>
                  </a:extLst>
                </p14:cNvPr>
                <p14:cNvContentPartPr/>
                <p14:nvPr/>
              </p14:nvContentPartPr>
              <p14:xfrm>
                <a:off x="170766" y="6359205"/>
                <a:ext cx="1294560" cy="418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0BE195-6CB0-4BA6-D02D-A76A8E8D075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2126" y="6350205"/>
                  <a:ext cx="13122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51ECBDE-00BC-02ED-36F3-ACF24172BB46}"/>
                    </a:ext>
                  </a:extLst>
                </p14:cNvPr>
                <p14:cNvContentPartPr/>
                <p14:nvPr/>
              </p14:nvContentPartPr>
              <p14:xfrm>
                <a:off x="1623366" y="6494925"/>
                <a:ext cx="367200" cy="1724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51ECBDE-00BC-02ED-36F3-ACF24172BB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614726" y="6486285"/>
                  <a:ext cx="384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C71B1CC-8229-C28F-D03C-AC76A384DAA9}"/>
                    </a:ext>
                  </a:extLst>
                </p14:cNvPr>
                <p14:cNvContentPartPr/>
                <p14:nvPr/>
              </p14:nvContentPartPr>
              <p14:xfrm>
                <a:off x="2110086" y="6494565"/>
                <a:ext cx="803520" cy="240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C71B1CC-8229-C28F-D03C-AC76A384DAA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01086" y="6485565"/>
                  <a:ext cx="821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360A41C-F250-9285-8620-C23A13B9B447}"/>
                    </a:ext>
                  </a:extLst>
                </p14:cNvPr>
                <p14:cNvContentPartPr/>
                <p14:nvPr/>
              </p14:nvContentPartPr>
              <p14:xfrm>
                <a:off x="2434446" y="6326805"/>
                <a:ext cx="21960" cy="8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360A41C-F250-9285-8620-C23A13B9B44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25446" y="6317805"/>
                  <a:ext cx="396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EB3F269-A0FF-FA2A-F20A-1BB4EF9AD3EE}"/>
                  </a:ext>
                </a:extLst>
              </p14:cNvPr>
              <p14:cNvContentPartPr/>
              <p14:nvPr/>
            </p14:nvContentPartPr>
            <p14:xfrm>
              <a:off x="3157326" y="6348765"/>
              <a:ext cx="298800" cy="3870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EB3F269-A0FF-FA2A-F20A-1BB4EF9AD3EE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148326" y="6339765"/>
                <a:ext cx="31644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F51CF384-2B95-C8F8-2DAE-3A7B72F4AB48}"/>
                  </a:ext>
                </a:extLst>
              </p14:cNvPr>
              <p14:cNvContentPartPr/>
              <p14:nvPr/>
            </p14:nvContentPartPr>
            <p14:xfrm>
              <a:off x="3723966" y="6499965"/>
              <a:ext cx="102240" cy="2912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F51CF384-2B95-C8F8-2DAE-3A7B72F4AB48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715326" y="6491325"/>
                <a:ext cx="1198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0BB2D574-0E1D-D11A-0DFF-DAEC2450DC45}"/>
                  </a:ext>
                </a:extLst>
              </p14:cNvPr>
              <p14:cNvContentPartPr/>
              <p14:nvPr/>
            </p14:nvContentPartPr>
            <p14:xfrm>
              <a:off x="7163766" y="6013245"/>
              <a:ext cx="28080" cy="1080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0BB2D574-0E1D-D11A-0DFF-DAEC2450DC45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7155126" y="6004605"/>
                <a:ext cx="4572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9C74F9D-2142-CC61-7ADB-ADE0CFEA21E7}"/>
              </a:ext>
            </a:extLst>
          </p:cNvPr>
          <p:cNvGrpSpPr/>
          <p:nvPr/>
        </p:nvGrpSpPr>
        <p:grpSpPr>
          <a:xfrm>
            <a:off x="7545006" y="5607165"/>
            <a:ext cx="905040" cy="458280"/>
            <a:chOff x="7545006" y="5607165"/>
            <a:chExt cx="90504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A97A0F5-F0C1-BC84-FEFF-96B2A07A0404}"/>
                    </a:ext>
                  </a:extLst>
                </p14:cNvPr>
                <p14:cNvContentPartPr/>
                <p14:nvPr/>
              </p14:nvContentPartPr>
              <p14:xfrm>
                <a:off x="7545006" y="5839365"/>
                <a:ext cx="276480" cy="226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A97A0F5-F0C1-BC84-FEFF-96B2A07A040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36366" y="5830365"/>
                  <a:ext cx="294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CE2CF5F-E491-166A-25B8-D54BD543055A}"/>
                    </a:ext>
                  </a:extLst>
                </p14:cNvPr>
                <p14:cNvContentPartPr/>
                <p14:nvPr/>
              </p14:nvContentPartPr>
              <p14:xfrm>
                <a:off x="7827966" y="5704365"/>
                <a:ext cx="57960" cy="96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CE2CF5F-E491-166A-25B8-D54BD543055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18966" y="5695365"/>
                  <a:ext cx="75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F0158DF-AE6F-BE4C-37BE-52A2843B6B2D}"/>
                    </a:ext>
                  </a:extLst>
                </p14:cNvPr>
                <p14:cNvContentPartPr/>
                <p14:nvPr/>
              </p14:nvContentPartPr>
              <p14:xfrm>
                <a:off x="7873326" y="5607165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F0158DF-AE6F-BE4C-37BE-52A2843B6B2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864686" y="5598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5B19CFB-0D31-79E2-67F7-A3FF32225828}"/>
                    </a:ext>
                  </a:extLst>
                </p14:cNvPr>
                <p14:cNvContentPartPr/>
                <p14:nvPr/>
              </p14:nvContentPartPr>
              <p14:xfrm>
                <a:off x="7998966" y="5647845"/>
                <a:ext cx="17640" cy="115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5B19CFB-0D31-79E2-67F7-A3FF3222582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989966" y="5638845"/>
                  <a:ext cx="3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5FB3A16-3D4E-7C96-27BA-67851F85A20C}"/>
                    </a:ext>
                  </a:extLst>
                </p14:cNvPr>
                <p14:cNvContentPartPr/>
                <p14:nvPr/>
              </p14:nvContentPartPr>
              <p14:xfrm>
                <a:off x="8076726" y="5632365"/>
                <a:ext cx="18360" cy="157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5FB3A16-3D4E-7C96-27BA-67851F85A20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067726" y="5623725"/>
                  <a:ext cx="36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FAB995F-17CA-DF73-F7B0-4520AEA2BB23}"/>
                    </a:ext>
                  </a:extLst>
                </p14:cNvPr>
                <p14:cNvContentPartPr/>
                <p14:nvPr/>
              </p14:nvContentPartPr>
              <p14:xfrm>
                <a:off x="7912566" y="5629845"/>
                <a:ext cx="236880" cy="41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FAB995F-17CA-DF73-F7B0-4520AEA2BB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03926" y="5620845"/>
                  <a:ext cx="254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F1C79E6-FF60-7590-8415-01102070B1DC}"/>
                    </a:ext>
                  </a:extLst>
                </p14:cNvPr>
                <p14:cNvContentPartPr/>
                <p14:nvPr/>
              </p14:nvContentPartPr>
              <p14:xfrm>
                <a:off x="8056926" y="5626605"/>
                <a:ext cx="266760" cy="303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F1C79E6-FF60-7590-8415-01102070B1D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047926" y="5617965"/>
                  <a:ext cx="284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F979B5-3AA7-8930-FC3D-E214ACF5D7BE}"/>
                    </a:ext>
                  </a:extLst>
                </p14:cNvPr>
                <p14:cNvContentPartPr/>
                <p14:nvPr/>
              </p14:nvContentPartPr>
              <p14:xfrm>
                <a:off x="8281206" y="5772765"/>
                <a:ext cx="168840" cy="141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F979B5-3AA7-8930-FC3D-E214ACF5D7B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272206" y="5764125"/>
                  <a:ext cx="186480" cy="15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C2F79D9-3039-6456-CBE6-BBC256B19590}"/>
              </a:ext>
            </a:extLst>
          </p:cNvPr>
          <p:cNvGrpSpPr/>
          <p:nvPr/>
        </p:nvGrpSpPr>
        <p:grpSpPr>
          <a:xfrm>
            <a:off x="8710686" y="5853045"/>
            <a:ext cx="349920" cy="133200"/>
            <a:chOff x="8710686" y="5853045"/>
            <a:chExt cx="34992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728A8B6-8478-45F7-9848-ED0E0F998392}"/>
                    </a:ext>
                  </a:extLst>
                </p14:cNvPr>
                <p14:cNvContentPartPr/>
                <p14:nvPr/>
              </p14:nvContentPartPr>
              <p14:xfrm>
                <a:off x="8758566" y="5853045"/>
                <a:ext cx="230400" cy="26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728A8B6-8478-45F7-9848-ED0E0F99839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49926" y="5844405"/>
                  <a:ext cx="248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8A5CED9-769D-F2E7-9ADF-6FC7571B8F2C}"/>
                    </a:ext>
                  </a:extLst>
                </p14:cNvPr>
                <p14:cNvContentPartPr/>
                <p14:nvPr/>
              </p14:nvContentPartPr>
              <p14:xfrm>
                <a:off x="8710686" y="5932605"/>
                <a:ext cx="349920" cy="53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8A5CED9-769D-F2E7-9ADF-6FC7571B8F2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01686" y="5923605"/>
                  <a:ext cx="3675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5E6DAEA-81D1-3F3C-7037-96D2C7047443}"/>
              </a:ext>
            </a:extLst>
          </p:cNvPr>
          <p:cNvGrpSpPr/>
          <p:nvPr/>
        </p:nvGrpSpPr>
        <p:grpSpPr>
          <a:xfrm>
            <a:off x="9228006" y="5474325"/>
            <a:ext cx="2711160" cy="585360"/>
            <a:chOff x="9228006" y="5474325"/>
            <a:chExt cx="271116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4445CE2-4CBE-023C-620A-792B75FD816E}"/>
                    </a:ext>
                  </a:extLst>
                </p14:cNvPr>
                <p14:cNvContentPartPr/>
                <p14:nvPr/>
              </p14:nvContentPartPr>
              <p14:xfrm>
                <a:off x="9228006" y="5736405"/>
                <a:ext cx="497880" cy="222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4445CE2-4CBE-023C-620A-792B75FD816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219366" y="5727405"/>
                  <a:ext cx="515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4BCC2E8-6979-9F46-19CD-34F1935A14B4}"/>
                    </a:ext>
                  </a:extLst>
                </p14:cNvPr>
                <p14:cNvContentPartPr/>
                <p14:nvPr/>
              </p14:nvContentPartPr>
              <p14:xfrm>
                <a:off x="9874566" y="5545965"/>
                <a:ext cx="33840" cy="1479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4BCC2E8-6979-9F46-19CD-34F1935A14B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65566" y="5537325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3795638-AB71-1E54-BC5D-991E31C280FA}"/>
                    </a:ext>
                  </a:extLst>
                </p14:cNvPr>
                <p14:cNvContentPartPr/>
                <p14:nvPr/>
              </p14:nvContentPartPr>
              <p14:xfrm>
                <a:off x="9947646" y="5568645"/>
                <a:ext cx="14400" cy="1537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3795638-AB71-1E54-BC5D-991E31C280F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39006" y="5559645"/>
                  <a:ext cx="32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139E29A-4C9B-876D-5960-1AFA0D5178B9}"/>
                    </a:ext>
                  </a:extLst>
                </p14:cNvPr>
                <p14:cNvContentPartPr/>
                <p14:nvPr/>
              </p14:nvContentPartPr>
              <p14:xfrm>
                <a:off x="9797526" y="5534805"/>
                <a:ext cx="199080" cy="52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139E29A-4C9B-876D-5960-1AFA0D5178B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88526" y="5525805"/>
                  <a:ext cx="216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A1EDAEC-B262-BFB2-F3E2-90A2D658E3AE}"/>
                    </a:ext>
                  </a:extLst>
                </p14:cNvPr>
                <p14:cNvContentPartPr/>
                <p14:nvPr/>
              </p14:nvContentPartPr>
              <p14:xfrm>
                <a:off x="9782406" y="5784285"/>
                <a:ext cx="264600" cy="59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A1EDAEC-B262-BFB2-F3E2-90A2D658E3A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773406" y="5775645"/>
                  <a:ext cx="282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5C30C6E-02D1-EC84-7781-DF131F145344}"/>
                    </a:ext>
                  </a:extLst>
                </p14:cNvPr>
                <p14:cNvContentPartPr/>
                <p14:nvPr/>
              </p14:nvContentPartPr>
              <p14:xfrm>
                <a:off x="9798966" y="5914605"/>
                <a:ext cx="233640" cy="145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5C30C6E-02D1-EC84-7781-DF131F14534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89966" y="5905605"/>
                  <a:ext cx="251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F4840BA-CF50-936D-D1C0-AB5DACE698AD}"/>
                    </a:ext>
                  </a:extLst>
                </p14:cNvPr>
                <p14:cNvContentPartPr/>
                <p14:nvPr/>
              </p14:nvContentPartPr>
              <p14:xfrm>
                <a:off x="10272006" y="5711565"/>
                <a:ext cx="39240" cy="175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F4840BA-CF50-936D-D1C0-AB5DACE698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63006" y="5702565"/>
                  <a:ext cx="56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8D4DB2F-9270-5CF3-BDD4-35A9B3A8C053}"/>
                    </a:ext>
                  </a:extLst>
                </p14:cNvPr>
                <p14:cNvContentPartPr/>
                <p14:nvPr/>
              </p14:nvContentPartPr>
              <p14:xfrm>
                <a:off x="10164726" y="5797965"/>
                <a:ext cx="191880" cy="35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8D4DB2F-9270-5CF3-BDD4-35A9B3A8C05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155726" y="5789325"/>
                  <a:ext cx="209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DDFA2EA-32F4-17B1-1538-F2B6828DF34A}"/>
                    </a:ext>
                  </a:extLst>
                </p14:cNvPr>
                <p14:cNvContentPartPr/>
                <p14:nvPr/>
              </p14:nvContentPartPr>
              <p14:xfrm>
                <a:off x="10502046" y="5717325"/>
                <a:ext cx="97560" cy="131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DDFA2EA-32F4-17B1-1538-F2B6828DF3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93406" y="5708685"/>
                  <a:ext cx="115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935C4A1-F0F3-426C-4D8F-134848AF9797}"/>
                    </a:ext>
                  </a:extLst>
                </p14:cNvPr>
                <p14:cNvContentPartPr/>
                <p14:nvPr/>
              </p14:nvContentPartPr>
              <p14:xfrm>
                <a:off x="10550646" y="5603565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935C4A1-F0F3-426C-4D8F-134848AF979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1646" y="55945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4BECA77-FBB7-8B96-C3DA-2A6875095BF4}"/>
                    </a:ext>
                  </a:extLst>
                </p14:cNvPr>
                <p14:cNvContentPartPr/>
                <p14:nvPr/>
              </p14:nvContentPartPr>
              <p14:xfrm>
                <a:off x="10645686" y="5695725"/>
                <a:ext cx="173160" cy="151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4BECA77-FBB7-8B96-C3DA-2A6875095BF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636686" y="5686725"/>
                  <a:ext cx="19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38A283B-BAF3-A427-ACD8-5AC0500DB3B7}"/>
                    </a:ext>
                  </a:extLst>
                </p14:cNvPr>
                <p14:cNvContentPartPr/>
                <p14:nvPr/>
              </p14:nvContentPartPr>
              <p14:xfrm>
                <a:off x="10859526" y="5772405"/>
                <a:ext cx="38520" cy="43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38A283B-BAF3-A427-ACD8-5AC0500DB3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850886" y="5763765"/>
                  <a:ext cx="56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FE9D6D4-829D-2BAA-FF50-A01B8733405D}"/>
                    </a:ext>
                  </a:extLst>
                </p14:cNvPr>
                <p14:cNvContentPartPr/>
                <p14:nvPr/>
              </p14:nvContentPartPr>
              <p14:xfrm>
                <a:off x="10893006" y="5632365"/>
                <a:ext cx="360" cy="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FE9D6D4-829D-2BAA-FF50-A01B8733405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84006" y="56237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9087B30-1480-C060-97F9-629E250CFCA0}"/>
                    </a:ext>
                  </a:extLst>
                </p14:cNvPr>
                <p14:cNvContentPartPr/>
                <p14:nvPr/>
              </p14:nvContentPartPr>
              <p14:xfrm>
                <a:off x="10977966" y="5738565"/>
                <a:ext cx="103680" cy="82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9087B30-1480-C060-97F9-629E250CFCA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68966" y="5729925"/>
                  <a:ext cx="121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A7737F3-C99A-9ED4-F6ED-5554E7EC1E3B}"/>
                    </a:ext>
                  </a:extLst>
                </p14:cNvPr>
                <p14:cNvContentPartPr/>
                <p14:nvPr/>
              </p14:nvContentPartPr>
              <p14:xfrm>
                <a:off x="11232486" y="5538765"/>
                <a:ext cx="23040" cy="156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A7737F3-C99A-9ED4-F6ED-5554E7EC1E3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223846" y="5530125"/>
                  <a:ext cx="40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273733A-493F-11C8-E219-9C1D0F17E405}"/>
                    </a:ext>
                  </a:extLst>
                </p14:cNvPr>
                <p14:cNvContentPartPr/>
                <p14:nvPr/>
              </p14:nvContentPartPr>
              <p14:xfrm>
                <a:off x="11313126" y="5533005"/>
                <a:ext cx="10800" cy="149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273733A-493F-11C8-E219-9C1D0F17E40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04126" y="5524365"/>
                  <a:ext cx="28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A080BD6-4741-B72B-8F31-2187C713CAB2}"/>
                    </a:ext>
                  </a:extLst>
                </p14:cNvPr>
                <p14:cNvContentPartPr/>
                <p14:nvPr/>
              </p14:nvContentPartPr>
              <p14:xfrm>
                <a:off x="11120166" y="5524365"/>
                <a:ext cx="264600" cy="14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A080BD6-4741-B72B-8F31-2187C713CAB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11166" y="5515365"/>
                  <a:ext cx="282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ACF6DC3-36D9-63DF-C30C-BBBEBCFBE077}"/>
                    </a:ext>
                  </a:extLst>
                </p14:cNvPr>
                <p14:cNvContentPartPr/>
                <p14:nvPr/>
              </p14:nvContentPartPr>
              <p14:xfrm>
                <a:off x="11160126" y="5762685"/>
                <a:ext cx="151560" cy="32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ACF6DC3-36D9-63DF-C30C-BBBEBCFBE07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151126" y="5754045"/>
                  <a:ext cx="169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263BE49-2436-80FE-D651-B585BE226B91}"/>
                    </a:ext>
                  </a:extLst>
                </p14:cNvPr>
                <p14:cNvContentPartPr/>
                <p14:nvPr/>
              </p14:nvContentPartPr>
              <p14:xfrm>
                <a:off x="11173086" y="5874285"/>
                <a:ext cx="209160" cy="108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263BE49-2436-80FE-D651-B585BE226B9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164086" y="5865285"/>
                  <a:ext cx="226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0DF2E29-59EC-24F0-110B-A930A419A349}"/>
                    </a:ext>
                  </a:extLst>
                </p14:cNvPr>
                <p14:cNvContentPartPr/>
                <p14:nvPr/>
              </p14:nvContentPartPr>
              <p14:xfrm>
                <a:off x="11554686" y="5679525"/>
                <a:ext cx="188280" cy="19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0DF2E29-59EC-24F0-110B-A930A419A34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545686" y="5670885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AF07643-6BD0-9CAB-1D6E-ADE6C4B219E9}"/>
                    </a:ext>
                  </a:extLst>
                </p14:cNvPr>
                <p14:cNvContentPartPr/>
                <p14:nvPr/>
              </p14:nvContentPartPr>
              <p14:xfrm>
                <a:off x="11520486" y="5770605"/>
                <a:ext cx="194760" cy="25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AF07643-6BD0-9CAB-1D6E-ADE6C4B219E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511846" y="5761965"/>
                  <a:ext cx="21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43DDDD7-9E5B-BD7E-FD34-ED679D378B0B}"/>
                    </a:ext>
                  </a:extLst>
                </p14:cNvPr>
                <p14:cNvContentPartPr/>
                <p14:nvPr/>
              </p14:nvContentPartPr>
              <p14:xfrm>
                <a:off x="11859966" y="5678805"/>
                <a:ext cx="79200" cy="133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43DDDD7-9E5B-BD7E-FD34-ED679D378B0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851326" y="5670165"/>
                  <a:ext cx="96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EC69710-DE96-A9AD-FA83-8D9E3A51F65F}"/>
                    </a:ext>
                  </a:extLst>
                </p14:cNvPr>
                <p14:cNvContentPartPr/>
                <p14:nvPr/>
              </p14:nvContentPartPr>
              <p14:xfrm>
                <a:off x="11840886" y="5474325"/>
                <a:ext cx="74520" cy="65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EC69710-DE96-A9AD-FA83-8D9E3A51F6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831886" y="5465325"/>
                  <a:ext cx="92160" cy="8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470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B98B5FBF-F9C2-D4CC-79AB-F332884E1DD3}"/>
              </a:ext>
            </a:extLst>
          </p:cNvPr>
          <p:cNvGrpSpPr/>
          <p:nvPr/>
        </p:nvGrpSpPr>
        <p:grpSpPr>
          <a:xfrm>
            <a:off x="319683" y="178091"/>
            <a:ext cx="3370665" cy="1474540"/>
            <a:chOff x="1049526" y="2803845"/>
            <a:chExt cx="4812480" cy="21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1C9A967-0FEC-82AD-5FEB-008F99D7069E}"/>
                    </a:ext>
                  </a:extLst>
                </p14:cNvPr>
                <p14:cNvContentPartPr/>
                <p14:nvPr/>
              </p14:nvContentPartPr>
              <p14:xfrm>
                <a:off x="1049526" y="3227205"/>
                <a:ext cx="335160" cy="25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1C9A967-0FEC-82AD-5FEB-008F99D706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6675" y="3214366"/>
                  <a:ext cx="360348" cy="284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583C9F-7746-5633-9A66-6C5D6D327F0D}"/>
                    </a:ext>
                  </a:extLst>
                </p14:cNvPr>
                <p14:cNvContentPartPr/>
                <p14:nvPr/>
              </p14:nvContentPartPr>
              <p14:xfrm>
                <a:off x="1319166" y="3490365"/>
                <a:ext cx="91440" cy="115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583C9F-7746-5633-9A66-6C5D6D327F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06323" y="3477525"/>
                  <a:ext cx="116612" cy="140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919F970-C34F-9631-DAF6-7FF05819909E}"/>
                    </a:ext>
                  </a:extLst>
                </p14:cNvPr>
                <p14:cNvContentPartPr/>
                <p14:nvPr/>
              </p14:nvContentPartPr>
              <p14:xfrm>
                <a:off x="1283166" y="3415485"/>
                <a:ext cx="212760" cy="228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919F970-C34F-9631-DAF6-7FF05819909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70318" y="3402651"/>
                  <a:ext cx="237942" cy="254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61ED3A-3A7F-189B-E9C1-96022589ADF5}"/>
                    </a:ext>
                  </a:extLst>
                </p14:cNvPr>
                <p14:cNvContentPartPr/>
                <p14:nvPr/>
              </p14:nvContentPartPr>
              <p14:xfrm>
                <a:off x="1800126" y="3289845"/>
                <a:ext cx="222480" cy="1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61ED3A-3A7F-189B-E9C1-96022589AD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7281" y="3277196"/>
                  <a:ext cx="247657" cy="43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5371FB-FD14-A17F-298B-A58FA1E2115B}"/>
                    </a:ext>
                  </a:extLst>
                </p14:cNvPr>
                <p14:cNvContentPartPr/>
                <p14:nvPr/>
              </p14:nvContentPartPr>
              <p14:xfrm>
                <a:off x="1819926" y="3398565"/>
                <a:ext cx="205920" cy="11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5371FB-FD14-A17F-298B-A58FA1E211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07088" y="3385279"/>
                  <a:ext cx="231082" cy="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CDFC92-742F-1035-070F-35DDCD519FC4}"/>
                    </a:ext>
                  </a:extLst>
                </p14:cNvPr>
                <p14:cNvContentPartPr/>
                <p14:nvPr/>
              </p14:nvContentPartPr>
              <p14:xfrm>
                <a:off x="2276046" y="3181125"/>
                <a:ext cx="376560" cy="24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CDFC92-742F-1035-070F-35DDCD519F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63185" y="3168292"/>
                  <a:ext cx="401767" cy="267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E20BCC2-C3E7-E48D-F5E4-4461E1695F59}"/>
                    </a:ext>
                  </a:extLst>
                </p14:cNvPr>
                <p14:cNvContentPartPr/>
                <p14:nvPr/>
              </p14:nvContentPartPr>
              <p14:xfrm>
                <a:off x="2638566" y="3388845"/>
                <a:ext cx="12240" cy="15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E20BCC2-C3E7-E48D-F5E4-4461E1695F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5262" y="3376026"/>
                  <a:ext cx="38317" cy="181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2CA2E9-047F-0E4D-9F9D-196A777EEC74}"/>
                    </a:ext>
                  </a:extLst>
                </p14:cNvPr>
                <p14:cNvContentPartPr/>
                <p14:nvPr/>
              </p14:nvContentPartPr>
              <p14:xfrm>
                <a:off x="2551806" y="3571005"/>
                <a:ext cx="199440" cy="16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2CA2E9-047F-0E4D-9F9D-196A777EEC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8955" y="3558349"/>
                  <a:ext cx="224627" cy="41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6EF86DE-FF3F-EA11-C278-5ED752B22A91}"/>
                    </a:ext>
                  </a:extLst>
                </p14:cNvPr>
                <p14:cNvContentPartPr/>
                <p14:nvPr/>
              </p14:nvContentPartPr>
              <p14:xfrm>
                <a:off x="2985966" y="3193365"/>
                <a:ext cx="19764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6EF86DE-FF3F-EA11-C278-5ED752B22A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3132" y="3180523"/>
                  <a:ext cx="222794" cy="23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F1C44BC-8A42-E901-5631-D19C4F5F17A4}"/>
                    </a:ext>
                  </a:extLst>
                </p14:cNvPr>
                <p14:cNvContentPartPr/>
                <p14:nvPr/>
              </p14:nvContentPartPr>
              <p14:xfrm>
                <a:off x="3214206" y="2981685"/>
                <a:ext cx="106200" cy="10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F1C44BC-8A42-E901-5631-D19C4F5F17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01442" y="2968846"/>
                  <a:ext cx="131218" cy="133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7AA39A4-88A2-3C5A-B34F-6688F3FCB05A}"/>
                    </a:ext>
                  </a:extLst>
                </p14:cNvPr>
                <p14:cNvContentPartPr/>
                <p14:nvPr/>
              </p14:nvContentPartPr>
              <p14:xfrm>
                <a:off x="3279726" y="2835525"/>
                <a:ext cx="21960" cy="11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7AA39A4-88A2-3C5A-B34F-6688F3FCB0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7249" y="2822843"/>
                  <a:ext cx="46415" cy="3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D946FF1-58E7-1CF6-6F53-DAEC8B3B3894}"/>
                    </a:ext>
                  </a:extLst>
                </p14:cNvPr>
                <p14:cNvContentPartPr/>
                <p14:nvPr/>
              </p14:nvContentPartPr>
              <p14:xfrm>
                <a:off x="3385926" y="2922285"/>
                <a:ext cx="258120" cy="20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D946FF1-58E7-1CF6-6F53-DAEC8B3B389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3071" y="2909447"/>
                  <a:ext cx="283315" cy="227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F4435F1-A0BF-F2A3-20A2-3DCB2E0524BC}"/>
                    </a:ext>
                  </a:extLst>
                </p14:cNvPr>
                <p14:cNvContentPartPr/>
                <p14:nvPr/>
              </p14:nvContentPartPr>
              <p14:xfrm>
                <a:off x="3630366" y="3136125"/>
                <a:ext cx="116640" cy="114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F4435F1-A0BF-F2A3-20A2-3DCB2E0524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17520" y="3123308"/>
                  <a:ext cx="141818" cy="13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7BBB32-488F-5587-232A-16D093C99A25}"/>
                    </a:ext>
                  </a:extLst>
                </p14:cNvPr>
                <p14:cNvContentPartPr/>
                <p14:nvPr/>
              </p14:nvContentPartPr>
              <p14:xfrm>
                <a:off x="3857886" y="2803845"/>
                <a:ext cx="151920" cy="334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7BBB32-488F-5587-232A-16D093C99A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45011" y="2790996"/>
                  <a:ext cx="177154" cy="359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A1C5CD-1B10-B78F-B6F8-2E52B10D16C3}"/>
                    </a:ext>
                  </a:extLst>
                </p14:cNvPr>
                <p14:cNvContentPartPr/>
                <p14:nvPr/>
              </p14:nvContentPartPr>
              <p14:xfrm>
                <a:off x="3795966" y="2840205"/>
                <a:ext cx="24696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A1C5CD-1B10-B78F-B6F8-2E52B10D16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83130" y="2827758"/>
                  <a:ext cx="272118" cy="47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4E8390-7660-D096-E902-6C328F932BB1}"/>
                    </a:ext>
                  </a:extLst>
                </p14:cNvPr>
                <p14:cNvContentPartPr/>
                <p14:nvPr/>
              </p14:nvContentPartPr>
              <p14:xfrm>
                <a:off x="4716126" y="3161325"/>
                <a:ext cx="28800" cy="270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4E8390-7660-D096-E902-6C328F932B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3269" y="3148500"/>
                  <a:ext cx="54000" cy="29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CA7074F-F5E8-4A6E-6D25-78F638F6F327}"/>
                    </a:ext>
                  </a:extLst>
                </p14:cNvPr>
                <p14:cNvContentPartPr/>
                <p14:nvPr/>
              </p14:nvContentPartPr>
              <p14:xfrm>
                <a:off x="4606686" y="3314685"/>
                <a:ext cx="24948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CA7074F-F5E8-4A6E-6D25-78F638F6F3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3853" y="3302116"/>
                  <a:ext cx="274633" cy="53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D11B89-C215-11B0-70B3-F847B16AE225}"/>
                    </a:ext>
                  </a:extLst>
                </p14:cNvPr>
                <p14:cNvContentPartPr/>
                <p14:nvPr/>
              </p14:nvContentPartPr>
              <p14:xfrm>
                <a:off x="5214366" y="3120285"/>
                <a:ext cx="415440" cy="26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D11B89-C215-11B0-70B3-F847B16AE2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1528" y="3107445"/>
                  <a:ext cx="440603" cy="29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2D57E2-4041-5D7D-6A4F-8DC1585D27F4}"/>
                    </a:ext>
                  </a:extLst>
                </p14:cNvPr>
                <p14:cNvContentPartPr/>
                <p14:nvPr/>
              </p14:nvContentPartPr>
              <p14:xfrm>
                <a:off x="5285646" y="2901045"/>
                <a:ext cx="27504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2D57E2-4041-5D7D-6A4F-8DC1585D27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72818" y="2888193"/>
                  <a:ext cx="300184" cy="142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BBA840-D5D6-4265-B0C1-64B90CB62C7F}"/>
                    </a:ext>
                  </a:extLst>
                </p14:cNvPr>
                <p14:cNvContentPartPr/>
                <p14:nvPr/>
              </p14:nvContentPartPr>
              <p14:xfrm>
                <a:off x="1072566" y="4395765"/>
                <a:ext cx="412920" cy="24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BBA840-D5D6-4265-B0C1-64B90CB62C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59726" y="4382927"/>
                  <a:ext cx="438086" cy="266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37F5F7-5F89-0712-3D96-523EBADB5323}"/>
                    </a:ext>
                  </a:extLst>
                </p14:cNvPr>
                <p14:cNvContentPartPr/>
                <p14:nvPr/>
              </p14:nvContentPartPr>
              <p14:xfrm>
                <a:off x="1386846" y="4696365"/>
                <a:ext cx="217800" cy="212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37F5F7-5F89-0712-3D96-523EBADB53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74004" y="4683517"/>
                  <a:ext cx="242970" cy="237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2301DFE-8FFB-64A5-B31C-57CF973BF460}"/>
                    </a:ext>
                  </a:extLst>
                </p14:cNvPr>
                <p14:cNvContentPartPr/>
                <p14:nvPr/>
              </p14:nvContentPartPr>
              <p14:xfrm>
                <a:off x="1870686" y="4546245"/>
                <a:ext cx="195480" cy="12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2301DFE-8FFB-64A5-B31C-57CF973BF46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57859" y="4533645"/>
                  <a:ext cx="220620" cy="3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C3BE343-B053-E66C-33B7-239EA61F8BC8}"/>
                    </a:ext>
                  </a:extLst>
                </p14:cNvPr>
                <p14:cNvContentPartPr/>
                <p14:nvPr/>
              </p14:nvContentPartPr>
              <p14:xfrm>
                <a:off x="1890846" y="4647405"/>
                <a:ext cx="174600" cy="1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C3BE343-B053-E66C-33B7-239EA61F8BC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78008" y="4634713"/>
                  <a:ext cx="199763" cy="44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27B3533-09CB-0BE3-55C6-EE7571B4B0A2}"/>
                    </a:ext>
                  </a:extLst>
                </p14:cNvPr>
                <p14:cNvContentPartPr/>
                <p14:nvPr/>
              </p14:nvContentPartPr>
              <p14:xfrm>
                <a:off x="2395926" y="4438245"/>
                <a:ext cx="20160" cy="190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27B3533-09CB-0BE3-55C6-EE7571B4B0A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3326" y="4425412"/>
                  <a:ext cx="44856" cy="21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963616-C871-4920-B6E4-ACE8DEE8BCF6}"/>
                    </a:ext>
                  </a:extLst>
                </p14:cNvPr>
                <p14:cNvContentPartPr/>
                <p14:nvPr/>
              </p14:nvContentPartPr>
              <p14:xfrm>
                <a:off x="2332926" y="4525365"/>
                <a:ext cx="195480" cy="35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963616-C871-4920-B6E4-ACE8DEE8BCF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20099" y="4512582"/>
                  <a:ext cx="220620" cy="60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18BA01-5F92-815F-B6FE-44CF44FB3694}"/>
                    </a:ext>
                  </a:extLst>
                </p14:cNvPr>
                <p14:cNvContentPartPr/>
                <p14:nvPr/>
              </p14:nvContentPartPr>
              <p14:xfrm>
                <a:off x="2326446" y="4729845"/>
                <a:ext cx="190440" cy="2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18BA01-5F92-815F-B6FE-44CF44FB369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3613" y="4717163"/>
                  <a:ext cx="215592" cy="4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EE466B-0FFA-1D75-8B6C-D1DF07635123}"/>
                    </a:ext>
                  </a:extLst>
                </p14:cNvPr>
                <p14:cNvContentPartPr/>
                <p14:nvPr/>
              </p14:nvContentPartPr>
              <p14:xfrm>
                <a:off x="2682846" y="4541925"/>
                <a:ext cx="130320" cy="176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EE466B-0FFA-1D75-8B6C-D1DF076351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670019" y="4529068"/>
                  <a:ext cx="1554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17177E9-8628-685F-1686-E66D37506B74}"/>
                    </a:ext>
                  </a:extLst>
                </p14:cNvPr>
                <p14:cNvContentPartPr/>
                <p14:nvPr/>
              </p14:nvContentPartPr>
              <p14:xfrm>
                <a:off x="2685366" y="4377045"/>
                <a:ext cx="36360" cy="44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7177E9-8628-685F-1686-E66D37506B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72380" y="4364173"/>
                  <a:ext cx="61812" cy="6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D69CB7D-716E-C7ED-6A87-CEBFE586A55D}"/>
                    </a:ext>
                  </a:extLst>
                </p14:cNvPr>
                <p14:cNvContentPartPr/>
                <p14:nvPr/>
              </p14:nvContentPartPr>
              <p14:xfrm>
                <a:off x="2972646" y="4465605"/>
                <a:ext cx="337680" cy="254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D69CB7D-716E-C7ED-6A87-CEBFE586A5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59797" y="4452769"/>
                  <a:ext cx="362865" cy="2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EF2F524-A32D-5C5D-A5EE-752F702612F4}"/>
                    </a:ext>
                  </a:extLst>
                </p14:cNvPr>
                <p14:cNvContentPartPr/>
                <p14:nvPr/>
              </p14:nvContentPartPr>
              <p14:xfrm>
                <a:off x="3189726" y="4695285"/>
                <a:ext cx="194040" cy="168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EF2F524-A32D-5C5D-A5EE-752F702612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76893" y="4682455"/>
                  <a:ext cx="219193" cy="193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21F33D-085E-CB6F-0C2D-89D6DE77DC7C}"/>
                    </a:ext>
                  </a:extLst>
                </p14:cNvPr>
                <p14:cNvContentPartPr/>
                <p14:nvPr/>
              </p14:nvContentPartPr>
              <p14:xfrm>
                <a:off x="3501126" y="4562805"/>
                <a:ext cx="201960" cy="162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21F33D-085E-CB6F-0C2D-89D6DE77DC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88279" y="4549948"/>
                  <a:ext cx="227141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5989F5-02A4-466F-4EB9-858B3610DA8A}"/>
                    </a:ext>
                  </a:extLst>
                </p14:cNvPr>
                <p14:cNvContentPartPr/>
                <p14:nvPr/>
              </p14:nvContentPartPr>
              <p14:xfrm>
                <a:off x="3645846" y="4353285"/>
                <a:ext cx="103320" cy="113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5989F5-02A4-466F-4EB9-858B3610DA8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32995" y="4340457"/>
                  <a:ext cx="128507" cy="138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C4A125-F634-92F6-8155-8F2921A07516}"/>
                    </a:ext>
                  </a:extLst>
                </p14:cNvPr>
                <p14:cNvContentPartPr/>
                <p14:nvPr/>
              </p14:nvContentPartPr>
              <p14:xfrm>
                <a:off x="3717126" y="422224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C4A125-F634-92F6-8155-8F2921A075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08126" y="421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BB30CB-F36F-5432-7DAB-ACC5F1307B55}"/>
                    </a:ext>
                  </a:extLst>
                </p14:cNvPr>
                <p14:cNvContentPartPr/>
                <p14:nvPr/>
              </p14:nvContentPartPr>
              <p14:xfrm>
                <a:off x="3842766" y="4270485"/>
                <a:ext cx="245160" cy="153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BB30CB-F36F-5432-7DAB-ACC5F1307B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29917" y="4257662"/>
                  <a:ext cx="270344" cy="178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3F6D697-6A94-D5E7-B7EC-B9643CEDB34E}"/>
                    </a:ext>
                  </a:extLst>
                </p14:cNvPr>
                <p14:cNvContentPartPr/>
                <p14:nvPr/>
              </p14:nvContentPartPr>
              <p14:xfrm>
                <a:off x="4103406" y="4449045"/>
                <a:ext cx="119880" cy="6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3F6D697-6A94-D5E7-B7EC-B9643CEDB34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90598" y="4436248"/>
                  <a:ext cx="144983" cy="9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5C492CB-4AE1-669F-6A37-020454D22D6E}"/>
                    </a:ext>
                  </a:extLst>
                </p14:cNvPr>
                <p14:cNvContentPartPr/>
                <p14:nvPr/>
              </p14:nvContentPartPr>
              <p14:xfrm>
                <a:off x="4315086" y="4154565"/>
                <a:ext cx="141480" cy="28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5C492CB-4AE1-669F-6A37-020454D22D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02271" y="4141720"/>
                  <a:ext cx="166598" cy="307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BD7C1C-F38A-142A-981B-09D6CD28B1C8}"/>
                    </a:ext>
                  </a:extLst>
                </p14:cNvPr>
                <p14:cNvContentPartPr/>
                <p14:nvPr/>
              </p14:nvContentPartPr>
              <p14:xfrm>
                <a:off x="4225806" y="4231605"/>
                <a:ext cx="248040" cy="2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BD7C1C-F38A-142A-981B-09D6CD28B1C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12967" y="4218692"/>
                  <a:ext cx="273203" cy="4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53E09E-9645-6494-E101-F34BE20AA065}"/>
                    </a:ext>
                  </a:extLst>
                </p14:cNvPr>
                <p14:cNvContentPartPr/>
                <p14:nvPr/>
              </p14:nvContentPartPr>
              <p14:xfrm>
                <a:off x="4846086" y="4446165"/>
                <a:ext cx="8640" cy="247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53E09E-9645-6494-E101-F34BE20AA0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833380" y="4433311"/>
                  <a:ext cx="33544" cy="27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EE0FB4-8CC3-4AD4-7D24-8DBF2B56D0FD}"/>
                    </a:ext>
                  </a:extLst>
                </p14:cNvPr>
                <p14:cNvContentPartPr/>
                <p14:nvPr/>
              </p14:nvContentPartPr>
              <p14:xfrm>
                <a:off x="4723686" y="4582605"/>
                <a:ext cx="339120" cy="46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EE0FB4-8CC3-4AD4-7D24-8DBF2B56D0F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10841" y="4569805"/>
                  <a:ext cx="364297" cy="71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645CA1D-063D-02A2-43F4-D4ACFBCA1DAA}"/>
                    </a:ext>
                  </a:extLst>
                </p14:cNvPr>
                <p14:cNvContentPartPr/>
                <p14:nvPr/>
              </p14:nvContentPartPr>
              <p14:xfrm>
                <a:off x="5305806" y="4432485"/>
                <a:ext cx="443160" cy="258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645CA1D-063D-02A2-43F4-D4ACFBCA1DA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2953" y="4419638"/>
                  <a:ext cx="468351" cy="283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CD967C-A55F-7AFD-5BF6-B2FCF20239B4}"/>
                    </a:ext>
                  </a:extLst>
                </p14:cNvPr>
                <p14:cNvContentPartPr/>
                <p14:nvPr/>
              </p14:nvContentPartPr>
              <p14:xfrm>
                <a:off x="5653206" y="4669725"/>
                <a:ext cx="135360" cy="19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CD967C-A55F-7AFD-5BF6-B2FCF20239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40388" y="4656857"/>
                  <a:ext cx="160484" cy="215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0138AA-043B-DD95-8B0E-B1557FE61BC9}"/>
                    </a:ext>
                  </a:extLst>
                </p14:cNvPr>
                <p14:cNvContentPartPr/>
                <p14:nvPr/>
              </p14:nvContentPartPr>
              <p14:xfrm>
                <a:off x="5693166" y="4760085"/>
                <a:ext cx="118800" cy="19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0138AA-043B-DD95-8B0E-B1557FE61BC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80309" y="4747296"/>
                  <a:ext cx="144000" cy="44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CFB84B-D18E-79B3-D3A7-BE401FEA1BAD}"/>
                    </a:ext>
                  </a:extLst>
                </p14:cNvPr>
                <p14:cNvContentPartPr/>
                <p14:nvPr/>
              </p14:nvContentPartPr>
              <p14:xfrm>
                <a:off x="5660766" y="4656045"/>
                <a:ext cx="201240" cy="28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CFB84B-D18E-79B3-D3A7-BE401FEA1B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47932" y="4643281"/>
                  <a:ext cx="226395" cy="5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5BADAE-8EC2-8A9B-DF37-AF9E5548D951}"/>
                    </a:ext>
                  </a:extLst>
                </p14:cNvPr>
                <p14:cNvContentPartPr/>
                <p14:nvPr/>
              </p14:nvContentPartPr>
              <p14:xfrm>
                <a:off x="5332806" y="4256085"/>
                <a:ext cx="338040" cy="11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5BADAE-8EC2-8A9B-DF37-AF9E5548D95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9963" y="4243239"/>
                  <a:ext cx="363213" cy="14181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66A597-E128-00D3-8EB2-4D99416F193D}"/>
              </a:ext>
            </a:extLst>
          </p:cNvPr>
          <p:cNvGrpSpPr/>
          <p:nvPr/>
        </p:nvGrpSpPr>
        <p:grpSpPr>
          <a:xfrm>
            <a:off x="504126" y="3034605"/>
            <a:ext cx="392400" cy="441000"/>
            <a:chOff x="504126" y="3034605"/>
            <a:chExt cx="3924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98A6EB-A8A3-FA88-9258-F995D1BAD8D8}"/>
                    </a:ext>
                  </a:extLst>
                </p14:cNvPr>
                <p14:cNvContentPartPr/>
                <p14:nvPr/>
              </p14:nvContentPartPr>
              <p14:xfrm>
                <a:off x="504126" y="3157005"/>
                <a:ext cx="256680" cy="18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98A6EB-A8A3-FA88-9258-F995D1BAD8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486" y="3148365"/>
                  <a:ext cx="274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3CC84E-AFE3-8608-2021-86E48904A6B5}"/>
                    </a:ext>
                  </a:extLst>
                </p14:cNvPr>
                <p14:cNvContentPartPr/>
                <p14:nvPr/>
              </p14:nvContentPartPr>
              <p14:xfrm>
                <a:off x="744606" y="3346365"/>
                <a:ext cx="119880" cy="10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3CC84E-AFE3-8608-2021-86E48904A6B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5966" y="3337725"/>
                  <a:ext cx="137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94FDA87-6C1E-F377-A9FC-C73567DDE349}"/>
                    </a:ext>
                  </a:extLst>
                </p14:cNvPr>
                <p14:cNvContentPartPr/>
                <p14:nvPr/>
              </p14:nvContentPartPr>
              <p14:xfrm>
                <a:off x="733446" y="3342045"/>
                <a:ext cx="163080" cy="133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94FDA87-6C1E-F377-A9FC-C73567DDE34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4806" y="3333405"/>
                  <a:ext cx="180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6F2BB2-7347-C393-287E-DA57969F8EC7}"/>
                    </a:ext>
                  </a:extLst>
                </p14:cNvPr>
                <p14:cNvContentPartPr/>
                <p14:nvPr/>
              </p14:nvContentPartPr>
              <p14:xfrm>
                <a:off x="578286" y="3034605"/>
                <a:ext cx="31320" cy="18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6F2BB2-7347-C393-287E-DA57969F8EC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9646" y="3025605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8D831B-B90E-2168-60D2-C600524224E8}"/>
                    </a:ext>
                  </a:extLst>
                </p14:cNvPr>
                <p14:cNvContentPartPr/>
                <p14:nvPr/>
              </p14:nvContentPartPr>
              <p14:xfrm>
                <a:off x="760086" y="3036765"/>
                <a:ext cx="19080" cy="37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8D831B-B90E-2168-60D2-C600524224E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1446" y="3027765"/>
                  <a:ext cx="367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66C78E-9430-F0B4-A545-EA1B5A1C4C61}"/>
              </a:ext>
            </a:extLst>
          </p:cNvPr>
          <p:cNvGrpSpPr/>
          <p:nvPr/>
        </p:nvGrpSpPr>
        <p:grpSpPr>
          <a:xfrm>
            <a:off x="1327086" y="3022725"/>
            <a:ext cx="2115360" cy="546120"/>
            <a:chOff x="1327086" y="3022725"/>
            <a:chExt cx="211536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D9C1C9-EE37-0DD6-5A58-5B40A14A75A6}"/>
                    </a:ext>
                  </a:extLst>
                </p14:cNvPr>
                <p14:cNvContentPartPr/>
                <p14:nvPr/>
              </p14:nvContentPartPr>
              <p14:xfrm>
                <a:off x="1327086" y="3248445"/>
                <a:ext cx="226080" cy="20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D9C1C9-EE37-0DD6-5A58-5B40A14A75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18446" y="3239805"/>
                  <a:ext cx="243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D9AE4B3-67B1-678E-55F2-9E9063565E0D}"/>
                    </a:ext>
                  </a:extLst>
                </p14:cNvPr>
                <p14:cNvContentPartPr/>
                <p14:nvPr/>
              </p14:nvContentPartPr>
              <p14:xfrm>
                <a:off x="1359846" y="3339165"/>
                <a:ext cx="21744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D9AE4B3-67B1-678E-55F2-9E9063565E0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51206" y="3330525"/>
                  <a:ext cx="23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A8261E4-E107-E767-4941-3B25E92C759C}"/>
                    </a:ext>
                  </a:extLst>
                </p14:cNvPr>
                <p14:cNvContentPartPr/>
                <p14:nvPr/>
              </p14:nvContentPartPr>
              <p14:xfrm>
                <a:off x="1867806" y="3272205"/>
                <a:ext cx="203760" cy="16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A8261E4-E107-E767-4941-3B25E92C75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58806" y="3263205"/>
                  <a:ext cx="22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5ACC9B-5340-DD8C-436B-BD5545DF6BD2}"/>
                    </a:ext>
                  </a:extLst>
                </p14:cNvPr>
                <p14:cNvContentPartPr/>
                <p14:nvPr/>
              </p14:nvContentPartPr>
              <p14:xfrm>
                <a:off x="2142126" y="3231885"/>
                <a:ext cx="83160" cy="133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5ACC9B-5340-DD8C-436B-BD5545DF6B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33486" y="3222885"/>
                  <a:ext cx="100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70D09C-C195-BCED-5AEE-0B5001D7E076}"/>
                    </a:ext>
                  </a:extLst>
                </p14:cNvPr>
                <p14:cNvContentPartPr/>
                <p14:nvPr/>
              </p14:nvContentPartPr>
              <p14:xfrm>
                <a:off x="2194326" y="3096165"/>
                <a:ext cx="3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70D09C-C195-BCED-5AEE-0B5001D7E07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85326" y="3087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E187EB-B063-F7A3-60FB-E624A64D9A47}"/>
                    </a:ext>
                  </a:extLst>
                </p14:cNvPr>
                <p14:cNvContentPartPr/>
                <p14:nvPr/>
              </p14:nvContentPartPr>
              <p14:xfrm>
                <a:off x="2295126" y="3153405"/>
                <a:ext cx="246240" cy="216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E187EB-B063-F7A3-60FB-E624A64D9A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86126" y="3144765"/>
                  <a:ext cx="263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1E9198-FD74-994B-5C86-175BB96DB194}"/>
                    </a:ext>
                  </a:extLst>
                </p14:cNvPr>
                <p14:cNvContentPartPr/>
                <p14:nvPr/>
              </p14:nvContentPartPr>
              <p14:xfrm>
                <a:off x="2555046" y="3374085"/>
                <a:ext cx="134280" cy="9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1E9198-FD74-994B-5C86-175BB96DB19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46406" y="3365085"/>
                  <a:ext cx="151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CD1B55-AF1B-4379-CD8A-8213D563BD87}"/>
                    </a:ext>
                  </a:extLst>
                </p14:cNvPr>
                <p14:cNvContentPartPr/>
                <p14:nvPr/>
              </p14:nvContentPartPr>
              <p14:xfrm>
                <a:off x="1745046" y="3126045"/>
                <a:ext cx="182160" cy="406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CD1B55-AF1B-4379-CD8A-8213D563BD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736046" y="3117045"/>
                  <a:ext cx="1998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876B2FA-9677-13E3-0605-5AF79496FD47}"/>
                    </a:ext>
                  </a:extLst>
                </p14:cNvPr>
                <p14:cNvContentPartPr/>
                <p14:nvPr/>
              </p14:nvContentPartPr>
              <p14:xfrm>
                <a:off x="2661606" y="3089685"/>
                <a:ext cx="183960" cy="479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876B2FA-9677-13E3-0605-5AF79496FD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2606" y="3080685"/>
                  <a:ext cx="201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EE3C996-7D74-392A-7A19-18C6F4EEA0E3}"/>
                    </a:ext>
                  </a:extLst>
                </p14:cNvPr>
                <p14:cNvContentPartPr/>
                <p14:nvPr/>
              </p14:nvContentPartPr>
              <p14:xfrm>
                <a:off x="2874726" y="3022725"/>
                <a:ext cx="113400" cy="14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EE3C996-7D74-392A-7A19-18C6F4EEA0E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66086" y="3013725"/>
                  <a:ext cx="1310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CEDBFEA-0B52-D1D1-79FE-71255379FFBE}"/>
                    </a:ext>
                  </a:extLst>
                </p14:cNvPr>
                <p14:cNvContentPartPr/>
                <p14:nvPr/>
              </p14:nvContentPartPr>
              <p14:xfrm>
                <a:off x="3177846" y="3152870"/>
                <a:ext cx="264600" cy="210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CEDBFEA-0B52-D1D1-79FE-71255379FFB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69206" y="3144230"/>
                  <a:ext cx="28224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851C855-5C16-D2A7-0891-B708AB425767}"/>
                  </a:ext>
                </a:extLst>
              </p14:cNvPr>
              <p14:cNvContentPartPr/>
              <p14:nvPr/>
            </p14:nvContentPartPr>
            <p14:xfrm>
              <a:off x="3425166" y="3347630"/>
              <a:ext cx="135360" cy="113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851C855-5C16-D2A7-0891-B708AB42576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416526" y="3338990"/>
                <a:ext cx="153000" cy="13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D642756F-4C5B-7DB1-9D3D-B8CE4343A485}"/>
              </a:ext>
            </a:extLst>
          </p:cNvPr>
          <p:cNvGrpSpPr/>
          <p:nvPr/>
        </p:nvGrpSpPr>
        <p:grpSpPr>
          <a:xfrm>
            <a:off x="3715686" y="2858030"/>
            <a:ext cx="964800" cy="525600"/>
            <a:chOff x="3715686" y="2858030"/>
            <a:chExt cx="964800" cy="52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CB6C279-AD21-24F1-EE17-F74BDDFC3F4C}"/>
                    </a:ext>
                  </a:extLst>
                </p14:cNvPr>
                <p14:cNvContentPartPr/>
                <p14:nvPr/>
              </p14:nvContentPartPr>
              <p14:xfrm>
                <a:off x="3715686" y="3213710"/>
                <a:ext cx="157680" cy="169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CB6C279-AD21-24F1-EE17-F74BDDFC3F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06686" y="3205070"/>
                  <a:ext cx="17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69EFEB7-EB9F-4AAB-803F-13F29CD38410}"/>
                    </a:ext>
                  </a:extLst>
                </p14:cNvPr>
                <p14:cNvContentPartPr/>
                <p14:nvPr/>
              </p14:nvContentPartPr>
              <p14:xfrm>
                <a:off x="3898206" y="3037310"/>
                <a:ext cx="78840" cy="11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69EFEB7-EB9F-4AAB-803F-13F29CD3841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89206" y="3028310"/>
                  <a:ext cx="96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DB2266-AC20-D2E1-8E9B-F0BE8C5721B0}"/>
                    </a:ext>
                  </a:extLst>
                </p14:cNvPr>
                <p14:cNvContentPartPr/>
                <p14:nvPr/>
              </p14:nvContentPartPr>
              <p14:xfrm>
                <a:off x="3957246" y="2930750"/>
                <a:ext cx="2520" cy="2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DB2266-AC20-D2E1-8E9B-F0BE8C5721B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48246" y="2921750"/>
                  <a:ext cx="2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472F2FD-CCC5-455E-4A52-AEF8E667B32F}"/>
                    </a:ext>
                  </a:extLst>
                </p14:cNvPr>
                <p14:cNvContentPartPr/>
                <p14:nvPr/>
              </p14:nvContentPartPr>
              <p14:xfrm>
                <a:off x="4079286" y="2957750"/>
                <a:ext cx="213480" cy="170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472F2FD-CCC5-455E-4A52-AEF8E667B3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70286" y="2949110"/>
                  <a:ext cx="231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FBF376-3B31-C46C-AF7E-D09AE7CB086C}"/>
                    </a:ext>
                  </a:extLst>
                </p14:cNvPr>
                <p14:cNvContentPartPr/>
                <p14:nvPr/>
              </p14:nvContentPartPr>
              <p14:xfrm>
                <a:off x="4352886" y="3085910"/>
                <a:ext cx="84600" cy="61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FBF376-3B31-C46C-AF7E-D09AE7CB086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43886" y="3076910"/>
                  <a:ext cx="102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601B50-D243-C741-F668-EF73FAADF023}"/>
                    </a:ext>
                  </a:extLst>
                </p14:cNvPr>
                <p14:cNvContentPartPr/>
                <p14:nvPr/>
              </p14:nvContentPartPr>
              <p14:xfrm>
                <a:off x="4514526" y="2858030"/>
                <a:ext cx="136080" cy="23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601B50-D243-C741-F668-EF73FAADF02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05526" y="2849390"/>
                  <a:ext cx="153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24EC06-3293-6B40-E6B0-F413DE8F2747}"/>
                    </a:ext>
                  </a:extLst>
                </p14:cNvPr>
                <p14:cNvContentPartPr/>
                <p14:nvPr/>
              </p14:nvContentPartPr>
              <p14:xfrm>
                <a:off x="4457646" y="2931470"/>
                <a:ext cx="222840" cy="41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24EC06-3293-6B40-E6B0-F413DE8F274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49006" y="2922830"/>
                  <a:ext cx="24048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DB7FCEE7-D69D-750F-63B1-B2ACD0B655BD}"/>
                  </a:ext>
                </a:extLst>
              </p14:cNvPr>
              <p14:cNvContentPartPr/>
              <p14:nvPr/>
            </p14:nvContentPartPr>
            <p14:xfrm>
              <a:off x="3458646" y="604245"/>
              <a:ext cx="73080" cy="1612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DB7FCEE7-D69D-750F-63B1-B2ACD0B655B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50006" y="595245"/>
                <a:ext cx="9072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9CD3972-F672-BE25-5878-D00B5A33BC75}"/>
              </a:ext>
            </a:extLst>
          </p:cNvPr>
          <p:cNvGrpSpPr/>
          <p:nvPr/>
        </p:nvGrpSpPr>
        <p:grpSpPr>
          <a:xfrm>
            <a:off x="518166" y="3960885"/>
            <a:ext cx="348840" cy="402840"/>
            <a:chOff x="518166" y="3960885"/>
            <a:chExt cx="3488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007BB6A-3DDD-F938-E82B-CB468047FB94}"/>
                    </a:ext>
                  </a:extLst>
                </p14:cNvPr>
                <p14:cNvContentPartPr/>
                <p14:nvPr/>
              </p14:nvContentPartPr>
              <p14:xfrm>
                <a:off x="518166" y="3960885"/>
                <a:ext cx="268200" cy="232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007BB6A-3DDD-F938-E82B-CB468047FB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9526" y="3951885"/>
                  <a:ext cx="285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AADB0DB-DFD9-1290-6555-82DD385A2869}"/>
                    </a:ext>
                  </a:extLst>
                </p14:cNvPr>
                <p14:cNvContentPartPr/>
                <p14:nvPr/>
              </p14:nvContentPartPr>
              <p14:xfrm>
                <a:off x="739206" y="4195245"/>
                <a:ext cx="127800" cy="168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AADB0DB-DFD9-1290-6555-82DD385A28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0566" y="4186605"/>
                  <a:ext cx="1454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6737A35-3637-B4ED-24AC-131F01749802}"/>
              </a:ext>
            </a:extLst>
          </p:cNvPr>
          <p:cNvGrpSpPr/>
          <p:nvPr/>
        </p:nvGrpSpPr>
        <p:grpSpPr>
          <a:xfrm>
            <a:off x="527886" y="3786645"/>
            <a:ext cx="145440" cy="52920"/>
            <a:chOff x="527886" y="3786645"/>
            <a:chExt cx="145440" cy="5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95E2EF-58BC-0186-A734-1401F333CC76}"/>
                    </a:ext>
                  </a:extLst>
                </p14:cNvPr>
                <p14:cNvContentPartPr/>
                <p14:nvPr/>
              </p14:nvContentPartPr>
              <p14:xfrm>
                <a:off x="527886" y="3793485"/>
                <a:ext cx="38880" cy="4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95E2EF-58BC-0186-A734-1401F333CC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8886" y="3784485"/>
                  <a:ext cx="5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3AFDBAA-DCCA-6D02-176C-B766A1B437A1}"/>
                    </a:ext>
                  </a:extLst>
                </p14:cNvPr>
                <p14:cNvContentPartPr/>
                <p14:nvPr/>
              </p14:nvContentPartPr>
              <p14:xfrm>
                <a:off x="651006" y="3786645"/>
                <a:ext cx="22320" cy="32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3AFDBAA-DCCA-6D02-176C-B766A1B437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42006" y="3778005"/>
                  <a:ext cx="3996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BC71E51-ED2E-24E0-DABE-28E8D1AE9B9C}"/>
              </a:ext>
            </a:extLst>
          </p:cNvPr>
          <p:cNvGrpSpPr/>
          <p:nvPr/>
        </p:nvGrpSpPr>
        <p:grpSpPr>
          <a:xfrm>
            <a:off x="1374966" y="4021725"/>
            <a:ext cx="260640" cy="121320"/>
            <a:chOff x="1374966" y="4021725"/>
            <a:chExt cx="260640" cy="12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17AB4C-52E4-8D4D-B95D-53ADAF3E6CA1}"/>
                    </a:ext>
                  </a:extLst>
                </p14:cNvPr>
                <p14:cNvContentPartPr/>
                <p14:nvPr/>
              </p14:nvContentPartPr>
              <p14:xfrm>
                <a:off x="1374966" y="4021725"/>
                <a:ext cx="260640" cy="2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17AB4C-52E4-8D4D-B95D-53ADAF3E6C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366326" y="4012725"/>
                  <a:ext cx="278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9355766-21A8-EE8A-569E-8F878E630889}"/>
                    </a:ext>
                  </a:extLst>
                </p14:cNvPr>
                <p14:cNvContentPartPr/>
                <p14:nvPr/>
              </p14:nvContentPartPr>
              <p14:xfrm>
                <a:off x="1409886" y="4126125"/>
                <a:ext cx="210240" cy="1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9355766-21A8-EE8A-569E-8F878E6308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01246" y="4117485"/>
                  <a:ext cx="22788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06D09909-8C9D-5C30-8BB0-4FE977D2B43C}"/>
                  </a:ext>
                </a:extLst>
              </p14:cNvPr>
              <p14:cNvContentPartPr/>
              <p14:nvPr/>
            </p14:nvContentPartPr>
            <p14:xfrm>
              <a:off x="1959966" y="4082925"/>
              <a:ext cx="156960" cy="31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06D09909-8C9D-5C30-8BB0-4FE977D2B43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950966" y="4073925"/>
                <a:ext cx="174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BFB821-A082-A3A3-24F2-6F739D93858B}"/>
                  </a:ext>
                </a:extLst>
              </p14:cNvPr>
              <p14:cNvContentPartPr/>
              <p14:nvPr/>
            </p14:nvContentPartPr>
            <p14:xfrm>
              <a:off x="2202966" y="4018125"/>
              <a:ext cx="78120" cy="1468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BFB821-A082-A3A3-24F2-6F739D93858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194326" y="4009485"/>
                <a:ext cx="957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D5095EB-C76F-0B49-0EEA-6C97A328BFD4}"/>
                  </a:ext>
                </a:extLst>
              </p14:cNvPr>
              <p14:cNvContentPartPr/>
              <p14:nvPr/>
            </p14:nvContentPartPr>
            <p14:xfrm>
              <a:off x="2245806" y="3894285"/>
              <a:ext cx="18000" cy="280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D5095EB-C76F-0B49-0EEA-6C97A328BFD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237166" y="3885285"/>
                <a:ext cx="356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5937203-FF78-441A-53A4-7458AF135C67}"/>
                  </a:ext>
                </a:extLst>
              </p14:cNvPr>
              <p14:cNvContentPartPr/>
              <p14:nvPr/>
            </p14:nvContentPartPr>
            <p14:xfrm>
              <a:off x="2378286" y="3982485"/>
              <a:ext cx="228600" cy="1774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5937203-FF78-441A-53A4-7458AF135C6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369286" y="3973485"/>
                <a:ext cx="2462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1FDD73-24AD-5FC4-50E0-66C9EE00C217}"/>
                  </a:ext>
                </a:extLst>
              </p14:cNvPr>
              <p14:cNvContentPartPr/>
              <p14:nvPr/>
            </p14:nvContentPartPr>
            <p14:xfrm>
              <a:off x="2606526" y="4174365"/>
              <a:ext cx="140040" cy="83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1FDD73-24AD-5FC4-50E0-66C9EE00C21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597886" y="4165365"/>
                <a:ext cx="157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244CBA7D-C68E-7AF5-4367-961129B952A0}"/>
                  </a:ext>
                </a:extLst>
              </p14:cNvPr>
              <p14:cNvContentPartPr/>
              <p14:nvPr/>
            </p14:nvContentPartPr>
            <p14:xfrm>
              <a:off x="1863846" y="3906525"/>
              <a:ext cx="206640" cy="477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244CBA7D-C68E-7AF5-4367-961129B952A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54846" y="3897525"/>
                <a:ext cx="2242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86AC0E04-0F9E-B3B0-73AD-AC25F8A0922B}"/>
                  </a:ext>
                </a:extLst>
              </p14:cNvPr>
              <p14:cNvContentPartPr/>
              <p14:nvPr/>
            </p14:nvContentPartPr>
            <p14:xfrm>
              <a:off x="2720286" y="3876645"/>
              <a:ext cx="174960" cy="508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86AC0E04-0F9E-B3B0-73AD-AC25F8A0922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711286" y="3868005"/>
                <a:ext cx="192600" cy="52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582CC9B2-D941-4596-4EE5-798CEFB283F7}"/>
                  </a:ext>
                </a:extLst>
              </p14:cNvPr>
              <p14:cNvContentPartPr/>
              <p14:nvPr/>
            </p14:nvContentPartPr>
            <p14:xfrm>
              <a:off x="2921886" y="3847845"/>
              <a:ext cx="133920" cy="1234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582CC9B2-D941-4596-4EE5-798CEFB283F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13246" y="3839205"/>
                <a:ext cx="15156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AE86445-F4C5-76AB-52E4-2E0453540B69}"/>
              </a:ext>
            </a:extLst>
          </p:cNvPr>
          <p:cNvGrpSpPr/>
          <p:nvPr/>
        </p:nvGrpSpPr>
        <p:grpSpPr>
          <a:xfrm>
            <a:off x="6052526" y="101112"/>
            <a:ext cx="1202970" cy="651368"/>
            <a:chOff x="4122504" y="4319805"/>
            <a:chExt cx="1659599" cy="8986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B8D9F6B-C851-FB03-774F-61D1B7B0F9D6}"/>
                    </a:ext>
                  </a:extLst>
                </p14:cNvPr>
                <p14:cNvContentPartPr/>
                <p14:nvPr/>
              </p14:nvContentPartPr>
              <p14:xfrm>
                <a:off x="4612653" y="4862588"/>
                <a:ext cx="501801" cy="3067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B8D9F6B-C851-FB03-774F-61D1B7B0F9D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00232" y="4850221"/>
                  <a:ext cx="526146" cy="54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9011560-3F03-6304-A3CA-69A97B3F34E4}"/>
                    </a:ext>
                  </a:extLst>
                </p14:cNvPr>
                <p14:cNvContentPartPr/>
                <p14:nvPr/>
              </p14:nvContentPartPr>
              <p14:xfrm>
                <a:off x="4712048" y="4969935"/>
                <a:ext cx="302160" cy="220656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9011560-3F03-6304-A3CA-69A97B3F34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99624" y="4957539"/>
                  <a:ext cx="326512" cy="244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9CD4033-668B-7213-BF8C-530C2C606CC5}"/>
                    </a:ext>
                  </a:extLst>
                </p14:cNvPr>
                <p14:cNvContentPartPr/>
                <p14:nvPr/>
              </p14:nvContentPartPr>
              <p14:xfrm>
                <a:off x="5013924" y="5119311"/>
                <a:ext cx="164711" cy="99111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9CD4033-668B-7213-BF8C-530C2C606C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001521" y="5106922"/>
                  <a:ext cx="189021" cy="123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5C48F40-16DD-61C9-F78F-E850813F1EE0}"/>
                    </a:ext>
                  </a:extLst>
                </p14:cNvPr>
                <p14:cNvContentPartPr/>
                <p14:nvPr/>
              </p14:nvContentPartPr>
              <p14:xfrm>
                <a:off x="5095711" y="4797556"/>
                <a:ext cx="686392" cy="75824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5C48F40-16DD-61C9-F78F-E850813F1E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083303" y="4785085"/>
                  <a:ext cx="710711" cy="1002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1669F6D-0277-8F29-A1C9-8AF02E4F2206}"/>
                    </a:ext>
                  </a:extLst>
                </p14:cNvPr>
                <p14:cNvContentPartPr/>
                <p14:nvPr/>
              </p14:nvContentPartPr>
              <p14:xfrm>
                <a:off x="5276042" y="4941536"/>
                <a:ext cx="232300" cy="242239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1669F6D-0277-8F29-A1C9-8AF02E4F220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263633" y="4929126"/>
                  <a:ext cx="256622" cy="266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0F5AE3F-477C-4A41-FFCD-4A51541A6066}"/>
                    </a:ext>
                  </a:extLst>
                </p14:cNvPr>
                <p14:cNvContentPartPr/>
                <p14:nvPr/>
              </p14:nvContentPartPr>
              <p14:xfrm>
                <a:off x="4122504" y="4483203"/>
                <a:ext cx="284" cy="284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0F5AE3F-477C-4A41-FFCD-4A51541A606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15404" y="4476103"/>
                  <a:ext cx="14200" cy="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9FE335-0A22-AAFA-F049-4CA7173A4374}"/>
                    </a:ext>
                  </a:extLst>
                </p14:cNvPr>
                <p14:cNvContentPartPr/>
                <p14:nvPr/>
              </p14:nvContentPartPr>
              <p14:xfrm>
                <a:off x="4238929" y="4690494"/>
                <a:ext cx="41462" cy="188566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9FE335-0A22-AAFA-F049-4CA7173A437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26589" y="4678088"/>
                  <a:ext cx="65648" cy="212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3BF1AB7-8C78-21D6-4507-BAC136D5B2E9}"/>
                    </a:ext>
                  </a:extLst>
                </p14:cNvPr>
                <p14:cNvContentPartPr/>
                <p14:nvPr/>
              </p14:nvContentPartPr>
              <p14:xfrm>
                <a:off x="4136410" y="4780801"/>
                <a:ext cx="221508" cy="29534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3BF1AB7-8C78-21D6-4507-BAC136D5B2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23994" y="4768495"/>
                  <a:ext cx="245844" cy="536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5E9F4FB-4AD4-8B90-0626-AC46AB20528C}"/>
                    </a:ext>
                  </a:extLst>
                </p14:cNvPr>
                <p14:cNvContentPartPr/>
                <p14:nvPr/>
              </p14:nvContentPartPr>
              <p14:xfrm>
                <a:off x="4237793" y="4704977"/>
                <a:ext cx="24707" cy="160451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5E9F4FB-4AD4-8B90-0626-AC46AB20528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225439" y="4692597"/>
                  <a:ext cx="48920" cy="1847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73DAFC3-07ED-F9F8-09C8-A77C755C2F60}"/>
                    </a:ext>
                  </a:extLst>
                </p14:cNvPr>
                <p14:cNvContentPartPr/>
                <p14:nvPr/>
              </p14:nvContentPartPr>
              <p14:xfrm>
                <a:off x="4144078" y="5009409"/>
                <a:ext cx="228324" cy="44018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73DAFC3-07ED-F9F8-09C8-A77C755C2F6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31669" y="4997044"/>
                  <a:ext cx="252645" cy="68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0EC6E86-89D7-59A8-FB20-949470E8098D}"/>
                    </a:ext>
                  </a:extLst>
                </p14:cNvPr>
                <p14:cNvContentPartPr/>
                <p14:nvPr/>
              </p14:nvContentPartPr>
              <p14:xfrm>
                <a:off x="4672006" y="4631709"/>
                <a:ext cx="92579" cy="156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0EC6E86-89D7-59A8-FB20-949470E8098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9629" y="4619307"/>
                  <a:ext cx="116838" cy="1810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0A1A4E-4C9F-9775-59F5-517B56911D08}"/>
                    </a:ext>
                  </a:extLst>
                </p14:cNvPr>
                <p14:cNvContentPartPr/>
                <p14:nvPr/>
              </p14:nvContentPartPr>
              <p14:xfrm>
                <a:off x="4678821" y="4513003"/>
                <a:ext cx="42882" cy="3067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0A1A4E-4C9F-9775-59F5-517B56911D0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66499" y="4500832"/>
                  <a:ext cx="67034" cy="5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DC736B-DC36-D3A5-7124-6E991CF7A591}"/>
                    </a:ext>
                  </a:extLst>
                </p14:cNvPr>
                <p14:cNvContentPartPr/>
                <p14:nvPr/>
              </p14:nvContentPartPr>
              <p14:xfrm>
                <a:off x="4846940" y="4610410"/>
                <a:ext cx="245647" cy="158748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DC736B-DC36-D3A5-7124-6E991CF7A59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34534" y="4598046"/>
                  <a:ext cx="269964" cy="1829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8E8236E-B907-EE65-D6A5-0ADDB7D849F2}"/>
                    </a:ext>
                  </a:extLst>
                </p14:cNvPr>
                <p14:cNvContentPartPr/>
                <p14:nvPr/>
              </p14:nvContentPartPr>
              <p14:xfrm>
                <a:off x="5255311" y="4508743"/>
                <a:ext cx="149092" cy="242523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8E8236E-B907-EE65-D6A5-0ADDB7D849F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242887" y="4496344"/>
                  <a:ext cx="173444" cy="266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43A6166-64F2-E2A7-1A64-BDF5769239AA}"/>
                    </a:ext>
                  </a:extLst>
                </p14:cNvPr>
                <p14:cNvContentPartPr/>
                <p14:nvPr/>
              </p14:nvContentPartPr>
              <p14:xfrm>
                <a:off x="5263546" y="4623757"/>
                <a:ext cx="147956" cy="8804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43A6166-64F2-E2A7-1A64-BDF5769239A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251134" y="4611529"/>
                  <a:ext cx="172284" cy="32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F8982EA-1E38-3535-454B-E251336F01C6}"/>
                    </a:ext>
                  </a:extLst>
                </p14:cNvPr>
                <p14:cNvContentPartPr/>
                <p14:nvPr/>
              </p14:nvContentPartPr>
              <p14:xfrm>
                <a:off x="5258151" y="4495680"/>
                <a:ext cx="166415" cy="30102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F8982EA-1E38-3535-454B-E251336F01C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245732" y="4483343"/>
                  <a:ext cx="190756" cy="54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4F1A9D6-742F-2663-98A7-DAD7F4F7F070}"/>
                    </a:ext>
                  </a:extLst>
                </p14:cNvPr>
                <p14:cNvContentPartPr/>
                <p14:nvPr/>
              </p14:nvContentPartPr>
              <p14:xfrm>
                <a:off x="5463188" y="4737067"/>
                <a:ext cx="126373" cy="57649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4F1A9D6-742F-2663-98A7-DAD7F4F7F07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50798" y="4724749"/>
                  <a:ext cx="150656" cy="81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F9A0193-336F-44B2-3581-D9CFAE1C637D}"/>
                    </a:ext>
                  </a:extLst>
                </p14:cNvPr>
                <p14:cNvContentPartPr/>
                <p14:nvPr/>
              </p14:nvContentPartPr>
              <p14:xfrm>
                <a:off x="5427974" y="4691914"/>
                <a:ext cx="186578" cy="136029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F9A0193-336F-44B2-3581-D9CFAE1C637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15569" y="4679503"/>
                  <a:ext cx="210893" cy="160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DDEA206-C915-9566-9840-F3C408F6B342}"/>
                    </a:ext>
                  </a:extLst>
                </p14:cNvPr>
                <p14:cNvContentPartPr/>
                <p14:nvPr/>
              </p14:nvContentPartPr>
              <p14:xfrm>
                <a:off x="5226966" y="4319805"/>
                <a:ext cx="267480" cy="104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DDEA206-C915-9566-9840-F3C408F6B3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214560" y="4307376"/>
                  <a:ext cx="291796" cy="12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19AED7D-2EAF-BFE5-C7D6-535BC7141C2D}"/>
              </a:ext>
            </a:extLst>
          </p:cNvPr>
          <p:cNvGrpSpPr/>
          <p:nvPr/>
        </p:nvGrpSpPr>
        <p:grpSpPr>
          <a:xfrm>
            <a:off x="5199966" y="219405"/>
            <a:ext cx="626400" cy="396000"/>
            <a:chOff x="5199966" y="219405"/>
            <a:chExt cx="62640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82D8DA1-FBD9-A5F4-D433-33801D4D3C32}"/>
                    </a:ext>
                  </a:extLst>
                </p14:cNvPr>
                <p14:cNvContentPartPr/>
                <p14:nvPr/>
              </p14:nvContentPartPr>
              <p14:xfrm>
                <a:off x="5199966" y="319125"/>
                <a:ext cx="228960" cy="164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82D8DA1-FBD9-A5F4-D433-33801D4D3C3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191326" y="310125"/>
                  <a:ext cx="246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F1686AC-159D-9CEB-F027-009C251D75AF}"/>
                    </a:ext>
                  </a:extLst>
                </p14:cNvPr>
                <p14:cNvContentPartPr/>
                <p14:nvPr/>
              </p14:nvContentPartPr>
              <p14:xfrm>
                <a:off x="5403726" y="492285"/>
                <a:ext cx="69840" cy="123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F1686AC-159D-9CEB-F027-009C251D75A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395086" y="483285"/>
                  <a:ext cx="87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18B85DF-93E1-C3E0-578B-D1A10F0356AF}"/>
                    </a:ext>
                  </a:extLst>
                </p14:cNvPr>
                <p14:cNvContentPartPr/>
                <p14:nvPr/>
              </p14:nvContentPartPr>
              <p14:xfrm>
                <a:off x="5215806" y="219405"/>
                <a:ext cx="200160" cy="71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18B85DF-93E1-C3E0-578B-D1A10F0356A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07166" y="210765"/>
                  <a:ext cx="217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B66F2D-72EB-7558-7646-E4732E713EC2}"/>
                    </a:ext>
                  </a:extLst>
                </p14:cNvPr>
                <p14:cNvContentPartPr/>
                <p14:nvPr/>
              </p14:nvContentPartPr>
              <p14:xfrm>
                <a:off x="5584446" y="444045"/>
                <a:ext cx="181800" cy="36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B66F2D-72EB-7558-7646-E4732E713EC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75806" y="435405"/>
                  <a:ext cx="19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8CA443F-048D-9F11-54FA-0A2B8301FD95}"/>
                    </a:ext>
                  </a:extLst>
                </p14:cNvPr>
                <p14:cNvContentPartPr/>
                <p14:nvPr/>
              </p14:nvContentPartPr>
              <p14:xfrm>
                <a:off x="5585886" y="524685"/>
                <a:ext cx="240480" cy="36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8CA443F-048D-9F11-54FA-0A2B8301FD9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77246" y="516045"/>
                  <a:ext cx="25812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0B6EB1A-5B34-905F-FFB2-C2E233A1649C}"/>
              </a:ext>
            </a:extLst>
          </p:cNvPr>
          <p:cNvGrpSpPr/>
          <p:nvPr/>
        </p:nvGrpSpPr>
        <p:grpSpPr>
          <a:xfrm>
            <a:off x="8442420" y="781545"/>
            <a:ext cx="687960" cy="311400"/>
            <a:chOff x="8442420" y="781545"/>
            <a:chExt cx="6879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88CCF9F-FF78-15CE-DFE3-08B657B4F476}"/>
                    </a:ext>
                  </a:extLst>
                </p14:cNvPr>
                <p14:cNvContentPartPr/>
                <p14:nvPr/>
              </p14:nvContentPartPr>
              <p14:xfrm>
                <a:off x="8442420" y="802425"/>
                <a:ext cx="169200" cy="20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88CCF9F-FF78-15CE-DFE3-08B657B4F4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33420" y="793425"/>
                  <a:ext cx="186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C19ABE4-ACAC-FAA9-3C75-670D94114A91}"/>
                    </a:ext>
                  </a:extLst>
                </p14:cNvPr>
                <p14:cNvContentPartPr/>
                <p14:nvPr/>
              </p14:nvContentPartPr>
              <p14:xfrm>
                <a:off x="8468700" y="856065"/>
                <a:ext cx="160560" cy="31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C19ABE4-ACAC-FAA9-3C75-670D94114A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59700" y="847065"/>
                  <a:ext cx="178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F494D5-4CB9-0FE5-6134-ADEF9D1F5031}"/>
                    </a:ext>
                  </a:extLst>
                </p14:cNvPr>
                <p14:cNvContentPartPr/>
                <p14:nvPr/>
              </p14:nvContentPartPr>
              <p14:xfrm>
                <a:off x="8451780" y="781545"/>
                <a:ext cx="198720" cy="10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F494D5-4CB9-0FE5-6134-ADEF9D1F503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443140" y="772545"/>
                  <a:ext cx="216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7CB1680-0498-9013-ADF7-B8BE648F6DEB}"/>
                    </a:ext>
                  </a:extLst>
                </p14:cNvPr>
                <p14:cNvContentPartPr/>
                <p14:nvPr/>
              </p14:nvContentPartPr>
              <p14:xfrm>
                <a:off x="8620260" y="981705"/>
                <a:ext cx="142560" cy="111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7CB1680-0498-9013-ADF7-B8BE648F6D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611620" y="972705"/>
                  <a:ext cx="160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ECC0B74-E25D-881B-8584-CA6521A99923}"/>
                    </a:ext>
                  </a:extLst>
                </p14:cNvPr>
                <p14:cNvContentPartPr/>
                <p14:nvPr/>
              </p14:nvContentPartPr>
              <p14:xfrm>
                <a:off x="8636820" y="943905"/>
                <a:ext cx="188640" cy="1321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ECC0B74-E25D-881B-8584-CA6521A999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627820" y="934905"/>
                  <a:ext cx="20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D456B98-FC7F-CEBC-417E-872561B3FDA8}"/>
                    </a:ext>
                  </a:extLst>
                </p14:cNvPr>
                <p14:cNvContentPartPr/>
                <p14:nvPr/>
              </p14:nvContentPartPr>
              <p14:xfrm>
                <a:off x="8951820" y="843105"/>
                <a:ext cx="153000" cy="10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D456B98-FC7F-CEBC-417E-872561B3FD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43180" y="834465"/>
                  <a:ext cx="170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A227703-F487-2223-DA02-A48BB1FEC21B}"/>
                    </a:ext>
                  </a:extLst>
                </p14:cNvPr>
                <p14:cNvContentPartPr/>
                <p14:nvPr/>
              </p14:nvContentPartPr>
              <p14:xfrm>
                <a:off x="8975220" y="921225"/>
                <a:ext cx="155160" cy="22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A227703-F487-2223-DA02-A48BB1FEC2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966220" y="912585"/>
                  <a:ext cx="17280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FFCEF7B-5460-85DA-8653-B3BBBAB29F94}"/>
                  </a:ext>
                </a:extLst>
              </p14:cNvPr>
              <p14:cNvContentPartPr/>
              <p14:nvPr/>
            </p14:nvContentPartPr>
            <p14:xfrm>
              <a:off x="9312540" y="766785"/>
              <a:ext cx="157680" cy="2361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FFCEF7B-5460-85DA-8653-B3BBBAB29F94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303540" y="757785"/>
                <a:ext cx="17532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FD0064B8-9C93-8714-06F1-D3CBE274541D}"/>
                  </a:ext>
                </a:extLst>
              </p14:cNvPr>
              <p14:cNvContentPartPr/>
              <p14:nvPr/>
            </p14:nvContentPartPr>
            <p14:xfrm>
              <a:off x="9342780" y="878745"/>
              <a:ext cx="137160" cy="111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FD0064B8-9C93-8714-06F1-D3CBE274541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334140" y="869745"/>
                <a:ext cx="154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934A348-5647-1C60-F126-10017636CB96}"/>
                  </a:ext>
                </a:extLst>
              </p14:cNvPr>
              <p14:cNvContentPartPr/>
              <p14:nvPr/>
            </p14:nvContentPartPr>
            <p14:xfrm>
              <a:off x="9316860" y="765705"/>
              <a:ext cx="184320" cy="327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934A348-5647-1C60-F126-10017636CB9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307860" y="757065"/>
                <a:ext cx="201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DF476F53-0C08-E8FA-B12D-A3896941B009}"/>
                  </a:ext>
                </a:extLst>
              </p14:cNvPr>
              <p14:cNvContentPartPr/>
              <p14:nvPr/>
            </p14:nvContentPartPr>
            <p14:xfrm>
              <a:off x="9524220" y="1004025"/>
              <a:ext cx="81360" cy="6048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DF476F53-0C08-E8FA-B12D-A3896941B00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515220" y="995025"/>
                <a:ext cx="99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304B864-1F5A-A2EE-CCD8-A9E1815F9DFA}"/>
                  </a:ext>
                </a:extLst>
              </p14:cNvPr>
              <p14:cNvContentPartPr/>
              <p14:nvPr/>
            </p14:nvContentPartPr>
            <p14:xfrm>
              <a:off x="9740580" y="875505"/>
              <a:ext cx="181080" cy="1342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304B864-1F5A-A2EE-CCD8-A9E1815F9DF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731580" y="866505"/>
                <a:ext cx="19872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8D1ABFD-5A28-E415-C00E-F1EE4B5E9BCD}"/>
              </a:ext>
            </a:extLst>
          </p:cNvPr>
          <p:cNvGrpSpPr/>
          <p:nvPr/>
        </p:nvGrpSpPr>
        <p:grpSpPr>
          <a:xfrm>
            <a:off x="9913020" y="580305"/>
            <a:ext cx="888840" cy="225360"/>
            <a:chOff x="9913020" y="580305"/>
            <a:chExt cx="88884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F80B4EB-0D41-D4C2-90BC-8CA08F6901ED}"/>
                    </a:ext>
                  </a:extLst>
                </p14:cNvPr>
                <p14:cNvContentPartPr/>
                <p14:nvPr/>
              </p14:nvContentPartPr>
              <p14:xfrm>
                <a:off x="9913020" y="758145"/>
                <a:ext cx="131400" cy="14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F80B4EB-0D41-D4C2-90BC-8CA08F6901E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904380" y="749145"/>
                  <a:ext cx="1490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4912B83-70D0-68DD-5899-F647FCCF57C9}"/>
                    </a:ext>
                  </a:extLst>
                </p14:cNvPr>
                <p14:cNvContentPartPr/>
                <p14:nvPr/>
              </p14:nvContentPartPr>
              <p14:xfrm>
                <a:off x="10129380" y="705225"/>
                <a:ext cx="64440" cy="100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4912B83-70D0-68DD-5899-F647FCCF57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20740" y="696225"/>
                  <a:ext cx="8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A2BF4EB-5AAA-BBAB-E169-6619E01F8449}"/>
                    </a:ext>
                  </a:extLst>
                </p14:cNvPr>
                <p14:cNvContentPartPr/>
                <p14:nvPr/>
              </p14:nvContentPartPr>
              <p14:xfrm>
                <a:off x="10165740" y="613785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A2BF4EB-5AAA-BBAB-E169-6619E01F844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56740" y="6047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F931225-0F7B-2B91-2F35-67F0BFC56A7D}"/>
                    </a:ext>
                  </a:extLst>
                </p14:cNvPr>
                <p14:cNvContentPartPr/>
                <p14:nvPr/>
              </p14:nvContentPartPr>
              <p14:xfrm>
                <a:off x="10272300" y="694065"/>
                <a:ext cx="202680" cy="94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F931225-0F7B-2B91-2F35-67F0BFC56A7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63660" y="685425"/>
                  <a:ext cx="220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DF19F6E-7615-37E3-3D64-951FFD0F3487}"/>
                    </a:ext>
                  </a:extLst>
                </p14:cNvPr>
                <p14:cNvContentPartPr/>
                <p14:nvPr/>
              </p14:nvContentPartPr>
              <p14:xfrm>
                <a:off x="10594860" y="580305"/>
                <a:ext cx="120240" cy="183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DF19F6E-7615-37E3-3D64-951FFD0F348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86220" y="571665"/>
                  <a:ext cx="137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4851644-28CC-325E-3853-519DC633514F}"/>
                    </a:ext>
                  </a:extLst>
                </p14:cNvPr>
                <p14:cNvContentPartPr/>
                <p14:nvPr/>
              </p14:nvContentPartPr>
              <p14:xfrm>
                <a:off x="10500180" y="635745"/>
                <a:ext cx="301680" cy="39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4851644-28CC-325E-3853-519DC633514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91180" y="627105"/>
                  <a:ext cx="31932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3FA2836-F60F-C38E-C604-A3097BD62E55}"/>
              </a:ext>
            </a:extLst>
          </p:cNvPr>
          <p:cNvGrpSpPr/>
          <p:nvPr/>
        </p:nvGrpSpPr>
        <p:grpSpPr>
          <a:xfrm>
            <a:off x="5235606" y="1275285"/>
            <a:ext cx="438480" cy="333720"/>
            <a:chOff x="5235606" y="1275285"/>
            <a:chExt cx="43848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67A636-67E6-4913-F666-E66153018B50}"/>
                    </a:ext>
                  </a:extLst>
                </p14:cNvPr>
                <p14:cNvContentPartPr/>
                <p14:nvPr/>
              </p14:nvContentPartPr>
              <p14:xfrm>
                <a:off x="5235606" y="1275285"/>
                <a:ext cx="334440" cy="188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67A636-67E6-4913-F666-E66153018B5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26606" y="1266645"/>
                  <a:ext cx="352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5815207-E9C5-7B4C-FBE5-5745931F91DD}"/>
                    </a:ext>
                  </a:extLst>
                </p14:cNvPr>
                <p14:cNvContentPartPr/>
                <p14:nvPr/>
              </p14:nvContentPartPr>
              <p14:xfrm>
                <a:off x="5526486" y="1466085"/>
                <a:ext cx="114120" cy="142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5815207-E9C5-7B4C-FBE5-5745931F91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17486" y="1457085"/>
                  <a:ext cx="131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D6D02C-5C41-F676-DA8A-0EF8966746E5}"/>
                    </a:ext>
                  </a:extLst>
                </p14:cNvPr>
                <p14:cNvContentPartPr/>
                <p14:nvPr/>
              </p14:nvContentPartPr>
              <p14:xfrm>
                <a:off x="5532966" y="1508565"/>
                <a:ext cx="118080" cy="37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D6D02C-5C41-F676-DA8A-0EF8966746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24326" y="1499565"/>
                  <a:ext cx="1357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DEF61D-56C3-2DC2-F3F4-7497EF3B0035}"/>
                    </a:ext>
                  </a:extLst>
                </p14:cNvPr>
                <p14:cNvContentPartPr/>
                <p14:nvPr/>
              </p14:nvContentPartPr>
              <p14:xfrm>
                <a:off x="5516406" y="1440525"/>
                <a:ext cx="157680" cy="2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DEF61D-56C3-2DC2-F3F4-7497EF3B003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07406" y="1431885"/>
                  <a:ext cx="17532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6F4625F-D370-8B0E-C51F-15068AE9C475}"/>
                  </a:ext>
                </a:extLst>
              </p14:cNvPr>
              <p14:cNvContentPartPr/>
              <p14:nvPr/>
            </p14:nvContentPartPr>
            <p14:xfrm>
              <a:off x="5226966" y="1114365"/>
              <a:ext cx="286920" cy="142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6F4625F-D370-8B0E-C51F-15068AE9C475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217966" y="1105725"/>
                <a:ext cx="30456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EF0CF2A-89A0-21E6-0A9E-EE00BF9E9C10}"/>
              </a:ext>
            </a:extLst>
          </p:cNvPr>
          <p:cNvGrpSpPr/>
          <p:nvPr/>
        </p:nvGrpSpPr>
        <p:grpSpPr>
          <a:xfrm>
            <a:off x="5863806" y="1363485"/>
            <a:ext cx="252000" cy="79920"/>
            <a:chOff x="5863806" y="1363485"/>
            <a:chExt cx="252000" cy="7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21D5837-27F2-F32D-20A6-F922878AF1CF}"/>
                    </a:ext>
                  </a:extLst>
                </p14:cNvPr>
                <p14:cNvContentPartPr/>
                <p14:nvPr/>
              </p14:nvContentPartPr>
              <p14:xfrm>
                <a:off x="5870286" y="1363485"/>
                <a:ext cx="132480" cy="7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21D5837-27F2-F32D-20A6-F922878AF1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61646" y="1354485"/>
                  <a:ext cx="150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98D3780-A0BC-17E1-FE18-ABA7B775CA9A}"/>
                    </a:ext>
                  </a:extLst>
                </p14:cNvPr>
                <p14:cNvContentPartPr/>
                <p14:nvPr/>
              </p14:nvContentPartPr>
              <p14:xfrm>
                <a:off x="5863806" y="1409565"/>
                <a:ext cx="252000" cy="33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98D3780-A0BC-17E1-FE18-ABA7B775CA9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55166" y="1400565"/>
                  <a:ext cx="26964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0DF05B35-F0C4-96CA-CD26-008DAAEE7921}"/>
                  </a:ext>
                </a:extLst>
              </p14:cNvPr>
              <p14:cNvContentPartPr/>
              <p14:nvPr/>
            </p14:nvContentPartPr>
            <p14:xfrm>
              <a:off x="6314526" y="1396605"/>
              <a:ext cx="152640" cy="277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0DF05B35-F0C4-96CA-CD26-008DAAEE792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305526" y="1387605"/>
                <a:ext cx="17028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101B207-BA7A-EFD6-4A3B-9CA95B3CF3C9}"/>
              </a:ext>
            </a:extLst>
          </p:cNvPr>
          <p:cNvGrpSpPr/>
          <p:nvPr/>
        </p:nvGrpSpPr>
        <p:grpSpPr>
          <a:xfrm>
            <a:off x="6658686" y="1099605"/>
            <a:ext cx="380160" cy="865080"/>
            <a:chOff x="6658686" y="1099605"/>
            <a:chExt cx="380160" cy="86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EC0AFC6-4E12-6746-0ABC-8B43334529D3}"/>
                    </a:ext>
                  </a:extLst>
                </p14:cNvPr>
                <p14:cNvContentPartPr/>
                <p14:nvPr/>
              </p14:nvContentPartPr>
              <p14:xfrm>
                <a:off x="6699726" y="1220205"/>
                <a:ext cx="115560" cy="197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EC0AFC6-4E12-6746-0ABC-8B43334529D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90726" y="1211205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B7E4461-E201-E468-542D-543286EB8EF4}"/>
                    </a:ext>
                  </a:extLst>
                </p14:cNvPr>
                <p14:cNvContentPartPr/>
                <p14:nvPr/>
              </p14:nvContentPartPr>
              <p14:xfrm>
                <a:off x="6727806" y="1337205"/>
                <a:ext cx="90720" cy="25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B7E4461-E201-E468-542D-543286EB8E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719166" y="1328205"/>
                  <a:ext cx="108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81011A0-238E-FDD7-8CEA-9BD6ADF280AF}"/>
                    </a:ext>
                  </a:extLst>
                </p14:cNvPr>
                <p14:cNvContentPartPr/>
                <p14:nvPr/>
              </p14:nvContentPartPr>
              <p14:xfrm>
                <a:off x="6844086" y="1223085"/>
                <a:ext cx="46080" cy="10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81011A0-238E-FDD7-8CEA-9BD6ADF280A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835086" y="1214085"/>
                  <a:ext cx="63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020FB59-E243-AD92-A5F5-977EE3B4F3F5}"/>
                    </a:ext>
                  </a:extLst>
                </p14:cNvPr>
                <p14:cNvContentPartPr/>
                <p14:nvPr/>
              </p14:nvContentPartPr>
              <p14:xfrm>
                <a:off x="6844086" y="1423965"/>
                <a:ext cx="136440" cy="117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020FB59-E243-AD92-A5F5-977EE3B4F3F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835086" y="1414965"/>
                  <a:ext cx="154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05ED5C9-F340-319F-A270-99218C396AF2}"/>
                    </a:ext>
                  </a:extLst>
                </p14:cNvPr>
                <p14:cNvContentPartPr/>
                <p14:nvPr/>
              </p14:nvContentPartPr>
              <p14:xfrm>
                <a:off x="6894126" y="1427565"/>
                <a:ext cx="144720" cy="100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05ED5C9-F340-319F-A270-99218C396AF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885486" y="1418565"/>
                  <a:ext cx="162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6B70C5F-DC8C-07BA-EE99-9B3DF899C175}"/>
                    </a:ext>
                  </a:extLst>
                </p14:cNvPr>
                <p14:cNvContentPartPr/>
                <p14:nvPr/>
              </p14:nvContentPartPr>
              <p14:xfrm>
                <a:off x="6736446" y="1210125"/>
                <a:ext cx="169200" cy="24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6B70C5F-DC8C-07BA-EE99-9B3DF899C17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27806" y="1201485"/>
                  <a:ext cx="186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105A1F6-AAD2-144F-0C9C-E56679ECEB07}"/>
                    </a:ext>
                  </a:extLst>
                </p14:cNvPr>
                <p14:cNvContentPartPr/>
                <p14:nvPr/>
              </p14:nvContentPartPr>
              <p14:xfrm>
                <a:off x="6714846" y="1099605"/>
                <a:ext cx="238680" cy="655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105A1F6-AAD2-144F-0C9C-E56679ECEB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05846" y="1090965"/>
                  <a:ext cx="256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7056F67-7324-3D60-B6CA-E1EF2527CC19}"/>
                    </a:ext>
                  </a:extLst>
                </p14:cNvPr>
                <p14:cNvContentPartPr/>
                <p14:nvPr/>
              </p14:nvContentPartPr>
              <p14:xfrm>
                <a:off x="6658686" y="1606125"/>
                <a:ext cx="343440" cy="59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7056F67-7324-3D60-B6CA-E1EF2527CC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649686" y="1597125"/>
                  <a:ext cx="361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DCBA39E-ADF8-5FC5-7473-F8214551C703}"/>
                    </a:ext>
                  </a:extLst>
                </p14:cNvPr>
                <p14:cNvContentPartPr/>
                <p14:nvPr/>
              </p14:nvContentPartPr>
              <p14:xfrm>
                <a:off x="6794046" y="1710885"/>
                <a:ext cx="166680" cy="2538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DCBA39E-ADF8-5FC5-7473-F8214551C70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85046" y="1701885"/>
                  <a:ext cx="184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C92BC5B-48AF-1E14-9C12-4A27C4AFA88D}"/>
              </a:ext>
            </a:extLst>
          </p:cNvPr>
          <p:cNvGrpSpPr/>
          <p:nvPr/>
        </p:nvGrpSpPr>
        <p:grpSpPr>
          <a:xfrm>
            <a:off x="10261926" y="926445"/>
            <a:ext cx="249120" cy="383760"/>
            <a:chOff x="10261926" y="926445"/>
            <a:chExt cx="249120" cy="38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B80362-F0E0-0813-090F-B9168F32B484}"/>
                    </a:ext>
                  </a:extLst>
                </p14:cNvPr>
                <p14:cNvContentPartPr/>
                <p14:nvPr/>
              </p14:nvContentPartPr>
              <p14:xfrm>
                <a:off x="10335366" y="974685"/>
                <a:ext cx="175680" cy="335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B80362-F0E0-0813-090F-B9168F32B4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26726" y="966045"/>
                  <a:ext cx="1933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6B95877-768D-9924-63B7-C236305F154F}"/>
                    </a:ext>
                  </a:extLst>
                </p14:cNvPr>
                <p14:cNvContentPartPr/>
                <p14:nvPr/>
              </p14:nvContentPartPr>
              <p14:xfrm>
                <a:off x="10261926" y="926445"/>
                <a:ext cx="155520" cy="144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6B95877-768D-9924-63B7-C236305F154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52926" y="917805"/>
                  <a:ext cx="1731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86F1C28-CD66-06B1-47A3-6392D6FA971B}"/>
              </a:ext>
            </a:extLst>
          </p:cNvPr>
          <p:cNvGrpSpPr/>
          <p:nvPr/>
        </p:nvGrpSpPr>
        <p:grpSpPr>
          <a:xfrm>
            <a:off x="10617966" y="1080165"/>
            <a:ext cx="950760" cy="335520"/>
            <a:chOff x="10617966" y="1080165"/>
            <a:chExt cx="95076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50980B0-F457-01A3-FBC8-B1A9BE27AA6F}"/>
                    </a:ext>
                  </a:extLst>
                </p14:cNvPr>
                <p14:cNvContentPartPr/>
                <p14:nvPr/>
              </p14:nvContentPartPr>
              <p14:xfrm>
                <a:off x="10617966" y="1199325"/>
                <a:ext cx="105480" cy="1861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50980B0-F457-01A3-FBC8-B1A9BE27AA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09326" y="1190325"/>
                  <a:ext cx="12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71BB9B6-91D2-8264-69B9-9FA4B506B9EF}"/>
                    </a:ext>
                  </a:extLst>
                </p14:cNvPr>
                <p14:cNvContentPartPr/>
                <p14:nvPr/>
              </p14:nvContentPartPr>
              <p14:xfrm>
                <a:off x="10763406" y="1080165"/>
                <a:ext cx="326160" cy="290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71BB9B6-91D2-8264-69B9-9FA4B506B9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54406" y="1071165"/>
                  <a:ext cx="343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3A8940F-AA4D-81AD-B680-467FF722E0C7}"/>
                    </a:ext>
                  </a:extLst>
                </p14:cNvPr>
                <p14:cNvContentPartPr/>
                <p14:nvPr/>
              </p14:nvContentPartPr>
              <p14:xfrm>
                <a:off x="10843686" y="1165125"/>
                <a:ext cx="217080" cy="14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3A8940F-AA4D-81AD-B680-467FF722E0C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834686" y="1156125"/>
                  <a:ext cx="234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0627A20-D8FD-F2C7-DEED-A2D2407DC003}"/>
                    </a:ext>
                  </a:extLst>
                </p14:cNvPr>
                <p14:cNvContentPartPr/>
                <p14:nvPr/>
              </p14:nvContentPartPr>
              <p14:xfrm>
                <a:off x="11186766" y="1164045"/>
                <a:ext cx="231840" cy="171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0627A20-D8FD-F2C7-DEED-A2D2407DC00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77766" y="1155405"/>
                  <a:ext cx="249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F45456C-56D2-B08F-2D42-E6EF6DCE49F2}"/>
                    </a:ext>
                  </a:extLst>
                </p14:cNvPr>
                <p14:cNvContentPartPr/>
                <p14:nvPr/>
              </p14:nvContentPartPr>
              <p14:xfrm>
                <a:off x="11393046" y="1353405"/>
                <a:ext cx="175680" cy="62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F45456C-56D2-B08F-2D42-E6EF6DCE49F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84046" y="1344405"/>
                  <a:ext cx="1933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6066947-4D94-F211-1AE6-2711F66CFB60}"/>
              </a:ext>
            </a:extLst>
          </p:cNvPr>
          <p:cNvGrpSpPr/>
          <p:nvPr/>
        </p:nvGrpSpPr>
        <p:grpSpPr>
          <a:xfrm>
            <a:off x="4901166" y="2924085"/>
            <a:ext cx="2406600" cy="553680"/>
            <a:chOff x="4901166" y="2924085"/>
            <a:chExt cx="2406600" cy="55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5262ED6-A9F1-AD4A-B840-A31F4AFCD5BE}"/>
                    </a:ext>
                  </a:extLst>
                </p14:cNvPr>
                <p14:cNvContentPartPr/>
                <p14:nvPr/>
              </p14:nvContentPartPr>
              <p14:xfrm>
                <a:off x="5003046" y="3094005"/>
                <a:ext cx="18360" cy="20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5262ED6-A9F1-AD4A-B840-A31F4AFCD5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94046" y="3085005"/>
                  <a:ext cx="36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6D95B18-88D6-97ED-E31B-6A0D5E702D96}"/>
                    </a:ext>
                  </a:extLst>
                </p14:cNvPr>
                <p14:cNvContentPartPr/>
                <p14:nvPr/>
              </p14:nvContentPartPr>
              <p14:xfrm>
                <a:off x="4901166" y="3174285"/>
                <a:ext cx="262800" cy="367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6D95B18-88D6-97ED-E31B-6A0D5E702D9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92166" y="3165645"/>
                  <a:ext cx="280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50D04BD-D7AB-7AC8-98B6-3FBA447C7BCF}"/>
                    </a:ext>
                  </a:extLst>
                </p14:cNvPr>
                <p14:cNvContentPartPr/>
                <p14:nvPr/>
              </p14:nvContentPartPr>
              <p14:xfrm>
                <a:off x="5300406" y="3000405"/>
                <a:ext cx="112680" cy="390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50D04BD-D7AB-7AC8-98B6-3FBA447C7B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91766" y="2991405"/>
                  <a:ext cx="13032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913005C-9685-468A-304F-48D2C7C39C12}"/>
                    </a:ext>
                  </a:extLst>
                </p14:cNvPr>
                <p14:cNvContentPartPr/>
                <p14:nvPr/>
              </p14:nvContentPartPr>
              <p14:xfrm>
                <a:off x="5454486" y="3187965"/>
                <a:ext cx="206280" cy="34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913005C-9685-468A-304F-48D2C7C39C1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45846" y="3178965"/>
                  <a:ext cx="223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98D0BCFE-F848-8113-E45E-E58F0C7F5F7B}"/>
                    </a:ext>
                  </a:extLst>
                </p14:cNvPr>
                <p14:cNvContentPartPr/>
                <p14:nvPr/>
              </p14:nvContentPartPr>
              <p14:xfrm>
                <a:off x="5799726" y="3132525"/>
                <a:ext cx="107640" cy="151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98D0BCFE-F848-8113-E45E-E58F0C7F5F7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90726" y="3123525"/>
                  <a:ext cx="125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D579681-2426-4BFA-C32A-4DF411C6F69A}"/>
                    </a:ext>
                  </a:extLst>
                </p14:cNvPr>
                <p14:cNvContentPartPr/>
                <p14:nvPr/>
              </p14:nvContentPartPr>
              <p14:xfrm>
                <a:off x="5814486" y="3009045"/>
                <a:ext cx="27000" cy="36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D579681-2426-4BFA-C32A-4DF411C6F69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805486" y="3000405"/>
                  <a:ext cx="4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6AD7EA7-E99C-85D9-578A-8EFC935AF4A7}"/>
                    </a:ext>
                  </a:extLst>
                </p14:cNvPr>
                <p14:cNvContentPartPr/>
                <p14:nvPr/>
              </p14:nvContentPartPr>
              <p14:xfrm>
                <a:off x="5996646" y="3069885"/>
                <a:ext cx="267120" cy="18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6AD7EA7-E99C-85D9-578A-8EFC935AF4A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87646" y="3060885"/>
                  <a:ext cx="284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E182132-EBC6-3766-262C-7D58344245ED}"/>
                    </a:ext>
                  </a:extLst>
                </p14:cNvPr>
                <p14:cNvContentPartPr/>
                <p14:nvPr/>
              </p14:nvContentPartPr>
              <p14:xfrm>
                <a:off x="6449166" y="2969805"/>
                <a:ext cx="140760" cy="439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E182132-EBC6-3766-262C-7D58344245E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440526" y="2961165"/>
                  <a:ext cx="1584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BBA1751-34CE-0C89-CCB5-582E86936DB3}"/>
                    </a:ext>
                  </a:extLst>
                </p14:cNvPr>
                <p14:cNvContentPartPr/>
                <p14:nvPr/>
              </p14:nvContentPartPr>
              <p14:xfrm>
                <a:off x="6642126" y="2982045"/>
                <a:ext cx="109080" cy="122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BBA1751-34CE-0C89-CCB5-582E86936D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33486" y="2973405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6D7C8CD-325B-3036-BB10-12E9CDBF9DF8}"/>
                    </a:ext>
                  </a:extLst>
                </p14:cNvPr>
                <p14:cNvContentPartPr/>
                <p14:nvPr/>
              </p14:nvContentPartPr>
              <p14:xfrm>
                <a:off x="6904926" y="3048285"/>
                <a:ext cx="390240" cy="222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6D7C8CD-325B-3036-BB10-12E9CDBF9D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95926" y="3039645"/>
                  <a:ext cx="407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ABB3FA5-B95D-2371-2CEF-BC3E274AA22F}"/>
                    </a:ext>
                  </a:extLst>
                </p14:cNvPr>
                <p14:cNvContentPartPr/>
                <p14:nvPr/>
              </p14:nvContentPartPr>
              <p14:xfrm>
                <a:off x="7220286" y="3280485"/>
                <a:ext cx="87480" cy="197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ABB3FA5-B95D-2371-2CEF-BC3E274AA22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211646" y="3271845"/>
                  <a:ext cx="105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90E9993-FBD1-B801-C2CB-B33D486D7976}"/>
                    </a:ext>
                  </a:extLst>
                </p14:cNvPr>
                <p14:cNvContentPartPr/>
                <p14:nvPr/>
              </p14:nvContentPartPr>
              <p14:xfrm>
                <a:off x="6991326" y="2924085"/>
                <a:ext cx="205560" cy="81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90E9993-FBD1-B801-C2CB-B33D486D797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82326" y="2915085"/>
                  <a:ext cx="22320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A50F0B23-8BE2-7FE8-11B8-9A87C1C8591D}"/>
              </a:ext>
            </a:extLst>
          </p:cNvPr>
          <p:cNvGrpSpPr/>
          <p:nvPr/>
        </p:nvGrpSpPr>
        <p:grpSpPr>
          <a:xfrm>
            <a:off x="3222846" y="3567765"/>
            <a:ext cx="2152800" cy="801360"/>
            <a:chOff x="3222846" y="3567765"/>
            <a:chExt cx="215280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5E4FD9-FA83-F91C-E0DF-3503B0D870C7}"/>
                    </a:ext>
                  </a:extLst>
                </p14:cNvPr>
                <p14:cNvContentPartPr/>
                <p14:nvPr/>
              </p14:nvContentPartPr>
              <p14:xfrm>
                <a:off x="3485646" y="3918045"/>
                <a:ext cx="12600" cy="143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5E4FD9-FA83-F91C-E0DF-3503B0D870C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77006" y="3909405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FDA1F5-9CD4-F1C7-7FAE-C366F8B6C3AA}"/>
                    </a:ext>
                  </a:extLst>
                </p14:cNvPr>
                <p14:cNvContentPartPr/>
                <p14:nvPr/>
              </p14:nvContentPartPr>
              <p14:xfrm>
                <a:off x="3431286" y="3973125"/>
                <a:ext cx="194040" cy="11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FDA1F5-9CD4-F1C7-7FAE-C366F8B6C3A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22286" y="3964485"/>
                  <a:ext cx="21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A313E36-41FD-5EDA-B721-7A94D5B5CB13}"/>
                    </a:ext>
                  </a:extLst>
                </p14:cNvPr>
                <p14:cNvContentPartPr/>
                <p14:nvPr/>
              </p14:nvContentPartPr>
              <p14:xfrm>
                <a:off x="3421206" y="4147005"/>
                <a:ext cx="165600" cy="28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A313E36-41FD-5EDA-B721-7A94D5B5CB1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12206" y="4138005"/>
                  <a:ext cx="183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8726C34-A8A1-5336-992D-4B3A9D8D9DDD}"/>
                    </a:ext>
                  </a:extLst>
                </p14:cNvPr>
                <p14:cNvContentPartPr/>
                <p14:nvPr/>
              </p14:nvContentPartPr>
              <p14:xfrm>
                <a:off x="3762126" y="3980685"/>
                <a:ext cx="113040" cy="128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8726C34-A8A1-5336-992D-4B3A9D8D9DD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53126" y="3971685"/>
                  <a:ext cx="130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B7F87F-9D80-01A3-FA5B-C9AB1FB7EDCF}"/>
                    </a:ext>
                  </a:extLst>
                </p14:cNvPr>
                <p14:cNvContentPartPr/>
                <p14:nvPr/>
              </p14:nvContentPartPr>
              <p14:xfrm>
                <a:off x="3783366" y="3858285"/>
                <a:ext cx="33480" cy="33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B7F87F-9D80-01A3-FA5B-C9AB1FB7ED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74366" y="3849285"/>
                  <a:ext cx="51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40D20A7-3207-4427-4444-CCE802C04FE9}"/>
                    </a:ext>
                  </a:extLst>
                </p14:cNvPr>
                <p14:cNvContentPartPr/>
                <p14:nvPr/>
              </p14:nvContentPartPr>
              <p14:xfrm>
                <a:off x="3992166" y="3900045"/>
                <a:ext cx="293400" cy="19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40D20A7-3207-4427-4444-CCE802C04FE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983166" y="3891405"/>
                  <a:ext cx="31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C4E856-F30A-70CE-100E-9A87078324DA}"/>
                    </a:ext>
                  </a:extLst>
                </p14:cNvPr>
                <p14:cNvContentPartPr/>
                <p14:nvPr/>
              </p14:nvContentPartPr>
              <p14:xfrm>
                <a:off x="4198806" y="4093725"/>
                <a:ext cx="127080" cy="120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C4E856-F30A-70CE-100E-9A87078324D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89806" y="4084725"/>
                  <a:ext cx="144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32225A4-215F-724E-D219-DE6A380419AE}"/>
                    </a:ext>
                  </a:extLst>
                </p14:cNvPr>
                <p14:cNvContentPartPr/>
                <p14:nvPr/>
              </p14:nvContentPartPr>
              <p14:xfrm>
                <a:off x="4425246" y="4002285"/>
                <a:ext cx="101520" cy="127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32225A4-215F-724E-D219-DE6A380419A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416246" y="3993285"/>
                  <a:ext cx="119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D899ADE-C792-24D0-0CEC-E50021DDE8FF}"/>
                    </a:ext>
                  </a:extLst>
                </p14:cNvPr>
                <p14:cNvContentPartPr/>
                <p14:nvPr/>
              </p14:nvContentPartPr>
              <p14:xfrm>
                <a:off x="4633326" y="3809325"/>
                <a:ext cx="65880" cy="78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D899ADE-C792-24D0-0CEC-E50021DDE8F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624686" y="3800325"/>
                  <a:ext cx="83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17AE26-96EE-66C3-0056-4413A89F74A4}"/>
                    </a:ext>
                  </a:extLst>
                </p14:cNvPr>
                <p14:cNvContentPartPr/>
                <p14:nvPr/>
              </p14:nvContentPartPr>
              <p14:xfrm>
                <a:off x="4507686" y="3724190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17AE26-96EE-66C3-0056-4413A89F74A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99046" y="37155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34CC4A-9F87-FA35-25F3-DE4A11F51649}"/>
                    </a:ext>
                  </a:extLst>
                </p14:cNvPr>
                <p14:cNvContentPartPr/>
                <p14:nvPr/>
              </p14:nvContentPartPr>
              <p14:xfrm>
                <a:off x="4793886" y="3735525"/>
                <a:ext cx="174240" cy="124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34CC4A-9F87-FA35-25F3-DE4A11F5164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785246" y="3726525"/>
                  <a:ext cx="191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48E521-118E-2F9C-DC50-C1AE776B5272}"/>
                    </a:ext>
                  </a:extLst>
                </p14:cNvPr>
                <p14:cNvContentPartPr/>
                <p14:nvPr/>
              </p14:nvContentPartPr>
              <p14:xfrm>
                <a:off x="4995126" y="3886365"/>
                <a:ext cx="100800" cy="54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48E521-118E-2F9C-DC50-C1AE776B527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986126" y="3877365"/>
                  <a:ext cx="118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07DF9C6-8293-8E0A-4589-6A06A9BAA4F6}"/>
                    </a:ext>
                  </a:extLst>
                </p14:cNvPr>
                <p14:cNvContentPartPr/>
                <p14:nvPr/>
              </p14:nvContentPartPr>
              <p14:xfrm>
                <a:off x="5176566" y="3659925"/>
                <a:ext cx="109800" cy="204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07DF9C6-8293-8E0A-4589-6A06A9BAA4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167926" y="3650925"/>
                  <a:ext cx="127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E805073-8DD2-A7B2-54E2-241546D6F27D}"/>
                    </a:ext>
                  </a:extLst>
                </p14:cNvPr>
                <p14:cNvContentPartPr/>
                <p14:nvPr/>
              </p14:nvContentPartPr>
              <p14:xfrm>
                <a:off x="5088366" y="3729765"/>
                <a:ext cx="226440" cy="55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E805073-8DD2-A7B2-54E2-241546D6F27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079366" y="3720765"/>
                  <a:ext cx="2440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0EBDED3-BE55-13E6-8234-AB7AB12CD850}"/>
                    </a:ext>
                  </a:extLst>
                </p14:cNvPr>
                <p14:cNvContentPartPr/>
                <p14:nvPr/>
              </p14:nvContentPartPr>
              <p14:xfrm>
                <a:off x="3222846" y="3754245"/>
                <a:ext cx="267120" cy="614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0EBDED3-BE55-13E6-8234-AB7AB12CD85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14206" y="3745245"/>
                  <a:ext cx="2847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5D5626F-12F3-2CC5-DED6-5F029C715A5A}"/>
                    </a:ext>
                  </a:extLst>
                </p14:cNvPr>
                <p14:cNvContentPartPr/>
                <p14:nvPr/>
              </p14:nvContentPartPr>
              <p14:xfrm>
                <a:off x="5210046" y="3567765"/>
                <a:ext cx="165600" cy="7437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5D5626F-12F3-2CC5-DED6-5F029C715A5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201046" y="3558765"/>
                  <a:ext cx="183240" cy="76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0C12C04-261C-0FAA-AEAE-78F164A86901}"/>
              </a:ext>
            </a:extLst>
          </p:cNvPr>
          <p:cNvGrpSpPr/>
          <p:nvPr/>
        </p:nvGrpSpPr>
        <p:grpSpPr>
          <a:xfrm>
            <a:off x="5665086" y="3915165"/>
            <a:ext cx="248760" cy="188640"/>
            <a:chOff x="5665086" y="3915165"/>
            <a:chExt cx="24876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2EC8E86-0E6F-C9A8-4058-320888FE3CC7}"/>
                    </a:ext>
                  </a:extLst>
                </p14:cNvPr>
                <p14:cNvContentPartPr/>
                <p14:nvPr/>
              </p14:nvContentPartPr>
              <p14:xfrm>
                <a:off x="5665086" y="4004085"/>
                <a:ext cx="248760" cy="1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2EC8E86-0E6F-C9A8-4058-320888FE3CC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656086" y="3995445"/>
                  <a:ext cx="26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076BE06-DD01-7CAD-1A3B-9CC48D85CDEC}"/>
                    </a:ext>
                  </a:extLst>
                </p14:cNvPr>
                <p14:cNvContentPartPr/>
                <p14:nvPr/>
              </p14:nvContentPartPr>
              <p14:xfrm>
                <a:off x="5811966" y="3915165"/>
                <a:ext cx="6840" cy="188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076BE06-DD01-7CAD-1A3B-9CC48D85CD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802966" y="3906525"/>
                  <a:ext cx="244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4836E901-9642-4EBD-8B8B-6E0F95F7E3EF}"/>
              </a:ext>
            </a:extLst>
          </p:cNvPr>
          <p:cNvGrpSpPr/>
          <p:nvPr/>
        </p:nvGrpSpPr>
        <p:grpSpPr>
          <a:xfrm>
            <a:off x="6136326" y="3709605"/>
            <a:ext cx="1286640" cy="530280"/>
            <a:chOff x="6136326" y="3709605"/>
            <a:chExt cx="12866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A29B8EE-C015-E5ED-F985-DEF08C16488F}"/>
                    </a:ext>
                  </a:extLst>
                </p14:cNvPr>
                <p14:cNvContentPartPr/>
                <p14:nvPr/>
              </p14:nvContentPartPr>
              <p14:xfrm>
                <a:off x="6204726" y="3994365"/>
                <a:ext cx="152280" cy="9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A29B8EE-C015-E5ED-F985-DEF08C16488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96086" y="3985365"/>
                  <a:ext cx="169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F28F138-B2CD-A19D-A362-C56583FFE9A6}"/>
                    </a:ext>
                  </a:extLst>
                </p14:cNvPr>
                <p14:cNvContentPartPr/>
                <p14:nvPr/>
              </p14:nvContentPartPr>
              <p14:xfrm>
                <a:off x="6492366" y="3974565"/>
                <a:ext cx="82440" cy="95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F28F138-B2CD-A19D-A362-C56583FFE9A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483366" y="3965925"/>
                  <a:ext cx="100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CC9F250-E31D-086B-599C-61FBA3922A3F}"/>
                    </a:ext>
                  </a:extLst>
                </p14:cNvPr>
                <p14:cNvContentPartPr/>
                <p14:nvPr/>
              </p14:nvContentPartPr>
              <p14:xfrm>
                <a:off x="6549606" y="3815085"/>
                <a:ext cx="26640" cy="20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CC9F250-E31D-086B-599C-61FBA3922A3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540966" y="3806085"/>
                  <a:ext cx="44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80CC1B8-B24F-78E9-D414-06100742ADA2}"/>
                    </a:ext>
                  </a:extLst>
                </p14:cNvPr>
                <p14:cNvContentPartPr/>
                <p14:nvPr/>
              </p14:nvContentPartPr>
              <p14:xfrm>
                <a:off x="6736086" y="3873765"/>
                <a:ext cx="235080" cy="154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80CC1B8-B24F-78E9-D414-06100742ADA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27446" y="3865125"/>
                  <a:ext cx="2527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621F67-BB3A-E3B0-DC62-2BDC78BF4D25}"/>
                    </a:ext>
                  </a:extLst>
                </p14:cNvPr>
                <p14:cNvContentPartPr/>
                <p14:nvPr/>
              </p14:nvContentPartPr>
              <p14:xfrm>
                <a:off x="6136326" y="3793485"/>
                <a:ext cx="163800" cy="418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621F67-BB3A-E3B0-DC62-2BDC78BF4D2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127326" y="3784485"/>
                  <a:ext cx="1814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50AB1D0-45E5-A8C6-54B4-AF870F587A3A}"/>
                    </a:ext>
                  </a:extLst>
                </p14:cNvPr>
                <p14:cNvContentPartPr/>
                <p14:nvPr/>
              </p14:nvContentPartPr>
              <p14:xfrm>
                <a:off x="7113006" y="3802845"/>
                <a:ext cx="137880" cy="437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50AB1D0-45E5-A8C6-54B4-AF870F587A3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104366" y="3793845"/>
                  <a:ext cx="1555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C40B67E-8F5B-1518-DCED-FAF576596113}"/>
                    </a:ext>
                  </a:extLst>
                </p14:cNvPr>
                <p14:cNvContentPartPr/>
                <p14:nvPr/>
              </p14:nvContentPartPr>
              <p14:xfrm>
                <a:off x="7303806" y="3709605"/>
                <a:ext cx="119160" cy="141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C40B67E-8F5B-1518-DCED-FAF57659611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95166" y="3700965"/>
                  <a:ext cx="13680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C94527C-A016-77F1-8328-9D7E7FBD5471}"/>
                  </a:ext>
                </a:extLst>
              </p14:cNvPr>
              <p14:cNvContentPartPr/>
              <p14:nvPr/>
            </p14:nvContentPartPr>
            <p14:xfrm>
              <a:off x="7614486" y="3851445"/>
              <a:ext cx="325440" cy="23688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C94527C-A016-77F1-8328-9D7E7FBD547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605486" y="3842445"/>
                <a:ext cx="343080" cy="25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5394BCAC-3863-D0C0-6729-B7A7472EA075}"/>
              </a:ext>
            </a:extLst>
          </p:cNvPr>
          <p:cNvGrpSpPr/>
          <p:nvPr/>
        </p:nvGrpSpPr>
        <p:grpSpPr>
          <a:xfrm>
            <a:off x="7925526" y="4086525"/>
            <a:ext cx="152640" cy="173160"/>
            <a:chOff x="7925526" y="4086525"/>
            <a:chExt cx="1526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509D053-E663-D5C7-CB4A-4665A1E6D369}"/>
                    </a:ext>
                  </a:extLst>
                </p14:cNvPr>
                <p14:cNvContentPartPr/>
                <p14:nvPr/>
              </p14:nvContentPartPr>
              <p14:xfrm>
                <a:off x="7925526" y="4104525"/>
                <a:ext cx="138240" cy="155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509D053-E663-D5C7-CB4A-4665A1E6D36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16886" y="4095885"/>
                  <a:ext cx="155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748AA94-282D-DDE4-BC4D-139A3573CC74}"/>
                    </a:ext>
                  </a:extLst>
                </p14:cNvPr>
                <p14:cNvContentPartPr/>
                <p14:nvPr/>
              </p14:nvContentPartPr>
              <p14:xfrm>
                <a:off x="7945326" y="4161045"/>
                <a:ext cx="132840" cy="15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748AA94-282D-DDE4-BC4D-139A3573CC7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936326" y="4152045"/>
                  <a:ext cx="150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2AABAB0-1428-BDDA-B7E0-EBB28BD8EBFD}"/>
                    </a:ext>
                  </a:extLst>
                </p14:cNvPr>
                <p14:cNvContentPartPr/>
                <p14:nvPr/>
              </p14:nvContentPartPr>
              <p14:xfrm>
                <a:off x="7937406" y="4086525"/>
                <a:ext cx="123120" cy="27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2AABAB0-1428-BDDA-B7E0-EBB28BD8EBF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28406" y="4077885"/>
                  <a:ext cx="14076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953A224-BC92-1AF2-8B28-E6B9063F9ECD}"/>
                  </a:ext>
                </a:extLst>
              </p14:cNvPr>
              <p14:cNvContentPartPr/>
              <p14:nvPr/>
            </p14:nvContentPartPr>
            <p14:xfrm>
              <a:off x="7638966" y="3736605"/>
              <a:ext cx="258480" cy="990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953A224-BC92-1AF2-8B28-E6B9063F9ECD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630326" y="3727965"/>
                <a:ext cx="27612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BABAFDF7-F964-6215-F3AF-BB13DEE6F74A}"/>
              </a:ext>
            </a:extLst>
          </p:cNvPr>
          <p:cNvGrpSpPr/>
          <p:nvPr/>
        </p:nvGrpSpPr>
        <p:grpSpPr>
          <a:xfrm>
            <a:off x="310086" y="2243685"/>
            <a:ext cx="601200" cy="263520"/>
            <a:chOff x="310086" y="2243685"/>
            <a:chExt cx="60120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DC3DCEA-661A-F857-6C14-233B5B76B118}"/>
                    </a:ext>
                  </a:extLst>
                </p14:cNvPr>
                <p14:cNvContentPartPr/>
                <p14:nvPr/>
              </p14:nvContentPartPr>
              <p14:xfrm>
                <a:off x="378486" y="2267085"/>
                <a:ext cx="46800" cy="228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DC3DCEA-661A-F857-6C14-233B5B76B11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69486" y="2258085"/>
                  <a:ext cx="64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A8129BE-EB93-43F8-16F6-FE73F3178A22}"/>
                    </a:ext>
                  </a:extLst>
                </p14:cNvPr>
                <p14:cNvContentPartPr/>
                <p14:nvPr/>
              </p14:nvContentPartPr>
              <p14:xfrm>
                <a:off x="310086" y="2243685"/>
                <a:ext cx="197280" cy="216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A8129BE-EB93-43F8-16F6-FE73F3178A2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1446" y="2234685"/>
                  <a:ext cx="21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86CC404-BF8E-E120-E149-D6DC9CC58F06}"/>
                    </a:ext>
                  </a:extLst>
                </p14:cNvPr>
                <p14:cNvContentPartPr/>
                <p14:nvPr/>
              </p14:nvContentPartPr>
              <p14:xfrm>
                <a:off x="504126" y="2256645"/>
                <a:ext cx="407160" cy="250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86CC404-BF8E-E120-E149-D6DC9CC58F0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95126" y="2247645"/>
                  <a:ext cx="4248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5A36E27-E376-E332-0CE6-2B641E1BC123}"/>
              </a:ext>
            </a:extLst>
          </p:cNvPr>
          <p:cNvGrpSpPr/>
          <p:nvPr/>
        </p:nvGrpSpPr>
        <p:grpSpPr>
          <a:xfrm>
            <a:off x="1081926" y="2195805"/>
            <a:ext cx="465840" cy="583560"/>
            <a:chOff x="1081926" y="2195805"/>
            <a:chExt cx="46584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192D25C-BE31-0906-4544-4FC9FB89FED8}"/>
                    </a:ext>
                  </a:extLst>
                </p14:cNvPr>
                <p14:cNvContentPartPr/>
                <p14:nvPr/>
              </p14:nvContentPartPr>
              <p14:xfrm>
                <a:off x="1144926" y="2229645"/>
                <a:ext cx="108720" cy="212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192D25C-BE31-0906-4544-4FC9FB89FED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35926" y="2221005"/>
                  <a:ext cx="126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B47B113-3E7B-97E0-A734-EFF6F242F59F}"/>
                    </a:ext>
                  </a:extLst>
                </p14:cNvPr>
                <p14:cNvContentPartPr/>
                <p14:nvPr/>
              </p14:nvContentPartPr>
              <p14:xfrm>
                <a:off x="1292526" y="2195805"/>
                <a:ext cx="115560" cy="108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B47B113-3E7B-97E0-A734-EFF6F242F59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283526" y="2187165"/>
                  <a:ext cx="133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C0A35BA-88E0-3925-6C9C-26E1DCB2BA7A}"/>
                    </a:ext>
                  </a:extLst>
                </p14:cNvPr>
                <p14:cNvContentPartPr/>
                <p14:nvPr/>
              </p14:nvContentPartPr>
              <p14:xfrm>
                <a:off x="1088406" y="2470485"/>
                <a:ext cx="323640" cy="622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C0A35BA-88E0-3925-6C9C-26E1DCB2BA7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79766" y="2461485"/>
                  <a:ext cx="341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ED810E6-2B35-C2C0-0007-4D7DD1A0AF85}"/>
                    </a:ext>
                  </a:extLst>
                </p14:cNvPr>
                <p14:cNvContentPartPr/>
                <p14:nvPr/>
              </p14:nvContentPartPr>
              <p14:xfrm>
                <a:off x="1081926" y="2552925"/>
                <a:ext cx="124560" cy="212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ED810E6-2B35-C2C0-0007-4D7DD1A0AF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73286" y="2543925"/>
                  <a:ext cx="142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8648C83-5455-5446-8A71-AD2AA60C2D06}"/>
                    </a:ext>
                  </a:extLst>
                </p14:cNvPr>
                <p14:cNvContentPartPr/>
                <p14:nvPr/>
              </p14:nvContentPartPr>
              <p14:xfrm>
                <a:off x="1303326" y="2570925"/>
                <a:ext cx="117720" cy="208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8648C83-5455-5446-8A71-AD2AA60C2D0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94326" y="2561925"/>
                  <a:ext cx="135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BB00639-9508-A2B4-370B-69DDB9DB8482}"/>
                    </a:ext>
                  </a:extLst>
                </p14:cNvPr>
                <p14:cNvContentPartPr/>
                <p14:nvPr/>
              </p14:nvContentPartPr>
              <p14:xfrm>
                <a:off x="1303326" y="2628885"/>
                <a:ext cx="81000" cy="27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BB00639-9508-A2B4-370B-69DDB9DB848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94326" y="2620245"/>
                  <a:ext cx="98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B4D4FD2-6013-DEE5-2369-7F04A4ABD725}"/>
                    </a:ext>
                  </a:extLst>
                </p14:cNvPr>
                <p14:cNvContentPartPr/>
                <p14:nvPr/>
              </p14:nvContentPartPr>
              <p14:xfrm>
                <a:off x="1439046" y="2562285"/>
                <a:ext cx="108720" cy="106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B4D4FD2-6013-DEE5-2369-7F04A4ABD72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30046" y="2553645"/>
                  <a:ext cx="1263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8D200A96-3FA4-A93E-A49E-3D75F2ECD63E}"/>
              </a:ext>
            </a:extLst>
          </p:cNvPr>
          <p:cNvGrpSpPr/>
          <p:nvPr/>
        </p:nvGrpSpPr>
        <p:grpSpPr>
          <a:xfrm>
            <a:off x="1820646" y="2268525"/>
            <a:ext cx="387720" cy="292680"/>
            <a:chOff x="1820646" y="2268525"/>
            <a:chExt cx="3877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A3D88F3-0141-A8CE-C655-0CB713CF570C}"/>
                    </a:ext>
                  </a:extLst>
                </p14:cNvPr>
                <p14:cNvContentPartPr/>
                <p14:nvPr/>
              </p14:nvContentPartPr>
              <p14:xfrm>
                <a:off x="1854846" y="2268525"/>
                <a:ext cx="353520" cy="292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A3D88F3-0141-A8CE-C655-0CB713CF570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45846" y="2259525"/>
                  <a:ext cx="371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3E46E3C-594F-3902-43DF-3321C8AD5576}"/>
                    </a:ext>
                  </a:extLst>
                </p14:cNvPr>
                <p14:cNvContentPartPr/>
                <p14:nvPr/>
              </p14:nvContentPartPr>
              <p14:xfrm>
                <a:off x="1820646" y="2310285"/>
                <a:ext cx="273960" cy="44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3E46E3C-594F-3902-43DF-3321C8AD557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811646" y="2301645"/>
                  <a:ext cx="29160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6FDBB2F7-F9AF-86C4-0268-C6D286C55914}"/>
                  </a:ext>
                </a:extLst>
              </p14:cNvPr>
              <p14:cNvContentPartPr/>
              <p14:nvPr/>
            </p14:nvContentPartPr>
            <p14:xfrm>
              <a:off x="2407806" y="2152605"/>
              <a:ext cx="838440" cy="4017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6FDBB2F7-F9AF-86C4-0268-C6D286C55914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398806" y="2143605"/>
                <a:ext cx="85608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A673966B-15F8-F17D-BA6F-1D84650E64DA}"/>
              </a:ext>
            </a:extLst>
          </p:cNvPr>
          <p:cNvGrpSpPr/>
          <p:nvPr/>
        </p:nvGrpSpPr>
        <p:grpSpPr>
          <a:xfrm>
            <a:off x="3454326" y="2213805"/>
            <a:ext cx="305280" cy="379800"/>
            <a:chOff x="3454326" y="2213805"/>
            <a:chExt cx="30528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FD1F3BA-1611-6E5B-615B-F0965EDDC8BB}"/>
                    </a:ext>
                  </a:extLst>
                </p14:cNvPr>
                <p14:cNvContentPartPr/>
                <p14:nvPr/>
              </p14:nvContentPartPr>
              <p14:xfrm>
                <a:off x="3454326" y="2213805"/>
                <a:ext cx="305280" cy="379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FD1F3BA-1611-6E5B-615B-F0965EDDC8B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45686" y="2205165"/>
                  <a:ext cx="32292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CB953DB-5FF2-8CD4-F3AC-5815B5DF4C34}"/>
                    </a:ext>
                  </a:extLst>
                </p14:cNvPr>
                <p14:cNvContentPartPr/>
                <p14:nvPr/>
              </p14:nvContentPartPr>
              <p14:xfrm>
                <a:off x="3537846" y="2290125"/>
                <a:ext cx="26640" cy="22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CB953DB-5FF2-8CD4-F3AC-5815B5DF4C3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29206" y="2281485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E62F5290-3EA3-BADA-0372-4543CFF9E1EE}"/>
              </a:ext>
            </a:extLst>
          </p:cNvPr>
          <p:cNvGrpSpPr/>
          <p:nvPr/>
        </p:nvGrpSpPr>
        <p:grpSpPr>
          <a:xfrm>
            <a:off x="3965166" y="2181405"/>
            <a:ext cx="758520" cy="366480"/>
            <a:chOff x="3965166" y="2181405"/>
            <a:chExt cx="75852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B6E09D3-2B80-941D-48BB-51F24D65859B}"/>
                    </a:ext>
                  </a:extLst>
                </p14:cNvPr>
                <p14:cNvContentPartPr/>
                <p14:nvPr/>
              </p14:nvContentPartPr>
              <p14:xfrm>
                <a:off x="3966606" y="2181405"/>
                <a:ext cx="757080" cy="3664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B6E09D3-2B80-941D-48BB-51F24D65859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57966" y="2172765"/>
                  <a:ext cx="774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01593F9-946A-0C4C-7237-1402CC34D6D9}"/>
                    </a:ext>
                  </a:extLst>
                </p14:cNvPr>
                <p14:cNvContentPartPr/>
                <p14:nvPr/>
              </p14:nvContentPartPr>
              <p14:xfrm>
                <a:off x="3965166" y="2325045"/>
                <a:ext cx="341280" cy="81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01593F9-946A-0C4C-7237-1402CC34D6D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956526" y="2316045"/>
                  <a:ext cx="3589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A0C6A11-BBE2-2E08-7F4A-E514612B969F}"/>
              </a:ext>
            </a:extLst>
          </p:cNvPr>
          <p:cNvGrpSpPr/>
          <p:nvPr/>
        </p:nvGrpSpPr>
        <p:grpSpPr>
          <a:xfrm>
            <a:off x="4952646" y="2165565"/>
            <a:ext cx="1850400" cy="379440"/>
            <a:chOff x="4952646" y="2165565"/>
            <a:chExt cx="185040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91CCD9E-5078-6A4C-687B-34FCAA4BD956}"/>
                    </a:ext>
                  </a:extLst>
                </p14:cNvPr>
                <p14:cNvContentPartPr/>
                <p14:nvPr/>
              </p14:nvContentPartPr>
              <p14:xfrm>
                <a:off x="4952646" y="2165565"/>
                <a:ext cx="1090800" cy="379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91CCD9E-5078-6A4C-687B-34FCAA4BD95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43646" y="2156925"/>
                  <a:ext cx="1108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363AA27-0DE3-C468-D9B4-43A738BE2297}"/>
                    </a:ext>
                  </a:extLst>
                </p14:cNvPr>
                <p14:cNvContentPartPr/>
                <p14:nvPr/>
              </p14:nvContentPartPr>
              <p14:xfrm>
                <a:off x="5663646" y="2276445"/>
                <a:ext cx="24480" cy="14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363AA27-0DE3-C468-D9B4-43A738BE229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654646" y="2267445"/>
                  <a:ext cx="4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8E4C477-22EE-4EB3-FCD7-1F47D739FECD}"/>
                    </a:ext>
                  </a:extLst>
                </p14:cNvPr>
                <p14:cNvContentPartPr/>
                <p14:nvPr/>
              </p14:nvContentPartPr>
              <p14:xfrm>
                <a:off x="5340726" y="2225685"/>
                <a:ext cx="436320" cy="119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8E4C477-22EE-4EB3-FCD7-1F47D739FEC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332086" y="2216685"/>
                  <a:ext cx="453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D41E2BA-B3CC-1A15-542E-BBAEB38CB4FB}"/>
                    </a:ext>
                  </a:extLst>
                </p14:cNvPr>
                <p14:cNvContentPartPr/>
                <p14:nvPr/>
              </p14:nvContentPartPr>
              <p14:xfrm>
                <a:off x="6252606" y="2169885"/>
                <a:ext cx="550440" cy="362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D41E2BA-B3CC-1A15-542E-BBAEB38CB4F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243966" y="2160885"/>
                  <a:ext cx="5680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FFC7558-38DA-B742-4D25-BA68543AF813}"/>
                    </a:ext>
                  </a:extLst>
                </p14:cNvPr>
                <p14:cNvContentPartPr/>
                <p14:nvPr/>
              </p14:nvContentPartPr>
              <p14:xfrm>
                <a:off x="6235326" y="2304525"/>
                <a:ext cx="429840" cy="75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FFC7558-38DA-B742-4D25-BA68543AF81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26326" y="2295885"/>
                  <a:ext cx="44748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38BDDF09-91EA-CA2F-4F09-2EE95BFE5F20}"/>
              </a:ext>
            </a:extLst>
          </p:cNvPr>
          <p:cNvGrpSpPr/>
          <p:nvPr/>
        </p:nvGrpSpPr>
        <p:grpSpPr>
          <a:xfrm>
            <a:off x="7019046" y="2147205"/>
            <a:ext cx="1242000" cy="443880"/>
            <a:chOff x="7019046" y="2147205"/>
            <a:chExt cx="124200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130124F-2A5A-5682-7532-14205D2E35C0}"/>
                    </a:ext>
                  </a:extLst>
                </p14:cNvPr>
                <p14:cNvContentPartPr/>
                <p14:nvPr/>
              </p14:nvContentPartPr>
              <p14:xfrm>
                <a:off x="7019046" y="2147205"/>
                <a:ext cx="1242000" cy="4438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130124F-2A5A-5682-7532-14205D2E35C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010406" y="2138565"/>
                  <a:ext cx="12596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10120F92-74CF-2B96-B3BF-B6320B6EC20F}"/>
                    </a:ext>
                  </a:extLst>
                </p14:cNvPr>
                <p14:cNvContentPartPr/>
                <p14:nvPr/>
              </p14:nvContentPartPr>
              <p14:xfrm>
                <a:off x="7748766" y="2181405"/>
                <a:ext cx="65520" cy="7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10120F92-74CF-2B96-B3BF-B6320B6EC20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39766" y="2172405"/>
                  <a:ext cx="83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3C0217E-722E-D134-F771-9B82A5F8229A}"/>
                    </a:ext>
                  </a:extLst>
                </p14:cNvPr>
                <p14:cNvContentPartPr/>
                <p14:nvPr/>
              </p14:nvContentPartPr>
              <p14:xfrm>
                <a:off x="7429446" y="2226405"/>
                <a:ext cx="54000" cy="6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3C0217E-722E-D134-F771-9B82A5F8229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420806" y="2217405"/>
                  <a:ext cx="716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CEE81F1-7BD5-1F30-2391-D60E1B3EA943}"/>
              </a:ext>
            </a:extLst>
          </p:cNvPr>
          <p:cNvGrpSpPr/>
          <p:nvPr/>
        </p:nvGrpSpPr>
        <p:grpSpPr>
          <a:xfrm>
            <a:off x="8470926" y="2069805"/>
            <a:ext cx="1659600" cy="537840"/>
            <a:chOff x="8470926" y="2069805"/>
            <a:chExt cx="165960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1BA6796-4BBF-5139-1D5B-F9574FE2DF09}"/>
                    </a:ext>
                  </a:extLst>
                </p14:cNvPr>
                <p14:cNvContentPartPr/>
                <p14:nvPr/>
              </p14:nvContentPartPr>
              <p14:xfrm>
                <a:off x="8470926" y="2069805"/>
                <a:ext cx="1659600" cy="537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1BA6796-4BBF-5139-1D5B-F9574FE2DF0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462286" y="2060805"/>
                  <a:ext cx="167724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EE631E7-B056-FBD9-587C-356BBD06FFC9}"/>
                    </a:ext>
                  </a:extLst>
                </p14:cNvPr>
                <p14:cNvContentPartPr/>
                <p14:nvPr/>
              </p14:nvContentPartPr>
              <p14:xfrm>
                <a:off x="9861966" y="2232165"/>
                <a:ext cx="360" cy="3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EE631E7-B056-FBD9-587C-356BBD06FFC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853326" y="2223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40DEEB3-3AB8-AEDC-A84B-9A56824DAEC6}"/>
                    </a:ext>
                  </a:extLst>
                </p14:cNvPr>
                <p14:cNvContentPartPr/>
                <p14:nvPr/>
              </p14:nvContentPartPr>
              <p14:xfrm>
                <a:off x="9550206" y="2235045"/>
                <a:ext cx="263160" cy="43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40DEEB3-3AB8-AEDC-A84B-9A56824DAEC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541206" y="2226045"/>
                  <a:ext cx="280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93FFB8C-D2C5-941E-A5D1-CD439A342A85}"/>
                    </a:ext>
                  </a:extLst>
                </p14:cNvPr>
                <p14:cNvContentPartPr/>
                <p14:nvPr/>
              </p14:nvContentPartPr>
              <p14:xfrm>
                <a:off x="8784846" y="2238645"/>
                <a:ext cx="68400" cy="36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93FFB8C-D2C5-941E-A5D1-CD439A342A8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775846" y="2229645"/>
                  <a:ext cx="8604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1E09E0A-4A38-723E-D9B1-8F1D2F13B4FD}"/>
              </a:ext>
            </a:extLst>
          </p:cNvPr>
          <p:cNvGrpSpPr/>
          <p:nvPr/>
        </p:nvGrpSpPr>
        <p:grpSpPr>
          <a:xfrm>
            <a:off x="10266246" y="2011845"/>
            <a:ext cx="1473120" cy="639360"/>
            <a:chOff x="10266246" y="2011845"/>
            <a:chExt cx="147312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EB17864-5711-04FF-804E-379F3BAA03D2}"/>
                    </a:ext>
                  </a:extLst>
                </p14:cNvPr>
                <p14:cNvContentPartPr/>
                <p14:nvPr/>
              </p14:nvContentPartPr>
              <p14:xfrm>
                <a:off x="10266246" y="2011845"/>
                <a:ext cx="1473120" cy="639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EB17864-5711-04FF-804E-379F3BAA03D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257606" y="2002845"/>
                  <a:ext cx="149076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3E94F28-AE06-B7A7-5E77-BC9B07908A85}"/>
                    </a:ext>
                  </a:extLst>
                </p14:cNvPr>
                <p14:cNvContentPartPr/>
                <p14:nvPr/>
              </p14:nvContentPartPr>
              <p14:xfrm>
                <a:off x="11328966" y="2213085"/>
                <a:ext cx="24480" cy="32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3E94F28-AE06-B7A7-5E77-BC9B07908A8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320326" y="2204445"/>
                  <a:ext cx="42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32B81D5-0F90-DED8-2A4F-374D157C2556}"/>
                    </a:ext>
                  </a:extLst>
                </p14:cNvPr>
                <p14:cNvContentPartPr/>
                <p14:nvPr/>
              </p14:nvContentPartPr>
              <p14:xfrm>
                <a:off x="10927206" y="2127045"/>
                <a:ext cx="585000" cy="889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32B81D5-0F90-DED8-2A4F-374D157C255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918206" y="2118045"/>
                  <a:ext cx="602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59D4DBFD-A9C8-A9CC-2166-116B1924076A}"/>
              </a:ext>
            </a:extLst>
          </p:cNvPr>
          <p:cNvGrpSpPr/>
          <p:nvPr/>
        </p:nvGrpSpPr>
        <p:grpSpPr>
          <a:xfrm>
            <a:off x="433870" y="5293605"/>
            <a:ext cx="296079" cy="263658"/>
            <a:chOff x="433870" y="5293605"/>
            <a:chExt cx="296079" cy="2636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9992CD1-93C0-A922-A59B-262AC28814F4}"/>
                    </a:ext>
                  </a:extLst>
                </p14:cNvPr>
                <p14:cNvContentPartPr/>
                <p14:nvPr/>
              </p14:nvContentPartPr>
              <p14:xfrm>
                <a:off x="433870" y="5293605"/>
                <a:ext cx="203096" cy="144063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9992CD1-93C0-A922-A59B-262AC28814F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25243" y="5284983"/>
                  <a:ext cx="220710" cy="1616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FA83C9C-D547-8E8D-5870-44F2333AD9A1}"/>
                    </a:ext>
                  </a:extLst>
                </p14:cNvPr>
                <p14:cNvContentPartPr/>
                <p14:nvPr/>
              </p14:nvContentPartPr>
              <p14:xfrm>
                <a:off x="627484" y="5461527"/>
                <a:ext cx="70961" cy="70349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FA83C9C-D547-8E8D-5870-44F2333AD9A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18479" y="5452554"/>
                  <a:ext cx="88611" cy="879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5A2A420-3EF7-E3FF-4FC1-FA80EE6CDF05}"/>
                    </a:ext>
                  </a:extLst>
                </p14:cNvPr>
                <p14:cNvContentPartPr/>
                <p14:nvPr/>
              </p14:nvContentPartPr>
              <p14:xfrm>
                <a:off x="599650" y="5439198"/>
                <a:ext cx="130299" cy="118065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5A2A420-3EF7-E3FF-4FC1-FA80EE6CDF0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91011" y="5430585"/>
                  <a:ext cx="147936" cy="1356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36C8487-B03C-0A8D-6990-6B024DFB899B}"/>
              </a:ext>
            </a:extLst>
          </p:cNvPr>
          <p:cNvGrpSpPr/>
          <p:nvPr/>
        </p:nvGrpSpPr>
        <p:grpSpPr>
          <a:xfrm>
            <a:off x="462927" y="5176152"/>
            <a:ext cx="135806" cy="37316"/>
            <a:chOff x="462927" y="5176152"/>
            <a:chExt cx="135806" cy="373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D0BF09E-10C3-F5C2-2773-A3C2BDFB45C7}"/>
                    </a:ext>
                  </a:extLst>
                </p14:cNvPr>
                <p14:cNvContentPartPr/>
                <p14:nvPr/>
              </p14:nvContentPartPr>
              <p14:xfrm>
                <a:off x="462927" y="5176152"/>
                <a:ext cx="40986" cy="30587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D0BF09E-10C3-F5C2-2773-A3C2BDFB45C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54298" y="5167156"/>
                  <a:ext cx="58603" cy="482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AC4B0FE-FBC9-FDF5-8020-41327F436F03}"/>
                    </a:ext>
                  </a:extLst>
                </p14:cNvPr>
                <p14:cNvContentPartPr/>
                <p14:nvPr/>
              </p14:nvContentPartPr>
              <p14:xfrm>
                <a:off x="567840" y="5182270"/>
                <a:ext cx="30893" cy="31198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AC4B0FE-FBC9-FDF5-8020-41327F436F0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59219" y="5173305"/>
                  <a:ext cx="48495" cy="487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547BA487-71E4-646D-25EF-F9BCC4E61E07}"/>
              </a:ext>
            </a:extLst>
          </p:cNvPr>
          <p:cNvGrpSpPr/>
          <p:nvPr/>
        </p:nvGrpSpPr>
        <p:grpSpPr>
          <a:xfrm>
            <a:off x="1114424" y="5135472"/>
            <a:ext cx="876921" cy="340736"/>
            <a:chOff x="1114424" y="5135472"/>
            <a:chExt cx="876921" cy="3407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48A51F2-4E44-1280-D5DC-53B3F181681A}"/>
                    </a:ext>
                  </a:extLst>
                </p14:cNvPr>
                <p14:cNvContentPartPr/>
                <p14:nvPr/>
              </p14:nvContentPartPr>
              <p14:xfrm>
                <a:off x="1114424" y="5313487"/>
                <a:ext cx="162110" cy="19575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48A51F2-4E44-1280-D5DC-53B3F181681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05778" y="5304589"/>
                  <a:ext cx="179762" cy="37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3FAFF89-3ED6-0964-CBE3-BCBECB4A7151}"/>
                    </a:ext>
                  </a:extLst>
                </p14:cNvPr>
                <p14:cNvContentPartPr/>
                <p14:nvPr/>
              </p14:nvContentPartPr>
              <p14:xfrm>
                <a:off x="1115036" y="5374660"/>
                <a:ext cx="199425" cy="2661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3FAFF89-3ED6-0964-CBE3-BCBECB4A715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06397" y="5365670"/>
                  <a:ext cx="217064" cy="44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0F26172-5B60-12D3-BFAD-939ACFC6D675}"/>
                    </a:ext>
                  </a:extLst>
                </p14:cNvPr>
                <p14:cNvContentPartPr/>
                <p14:nvPr/>
              </p14:nvContentPartPr>
              <p14:xfrm>
                <a:off x="1459136" y="5329698"/>
                <a:ext cx="101548" cy="7341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0F26172-5B60-12D3-BFAD-939ACFC6D67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450134" y="5320959"/>
                  <a:ext cx="119193" cy="24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9B775F9-88BF-E418-6201-EE675AB7C4A5}"/>
                    </a:ext>
                  </a:extLst>
                </p14:cNvPr>
                <p14:cNvContentPartPr/>
                <p14:nvPr/>
              </p14:nvContentPartPr>
              <p14:xfrm>
                <a:off x="1664985" y="5249255"/>
                <a:ext cx="195143" cy="142534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9B775F9-88BF-E418-6201-EE675AB7C4A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656344" y="5240617"/>
                  <a:ext cx="212785" cy="160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1E834B7-BA1E-4AB8-56CE-8C3D11BF5F1E}"/>
                    </a:ext>
                  </a:extLst>
                </p14:cNvPr>
                <p14:cNvContentPartPr/>
                <p14:nvPr/>
              </p14:nvContentPartPr>
              <p14:xfrm>
                <a:off x="1882151" y="5398518"/>
                <a:ext cx="94513" cy="7769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1E834B7-BA1E-4AB8-56CE-8C3D11BF5F1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873526" y="5389886"/>
                  <a:ext cx="112122" cy="953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1D5C4DE-2056-A8C1-0545-00321D453386}"/>
                    </a:ext>
                  </a:extLst>
                </p14:cNvPr>
                <p14:cNvContentPartPr/>
                <p14:nvPr/>
              </p14:nvContentPartPr>
              <p14:xfrm>
                <a:off x="1892244" y="5135472"/>
                <a:ext cx="99101" cy="110112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1D5C4DE-2056-A8C1-0545-00321D45338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83627" y="5126476"/>
                  <a:ext cx="116695" cy="1277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F1EF9561-2E22-83A6-F1A7-AB58749A320E}"/>
                  </a:ext>
                </a:extLst>
              </p14:cNvPr>
              <p14:cNvContentPartPr/>
              <p14:nvPr/>
            </p14:nvContentPartPr>
            <p14:xfrm>
              <a:off x="2228392" y="5211021"/>
              <a:ext cx="273751" cy="166392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F1EF9561-2E22-83A6-F1A7-AB58749A320E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2219399" y="5202017"/>
                <a:ext cx="291378" cy="1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58B38A7A-6CEE-2A7F-46A9-2489F7FDEC4C}"/>
                  </a:ext>
                </a:extLst>
              </p14:cNvPr>
              <p14:cNvContentPartPr/>
              <p14:nvPr/>
            </p14:nvContentPartPr>
            <p14:xfrm>
              <a:off x="2472474" y="5375272"/>
              <a:ext cx="124182" cy="90537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58B38A7A-6CEE-2A7F-46A9-2489F7FDEC4C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2463475" y="5366290"/>
                <a:ext cx="141819" cy="1081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62F2FA56-0EC8-2F09-16E7-9A452A22F6EB}"/>
                  </a:ext>
                </a:extLst>
              </p14:cNvPr>
              <p14:cNvContentPartPr/>
              <p14:nvPr/>
            </p14:nvContentPartPr>
            <p14:xfrm>
              <a:off x="2671288" y="5294829"/>
              <a:ext cx="169144" cy="13244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62F2FA56-0EC8-2F09-16E7-9A452A22F6EB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2662291" y="5285832"/>
                <a:ext cx="186778" cy="150075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0DB23D6C-30D3-FA7E-5ACA-A7031153B7CD}"/>
              </a:ext>
            </a:extLst>
          </p:cNvPr>
          <p:cNvGrpSpPr/>
          <p:nvPr/>
        </p:nvGrpSpPr>
        <p:grpSpPr>
          <a:xfrm>
            <a:off x="2863984" y="4880073"/>
            <a:ext cx="699212" cy="302502"/>
            <a:chOff x="2863984" y="4880073"/>
            <a:chExt cx="699212" cy="3025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830B5E7-0929-0ABA-4532-D03132838EA6}"/>
                    </a:ext>
                  </a:extLst>
                </p14:cNvPr>
                <p14:cNvContentPartPr/>
                <p14:nvPr/>
              </p14:nvContentPartPr>
              <p14:xfrm>
                <a:off x="2863984" y="5079804"/>
                <a:ext cx="69432" cy="92066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830B5E7-0929-0ABA-4532-D03132838EA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854990" y="5071173"/>
                  <a:ext cx="87060" cy="1096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D8118FB-0786-2B48-E95B-E34915502627}"/>
                    </a:ext>
                  </a:extLst>
                </p14:cNvPr>
                <p14:cNvContentPartPr/>
                <p14:nvPr/>
              </p14:nvContentPartPr>
              <p14:xfrm>
                <a:off x="2905276" y="5028113"/>
                <a:ext cx="2753" cy="25081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D8118FB-0786-2B48-E95B-E3491550262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896673" y="5019026"/>
                  <a:ext cx="19615" cy="42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FEDC9D8-D832-A251-C01D-60E905BEF494}"/>
                    </a:ext>
                  </a:extLst>
                </p14:cNvPr>
                <p14:cNvContentPartPr/>
                <p14:nvPr/>
              </p14:nvContentPartPr>
              <p14:xfrm>
                <a:off x="3036187" y="5040347"/>
                <a:ext cx="141616" cy="91454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FEDC9D8-D832-A251-C01D-60E905BEF49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27539" y="5031706"/>
                  <a:ext cx="159273" cy="10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7FC8ED1-E61C-50C7-2D39-C82B2BA7E04B}"/>
                    </a:ext>
                  </a:extLst>
                </p14:cNvPr>
                <p14:cNvContentPartPr/>
                <p14:nvPr/>
              </p14:nvContentPartPr>
              <p14:xfrm>
                <a:off x="3225519" y="5128437"/>
                <a:ext cx="97572" cy="54138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7FC8ED1-E61C-50C7-2D39-C82B2BA7E04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216878" y="5119832"/>
                  <a:ext cx="115214" cy="71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27AA12A-435E-E5CD-563F-7C60DC15D28D}"/>
                    </a:ext>
                  </a:extLst>
                </p14:cNvPr>
                <p14:cNvContentPartPr/>
                <p14:nvPr/>
              </p14:nvContentPartPr>
              <p14:xfrm>
                <a:off x="3384264" y="4880073"/>
                <a:ext cx="120206" cy="210131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27AA12A-435E-E5CD-563F-7C60DC15D28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375267" y="4871437"/>
                  <a:ext cx="137841" cy="227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CF84B71-9A80-CBEA-5A7E-2E4DF4DDE6EC}"/>
                    </a:ext>
                  </a:extLst>
                </p14:cNvPr>
                <p14:cNvContentPartPr/>
                <p14:nvPr/>
              </p14:nvContentPartPr>
              <p14:xfrm>
                <a:off x="3303821" y="4932682"/>
                <a:ext cx="259375" cy="37928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CF84B71-9A80-CBEA-5A7E-2E4DF4DDE6E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295187" y="4924095"/>
                  <a:ext cx="277002" cy="55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10F36137-3D08-D41A-E5DC-FC137387BDF2}"/>
              </a:ext>
            </a:extLst>
          </p:cNvPr>
          <p:cNvGrpSpPr/>
          <p:nvPr/>
        </p:nvGrpSpPr>
        <p:grpSpPr>
          <a:xfrm>
            <a:off x="4121709" y="5005173"/>
            <a:ext cx="777208" cy="426073"/>
            <a:chOff x="4121709" y="5005173"/>
            <a:chExt cx="777208" cy="4260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C97BC6E-1F53-4C8C-88C4-CBDB6D6E0E98}"/>
                    </a:ext>
                  </a:extLst>
                </p14:cNvPr>
                <p14:cNvContentPartPr/>
                <p14:nvPr/>
              </p14:nvContentPartPr>
              <p14:xfrm>
                <a:off x="4121709" y="5140060"/>
                <a:ext cx="223589" cy="153545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C97BC6E-1F53-4C8C-88C4-CBDB6D6E0E9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113068" y="5131049"/>
                  <a:ext cx="241231" cy="17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E2400EF-650D-3FBB-6A26-FF4A10682D6B}"/>
                    </a:ext>
                  </a:extLst>
                </p14:cNvPr>
                <p14:cNvContentPartPr/>
                <p14:nvPr/>
              </p14:nvContentPartPr>
              <p14:xfrm>
                <a:off x="4302782" y="5321133"/>
                <a:ext cx="111947" cy="79831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E2400EF-650D-3FBB-6A26-FF4A10682D6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294143" y="5312143"/>
                  <a:ext cx="129585" cy="974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A5EA4405-8FFD-1388-83F3-3349A19D27E7}"/>
                    </a:ext>
                  </a:extLst>
                </p14:cNvPr>
                <p14:cNvContentPartPr/>
                <p14:nvPr/>
              </p14:nvContentPartPr>
              <p14:xfrm>
                <a:off x="4390566" y="5027501"/>
                <a:ext cx="115618" cy="88396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A5EA4405-8FFD-1388-83F3-3349A19D27E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381922" y="5018518"/>
                  <a:ext cx="133267" cy="10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45CB6C9-B35E-E846-493D-7E694B261721}"/>
                    </a:ext>
                  </a:extLst>
                </p14:cNvPr>
                <p14:cNvContentPartPr/>
                <p14:nvPr/>
              </p14:nvContentPartPr>
              <p14:xfrm>
                <a:off x="4550841" y="5152295"/>
                <a:ext cx="287821" cy="159969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45CB6C9-B35E-E846-493D-7E694B26172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542206" y="5143648"/>
                  <a:ext cx="305450" cy="1776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5E5C325-26E8-2DB6-9DC1-4D0F54FB3056}"/>
                    </a:ext>
                  </a:extLst>
                </p14:cNvPr>
                <p14:cNvContentPartPr/>
                <p14:nvPr/>
              </p14:nvContentPartPr>
              <p14:xfrm>
                <a:off x="4811439" y="5280453"/>
                <a:ext cx="87478" cy="150793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5E5C325-26E8-2DB6-9DC1-4D0F54FB3056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02439" y="5271456"/>
                  <a:ext cx="105118" cy="168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FFC77C4-09EF-73B6-4EC8-3B00D6AB6D06}"/>
                    </a:ext>
                  </a:extLst>
                </p14:cNvPr>
                <p14:cNvContentPartPr/>
                <p14:nvPr/>
              </p14:nvContentPartPr>
              <p14:xfrm>
                <a:off x="4584180" y="5005173"/>
                <a:ext cx="164556" cy="73102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FFC77C4-09EF-73B6-4EC8-3B00D6AB6D0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575557" y="4996170"/>
                  <a:ext cx="182161" cy="9074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3CE2815F-6C0F-1BFA-40B1-2B1319A86875}"/>
              </a:ext>
            </a:extLst>
          </p:cNvPr>
          <p:cNvGrpSpPr/>
          <p:nvPr/>
        </p:nvGrpSpPr>
        <p:grpSpPr>
          <a:xfrm>
            <a:off x="5439079" y="5014043"/>
            <a:ext cx="1001714" cy="368876"/>
            <a:chOff x="5439079" y="5014043"/>
            <a:chExt cx="1001714" cy="3688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A81814E-7F7B-1E89-9FA0-50736728F095}"/>
                    </a:ext>
                  </a:extLst>
                </p14:cNvPr>
                <p14:cNvContentPartPr/>
                <p14:nvPr/>
              </p14:nvContentPartPr>
              <p14:xfrm>
                <a:off x="5439079" y="5201845"/>
                <a:ext cx="170368" cy="6729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A81814E-7F7B-1E89-9FA0-50736728F09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430453" y="5192991"/>
                  <a:ext cx="187980" cy="240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C025BD8-6906-0913-7FCB-918B615269C6}"/>
                    </a:ext>
                  </a:extLst>
                </p14:cNvPr>
                <p14:cNvContentPartPr/>
                <p14:nvPr/>
              </p14:nvContentPartPr>
              <p14:xfrm>
                <a:off x="5725982" y="5134555"/>
                <a:ext cx="233682" cy="143452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C025BD8-6906-0913-7FCB-918B615269C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716980" y="5125905"/>
                  <a:ext cx="251325" cy="161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B61AC41-C37A-302E-52A9-A067E89C064C}"/>
                    </a:ext>
                  </a:extLst>
                </p14:cNvPr>
                <p14:cNvContentPartPr/>
                <p14:nvPr/>
              </p14:nvContentPartPr>
              <p14:xfrm>
                <a:off x="5939783" y="5014043"/>
                <a:ext cx="108277" cy="90537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B61AC41-C37A-302E-52A9-A067E89C064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930790" y="5005025"/>
                  <a:ext cx="125903" cy="108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2288EC8-41C2-F209-C7D7-88FBC835E632}"/>
                    </a:ext>
                  </a:extLst>
                </p14:cNvPr>
                <p14:cNvContentPartPr/>
                <p14:nvPr/>
              </p14:nvContentPartPr>
              <p14:xfrm>
                <a:off x="6106786" y="5101215"/>
                <a:ext cx="285068" cy="16211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2288EC8-41C2-F209-C7D7-88FBC835E63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097788" y="5092209"/>
                  <a:ext cx="302705" cy="179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C33F0E4-2D48-5FEA-BE8A-2FF32972EDBC}"/>
                    </a:ext>
                  </a:extLst>
                </p14:cNvPr>
                <p14:cNvContentPartPr/>
                <p14:nvPr/>
              </p14:nvContentPartPr>
              <p14:xfrm>
                <a:off x="6358209" y="5232432"/>
                <a:ext cx="82584" cy="150487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C33F0E4-2D48-5FEA-BE8A-2FF32972EDB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349592" y="5223792"/>
                  <a:ext cx="100178" cy="1681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1C0FEB18-489C-90EA-04F9-EBED23CD9C58}"/>
                  </a:ext>
                </a:extLst>
              </p14:cNvPr>
              <p14:cNvContentPartPr/>
              <p14:nvPr/>
            </p14:nvContentPartPr>
            <p14:xfrm>
              <a:off x="6191206" y="4982844"/>
              <a:ext cx="140699" cy="43127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1C0FEB18-489C-90EA-04F9-EBED23CD9C58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6182210" y="4974219"/>
                <a:ext cx="158331" cy="60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7D51D00-8EC2-BBA5-5EEF-6AD82B6B43C6}"/>
                  </a:ext>
                </a:extLst>
              </p14:cNvPr>
              <p14:cNvContentPartPr/>
              <p14:nvPr/>
            </p14:nvContentPartPr>
            <p14:xfrm>
              <a:off x="3644862" y="5242832"/>
              <a:ext cx="245917" cy="3701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7D51D00-8EC2-BBA5-5EEF-6AD82B6B43C6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3635874" y="5234208"/>
                <a:ext cx="263534" cy="54617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B70503BF-4FBA-0B6C-5DB8-DD33F566814B}"/>
              </a:ext>
            </a:extLst>
          </p:cNvPr>
          <p:cNvGrpSpPr/>
          <p:nvPr/>
        </p:nvGrpSpPr>
        <p:grpSpPr>
          <a:xfrm>
            <a:off x="6712097" y="4877932"/>
            <a:ext cx="1171471" cy="445955"/>
            <a:chOff x="6712097" y="4877932"/>
            <a:chExt cx="1171471" cy="4459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29723D3-DAE5-F97A-7689-DDA5450E6500}"/>
                    </a:ext>
                  </a:extLst>
                </p14:cNvPr>
                <p14:cNvContentPartPr/>
                <p14:nvPr/>
              </p14:nvContentPartPr>
              <p14:xfrm>
                <a:off x="6808751" y="5084392"/>
                <a:ext cx="44962" cy="143758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29723D3-DAE5-F97A-7689-DDA5450E650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799759" y="5075407"/>
                  <a:ext cx="62587" cy="161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F581219-BFE1-51A8-2B17-7A73CE5AB3DE}"/>
                    </a:ext>
                  </a:extLst>
                </p14:cNvPr>
                <p14:cNvContentPartPr/>
                <p14:nvPr/>
              </p14:nvContentPartPr>
              <p14:xfrm>
                <a:off x="6712097" y="5144036"/>
                <a:ext cx="240106" cy="24469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F581219-BFE1-51A8-2B17-7A73CE5AB3D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703098" y="5135040"/>
                  <a:ext cx="257745" cy="42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E7ED620-F6C2-2C08-5B6A-D565105F522B}"/>
                    </a:ext>
                  </a:extLst>
                </p14:cNvPr>
                <p14:cNvContentPartPr/>
                <p14:nvPr/>
              </p14:nvContentPartPr>
              <p14:xfrm>
                <a:off x="7062621" y="5043712"/>
                <a:ext cx="256011" cy="167309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E7ED620-F6C2-2C08-5B6A-D565105F522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053619" y="5035077"/>
                  <a:ext cx="273655" cy="184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6957EFF-6FF4-A874-41A2-81B6DABA5A38}"/>
                    </a:ext>
                  </a:extLst>
                </p14:cNvPr>
                <p14:cNvContentPartPr/>
                <p14:nvPr/>
              </p14:nvContentPartPr>
              <p14:xfrm>
                <a:off x="7335454" y="5240079"/>
                <a:ext cx="109500" cy="83808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6957EFF-6FF4-A874-41A2-81B6DABA5A3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326449" y="5231446"/>
                  <a:ext cx="127150" cy="101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271319E-38FF-82C1-C9AD-A8CD4CB5BAC7}"/>
                    </a:ext>
                  </a:extLst>
                </p14:cNvPr>
                <p14:cNvContentPartPr/>
                <p14:nvPr/>
              </p14:nvContentPartPr>
              <p14:xfrm>
                <a:off x="7369100" y="4891390"/>
                <a:ext cx="120206" cy="98183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271319E-38FF-82C1-C9AD-A8CD4CB5BAC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60462" y="4882399"/>
                  <a:ext cx="137841" cy="1158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CB01251-EAE1-9239-666B-53C82E7EF28F}"/>
                    </a:ext>
                  </a:extLst>
                </p14:cNvPr>
                <p14:cNvContentPartPr/>
                <p14:nvPr/>
              </p14:nvContentPartPr>
              <p14:xfrm>
                <a:off x="7573113" y="4986209"/>
                <a:ext cx="310455" cy="15691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CB01251-EAE1-9239-666B-53C82E7EF28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64469" y="4977212"/>
                  <a:ext cx="328103" cy="174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E44F5E2-9270-4DDD-03AB-CAC4DC49E309}"/>
                    </a:ext>
                  </a:extLst>
                </p14:cNvPr>
                <p14:cNvContentPartPr/>
                <p14:nvPr/>
              </p14:nvContentPartPr>
              <p14:xfrm>
                <a:off x="7762445" y="5149848"/>
                <a:ext cx="115618" cy="173121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E44F5E2-9270-4DDD-03AB-CAC4DC49E30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753468" y="5140850"/>
                  <a:ext cx="133212" cy="1907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7BCC6D2-CC8D-A14D-4E43-EEA63A18620C}"/>
                    </a:ext>
                  </a:extLst>
                </p14:cNvPr>
                <p14:cNvContentPartPr/>
                <p14:nvPr/>
              </p14:nvContentPartPr>
              <p14:xfrm>
                <a:off x="7600335" y="4877932"/>
                <a:ext cx="171286" cy="47409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7BCC6D2-CC8D-A14D-4E43-EEA63A18620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91339" y="4868953"/>
                  <a:ext cx="188918" cy="650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AABBD28E-2FFF-EED4-087F-7FC1AF68C322}"/>
              </a:ext>
            </a:extLst>
          </p:cNvPr>
          <p:cNvGrpSpPr/>
          <p:nvPr/>
        </p:nvGrpSpPr>
        <p:grpSpPr>
          <a:xfrm>
            <a:off x="465374" y="5825508"/>
            <a:ext cx="322996" cy="406192"/>
            <a:chOff x="465374" y="5825508"/>
            <a:chExt cx="322996" cy="40619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91A2E4B-B5D1-FA2B-A282-A48527ADFAA5}"/>
                    </a:ext>
                  </a:extLst>
                </p14:cNvPr>
                <p14:cNvContentPartPr/>
                <p14:nvPr/>
              </p14:nvContentPartPr>
              <p14:xfrm>
                <a:off x="465374" y="5930727"/>
                <a:ext cx="217777" cy="151404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91A2E4B-B5D1-FA2B-A282-A48527ADFAA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56375" y="5922096"/>
                  <a:ext cx="235415" cy="169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611BD12-9602-093C-C989-FED3AFDE99F9}"/>
                    </a:ext>
                  </a:extLst>
                </p14:cNvPr>
                <p14:cNvContentPartPr/>
                <p14:nvPr/>
              </p14:nvContentPartPr>
              <p14:xfrm>
                <a:off x="669999" y="6099871"/>
                <a:ext cx="118371" cy="131829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611BD12-9602-093C-C989-FED3AFDE99F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61364" y="6090866"/>
                  <a:ext cx="136001" cy="1494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F71F4A5-B61D-703F-23BA-1008EA564C22}"/>
                    </a:ext>
                  </a:extLst>
                </p14:cNvPr>
                <p14:cNvContentPartPr/>
                <p14:nvPr/>
              </p14:nvContentPartPr>
              <p14:xfrm>
                <a:off x="503608" y="5828261"/>
                <a:ext cx="34563" cy="55362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F71F4A5-B61D-703F-23BA-1008EA564C2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494607" y="5819633"/>
                  <a:ext cx="52205" cy="72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476FB83-7CCD-82B7-464C-FC83BF0C9A9B}"/>
                    </a:ext>
                  </a:extLst>
                </p14:cNvPr>
                <p14:cNvContentPartPr/>
                <p14:nvPr/>
              </p14:nvContentPartPr>
              <p14:xfrm>
                <a:off x="616473" y="5825508"/>
                <a:ext cx="44657" cy="49856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476FB83-7CCD-82B7-464C-FC83BF0C9A9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7470" y="5816476"/>
                  <a:ext cx="62304" cy="675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D2ACDF07-65DE-8A40-C236-046371362D1C}"/>
              </a:ext>
            </a:extLst>
          </p:cNvPr>
          <p:cNvGrpSpPr/>
          <p:nvPr/>
        </p:nvGrpSpPr>
        <p:grpSpPr>
          <a:xfrm>
            <a:off x="1149599" y="5948773"/>
            <a:ext cx="161192" cy="119594"/>
            <a:chOff x="1149599" y="5948773"/>
            <a:chExt cx="161192" cy="1195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0C91E06-97EE-4C7A-9C70-2A3B24E70BBB}"/>
                    </a:ext>
                  </a:extLst>
                </p14:cNvPr>
                <p14:cNvContentPartPr/>
                <p14:nvPr/>
              </p14:nvContentPartPr>
              <p14:xfrm>
                <a:off x="1149599" y="5948773"/>
                <a:ext cx="161192" cy="35481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0C91E06-97EE-4C7A-9C70-2A3B24E70BB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40604" y="5940172"/>
                  <a:ext cx="178822" cy="53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0AEB413-C25F-F2D3-FB6E-700E510C40DE}"/>
                    </a:ext>
                  </a:extLst>
                </p14:cNvPr>
                <p14:cNvContentPartPr/>
                <p14:nvPr/>
              </p14:nvContentPartPr>
              <p14:xfrm>
                <a:off x="1176209" y="6042674"/>
                <a:ext cx="109806" cy="25693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0AEB413-C25F-F2D3-FB6E-700E510C40D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67209" y="6033753"/>
                  <a:ext cx="127447" cy="4317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96DD40D0-D166-0885-B8A5-4C12E6D3907C}"/>
              </a:ext>
            </a:extLst>
          </p:cNvPr>
          <p:cNvGrpSpPr/>
          <p:nvPr/>
        </p:nvGrpSpPr>
        <p:grpSpPr>
          <a:xfrm>
            <a:off x="1566802" y="5579897"/>
            <a:ext cx="2462841" cy="623358"/>
            <a:chOff x="1566802" y="5579897"/>
            <a:chExt cx="2462841" cy="62335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0D86BFA-1DCB-B950-7D93-1A39013101C7}"/>
                    </a:ext>
                  </a:extLst>
                </p14:cNvPr>
                <p14:cNvContentPartPr/>
                <p14:nvPr/>
              </p14:nvContentPartPr>
              <p14:xfrm>
                <a:off x="1566802" y="6004441"/>
                <a:ext cx="152628" cy="12541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0D86BFA-1DCB-B950-7D93-1A39013101C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558163" y="5995483"/>
                  <a:ext cx="170267" cy="30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95C8C93-728E-6509-A407-51175E50AA82}"/>
                    </a:ext>
                  </a:extLst>
                </p14:cNvPr>
                <p14:cNvContentPartPr/>
                <p14:nvPr/>
              </p14:nvContentPartPr>
              <p14:xfrm>
                <a:off x="1816389" y="5933480"/>
                <a:ext cx="187191" cy="136417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95C8C93-728E-6509-A407-51175E50AA8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807389" y="5924841"/>
                  <a:ext cx="204830" cy="154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FF30320-6164-230A-9C8C-E4B781C807AE}"/>
                    </a:ext>
                  </a:extLst>
                </p14:cNvPr>
                <p14:cNvContentPartPr/>
                <p14:nvPr/>
              </p14:nvContentPartPr>
              <p14:xfrm>
                <a:off x="2017955" y="6077849"/>
                <a:ext cx="93595" cy="77996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FF30320-6164-230A-9C8C-E4B781C807A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008955" y="6068863"/>
                  <a:ext cx="111234" cy="956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A9F4545-215B-753E-D4B2-65AA877A2574}"/>
                    </a:ext>
                  </a:extLst>
                </p14:cNvPr>
                <p14:cNvContentPartPr/>
                <p14:nvPr/>
              </p14:nvContentPartPr>
              <p14:xfrm>
                <a:off x="2027437" y="5781158"/>
                <a:ext cx="107971" cy="92678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A9F4545-215B-753E-D4B2-65AA877A257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018439" y="5772537"/>
                  <a:ext cx="125606" cy="1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F1B552B0-ABF8-EE59-FF86-61397E72A893}"/>
                    </a:ext>
                  </a:extLst>
                </p14:cNvPr>
                <p14:cNvContentPartPr/>
                <p14:nvPr/>
              </p14:nvContentPartPr>
              <p14:xfrm>
                <a:off x="2250414" y="5721514"/>
                <a:ext cx="101548" cy="481741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F1B552B0-ABF8-EE59-FF86-61397E72A89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241412" y="5712873"/>
                  <a:ext cx="119193" cy="499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FC4E163-4CFB-CDAB-5492-92F654145F63}"/>
                    </a:ext>
                  </a:extLst>
                </p14:cNvPr>
                <p14:cNvContentPartPr/>
                <p14:nvPr/>
              </p14:nvContentPartPr>
              <p14:xfrm>
                <a:off x="2455040" y="5801651"/>
                <a:ext cx="6729" cy="136723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FC4E163-4CFB-CDAB-5492-92F654145F6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446540" y="5792656"/>
                  <a:ext cx="24083" cy="154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02DEBCB-EDBB-404E-1B94-3AED394A9A12}"/>
                    </a:ext>
                  </a:extLst>
                </p14:cNvPr>
                <p14:cNvContentPartPr/>
                <p14:nvPr/>
              </p14:nvContentPartPr>
              <p14:xfrm>
                <a:off x="2386219" y="5865883"/>
                <a:ext cx="156604" cy="27222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02DEBCB-EDBB-404E-1B94-3AED394A9A1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77219" y="5856809"/>
                  <a:ext cx="174244" cy="45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C32CDF2-85A6-8DBD-43ED-867D5604A6F5}"/>
                    </a:ext>
                  </a:extLst>
                </p14:cNvPr>
                <p14:cNvContentPartPr/>
                <p14:nvPr/>
              </p14:nvContentPartPr>
              <p14:xfrm>
                <a:off x="2392948" y="6031051"/>
                <a:ext cx="123264" cy="19881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C32CDF2-85A6-8DBD-43ED-867D5604A6F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383964" y="6022176"/>
                  <a:ext cx="140873" cy="37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D8E6809-69C2-60EF-3382-EB11B9D2EA92}"/>
                    </a:ext>
                  </a:extLst>
                </p14:cNvPr>
                <p14:cNvContentPartPr/>
                <p14:nvPr/>
              </p14:nvContentPartPr>
              <p14:xfrm>
                <a:off x="2658441" y="5878118"/>
                <a:ext cx="66067" cy="123876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D8E6809-69C2-60EF-3382-EB11B9D2EA9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649776" y="5869115"/>
                  <a:ext cx="83757" cy="141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DA506FC-ED24-0DC4-3E30-253C21CCDA32}"/>
                    </a:ext>
                  </a:extLst>
                </p14:cNvPr>
                <p14:cNvContentPartPr/>
                <p14:nvPr/>
              </p14:nvContentPartPr>
              <p14:xfrm>
                <a:off x="2691781" y="5776264"/>
                <a:ext cx="306" cy="306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DA506FC-ED24-0DC4-3E30-253C21CCDA3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684437" y="5768920"/>
                  <a:ext cx="15300" cy="1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0B2799B3-665C-376E-E52E-96A92EB9F05D}"/>
                    </a:ext>
                  </a:extLst>
                </p14:cNvPr>
                <p14:cNvContentPartPr/>
                <p14:nvPr/>
              </p14:nvContentPartPr>
              <p14:xfrm>
                <a:off x="2805257" y="5821838"/>
                <a:ext cx="223589" cy="146816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0B2799B3-665C-376E-E52E-96A92EB9F05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796256" y="5812842"/>
                  <a:ext cx="241231" cy="164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39799A1-C5B3-369C-F4C7-765582207742}"/>
                    </a:ext>
                  </a:extLst>
                </p14:cNvPr>
                <p14:cNvContentPartPr/>
                <p14:nvPr/>
              </p14:nvContentPartPr>
              <p14:xfrm>
                <a:off x="2961249" y="5972325"/>
                <a:ext cx="105218" cy="99101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39799A1-C5B3-369C-F4C7-7655822077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52630" y="5963708"/>
                  <a:ext cx="122814" cy="1166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44088F1-9011-0833-B4DE-EBDDC7BFBB9C}"/>
                    </a:ext>
                  </a:extLst>
                </p14:cNvPr>
                <p14:cNvContentPartPr/>
                <p14:nvPr/>
              </p14:nvContentPartPr>
              <p14:xfrm>
                <a:off x="3160981" y="5902587"/>
                <a:ext cx="149569" cy="98795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44088F1-9011-0833-B4DE-EBDDC7BFBB9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51992" y="5893606"/>
                  <a:ext cx="167187" cy="1163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75106CDD-76E3-424B-8A97-CABCB63F36A2}"/>
                    </a:ext>
                  </a:extLst>
                </p14:cNvPr>
                <p14:cNvContentPartPr/>
                <p14:nvPr/>
              </p14:nvContentPartPr>
              <p14:xfrm>
                <a:off x="3398334" y="5734972"/>
                <a:ext cx="46492" cy="97266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75106CDD-76E3-424B-8A97-CABCB63F36A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89393" y="5726326"/>
                  <a:ext cx="64016" cy="1149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59758ED-78AD-6906-3232-06EBC7CEC101}"/>
                    </a:ext>
                  </a:extLst>
                </p14:cNvPr>
                <p14:cNvContentPartPr/>
                <p14:nvPr/>
              </p14:nvContentPartPr>
              <p14:xfrm>
                <a:off x="3424026" y="5635871"/>
                <a:ext cx="2753" cy="18046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59758ED-78AD-6906-3232-06EBC7CEC10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415767" y="5627025"/>
                  <a:ext cx="19615" cy="35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546EC39-91AE-9622-8BDA-630AB252CD31}"/>
                    </a:ext>
                  </a:extLst>
                </p14:cNvPr>
                <p14:cNvContentPartPr/>
                <p14:nvPr/>
              </p14:nvContentPartPr>
              <p14:xfrm>
                <a:off x="3530162" y="5686339"/>
                <a:ext cx="166392" cy="135499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546EC39-91AE-9622-8BDA-630AB252CD3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21158" y="5677354"/>
                  <a:ext cx="184040" cy="153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8E0E73F-FD60-9255-3F02-6C992C50704C}"/>
                    </a:ext>
                  </a:extLst>
                </p14:cNvPr>
                <p14:cNvContentPartPr/>
                <p14:nvPr/>
              </p14:nvContentPartPr>
              <p14:xfrm>
                <a:off x="3700530" y="5791863"/>
                <a:ext cx="88701" cy="53833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8E0E73F-FD60-9255-3F02-6C992C50704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91911" y="5782891"/>
                  <a:ext cx="106298" cy="71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A5F6C03-AA32-D4F3-F82A-1039BB415DFE}"/>
                    </a:ext>
                  </a:extLst>
                </p14:cNvPr>
                <p14:cNvContentPartPr/>
                <p14:nvPr/>
              </p14:nvContentPartPr>
              <p14:xfrm>
                <a:off x="3816454" y="5579897"/>
                <a:ext cx="88701" cy="202484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A5F6C03-AA32-D4F3-F82A-1039BB415DF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807476" y="5570906"/>
                  <a:ext cx="106298" cy="220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D25D0C31-E725-C4B8-3000-CA35F7D8FE92}"/>
                    </a:ext>
                  </a:extLst>
                </p14:cNvPr>
                <p14:cNvContentPartPr/>
                <p14:nvPr/>
              </p14:nvContentPartPr>
              <p14:xfrm>
                <a:off x="3735399" y="5691233"/>
                <a:ext cx="157827" cy="9482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D25D0C31-E725-C4B8-3000-CA35F7D8FE9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26771" y="5682480"/>
                  <a:ext cx="175443" cy="27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E157B42-8A14-E6F3-8592-160A03DBF0F9}"/>
                    </a:ext>
                  </a:extLst>
                </p14:cNvPr>
                <p14:cNvContentPartPr/>
                <p14:nvPr/>
              </p14:nvContentPartPr>
              <p14:xfrm>
                <a:off x="3844288" y="5626695"/>
                <a:ext cx="185355" cy="527621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E157B42-8A14-E6F3-8592-160A03DBF0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835290" y="5617691"/>
                  <a:ext cx="202991" cy="5452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5F90B1DE-A9AD-966D-C244-C8B24443F360}"/>
              </a:ext>
            </a:extLst>
          </p:cNvPr>
          <p:cNvGrpSpPr/>
          <p:nvPr/>
        </p:nvGrpSpPr>
        <p:grpSpPr>
          <a:xfrm>
            <a:off x="4137920" y="5705303"/>
            <a:ext cx="979080" cy="462777"/>
            <a:chOff x="4137920" y="5705303"/>
            <a:chExt cx="979080" cy="4627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92E73A3-CDB2-F6FF-539C-02470DD234B1}"/>
                    </a:ext>
                  </a:extLst>
                </p14:cNvPr>
                <p14:cNvContentPartPr/>
                <p14:nvPr/>
              </p14:nvContentPartPr>
              <p14:xfrm>
                <a:off x="4137920" y="5913904"/>
                <a:ext cx="163945" cy="1407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92E73A3-CDB2-F6FF-539C-02470DD234B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129272" y="5904885"/>
                  <a:ext cx="181601" cy="31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31CD906-306D-F719-35E7-D1DA9DA404CF}"/>
                    </a:ext>
                  </a:extLst>
                </p14:cNvPr>
                <p14:cNvContentPartPr/>
                <p14:nvPr/>
              </p14:nvContentPartPr>
              <p14:xfrm>
                <a:off x="4396072" y="5806239"/>
                <a:ext cx="240412" cy="176791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31CD906-306D-F719-35E7-D1DA9DA404C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387075" y="5797237"/>
                  <a:ext cx="258047" cy="194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4FA9488D-2C57-C1D5-8570-E325CC6CAABE}"/>
                    </a:ext>
                  </a:extLst>
                </p14:cNvPr>
                <p14:cNvContentPartPr/>
                <p14:nvPr/>
              </p14:nvContentPartPr>
              <p14:xfrm>
                <a:off x="4630978" y="5997712"/>
                <a:ext cx="122653" cy="72796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4FA9488D-2C57-C1D5-8570-E325CC6CAAB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621959" y="5988703"/>
                  <a:ext cx="140329" cy="90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5E19938-FCA8-8AF3-7DDE-0A36E031DDEF}"/>
                    </a:ext>
                  </a:extLst>
                </p14:cNvPr>
                <p14:cNvContentPartPr/>
                <p14:nvPr/>
              </p14:nvContentPartPr>
              <p14:xfrm>
                <a:off x="4649636" y="5705303"/>
                <a:ext cx="77996" cy="96042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5E19938-FCA8-8AF3-7DDE-0A36E031DDE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640650" y="5696310"/>
                  <a:ext cx="95608" cy="113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E0075E9-C1DD-7651-958A-B9A62D603C44}"/>
                    </a:ext>
                  </a:extLst>
                </p14:cNvPr>
                <p14:cNvContentPartPr/>
                <p14:nvPr/>
              </p14:nvContentPartPr>
              <p14:xfrm>
                <a:off x="4812969" y="5808992"/>
                <a:ext cx="268551" cy="178321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E0075E9-C1DD-7651-958A-B9A62D603C4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4803969" y="5799986"/>
                  <a:ext cx="286190" cy="195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E86F742-1462-DA1B-1EC5-123F419C43AD}"/>
                    </a:ext>
                  </a:extLst>
                </p14:cNvPr>
                <p14:cNvContentPartPr/>
                <p14:nvPr/>
              </p14:nvContentPartPr>
              <p14:xfrm>
                <a:off x="5023711" y="6008111"/>
                <a:ext cx="93289" cy="159969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E86F742-1462-DA1B-1EC5-123F419C43A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014741" y="5999124"/>
                  <a:ext cx="110870" cy="17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FCB57B6-7A7F-66E1-8965-0E5507ACEF93}"/>
                    </a:ext>
                  </a:extLst>
                </p14:cNvPr>
                <p14:cNvContentPartPr/>
                <p14:nvPr/>
              </p14:nvContentPartPr>
              <p14:xfrm>
                <a:off x="4842638" y="5706220"/>
                <a:ext cx="150487" cy="82278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FCB57B6-7A7F-66E1-8965-0E5507ACEF9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833638" y="5697238"/>
                  <a:ext cx="168128" cy="998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1367C5AE-A295-51F1-0F24-6604576A8C83}"/>
              </a:ext>
            </a:extLst>
          </p:cNvPr>
          <p:cNvGrpSpPr/>
          <p:nvPr/>
        </p:nvGrpSpPr>
        <p:grpSpPr>
          <a:xfrm>
            <a:off x="5518910" y="5767088"/>
            <a:ext cx="1049124" cy="317796"/>
            <a:chOff x="5518910" y="5767088"/>
            <a:chExt cx="1049124" cy="3177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143B900-3D96-6F30-5972-2F7F2CE56489}"/>
                    </a:ext>
                  </a:extLst>
                </p14:cNvPr>
                <p14:cNvContentPartPr/>
                <p14:nvPr/>
              </p14:nvContentPartPr>
              <p14:xfrm>
                <a:off x="5518910" y="5943879"/>
                <a:ext cx="189026" cy="13764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143B900-3D96-6F30-5972-2F7F2CE5648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509909" y="5934824"/>
                  <a:ext cx="206668" cy="31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F67A1A0-0D0F-EBCC-AD0E-9F0A8D7E75C6}"/>
                    </a:ext>
                  </a:extLst>
                </p14:cNvPr>
                <p14:cNvContentPartPr/>
                <p14:nvPr/>
              </p14:nvContentPartPr>
              <p14:xfrm>
                <a:off x="5835788" y="5882706"/>
                <a:ext cx="201566" cy="1251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F67A1A0-0D0F-EBCC-AD0E-9F0A8D7E75C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826790" y="5873719"/>
                  <a:ext cx="219203" cy="142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2C8E2E7-3B6A-8295-7EA8-63C122AE43E3}"/>
                    </a:ext>
                  </a:extLst>
                </p14:cNvPr>
                <p14:cNvContentPartPr/>
                <p14:nvPr/>
              </p14:nvContentPartPr>
              <p14:xfrm>
                <a:off x="6027261" y="5767700"/>
                <a:ext cx="154157" cy="86866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2C8E2E7-3B6A-8295-7EA8-63C122AE43E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018257" y="5758726"/>
                  <a:ext cx="171806" cy="10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1927A1C-08E9-21D3-E28B-7F1F886683C7}"/>
                    </a:ext>
                  </a:extLst>
                </p14:cNvPr>
                <p14:cNvContentPartPr/>
                <p14:nvPr/>
              </p14:nvContentPartPr>
              <p14:xfrm>
                <a:off x="6272566" y="5767088"/>
                <a:ext cx="242858" cy="174344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1927A1C-08E9-21D3-E28B-7F1F886683C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263571" y="5758083"/>
                  <a:ext cx="260488" cy="191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7E77CB1-3619-AE0C-C23C-90E1DC1A2071}"/>
                    </a:ext>
                  </a:extLst>
                </p14:cNvPr>
                <p14:cNvContentPartPr/>
                <p14:nvPr/>
              </p14:nvContentPartPr>
              <p14:xfrm>
                <a:off x="6426417" y="5977830"/>
                <a:ext cx="108277" cy="107054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7E77CB1-3619-AE0C-C23C-90E1DC1A207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417424" y="5969179"/>
                  <a:ext cx="125903" cy="124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5938066-B0E1-87F3-6A88-476A4378F0F5}"/>
                    </a:ext>
                  </a:extLst>
                </p14:cNvPr>
                <p14:cNvContentPartPr/>
                <p14:nvPr/>
              </p14:nvContentPartPr>
              <p14:xfrm>
                <a:off x="6445687" y="6011170"/>
                <a:ext cx="113171" cy="11317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5938066-B0E1-87F3-6A88-476A4378F0F5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37037" y="6002329"/>
                  <a:ext cx="130831" cy="28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EF63E06-EBC3-F02F-D89C-FF34D7585867}"/>
                    </a:ext>
                  </a:extLst>
                </p14:cNvPr>
                <p14:cNvContentPartPr/>
                <p14:nvPr/>
              </p14:nvContentPartPr>
              <p14:xfrm>
                <a:off x="6452416" y="5949385"/>
                <a:ext cx="115618" cy="22634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EF63E06-EBC3-F02F-D89C-FF34D758586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443772" y="5940403"/>
                  <a:ext cx="133267" cy="402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D2279AF6-7F51-A505-ADC4-FDF9458836A4}"/>
              </a:ext>
            </a:extLst>
          </p:cNvPr>
          <p:cNvGrpSpPr/>
          <p:nvPr/>
        </p:nvGrpSpPr>
        <p:grpSpPr>
          <a:xfrm>
            <a:off x="6840867" y="5690621"/>
            <a:ext cx="1288924" cy="467977"/>
            <a:chOff x="6840867" y="5690621"/>
            <a:chExt cx="1288924" cy="46797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99EA024-1551-91E4-0A01-45D564561585}"/>
                    </a:ext>
                  </a:extLst>
                </p14:cNvPr>
                <p14:cNvContentPartPr/>
                <p14:nvPr/>
              </p14:nvContentPartPr>
              <p14:xfrm>
                <a:off x="6840867" y="5913904"/>
                <a:ext cx="235518" cy="51997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99EA024-1551-91E4-0A01-45D56456158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831864" y="5904877"/>
                  <a:ext cx="253164" cy="69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9F93217-FEC3-595A-DB5C-CB07B90E9E6A}"/>
                    </a:ext>
                  </a:extLst>
                </p14:cNvPr>
                <p14:cNvContentPartPr/>
                <p14:nvPr/>
              </p14:nvContentPartPr>
              <p14:xfrm>
                <a:off x="6933239" y="5858236"/>
                <a:ext cx="19881" cy="17465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9F93217-FEC3-595A-DB5C-CB07B90E9E6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24564" y="5849594"/>
                  <a:ext cx="37593" cy="1922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7EE7B57-83CF-8622-53D8-CBC80D494955}"/>
                    </a:ext>
                  </a:extLst>
                </p14:cNvPr>
                <p14:cNvContentPartPr/>
                <p14:nvPr/>
              </p14:nvContentPartPr>
              <p14:xfrm>
                <a:off x="7290798" y="5915739"/>
                <a:ext cx="306" cy="306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7EE7B57-83CF-8622-53D8-CBC80D49495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283454" y="5908089"/>
                  <a:ext cx="15300" cy="15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9C2B5E34-A0AA-7894-3450-AA76539E3983}"/>
                    </a:ext>
                  </a:extLst>
                </p14:cNvPr>
                <p14:cNvContentPartPr/>
                <p14:nvPr/>
              </p14:nvContentPartPr>
              <p14:xfrm>
                <a:off x="7221366" y="5856707"/>
                <a:ext cx="258458" cy="134887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9C2B5E34-A0AA-7894-3450-AA76539E398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212727" y="5847715"/>
                  <a:ext cx="276096" cy="152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6E97080-DECF-E027-CC33-505CDA069EED}"/>
                    </a:ext>
                  </a:extLst>
                </p14:cNvPr>
                <p14:cNvContentPartPr/>
                <p14:nvPr/>
              </p14:nvContentPartPr>
              <p14:xfrm>
                <a:off x="7495423" y="6022181"/>
                <a:ext cx="123570" cy="65761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6E97080-DECF-E027-CC33-505CDA069EE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486416" y="6013557"/>
                  <a:ext cx="141223" cy="833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A39709B-D821-6B8A-5460-F5E6C8C3EEC9}"/>
                    </a:ext>
                  </a:extLst>
                </p14:cNvPr>
                <p14:cNvContentPartPr/>
                <p14:nvPr/>
              </p14:nvContentPartPr>
              <p14:xfrm>
                <a:off x="7542526" y="5737725"/>
                <a:ext cx="129382" cy="91148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A39709B-D821-6B8A-5460-F5E6C8C3EEC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7533516" y="5728718"/>
                  <a:ext cx="147041" cy="10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F6F9F1E5-BA11-80D0-7411-3B9DF944F220}"/>
                    </a:ext>
                  </a:extLst>
                </p14:cNvPr>
                <p14:cNvContentPartPr/>
                <p14:nvPr/>
              </p14:nvContentPartPr>
              <p14:xfrm>
                <a:off x="7759386" y="5794616"/>
                <a:ext cx="312290" cy="168839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F6F9F1E5-BA11-80D0-7411-3B9DF944F22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750381" y="5785616"/>
                  <a:ext cx="329940" cy="186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54F39D3F-9F7C-0340-24DC-5A90C990C9C4}"/>
                    </a:ext>
                  </a:extLst>
                </p14:cNvPr>
                <p14:cNvContentPartPr/>
                <p14:nvPr/>
              </p14:nvContentPartPr>
              <p14:xfrm>
                <a:off x="7960341" y="6002606"/>
                <a:ext cx="112253" cy="155992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54F39D3F-9F7C-0340-24DC-5A90C990C9C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7951706" y="5993620"/>
                  <a:ext cx="129882" cy="173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1D974F4-4740-341B-A629-155443E3AA69}"/>
                    </a:ext>
                  </a:extLst>
                </p14:cNvPr>
                <p14:cNvContentPartPr/>
                <p14:nvPr/>
              </p14:nvContentPartPr>
              <p14:xfrm>
                <a:off x="7993068" y="6080296"/>
                <a:ext cx="118676" cy="19881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1D974F4-4740-341B-A629-155443E3AA6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7984050" y="6071421"/>
                  <a:ext cx="136351" cy="372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CDDE8C2-E889-0443-608F-4BD96A19D132}"/>
                    </a:ext>
                  </a:extLst>
                </p14:cNvPr>
                <p14:cNvContentPartPr/>
                <p14:nvPr/>
              </p14:nvContentPartPr>
              <p14:xfrm>
                <a:off x="8003468" y="5997712"/>
                <a:ext cx="126323" cy="281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CDDE8C2-E889-0443-608F-4BD96A19D13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7994471" y="5988693"/>
                  <a:ext cx="143958" cy="45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5418C93B-8317-260A-5B0D-25BC667A9883}"/>
                    </a:ext>
                  </a:extLst>
                </p14:cNvPr>
                <p14:cNvContentPartPr/>
                <p14:nvPr/>
              </p14:nvContentPartPr>
              <p14:xfrm>
                <a:off x="7826677" y="5690621"/>
                <a:ext cx="215942" cy="55362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5418C93B-8317-260A-5B0D-25BC667A988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817679" y="5681634"/>
                  <a:ext cx="233577" cy="729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E4A3C55E-492C-2A1E-5EB2-F08B620EDCDF}"/>
              </a:ext>
            </a:extLst>
          </p:cNvPr>
          <p:cNvGrpSpPr/>
          <p:nvPr/>
        </p:nvGrpSpPr>
        <p:grpSpPr>
          <a:xfrm>
            <a:off x="8461206" y="5047725"/>
            <a:ext cx="546480" cy="104760"/>
            <a:chOff x="8461206" y="5047725"/>
            <a:chExt cx="54648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57F4092-F07B-5894-91D7-520D403F3FC5}"/>
                    </a:ext>
                  </a:extLst>
                </p14:cNvPr>
                <p14:cNvContentPartPr/>
                <p14:nvPr/>
              </p14:nvContentPartPr>
              <p14:xfrm>
                <a:off x="8463366" y="5047725"/>
                <a:ext cx="235080" cy="248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57F4092-F07B-5894-91D7-520D403F3FC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8454366" y="5038725"/>
                  <a:ext cx="252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E83DBB7-9772-760E-E260-BBEC5DB07190}"/>
                    </a:ext>
                  </a:extLst>
                </p14:cNvPr>
                <p14:cNvContentPartPr/>
                <p14:nvPr/>
              </p14:nvContentPartPr>
              <p14:xfrm>
                <a:off x="8461206" y="5132685"/>
                <a:ext cx="248400" cy="198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E83DBB7-9772-760E-E260-BBEC5DB07190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8452206" y="5123685"/>
                  <a:ext cx="266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FE3E08A4-DCFB-ADE8-DFA1-AC0ED89AF2A6}"/>
                    </a:ext>
                  </a:extLst>
                </p14:cNvPr>
                <p14:cNvContentPartPr/>
                <p14:nvPr/>
              </p14:nvContentPartPr>
              <p14:xfrm>
                <a:off x="8842086" y="5076885"/>
                <a:ext cx="165600" cy="248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FE3E08A4-DCFB-ADE8-DFA1-AC0ED89AF2A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8833086" y="5067885"/>
                  <a:ext cx="1832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0" name="Group 459">
            <a:extLst>
              <a:ext uri="{FF2B5EF4-FFF2-40B4-BE49-F238E27FC236}">
                <a16:creationId xmlns:a16="http://schemas.microsoft.com/office/drawing/2014/main" id="{445A5C6B-9762-19D0-873A-6EFE4CE38577}"/>
              </a:ext>
            </a:extLst>
          </p:cNvPr>
          <p:cNvGrpSpPr/>
          <p:nvPr/>
        </p:nvGrpSpPr>
        <p:grpSpPr>
          <a:xfrm>
            <a:off x="9113166" y="4658205"/>
            <a:ext cx="2649240" cy="616320"/>
            <a:chOff x="9113166" y="4658205"/>
            <a:chExt cx="264924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C4FF375-1864-5B83-723C-F59FFEC42EE2}"/>
                    </a:ext>
                  </a:extLst>
                </p14:cNvPr>
                <p14:cNvContentPartPr/>
                <p14:nvPr/>
              </p14:nvContentPartPr>
              <p14:xfrm>
                <a:off x="9113166" y="4940805"/>
                <a:ext cx="202680" cy="183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C4FF375-1864-5B83-723C-F59FFEC42EE2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104526" y="4931805"/>
                  <a:ext cx="220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F7F5AAE6-C6ED-5E7F-47F7-B4E2733AAE33}"/>
                    </a:ext>
                  </a:extLst>
                </p14:cNvPr>
                <p14:cNvContentPartPr/>
                <p14:nvPr/>
              </p14:nvContentPartPr>
              <p14:xfrm>
                <a:off x="9296766" y="5137005"/>
                <a:ext cx="138600" cy="12384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F7F5AAE6-C6ED-5E7F-47F7-B4E2733AAE3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287766" y="5128005"/>
                  <a:ext cx="156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EF1058E-A68E-6E4E-8DF5-6851667717DD}"/>
                    </a:ext>
                  </a:extLst>
                </p14:cNvPr>
                <p14:cNvContentPartPr/>
                <p14:nvPr/>
              </p14:nvContentPartPr>
              <p14:xfrm>
                <a:off x="9382446" y="4794285"/>
                <a:ext cx="90720" cy="11052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EF1058E-A68E-6E4E-8DF5-6851667717DD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373806" y="478564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B72211B-7BDD-CAD9-FFFA-114B9155E4A2}"/>
                    </a:ext>
                  </a:extLst>
                </p14:cNvPr>
                <p14:cNvContentPartPr/>
                <p14:nvPr/>
              </p14:nvContentPartPr>
              <p14:xfrm>
                <a:off x="9558846" y="4940085"/>
                <a:ext cx="276120" cy="18720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B72211B-7BDD-CAD9-FFFA-114B9155E4A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549846" y="4931085"/>
                  <a:ext cx="293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CB9AF4A-779F-9AD3-04E5-3FE1EB1B3A9E}"/>
                    </a:ext>
                  </a:extLst>
                </p14:cNvPr>
                <p14:cNvContentPartPr/>
                <p14:nvPr/>
              </p14:nvContentPartPr>
              <p14:xfrm>
                <a:off x="9719766" y="5160765"/>
                <a:ext cx="151920" cy="1069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FCB9AF4A-779F-9AD3-04E5-3FE1EB1B3A9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9711126" y="5152125"/>
                  <a:ext cx="16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B9E6083C-1B08-D996-7E16-300BFFD38AE1}"/>
                    </a:ext>
                  </a:extLst>
                </p14:cNvPr>
                <p14:cNvContentPartPr/>
                <p14:nvPr/>
              </p14:nvContentPartPr>
              <p14:xfrm>
                <a:off x="9659646" y="5130525"/>
                <a:ext cx="196920" cy="1440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B9E6083C-1B08-D996-7E16-300BFFD38AE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9650646" y="5121525"/>
                  <a:ext cx="214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132E12FF-23FC-1E6E-E6D2-C8F59B0E1131}"/>
                    </a:ext>
                  </a:extLst>
                </p14:cNvPr>
                <p14:cNvContentPartPr/>
                <p14:nvPr/>
              </p14:nvContentPartPr>
              <p14:xfrm>
                <a:off x="10112166" y="4950885"/>
                <a:ext cx="8640" cy="1569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132E12FF-23FC-1E6E-E6D2-C8F59B0E113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103526" y="4941885"/>
                  <a:ext cx="26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875872BA-BF9B-8699-4087-3D151794612D}"/>
                    </a:ext>
                  </a:extLst>
                </p14:cNvPr>
                <p14:cNvContentPartPr/>
                <p14:nvPr/>
              </p14:nvContentPartPr>
              <p14:xfrm>
                <a:off x="10018206" y="5019285"/>
                <a:ext cx="203760" cy="172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875872BA-BF9B-8699-4087-3D151794612D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009206" y="5010645"/>
                  <a:ext cx="221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603C5431-5756-DEA8-690D-D9D89585ED37}"/>
                    </a:ext>
                  </a:extLst>
                </p14:cNvPr>
                <p14:cNvContentPartPr/>
                <p14:nvPr/>
              </p14:nvContentPartPr>
              <p14:xfrm>
                <a:off x="10377486" y="4934325"/>
                <a:ext cx="217440" cy="1411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603C5431-5756-DEA8-690D-D9D89585ED3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368846" y="4925325"/>
                  <a:ext cx="235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5725F1FE-3F57-E413-F4E3-F1E54CC645A9}"/>
                    </a:ext>
                  </a:extLst>
                </p14:cNvPr>
                <p14:cNvContentPartPr/>
                <p14:nvPr/>
              </p14:nvContentPartPr>
              <p14:xfrm>
                <a:off x="10581246" y="5117565"/>
                <a:ext cx="133200" cy="745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5725F1FE-3F57-E413-F4E3-F1E54CC645A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572246" y="5108925"/>
                  <a:ext cx="15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ACF7693C-11D5-0AA6-B76A-B967CDF5F3F2}"/>
                    </a:ext>
                  </a:extLst>
                </p14:cNvPr>
                <p14:cNvContentPartPr/>
                <p14:nvPr/>
              </p14:nvContentPartPr>
              <p14:xfrm>
                <a:off x="10612206" y="4753245"/>
                <a:ext cx="121320" cy="1148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ACF7693C-11D5-0AA6-B76A-B967CDF5F3F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603566" y="4744245"/>
                  <a:ext cx="138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5E7670C8-6934-4C1B-0A8D-1A70FDE1A71D}"/>
                    </a:ext>
                  </a:extLst>
                </p14:cNvPr>
                <p14:cNvContentPartPr/>
                <p14:nvPr/>
              </p14:nvContentPartPr>
              <p14:xfrm>
                <a:off x="10819566" y="5012085"/>
                <a:ext cx="116280" cy="104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5E7670C8-6934-4C1B-0A8D-1A70FDE1A71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10926" y="5003445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FB75859-E461-EC67-3B4D-68C1F564978C}"/>
                    </a:ext>
                  </a:extLst>
                </p14:cNvPr>
                <p14:cNvContentPartPr/>
                <p14:nvPr/>
              </p14:nvContentPartPr>
              <p14:xfrm>
                <a:off x="11012886" y="4915965"/>
                <a:ext cx="234360" cy="183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FB75859-E461-EC67-3B4D-68C1F564978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003886" y="4907325"/>
                  <a:ext cx="252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FB316B3E-2661-7365-F02D-BD8B71C6C0DB}"/>
                    </a:ext>
                  </a:extLst>
                </p14:cNvPr>
                <p14:cNvContentPartPr/>
                <p14:nvPr/>
              </p14:nvContentPartPr>
              <p14:xfrm>
                <a:off x="11194686" y="4769805"/>
                <a:ext cx="97920" cy="9432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FB316B3E-2661-7365-F02D-BD8B71C6C0D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186046" y="4761165"/>
                  <a:ext cx="115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D711643E-EFE0-8D6B-3D7C-1C7860BF1DBD}"/>
                    </a:ext>
                  </a:extLst>
                </p14:cNvPr>
                <p14:cNvContentPartPr/>
                <p14:nvPr/>
              </p14:nvContentPartPr>
              <p14:xfrm>
                <a:off x="10255806" y="4729125"/>
                <a:ext cx="147240" cy="5295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D711643E-EFE0-8D6B-3D7C-1C7860BF1DB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0246806" y="4720485"/>
                  <a:ext cx="1648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58EE9CF-4AD0-728E-78C2-91003353C412}"/>
                    </a:ext>
                  </a:extLst>
                </p14:cNvPr>
                <p14:cNvContentPartPr/>
                <p14:nvPr/>
              </p14:nvContentPartPr>
              <p14:xfrm>
                <a:off x="11213046" y="4658205"/>
                <a:ext cx="146880" cy="593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58EE9CF-4AD0-728E-78C2-91003353C41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204046" y="4649205"/>
                  <a:ext cx="1645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AF3DEDD-732D-899C-F732-75ED0C8A3A7D}"/>
                    </a:ext>
                  </a:extLst>
                </p14:cNvPr>
                <p14:cNvContentPartPr/>
                <p14:nvPr/>
              </p14:nvContentPartPr>
              <p14:xfrm>
                <a:off x="11468286" y="4838565"/>
                <a:ext cx="274320" cy="2113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AF3DEDD-732D-899C-F732-75ED0C8A3A7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459646" y="4829925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961F5AFC-1152-769A-DD1E-ED11B6E05847}"/>
                    </a:ext>
                  </a:extLst>
                </p14:cNvPr>
                <p14:cNvContentPartPr/>
                <p14:nvPr/>
              </p14:nvContentPartPr>
              <p14:xfrm>
                <a:off x="11660886" y="5031165"/>
                <a:ext cx="101520" cy="20268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961F5AFC-1152-769A-DD1E-ED11B6E0584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652246" y="5022165"/>
                  <a:ext cx="119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2FB073E-A894-D0B6-568E-A5F49CC4FC56}"/>
                    </a:ext>
                  </a:extLst>
                </p14:cNvPr>
                <p14:cNvContentPartPr/>
                <p14:nvPr/>
              </p14:nvContentPartPr>
              <p14:xfrm>
                <a:off x="11495286" y="4722645"/>
                <a:ext cx="180360" cy="626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2FB073E-A894-D0B6-568E-A5F49CC4FC56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486286" y="4713645"/>
                  <a:ext cx="1980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E88C2867-7677-CBE6-1D4C-C8F8609B4CE7}"/>
              </a:ext>
            </a:extLst>
          </p:cNvPr>
          <p:cNvGrpSpPr/>
          <p:nvPr/>
        </p:nvGrpSpPr>
        <p:grpSpPr>
          <a:xfrm>
            <a:off x="8469126" y="5829285"/>
            <a:ext cx="263520" cy="135720"/>
            <a:chOff x="8469126" y="5829285"/>
            <a:chExt cx="26352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715B1925-AC1D-A72D-5586-D017C27BD957}"/>
                    </a:ext>
                  </a:extLst>
                </p14:cNvPr>
                <p14:cNvContentPartPr/>
                <p14:nvPr/>
              </p14:nvContentPartPr>
              <p14:xfrm>
                <a:off x="8469126" y="5829285"/>
                <a:ext cx="263520" cy="230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715B1925-AC1D-A72D-5586-D017C27BD95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460126" y="5820285"/>
                  <a:ext cx="281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2772F1A-3A7F-9F18-5D58-88017746BFA4}"/>
                    </a:ext>
                  </a:extLst>
                </p14:cNvPr>
                <p14:cNvContentPartPr/>
                <p14:nvPr/>
              </p14:nvContentPartPr>
              <p14:xfrm>
                <a:off x="8484966" y="5933325"/>
                <a:ext cx="243360" cy="316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2772F1A-3A7F-9F18-5D58-88017746BFA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476326" y="5924325"/>
                  <a:ext cx="2610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84C5C54C-A700-B977-2B98-36077A61F24A}"/>
              </a:ext>
            </a:extLst>
          </p:cNvPr>
          <p:cNvGrpSpPr/>
          <p:nvPr/>
        </p:nvGrpSpPr>
        <p:grpSpPr>
          <a:xfrm>
            <a:off x="8986446" y="5484765"/>
            <a:ext cx="3083400" cy="759240"/>
            <a:chOff x="8986446" y="5484765"/>
            <a:chExt cx="3083400" cy="7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745FC85B-233A-7FB8-F54D-83190ACF03B0}"/>
                    </a:ext>
                  </a:extLst>
                </p14:cNvPr>
                <p14:cNvContentPartPr/>
                <p14:nvPr/>
              </p14:nvContentPartPr>
              <p14:xfrm>
                <a:off x="8986446" y="5887245"/>
                <a:ext cx="150480" cy="190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745FC85B-233A-7FB8-F54D-83190ACF03B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977446" y="5878245"/>
                  <a:ext cx="16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712D91EB-05B4-86E4-E576-F1782F96610B}"/>
                    </a:ext>
                  </a:extLst>
                </p14:cNvPr>
                <p14:cNvContentPartPr/>
                <p14:nvPr/>
              </p14:nvContentPartPr>
              <p14:xfrm>
                <a:off x="9233766" y="5850165"/>
                <a:ext cx="252000" cy="1684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712D91EB-05B4-86E4-E576-F1782F96610B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224766" y="5841165"/>
                  <a:ext cx="269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B1901FB-C003-3A9A-D12E-05C227534D22}"/>
                    </a:ext>
                  </a:extLst>
                </p14:cNvPr>
                <p14:cNvContentPartPr/>
                <p14:nvPr/>
              </p14:nvContentPartPr>
              <p14:xfrm>
                <a:off x="9490806" y="6081645"/>
                <a:ext cx="126000" cy="853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B1901FB-C003-3A9A-D12E-05C227534D22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482166" y="6072645"/>
                  <a:ext cx="14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CBCD7E94-6377-B6F3-55C1-3FAC5ECDD11D}"/>
                    </a:ext>
                  </a:extLst>
                </p14:cNvPr>
                <p14:cNvContentPartPr/>
                <p14:nvPr/>
              </p14:nvContentPartPr>
              <p14:xfrm>
                <a:off x="9485406" y="5689245"/>
                <a:ext cx="120240" cy="11880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CBCD7E94-6377-B6F3-55C1-3FAC5ECDD11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476766" y="5680605"/>
                  <a:ext cx="13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5C78D97-F365-AC78-DFA7-5507FA6DD638}"/>
                    </a:ext>
                  </a:extLst>
                </p14:cNvPr>
                <p14:cNvContentPartPr/>
                <p14:nvPr/>
              </p14:nvContentPartPr>
              <p14:xfrm>
                <a:off x="9696006" y="5839365"/>
                <a:ext cx="290160" cy="1879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5C78D97-F365-AC78-DFA7-5507FA6DD638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687006" y="5830365"/>
                  <a:ext cx="30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B7319EB-E385-EED5-FD36-37E8F1136A5D}"/>
                    </a:ext>
                  </a:extLst>
                </p14:cNvPr>
                <p14:cNvContentPartPr/>
                <p14:nvPr/>
              </p14:nvContentPartPr>
              <p14:xfrm>
                <a:off x="9885366" y="6013965"/>
                <a:ext cx="135000" cy="23004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B7319EB-E385-EED5-FD36-37E8F1136A5D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876366" y="6005325"/>
                  <a:ext cx="152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7624FEE3-9401-E3AA-A031-AF2934FC33A1}"/>
                    </a:ext>
                  </a:extLst>
                </p14:cNvPr>
                <p14:cNvContentPartPr/>
                <p14:nvPr/>
              </p14:nvContentPartPr>
              <p14:xfrm>
                <a:off x="10239966" y="5866005"/>
                <a:ext cx="189720" cy="86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7624FEE3-9401-E3AA-A031-AF2934FC33A1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231326" y="5857365"/>
                  <a:ext cx="207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2F06E03-72FC-B5F3-B0D8-A7A19098FE4F}"/>
                    </a:ext>
                  </a:extLst>
                </p14:cNvPr>
                <p14:cNvContentPartPr/>
                <p14:nvPr/>
              </p14:nvContentPartPr>
              <p14:xfrm>
                <a:off x="10332846" y="5774565"/>
                <a:ext cx="23040" cy="19368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2F06E03-72FC-B5F3-B0D8-A7A19098FE4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323846" y="5765925"/>
                  <a:ext cx="4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BE3BC11E-862F-F830-CC95-AD0DF06BAAC6}"/>
                    </a:ext>
                  </a:extLst>
                </p14:cNvPr>
                <p14:cNvContentPartPr/>
                <p14:nvPr/>
              </p14:nvContentPartPr>
              <p14:xfrm>
                <a:off x="10514286" y="5683845"/>
                <a:ext cx="109080" cy="3747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BE3BC11E-862F-F830-CC95-AD0DF06BAAC6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505286" y="5675205"/>
                  <a:ext cx="12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433AAB9E-4E25-033A-C5F4-43FEFAE9E797}"/>
                    </a:ext>
                  </a:extLst>
                </p14:cNvPr>
                <p14:cNvContentPartPr/>
                <p14:nvPr/>
              </p14:nvContentPartPr>
              <p14:xfrm>
                <a:off x="10673406" y="5759445"/>
                <a:ext cx="243000" cy="1587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433AAB9E-4E25-033A-C5F4-43FEFAE9E79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664766" y="5750805"/>
                  <a:ext cx="260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18DF88C-BACD-F904-FC96-E2B7270A2E6F}"/>
                    </a:ext>
                  </a:extLst>
                </p14:cNvPr>
                <p14:cNvContentPartPr/>
                <p14:nvPr/>
              </p14:nvContentPartPr>
              <p14:xfrm>
                <a:off x="10921446" y="5929725"/>
                <a:ext cx="137520" cy="889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18DF88C-BACD-F904-FC96-E2B7270A2E6F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912806" y="5921085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FB951088-B89E-E645-AAB5-C2E185227239}"/>
                    </a:ext>
                  </a:extLst>
                </p14:cNvPr>
                <p14:cNvContentPartPr/>
                <p14:nvPr/>
              </p14:nvContentPartPr>
              <p14:xfrm>
                <a:off x="10932606" y="5634885"/>
                <a:ext cx="114120" cy="1051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FB951088-B89E-E645-AAB5-C2E185227239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923966" y="5625885"/>
                  <a:ext cx="13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7D002246-E29D-7BC7-A739-E678A67B74AF}"/>
                    </a:ext>
                  </a:extLst>
                </p14:cNvPr>
                <p14:cNvContentPartPr/>
                <p14:nvPr/>
              </p14:nvContentPartPr>
              <p14:xfrm>
                <a:off x="11107566" y="5846565"/>
                <a:ext cx="113760" cy="1908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7D002246-E29D-7BC7-A739-E678A67B74AF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098926" y="5837565"/>
                  <a:ext cx="13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E88CA706-7C9A-B393-AE0F-539F57714946}"/>
                    </a:ext>
                  </a:extLst>
                </p14:cNvPr>
                <p14:cNvContentPartPr/>
                <p14:nvPr/>
              </p14:nvContentPartPr>
              <p14:xfrm>
                <a:off x="11287566" y="5751525"/>
                <a:ext cx="242280" cy="17028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E88CA706-7C9A-B393-AE0F-539F5771494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278566" y="5742885"/>
                  <a:ext cx="25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B35BA58A-4A8D-904F-6781-FB93C61B067A}"/>
                    </a:ext>
                  </a:extLst>
                </p14:cNvPr>
                <p14:cNvContentPartPr/>
                <p14:nvPr/>
              </p14:nvContentPartPr>
              <p14:xfrm>
                <a:off x="11451726" y="5632365"/>
                <a:ext cx="110520" cy="1087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B35BA58A-4A8D-904F-6781-FB93C61B067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442726" y="562372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7E97C101-B246-F717-0C36-D6843B0C2E20}"/>
                    </a:ext>
                  </a:extLst>
                </p14:cNvPr>
                <p14:cNvContentPartPr/>
                <p14:nvPr/>
              </p14:nvContentPartPr>
              <p14:xfrm>
                <a:off x="11497806" y="5582325"/>
                <a:ext cx="181800" cy="45072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7E97C101-B246-F717-0C36-D6843B0C2E2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489166" y="5573685"/>
                  <a:ext cx="199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7B5353F0-48AB-BBE8-A28C-4DD86226181F}"/>
                    </a:ext>
                  </a:extLst>
                </p14:cNvPr>
                <p14:cNvContentPartPr/>
                <p14:nvPr/>
              </p14:nvContentPartPr>
              <p14:xfrm>
                <a:off x="11739726" y="5634885"/>
                <a:ext cx="254880" cy="2080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7B5353F0-48AB-BBE8-A28C-4DD86226181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730726" y="5625885"/>
                  <a:ext cx="27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85D79A3C-30ED-6101-61AD-41DBC23D9FD7}"/>
                    </a:ext>
                  </a:extLst>
                </p14:cNvPr>
                <p14:cNvContentPartPr/>
                <p14:nvPr/>
              </p14:nvContentPartPr>
              <p14:xfrm>
                <a:off x="11929086" y="5861685"/>
                <a:ext cx="120240" cy="1461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85D79A3C-30ED-6101-61AD-41DBC23D9FD7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920086" y="5853045"/>
                  <a:ext cx="137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37236019-731B-30A9-0C06-BAC6075AD37A}"/>
                    </a:ext>
                  </a:extLst>
                </p14:cNvPr>
                <p14:cNvContentPartPr/>
                <p14:nvPr/>
              </p14:nvContentPartPr>
              <p14:xfrm>
                <a:off x="11920446" y="5935485"/>
                <a:ext cx="117720" cy="108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37236019-731B-30A9-0C06-BAC6075AD37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911446" y="5926485"/>
                  <a:ext cx="13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89F70871-152A-F606-0697-A04AEB344090}"/>
                    </a:ext>
                  </a:extLst>
                </p14:cNvPr>
                <p14:cNvContentPartPr/>
                <p14:nvPr/>
              </p14:nvContentPartPr>
              <p14:xfrm>
                <a:off x="11933406" y="5870325"/>
                <a:ext cx="136440" cy="144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89F70871-152A-F606-0697-A04AEB34409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924406" y="5861325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7A05C297-9590-97F4-FB48-679ED45322CF}"/>
                    </a:ext>
                  </a:extLst>
                </p14:cNvPr>
                <p14:cNvContentPartPr/>
                <p14:nvPr/>
              </p14:nvContentPartPr>
              <p14:xfrm>
                <a:off x="11760606" y="5484765"/>
                <a:ext cx="192600" cy="777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7A05C297-9590-97F4-FB48-679ED45322CF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751966" y="5475765"/>
                  <a:ext cx="210240" cy="9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929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D71C183-E1BD-DE17-C779-7821780F1EA5}"/>
              </a:ext>
            </a:extLst>
          </p:cNvPr>
          <p:cNvGrpSpPr/>
          <p:nvPr/>
        </p:nvGrpSpPr>
        <p:grpSpPr>
          <a:xfrm>
            <a:off x="1266828" y="1470389"/>
            <a:ext cx="3227760" cy="1585800"/>
            <a:chOff x="8842086" y="4658205"/>
            <a:chExt cx="3227760" cy="158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FA57BBB-8CB6-CF19-97B5-892B9053A926}"/>
                    </a:ext>
                  </a:extLst>
                </p14:cNvPr>
                <p14:cNvContentPartPr/>
                <p14:nvPr/>
              </p14:nvContentPartPr>
              <p14:xfrm>
                <a:off x="8842086" y="5076885"/>
                <a:ext cx="165600" cy="24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FA57BBB-8CB6-CF19-97B5-892B9053A92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833086" y="5067885"/>
                  <a:ext cx="183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3ED43F-2AC7-F402-F93A-5CA4327FED1E}"/>
                    </a:ext>
                  </a:extLst>
                </p14:cNvPr>
                <p14:cNvContentPartPr/>
                <p14:nvPr/>
              </p14:nvContentPartPr>
              <p14:xfrm>
                <a:off x="9113166" y="4940805"/>
                <a:ext cx="202680" cy="18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3ED43F-2AC7-F402-F93A-5CA4327FED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4526" y="4931805"/>
                  <a:ext cx="220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017262-A2FE-9BC4-AF69-F979F28ED7C7}"/>
                    </a:ext>
                  </a:extLst>
                </p14:cNvPr>
                <p14:cNvContentPartPr/>
                <p14:nvPr/>
              </p14:nvContentPartPr>
              <p14:xfrm>
                <a:off x="9296766" y="5137005"/>
                <a:ext cx="138600" cy="123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017262-A2FE-9BC4-AF69-F979F28ED7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87766" y="5128005"/>
                  <a:ext cx="156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A89467-87C5-A3AC-0B51-3C3C1B95627D}"/>
                    </a:ext>
                  </a:extLst>
                </p14:cNvPr>
                <p14:cNvContentPartPr/>
                <p14:nvPr/>
              </p14:nvContentPartPr>
              <p14:xfrm>
                <a:off x="9382446" y="4794285"/>
                <a:ext cx="90720" cy="11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A89467-87C5-A3AC-0B51-3C3C1B9562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73806" y="4785645"/>
                  <a:ext cx="108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D97B06-2078-9B3D-7C91-EDF8618314F4}"/>
                    </a:ext>
                  </a:extLst>
                </p14:cNvPr>
                <p14:cNvContentPartPr/>
                <p14:nvPr/>
              </p14:nvContentPartPr>
              <p14:xfrm>
                <a:off x="9558846" y="4940085"/>
                <a:ext cx="276120" cy="187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D97B06-2078-9B3D-7C91-EDF8618314F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49846" y="4931085"/>
                  <a:ext cx="293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B519070-AD39-8C00-DDAA-7938B70A8A0D}"/>
                    </a:ext>
                  </a:extLst>
                </p14:cNvPr>
                <p14:cNvContentPartPr/>
                <p14:nvPr/>
              </p14:nvContentPartPr>
              <p14:xfrm>
                <a:off x="9719766" y="5160765"/>
                <a:ext cx="151920" cy="10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B519070-AD39-8C00-DDAA-7938B70A8A0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11126" y="5152125"/>
                  <a:ext cx="16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72A9909-23DA-860E-C5F8-FC1681E45853}"/>
                    </a:ext>
                  </a:extLst>
                </p14:cNvPr>
                <p14:cNvContentPartPr/>
                <p14:nvPr/>
              </p14:nvContentPartPr>
              <p14:xfrm>
                <a:off x="9659646" y="5130525"/>
                <a:ext cx="19692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72A9909-23DA-860E-C5F8-FC1681E458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50646" y="5121525"/>
                  <a:ext cx="214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2B3470A-D610-A6E3-35D2-FA8AC83A33C1}"/>
                    </a:ext>
                  </a:extLst>
                </p14:cNvPr>
                <p14:cNvContentPartPr/>
                <p14:nvPr/>
              </p14:nvContentPartPr>
              <p14:xfrm>
                <a:off x="10377486" y="4934325"/>
                <a:ext cx="217440" cy="14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2B3470A-D610-A6E3-35D2-FA8AC83A33C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368846" y="4925325"/>
                  <a:ext cx="235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5025B2-10B4-F533-AEC6-3D16EFE44D2D}"/>
                    </a:ext>
                  </a:extLst>
                </p14:cNvPr>
                <p14:cNvContentPartPr/>
                <p14:nvPr/>
              </p14:nvContentPartPr>
              <p14:xfrm>
                <a:off x="10581246" y="5117565"/>
                <a:ext cx="133200" cy="7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5025B2-10B4-F533-AEC6-3D16EFE44D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572246" y="5108925"/>
                  <a:ext cx="150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F3077D-997A-962B-AF71-2E7B292D78E1}"/>
                    </a:ext>
                  </a:extLst>
                </p14:cNvPr>
                <p14:cNvContentPartPr/>
                <p14:nvPr/>
              </p14:nvContentPartPr>
              <p14:xfrm>
                <a:off x="10612206" y="4753245"/>
                <a:ext cx="121320" cy="11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F3077D-997A-962B-AF71-2E7B292D78E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603566" y="4744245"/>
                  <a:ext cx="138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2DBA87-004A-BD18-C5C2-5565BC953274}"/>
                    </a:ext>
                  </a:extLst>
                </p14:cNvPr>
                <p14:cNvContentPartPr/>
                <p14:nvPr/>
              </p14:nvContentPartPr>
              <p14:xfrm>
                <a:off x="10819566" y="5012085"/>
                <a:ext cx="116280" cy="1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2DBA87-004A-BD18-C5C2-5565BC9532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810926" y="5003445"/>
                  <a:ext cx="133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17FE27D-D15B-BB7D-6FC8-0F5774BA5348}"/>
                    </a:ext>
                  </a:extLst>
                </p14:cNvPr>
                <p14:cNvContentPartPr/>
                <p14:nvPr/>
              </p14:nvContentPartPr>
              <p14:xfrm>
                <a:off x="11012886" y="4915965"/>
                <a:ext cx="234360" cy="183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17FE27D-D15B-BB7D-6FC8-0F5774BA53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03886" y="4907325"/>
                  <a:ext cx="2520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5054DB-9DE8-B696-7525-626200A0E039}"/>
                    </a:ext>
                  </a:extLst>
                </p14:cNvPr>
                <p14:cNvContentPartPr/>
                <p14:nvPr/>
              </p14:nvContentPartPr>
              <p14:xfrm>
                <a:off x="11194686" y="4769805"/>
                <a:ext cx="97920" cy="94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5054DB-9DE8-B696-7525-626200A0E03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186046" y="4761165"/>
                  <a:ext cx="115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244072-4AD0-2BD2-5600-6420A475B223}"/>
                    </a:ext>
                  </a:extLst>
                </p14:cNvPr>
                <p14:cNvContentPartPr/>
                <p14:nvPr/>
              </p14:nvContentPartPr>
              <p14:xfrm>
                <a:off x="10255806" y="4729125"/>
                <a:ext cx="147240" cy="52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244072-4AD0-2BD2-5600-6420A475B2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46806" y="4720485"/>
                  <a:ext cx="16488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433F1F-D0BF-C215-C955-7BA58295DDDD}"/>
                    </a:ext>
                  </a:extLst>
                </p14:cNvPr>
                <p14:cNvContentPartPr/>
                <p14:nvPr/>
              </p14:nvContentPartPr>
              <p14:xfrm>
                <a:off x="11213046" y="4658205"/>
                <a:ext cx="146880" cy="59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433F1F-D0BF-C215-C955-7BA58295DD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204046" y="4649205"/>
                  <a:ext cx="16452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31E1DD-B5AA-ADC6-830F-25B02A27C13B}"/>
                    </a:ext>
                  </a:extLst>
                </p14:cNvPr>
                <p14:cNvContentPartPr/>
                <p14:nvPr/>
              </p14:nvContentPartPr>
              <p14:xfrm>
                <a:off x="11468286" y="4838565"/>
                <a:ext cx="274320" cy="21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31E1DD-B5AA-ADC6-830F-25B02A27C1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459646" y="4829925"/>
                  <a:ext cx="291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0091170-943F-B15C-06BE-F68EC14EE57E}"/>
                    </a:ext>
                  </a:extLst>
                </p14:cNvPr>
                <p14:cNvContentPartPr/>
                <p14:nvPr/>
              </p14:nvContentPartPr>
              <p14:xfrm>
                <a:off x="11660886" y="5031165"/>
                <a:ext cx="101520" cy="20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0091170-943F-B15C-06BE-F68EC14EE5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52246" y="5022165"/>
                  <a:ext cx="119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B7A5785-52DC-D55A-209E-6C43E7B044FF}"/>
                    </a:ext>
                  </a:extLst>
                </p14:cNvPr>
                <p14:cNvContentPartPr/>
                <p14:nvPr/>
              </p14:nvContentPartPr>
              <p14:xfrm>
                <a:off x="11495286" y="4722645"/>
                <a:ext cx="180360" cy="62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B7A5785-52DC-D55A-209E-6C43E7B044F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486286" y="4713645"/>
                  <a:ext cx="19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0ED32A-0B68-61C8-1CFA-19BD791B1454}"/>
                    </a:ext>
                  </a:extLst>
                </p14:cNvPr>
                <p14:cNvContentPartPr/>
                <p14:nvPr/>
              </p14:nvContentPartPr>
              <p14:xfrm>
                <a:off x="8986446" y="5887245"/>
                <a:ext cx="15048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0ED32A-0B68-61C8-1CFA-19BD791B14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977446" y="5878245"/>
                  <a:ext cx="168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0171FC-3D13-F70B-B170-5117600FF03F}"/>
                    </a:ext>
                  </a:extLst>
                </p14:cNvPr>
                <p14:cNvContentPartPr/>
                <p14:nvPr/>
              </p14:nvContentPartPr>
              <p14:xfrm>
                <a:off x="9233766" y="5850165"/>
                <a:ext cx="252000" cy="16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0171FC-3D13-F70B-B170-5117600FF03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24766" y="5841165"/>
                  <a:ext cx="269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F4FD64-558C-D26E-7E7C-0E118A04AC8E}"/>
                    </a:ext>
                  </a:extLst>
                </p14:cNvPr>
                <p14:cNvContentPartPr/>
                <p14:nvPr/>
              </p14:nvContentPartPr>
              <p14:xfrm>
                <a:off x="9490806" y="6081645"/>
                <a:ext cx="126000" cy="8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F4FD64-558C-D26E-7E7C-0E118A04AC8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82166" y="6072645"/>
                  <a:ext cx="143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9CACC9B-A25C-27E5-1FB3-992853F26469}"/>
                    </a:ext>
                  </a:extLst>
                </p14:cNvPr>
                <p14:cNvContentPartPr/>
                <p14:nvPr/>
              </p14:nvContentPartPr>
              <p14:xfrm>
                <a:off x="9485406" y="5689245"/>
                <a:ext cx="120240" cy="118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9CACC9B-A25C-27E5-1FB3-992853F264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476766" y="5680605"/>
                  <a:ext cx="137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62A2D47-9745-731A-F48F-5F337EBFF0C4}"/>
                    </a:ext>
                  </a:extLst>
                </p14:cNvPr>
                <p14:cNvContentPartPr/>
                <p14:nvPr/>
              </p14:nvContentPartPr>
              <p14:xfrm>
                <a:off x="9696006" y="5839365"/>
                <a:ext cx="290160" cy="18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62A2D47-9745-731A-F48F-5F337EBFF0C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687006" y="5830365"/>
                  <a:ext cx="307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9E2F8D-FBB3-8332-7031-0903404A3C52}"/>
                    </a:ext>
                  </a:extLst>
                </p14:cNvPr>
                <p14:cNvContentPartPr/>
                <p14:nvPr/>
              </p14:nvContentPartPr>
              <p14:xfrm>
                <a:off x="9885366" y="6013965"/>
                <a:ext cx="135000" cy="23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9E2F8D-FBB3-8332-7031-0903404A3C5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76366" y="6005325"/>
                  <a:ext cx="152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CA01009-3DB5-88EE-A69C-C96387880F7A}"/>
                    </a:ext>
                  </a:extLst>
                </p14:cNvPr>
                <p14:cNvContentPartPr/>
                <p14:nvPr/>
              </p14:nvContentPartPr>
              <p14:xfrm>
                <a:off x="10514286" y="5683845"/>
                <a:ext cx="109080" cy="37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CA01009-3DB5-88EE-A69C-C96387880F7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05286" y="5675205"/>
                  <a:ext cx="12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24BFE1-73B0-60B3-826C-994A37960F4B}"/>
                    </a:ext>
                  </a:extLst>
                </p14:cNvPr>
                <p14:cNvContentPartPr/>
                <p14:nvPr/>
              </p14:nvContentPartPr>
              <p14:xfrm>
                <a:off x="10673406" y="5759445"/>
                <a:ext cx="243000" cy="158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24BFE1-73B0-60B3-826C-994A37960F4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64766" y="5750805"/>
                  <a:ext cx="2606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EE0B14-54C5-9A50-7E94-761AC5F9ECF3}"/>
                    </a:ext>
                  </a:extLst>
                </p14:cNvPr>
                <p14:cNvContentPartPr/>
                <p14:nvPr/>
              </p14:nvContentPartPr>
              <p14:xfrm>
                <a:off x="10921446" y="5929725"/>
                <a:ext cx="137520" cy="88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EE0B14-54C5-9A50-7E94-761AC5F9ECF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912806" y="5921085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B6A15ED-4D36-02F9-8AF3-191B77705784}"/>
                    </a:ext>
                  </a:extLst>
                </p14:cNvPr>
                <p14:cNvContentPartPr/>
                <p14:nvPr/>
              </p14:nvContentPartPr>
              <p14:xfrm>
                <a:off x="10932606" y="5634885"/>
                <a:ext cx="114120" cy="10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B6A15ED-4D36-02F9-8AF3-191B777057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23966" y="5625885"/>
                  <a:ext cx="131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A8232C-80E2-CD85-30FE-E8A8B40BE3A6}"/>
                    </a:ext>
                  </a:extLst>
                </p14:cNvPr>
                <p14:cNvContentPartPr/>
                <p14:nvPr/>
              </p14:nvContentPartPr>
              <p14:xfrm>
                <a:off x="11107566" y="5846565"/>
                <a:ext cx="113760" cy="1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A8232C-80E2-CD85-30FE-E8A8B40BE3A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098926" y="5837565"/>
                  <a:ext cx="131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7B7E1C-2C10-E633-5002-B05A210279F4}"/>
                    </a:ext>
                  </a:extLst>
                </p14:cNvPr>
                <p14:cNvContentPartPr/>
                <p14:nvPr/>
              </p14:nvContentPartPr>
              <p14:xfrm>
                <a:off x="11287566" y="5751525"/>
                <a:ext cx="242280" cy="170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7B7E1C-2C10-E633-5002-B05A210279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78566" y="5742885"/>
                  <a:ext cx="259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053ADAC-BFC1-A4BB-AA79-8F36F0D8D8D2}"/>
                    </a:ext>
                  </a:extLst>
                </p14:cNvPr>
                <p14:cNvContentPartPr/>
                <p14:nvPr/>
              </p14:nvContentPartPr>
              <p14:xfrm>
                <a:off x="11451726" y="5632365"/>
                <a:ext cx="110520" cy="108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053ADAC-BFC1-A4BB-AA79-8F36F0D8D8D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442726" y="5623725"/>
                  <a:ext cx="12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8E912EA-2E1D-983E-135C-7E72E3E40EB8}"/>
                    </a:ext>
                  </a:extLst>
                </p14:cNvPr>
                <p14:cNvContentPartPr/>
                <p14:nvPr/>
              </p14:nvContentPartPr>
              <p14:xfrm>
                <a:off x="11497806" y="5582325"/>
                <a:ext cx="181800" cy="450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8E912EA-2E1D-983E-135C-7E72E3E40EB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89166" y="5573685"/>
                  <a:ext cx="1994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98D5757-B7AD-1CDC-A063-868CB50AFB46}"/>
                    </a:ext>
                  </a:extLst>
                </p14:cNvPr>
                <p14:cNvContentPartPr/>
                <p14:nvPr/>
              </p14:nvContentPartPr>
              <p14:xfrm>
                <a:off x="11739726" y="5634885"/>
                <a:ext cx="254880" cy="20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98D5757-B7AD-1CDC-A063-868CB50AFB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730726" y="5625885"/>
                  <a:ext cx="272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2A1620-E97A-F9AF-774C-CE0B4E372DC9}"/>
                    </a:ext>
                  </a:extLst>
                </p14:cNvPr>
                <p14:cNvContentPartPr/>
                <p14:nvPr/>
              </p14:nvContentPartPr>
              <p14:xfrm>
                <a:off x="11929086" y="5861685"/>
                <a:ext cx="120240" cy="14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2A1620-E97A-F9AF-774C-CE0B4E372D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920086" y="5853045"/>
                  <a:ext cx="137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D8E3668-C1B2-57C5-97A3-DFB7895396DD}"/>
                    </a:ext>
                  </a:extLst>
                </p14:cNvPr>
                <p14:cNvContentPartPr/>
                <p14:nvPr/>
              </p14:nvContentPartPr>
              <p14:xfrm>
                <a:off x="11920446" y="5935485"/>
                <a:ext cx="117720" cy="10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D8E3668-C1B2-57C5-97A3-DFB7895396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911446" y="5926485"/>
                  <a:ext cx="13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0AA4D3-66AF-C123-6DD6-30CF4129B2C8}"/>
                    </a:ext>
                  </a:extLst>
                </p14:cNvPr>
                <p14:cNvContentPartPr/>
                <p14:nvPr/>
              </p14:nvContentPartPr>
              <p14:xfrm>
                <a:off x="11933406" y="5870325"/>
                <a:ext cx="136440" cy="1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0AA4D3-66AF-C123-6DD6-30CF4129B2C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924406" y="5861325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6F1623A-B819-3404-BCE9-728FB5D2563D}"/>
                    </a:ext>
                  </a:extLst>
                </p14:cNvPr>
                <p14:cNvContentPartPr/>
                <p14:nvPr/>
              </p14:nvContentPartPr>
              <p14:xfrm>
                <a:off x="11760606" y="5484765"/>
                <a:ext cx="192600" cy="77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6F1623A-B819-3404-BCE9-728FB5D256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751966" y="5475765"/>
                  <a:ext cx="21024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1262539-9EAA-ACAE-A22F-D1DC7D921F56}"/>
                  </a:ext>
                </a:extLst>
              </p14:cNvPr>
              <p14:cNvContentPartPr/>
              <p14:nvPr/>
            </p14:nvContentPartPr>
            <p14:xfrm>
              <a:off x="2408886" y="1776405"/>
              <a:ext cx="209160" cy="2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1262539-9EAA-ACAE-A22F-D1DC7D921F5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0246" y="1767765"/>
                <a:ext cx="226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C3EBDCF-ADA7-D0AF-7DC6-4BB37260D748}"/>
                  </a:ext>
                </a:extLst>
              </p14:cNvPr>
              <p14:cNvContentPartPr/>
              <p14:nvPr/>
            </p14:nvContentPartPr>
            <p14:xfrm>
              <a:off x="2426526" y="1862085"/>
              <a:ext cx="206280" cy="36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C3EBDCF-ADA7-D0AF-7DC6-4BB37260D74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417526" y="1853445"/>
                <a:ext cx="2239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500CE58-BF19-E765-5DC9-CF76424E835F}"/>
                  </a:ext>
                </a:extLst>
              </p14:cNvPr>
              <p14:cNvContentPartPr/>
              <p14:nvPr/>
            </p14:nvContentPartPr>
            <p14:xfrm>
              <a:off x="2535606" y="2667045"/>
              <a:ext cx="249480" cy="39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500CE58-BF19-E765-5DC9-CF76424E835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26966" y="2658045"/>
                <a:ext cx="267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3C1C62E-F230-5E5B-6586-7692E79CED77}"/>
                  </a:ext>
                </a:extLst>
              </p14:cNvPr>
              <p14:cNvContentPartPr/>
              <p14:nvPr/>
            </p14:nvContentPartPr>
            <p14:xfrm>
              <a:off x="2554686" y="2769645"/>
              <a:ext cx="240840" cy="100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3C1C62E-F230-5E5B-6586-7692E79CED7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46046" y="2761005"/>
                <a:ext cx="2584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05166A5-7EBE-9541-4990-A42238CCFB90}"/>
                  </a:ext>
                </a:extLst>
              </p14:cNvPr>
              <p14:cNvContentPartPr/>
              <p14:nvPr/>
            </p14:nvContentPartPr>
            <p14:xfrm>
              <a:off x="1339326" y="1789005"/>
              <a:ext cx="21240" cy="242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05166A5-7EBE-9541-4990-A42238CCFB9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30326" y="1780365"/>
                <a:ext cx="388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13E80BB-003D-00E3-F42C-30EAE14B81DB}"/>
                  </a:ext>
                </a:extLst>
              </p14:cNvPr>
              <p14:cNvContentPartPr/>
              <p14:nvPr/>
            </p14:nvContentPartPr>
            <p14:xfrm>
              <a:off x="1471806" y="2583165"/>
              <a:ext cx="11160" cy="2588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13E80BB-003D-00E3-F42C-30EAE14B81D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62806" y="2574525"/>
                <a:ext cx="2880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1F73856B-D8D2-A991-9D2F-A5901D89F427}"/>
              </a:ext>
            </a:extLst>
          </p:cNvPr>
          <p:cNvGrpSpPr/>
          <p:nvPr/>
        </p:nvGrpSpPr>
        <p:grpSpPr>
          <a:xfrm>
            <a:off x="658566" y="1768125"/>
            <a:ext cx="367200" cy="304920"/>
            <a:chOff x="658566" y="1768125"/>
            <a:chExt cx="36720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BE69E0-63CA-ADE6-910D-FB1020B1341C}"/>
                    </a:ext>
                  </a:extLst>
                </p14:cNvPr>
                <p14:cNvContentPartPr/>
                <p14:nvPr/>
              </p14:nvContentPartPr>
              <p14:xfrm>
                <a:off x="658566" y="1768125"/>
                <a:ext cx="293760" cy="187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BE69E0-63CA-ADE6-910D-FB1020B134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9926" y="1759125"/>
                  <a:ext cx="311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A2F243D-051C-D396-FD6D-DCD9BEBD77E9}"/>
                    </a:ext>
                  </a:extLst>
                </p14:cNvPr>
                <p14:cNvContentPartPr/>
                <p14:nvPr/>
              </p14:nvContentPartPr>
              <p14:xfrm>
                <a:off x="840366" y="1958205"/>
                <a:ext cx="183240" cy="10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A2F243D-051C-D396-FD6D-DCD9BEBD77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1726" y="1949205"/>
                  <a:ext cx="200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8B089CB-50C7-BCBC-34F0-DB71051EB061}"/>
                    </a:ext>
                  </a:extLst>
                </p14:cNvPr>
                <p14:cNvContentPartPr/>
                <p14:nvPr/>
              </p14:nvContentPartPr>
              <p14:xfrm>
                <a:off x="906606" y="1930125"/>
                <a:ext cx="119160" cy="142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8B089CB-50C7-BCBC-34F0-DB71051EB0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7606" y="1921485"/>
                  <a:ext cx="1368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8FC3F78-7563-E610-E94A-8747F5461837}"/>
              </a:ext>
            </a:extLst>
          </p:cNvPr>
          <p:cNvGrpSpPr/>
          <p:nvPr/>
        </p:nvGrpSpPr>
        <p:grpSpPr>
          <a:xfrm>
            <a:off x="738126" y="1587405"/>
            <a:ext cx="173160" cy="54000"/>
            <a:chOff x="738126" y="1587405"/>
            <a:chExt cx="173160" cy="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E7EA3EF-338D-F3C2-808C-7C8DDF24FB9B}"/>
                    </a:ext>
                  </a:extLst>
                </p14:cNvPr>
                <p14:cNvContentPartPr/>
                <p14:nvPr/>
              </p14:nvContentPartPr>
              <p14:xfrm>
                <a:off x="738126" y="1587405"/>
                <a:ext cx="28440" cy="22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E7EA3EF-338D-F3C2-808C-7C8DDF24FB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9486" y="1578405"/>
                  <a:ext cx="46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5CC5FFE-A58E-B0E7-8E19-87E5334CDBA9}"/>
                    </a:ext>
                  </a:extLst>
                </p14:cNvPr>
                <p14:cNvContentPartPr/>
                <p14:nvPr/>
              </p14:nvContentPartPr>
              <p14:xfrm>
                <a:off x="850086" y="1589205"/>
                <a:ext cx="61200" cy="52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5CC5FFE-A58E-B0E7-8E19-87E5334CDB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1446" y="1580565"/>
                  <a:ext cx="7884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64132A6-A193-83BA-92EB-DB4CB52C5687}"/>
              </a:ext>
            </a:extLst>
          </p:cNvPr>
          <p:cNvGrpSpPr/>
          <p:nvPr/>
        </p:nvGrpSpPr>
        <p:grpSpPr>
          <a:xfrm>
            <a:off x="723006" y="2458245"/>
            <a:ext cx="358200" cy="542520"/>
            <a:chOff x="723006" y="2458245"/>
            <a:chExt cx="358200" cy="54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9D1F445-EBE8-88E2-C437-27003591C0A9}"/>
                    </a:ext>
                  </a:extLst>
                </p14:cNvPr>
                <p14:cNvContentPartPr/>
                <p14:nvPr/>
              </p14:nvContentPartPr>
              <p14:xfrm>
                <a:off x="723006" y="2562645"/>
                <a:ext cx="306360" cy="235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9D1F445-EBE8-88E2-C437-27003591C0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4006" y="2553645"/>
                  <a:ext cx="3240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67A0D8-D5FB-03D8-9FBA-D7848085E813}"/>
                    </a:ext>
                  </a:extLst>
                </p14:cNvPr>
                <p14:cNvContentPartPr/>
                <p14:nvPr/>
              </p14:nvContentPartPr>
              <p14:xfrm>
                <a:off x="972486" y="2793765"/>
                <a:ext cx="108720" cy="20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67A0D8-D5FB-03D8-9FBA-D7848085E8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3486" y="2784765"/>
                  <a:ext cx="12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9752B4-8898-FF0A-1CE4-9CACA549414D}"/>
                    </a:ext>
                  </a:extLst>
                </p14:cNvPr>
                <p14:cNvContentPartPr/>
                <p14:nvPr/>
              </p14:nvContentPartPr>
              <p14:xfrm>
                <a:off x="781686" y="2458245"/>
                <a:ext cx="28440" cy="38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9752B4-8898-FF0A-1CE4-9CACA54941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3046" y="2449605"/>
                  <a:ext cx="46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154E46C-526B-9824-B4AB-8B18B1BDA1D4}"/>
                    </a:ext>
                  </a:extLst>
                </p14:cNvPr>
                <p14:cNvContentPartPr/>
                <p14:nvPr/>
              </p14:nvContentPartPr>
              <p14:xfrm>
                <a:off x="914166" y="2469405"/>
                <a:ext cx="38520" cy="4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154E46C-526B-9824-B4AB-8B18B1BDA1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5166" y="2460405"/>
                  <a:ext cx="5616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EC3631-A9FE-719B-D86D-D0E9421F2511}"/>
              </a:ext>
            </a:extLst>
          </p:cNvPr>
          <p:cNvGrpSpPr/>
          <p:nvPr/>
        </p:nvGrpSpPr>
        <p:grpSpPr>
          <a:xfrm>
            <a:off x="6754021" y="1470389"/>
            <a:ext cx="3900071" cy="1436681"/>
            <a:chOff x="822366" y="115365"/>
            <a:chExt cx="4732920" cy="17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4B99C9-47B1-5C77-B047-BCE0B688033E}"/>
                    </a:ext>
                  </a:extLst>
                </p14:cNvPr>
                <p14:cNvContentPartPr/>
                <p14:nvPr/>
              </p14:nvContentPartPr>
              <p14:xfrm>
                <a:off x="845406" y="360525"/>
                <a:ext cx="364320" cy="233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4B99C9-47B1-5C77-B047-BCE0B68803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4485" y="349604"/>
                  <a:ext cx="385725" cy="254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9E17AC7-54E0-9985-F5BE-1A02C7DDCFA9}"/>
                    </a:ext>
                  </a:extLst>
                </p14:cNvPr>
                <p14:cNvContentPartPr/>
                <p14:nvPr/>
              </p14:nvContentPartPr>
              <p14:xfrm>
                <a:off x="1167606" y="600645"/>
                <a:ext cx="138240" cy="12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9E17AC7-54E0-9985-F5BE-1A02C7DDCFA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6704" y="589729"/>
                  <a:ext cx="159608" cy="15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3B8DA64-5DE9-5BF8-9CAF-1EEEA10076DC}"/>
                    </a:ext>
                  </a:extLst>
                </p14:cNvPr>
                <p14:cNvContentPartPr/>
                <p14:nvPr/>
              </p14:nvContentPartPr>
              <p14:xfrm>
                <a:off x="1239606" y="564285"/>
                <a:ext cx="112680" cy="174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3B8DA64-5DE9-5BF8-9CAF-1EEEA10076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228687" y="553395"/>
                  <a:ext cx="134080" cy="195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0A5D02-4611-6520-DA4A-AA3A694A8A1C}"/>
                    </a:ext>
                  </a:extLst>
                </p14:cNvPr>
                <p14:cNvContentPartPr/>
                <p14:nvPr/>
              </p14:nvContentPartPr>
              <p14:xfrm>
                <a:off x="934326" y="197445"/>
                <a:ext cx="32040" cy="6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0A5D02-4611-6520-DA4A-AA3A694A8A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23502" y="186573"/>
                  <a:ext cx="53256" cy="86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990F60-EE09-0E20-273E-9428737495E6}"/>
                    </a:ext>
                  </a:extLst>
                </p14:cNvPr>
                <p14:cNvContentPartPr/>
                <p14:nvPr/>
              </p14:nvContentPartPr>
              <p14:xfrm>
                <a:off x="1071126" y="192045"/>
                <a:ext cx="50040" cy="58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990F60-EE09-0E20-273E-9428737495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0248" y="181164"/>
                  <a:ext cx="71361" cy="796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53E755-18D2-05B5-252F-E5DD7A8D1585}"/>
                    </a:ext>
                  </a:extLst>
                </p14:cNvPr>
                <p14:cNvContentPartPr/>
                <p14:nvPr/>
              </p14:nvContentPartPr>
              <p14:xfrm>
                <a:off x="1616166" y="511005"/>
                <a:ext cx="23760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53E755-18D2-05B5-252F-E5DD7A8D158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05247" y="500130"/>
                  <a:ext cx="259001" cy="317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5B199EA-381C-1183-0FFF-CDA4A0C8B2B4}"/>
                    </a:ext>
                  </a:extLst>
                </p14:cNvPr>
                <p14:cNvContentPartPr/>
                <p14:nvPr/>
              </p14:nvContentPartPr>
              <p14:xfrm>
                <a:off x="1743606" y="369885"/>
                <a:ext cx="31680" cy="315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5B199EA-381C-1183-0FFF-CDA4A0C8B2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732606" y="358963"/>
                  <a:ext cx="53240" cy="3364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E5487C2-9AE0-74DA-ABCD-4E26B82268B8}"/>
                    </a:ext>
                  </a:extLst>
                </p14:cNvPr>
                <p14:cNvContentPartPr/>
                <p14:nvPr/>
              </p14:nvContentPartPr>
              <p14:xfrm>
                <a:off x="2090286" y="370245"/>
                <a:ext cx="336600" cy="217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E5487C2-9AE0-74DA-ABCD-4E26B82268B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79372" y="359329"/>
                  <a:ext cx="357992" cy="238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EEF61DD-7986-52C5-C698-6F0D9C0C81C5}"/>
                    </a:ext>
                  </a:extLst>
                </p14:cNvPr>
                <p14:cNvContentPartPr/>
                <p14:nvPr/>
              </p14:nvContentPartPr>
              <p14:xfrm>
                <a:off x="2499246" y="580485"/>
                <a:ext cx="96120" cy="7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EEF61DD-7986-52C5-C698-6F0D9C0C81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88323" y="569652"/>
                  <a:ext cx="117529" cy="91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ADBF8F2-707D-B0B3-5EE9-F4A93A374354}"/>
                    </a:ext>
                  </a:extLst>
                </p14:cNvPr>
                <p14:cNvContentPartPr/>
                <p14:nvPr/>
              </p14:nvContentPartPr>
              <p14:xfrm>
                <a:off x="2485926" y="226245"/>
                <a:ext cx="99000" cy="141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ADBF8F2-707D-B0B3-5EE9-F4A93A37435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75023" y="215356"/>
                  <a:ext cx="120370" cy="162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A4E8931-5230-E0EF-BE00-810B2D4BD549}"/>
                    </a:ext>
                  </a:extLst>
                </p14:cNvPr>
                <p14:cNvContentPartPr/>
                <p14:nvPr/>
              </p14:nvContentPartPr>
              <p14:xfrm>
                <a:off x="2740086" y="362325"/>
                <a:ext cx="366120" cy="24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A4E8931-5230-E0EF-BE00-810B2D4BD54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29177" y="351404"/>
                  <a:ext cx="387502" cy="269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C8A0C65-11CB-587C-3DF9-30B604258A69}"/>
                    </a:ext>
                  </a:extLst>
                </p14:cNvPr>
                <p14:cNvContentPartPr/>
                <p14:nvPr/>
              </p14:nvContentPartPr>
              <p14:xfrm>
                <a:off x="3046806" y="631965"/>
                <a:ext cx="150480" cy="135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C8A0C65-11CB-587C-3DF9-30B604258A6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35902" y="621084"/>
                  <a:ext cx="171853" cy="1566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1A03E-0FD7-4330-6CCF-827C139FBECE}"/>
                    </a:ext>
                  </a:extLst>
                </p14:cNvPr>
                <p14:cNvContentPartPr/>
                <p14:nvPr/>
              </p14:nvContentPartPr>
              <p14:xfrm>
                <a:off x="3049686" y="597405"/>
                <a:ext cx="214200" cy="243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1A03E-0FD7-4330-6CCF-827C139FBE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38757" y="586482"/>
                  <a:ext cx="235620" cy="2647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ACC290C-8D03-9234-BAFF-B5A0771A421B}"/>
                    </a:ext>
                  </a:extLst>
                </p14:cNvPr>
                <p14:cNvContentPartPr/>
                <p14:nvPr/>
              </p14:nvContentPartPr>
              <p14:xfrm>
                <a:off x="3614166" y="466365"/>
                <a:ext cx="21276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ACC290C-8D03-9234-BAFF-B5A0771A42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3244" y="455365"/>
                  <a:ext cx="234167" cy="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6C8552B-ACBF-1E9C-75EA-4B27E5ACABB9}"/>
                    </a:ext>
                  </a:extLst>
                </p14:cNvPr>
                <p14:cNvContentPartPr/>
                <p14:nvPr/>
              </p14:nvContentPartPr>
              <p14:xfrm>
                <a:off x="3653766" y="583725"/>
                <a:ext cx="217440" cy="2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6C8552B-ACBF-1E9C-75EA-4B27E5ACABB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42850" y="572821"/>
                  <a:ext cx="238835" cy="4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32FDE51-0F7C-1BF9-F155-2A9AD3779EB9}"/>
                    </a:ext>
                  </a:extLst>
                </p14:cNvPr>
                <p14:cNvContentPartPr/>
                <p14:nvPr/>
              </p14:nvContentPartPr>
              <p14:xfrm>
                <a:off x="4649166" y="572205"/>
                <a:ext cx="140400" cy="117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32FDE51-0F7C-1BF9-F155-2A9AD3779E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38265" y="561291"/>
                  <a:ext cx="161765" cy="138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1424317-E95A-81FA-EC14-F10373FB24E5}"/>
                    </a:ext>
                  </a:extLst>
                </p14:cNvPr>
                <p14:cNvContentPartPr/>
                <p14:nvPr/>
              </p14:nvContentPartPr>
              <p14:xfrm>
                <a:off x="822366" y="1382205"/>
                <a:ext cx="400320" cy="268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1424317-E95A-81FA-EC14-F10373FB24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440" y="1371291"/>
                  <a:ext cx="421734" cy="2903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4F89F3-DAA5-8838-9031-B63DC51B8148}"/>
                    </a:ext>
                  </a:extLst>
                </p14:cNvPr>
                <p14:cNvContentPartPr/>
                <p14:nvPr/>
              </p14:nvContentPartPr>
              <p14:xfrm>
                <a:off x="1141686" y="1642845"/>
                <a:ext cx="142920" cy="216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4F89F3-DAA5-8838-9031-B63DC51B81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759" y="1631936"/>
                  <a:ext cx="164336" cy="237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650541F-DCC7-7927-1E47-A7D0E88492F8}"/>
                    </a:ext>
                  </a:extLst>
                </p14:cNvPr>
                <p14:cNvContentPartPr/>
                <p14:nvPr/>
              </p14:nvContentPartPr>
              <p14:xfrm>
                <a:off x="972486" y="1246485"/>
                <a:ext cx="5040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650541F-DCC7-7927-1E47-A7D0E88492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1624" y="1235610"/>
                  <a:ext cx="71690" cy="73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8D5637-EB8F-ADAE-C585-D48679A2F6B8}"/>
                    </a:ext>
                  </a:extLst>
                </p14:cNvPr>
                <p14:cNvContentPartPr/>
                <p14:nvPr/>
              </p14:nvContentPartPr>
              <p14:xfrm>
                <a:off x="1173006" y="1252965"/>
                <a:ext cx="29880" cy="54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8D5637-EB8F-ADAE-C585-D48679A2F6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2180" y="1242093"/>
                  <a:ext cx="51099" cy="75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B0C2103-3F14-65AC-A6B1-BADC1E866A4A}"/>
                    </a:ext>
                  </a:extLst>
                </p14:cNvPr>
                <p14:cNvContentPartPr/>
                <p14:nvPr/>
              </p14:nvContentPartPr>
              <p14:xfrm>
                <a:off x="1656486" y="1375365"/>
                <a:ext cx="12600" cy="282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B0C2103-3F14-65AC-A6B1-BADC1E866A4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645986" y="1364445"/>
                  <a:ext cx="33180" cy="304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F4F337F-FB33-9F0D-81CD-093D7FDBED5D}"/>
                    </a:ext>
                  </a:extLst>
                </p14:cNvPr>
                <p14:cNvContentPartPr/>
                <p14:nvPr/>
              </p14:nvContentPartPr>
              <p14:xfrm>
                <a:off x="1554966" y="1519005"/>
                <a:ext cx="230400" cy="4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F4F337F-FB33-9F0D-81CD-093D7FDBED5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44057" y="1508005"/>
                  <a:ext cx="251782" cy="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1CEF0A-4A0A-9C6F-0255-3B0C22A4F350}"/>
                    </a:ext>
                  </a:extLst>
                </p14:cNvPr>
                <p14:cNvContentPartPr/>
                <p14:nvPr/>
              </p14:nvContentPartPr>
              <p14:xfrm>
                <a:off x="2033046" y="1464645"/>
                <a:ext cx="258120" cy="166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1CEF0A-4A0A-9C6F-0255-3B0C22A4F35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22109" y="1453760"/>
                  <a:ext cx="279557" cy="1876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222421-2EE5-2928-81C7-255F21963D84}"/>
                    </a:ext>
                  </a:extLst>
                </p14:cNvPr>
                <p14:cNvContentPartPr/>
                <p14:nvPr/>
              </p14:nvContentPartPr>
              <p14:xfrm>
                <a:off x="2348046" y="1676325"/>
                <a:ext cx="127440" cy="86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222421-2EE5-2928-81C7-255F21963D8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37135" y="1665416"/>
                  <a:ext cx="148825" cy="1077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491A7CB-8889-8B87-43E8-31E287CE567C}"/>
                    </a:ext>
                  </a:extLst>
                </p14:cNvPr>
                <p14:cNvContentPartPr/>
                <p14:nvPr/>
              </p14:nvContentPartPr>
              <p14:xfrm>
                <a:off x="2388726" y="1229925"/>
                <a:ext cx="137880" cy="15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491A7CB-8889-8B87-43E8-31E287CE567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77818" y="1219041"/>
                  <a:ext cx="159260" cy="1793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B307989-564A-5EB6-00D0-63DC97715577}"/>
                    </a:ext>
                  </a:extLst>
                </p14:cNvPr>
                <p14:cNvContentPartPr/>
                <p14:nvPr/>
              </p14:nvContentPartPr>
              <p14:xfrm>
                <a:off x="2703366" y="1428285"/>
                <a:ext cx="335520" cy="215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B307989-564A-5EB6-00D0-63DC977155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92444" y="1417394"/>
                  <a:ext cx="356927" cy="236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ECD758-4D36-8E1F-DA58-CFBA9DB3EDEB}"/>
                    </a:ext>
                  </a:extLst>
                </p14:cNvPr>
                <p14:cNvContentPartPr/>
                <p14:nvPr/>
              </p14:nvContentPartPr>
              <p14:xfrm>
                <a:off x="2992806" y="1652565"/>
                <a:ext cx="102960" cy="20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ECD758-4D36-8E1F-DA58-CFBA9DB3ED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81945" y="1641636"/>
                  <a:ext cx="124247" cy="223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2F44E4-C76E-DA6A-9908-D519A18F7B85}"/>
                    </a:ext>
                  </a:extLst>
                </p14:cNvPr>
                <p14:cNvContentPartPr/>
                <p14:nvPr/>
              </p14:nvContentPartPr>
              <p14:xfrm>
                <a:off x="3672126" y="1425045"/>
                <a:ext cx="18180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2F44E4-C76E-DA6A-9908-D519A18F7B8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61201" y="1414013"/>
                  <a:ext cx="203214" cy="35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49BA17-B343-F876-0B6F-5DA88BF838A6}"/>
                    </a:ext>
                  </a:extLst>
                </p14:cNvPr>
                <p14:cNvContentPartPr/>
                <p14:nvPr/>
              </p14:nvContentPartPr>
              <p14:xfrm>
                <a:off x="3695166" y="1555365"/>
                <a:ext cx="218520" cy="2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49BA17-B343-F876-0B6F-5DA88BF838A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84240" y="1544667"/>
                  <a:ext cx="239935" cy="43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7933D5-5EDE-3F71-39DB-214764179AAA}"/>
                    </a:ext>
                  </a:extLst>
                </p14:cNvPr>
                <p14:cNvContentPartPr/>
                <p14:nvPr/>
              </p14:nvContentPartPr>
              <p14:xfrm>
                <a:off x="4278726" y="1423245"/>
                <a:ext cx="330120" cy="19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7933D5-5EDE-3F71-39DB-214764179AA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67795" y="1412331"/>
                  <a:ext cx="351545" cy="214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C7846B-95A6-2D46-D4E8-6ED3CBB75818}"/>
                    </a:ext>
                  </a:extLst>
                </p14:cNvPr>
                <p14:cNvContentPartPr/>
                <p14:nvPr/>
              </p14:nvContentPartPr>
              <p14:xfrm>
                <a:off x="4689126" y="1639245"/>
                <a:ext cx="145440" cy="126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C7846B-95A6-2D46-D4E8-6ED3CBB758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78207" y="1628314"/>
                  <a:ext cx="166841" cy="14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46A1FDD-9896-8936-B0FF-F195E4EBB860}"/>
                    </a:ext>
                  </a:extLst>
                </p14:cNvPr>
                <p14:cNvContentPartPr/>
                <p14:nvPr/>
              </p14:nvContentPartPr>
              <p14:xfrm>
                <a:off x="5070366" y="1327845"/>
                <a:ext cx="340920" cy="254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46A1FDD-9896-8936-B0FF-F195E4EBB86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059453" y="1316946"/>
                  <a:ext cx="362309" cy="275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E1F84E5-E850-43A7-DCAC-88521BF449AE}"/>
                    </a:ext>
                  </a:extLst>
                </p14:cNvPr>
                <p14:cNvContentPartPr/>
                <p14:nvPr/>
              </p14:nvContentPartPr>
              <p14:xfrm>
                <a:off x="5382486" y="1593525"/>
                <a:ext cx="112680" cy="173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E1F84E5-E850-43A7-DCAC-88521BF449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371567" y="1582598"/>
                  <a:ext cx="134080" cy="1949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927A18-3C77-92C5-5C98-2EDC5D97D69C}"/>
                    </a:ext>
                  </a:extLst>
                </p14:cNvPr>
                <p14:cNvContentPartPr/>
                <p14:nvPr/>
              </p14:nvContentPartPr>
              <p14:xfrm>
                <a:off x="5410926" y="1688205"/>
                <a:ext cx="126360" cy="2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927A18-3C77-92C5-5C98-2EDC5D97D69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99995" y="1677225"/>
                  <a:ext cx="147784" cy="434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0149D70-49BD-1CA5-DCA9-FD328B4575A9}"/>
                    </a:ext>
                  </a:extLst>
                </p14:cNvPr>
                <p14:cNvContentPartPr/>
                <p14:nvPr/>
              </p14:nvContentPartPr>
              <p14:xfrm>
                <a:off x="5419206" y="1597125"/>
                <a:ext cx="136080" cy="3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0149D70-49BD-1CA5-DCA9-FD328B4575A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08302" y="1586282"/>
                  <a:ext cx="157452" cy="57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9C25BBB-8045-4B62-461F-EF549C49B687}"/>
                    </a:ext>
                  </a:extLst>
                </p14:cNvPr>
                <p14:cNvContentPartPr/>
                <p14:nvPr/>
              </p14:nvContentPartPr>
              <p14:xfrm>
                <a:off x="5104926" y="1175565"/>
                <a:ext cx="260640" cy="161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9C25BBB-8045-4B62-461F-EF549C49B68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94011" y="1164673"/>
                  <a:ext cx="282033" cy="1829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F7B512B-FD3A-A6A2-57C9-E947B773CA82}"/>
                    </a:ext>
                  </a:extLst>
                </p14:cNvPr>
                <p14:cNvContentPartPr/>
                <p14:nvPr/>
              </p14:nvContentPartPr>
              <p14:xfrm>
                <a:off x="4235886" y="293925"/>
                <a:ext cx="325080" cy="221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F7B512B-FD3A-A6A2-57C9-E947B773CA8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24977" y="283008"/>
                  <a:ext cx="346461" cy="242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794C67-7192-37D2-1B29-882DA4EA6B3E}"/>
                    </a:ext>
                  </a:extLst>
                </p14:cNvPr>
                <p14:cNvContentPartPr/>
                <p14:nvPr/>
              </p14:nvContentPartPr>
              <p14:xfrm>
                <a:off x="4928526" y="265845"/>
                <a:ext cx="365400" cy="28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794C67-7192-37D2-1B29-882DA4EA6B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17612" y="254931"/>
                  <a:ext cx="386791" cy="3047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881A75-98F7-86E1-589A-7CC6D5CE84E4}"/>
                    </a:ext>
                  </a:extLst>
                </p14:cNvPr>
                <p14:cNvContentPartPr/>
                <p14:nvPr/>
              </p14:nvContentPartPr>
              <p14:xfrm>
                <a:off x="5272326" y="567525"/>
                <a:ext cx="132120" cy="225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881A75-98F7-86E1-589A-7CC6D5CE84E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61425" y="556628"/>
                  <a:ext cx="153486" cy="246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BB751C-1E15-FB9F-5A88-05C9AB836D79}"/>
                    </a:ext>
                  </a:extLst>
                </p14:cNvPr>
                <p14:cNvContentPartPr/>
                <p14:nvPr/>
              </p14:nvContentPartPr>
              <p14:xfrm>
                <a:off x="4968486" y="115365"/>
                <a:ext cx="238680" cy="120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BB751C-1E15-FB9F-5A88-05C9AB836D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957577" y="104441"/>
                  <a:ext cx="260061" cy="142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57AAAF9-0BF9-4645-D327-4BA20A2D70D8}"/>
                    </a:ext>
                  </a:extLst>
                </p14:cNvPr>
                <p14:cNvContentPartPr/>
                <p14:nvPr/>
              </p14:nvContentPartPr>
              <p14:xfrm>
                <a:off x="4606326" y="155685"/>
                <a:ext cx="141480" cy="170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57AAAF9-0BF9-4645-D327-4BA20A2D70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595409" y="144742"/>
                  <a:ext cx="162877" cy="191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9E096D7-E675-6FBE-97C4-FC607CB305FF}"/>
                    </a:ext>
                  </a:extLst>
                </p14:cNvPr>
                <p14:cNvContentPartPr/>
                <p14:nvPr/>
              </p14:nvContentPartPr>
              <p14:xfrm>
                <a:off x="4648446" y="1201125"/>
                <a:ext cx="146520" cy="185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9E096D7-E675-6FBE-97C4-FC607CB305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37544" y="1190215"/>
                  <a:ext cx="167888" cy="20642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5D03303-D7EF-3991-B352-8F0F17FB49AD}"/>
                  </a:ext>
                </a:extLst>
              </p14:cNvPr>
              <p14:cNvContentPartPr/>
              <p14:nvPr/>
            </p14:nvContentPartPr>
            <p14:xfrm>
              <a:off x="4510560" y="137150"/>
              <a:ext cx="146520" cy="281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5D03303-D7EF-3991-B352-8F0F17FB49A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501920" y="128150"/>
                <a:ext cx="164160" cy="29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EA5A658-657B-5155-ECC7-7A91C610FC9D}"/>
              </a:ext>
            </a:extLst>
          </p:cNvPr>
          <p:cNvGrpSpPr/>
          <p:nvPr/>
        </p:nvGrpSpPr>
        <p:grpSpPr>
          <a:xfrm>
            <a:off x="4641240" y="129230"/>
            <a:ext cx="2980440" cy="479520"/>
            <a:chOff x="4641240" y="129230"/>
            <a:chExt cx="29804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073DBE-655D-BD56-5661-532CDE12B301}"/>
                    </a:ext>
                  </a:extLst>
                </p14:cNvPr>
                <p14:cNvContentPartPr/>
                <p14:nvPr/>
              </p14:nvContentPartPr>
              <p14:xfrm>
                <a:off x="4641240" y="129230"/>
                <a:ext cx="1291320" cy="427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073DBE-655D-BD56-5661-532CDE12B3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32240" y="120230"/>
                  <a:ext cx="13089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9882EA-7D93-2ACC-E3F3-3BADBC883156}"/>
                    </a:ext>
                  </a:extLst>
                </p14:cNvPr>
                <p14:cNvContentPartPr/>
                <p14:nvPr/>
              </p14:nvContentPartPr>
              <p14:xfrm>
                <a:off x="5661840" y="258470"/>
                <a:ext cx="62640" cy="21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9882EA-7D93-2ACC-E3F3-3BADBC88315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653200" y="249830"/>
                  <a:ext cx="8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39ED4F-EE27-48A6-8344-30AF6FFE7550}"/>
                    </a:ext>
                  </a:extLst>
                </p14:cNvPr>
                <p14:cNvContentPartPr/>
                <p14:nvPr/>
              </p14:nvContentPartPr>
              <p14:xfrm>
                <a:off x="5451600" y="267470"/>
                <a:ext cx="200520" cy="38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39ED4F-EE27-48A6-8344-30AF6FFE755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42600" y="258470"/>
                  <a:ext cx="218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B08958E-36F0-8128-2C28-3A86A5C7131F}"/>
                    </a:ext>
                  </a:extLst>
                </p14:cNvPr>
                <p14:cNvContentPartPr/>
                <p14:nvPr/>
              </p14:nvContentPartPr>
              <p14:xfrm>
                <a:off x="4742040" y="155510"/>
                <a:ext cx="36000" cy="76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B08958E-36F0-8128-2C28-3A86A5C7131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733040" y="146870"/>
                  <a:ext cx="53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F53229-A9BB-FFAE-B471-26CCACEC51D0}"/>
                    </a:ext>
                  </a:extLst>
                </p14:cNvPr>
                <p14:cNvContentPartPr/>
                <p14:nvPr/>
              </p14:nvContentPartPr>
              <p14:xfrm>
                <a:off x="6096000" y="149030"/>
                <a:ext cx="1525680" cy="459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F53229-A9BB-FFAE-B471-26CCACEC51D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87000" y="140030"/>
                  <a:ext cx="15433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B46631-6810-93FC-BA10-D6E15638F726}"/>
                    </a:ext>
                  </a:extLst>
                </p14:cNvPr>
                <p14:cNvContentPartPr/>
                <p14:nvPr/>
              </p14:nvContentPartPr>
              <p14:xfrm>
                <a:off x="7101480" y="233270"/>
                <a:ext cx="19800" cy="23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B46631-6810-93FC-BA10-D6E15638F7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92480" y="224270"/>
                  <a:ext cx="3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9265DCA-DF64-270C-6B77-56A3E1809BA0}"/>
                    </a:ext>
                  </a:extLst>
                </p14:cNvPr>
                <p14:cNvContentPartPr/>
                <p14:nvPr/>
              </p14:nvContentPartPr>
              <p14:xfrm>
                <a:off x="6831480" y="239750"/>
                <a:ext cx="347760" cy="1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9265DCA-DF64-270C-6B77-56A3E1809BA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22480" y="231110"/>
                  <a:ext cx="3654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150E47-5CEE-F26F-CB14-E5681EB8893F}"/>
              </a:ext>
            </a:extLst>
          </p:cNvPr>
          <p:cNvGrpSpPr/>
          <p:nvPr/>
        </p:nvGrpSpPr>
        <p:grpSpPr>
          <a:xfrm>
            <a:off x="198126" y="656445"/>
            <a:ext cx="2233800" cy="537120"/>
            <a:chOff x="198126" y="656445"/>
            <a:chExt cx="2233800" cy="5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7550B9F-0D6C-4669-1EBE-E113B70BBE81}"/>
                    </a:ext>
                  </a:extLst>
                </p14:cNvPr>
                <p14:cNvContentPartPr/>
                <p14:nvPr/>
              </p14:nvContentPartPr>
              <p14:xfrm>
                <a:off x="198126" y="714045"/>
                <a:ext cx="1057320" cy="333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7550B9F-0D6C-4669-1EBE-E113B70BBE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9126" y="705045"/>
                  <a:ext cx="10749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E53D3A5-2023-FA33-4F66-BDEDFA644FE0}"/>
                    </a:ext>
                  </a:extLst>
                </p14:cNvPr>
                <p14:cNvContentPartPr/>
                <p14:nvPr/>
              </p14:nvContentPartPr>
              <p14:xfrm>
                <a:off x="782406" y="826725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E53D3A5-2023-FA33-4F66-BDEDFA644F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3406" y="8180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59D6DB3-4663-2BBF-7F41-03436DB7E40D}"/>
                    </a:ext>
                  </a:extLst>
                </p14:cNvPr>
                <p14:cNvContentPartPr/>
                <p14:nvPr/>
              </p14:nvContentPartPr>
              <p14:xfrm>
                <a:off x="440766" y="820245"/>
                <a:ext cx="271080" cy="19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59D6DB3-4663-2BBF-7F41-03436DB7E4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1766" y="811605"/>
                  <a:ext cx="288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04B8B1-7FFD-3B02-0425-D541A2271CC9}"/>
                    </a:ext>
                  </a:extLst>
                </p14:cNvPr>
                <p14:cNvContentPartPr/>
                <p14:nvPr/>
              </p14:nvContentPartPr>
              <p14:xfrm>
                <a:off x="2044926" y="670845"/>
                <a:ext cx="118440" cy="225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04B8B1-7FFD-3B02-0425-D541A2271C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35926" y="662205"/>
                  <a:ext cx="136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8D3E66A-537F-BAF2-57D4-DFBFEE119E9F}"/>
                    </a:ext>
                  </a:extLst>
                </p14:cNvPr>
                <p14:cNvContentPartPr/>
                <p14:nvPr/>
              </p14:nvContentPartPr>
              <p14:xfrm>
                <a:off x="2218806" y="656445"/>
                <a:ext cx="106200" cy="90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8D3E66A-537F-BAF2-57D4-DFBFEE119E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10166" y="647805"/>
                  <a:ext cx="12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65E8DA-88A8-928D-1481-807B8ADCDF73}"/>
                    </a:ext>
                  </a:extLst>
                </p14:cNvPr>
                <p14:cNvContentPartPr/>
                <p14:nvPr/>
              </p14:nvContentPartPr>
              <p14:xfrm>
                <a:off x="2036646" y="930045"/>
                <a:ext cx="230760" cy="21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65E8DA-88A8-928D-1481-807B8ADCDF7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28006" y="921405"/>
                  <a:ext cx="24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EDFCA6B-6D61-229A-669C-B95BCF8D6BB9}"/>
                    </a:ext>
                  </a:extLst>
                </p14:cNvPr>
                <p14:cNvContentPartPr/>
                <p14:nvPr/>
              </p14:nvContentPartPr>
              <p14:xfrm>
                <a:off x="1998486" y="991965"/>
                <a:ext cx="126000" cy="20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EDFCA6B-6D61-229A-669C-B95BCF8D6B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89486" y="982965"/>
                  <a:ext cx="143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598BC8F-E0F6-281B-038E-ABED7864FE7C}"/>
                    </a:ext>
                  </a:extLst>
                </p14:cNvPr>
                <p14:cNvContentPartPr/>
                <p14:nvPr/>
              </p14:nvContentPartPr>
              <p14:xfrm>
                <a:off x="2185326" y="1018965"/>
                <a:ext cx="101520" cy="173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598BC8F-E0F6-281B-038E-ABED7864FE7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76326" y="1010325"/>
                  <a:ext cx="119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FFF525-52F1-63BD-53D0-1F8D3908861C}"/>
                    </a:ext>
                  </a:extLst>
                </p14:cNvPr>
                <p14:cNvContentPartPr/>
                <p14:nvPr/>
              </p14:nvContentPartPr>
              <p14:xfrm>
                <a:off x="2142846" y="1084485"/>
                <a:ext cx="153000" cy="25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FFF525-52F1-63BD-53D0-1F8D390886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133846" y="1075845"/>
                  <a:ext cx="170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0FC1180-CC3F-94DC-7CA1-8A4CDEE0E814}"/>
                    </a:ext>
                  </a:extLst>
                </p14:cNvPr>
                <p14:cNvContentPartPr/>
                <p14:nvPr/>
              </p14:nvContentPartPr>
              <p14:xfrm>
                <a:off x="2335086" y="993405"/>
                <a:ext cx="96840" cy="9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0FC1180-CC3F-94DC-7CA1-8A4CDEE0E81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326086" y="984405"/>
                  <a:ext cx="11448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F2D8963-D55B-E197-3002-B5E4E86C0430}"/>
                  </a:ext>
                </a:extLst>
              </p14:cNvPr>
              <p14:cNvContentPartPr/>
              <p14:nvPr/>
            </p14:nvContentPartPr>
            <p14:xfrm>
              <a:off x="1370646" y="776685"/>
              <a:ext cx="330840" cy="3502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F2D8963-D55B-E197-3002-B5E4E86C043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362006" y="768045"/>
                <a:ext cx="348480" cy="36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618B463-60DC-426B-A216-CB9FB2AA8D31}"/>
              </a:ext>
            </a:extLst>
          </p:cNvPr>
          <p:cNvGrpSpPr/>
          <p:nvPr/>
        </p:nvGrpSpPr>
        <p:grpSpPr>
          <a:xfrm>
            <a:off x="2711646" y="851205"/>
            <a:ext cx="1156320" cy="132120"/>
            <a:chOff x="2711646" y="851205"/>
            <a:chExt cx="11563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B547C7-FB6F-D20C-BD3D-CD54EBD792AA}"/>
                    </a:ext>
                  </a:extLst>
                </p14:cNvPr>
                <p14:cNvContentPartPr/>
                <p14:nvPr/>
              </p14:nvContentPartPr>
              <p14:xfrm>
                <a:off x="2711646" y="851205"/>
                <a:ext cx="391320" cy="124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B547C7-FB6F-D20C-BD3D-CD54EBD792A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02646" y="842565"/>
                  <a:ext cx="408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F887392-F922-1CCD-544E-9424B55D4888}"/>
                    </a:ext>
                  </a:extLst>
                </p14:cNvPr>
                <p14:cNvContentPartPr/>
                <p14:nvPr/>
              </p14:nvContentPartPr>
              <p14:xfrm>
                <a:off x="3371526" y="863445"/>
                <a:ext cx="496440" cy="11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F887392-F922-1CCD-544E-9424B55D488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362526" y="854445"/>
                  <a:ext cx="5140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92BB8C0-14F0-E942-E804-40A85DD7C0E6}"/>
              </a:ext>
            </a:extLst>
          </p:cNvPr>
          <p:cNvGrpSpPr/>
          <p:nvPr/>
        </p:nvGrpSpPr>
        <p:grpSpPr>
          <a:xfrm>
            <a:off x="4081086" y="697125"/>
            <a:ext cx="1114920" cy="315720"/>
            <a:chOff x="4081086" y="697125"/>
            <a:chExt cx="111492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72FE7E-0C2E-F16F-F1D6-D9BE3BD5D6E2}"/>
                    </a:ext>
                  </a:extLst>
                </p14:cNvPr>
                <p14:cNvContentPartPr/>
                <p14:nvPr/>
              </p14:nvContentPartPr>
              <p14:xfrm>
                <a:off x="4081086" y="697125"/>
                <a:ext cx="1114920" cy="315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72FE7E-0C2E-F16F-F1D6-D9BE3BD5D6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72446" y="688485"/>
                  <a:ext cx="1132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7D15DB0-1A9E-1A48-1F48-06F21AAEC5B6}"/>
                    </a:ext>
                  </a:extLst>
                </p14:cNvPr>
                <p14:cNvContentPartPr/>
                <p14:nvPr/>
              </p14:nvContentPartPr>
              <p14:xfrm>
                <a:off x="4585446" y="762645"/>
                <a:ext cx="335160" cy="9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7D15DB0-1A9E-1A48-1F48-06F21AAEC5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76806" y="753645"/>
                  <a:ext cx="3528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C121AC2-38A3-1279-68CA-DA8BFC3D32CA}"/>
              </a:ext>
            </a:extLst>
          </p:cNvPr>
          <p:cNvGrpSpPr/>
          <p:nvPr/>
        </p:nvGrpSpPr>
        <p:grpSpPr>
          <a:xfrm>
            <a:off x="7264566" y="715485"/>
            <a:ext cx="1314000" cy="406800"/>
            <a:chOff x="7264566" y="715485"/>
            <a:chExt cx="131400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EF042E1-8701-A259-AC97-D615E04FB834}"/>
                    </a:ext>
                  </a:extLst>
                </p14:cNvPr>
                <p14:cNvContentPartPr/>
                <p14:nvPr/>
              </p14:nvContentPartPr>
              <p14:xfrm>
                <a:off x="7264566" y="715485"/>
                <a:ext cx="1314000" cy="406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EF042E1-8701-A259-AC97-D615E04FB83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55926" y="706845"/>
                  <a:ext cx="13316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F0B202-70F9-4F5F-925F-7766B823C7F6}"/>
                    </a:ext>
                  </a:extLst>
                </p14:cNvPr>
                <p14:cNvContentPartPr/>
                <p14:nvPr/>
              </p14:nvContentPartPr>
              <p14:xfrm>
                <a:off x="8055486" y="736005"/>
                <a:ext cx="32400" cy="14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F0B202-70F9-4F5F-925F-7766B823C7F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046846" y="727365"/>
                  <a:ext cx="50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7259C52-1721-3EC0-2CAA-4E8A741596DC}"/>
              </a:ext>
            </a:extLst>
          </p:cNvPr>
          <p:cNvGrpSpPr/>
          <p:nvPr/>
        </p:nvGrpSpPr>
        <p:grpSpPr>
          <a:xfrm>
            <a:off x="1423926" y="3316125"/>
            <a:ext cx="888840" cy="387360"/>
            <a:chOff x="1423926" y="3316125"/>
            <a:chExt cx="8888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73B513F-E0E8-6815-A642-E60BFD086FBC}"/>
                    </a:ext>
                  </a:extLst>
                </p14:cNvPr>
                <p14:cNvContentPartPr/>
                <p14:nvPr/>
              </p14:nvContentPartPr>
              <p14:xfrm>
                <a:off x="1423926" y="3350325"/>
                <a:ext cx="332280" cy="133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73B513F-E0E8-6815-A642-E60BFD086FB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15286" y="3341685"/>
                  <a:ext cx="349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C127C03-A659-6FE7-29E7-07332FE63136}"/>
                    </a:ext>
                  </a:extLst>
                </p14:cNvPr>
                <p14:cNvContentPartPr/>
                <p14:nvPr/>
              </p14:nvContentPartPr>
              <p14:xfrm>
                <a:off x="1480086" y="3405045"/>
                <a:ext cx="133560" cy="298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C127C03-A659-6FE7-29E7-07332FE6313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71446" y="3396405"/>
                  <a:ext cx="1512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BDAEBB1-0462-142B-A4AB-37BEF29AB4C3}"/>
                    </a:ext>
                  </a:extLst>
                </p14:cNvPr>
                <p14:cNvContentPartPr/>
                <p14:nvPr/>
              </p14:nvContentPartPr>
              <p14:xfrm>
                <a:off x="1726326" y="3316125"/>
                <a:ext cx="586440" cy="386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BDAEBB1-0462-142B-A4AB-37BEF29AB4C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717326" y="3307125"/>
                  <a:ext cx="604080" cy="40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A5FEAA55-53E2-C1B1-D412-470E9B73D475}"/>
                  </a:ext>
                </a:extLst>
              </p14:cNvPr>
              <p14:cNvContentPartPr/>
              <p14:nvPr/>
            </p14:nvContentPartPr>
            <p14:xfrm>
              <a:off x="2625246" y="3487845"/>
              <a:ext cx="894960" cy="325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A5FEAA55-53E2-C1B1-D412-470E9B73D47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616606" y="3479205"/>
                <a:ext cx="912600" cy="34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AD09F28-116B-B5A1-466C-D00E7A5527F8}"/>
              </a:ext>
            </a:extLst>
          </p:cNvPr>
          <p:cNvGrpSpPr/>
          <p:nvPr/>
        </p:nvGrpSpPr>
        <p:grpSpPr>
          <a:xfrm>
            <a:off x="3882006" y="3245205"/>
            <a:ext cx="1386000" cy="564120"/>
            <a:chOff x="3882006" y="3245205"/>
            <a:chExt cx="13860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88C586-3558-D5AB-9DEC-B0A9828EE376}"/>
                    </a:ext>
                  </a:extLst>
                </p14:cNvPr>
                <p14:cNvContentPartPr/>
                <p14:nvPr/>
              </p14:nvContentPartPr>
              <p14:xfrm>
                <a:off x="3882006" y="3250245"/>
                <a:ext cx="810720" cy="559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88C586-3558-D5AB-9DEC-B0A9828EE3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873366" y="3241605"/>
                  <a:ext cx="82836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66E3A4B-1F09-BE72-703D-A317D8EACE47}"/>
                    </a:ext>
                  </a:extLst>
                </p14:cNvPr>
                <p14:cNvContentPartPr/>
                <p14:nvPr/>
              </p14:nvContentPartPr>
              <p14:xfrm>
                <a:off x="4914126" y="3245205"/>
                <a:ext cx="353880" cy="559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66E3A4B-1F09-BE72-703D-A317D8EACE4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05486" y="3236205"/>
                  <a:ext cx="37152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5C9909B-AFD1-18DC-F9E6-7A8A1BC6F795}"/>
                    </a:ext>
                  </a:extLst>
                </p14:cNvPr>
                <p14:cNvContentPartPr/>
                <p14:nvPr/>
              </p14:nvContentPartPr>
              <p14:xfrm>
                <a:off x="4972806" y="3323325"/>
                <a:ext cx="61560" cy="53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5C9909B-AFD1-18DC-F9E6-7A8A1BC6F79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64166" y="3314325"/>
                  <a:ext cx="792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F262F0B-BDBE-8C37-B746-9FEE64318F2B}"/>
              </a:ext>
            </a:extLst>
          </p:cNvPr>
          <p:cNvGrpSpPr/>
          <p:nvPr/>
        </p:nvGrpSpPr>
        <p:grpSpPr>
          <a:xfrm>
            <a:off x="357246" y="4183725"/>
            <a:ext cx="1548720" cy="385920"/>
            <a:chOff x="357246" y="4183725"/>
            <a:chExt cx="1548720" cy="38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C5AE05-6416-9A3C-B3B3-89A958253291}"/>
                    </a:ext>
                  </a:extLst>
                </p14:cNvPr>
                <p14:cNvContentPartPr/>
                <p14:nvPr/>
              </p14:nvContentPartPr>
              <p14:xfrm>
                <a:off x="357246" y="4267605"/>
                <a:ext cx="348120" cy="279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C5AE05-6416-9A3C-B3B3-89A9582532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8246" y="4258965"/>
                  <a:ext cx="365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3CD0518-9544-FC05-87BA-939BC2AFA285}"/>
                    </a:ext>
                  </a:extLst>
                </p14:cNvPr>
                <p14:cNvContentPartPr/>
                <p14:nvPr/>
              </p14:nvContentPartPr>
              <p14:xfrm>
                <a:off x="731646" y="4455165"/>
                <a:ext cx="186480" cy="114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3CD0518-9544-FC05-87BA-939BC2AFA28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3006" y="4446165"/>
                  <a:ext cx="204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466C364-21CC-EED2-2E42-4C789F55CC78}"/>
                    </a:ext>
                  </a:extLst>
                </p14:cNvPr>
                <p14:cNvContentPartPr/>
                <p14:nvPr/>
              </p14:nvContentPartPr>
              <p14:xfrm>
                <a:off x="1166526" y="4183725"/>
                <a:ext cx="739440" cy="365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466C364-21CC-EED2-2E42-4C789F55CC7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7886" y="4175085"/>
                  <a:ext cx="7570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315A880-0D92-342A-BDA0-6BB3D11A9BCA}"/>
                    </a:ext>
                  </a:extLst>
                </p14:cNvPr>
                <p14:cNvContentPartPr/>
                <p14:nvPr/>
              </p14:nvContentPartPr>
              <p14:xfrm>
                <a:off x="1446246" y="4238085"/>
                <a:ext cx="38880" cy="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315A880-0D92-342A-BDA0-6BB3D11A9BC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437246" y="4229085"/>
                  <a:ext cx="5652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4D763F3-BEB4-5DF4-9BD7-CDA43F7436EE}"/>
              </a:ext>
            </a:extLst>
          </p:cNvPr>
          <p:cNvGrpSpPr/>
          <p:nvPr/>
        </p:nvGrpSpPr>
        <p:grpSpPr>
          <a:xfrm>
            <a:off x="2146446" y="4144845"/>
            <a:ext cx="3045240" cy="382320"/>
            <a:chOff x="2146446" y="4144845"/>
            <a:chExt cx="304524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3AF1C0-0BA9-4640-D871-657571A97016}"/>
                    </a:ext>
                  </a:extLst>
                </p14:cNvPr>
                <p14:cNvContentPartPr/>
                <p14:nvPr/>
              </p14:nvContentPartPr>
              <p14:xfrm>
                <a:off x="2146446" y="4351845"/>
                <a:ext cx="1136160" cy="143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3AF1C0-0BA9-4640-D871-657571A9701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37806" y="4343205"/>
                  <a:ext cx="115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D3062F9-02AC-42F2-B513-D3F3E2ABE1BA}"/>
                    </a:ext>
                  </a:extLst>
                </p14:cNvPr>
                <p14:cNvContentPartPr/>
                <p14:nvPr/>
              </p14:nvContentPartPr>
              <p14:xfrm>
                <a:off x="3463686" y="4144845"/>
                <a:ext cx="712800" cy="374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D3062F9-02AC-42F2-B513-D3F3E2ABE1B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455046" y="4136205"/>
                  <a:ext cx="7304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4C9F99-6192-1CB3-798D-B14DB9B58CF2}"/>
                    </a:ext>
                  </a:extLst>
                </p14:cNvPr>
                <p14:cNvContentPartPr/>
                <p14:nvPr/>
              </p14:nvContentPartPr>
              <p14:xfrm>
                <a:off x="4024566" y="4291005"/>
                <a:ext cx="223560" cy="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4C9F99-6192-1CB3-798D-B14DB9B58C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15926" y="4282365"/>
                  <a:ext cx="241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1F08252-CDB2-8104-2BEC-EF1C0C060663}"/>
                    </a:ext>
                  </a:extLst>
                </p14:cNvPr>
                <p14:cNvContentPartPr/>
                <p14:nvPr/>
              </p14:nvContentPartPr>
              <p14:xfrm>
                <a:off x="3466206" y="4328805"/>
                <a:ext cx="324720" cy="4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1F08252-CDB2-8104-2BEC-EF1C0C06066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57206" y="4319805"/>
                  <a:ext cx="3423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D6B2354-F360-9CA1-E1E6-57C4A95C8C6E}"/>
                    </a:ext>
                  </a:extLst>
                </p14:cNvPr>
                <p14:cNvContentPartPr/>
                <p14:nvPr/>
              </p14:nvContentPartPr>
              <p14:xfrm>
                <a:off x="4496886" y="4227285"/>
                <a:ext cx="694800" cy="2998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D6B2354-F360-9CA1-E1E6-57C4A95C8C6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88246" y="4218645"/>
                  <a:ext cx="7124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8865B6-D1F1-7A70-817F-77853AB81AD4}"/>
                    </a:ext>
                  </a:extLst>
                </p14:cNvPr>
                <p14:cNvContentPartPr/>
                <p14:nvPr/>
              </p14:nvContentPartPr>
              <p14:xfrm>
                <a:off x="4884966" y="4275165"/>
                <a:ext cx="31680" cy="1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8865B6-D1F1-7A70-817F-77853AB81AD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76326" y="4266165"/>
                  <a:ext cx="49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478FDE-3AEC-2E8E-E2E8-CBC047B55E82}"/>
                    </a:ext>
                  </a:extLst>
                </p14:cNvPr>
                <p14:cNvContentPartPr/>
                <p14:nvPr/>
              </p14:nvContentPartPr>
              <p14:xfrm>
                <a:off x="4483926" y="4328085"/>
                <a:ext cx="372600" cy="26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478FDE-3AEC-2E8E-E2E8-CBC047B55E8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74926" y="4319085"/>
                  <a:ext cx="39024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4FF60B8A-7E3B-3318-B94A-8EB9BB0731ED}"/>
                  </a:ext>
                </a:extLst>
              </p14:cNvPr>
              <p14:cNvContentPartPr/>
              <p14:nvPr/>
            </p14:nvContentPartPr>
            <p14:xfrm>
              <a:off x="5387166" y="4121445"/>
              <a:ext cx="1241640" cy="415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4FF60B8A-7E3B-3318-B94A-8EB9BB0731ED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378166" y="4112805"/>
                <a:ext cx="1259280" cy="43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CCBFC581-0B9F-90B8-CABB-21D3E17B3A9B}"/>
              </a:ext>
            </a:extLst>
          </p:cNvPr>
          <p:cNvGrpSpPr/>
          <p:nvPr/>
        </p:nvGrpSpPr>
        <p:grpSpPr>
          <a:xfrm>
            <a:off x="5887206" y="3189405"/>
            <a:ext cx="2129040" cy="550080"/>
            <a:chOff x="5887206" y="3189405"/>
            <a:chExt cx="2129040" cy="55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27213B0-B551-9542-20B9-405A4A061EE3}"/>
                    </a:ext>
                  </a:extLst>
                </p14:cNvPr>
                <p14:cNvContentPartPr/>
                <p14:nvPr/>
              </p14:nvContentPartPr>
              <p14:xfrm>
                <a:off x="5887206" y="3387405"/>
                <a:ext cx="357840" cy="212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27213B0-B551-9542-20B9-405A4A061E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878566" y="3378765"/>
                  <a:ext cx="375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0BE6CF-6546-A8D7-4D8E-784697B84D4E}"/>
                    </a:ext>
                  </a:extLst>
                </p14:cNvPr>
                <p14:cNvContentPartPr/>
                <p14:nvPr/>
              </p14:nvContentPartPr>
              <p14:xfrm>
                <a:off x="6252606" y="3663525"/>
                <a:ext cx="172800" cy="75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0BE6CF-6546-A8D7-4D8E-784697B84D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243966" y="3654525"/>
                  <a:ext cx="190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F5A9252-20D7-C984-9D7C-48B2DFC3688E}"/>
                    </a:ext>
                  </a:extLst>
                </p14:cNvPr>
                <p14:cNvContentPartPr/>
                <p14:nvPr/>
              </p14:nvContentPartPr>
              <p14:xfrm>
                <a:off x="6729966" y="3428445"/>
                <a:ext cx="219600" cy="199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F5A9252-20D7-C984-9D7C-48B2DFC3688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21326" y="3419445"/>
                  <a:ext cx="237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26F6F30-D795-90C7-537C-C1427E7D310C}"/>
                    </a:ext>
                  </a:extLst>
                </p14:cNvPr>
                <p14:cNvContentPartPr/>
                <p14:nvPr/>
              </p14:nvContentPartPr>
              <p14:xfrm>
                <a:off x="6922926" y="3420525"/>
                <a:ext cx="212760" cy="269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26F6F30-D795-90C7-537C-C1427E7D31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14286" y="3411525"/>
                  <a:ext cx="230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A5C683-5F96-F68C-76B4-C422DFBF5BEC}"/>
                    </a:ext>
                  </a:extLst>
                </p14:cNvPr>
                <p14:cNvContentPartPr/>
                <p14:nvPr/>
              </p14:nvContentPartPr>
              <p14:xfrm>
                <a:off x="7450686" y="3365085"/>
                <a:ext cx="345960" cy="199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A5C683-5F96-F68C-76B4-C422DFBF5B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42046" y="3356445"/>
                  <a:ext cx="363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04543F9-1105-D506-AC03-B1E63AFB9160}"/>
                    </a:ext>
                  </a:extLst>
                </p14:cNvPr>
                <p14:cNvContentPartPr/>
                <p14:nvPr/>
              </p14:nvContentPartPr>
              <p14:xfrm>
                <a:off x="7910406" y="3601965"/>
                <a:ext cx="35280" cy="7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04543F9-1105-D506-AC03-B1E63AFB916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01766" y="3592965"/>
                  <a:ext cx="52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16538D8-C072-6919-ABE6-3D25CBB7CBCA}"/>
                    </a:ext>
                  </a:extLst>
                </p14:cNvPr>
                <p14:cNvContentPartPr/>
                <p14:nvPr/>
              </p14:nvContentPartPr>
              <p14:xfrm>
                <a:off x="6338286" y="3209925"/>
                <a:ext cx="237600" cy="158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16538D8-C072-6919-ABE6-3D25CBB7CBC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29646" y="3200925"/>
                  <a:ext cx="255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69A4A71-A765-A0FB-D20E-FB9221EA4D37}"/>
                    </a:ext>
                  </a:extLst>
                </p14:cNvPr>
                <p14:cNvContentPartPr/>
                <p14:nvPr/>
              </p14:nvContentPartPr>
              <p14:xfrm>
                <a:off x="7863966" y="3189405"/>
                <a:ext cx="152280" cy="119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69A4A71-A765-A0FB-D20E-FB9221EA4D3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855326" y="3180405"/>
                  <a:ext cx="16992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67FF2BA3-090E-78C3-D72F-14F696275435}"/>
                  </a:ext>
                </a:extLst>
              </p14:cNvPr>
              <p14:cNvContentPartPr/>
              <p14:nvPr/>
            </p14:nvContentPartPr>
            <p14:xfrm>
              <a:off x="6667326" y="4355805"/>
              <a:ext cx="360000" cy="13500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67FF2BA3-090E-78C3-D72F-14F696275435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658326" y="4347165"/>
                <a:ext cx="377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E01C46F-B018-5BFB-C5B0-D3018E28223B}"/>
                  </a:ext>
                </a:extLst>
              </p14:cNvPr>
              <p14:cNvContentPartPr/>
              <p14:nvPr/>
            </p14:nvContentPartPr>
            <p14:xfrm>
              <a:off x="6670566" y="4235925"/>
              <a:ext cx="36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E01C46F-B018-5BFB-C5B0-D3018E28223B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661926" y="42269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B85F9DA-68E1-B786-082E-B1EEBDD670C7}"/>
                  </a:ext>
                </a:extLst>
              </p14:cNvPr>
              <p14:cNvContentPartPr/>
              <p14:nvPr/>
            </p14:nvContentPartPr>
            <p14:xfrm>
              <a:off x="6184566" y="4247445"/>
              <a:ext cx="646200" cy="961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B85F9DA-68E1-B786-082E-B1EEBDD670C7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175566" y="4238805"/>
                <a:ext cx="6638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2DBB222-4F87-39B2-555D-2ADE884CEE96}"/>
                  </a:ext>
                </a:extLst>
              </p14:cNvPr>
              <p14:cNvContentPartPr/>
              <p14:nvPr/>
            </p14:nvContentPartPr>
            <p14:xfrm>
              <a:off x="7305966" y="4234125"/>
              <a:ext cx="445680" cy="4021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2DBB222-4F87-39B2-555D-2ADE884CEE9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296966" y="4225125"/>
                <a:ext cx="463320" cy="41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1A301EB-DF80-8459-AB7F-4AE99B30B620}"/>
              </a:ext>
            </a:extLst>
          </p:cNvPr>
          <p:cNvGrpSpPr/>
          <p:nvPr/>
        </p:nvGrpSpPr>
        <p:grpSpPr>
          <a:xfrm>
            <a:off x="8094726" y="4174365"/>
            <a:ext cx="1933560" cy="453960"/>
            <a:chOff x="8094726" y="4174365"/>
            <a:chExt cx="19335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132412B-9A94-BC73-675B-DA974590432D}"/>
                    </a:ext>
                  </a:extLst>
                </p14:cNvPr>
                <p14:cNvContentPartPr/>
                <p14:nvPr/>
              </p14:nvContentPartPr>
              <p14:xfrm>
                <a:off x="8105526" y="4203165"/>
                <a:ext cx="213480" cy="2880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132412B-9A94-BC73-675B-DA974590432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96886" y="4194525"/>
                  <a:ext cx="231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12B098B-BC9F-8D10-E247-9BB56A8B3ED9}"/>
                    </a:ext>
                  </a:extLst>
                </p14:cNvPr>
                <p14:cNvContentPartPr/>
                <p14:nvPr/>
              </p14:nvContentPartPr>
              <p14:xfrm>
                <a:off x="8136126" y="4332765"/>
                <a:ext cx="249840" cy="44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12B098B-BC9F-8D10-E247-9BB56A8B3ED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27126" y="4323765"/>
                  <a:ext cx="267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4719A77-F74E-CCAE-588A-71440BBD0E03}"/>
                    </a:ext>
                  </a:extLst>
                </p14:cNvPr>
                <p14:cNvContentPartPr/>
                <p14:nvPr/>
              </p14:nvContentPartPr>
              <p14:xfrm>
                <a:off x="8094726" y="4201725"/>
                <a:ext cx="316080" cy="38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4719A77-F74E-CCAE-588A-71440BBD0E0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086086" y="4193085"/>
                  <a:ext cx="333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6A049C-4338-38DD-9687-A4BBBAD8CEDF}"/>
                    </a:ext>
                  </a:extLst>
                </p14:cNvPr>
                <p14:cNvContentPartPr/>
                <p14:nvPr/>
              </p14:nvContentPartPr>
              <p14:xfrm>
                <a:off x="8445726" y="4491165"/>
                <a:ext cx="116280" cy="91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6A049C-4338-38DD-9687-A4BBBAD8CED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437086" y="4482525"/>
                  <a:ext cx="133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23B8B9A-8F02-7B20-995A-27D91F032F5C}"/>
                    </a:ext>
                  </a:extLst>
                </p14:cNvPr>
                <p14:cNvContentPartPr/>
                <p14:nvPr/>
              </p14:nvContentPartPr>
              <p14:xfrm>
                <a:off x="8381646" y="4491165"/>
                <a:ext cx="228600" cy="137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23B8B9A-8F02-7B20-995A-27D91F032F5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373006" y="4482525"/>
                  <a:ext cx="24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A3B4B47-70A5-10CF-F098-C4E589114F49}"/>
                    </a:ext>
                  </a:extLst>
                </p14:cNvPr>
                <p14:cNvContentPartPr/>
                <p14:nvPr/>
              </p14:nvContentPartPr>
              <p14:xfrm>
                <a:off x="8886366" y="4298205"/>
                <a:ext cx="24336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A3B4B47-70A5-10CF-F098-C4E589114F4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77366" y="4289565"/>
                  <a:ext cx="261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6007EC5-69A2-A17D-22DA-B8F3B704D0A8}"/>
                    </a:ext>
                  </a:extLst>
                </p14:cNvPr>
                <p14:cNvContentPartPr/>
                <p14:nvPr/>
              </p14:nvContentPartPr>
              <p14:xfrm>
                <a:off x="8841366" y="4377765"/>
                <a:ext cx="266400" cy="24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6007EC5-69A2-A17D-22DA-B8F3B704D0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32366" y="4368765"/>
                  <a:ext cx="28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B0B8BCA-E9AD-C55C-6553-67E0D40F0628}"/>
                    </a:ext>
                  </a:extLst>
                </p14:cNvPr>
                <p14:cNvContentPartPr/>
                <p14:nvPr/>
              </p14:nvContentPartPr>
              <p14:xfrm>
                <a:off x="9274086" y="4220085"/>
                <a:ext cx="230400" cy="247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B0B8BCA-E9AD-C55C-6553-67E0D40F062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265086" y="4211085"/>
                  <a:ext cx="248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CA052BD-EA8D-4163-8147-FE1FAA324E0E}"/>
                    </a:ext>
                  </a:extLst>
                </p14:cNvPr>
                <p14:cNvContentPartPr/>
                <p14:nvPr/>
              </p14:nvContentPartPr>
              <p14:xfrm>
                <a:off x="9307926" y="4288125"/>
                <a:ext cx="232920" cy="59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CA052BD-EA8D-4163-8147-FE1FAA324E0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298926" y="4279125"/>
                  <a:ext cx="25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6F97BEE-5C2E-73E8-85E7-0FA2BEA0FFCE}"/>
                    </a:ext>
                  </a:extLst>
                </p14:cNvPr>
                <p14:cNvContentPartPr/>
                <p14:nvPr/>
              </p14:nvContentPartPr>
              <p14:xfrm>
                <a:off x="9322326" y="4174365"/>
                <a:ext cx="268200" cy="48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6F97BEE-5C2E-73E8-85E7-0FA2BEA0FFC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13326" y="4165725"/>
                  <a:ext cx="285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BC7F27-768A-2F37-9390-067232983733}"/>
                    </a:ext>
                  </a:extLst>
                </p14:cNvPr>
                <p14:cNvContentPartPr/>
                <p14:nvPr/>
              </p14:nvContentPartPr>
              <p14:xfrm>
                <a:off x="9574686" y="4441845"/>
                <a:ext cx="116640" cy="853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BC7F27-768A-2F37-9390-06723298373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65686" y="4432845"/>
                  <a:ext cx="134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C76EFD8-4860-8259-5E7D-E0FCEA405847}"/>
                    </a:ext>
                  </a:extLst>
                </p14:cNvPr>
                <p14:cNvContentPartPr/>
                <p14:nvPr/>
              </p14:nvContentPartPr>
              <p14:xfrm>
                <a:off x="9816246" y="4278405"/>
                <a:ext cx="212040" cy="114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C76EFD8-4860-8259-5E7D-E0FCEA40584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07606" y="4269765"/>
                  <a:ext cx="2296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892F226-BCAA-5083-7A4A-6C0267240222}"/>
              </a:ext>
            </a:extLst>
          </p:cNvPr>
          <p:cNvGrpSpPr/>
          <p:nvPr/>
        </p:nvGrpSpPr>
        <p:grpSpPr>
          <a:xfrm>
            <a:off x="10127646" y="3907245"/>
            <a:ext cx="601200" cy="277560"/>
            <a:chOff x="10127646" y="3907245"/>
            <a:chExt cx="60120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7F1EC52-F344-25E6-BB0B-9B16D30D298C}"/>
                    </a:ext>
                  </a:extLst>
                </p14:cNvPr>
                <p14:cNvContentPartPr/>
                <p14:nvPr/>
              </p14:nvContentPartPr>
              <p14:xfrm>
                <a:off x="10127646" y="4081485"/>
                <a:ext cx="82800" cy="103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7F1EC52-F344-25E6-BB0B-9B16D30D298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18646" y="4072485"/>
                  <a:ext cx="100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72BFF40-7077-5C39-01A8-33E3B20EA250}"/>
                    </a:ext>
                  </a:extLst>
                </p14:cNvPr>
                <p14:cNvContentPartPr/>
                <p14:nvPr/>
              </p14:nvContentPartPr>
              <p14:xfrm>
                <a:off x="10180566" y="4006605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72BFF40-7077-5C39-01A8-33E3B20EA2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171566" y="39979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546F646-2550-1225-2079-684A798DD8CF}"/>
                    </a:ext>
                  </a:extLst>
                </p14:cNvPr>
                <p14:cNvContentPartPr/>
                <p14:nvPr/>
              </p14:nvContentPartPr>
              <p14:xfrm>
                <a:off x="10313766" y="4065645"/>
                <a:ext cx="163080" cy="10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546F646-2550-1225-2079-684A798DD8C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05126" y="4057005"/>
                  <a:ext cx="180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7AE375-2CF7-8E5F-0918-606E2022AA02}"/>
                    </a:ext>
                  </a:extLst>
                </p14:cNvPr>
                <p14:cNvContentPartPr/>
                <p14:nvPr/>
              </p14:nvContentPartPr>
              <p14:xfrm>
                <a:off x="10588806" y="3907245"/>
                <a:ext cx="127800" cy="191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7AE375-2CF7-8E5F-0918-606E2022AA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79806" y="3898245"/>
                  <a:ext cx="145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AE28A1-8505-EB1B-E7DF-B22F59BF5AA2}"/>
                    </a:ext>
                  </a:extLst>
                </p14:cNvPr>
                <p14:cNvContentPartPr/>
                <p14:nvPr/>
              </p14:nvContentPartPr>
              <p14:xfrm>
                <a:off x="10438686" y="3994365"/>
                <a:ext cx="290160" cy="24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AE28A1-8505-EB1B-E7DF-B22F59BF5AA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430046" y="3985725"/>
                  <a:ext cx="3078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C1CC748-EABD-9840-9F04-B1AE632EAAED}"/>
                  </a:ext>
                </a:extLst>
              </p14:cNvPr>
              <p14:cNvContentPartPr/>
              <p14:nvPr/>
            </p14:nvContentPartPr>
            <p14:xfrm>
              <a:off x="277326" y="4941525"/>
              <a:ext cx="422640" cy="1638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C1CC748-EABD-9840-9F04-B1AE632EAAED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68686" y="4932885"/>
                <a:ext cx="44028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F417036-4C99-BF3E-E1F3-E37485B29158}"/>
                  </a:ext>
                </a:extLst>
              </p14:cNvPr>
              <p14:cNvContentPartPr/>
              <p14:nvPr/>
            </p14:nvContentPartPr>
            <p14:xfrm>
              <a:off x="437886" y="4810485"/>
              <a:ext cx="26640" cy="2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F417036-4C99-BF3E-E1F3-E37485B2915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28886" y="4801485"/>
                <a:ext cx="442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A73EA75-A2D1-EAD2-1312-C347B6A088E1}"/>
                  </a:ext>
                </a:extLst>
              </p14:cNvPr>
              <p14:cNvContentPartPr/>
              <p14:nvPr/>
            </p14:nvContentPartPr>
            <p14:xfrm>
              <a:off x="872406" y="4723005"/>
              <a:ext cx="984240" cy="4219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A73EA75-A2D1-EAD2-1312-C347B6A088E1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63406" y="4714005"/>
                <a:ext cx="100188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B5298E03-94A1-E415-209C-650DA340C934}"/>
              </a:ext>
            </a:extLst>
          </p:cNvPr>
          <p:cNvGrpSpPr/>
          <p:nvPr/>
        </p:nvGrpSpPr>
        <p:grpSpPr>
          <a:xfrm>
            <a:off x="1910286" y="4669005"/>
            <a:ext cx="2524680" cy="671400"/>
            <a:chOff x="1910286" y="4669005"/>
            <a:chExt cx="2524680" cy="67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1642AD2-96A6-6E9E-D093-9918D8AC6C14}"/>
                    </a:ext>
                  </a:extLst>
                </p14:cNvPr>
                <p14:cNvContentPartPr/>
                <p14:nvPr/>
              </p14:nvContentPartPr>
              <p14:xfrm>
                <a:off x="1910286" y="5168685"/>
                <a:ext cx="179640" cy="171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1642AD2-96A6-6E9E-D093-9918D8AC6C1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01646" y="5160045"/>
                  <a:ext cx="197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FF2BE4-B07B-F9FA-B242-93F93CC35F94}"/>
                    </a:ext>
                  </a:extLst>
                </p14:cNvPr>
                <p14:cNvContentPartPr/>
                <p14:nvPr/>
              </p14:nvContentPartPr>
              <p14:xfrm>
                <a:off x="2424366" y="4939725"/>
                <a:ext cx="687960" cy="210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FF2BE4-B07B-F9FA-B242-93F93CC35F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415366" y="4931085"/>
                  <a:ext cx="705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60739C-1FA5-5630-6B0E-B2276DEB503C}"/>
                    </a:ext>
                  </a:extLst>
                </p14:cNvPr>
                <p14:cNvContentPartPr/>
                <p14:nvPr/>
              </p14:nvContentPartPr>
              <p14:xfrm>
                <a:off x="3292686" y="4669005"/>
                <a:ext cx="939960" cy="45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60739C-1FA5-5630-6B0E-B2276DEB50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283686" y="4660005"/>
                  <a:ext cx="957600" cy="47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0352474-25BB-46DE-5E9F-7FCD0C28E4FF}"/>
                    </a:ext>
                  </a:extLst>
                </p14:cNvPr>
                <p14:cNvContentPartPr/>
                <p14:nvPr/>
              </p14:nvContentPartPr>
              <p14:xfrm>
                <a:off x="4070286" y="4816965"/>
                <a:ext cx="364680" cy="15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0352474-25BB-46DE-5E9F-7FCD0C28E4F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061646" y="4808325"/>
                  <a:ext cx="382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8752187-87B9-153C-1C9E-A92EB52709F2}"/>
                    </a:ext>
                  </a:extLst>
                </p14:cNvPr>
                <p14:cNvContentPartPr/>
                <p14:nvPr/>
              </p14:nvContentPartPr>
              <p14:xfrm>
                <a:off x="3300606" y="4886805"/>
                <a:ext cx="438480" cy="68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8752187-87B9-153C-1C9E-A92EB52709F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291966" y="4877805"/>
                  <a:ext cx="45612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FE20B0C-8778-BD90-4F70-F2852C8984AF}"/>
              </a:ext>
            </a:extLst>
          </p:cNvPr>
          <p:cNvGrpSpPr/>
          <p:nvPr/>
        </p:nvGrpSpPr>
        <p:grpSpPr>
          <a:xfrm>
            <a:off x="4856886" y="4719405"/>
            <a:ext cx="2118960" cy="483840"/>
            <a:chOff x="4856886" y="4719405"/>
            <a:chExt cx="211896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FD1B32A-A4EA-8519-09D8-867F457CBD09}"/>
                    </a:ext>
                  </a:extLst>
                </p14:cNvPr>
                <p14:cNvContentPartPr/>
                <p14:nvPr/>
              </p14:nvContentPartPr>
              <p14:xfrm>
                <a:off x="4856886" y="4915245"/>
                <a:ext cx="376920" cy="20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FD1B32A-A4EA-8519-09D8-867F457CBD0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47886" y="4906245"/>
                  <a:ext cx="394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82851B3-251C-3A5D-8BE5-30031CAB8B9F}"/>
                    </a:ext>
                  </a:extLst>
                </p14:cNvPr>
                <p14:cNvContentPartPr/>
                <p14:nvPr/>
              </p14:nvContentPartPr>
              <p14:xfrm>
                <a:off x="5280966" y="5120085"/>
                <a:ext cx="109800" cy="83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82851B3-251C-3A5D-8BE5-30031CAB8B9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72326" y="5111445"/>
                  <a:ext cx="12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E2BBB9-AD78-BF41-0CE6-3E9941A9F44C}"/>
                    </a:ext>
                  </a:extLst>
                </p14:cNvPr>
                <p14:cNvContentPartPr/>
                <p14:nvPr/>
              </p14:nvContentPartPr>
              <p14:xfrm>
                <a:off x="5305806" y="4798965"/>
                <a:ext cx="184680" cy="133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E2BBB9-AD78-BF41-0CE6-3E9941A9F44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97166" y="4789965"/>
                  <a:ext cx="20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37F1DF9-9D80-DBC5-10CC-20A655924539}"/>
                    </a:ext>
                  </a:extLst>
                </p14:cNvPr>
                <p14:cNvContentPartPr/>
                <p14:nvPr/>
              </p14:nvContentPartPr>
              <p14:xfrm>
                <a:off x="5773446" y="4914885"/>
                <a:ext cx="221760" cy="19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37F1DF9-9D80-DBC5-10CC-20A65592453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764806" y="4906245"/>
                  <a:ext cx="239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F276C7B-76CF-2C07-C9F6-F80E4012B607}"/>
                    </a:ext>
                  </a:extLst>
                </p14:cNvPr>
                <p14:cNvContentPartPr/>
                <p14:nvPr/>
              </p14:nvContentPartPr>
              <p14:xfrm>
                <a:off x="5952366" y="4863405"/>
                <a:ext cx="268920" cy="311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F276C7B-76CF-2C07-C9F6-F80E4012B60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943366" y="4854765"/>
                  <a:ext cx="2865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51D14B-D8B7-22C6-D506-F951AAC523F5}"/>
                    </a:ext>
                  </a:extLst>
                </p14:cNvPr>
                <p14:cNvContentPartPr/>
                <p14:nvPr/>
              </p14:nvContentPartPr>
              <p14:xfrm>
                <a:off x="6392646" y="4900845"/>
                <a:ext cx="333000" cy="240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51D14B-D8B7-22C6-D506-F951AAC523F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84006" y="4892205"/>
                  <a:ext cx="3506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9FF134-0AF8-3B77-054F-9F033BE2C37B}"/>
                    </a:ext>
                  </a:extLst>
                </p14:cNvPr>
                <p14:cNvContentPartPr/>
                <p14:nvPr/>
              </p14:nvContentPartPr>
              <p14:xfrm>
                <a:off x="6696846" y="4719405"/>
                <a:ext cx="279000" cy="145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9FF134-0AF8-3B77-054F-9F033BE2C37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687846" y="4710765"/>
                  <a:ext cx="29664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59C3C9D-60C2-8CB3-21EE-DC2F22405D7A}"/>
                  </a:ext>
                </a:extLst>
              </p14:cNvPr>
              <p14:cNvContentPartPr/>
              <p14:nvPr/>
            </p14:nvContentPartPr>
            <p14:xfrm>
              <a:off x="6931206" y="5083725"/>
              <a:ext cx="33120" cy="388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59C3C9D-60C2-8CB3-21EE-DC2F22405D7A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922206" y="5075085"/>
                <a:ext cx="5076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36AF5E8-C3CE-A6B4-7BFD-60977F361A2E}"/>
              </a:ext>
            </a:extLst>
          </p:cNvPr>
          <p:cNvGrpSpPr/>
          <p:nvPr/>
        </p:nvGrpSpPr>
        <p:grpSpPr>
          <a:xfrm>
            <a:off x="7827829" y="5149823"/>
            <a:ext cx="3370665" cy="1474540"/>
            <a:chOff x="1049526" y="2803845"/>
            <a:chExt cx="4812480" cy="21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E5ABBF1-2CBA-025D-39FF-A82A51265517}"/>
                    </a:ext>
                  </a:extLst>
                </p14:cNvPr>
                <p14:cNvContentPartPr/>
                <p14:nvPr/>
              </p14:nvContentPartPr>
              <p14:xfrm>
                <a:off x="1049526" y="3227205"/>
                <a:ext cx="335160" cy="258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E5ABBF1-2CBA-025D-39FF-A82A5126551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36675" y="3214366"/>
                  <a:ext cx="360348" cy="284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85CAA7-64E7-1273-304F-C30F3ECF804C}"/>
                    </a:ext>
                  </a:extLst>
                </p14:cNvPr>
                <p14:cNvContentPartPr/>
                <p14:nvPr/>
              </p14:nvContentPartPr>
              <p14:xfrm>
                <a:off x="1319166" y="3490365"/>
                <a:ext cx="91440" cy="115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85CAA7-64E7-1273-304F-C30F3ECF804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306323" y="3477525"/>
                  <a:ext cx="116612" cy="140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E4487EC-BE95-F291-5CE2-A1C14BB38DB8}"/>
                    </a:ext>
                  </a:extLst>
                </p14:cNvPr>
                <p14:cNvContentPartPr/>
                <p14:nvPr/>
              </p14:nvContentPartPr>
              <p14:xfrm>
                <a:off x="1283166" y="3415485"/>
                <a:ext cx="212760" cy="228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E4487EC-BE95-F291-5CE2-A1C14BB38DB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270318" y="3402651"/>
                  <a:ext cx="237942" cy="254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18C67CD-1A79-CA31-F2E1-5B73C36E710C}"/>
                    </a:ext>
                  </a:extLst>
                </p14:cNvPr>
                <p14:cNvContentPartPr/>
                <p14:nvPr/>
              </p14:nvContentPartPr>
              <p14:xfrm>
                <a:off x="1800126" y="3289845"/>
                <a:ext cx="222480" cy="18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18C67CD-1A79-CA31-F2E1-5B73C36E710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787281" y="3277196"/>
                  <a:ext cx="247657" cy="435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7622F7D-DEBC-42EC-39CE-66AD1700A669}"/>
                    </a:ext>
                  </a:extLst>
                </p14:cNvPr>
                <p14:cNvContentPartPr/>
                <p14:nvPr/>
              </p14:nvContentPartPr>
              <p14:xfrm>
                <a:off x="1819926" y="3398565"/>
                <a:ext cx="205920" cy="11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7622F7D-DEBC-42EC-39CE-66AD1700A66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807088" y="3385279"/>
                  <a:ext cx="231082" cy="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AC89538-0804-A626-5B34-296ACCA30736}"/>
                    </a:ext>
                  </a:extLst>
                </p14:cNvPr>
                <p14:cNvContentPartPr/>
                <p14:nvPr/>
              </p14:nvContentPartPr>
              <p14:xfrm>
                <a:off x="2276046" y="3181125"/>
                <a:ext cx="376560" cy="24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AC89538-0804-A626-5B34-296ACCA3073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263185" y="3168292"/>
                  <a:ext cx="401767" cy="267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7CC9BF0-C30F-6A67-9E34-A3D77B517836}"/>
                    </a:ext>
                  </a:extLst>
                </p14:cNvPr>
                <p14:cNvContentPartPr/>
                <p14:nvPr/>
              </p14:nvContentPartPr>
              <p14:xfrm>
                <a:off x="2638566" y="3388845"/>
                <a:ext cx="12240" cy="155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7CC9BF0-C30F-6A67-9E34-A3D77B51783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25262" y="3376026"/>
                  <a:ext cx="38317" cy="1810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32AB70C-9099-FB2C-5279-274D1BAD9547}"/>
                    </a:ext>
                  </a:extLst>
                </p14:cNvPr>
                <p14:cNvContentPartPr/>
                <p14:nvPr/>
              </p14:nvContentPartPr>
              <p14:xfrm>
                <a:off x="2551806" y="3571005"/>
                <a:ext cx="199440" cy="16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32AB70C-9099-FB2C-5279-274D1BAD954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538955" y="3558349"/>
                  <a:ext cx="224627" cy="41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6AB51F1-5CBB-D738-B815-5F4A210EB0A3}"/>
                    </a:ext>
                  </a:extLst>
                </p14:cNvPr>
                <p14:cNvContentPartPr/>
                <p14:nvPr/>
              </p14:nvContentPartPr>
              <p14:xfrm>
                <a:off x="2985966" y="3193365"/>
                <a:ext cx="197640" cy="2142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6AB51F1-5CBB-D738-B815-5F4A210EB0A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73132" y="3180523"/>
                  <a:ext cx="222794" cy="23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87A1D56-EF1B-66CB-3EFE-E49171DE3986}"/>
                    </a:ext>
                  </a:extLst>
                </p14:cNvPr>
                <p14:cNvContentPartPr/>
                <p14:nvPr/>
              </p14:nvContentPartPr>
              <p14:xfrm>
                <a:off x="3214206" y="2981685"/>
                <a:ext cx="106200" cy="108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87A1D56-EF1B-66CB-3EFE-E49171DE398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01442" y="2968846"/>
                  <a:ext cx="131218" cy="133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7ED44CA-DCDE-9792-EB21-44313FB5070B}"/>
                    </a:ext>
                  </a:extLst>
                </p14:cNvPr>
                <p14:cNvContentPartPr/>
                <p14:nvPr/>
              </p14:nvContentPartPr>
              <p14:xfrm>
                <a:off x="3279726" y="2835525"/>
                <a:ext cx="21960" cy="11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7ED44CA-DCDE-9792-EB21-44313FB5070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267249" y="2822843"/>
                  <a:ext cx="46415" cy="3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02BC5E0-C896-D8CE-CFB8-0FC6BD2E00CA}"/>
                    </a:ext>
                  </a:extLst>
                </p14:cNvPr>
                <p14:cNvContentPartPr/>
                <p14:nvPr/>
              </p14:nvContentPartPr>
              <p14:xfrm>
                <a:off x="3385926" y="2922285"/>
                <a:ext cx="258120" cy="202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02BC5E0-C896-D8CE-CFB8-0FC6BD2E00C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73071" y="2909447"/>
                  <a:ext cx="283315" cy="227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54B8C25-8632-A397-4A8E-F7D58B79713F}"/>
                    </a:ext>
                  </a:extLst>
                </p14:cNvPr>
                <p14:cNvContentPartPr/>
                <p14:nvPr/>
              </p14:nvContentPartPr>
              <p14:xfrm>
                <a:off x="3630366" y="3136125"/>
                <a:ext cx="116640" cy="114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54B8C25-8632-A397-4A8E-F7D58B79713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617520" y="3123308"/>
                  <a:ext cx="141818" cy="13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DC825D-5F45-2A72-15E8-914EC7FD0FAF}"/>
                    </a:ext>
                  </a:extLst>
                </p14:cNvPr>
                <p14:cNvContentPartPr/>
                <p14:nvPr/>
              </p14:nvContentPartPr>
              <p14:xfrm>
                <a:off x="3857886" y="2803845"/>
                <a:ext cx="151920" cy="3340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DC825D-5F45-2A72-15E8-914EC7FD0FA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45011" y="2790996"/>
                  <a:ext cx="177154" cy="359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722CEAC-BD5B-A47A-0EDE-66F67954E0E9}"/>
                    </a:ext>
                  </a:extLst>
                </p14:cNvPr>
                <p14:cNvContentPartPr/>
                <p14:nvPr/>
              </p14:nvContentPartPr>
              <p14:xfrm>
                <a:off x="3795966" y="2840205"/>
                <a:ext cx="246960" cy="23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722CEAC-BD5B-A47A-0EDE-66F67954E0E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83130" y="2827758"/>
                  <a:ext cx="272118" cy="47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69B9DA4-BED4-15C1-D0D1-64E04C55DF52}"/>
                    </a:ext>
                  </a:extLst>
                </p14:cNvPr>
                <p14:cNvContentPartPr/>
                <p14:nvPr/>
              </p14:nvContentPartPr>
              <p14:xfrm>
                <a:off x="4716126" y="3161325"/>
                <a:ext cx="28800" cy="270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69B9DA4-BED4-15C1-D0D1-64E04C55DF5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703269" y="3148500"/>
                  <a:ext cx="54000" cy="29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7AFFAF0-7BCD-D0F1-F476-6A6F19892EB4}"/>
                    </a:ext>
                  </a:extLst>
                </p14:cNvPr>
                <p14:cNvContentPartPr/>
                <p14:nvPr/>
              </p14:nvContentPartPr>
              <p14:xfrm>
                <a:off x="4606686" y="3314685"/>
                <a:ext cx="249480" cy="29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7AFFAF0-7BCD-D0F1-F476-6A6F19892EB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93853" y="3302116"/>
                  <a:ext cx="274633" cy="53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B6C0EBF-9337-C65E-818A-62FE93F61925}"/>
                    </a:ext>
                  </a:extLst>
                </p14:cNvPr>
                <p14:cNvContentPartPr/>
                <p14:nvPr/>
              </p14:nvContentPartPr>
              <p14:xfrm>
                <a:off x="5214366" y="3120285"/>
                <a:ext cx="415440" cy="266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B6C0EBF-9337-C65E-818A-62FE93F6192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201528" y="3107445"/>
                  <a:ext cx="440603" cy="291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71E5CF0-B7CE-83A5-8992-B250ED9B16BE}"/>
                    </a:ext>
                  </a:extLst>
                </p14:cNvPr>
                <p14:cNvContentPartPr/>
                <p14:nvPr/>
              </p14:nvContentPartPr>
              <p14:xfrm>
                <a:off x="5285646" y="2901045"/>
                <a:ext cx="275040" cy="117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71E5CF0-B7CE-83A5-8992-B250ED9B16B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272818" y="2888193"/>
                  <a:ext cx="300184" cy="1429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B37E4EE-687D-23D2-490A-C7B7FCEFE604}"/>
                    </a:ext>
                  </a:extLst>
                </p14:cNvPr>
                <p14:cNvContentPartPr/>
                <p14:nvPr/>
              </p14:nvContentPartPr>
              <p14:xfrm>
                <a:off x="1072566" y="4395765"/>
                <a:ext cx="412920" cy="240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B37E4EE-687D-23D2-490A-C7B7FCEFE60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59726" y="4382927"/>
                  <a:ext cx="438086" cy="266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5F4EB3F-3DE7-0BAC-DF1B-A3C521601097}"/>
                    </a:ext>
                  </a:extLst>
                </p14:cNvPr>
                <p14:cNvContentPartPr/>
                <p14:nvPr/>
              </p14:nvContentPartPr>
              <p14:xfrm>
                <a:off x="1386846" y="4696365"/>
                <a:ext cx="217800" cy="212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5F4EB3F-3DE7-0BAC-DF1B-A3C52160109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74004" y="4683517"/>
                  <a:ext cx="242970" cy="237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2CEE6101-7987-6C21-E2D4-CA247EE70F36}"/>
                    </a:ext>
                  </a:extLst>
                </p14:cNvPr>
                <p14:cNvContentPartPr/>
                <p14:nvPr/>
              </p14:nvContentPartPr>
              <p14:xfrm>
                <a:off x="1870686" y="4546245"/>
                <a:ext cx="195480" cy="12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2CEE6101-7987-6C21-E2D4-CA247EE70F3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857859" y="4533645"/>
                  <a:ext cx="220620" cy="3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FEDF06-E604-57DC-30B7-32FDF2EDC173}"/>
                    </a:ext>
                  </a:extLst>
                </p14:cNvPr>
                <p14:cNvContentPartPr/>
                <p14:nvPr/>
              </p14:nvContentPartPr>
              <p14:xfrm>
                <a:off x="1890846" y="4647405"/>
                <a:ext cx="174600" cy="19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FEDF06-E604-57DC-30B7-32FDF2EDC17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78008" y="4634713"/>
                  <a:ext cx="199763" cy="44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EEE9801-6A82-2F71-AA63-EB3F80D18ED8}"/>
                    </a:ext>
                  </a:extLst>
                </p14:cNvPr>
                <p14:cNvContentPartPr/>
                <p14:nvPr/>
              </p14:nvContentPartPr>
              <p14:xfrm>
                <a:off x="2395926" y="4438245"/>
                <a:ext cx="20160" cy="190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EEE9801-6A82-2F71-AA63-EB3F80D18ED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383326" y="4425412"/>
                  <a:ext cx="44856" cy="215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3DD3C74-ED68-D7D1-13E7-FE8130C01CED}"/>
                    </a:ext>
                  </a:extLst>
                </p14:cNvPr>
                <p14:cNvContentPartPr/>
                <p14:nvPr/>
              </p14:nvContentPartPr>
              <p14:xfrm>
                <a:off x="2332926" y="4525365"/>
                <a:ext cx="195480" cy="35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3DD3C74-ED68-D7D1-13E7-FE8130C01CE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320099" y="4512582"/>
                  <a:ext cx="220620" cy="603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A57849C-CA3E-598C-1414-16E7ABFFD48F}"/>
                    </a:ext>
                  </a:extLst>
                </p14:cNvPr>
                <p14:cNvContentPartPr/>
                <p14:nvPr/>
              </p14:nvContentPartPr>
              <p14:xfrm>
                <a:off x="2326446" y="4729845"/>
                <a:ext cx="190440" cy="223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A57849C-CA3E-598C-1414-16E7ABFFD48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313613" y="4717163"/>
                  <a:ext cx="215592" cy="4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A92C21A-DF3D-2F85-E0A2-B4459448D353}"/>
                    </a:ext>
                  </a:extLst>
                </p14:cNvPr>
                <p14:cNvContentPartPr/>
                <p14:nvPr/>
              </p14:nvContentPartPr>
              <p14:xfrm>
                <a:off x="2682846" y="4541925"/>
                <a:ext cx="130320" cy="176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A92C21A-DF3D-2F85-E0A2-B4459448D35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670019" y="4529068"/>
                  <a:ext cx="1554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B3343CF-770E-D0A6-1DB1-7B89A851477A}"/>
                    </a:ext>
                  </a:extLst>
                </p14:cNvPr>
                <p14:cNvContentPartPr/>
                <p14:nvPr/>
              </p14:nvContentPartPr>
              <p14:xfrm>
                <a:off x="2685366" y="4377045"/>
                <a:ext cx="36360" cy="442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B3343CF-770E-D0A6-1DB1-7B89A851477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672380" y="4364173"/>
                  <a:ext cx="61812" cy="69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DA29FA9-4C03-AB52-0BDB-EC243121D8E4}"/>
                    </a:ext>
                  </a:extLst>
                </p14:cNvPr>
                <p14:cNvContentPartPr/>
                <p14:nvPr/>
              </p14:nvContentPartPr>
              <p14:xfrm>
                <a:off x="2972646" y="4465605"/>
                <a:ext cx="337680" cy="254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DA29FA9-4C03-AB52-0BDB-EC243121D8E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59797" y="4452769"/>
                  <a:ext cx="362865" cy="2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783E1C5-090F-9867-DB00-C2A6CD67C6F7}"/>
                    </a:ext>
                  </a:extLst>
                </p14:cNvPr>
                <p14:cNvContentPartPr/>
                <p14:nvPr/>
              </p14:nvContentPartPr>
              <p14:xfrm>
                <a:off x="3189726" y="4695285"/>
                <a:ext cx="194040" cy="168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783E1C5-090F-9867-DB00-C2A6CD67C6F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76893" y="4682455"/>
                  <a:ext cx="219193" cy="193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A919DF3-0AA9-668D-921B-55BE430F65E4}"/>
                    </a:ext>
                  </a:extLst>
                </p14:cNvPr>
                <p14:cNvContentPartPr/>
                <p14:nvPr/>
              </p14:nvContentPartPr>
              <p14:xfrm>
                <a:off x="3501126" y="4562805"/>
                <a:ext cx="201960" cy="1620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A919DF3-0AA9-668D-921B-55BE430F65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88279" y="4549948"/>
                  <a:ext cx="227141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6C3B39D-2798-A079-58EE-D224BA9C62CC}"/>
                    </a:ext>
                  </a:extLst>
                </p14:cNvPr>
                <p14:cNvContentPartPr/>
                <p14:nvPr/>
              </p14:nvContentPartPr>
              <p14:xfrm>
                <a:off x="3645846" y="4353285"/>
                <a:ext cx="103320" cy="113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6C3B39D-2798-A079-58EE-D224BA9C62C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632995" y="4340457"/>
                  <a:ext cx="128507" cy="1385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8A2E821-E32E-4201-93CD-C795EEB1A7C6}"/>
                    </a:ext>
                  </a:extLst>
                </p14:cNvPr>
                <p14:cNvContentPartPr/>
                <p14:nvPr/>
              </p14:nvContentPartPr>
              <p14:xfrm>
                <a:off x="3717126" y="4222245"/>
                <a:ext cx="360" cy="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8A2E821-E32E-4201-93CD-C795EEB1A7C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708126" y="4213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0E4BB95-4290-4278-D7C7-399D1479BD7B}"/>
                    </a:ext>
                  </a:extLst>
                </p14:cNvPr>
                <p14:cNvContentPartPr/>
                <p14:nvPr/>
              </p14:nvContentPartPr>
              <p14:xfrm>
                <a:off x="3842766" y="4270485"/>
                <a:ext cx="245160" cy="153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0E4BB95-4290-4278-D7C7-399D1479BD7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29917" y="4257662"/>
                  <a:ext cx="270344" cy="178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5742C5-0729-C3B5-3D95-3F63134F74CF}"/>
                    </a:ext>
                  </a:extLst>
                </p14:cNvPr>
                <p14:cNvContentPartPr/>
                <p14:nvPr/>
              </p14:nvContentPartPr>
              <p14:xfrm>
                <a:off x="4103406" y="4449045"/>
                <a:ext cx="119880" cy="65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5742C5-0729-C3B5-3D95-3F63134F74C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90598" y="4436248"/>
                  <a:ext cx="144983" cy="90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8D01E02-2C4A-8859-D425-EABBA1F6E88D}"/>
                    </a:ext>
                  </a:extLst>
                </p14:cNvPr>
                <p14:cNvContentPartPr/>
                <p14:nvPr/>
              </p14:nvContentPartPr>
              <p14:xfrm>
                <a:off x="4315086" y="4154565"/>
                <a:ext cx="141480" cy="282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8D01E02-2C4A-8859-D425-EABBA1F6E88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02271" y="4141720"/>
                  <a:ext cx="166598" cy="307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EF83562-46BD-E32E-0B13-3DED93AE648F}"/>
                    </a:ext>
                  </a:extLst>
                </p14:cNvPr>
                <p14:cNvContentPartPr/>
                <p14:nvPr/>
              </p14:nvContentPartPr>
              <p14:xfrm>
                <a:off x="4225806" y="4231605"/>
                <a:ext cx="248040" cy="237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EF83562-46BD-E32E-0B13-3DED93AE648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212967" y="4218692"/>
                  <a:ext cx="273203" cy="49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E80E010-5968-23D8-310F-B9172B62E656}"/>
                    </a:ext>
                  </a:extLst>
                </p14:cNvPr>
                <p14:cNvContentPartPr/>
                <p14:nvPr/>
              </p14:nvContentPartPr>
              <p14:xfrm>
                <a:off x="4846086" y="4446165"/>
                <a:ext cx="8640" cy="2473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E80E010-5968-23D8-310F-B9172B62E65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833380" y="4433311"/>
                  <a:ext cx="33544" cy="2725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0BABCD2-AC7D-E667-2683-444AC50D5605}"/>
                    </a:ext>
                  </a:extLst>
                </p14:cNvPr>
                <p14:cNvContentPartPr/>
                <p14:nvPr/>
              </p14:nvContentPartPr>
              <p14:xfrm>
                <a:off x="4723686" y="4582605"/>
                <a:ext cx="339120" cy="46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0BABCD2-AC7D-E667-2683-444AC50D560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710841" y="4569805"/>
                  <a:ext cx="364297" cy="71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8CE8CFF-BECE-B0B3-6833-881C7712CED7}"/>
                    </a:ext>
                  </a:extLst>
                </p14:cNvPr>
                <p14:cNvContentPartPr/>
                <p14:nvPr/>
              </p14:nvContentPartPr>
              <p14:xfrm>
                <a:off x="5305806" y="4432485"/>
                <a:ext cx="443160" cy="2584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8CE8CFF-BECE-B0B3-6833-881C7712CED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292953" y="4419638"/>
                  <a:ext cx="468351" cy="283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915E3B-38B5-E4C6-D701-9C86BAEE220C}"/>
                    </a:ext>
                  </a:extLst>
                </p14:cNvPr>
                <p14:cNvContentPartPr/>
                <p14:nvPr/>
              </p14:nvContentPartPr>
              <p14:xfrm>
                <a:off x="5653206" y="4669725"/>
                <a:ext cx="135360" cy="190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915E3B-38B5-E4C6-D701-9C86BAEE220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40388" y="4656857"/>
                  <a:ext cx="160484" cy="215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875D171-50F9-D0FE-8590-D936040482A8}"/>
                    </a:ext>
                  </a:extLst>
                </p14:cNvPr>
                <p14:cNvContentPartPr/>
                <p14:nvPr/>
              </p14:nvContentPartPr>
              <p14:xfrm>
                <a:off x="5693166" y="4760085"/>
                <a:ext cx="118800" cy="19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875D171-50F9-D0FE-8590-D936040482A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680309" y="4747296"/>
                  <a:ext cx="144000" cy="44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982DA09-51FF-F3B7-B99F-5295C1C1E2D7}"/>
                    </a:ext>
                  </a:extLst>
                </p14:cNvPr>
                <p14:cNvContentPartPr/>
                <p14:nvPr/>
              </p14:nvContentPartPr>
              <p14:xfrm>
                <a:off x="5660766" y="4656045"/>
                <a:ext cx="201240" cy="28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982DA09-51FF-F3B7-B99F-5295C1C1E2D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647932" y="4643281"/>
                  <a:ext cx="226395" cy="53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DEAEEDC-D6E7-59F5-155E-247503E1BDA9}"/>
                    </a:ext>
                  </a:extLst>
                </p14:cNvPr>
                <p14:cNvContentPartPr/>
                <p14:nvPr/>
              </p14:nvContentPartPr>
              <p14:xfrm>
                <a:off x="5332806" y="4256085"/>
                <a:ext cx="338040" cy="116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DEAEEDC-D6E7-59F5-155E-247503E1BDA9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319963" y="4243239"/>
                  <a:ext cx="363213" cy="14181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E911384D-B86B-2DCF-B683-C60EBF9DCEC9}"/>
                  </a:ext>
                </a:extLst>
              </p14:cNvPr>
              <p14:cNvContentPartPr/>
              <p14:nvPr/>
            </p14:nvContentPartPr>
            <p14:xfrm>
              <a:off x="1337526" y="5698605"/>
              <a:ext cx="393480" cy="13176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E911384D-B86B-2DCF-B683-C60EBF9DCEC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328526" y="5689965"/>
                <a:ext cx="411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ABE6FB2-8616-1F6B-DEEF-6CF863D04C07}"/>
                  </a:ext>
                </a:extLst>
              </p14:cNvPr>
              <p14:cNvContentPartPr/>
              <p14:nvPr/>
            </p14:nvContentPartPr>
            <p14:xfrm>
              <a:off x="1439046" y="5793645"/>
              <a:ext cx="173520" cy="2577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ABE6FB2-8616-1F6B-DEEF-6CF863D04C0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1430406" y="5784645"/>
                <a:ext cx="1911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79AAB2F-92FB-F5EC-780E-6DB41EADA2E9}"/>
                  </a:ext>
                </a:extLst>
              </p14:cNvPr>
              <p14:cNvContentPartPr/>
              <p14:nvPr/>
            </p14:nvContentPartPr>
            <p14:xfrm>
              <a:off x="1711206" y="5660085"/>
              <a:ext cx="600120" cy="40968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79AAB2F-92FB-F5EC-780E-6DB41EADA2E9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1702206" y="5651085"/>
                <a:ext cx="6177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2BF39AA3-7608-38B2-ADD6-F9F63C4D7D71}"/>
                  </a:ext>
                </a:extLst>
              </p14:cNvPr>
              <p14:cNvContentPartPr/>
              <p14:nvPr/>
            </p14:nvContentPartPr>
            <p14:xfrm>
              <a:off x="2528406" y="5892645"/>
              <a:ext cx="571320" cy="1501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2BF39AA3-7608-38B2-ADD6-F9F63C4D7D7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519406" y="5883645"/>
                <a:ext cx="588960" cy="16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1FD2F4A-813F-5A62-9761-067ED98D1ABB}"/>
              </a:ext>
            </a:extLst>
          </p:cNvPr>
          <p:cNvGrpSpPr/>
          <p:nvPr/>
        </p:nvGrpSpPr>
        <p:grpSpPr>
          <a:xfrm>
            <a:off x="3301326" y="5665125"/>
            <a:ext cx="2553120" cy="427680"/>
            <a:chOff x="3301326" y="5665125"/>
            <a:chExt cx="255312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D9F7C32-910F-489A-EAA2-73810BF1E51C}"/>
                    </a:ext>
                  </a:extLst>
                </p14:cNvPr>
                <p14:cNvContentPartPr/>
                <p14:nvPr/>
              </p14:nvContentPartPr>
              <p14:xfrm>
                <a:off x="3301326" y="5665125"/>
                <a:ext cx="1521000" cy="427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D9F7C32-910F-489A-EAA2-73810BF1E51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292326" y="5656125"/>
                  <a:ext cx="153864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FAD93B8-DF47-1782-5204-1A5EF3E03A9C}"/>
                    </a:ext>
                  </a:extLst>
                </p14:cNvPr>
                <p14:cNvContentPartPr/>
                <p14:nvPr/>
              </p14:nvContentPartPr>
              <p14:xfrm>
                <a:off x="4283046" y="5714085"/>
                <a:ext cx="15120" cy="280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FAD93B8-DF47-1782-5204-1A5EF3E03A9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274046" y="5705445"/>
                  <a:ext cx="32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2554E09-5FCF-115E-A4EA-87385D7E8599}"/>
                    </a:ext>
                  </a:extLst>
                </p14:cNvPr>
                <p14:cNvContentPartPr/>
                <p14:nvPr/>
              </p14:nvContentPartPr>
              <p14:xfrm>
                <a:off x="3905766" y="5729565"/>
                <a:ext cx="416880" cy="51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2554E09-5FCF-115E-A4EA-87385D7E859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896766" y="5720925"/>
                  <a:ext cx="434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91B272F-14C1-40C5-8E63-9537C2265029}"/>
                    </a:ext>
                  </a:extLst>
                </p14:cNvPr>
                <p14:cNvContentPartPr/>
                <p14:nvPr/>
              </p14:nvContentPartPr>
              <p14:xfrm>
                <a:off x="5054886" y="5894805"/>
                <a:ext cx="799560" cy="180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91B272F-14C1-40C5-8E63-9537C226502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046246" y="5886165"/>
                  <a:ext cx="8172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F81B4D3-0B11-0FF7-1459-1DDB61B1DBF7}"/>
              </a:ext>
            </a:extLst>
          </p:cNvPr>
          <p:cNvGrpSpPr/>
          <p:nvPr/>
        </p:nvGrpSpPr>
        <p:grpSpPr>
          <a:xfrm>
            <a:off x="6001326" y="5758365"/>
            <a:ext cx="1480320" cy="553320"/>
            <a:chOff x="6001326" y="5758365"/>
            <a:chExt cx="1480320" cy="55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437AFCF-A349-1C8F-209B-240A6062A223}"/>
                    </a:ext>
                  </a:extLst>
                </p14:cNvPr>
                <p14:cNvContentPartPr/>
                <p14:nvPr/>
              </p14:nvContentPartPr>
              <p14:xfrm>
                <a:off x="6001326" y="5758365"/>
                <a:ext cx="862920" cy="5533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437AFCF-A349-1C8F-209B-240A6062A22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992686" y="5749365"/>
                  <a:ext cx="8805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2557152-F68F-B7D7-D740-1A0D855AA783}"/>
                    </a:ext>
                  </a:extLst>
                </p14:cNvPr>
                <p14:cNvContentPartPr/>
                <p14:nvPr/>
              </p14:nvContentPartPr>
              <p14:xfrm>
                <a:off x="6931926" y="5890485"/>
                <a:ext cx="549720" cy="148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2557152-F68F-B7D7-D740-1A0D855AA78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23286" y="5881845"/>
                  <a:ext cx="567360" cy="16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8D919D19-E6BE-AF09-3696-4C142B049117}"/>
                  </a:ext>
                </a:extLst>
              </p14:cNvPr>
              <p14:cNvContentPartPr/>
              <p14:nvPr/>
            </p14:nvContentPartPr>
            <p14:xfrm>
              <a:off x="7478766" y="5053125"/>
              <a:ext cx="4033440" cy="1699920"/>
            </p14:xfrm>
          </p:contentPart>
        </mc:Choice>
        <mc:Fallback xmlns=""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8D919D19-E6BE-AF09-3696-4C142B049117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7470126" y="5044125"/>
                <a:ext cx="4051080" cy="17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81A22707-E659-B208-84E0-1A7495046DFA}"/>
                  </a:ext>
                </a:extLst>
              </p14:cNvPr>
              <p14:cNvContentPartPr/>
              <p14:nvPr/>
            </p14:nvContentPartPr>
            <p14:xfrm>
              <a:off x="10903446" y="5514285"/>
              <a:ext cx="154800" cy="1965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81A22707-E659-B208-84E0-1A7495046DFA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0894446" y="5505285"/>
                <a:ext cx="17244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BDA5579-5DD8-752F-D5AC-9C32E6B9323E}"/>
              </a:ext>
            </a:extLst>
          </p:cNvPr>
          <p:cNvGrpSpPr/>
          <p:nvPr/>
        </p:nvGrpSpPr>
        <p:grpSpPr>
          <a:xfrm>
            <a:off x="2024406" y="5940165"/>
            <a:ext cx="34200" cy="135000"/>
            <a:chOff x="2024406" y="5940165"/>
            <a:chExt cx="34200" cy="13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3ADC1B0-ABDE-CAC5-721F-00C1889796EF}"/>
                    </a:ext>
                  </a:extLst>
                </p14:cNvPr>
                <p14:cNvContentPartPr/>
                <p14:nvPr/>
              </p14:nvContentPartPr>
              <p14:xfrm>
                <a:off x="2038806" y="5940165"/>
                <a:ext cx="19800" cy="106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3ADC1B0-ABDE-CAC5-721F-00C1889796E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30166" y="5931165"/>
                  <a:ext cx="37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BFF4543-3664-5B33-6073-B2CA81428734}"/>
                    </a:ext>
                  </a:extLst>
                </p14:cNvPr>
                <p14:cNvContentPartPr/>
                <p14:nvPr/>
              </p14:nvContentPartPr>
              <p14:xfrm>
                <a:off x="2024406" y="5980485"/>
                <a:ext cx="26640" cy="94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BFF4543-3664-5B33-6073-B2CA8142873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15766" y="5971845"/>
                  <a:ext cx="44280" cy="11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144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B1F5F52-4F41-EEB1-0173-828A65B7D0DB}"/>
              </a:ext>
            </a:extLst>
          </p:cNvPr>
          <p:cNvGrpSpPr/>
          <p:nvPr/>
        </p:nvGrpSpPr>
        <p:grpSpPr>
          <a:xfrm>
            <a:off x="631566" y="229125"/>
            <a:ext cx="1337760" cy="582840"/>
            <a:chOff x="631566" y="229125"/>
            <a:chExt cx="133776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C0AF7F7-A969-54BE-1D5E-9CE6BBEACED5}"/>
                    </a:ext>
                  </a:extLst>
                </p14:cNvPr>
                <p14:cNvContentPartPr/>
                <p14:nvPr/>
              </p14:nvContentPartPr>
              <p14:xfrm>
                <a:off x="631566" y="347925"/>
                <a:ext cx="155160" cy="287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C0AF7F7-A969-54BE-1D5E-9CE6BBEACE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2926" y="339285"/>
                  <a:ext cx="172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44B1847-D474-5BDE-5A63-0EC9BDCF050D}"/>
                    </a:ext>
                  </a:extLst>
                </p14:cNvPr>
                <p14:cNvContentPartPr/>
                <p14:nvPr/>
              </p14:nvContentPartPr>
              <p14:xfrm>
                <a:off x="797526" y="229125"/>
                <a:ext cx="541440" cy="54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44B1847-D474-5BDE-5A63-0EC9BDCF050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8886" y="220485"/>
                  <a:ext cx="5590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F45AA27-4AE8-CDCF-94FC-07B768902346}"/>
                    </a:ext>
                  </a:extLst>
                </p14:cNvPr>
                <p14:cNvContentPartPr/>
                <p14:nvPr/>
              </p14:nvContentPartPr>
              <p14:xfrm>
                <a:off x="1252566" y="378525"/>
                <a:ext cx="157680" cy="3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F45AA27-4AE8-CDCF-94FC-07B7689023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43566" y="369525"/>
                  <a:ext cx="175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AAD83A6-6196-F48B-BC52-2595DF643665}"/>
                    </a:ext>
                  </a:extLst>
                </p14:cNvPr>
                <p14:cNvContentPartPr/>
                <p14:nvPr/>
              </p14:nvContentPartPr>
              <p14:xfrm>
                <a:off x="994806" y="282765"/>
                <a:ext cx="24480" cy="25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AAD83A6-6196-F48B-BC52-2595DF6436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6166" y="273765"/>
                  <a:ext cx="42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43788A-BA78-2573-E277-9F03431E55BD}"/>
                    </a:ext>
                  </a:extLst>
                </p14:cNvPr>
                <p14:cNvContentPartPr/>
                <p14:nvPr/>
              </p14:nvContentPartPr>
              <p14:xfrm>
                <a:off x="1603206" y="323805"/>
                <a:ext cx="366120" cy="48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43788A-BA78-2573-E277-9F03431E55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4566" y="314805"/>
                  <a:ext cx="383760" cy="50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A16F4D3-0D54-C94E-0B56-9FD0C34F607B}"/>
              </a:ext>
            </a:extLst>
          </p:cNvPr>
          <p:cNvGrpSpPr/>
          <p:nvPr/>
        </p:nvGrpSpPr>
        <p:grpSpPr>
          <a:xfrm>
            <a:off x="2201886" y="178005"/>
            <a:ext cx="6555600" cy="599760"/>
            <a:chOff x="2201886" y="178005"/>
            <a:chExt cx="655560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C45527-4622-60F2-BE41-6DB341A05883}"/>
                    </a:ext>
                  </a:extLst>
                </p14:cNvPr>
                <p14:cNvContentPartPr/>
                <p14:nvPr/>
              </p14:nvContentPartPr>
              <p14:xfrm>
                <a:off x="2201886" y="294645"/>
                <a:ext cx="996120" cy="483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C45527-4622-60F2-BE41-6DB341A058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2886" y="285645"/>
                  <a:ext cx="10137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5FC7E8C-39DD-75B7-61A2-0D720250A235}"/>
                    </a:ext>
                  </a:extLst>
                </p14:cNvPr>
                <p14:cNvContentPartPr/>
                <p14:nvPr/>
              </p14:nvContentPartPr>
              <p14:xfrm>
                <a:off x="2998926" y="45628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5FC7E8C-39DD-75B7-61A2-0D720250A23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9926" y="4472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579790-389B-36D3-5420-E39F9B732628}"/>
                    </a:ext>
                  </a:extLst>
                </p14:cNvPr>
                <p14:cNvContentPartPr/>
                <p14:nvPr/>
              </p14:nvContentPartPr>
              <p14:xfrm>
                <a:off x="2595366" y="337845"/>
                <a:ext cx="5256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579790-389B-36D3-5420-E39F9B7326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86726" y="329205"/>
                  <a:ext cx="70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328F74-EFDE-179E-5AAB-388EC125291E}"/>
                    </a:ext>
                  </a:extLst>
                </p14:cNvPr>
                <p14:cNvContentPartPr/>
                <p14:nvPr/>
              </p14:nvContentPartPr>
              <p14:xfrm>
                <a:off x="3472326" y="203925"/>
                <a:ext cx="857160" cy="38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328F74-EFDE-179E-5AAB-388EC125291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63686" y="194925"/>
                  <a:ext cx="874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3E0CCA-AE39-5C51-70F7-EE825255B448}"/>
                    </a:ext>
                  </a:extLst>
                </p14:cNvPr>
                <p14:cNvContentPartPr/>
                <p14:nvPr/>
              </p14:nvContentPartPr>
              <p14:xfrm>
                <a:off x="3905766" y="307245"/>
                <a:ext cx="263880" cy="22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3E0CCA-AE39-5C51-70F7-EE825255B4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96766" y="298605"/>
                  <a:ext cx="28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78DD65-2A9C-BA6D-39FA-93D0C1C99EB0}"/>
                    </a:ext>
                  </a:extLst>
                </p14:cNvPr>
                <p14:cNvContentPartPr/>
                <p14:nvPr/>
              </p14:nvContentPartPr>
              <p14:xfrm>
                <a:off x="4589046" y="224085"/>
                <a:ext cx="511200" cy="344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78DD65-2A9C-BA6D-39FA-93D0C1C99E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80406" y="215445"/>
                  <a:ext cx="528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7F2586-A165-C165-3E25-D1366E4E0387}"/>
                    </a:ext>
                  </a:extLst>
                </p14:cNvPr>
                <p14:cNvContentPartPr/>
                <p14:nvPr/>
              </p14:nvContentPartPr>
              <p14:xfrm>
                <a:off x="5384286" y="239925"/>
                <a:ext cx="749520" cy="352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7F2586-A165-C165-3E25-D1366E4E038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75286" y="231285"/>
                  <a:ext cx="7671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7E7592-B9BC-131E-567A-AA0C9F14BC9B}"/>
                    </a:ext>
                  </a:extLst>
                </p14:cNvPr>
                <p14:cNvContentPartPr/>
                <p14:nvPr/>
              </p14:nvContentPartPr>
              <p14:xfrm>
                <a:off x="5426406" y="266205"/>
                <a:ext cx="374400" cy="6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7E7592-B9BC-131E-567A-AA0C9F14BC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17406" y="257205"/>
                  <a:ext cx="392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DE2CC90-F891-6EA6-0D67-6B0084E39838}"/>
                    </a:ext>
                  </a:extLst>
                </p14:cNvPr>
                <p14:cNvContentPartPr/>
                <p14:nvPr/>
              </p14:nvContentPartPr>
              <p14:xfrm>
                <a:off x="6344046" y="178005"/>
                <a:ext cx="1860480" cy="580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DE2CC90-F891-6EA6-0D67-6B0084E398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5406" y="169005"/>
                  <a:ext cx="18781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AF5F6B1-F871-12C4-55D2-8106622CE5AA}"/>
                    </a:ext>
                  </a:extLst>
                </p14:cNvPr>
                <p14:cNvContentPartPr/>
                <p14:nvPr/>
              </p14:nvContentPartPr>
              <p14:xfrm>
                <a:off x="7808166" y="234525"/>
                <a:ext cx="284760" cy="33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AF5F6B1-F871-12C4-55D2-8106622CE5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99166" y="225525"/>
                  <a:ext cx="302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D728DC-51EE-87A1-6470-B3C0BD8624C6}"/>
                    </a:ext>
                  </a:extLst>
                </p14:cNvPr>
                <p14:cNvContentPartPr/>
                <p14:nvPr/>
              </p14:nvContentPartPr>
              <p14:xfrm>
                <a:off x="8379846" y="361245"/>
                <a:ext cx="377640" cy="140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D728DC-51EE-87A1-6470-B3C0BD8624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71206" y="352605"/>
                  <a:ext cx="395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0C770FD-F2A5-5950-8973-5ABAAD2D3A2D}"/>
                    </a:ext>
                  </a:extLst>
                </p14:cNvPr>
                <p14:cNvContentPartPr/>
                <p14:nvPr/>
              </p14:nvContentPartPr>
              <p14:xfrm>
                <a:off x="8546886" y="203565"/>
                <a:ext cx="96120" cy="9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0C770FD-F2A5-5950-8973-5ABAAD2D3A2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37886" y="194925"/>
                  <a:ext cx="1137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106368F-D489-7ACD-E5FC-9BFC6636B1FE}"/>
                  </a:ext>
                </a:extLst>
              </p14:cNvPr>
              <p14:cNvContentPartPr/>
              <p14:nvPr/>
            </p14:nvContentPartPr>
            <p14:xfrm>
              <a:off x="661806" y="1165485"/>
              <a:ext cx="275400" cy="1245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106368F-D489-7ACD-E5FC-9BFC6636B1F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3166" y="1156845"/>
                <a:ext cx="29304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2B368CC-BE6D-CE02-968B-E222378C34B3}"/>
              </a:ext>
            </a:extLst>
          </p:cNvPr>
          <p:cNvGrpSpPr/>
          <p:nvPr/>
        </p:nvGrpSpPr>
        <p:grpSpPr>
          <a:xfrm>
            <a:off x="1045206" y="1024365"/>
            <a:ext cx="1777680" cy="459360"/>
            <a:chOff x="1045206" y="1024365"/>
            <a:chExt cx="17776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A15B7AF-605F-1339-7A07-25C2D44367B9}"/>
                    </a:ext>
                  </a:extLst>
                </p14:cNvPr>
                <p14:cNvContentPartPr/>
                <p14:nvPr/>
              </p14:nvContentPartPr>
              <p14:xfrm>
                <a:off x="1045206" y="1024365"/>
                <a:ext cx="1777680" cy="45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A15B7AF-605F-1339-7A07-25C2D44367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6566" y="1015725"/>
                  <a:ext cx="17953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65483AA-044F-D961-9340-610E1BB53CCD}"/>
                    </a:ext>
                  </a:extLst>
                </p14:cNvPr>
                <p14:cNvContentPartPr/>
                <p14:nvPr/>
              </p14:nvContentPartPr>
              <p14:xfrm>
                <a:off x="2096406" y="1063245"/>
                <a:ext cx="54720" cy="23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65483AA-044F-D961-9340-610E1BB53C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7406" y="1054605"/>
                  <a:ext cx="723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381F93F-D3ED-5D98-BCDB-744BB5B382F5}"/>
              </a:ext>
            </a:extLst>
          </p:cNvPr>
          <p:cNvGrpSpPr/>
          <p:nvPr/>
        </p:nvGrpSpPr>
        <p:grpSpPr>
          <a:xfrm>
            <a:off x="3066246" y="830685"/>
            <a:ext cx="4149720" cy="677880"/>
            <a:chOff x="3066246" y="830685"/>
            <a:chExt cx="414972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75023E-4BE2-8536-DF13-08FE304E1A41}"/>
                    </a:ext>
                  </a:extLst>
                </p14:cNvPr>
                <p14:cNvContentPartPr/>
                <p14:nvPr/>
              </p14:nvContentPartPr>
              <p14:xfrm>
                <a:off x="3066246" y="1030845"/>
                <a:ext cx="718920" cy="30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75023E-4BE2-8536-DF13-08FE304E1A4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57606" y="1021845"/>
                  <a:ext cx="7365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AB4E7B1-7CF2-8514-CCE6-8699E9CED9D1}"/>
                    </a:ext>
                  </a:extLst>
                </p14:cNvPr>
                <p14:cNvContentPartPr/>
                <p14:nvPr/>
              </p14:nvContentPartPr>
              <p14:xfrm>
                <a:off x="3457206" y="1109685"/>
                <a:ext cx="14760" cy="2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AB4E7B1-7CF2-8514-CCE6-8699E9CED9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48566" y="1101045"/>
                  <a:ext cx="32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8F3C69F-1FCB-8C28-A4D8-5ABE8AECB59B}"/>
                    </a:ext>
                  </a:extLst>
                </p14:cNvPr>
                <p14:cNvContentPartPr/>
                <p14:nvPr/>
              </p14:nvContentPartPr>
              <p14:xfrm>
                <a:off x="3125646" y="1024365"/>
                <a:ext cx="297360" cy="6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8F3C69F-1FCB-8C28-A4D8-5ABE8AECB59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17006" y="1015725"/>
                  <a:ext cx="315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31CE7F1-3315-ED05-B03E-39D2B718A3DD}"/>
                    </a:ext>
                  </a:extLst>
                </p14:cNvPr>
                <p14:cNvContentPartPr/>
                <p14:nvPr/>
              </p14:nvContentPartPr>
              <p14:xfrm>
                <a:off x="3866526" y="1212285"/>
                <a:ext cx="139680" cy="1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31CE7F1-3315-ED05-B03E-39D2B718A3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57526" y="1203645"/>
                  <a:ext cx="157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56D1B7-87F7-E5CB-1303-FD297C2C6354}"/>
                    </a:ext>
                  </a:extLst>
                </p14:cNvPr>
                <p14:cNvContentPartPr/>
                <p14:nvPr/>
              </p14:nvContentPartPr>
              <p14:xfrm>
                <a:off x="4100886" y="1072245"/>
                <a:ext cx="1345320" cy="436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56D1B7-87F7-E5CB-1303-FD297C2C635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91886" y="1063245"/>
                  <a:ext cx="13629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39F456F-9E77-51C1-BA31-368FD2707D9A}"/>
                    </a:ext>
                  </a:extLst>
                </p14:cNvPr>
                <p14:cNvContentPartPr/>
                <p14:nvPr/>
              </p14:nvContentPartPr>
              <p14:xfrm>
                <a:off x="5027886" y="871725"/>
                <a:ext cx="43920" cy="12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39F456F-9E77-51C1-BA31-368FD2707D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9246" y="863085"/>
                  <a:ext cx="61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D07FE3-8249-7182-7112-B2EB720D8A50}"/>
                    </a:ext>
                  </a:extLst>
                </p14:cNvPr>
                <p14:cNvContentPartPr/>
                <p14:nvPr/>
              </p14:nvContentPartPr>
              <p14:xfrm>
                <a:off x="5819526" y="950205"/>
                <a:ext cx="158400" cy="243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D07FE3-8249-7182-7112-B2EB720D8A5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10886" y="941205"/>
                  <a:ext cx="176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357F6FE-7A33-1442-F421-EA9E5C6C0F88}"/>
                    </a:ext>
                  </a:extLst>
                </p14:cNvPr>
                <p14:cNvContentPartPr/>
                <p14:nvPr/>
              </p14:nvContentPartPr>
              <p14:xfrm>
                <a:off x="5877486" y="1064325"/>
                <a:ext cx="14940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357F6FE-7A33-1442-F421-EA9E5C6C0F8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68846" y="1055685"/>
                  <a:ext cx="16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8DC3075-84CD-80D1-E47C-8B41A02BD015}"/>
                    </a:ext>
                  </a:extLst>
                </p14:cNvPr>
                <p14:cNvContentPartPr/>
                <p14:nvPr/>
              </p14:nvContentPartPr>
              <p14:xfrm>
                <a:off x="5886126" y="975765"/>
                <a:ext cx="166680" cy="14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8DC3075-84CD-80D1-E47C-8B41A02BD0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77486" y="967125"/>
                  <a:ext cx="184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D9CED8A-1D8A-0A9E-DBFC-84467D6C44AB}"/>
                    </a:ext>
                  </a:extLst>
                </p14:cNvPr>
                <p14:cNvContentPartPr/>
                <p14:nvPr/>
              </p14:nvContentPartPr>
              <p14:xfrm>
                <a:off x="5835366" y="875325"/>
                <a:ext cx="212760" cy="9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D9CED8A-1D8A-0A9E-DBFC-84467D6C44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6726" y="866685"/>
                  <a:ext cx="230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D2C499-2328-5452-BC0B-D3928E0C47FD}"/>
                    </a:ext>
                  </a:extLst>
                </p14:cNvPr>
                <p14:cNvContentPartPr/>
                <p14:nvPr/>
              </p14:nvContentPartPr>
              <p14:xfrm>
                <a:off x="6219486" y="1106805"/>
                <a:ext cx="120960" cy="19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D2C499-2328-5452-BC0B-D3928E0C47F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10486" y="1097805"/>
                  <a:ext cx="1386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6F5EF3-6EB5-6CBF-5C97-23BDDF252F4B}"/>
                    </a:ext>
                  </a:extLst>
                </p14:cNvPr>
                <p14:cNvContentPartPr/>
                <p14:nvPr/>
              </p14:nvContentPartPr>
              <p14:xfrm>
                <a:off x="6407046" y="830685"/>
                <a:ext cx="808920" cy="505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6F5EF3-6EB5-6CBF-5C97-23BDDF252F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98406" y="821685"/>
                  <a:ext cx="82656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C7F8D64-DB6D-F6A1-A35D-265EA8D252C4}"/>
                    </a:ext>
                  </a:extLst>
                </p14:cNvPr>
                <p14:cNvContentPartPr/>
                <p14:nvPr/>
              </p14:nvContentPartPr>
              <p14:xfrm>
                <a:off x="6646806" y="938685"/>
                <a:ext cx="81720" cy="9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C7F8D64-DB6D-F6A1-A35D-265EA8D252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37806" y="929685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AEBCCB-4080-A6C3-C176-989F866A88D5}"/>
                    </a:ext>
                  </a:extLst>
                </p14:cNvPr>
                <p14:cNvContentPartPr/>
                <p14:nvPr/>
              </p14:nvContentPartPr>
              <p14:xfrm>
                <a:off x="7104366" y="1040925"/>
                <a:ext cx="51120" cy="36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AEBCCB-4080-A6C3-C176-989F866A88D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5726" y="1031925"/>
                  <a:ext cx="687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BF5EB1-0D8B-7D7D-7896-CE8C4EB33104}"/>
              </a:ext>
            </a:extLst>
          </p:cNvPr>
          <p:cNvGrpSpPr/>
          <p:nvPr/>
        </p:nvGrpSpPr>
        <p:grpSpPr>
          <a:xfrm>
            <a:off x="7606206" y="761925"/>
            <a:ext cx="951480" cy="516240"/>
            <a:chOff x="7606206" y="761925"/>
            <a:chExt cx="95148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146CBE1-70D2-4DEA-55B9-8B8E3502B626}"/>
                    </a:ext>
                  </a:extLst>
                </p14:cNvPr>
                <p14:cNvContentPartPr/>
                <p14:nvPr/>
              </p14:nvContentPartPr>
              <p14:xfrm>
                <a:off x="7606206" y="883245"/>
                <a:ext cx="311040" cy="339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146CBE1-70D2-4DEA-55B9-8B8E3502B62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97206" y="874605"/>
                  <a:ext cx="328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ADC675-68B5-1C5E-25CA-471DAF3EFCE4}"/>
                    </a:ext>
                  </a:extLst>
                </p14:cNvPr>
                <p14:cNvContentPartPr/>
                <p14:nvPr/>
              </p14:nvContentPartPr>
              <p14:xfrm>
                <a:off x="8202726" y="905205"/>
                <a:ext cx="216000" cy="309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ADC675-68B5-1C5E-25CA-471DAF3EFC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94086" y="896565"/>
                  <a:ext cx="2336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465142-1DB6-4FFF-6ECD-33E8A6F07F88}"/>
                    </a:ext>
                  </a:extLst>
                </p14:cNvPr>
                <p14:cNvContentPartPr/>
                <p14:nvPr/>
              </p14:nvContentPartPr>
              <p14:xfrm>
                <a:off x="8102646" y="761925"/>
                <a:ext cx="324360" cy="5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465142-1DB6-4FFF-6ECD-33E8A6F07F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093646" y="752925"/>
                  <a:ext cx="342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FC819CB-D5CB-9871-C39A-52B3596AB070}"/>
                    </a:ext>
                  </a:extLst>
                </p14:cNvPr>
                <p14:cNvContentPartPr/>
                <p14:nvPr/>
              </p14:nvContentPartPr>
              <p14:xfrm>
                <a:off x="8484606" y="1210485"/>
                <a:ext cx="73080" cy="67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FC819CB-D5CB-9871-C39A-52B3596AB0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75966" y="1201845"/>
                  <a:ext cx="907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62E14E2-C139-5984-39AD-E0975DE1FDCB}"/>
              </a:ext>
            </a:extLst>
          </p:cNvPr>
          <p:cNvGrpSpPr/>
          <p:nvPr/>
        </p:nvGrpSpPr>
        <p:grpSpPr>
          <a:xfrm>
            <a:off x="9548046" y="2084205"/>
            <a:ext cx="564840" cy="435600"/>
            <a:chOff x="9548046" y="2084205"/>
            <a:chExt cx="56484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24269B-DBEF-27E8-15AD-AFAAE913BE8E}"/>
                    </a:ext>
                  </a:extLst>
                </p14:cNvPr>
                <p14:cNvContentPartPr/>
                <p14:nvPr/>
              </p14:nvContentPartPr>
              <p14:xfrm>
                <a:off x="9548046" y="2253405"/>
                <a:ext cx="191160" cy="1425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24269B-DBEF-27E8-15AD-AFAAE913BE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39406" y="2244765"/>
                  <a:ext cx="208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77EB39-8141-6F22-17F9-61755A206731}"/>
                    </a:ext>
                  </a:extLst>
                </p14:cNvPr>
                <p14:cNvContentPartPr/>
                <p14:nvPr/>
              </p14:nvContentPartPr>
              <p14:xfrm>
                <a:off x="9809406" y="2084205"/>
                <a:ext cx="38160" cy="41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77EB39-8141-6F22-17F9-61755A20673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00766" y="2075205"/>
                  <a:ext cx="558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6D5A1C-73C3-D7AD-0620-3172E7840EA2}"/>
                    </a:ext>
                  </a:extLst>
                </p14:cNvPr>
                <p14:cNvContentPartPr/>
                <p14:nvPr/>
              </p14:nvContentPartPr>
              <p14:xfrm>
                <a:off x="9883206" y="2137125"/>
                <a:ext cx="9720" cy="38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6D5A1C-73C3-D7AD-0620-3172E7840E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874206" y="2128125"/>
                  <a:ext cx="273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4B79FA-84FF-7657-1325-6C4F7C4F35AC}"/>
                    </a:ext>
                  </a:extLst>
                </p14:cNvPr>
                <p14:cNvContentPartPr/>
                <p14:nvPr/>
              </p14:nvContentPartPr>
              <p14:xfrm>
                <a:off x="9931086" y="2169165"/>
                <a:ext cx="181800" cy="27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4B79FA-84FF-7657-1325-6C4F7C4F35A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922446" y="2160165"/>
                  <a:ext cx="199440" cy="29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19EC2C7-2EC5-E3BE-DBE8-ABDFB3673C93}"/>
                  </a:ext>
                </a:extLst>
              </p14:cNvPr>
              <p14:cNvContentPartPr/>
              <p14:nvPr/>
            </p14:nvContentPartPr>
            <p14:xfrm>
              <a:off x="10054926" y="1762725"/>
              <a:ext cx="856440" cy="1400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19EC2C7-2EC5-E3BE-DBE8-ABDFB3673C9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046286" y="1753725"/>
                <a:ext cx="87408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4BE72A45-84DF-6AED-0727-99BEF379BC5B}"/>
              </a:ext>
            </a:extLst>
          </p:cNvPr>
          <p:cNvGrpSpPr/>
          <p:nvPr/>
        </p:nvGrpSpPr>
        <p:grpSpPr>
          <a:xfrm>
            <a:off x="11048166" y="1637805"/>
            <a:ext cx="1040400" cy="502200"/>
            <a:chOff x="11048166" y="1637805"/>
            <a:chExt cx="1040400" cy="5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99980B4-F502-5A35-D81E-F74D8B85A37D}"/>
                    </a:ext>
                  </a:extLst>
                </p14:cNvPr>
                <p14:cNvContentPartPr/>
                <p14:nvPr/>
              </p14:nvContentPartPr>
              <p14:xfrm>
                <a:off x="11048166" y="1787205"/>
                <a:ext cx="184320" cy="15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99980B4-F502-5A35-D81E-F74D8B85A3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39526" y="1778565"/>
                  <a:ext cx="201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BA8BB2-E342-C2D4-49B1-0722E8C2F3AF}"/>
                    </a:ext>
                  </a:extLst>
                </p14:cNvPr>
                <p14:cNvContentPartPr/>
                <p14:nvPr/>
              </p14:nvContentPartPr>
              <p14:xfrm>
                <a:off x="11097126" y="1777125"/>
                <a:ext cx="137880" cy="121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BA8BB2-E342-C2D4-49B1-0722E8C2F3A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88126" y="1768485"/>
                  <a:ext cx="155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F96544-3179-19F7-9464-0371F429B9E6}"/>
                    </a:ext>
                  </a:extLst>
                </p14:cNvPr>
                <p14:cNvContentPartPr/>
                <p14:nvPr/>
              </p14:nvContentPartPr>
              <p14:xfrm>
                <a:off x="11187846" y="1737525"/>
                <a:ext cx="137160" cy="82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F96544-3179-19F7-9464-0371F429B9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78846" y="1728885"/>
                  <a:ext cx="154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FE82C3-4645-8766-B9F0-F349DA2C02F4}"/>
                    </a:ext>
                  </a:extLst>
                </p14:cNvPr>
                <p14:cNvContentPartPr/>
                <p14:nvPr/>
              </p14:nvContentPartPr>
              <p14:xfrm>
                <a:off x="11409606" y="1637805"/>
                <a:ext cx="30240" cy="41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FE82C3-4645-8766-B9F0-F349DA2C02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400606" y="1629165"/>
                  <a:ext cx="478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6949BA-D652-EC6A-8B34-BCEF376D8A0B}"/>
                    </a:ext>
                  </a:extLst>
                </p14:cNvPr>
                <p14:cNvContentPartPr/>
                <p14:nvPr/>
              </p14:nvContentPartPr>
              <p14:xfrm>
                <a:off x="11500686" y="1648965"/>
                <a:ext cx="21240" cy="397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6949BA-D652-EC6A-8B34-BCEF376D8A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492046" y="1639965"/>
                  <a:ext cx="388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F28DB-5E5C-5125-1907-CCB1BD8AE871}"/>
                    </a:ext>
                  </a:extLst>
                </p14:cNvPr>
                <p14:cNvContentPartPr/>
                <p14:nvPr/>
              </p14:nvContentPartPr>
              <p14:xfrm>
                <a:off x="11647206" y="1752645"/>
                <a:ext cx="115200" cy="24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F28DB-5E5C-5125-1907-CCB1BD8AE87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638566" y="1743645"/>
                  <a:ext cx="132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5AD034-EDE5-B429-2B9D-F0C2AD074AF9}"/>
                    </a:ext>
                  </a:extLst>
                </p14:cNvPr>
                <p14:cNvContentPartPr/>
                <p14:nvPr/>
              </p14:nvContentPartPr>
              <p14:xfrm>
                <a:off x="11632446" y="1853085"/>
                <a:ext cx="219600" cy="2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5AD034-EDE5-B429-2B9D-F0C2AD074A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623446" y="1844445"/>
                  <a:ext cx="23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F67E1F-5A19-1C4F-492F-77E24E821853}"/>
                    </a:ext>
                  </a:extLst>
                </p14:cNvPr>
                <p14:cNvContentPartPr/>
                <p14:nvPr/>
              </p14:nvContentPartPr>
              <p14:xfrm>
                <a:off x="11617686" y="1764885"/>
                <a:ext cx="180000" cy="1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F67E1F-5A19-1C4F-492F-77E24E8218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609046" y="1756245"/>
                  <a:ext cx="197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2FCB36D-E57B-2A65-514A-407006A47F9D}"/>
                    </a:ext>
                  </a:extLst>
                </p14:cNvPr>
                <p14:cNvContentPartPr/>
                <p14:nvPr/>
              </p14:nvContentPartPr>
              <p14:xfrm>
                <a:off x="11838726" y="1707645"/>
                <a:ext cx="111960" cy="36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2FCB36D-E57B-2A65-514A-407006A47F9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29726" y="1698645"/>
                  <a:ext cx="12960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07ABE63-1C20-91D3-6B39-2B8215FF51B8}"/>
                    </a:ext>
                  </a:extLst>
                </p14:cNvPr>
                <p14:cNvContentPartPr/>
                <p14:nvPr/>
              </p14:nvContentPartPr>
              <p14:xfrm>
                <a:off x="11932686" y="1827885"/>
                <a:ext cx="73080" cy="193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07ABE63-1C20-91D3-6B39-2B8215FF51B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924046" y="1819245"/>
                  <a:ext cx="90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A2C2DB-0BAF-1AA1-C991-5345B0398F70}"/>
                    </a:ext>
                  </a:extLst>
                </p14:cNvPr>
                <p14:cNvContentPartPr/>
                <p14:nvPr/>
              </p14:nvContentPartPr>
              <p14:xfrm>
                <a:off x="11885526" y="1917165"/>
                <a:ext cx="165600" cy="16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A2C2DB-0BAF-1AA1-C991-5345B0398F7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876526" y="1908525"/>
                  <a:ext cx="183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4C8A5A-10AE-2822-D296-8423541E470D}"/>
                    </a:ext>
                  </a:extLst>
                </p14:cNvPr>
                <p14:cNvContentPartPr/>
                <p14:nvPr/>
              </p14:nvContentPartPr>
              <p14:xfrm>
                <a:off x="11963646" y="1764165"/>
                <a:ext cx="124920" cy="375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4C8A5A-10AE-2822-D296-8423541E470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954646" y="1755165"/>
                  <a:ext cx="14256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9BA5B79-A4D5-1334-A41C-AADCC8D7CD76}"/>
              </a:ext>
            </a:extLst>
          </p:cNvPr>
          <p:cNvGrpSpPr/>
          <p:nvPr/>
        </p:nvGrpSpPr>
        <p:grpSpPr>
          <a:xfrm>
            <a:off x="9730206" y="1084485"/>
            <a:ext cx="613080" cy="913680"/>
            <a:chOff x="9730206" y="1084485"/>
            <a:chExt cx="613080" cy="91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22C311-135D-EA74-634D-E5191C647F61}"/>
                    </a:ext>
                  </a:extLst>
                </p14:cNvPr>
                <p14:cNvContentPartPr/>
                <p14:nvPr/>
              </p14:nvContentPartPr>
              <p14:xfrm>
                <a:off x="9816966" y="1762725"/>
                <a:ext cx="106920" cy="111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22C311-135D-EA74-634D-E5191C647F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08326" y="1753725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4D8836-48F9-760B-B6FD-79209DCD3704}"/>
                    </a:ext>
                  </a:extLst>
                </p14:cNvPr>
                <p14:cNvContentPartPr/>
                <p14:nvPr/>
              </p14:nvContentPartPr>
              <p14:xfrm>
                <a:off x="9730206" y="1697565"/>
                <a:ext cx="295560" cy="30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4D8836-48F9-760B-B6FD-79209DCD370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721566" y="1688565"/>
                  <a:ext cx="313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6DC961-4533-EF51-FF3F-489D7F9D73B8}"/>
                    </a:ext>
                  </a:extLst>
                </p14:cNvPr>
                <p14:cNvContentPartPr/>
                <p14:nvPr/>
              </p14:nvContentPartPr>
              <p14:xfrm>
                <a:off x="9789606" y="1130565"/>
                <a:ext cx="146880" cy="638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6DC961-4533-EF51-FF3F-489D7F9D73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80966" y="1121925"/>
                  <a:ext cx="16452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C11C608-5866-A462-8532-D8497D0293D7}"/>
                    </a:ext>
                  </a:extLst>
                </p14:cNvPr>
                <p14:cNvContentPartPr/>
                <p14:nvPr/>
              </p14:nvContentPartPr>
              <p14:xfrm>
                <a:off x="10055646" y="1084485"/>
                <a:ext cx="287640" cy="245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C11C608-5866-A462-8532-D8497D0293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47006" y="1075485"/>
                  <a:ext cx="305280" cy="26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825479D-5710-2E83-E820-8A4E18D99E6C}"/>
                  </a:ext>
                </a:extLst>
              </p14:cNvPr>
              <p14:cNvContentPartPr/>
              <p14:nvPr/>
            </p14:nvContentPartPr>
            <p14:xfrm>
              <a:off x="1541286" y="2156565"/>
              <a:ext cx="192240" cy="353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825479D-5710-2E83-E820-8A4E18D99E6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532646" y="2147925"/>
                <a:ext cx="209880" cy="37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E1D448A-0A9B-03B7-9255-BAB4838833FF}"/>
              </a:ext>
            </a:extLst>
          </p:cNvPr>
          <p:cNvGrpSpPr/>
          <p:nvPr/>
        </p:nvGrpSpPr>
        <p:grpSpPr>
          <a:xfrm>
            <a:off x="1942326" y="1951005"/>
            <a:ext cx="2348640" cy="450720"/>
            <a:chOff x="1942326" y="1951005"/>
            <a:chExt cx="234864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59729E-6D04-6616-3762-9B317C6D9432}"/>
                    </a:ext>
                  </a:extLst>
                </p14:cNvPr>
                <p14:cNvContentPartPr/>
                <p14:nvPr/>
              </p14:nvContentPartPr>
              <p14:xfrm>
                <a:off x="1942326" y="1951005"/>
                <a:ext cx="702360" cy="450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59729E-6D04-6616-3762-9B317C6D94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33326" y="1942365"/>
                  <a:ext cx="72000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5798C2B-B674-03B0-973C-4D80C169189A}"/>
                    </a:ext>
                  </a:extLst>
                </p14:cNvPr>
                <p14:cNvContentPartPr/>
                <p14:nvPr/>
              </p14:nvContentPartPr>
              <p14:xfrm>
                <a:off x="2544966" y="2107245"/>
                <a:ext cx="142560" cy="7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5798C2B-B674-03B0-973C-4D80C16918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35966" y="2098245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71C244-55B4-F918-6129-AE5B269B38A6}"/>
                    </a:ext>
                  </a:extLst>
                </p14:cNvPr>
                <p14:cNvContentPartPr/>
                <p14:nvPr/>
              </p14:nvContentPartPr>
              <p14:xfrm>
                <a:off x="2317446" y="2017965"/>
                <a:ext cx="41760" cy="32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71C244-55B4-F918-6129-AE5B269B38A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308806" y="2009325"/>
                  <a:ext cx="59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9D657ED-3712-2353-9B14-CCE4EFEBE0E4}"/>
                    </a:ext>
                  </a:extLst>
                </p14:cNvPr>
                <p14:cNvContentPartPr/>
                <p14:nvPr/>
              </p14:nvContentPartPr>
              <p14:xfrm>
                <a:off x="2904606" y="2168805"/>
                <a:ext cx="415080" cy="128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9D657ED-3712-2353-9B14-CCE4EFEBE0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5606" y="2160165"/>
                  <a:ext cx="432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4AC3E5-D011-248F-EDF4-37029EF7FD22}"/>
                    </a:ext>
                  </a:extLst>
                </p14:cNvPr>
                <p14:cNvContentPartPr/>
                <p14:nvPr/>
              </p14:nvContentPartPr>
              <p14:xfrm>
                <a:off x="3055446" y="2020845"/>
                <a:ext cx="26640" cy="33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4AC3E5-D011-248F-EDF4-37029EF7FD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46446" y="2012205"/>
                  <a:ext cx="4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F1677D-0CBC-5DC7-D13D-586FF7BDDD35}"/>
                    </a:ext>
                  </a:extLst>
                </p14:cNvPr>
                <p14:cNvContentPartPr/>
                <p14:nvPr/>
              </p14:nvContentPartPr>
              <p14:xfrm>
                <a:off x="3610566" y="2094285"/>
                <a:ext cx="153000" cy="23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F1677D-0CBC-5DC7-D13D-586FF7BDDD3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01566" y="2085285"/>
                  <a:ext cx="170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C9FD80B-8A3B-29B9-9319-F0344EDF184F}"/>
                    </a:ext>
                  </a:extLst>
                </p14:cNvPr>
                <p14:cNvContentPartPr/>
                <p14:nvPr/>
              </p14:nvContentPartPr>
              <p14:xfrm>
                <a:off x="3635766" y="2204085"/>
                <a:ext cx="127440" cy="34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C9FD80B-8A3B-29B9-9319-F0344EDF18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27126" y="2195085"/>
                  <a:ext cx="14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8EFFE53-11D5-2DBF-6051-8A72BD422D14}"/>
                    </a:ext>
                  </a:extLst>
                </p14:cNvPr>
                <p14:cNvContentPartPr/>
                <p14:nvPr/>
              </p14:nvContentPartPr>
              <p14:xfrm>
                <a:off x="3599406" y="2080965"/>
                <a:ext cx="194760" cy="75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8EFFE53-11D5-2DBF-6051-8A72BD422D1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90766" y="2072325"/>
                  <a:ext cx="212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E9F2AD7-9480-0EF0-E478-CAB84F52E75A}"/>
                    </a:ext>
                  </a:extLst>
                </p14:cNvPr>
                <p14:cNvContentPartPr/>
                <p14:nvPr/>
              </p14:nvContentPartPr>
              <p14:xfrm>
                <a:off x="3599406" y="1965405"/>
                <a:ext cx="215280" cy="3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E9F2AD7-9480-0EF0-E478-CAB84F52E7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90766" y="1956405"/>
                  <a:ext cx="232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DC9461F-FD2D-5422-2EE9-C1B9CD6BE937}"/>
                    </a:ext>
                  </a:extLst>
                </p14:cNvPr>
                <p14:cNvContentPartPr/>
                <p14:nvPr/>
              </p14:nvContentPartPr>
              <p14:xfrm>
                <a:off x="3873006" y="2158005"/>
                <a:ext cx="123840" cy="13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DC9461F-FD2D-5422-2EE9-C1B9CD6BE9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64366" y="2149365"/>
                  <a:ext cx="141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E37944-FCEF-040C-7994-B405484D0A73}"/>
                    </a:ext>
                  </a:extLst>
                </p14:cNvPr>
                <p14:cNvContentPartPr/>
                <p14:nvPr/>
              </p14:nvContentPartPr>
              <p14:xfrm>
                <a:off x="3831966" y="2134965"/>
                <a:ext cx="186480" cy="199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E37944-FCEF-040C-7994-B405484D0A7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22966" y="2125965"/>
                  <a:ext cx="204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4CF4E8-F469-5847-D5C8-584C7F49BA41}"/>
                    </a:ext>
                  </a:extLst>
                </p14:cNvPr>
                <p14:cNvContentPartPr/>
                <p14:nvPr/>
              </p14:nvContentPartPr>
              <p14:xfrm>
                <a:off x="4087926" y="2109765"/>
                <a:ext cx="149040" cy="240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4CF4E8-F469-5847-D5C8-584C7F49BA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79286" y="2101125"/>
                  <a:ext cx="166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26F6C6-4F5E-8BCD-A426-67892B7B9CC5}"/>
                    </a:ext>
                  </a:extLst>
                </p14:cNvPr>
                <p14:cNvContentPartPr/>
                <p14:nvPr/>
              </p14:nvContentPartPr>
              <p14:xfrm>
                <a:off x="4068126" y="2035605"/>
                <a:ext cx="22284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26F6C6-4F5E-8BCD-A426-67892B7B9CC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59486" y="2026605"/>
                  <a:ext cx="240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BEB74AD-924A-13CE-B94A-71E796263A14}"/>
              </a:ext>
            </a:extLst>
          </p:cNvPr>
          <p:cNvGrpSpPr/>
          <p:nvPr/>
        </p:nvGrpSpPr>
        <p:grpSpPr>
          <a:xfrm>
            <a:off x="4612086" y="1944525"/>
            <a:ext cx="1658160" cy="378720"/>
            <a:chOff x="4612086" y="1944525"/>
            <a:chExt cx="165816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EA2C262-841C-5AA9-9AB5-38B7952F1B18}"/>
                    </a:ext>
                  </a:extLst>
                </p14:cNvPr>
                <p14:cNvContentPartPr/>
                <p14:nvPr/>
              </p14:nvContentPartPr>
              <p14:xfrm>
                <a:off x="4612086" y="1944525"/>
                <a:ext cx="1167120" cy="37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EA2C262-841C-5AA9-9AB5-38B7952F1B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03086" y="1935885"/>
                  <a:ext cx="118476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AF8ADD4-1FB2-7991-D4B4-2105907BBC9B}"/>
                    </a:ext>
                  </a:extLst>
                </p14:cNvPr>
                <p14:cNvContentPartPr/>
                <p14:nvPr/>
              </p14:nvContentPartPr>
              <p14:xfrm>
                <a:off x="5540886" y="2124165"/>
                <a:ext cx="37440" cy="13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AF8ADD4-1FB2-7991-D4B4-2105907BBC9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32246" y="2115165"/>
                  <a:ext cx="5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E2F377-FD65-B8E2-7003-E26BA79243A7}"/>
                    </a:ext>
                  </a:extLst>
                </p14:cNvPr>
                <p14:cNvContentPartPr/>
                <p14:nvPr/>
              </p14:nvContentPartPr>
              <p14:xfrm>
                <a:off x="5301486" y="2052885"/>
                <a:ext cx="245520" cy="59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E2F377-FD65-B8E2-7003-E26BA79243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92846" y="2044245"/>
                  <a:ext cx="263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56A12E-5770-B46A-F7D5-FE7C0D185999}"/>
                    </a:ext>
                  </a:extLst>
                </p14:cNvPr>
                <p14:cNvContentPartPr/>
                <p14:nvPr/>
              </p14:nvContentPartPr>
              <p14:xfrm>
                <a:off x="4974246" y="2058645"/>
                <a:ext cx="30240" cy="59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56A12E-5770-B46A-F7D5-FE7C0D18599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65606" y="2050005"/>
                  <a:ext cx="47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FACFF22-28FD-A7D9-CA12-60E27221FB73}"/>
                    </a:ext>
                  </a:extLst>
                </p14:cNvPr>
                <p14:cNvContentPartPr/>
                <p14:nvPr/>
              </p14:nvContentPartPr>
              <p14:xfrm>
                <a:off x="5966766" y="2140005"/>
                <a:ext cx="303480" cy="17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FACFF22-28FD-A7D9-CA12-60E27221F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58126" y="2131365"/>
                  <a:ext cx="3211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CE55E5-0F6F-1B7C-FEB7-35415C3D3BD7}"/>
                    </a:ext>
                  </a:extLst>
                </p14:cNvPr>
                <p14:cNvContentPartPr/>
                <p14:nvPr/>
              </p14:nvContentPartPr>
              <p14:xfrm>
                <a:off x="6106086" y="1994925"/>
                <a:ext cx="45360" cy="6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CE55E5-0F6F-1B7C-FEB7-35415C3D3B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97446" y="1985925"/>
                  <a:ext cx="63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E9567D-3CFC-C95C-4657-4159388EC137}"/>
              </a:ext>
            </a:extLst>
          </p:cNvPr>
          <p:cNvGrpSpPr/>
          <p:nvPr/>
        </p:nvGrpSpPr>
        <p:grpSpPr>
          <a:xfrm>
            <a:off x="1362006" y="2716725"/>
            <a:ext cx="560880" cy="408600"/>
            <a:chOff x="1362006" y="2716725"/>
            <a:chExt cx="56088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550B6C8-E2F0-D75F-7E11-752F4615A446}"/>
                    </a:ext>
                  </a:extLst>
                </p14:cNvPr>
                <p14:cNvContentPartPr/>
                <p14:nvPr/>
              </p14:nvContentPartPr>
              <p14:xfrm>
                <a:off x="1362006" y="2716725"/>
                <a:ext cx="560880" cy="408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550B6C8-E2F0-D75F-7E11-752F4615A4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353366" y="2707725"/>
                  <a:ext cx="5785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CD2A182-0600-8B05-DB48-7A5DC8F188C0}"/>
                    </a:ext>
                  </a:extLst>
                </p14:cNvPr>
                <p14:cNvContentPartPr/>
                <p14:nvPr/>
              </p14:nvContentPartPr>
              <p14:xfrm>
                <a:off x="1384686" y="2863245"/>
                <a:ext cx="376920" cy="10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CD2A182-0600-8B05-DB48-7A5DC8F188C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75686" y="2854605"/>
                  <a:ext cx="3945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0E7DC03-9563-C9F7-BB8D-45670C786480}"/>
              </a:ext>
            </a:extLst>
          </p:cNvPr>
          <p:cNvGrpSpPr/>
          <p:nvPr/>
        </p:nvGrpSpPr>
        <p:grpSpPr>
          <a:xfrm>
            <a:off x="2151846" y="2644725"/>
            <a:ext cx="2760840" cy="695160"/>
            <a:chOff x="2151846" y="2644725"/>
            <a:chExt cx="276084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E1BDF4B-AE9D-67B9-8583-88FA6B694303}"/>
                    </a:ext>
                  </a:extLst>
                </p14:cNvPr>
                <p14:cNvContentPartPr/>
                <p14:nvPr/>
              </p14:nvContentPartPr>
              <p14:xfrm>
                <a:off x="2151846" y="2757405"/>
                <a:ext cx="739440" cy="27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E1BDF4B-AE9D-67B9-8583-88FA6B6943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43206" y="2748765"/>
                  <a:ext cx="757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9353891-4EDA-3AE3-D983-CCB20D40FF55}"/>
                    </a:ext>
                  </a:extLst>
                </p14:cNvPr>
                <p14:cNvContentPartPr/>
                <p14:nvPr/>
              </p14:nvContentPartPr>
              <p14:xfrm>
                <a:off x="3162726" y="2772165"/>
                <a:ext cx="353520" cy="19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9353891-4EDA-3AE3-D983-CCB20D40FF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4086" y="2763165"/>
                  <a:ext cx="371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78B5FC-F3D6-9CE3-A0A7-FEC307D19387}"/>
                    </a:ext>
                  </a:extLst>
                </p14:cNvPr>
                <p14:cNvContentPartPr/>
                <p14:nvPr/>
              </p14:nvContentPartPr>
              <p14:xfrm>
                <a:off x="3417246" y="3039645"/>
                <a:ext cx="100800" cy="150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78B5FC-F3D6-9CE3-A0A7-FEC307D193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08606" y="3030645"/>
                  <a:ext cx="118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4A21541-AF1C-DDBD-8C35-A3F74010DBCB}"/>
                    </a:ext>
                  </a:extLst>
                </p14:cNvPr>
                <p14:cNvContentPartPr/>
                <p14:nvPr/>
              </p14:nvContentPartPr>
              <p14:xfrm>
                <a:off x="3415086" y="3110565"/>
                <a:ext cx="114120" cy="3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4A21541-AF1C-DDBD-8C35-A3F74010DB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06446" y="3101565"/>
                  <a:ext cx="131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8CE330-F6C0-AEAB-C126-56085385F3EE}"/>
                    </a:ext>
                  </a:extLst>
                </p14:cNvPr>
                <p14:cNvContentPartPr/>
                <p14:nvPr/>
              </p14:nvContentPartPr>
              <p14:xfrm>
                <a:off x="3429126" y="3030285"/>
                <a:ext cx="154800" cy="34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8CE330-F6C0-AEAB-C126-56085385F3E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20126" y="3021285"/>
                  <a:ext cx="17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2A28013-5D6C-AB65-D1D1-04CA19B84ADA}"/>
                    </a:ext>
                  </a:extLst>
                </p14:cNvPr>
                <p14:cNvContentPartPr/>
                <p14:nvPr/>
              </p14:nvContentPartPr>
              <p14:xfrm>
                <a:off x="3734406" y="2869725"/>
                <a:ext cx="162360" cy="11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2A28013-5D6C-AB65-D1D1-04CA19B84AD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25766" y="2860725"/>
                  <a:ext cx="180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12EA53-A868-7F8C-37D2-F135D11D4477}"/>
                    </a:ext>
                  </a:extLst>
                </p14:cNvPr>
                <p14:cNvContentPartPr/>
                <p14:nvPr/>
              </p14:nvContentPartPr>
              <p14:xfrm>
                <a:off x="3735126" y="2947845"/>
                <a:ext cx="146880" cy="1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12EA53-A868-7F8C-37D2-F135D11D44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26486" y="2939205"/>
                  <a:ext cx="164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A519A9F-CACD-29C0-4DDC-52D5FCD40330}"/>
                    </a:ext>
                  </a:extLst>
                </p14:cNvPr>
                <p14:cNvContentPartPr/>
                <p14:nvPr/>
              </p14:nvContentPartPr>
              <p14:xfrm>
                <a:off x="4022406" y="2924805"/>
                <a:ext cx="159840" cy="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A519A9F-CACD-29C0-4DDC-52D5FCD4033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13766" y="2916165"/>
                  <a:ext cx="177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D7494F-A9B9-157C-21B3-1CFC8E9C9651}"/>
                    </a:ext>
                  </a:extLst>
                </p14:cNvPr>
                <p14:cNvContentPartPr/>
                <p14:nvPr/>
              </p14:nvContentPartPr>
              <p14:xfrm>
                <a:off x="4389606" y="2644725"/>
                <a:ext cx="111240" cy="217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D7494F-A9B9-157C-21B3-1CFC8E9C96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80606" y="2636085"/>
                  <a:ext cx="128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A5D2BDE-696C-7CCB-0385-732957EED052}"/>
                    </a:ext>
                  </a:extLst>
                </p14:cNvPr>
                <p14:cNvContentPartPr/>
                <p14:nvPr/>
              </p14:nvContentPartPr>
              <p14:xfrm>
                <a:off x="4366206" y="2753085"/>
                <a:ext cx="14976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A5D2BDE-696C-7CCB-0385-732957EED05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57566" y="2744445"/>
                  <a:ext cx="167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842FAD-E062-23F1-B94B-27B0FBC11FBC}"/>
                    </a:ext>
                  </a:extLst>
                </p14:cNvPr>
                <p14:cNvContentPartPr/>
                <p14:nvPr/>
              </p14:nvContentPartPr>
              <p14:xfrm>
                <a:off x="4370166" y="2658045"/>
                <a:ext cx="178920" cy="1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842FAD-E062-23F1-B94B-27B0FBC11F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61166" y="2649045"/>
                  <a:ext cx="196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24D2D9C-9B6D-D22B-7B5E-16235205E90C}"/>
                    </a:ext>
                  </a:extLst>
                </p14:cNvPr>
                <p14:cNvContentPartPr/>
                <p14:nvPr/>
              </p14:nvContentPartPr>
              <p14:xfrm>
                <a:off x="4495446" y="2854605"/>
                <a:ext cx="130320" cy="72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24D2D9C-9B6D-D22B-7B5E-16235205E90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86806" y="2845605"/>
                  <a:ext cx="147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8FD5D09-558F-AA46-7815-0D6D3517BB61}"/>
                    </a:ext>
                  </a:extLst>
                </p14:cNvPr>
                <p14:cNvContentPartPr/>
                <p14:nvPr/>
              </p14:nvContentPartPr>
              <p14:xfrm>
                <a:off x="4544046" y="2829045"/>
                <a:ext cx="148320" cy="81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8FD5D09-558F-AA46-7815-0D6D3517BB6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535406" y="2820405"/>
                  <a:ext cx="165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4D518C-C161-D7C5-42CC-ECA7C6945914}"/>
                    </a:ext>
                  </a:extLst>
                </p14:cNvPr>
                <p14:cNvContentPartPr/>
                <p14:nvPr/>
              </p14:nvContentPartPr>
              <p14:xfrm>
                <a:off x="4256046" y="2997885"/>
                <a:ext cx="421560" cy="35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4D518C-C161-D7C5-42CC-ECA7C694591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47406" y="2989245"/>
                  <a:ext cx="439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16CB42-330D-51E0-B014-B70BFED5DC64}"/>
                    </a:ext>
                  </a:extLst>
                </p14:cNvPr>
                <p14:cNvContentPartPr/>
                <p14:nvPr/>
              </p14:nvContentPartPr>
              <p14:xfrm>
                <a:off x="4369086" y="3106605"/>
                <a:ext cx="158400" cy="233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16CB42-330D-51E0-B014-B70BFED5DC6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60446" y="3097605"/>
                  <a:ext cx="176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9E12D30-9BE3-3B24-FADC-61F341C26AEE}"/>
                    </a:ext>
                  </a:extLst>
                </p14:cNvPr>
                <p14:cNvContentPartPr/>
                <p14:nvPr/>
              </p14:nvContentPartPr>
              <p14:xfrm>
                <a:off x="4843206" y="3030285"/>
                <a:ext cx="69480" cy="143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9E12D30-9BE3-3B24-FADC-61F341C26A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34206" y="3021285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4785EAF-02BB-39B9-B189-F679D054C6DC}"/>
              </a:ext>
            </a:extLst>
          </p:cNvPr>
          <p:cNvGrpSpPr/>
          <p:nvPr/>
        </p:nvGrpSpPr>
        <p:grpSpPr>
          <a:xfrm>
            <a:off x="5196006" y="2663805"/>
            <a:ext cx="783000" cy="388800"/>
            <a:chOff x="5196006" y="2663805"/>
            <a:chExt cx="78300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154B43-FB11-2C28-2EF4-C203D6652B2F}"/>
                    </a:ext>
                  </a:extLst>
                </p14:cNvPr>
                <p14:cNvContentPartPr/>
                <p14:nvPr/>
              </p14:nvContentPartPr>
              <p14:xfrm>
                <a:off x="5196006" y="2841645"/>
                <a:ext cx="292680" cy="160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154B43-FB11-2C28-2EF4-C203D6652B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87366" y="2833005"/>
                  <a:ext cx="310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F1BC302-DFCA-6308-E8D9-960B7D0104D7}"/>
                    </a:ext>
                  </a:extLst>
                </p14:cNvPr>
                <p14:cNvContentPartPr/>
                <p14:nvPr/>
              </p14:nvContentPartPr>
              <p14:xfrm>
                <a:off x="5641686" y="2663805"/>
                <a:ext cx="337320" cy="388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F1BC302-DFCA-6308-E8D9-960B7D0104D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32686" y="2654805"/>
                  <a:ext cx="35496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36815AF-BEBC-3762-61CA-D8024124A91D}"/>
              </a:ext>
            </a:extLst>
          </p:cNvPr>
          <p:cNvGrpSpPr/>
          <p:nvPr/>
        </p:nvGrpSpPr>
        <p:grpSpPr>
          <a:xfrm>
            <a:off x="6169806" y="2626725"/>
            <a:ext cx="1599840" cy="392760"/>
            <a:chOff x="6169806" y="2626725"/>
            <a:chExt cx="15998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E61894-E555-C2F7-2E6E-1A949834E51A}"/>
                    </a:ext>
                  </a:extLst>
                </p14:cNvPr>
                <p14:cNvContentPartPr/>
                <p14:nvPr/>
              </p14:nvContentPartPr>
              <p14:xfrm>
                <a:off x="6169806" y="2626725"/>
                <a:ext cx="1105560" cy="392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E61894-E555-C2F7-2E6E-1A949834E5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60806" y="2618085"/>
                  <a:ext cx="11232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485E6D-3BCF-9C38-20ED-7DC1DE1E1EDE}"/>
                    </a:ext>
                  </a:extLst>
                </p14:cNvPr>
                <p14:cNvContentPartPr/>
                <p14:nvPr/>
              </p14:nvContentPartPr>
              <p14:xfrm>
                <a:off x="7108686" y="2772525"/>
                <a:ext cx="187920" cy="68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485E6D-3BCF-9C38-20ED-7DC1DE1E1E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0046" y="2763885"/>
                  <a:ext cx="2055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C20E5A5-A760-4355-95ED-1C4B615434EC}"/>
                    </a:ext>
                  </a:extLst>
                </p14:cNvPr>
                <p14:cNvContentPartPr/>
                <p14:nvPr/>
              </p14:nvContentPartPr>
              <p14:xfrm>
                <a:off x="6648246" y="2707365"/>
                <a:ext cx="376200" cy="48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C20E5A5-A760-4355-95ED-1C4B615434E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39246" y="2698365"/>
                  <a:ext cx="393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796BD26-DE91-FD84-E349-F2BDFD5FB97D}"/>
                    </a:ext>
                  </a:extLst>
                </p14:cNvPr>
                <p14:cNvContentPartPr/>
                <p14:nvPr/>
              </p14:nvContentPartPr>
              <p14:xfrm>
                <a:off x="7592886" y="2687565"/>
                <a:ext cx="144720" cy="240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796BD26-DE91-FD84-E349-F2BDFD5FB97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83886" y="2678925"/>
                  <a:ext cx="162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8F2525F-2B98-C70D-B3DE-2E894F661C7D}"/>
                    </a:ext>
                  </a:extLst>
                </p14:cNvPr>
                <p14:cNvContentPartPr/>
                <p14:nvPr/>
              </p14:nvContentPartPr>
              <p14:xfrm>
                <a:off x="7636806" y="2753445"/>
                <a:ext cx="132840" cy="63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8F2525F-2B98-C70D-B3DE-2E894F661C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28166" y="2744445"/>
                  <a:ext cx="150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F0E73BB-01EB-2C67-87DF-0AC01777A56F}"/>
                    </a:ext>
                  </a:extLst>
                </p14:cNvPr>
                <p14:cNvContentPartPr/>
                <p14:nvPr/>
              </p14:nvContentPartPr>
              <p14:xfrm>
                <a:off x="7562286" y="2683605"/>
                <a:ext cx="164880" cy="35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F0E73BB-01EB-2C67-87DF-0AC01777A5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53286" y="2674605"/>
                  <a:ext cx="18252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0F5334B-650B-F8C6-A04E-CCADD00767EE}"/>
                  </a:ext>
                </a:extLst>
              </p14:cNvPr>
              <p14:cNvContentPartPr/>
              <p14:nvPr/>
            </p14:nvContentPartPr>
            <p14:xfrm>
              <a:off x="7705206" y="2951805"/>
              <a:ext cx="124200" cy="108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0F5334B-650B-F8C6-A04E-CCADD00767E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696566" y="2942805"/>
                <a:ext cx="1418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0CBDEAA-0014-1F11-3BEA-DF841E4CF173}"/>
              </a:ext>
            </a:extLst>
          </p:cNvPr>
          <p:cNvGrpSpPr/>
          <p:nvPr/>
        </p:nvGrpSpPr>
        <p:grpSpPr>
          <a:xfrm>
            <a:off x="1318086" y="3436365"/>
            <a:ext cx="3729240" cy="464040"/>
            <a:chOff x="1318086" y="3436365"/>
            <a:chExt cx="37292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A11934-720B-EB8E-2C0B-57E26D17167D}"/>
                    </a:ext>
                  </a:extLst>
                </p14:cNvPr>
                <p14:cNvContentPartPr/>
                <p14:nvPr/>
              </p14:nvContentPartPr>
              <p14:xfrm>
                <a:off x="1318086" y="3461565"/>
                <a:ext cx="479160" cy="29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A11934-720B-EB8E-2C0B-57E26D1716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09086" y="3452565"/>
                  <a:ext cx="4968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050A82C-8797-954D-8A90-5EBDA6886908}"/>
                    </a:ext>
                  </a:extLst>
                </p14:cNvPr>
                <p14:cNvContentPartPr/>
                <p14:nvPr/>
              </p14:nvContentPartPr>
              <p14:xfrm>
                <a:off x="1533366" y="3543645"/>
                <a:ext cx="276120" cy="33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050A82C-8797-954D-8A90-5EBDA68869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524366" y="3535005"/>
                  <a:ext cx="293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F4EFD52-41A1-735E-013E-96AC6AB98C37}"/>
                    </a:ext>
                  </a:extLst>
                </p14:cNvPr>
                <p14:cNvContentPartPr/>
                <p14:nvPr/>
              </p14:nvContentPartPr>
              <p14:xfrm>
                <a:off x="1991646" y="3589365"/>
                <a:ext cx="666000" cy="18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F4EFD52-41A1-735E-013E-96AC6AB98C3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83006" y="3580725"/>
                  <a:ext cx="68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1DFB76-E6C0-6031-6E6E-8121CB30C320}"/>
                    </a:ext>
                  </a:extLst>
                </p14:cNvPr>
                <p14:cNvContentPartPr/>
                <p14:nvPr/>
              </p14:nvContentPartPr>
              <p14:xfrm>
                <a:off x="2933406" y="3576045"/>
                <a:ext cx="272160" cy="18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1DFB76-E6C0-6031-6E6E-8121CB30C32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24766" y="3567405"/>
                  <a:ext cx="2898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4464765-F2F2-685B-8864-D462E858E20B}"/>
                    </a:ext>
                  </a:extLst>
                </p14:cNvPr>
                <p14:cNvContentPartPr/>
                <p14:nvPr/>
              </p14:nvContentPartPr>
              <p14:xfrm>
                <a:off x="3159126" y="3780165"/>
                <a:ext cx="91440" cy="120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4464765-F2F2-685B-8864-D462E858E20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50486" y="3771525"/>
                  <a:ext cx="109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E17256-589B-4CAD-8816-C322CC6EDAD9}"/>
                    </a:ext>
                  </a:extLst>
                </p14:cNvPr>
                <p14:cNvContentPartPr/>
                <p14:nvPr/>
              </p14:nvContentPartPr>
              <p14:xfrm>
                <a:off x="3134646" y="3829485"/>
                <a:ext cx="14256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E17256-589B-4CAD-8816-C322CC6EDAD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25646" y="3820845"/>
                  <a:ext cx="160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3194059-BF6F-332D-36B3-CBC80F1961D4}"/>
                    </a:ext>
                  </a:extLst>
                </p14:cNvPr>
                <p14:cNvContentPartPr/>
                <p14:nvPr/>
              </p14:nvContentPartPr>
              <p14:xfrm>
                <a:off x="3172086" y="3767925"/>
                <a:ext cx="147240" cy="14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3194059-BF6F-332D-36B3-CBC80F1961D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63446" y="3759285"/>
                  <a:ext cx="164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64E82B9-4EAB-3DA5-C456-4D9076BBEAE5}"/>
                    </a:ext>
                  </a:extLst>
                </p14:cNvPr>
                <p14:cNvContentPartPr/>
                <p14:nvPr/>
              </p14:nvContentPartPr>
              <p14:xfrm>
                <a:off x="3456486" y="3659205"/>
                <a:ext cx="168840" cy="2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64E82B9-4EAB-3DA5-C456-4D9076BBEA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47846" y="3650565"/>
                  <a:ext cx="186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413A21E-5693-5E38-2F03-CDB98DE5ABB8}"/>
                    </a:ext>
                  </a:extLst>
                </p14:cNvPr>
                <p14:cNvContentPartPr/>
                <p14:nvPr/>
              </p14:nvContentPartPr>
              <p14:xfrm>
                <a:off x="3480606" y="3762885"/>
                <a:ext cx="135720" cy="12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413A21E-5693-5E38-2F03-CDB98DE5ABB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71606" y="3754245"/>
                  <a:ext cx="153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28D25BE-36DC-ED91-84E0-4111E6C80BFF}"/>
                    </a:ext>
                  </a:extLst>
                </p14:cNvPr>
                <p14:cNvContentPartPr/>
                <p14:nvPr/>
              </p14:nvContentPartPr>
              <p14:xfrm>
                <a:off x="3758526" y="3571725"/>
                <a:ext cx="320400" cy="199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28D25BE-36DC-ED91-84E0-4111E6C80B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49526" y="3563085"/>
                  <a:ext cx="338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C8DE71-4579-0701-F3FA-63ED6CCC86AA}"/>
                    </a:ext>
                  </a:extLst>
                </p14:cNvPr>
                <p14:cNvContentPartPr/>
                <p14:nvPr/>
              </p14:nvContentPartPr>
              <p14:xfrm>
                <a:off x="4031406" y="3729405"/>
                <a:ext cx="88920" cy="156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C8DE71-4579-0701-F3FA-63ED6CCC86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22406" y="3720765"/>
                  <a:ext cx="106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DB7CA0-BF5E-7784-5A1C-559516F996BD}"/>
                    </a:ext>
                  </a:extLst>
                </p14:cNvPr>
                <p14:cNvContentPartPr/>
                <p14:nvPr/>
              </p14:nvContentPartPr>
              <p14:xfrm>
                <a:off x="4013046" y="3828045"/>
                <a:ext cx="111960" cy="280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DB7CA0-BF5E-7784-5A1C-559516F996B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04406" y="3819405"/>
                  <a:ext cx="129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6430FC6-4055-427A-6060-CB340D29FDF3}"/>
                    </a:ext>
                  </a:extLst>
                </p14:cNvPr>
                <p14:cNvContentPartPr/>
                <p14:nvPr/>
              </p14:nvContentPartPr>
              <p14:xfrm>
                <a:off x="4031046" y="3744165"/>
                <a:ext cx="148320" cy="2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6430FC6-4055-427A-6060-CB340D29FD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22406" y="3735165"/>
                  <a:ext cx="165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C3C653-D0DA-3C38-573E-467C3C8C5046}"/>
                    </a:ext>
                  </a:extLst>
                </p14:cNvPr>
                <p14:cNvContentPartPr/>
                <p14:nvPr/>
              </p14:nvContentPartPr>
              <p14:xfrm>
                <a:off x="3739446" y="3436365"/>
                <a:ext cx="270720" cy="114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C3C653-D0DA-3C38-573E-467C3C8C50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730806" y="3427725"/>
                  <a:ext cx="288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B1B5F3F-CAD6-2BA6-99D3-855A80006C46}"/>
                    </a:ext>
                  </a:extLst>
                </p14:cNvPr>
                <p14:cNvContentPartPr/>
                <p14:nvPr/>
              </p14:nvContentPartPr>
              <p14:xfrm>
                <a:off x="5046966" y="3441405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B1B5F3F-CAD6-2BA6-99D3-855A80006C4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037966" y="34327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F0AB91D-E8FF-E101-8FFA-ADD4B754A39B}"/>
              </a:ext>
            </a:extLst>
          </p:cNvPr>
          <p:cNvGrpSpPr/>
          <p:nvPr/>
        </p:nvGrpSpPr>
        <p:grpSpPr>
          <a:xfrm>
            <a:off x="4619646" y="3398565"/>
            <a:ext cx="1513440" cy="375480"/>
            <a:chOff x="4619646" y="3398565"/>
            <a:chExt cx="151344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6B2A15-ACC9-226C-DEB3-132499A05A18}"/>
                    </a:ext>
                  </a:extLst>
                </p14:cNvPr>
                <p14:cNvContentPartPr/>
                <p14:nvPr/>
              </p14:nvContentPartPr>
              <p14:xfrm>
                <a:off x="4619646" y="3398565"/>
                <a:ext cx="1513440" cy="3754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6B2A15-ACC9-226C-DEB3-132499A05A1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10646" y="3389925"/>
                  <a:ext cx="1531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4372BDB-8FB2-ED9D-13AE-99B8271A3521}"/>
                    </a:ext>
                  </a:extLst>
                </p14:cNvPr>
                <p14:cNvContentPartPr/>
                <p14:nvPr/>
              </p14:nvContentPartPr>
              <p14:xfrm>
                <a:off x="5722326" y="3559845"/>
                <a:ext cx="155880" cy="15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4372BDB-8FB2-ED9D-13AE-99B8271A352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713326" y="3550845"/>
                  <a:ext cx="173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90C48BE-92AF-A371-05F1-620599CC46FF}"/>
                    </a:ext>
                  </a:extLst>
                </p14:cNvPr>
                <p14:cNvContentPartPr/>
                <p14:nvPr/>
              </p14:nvContentPartPr>
              <p14:xfrm>
                <a:off x="5268006" y="3464085"/>
                <a:ext cx="64080" cy="41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90C48BE-92AF-A371-05F1-620599CC46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59366" y="3455085"/>
                  <a:ext cx="8172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112DA2B-7635-C7FA-6882-9D246EF70D07}"/>
                  </a:ext>
                </a:extLst>
              </p14:cNvPr>
              <p14:cNvContentPartPr/>
              <p14:nvPr/>
            </p14:nvContentPartPr>
            <p14:xfrm>
              <a:off x="6276006" y="3322245"/>
              <a:ext cx="1126800" cy="47520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112DA2B-7635-C7FA-6882-9D246EF70D0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6267006" y="3313245"/>
                <a:ext cx="1144440" cy="49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E382DB5-56D7-77D5-0322-DA2C60D9765D}"/>
              </a:ext>
            </a:extLst>
          </p:cNvPr>
          <p:cNvGrpSpPr/>
          <p:nvPr/>
        </p:nvGrpSpPr>
        <p:grpSpPr>
          <a:xfrm>
            <a:off x="7744806" y="3317925"/>
            <a:ext cx="329040" cy="307440"/>
            <a:chOff x="7744806" y="3317925"/>
            <a:chExt cx="3290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088838F-2D34-41ED-58ED-C41A73AE04A7}"/>
                    </a:ext>
                  </a:extLst>
                </p14:cNvPr>
                <p14:cNvContentPartPr/>
                <p14:nvPr/>
              </p14:nvContentPartPr>
              <p14:xfrm>
                <a:off x="7744806" y="3317925"/>
                <a:ext cx="317520" cy="307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088838F-2D34-41ED-58ED-C41A73AE04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35806" y="3309285"/>
                  <a:ext cx="335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606522C-18C8-083E-7240-C6A1CE9537BA}"/>
                    </a:ext>
                  </a:extLst>
                </p14:cNvPr>
                <p14:cNvContentPartPr/>
                <p14:nvPr/>
              </p14:nvContentPartPr>
              <p14:xfrm>
                <a:off x="7823286" y="3396405"/>
                <a:ext cx="250560" cy="36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606522C-18C8-083E-7240-C6A1CE9537B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4646" y="3387765"/>
                  <a:ext cx="26820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E70B6CE-D4EE-2D44-EFE4-FA621D26653C}"/>
              </a:ext>
            </a:extLst>
          </p:cNvPr>
          <p:cNvGrpSpPr/>
          <p:nvPr/>
        </p:nvGrpSpPr>
        <p:grpSpPr>
          <a:xfrm>
            <a:off x="8385246" y="3436365"/>
            <a:ext cx="544320" cy="205200"/>
            <a:chOff x="8385246" y="3436365"/>
            <a:chExt cx="54432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DC4416D-3BF3-9FC1-3FB8-BCF1F26D6FD7}"/>
                    </a:ext>
                  </a:extLst>
                </p14:cNvPr>
                <p14:cNvContentPartPr/>
                <p14:nvPr/>
              </p14:nvContentPartPr>
              <p14:xfrm>
                <a:off x="8385246" y="3436365"/>
                <a:ext cx="312480" cy="179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DC4416D-3BF3-9FC1-3FB8-BCF1F26D6FD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76246" y="3427725"/>
                  <a:ext cx="330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9851DA4-AF33-8644-2DCD-F7C226D0CC6B}"/>
                    </a:ext>
                  </a:extLst>
                </p14:cNvPr>
                <p14:cNvContentPartPr/>
                <p14:nvPr/>
              </p14:nvContentPartPr>
              <p14:xfrm>
                <a:off x="8892126" y="3618525"/>
                <a:ext cx="37440" cy="23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9851DA4-AF33-8644-2DCD-F7C226D0CC6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83126" y="3609525"/>
                  <a:ext cx="5508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AC3A37E-9731-BF33-15FE-7DCA068B6365}"/>
              </a:ext>
            </a:extLst>
          </p:cNvPr>
          <p:cNvGrpSpPr/>
          <p:nvPr/>
        </p:nvGrpSpPr>
        <p:grpSpPr>
          <a:xfrm>
            <a:off x="9166446" y="3239805"/>
            <a:ext cx="760320" cy="519120"/>
            <a:chOff x="9166446" y="3239805"/>
            <a:chExt cx="76032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5654F87-D106-116F-FCC3-48940A012D06}"/>
                    </a:ext>
                  </a:extLst>
                </p14:cNvPr>
                <p14:cNvContentPartPr/>
                <p14:nvPr/>
              </p14:nvContentPartPr>
              <p14:xfrm>
                <a:off x="9166446" y="3239805"/>
                <a:ext cx="107640" cy="519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5654F87-D106-116F-FCC3-48940A012D0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57806" y="3230805"/>
                  <a:ext cx="1252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BCCB9A0-A113-DFEE-2A0F-6D9048D476F4}"/>
                    </a:ext>
                  </a:extLst>
                </p14:cNvPr>
                <p14:cNvContentPartPr/>
                <p14:nvPr/>
              </p14:nvContentPartPr>
              <p14:xfrm>
                <a:off x="9306486" y="3381645"/>
                <a:ext cx="620280" cy="250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BCCB9A0-A113-DFEE-2A0F-6D9048D476F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97846" y="3373005"/>
                  <a:ext cx="6379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2188ABE3-3D22-D6CB-98BC-E1CAC7AD9255}"/>
              </a:ext>
            </a:extLst>
          </p:cNvPr>
          <p:cNvGrpSpPr/>
          <p:nvPr/>
        </p:nvGrpSpPr>
        <p:grpSpPr>
          <a:xfrm>
            <a:off x="10117926" y="3284445"/>
            <a:ext cx="1146600" cy="555480"/>
            <a:chOff x="10117926" y="3284445"/>
            <a:chExt cx="11466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2FACBE9-E518-9F54-9DDA-D758CE4641F2}"/>
                    </a:ext>
                  </a:extLst>
                </p14:cNvPr>
                <p14:cNvContentPartPr/>
                <p14:nvPr/>
              </p14:nvContentPartPr>
              <p14:xfrm>
                <a:off x="10117926" y="3284445"/>
                <a:ext cx="1146600" cy="555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2FACBE9-E518-9F54-9DDA-D758CE4641F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09286" y="3275445"/>
                  <a:ext cx="11642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ADF9C7F-761E-E36E-2224-1C475D485820}"/>
                    </a:ext>
                  </a:extLst>
                </p14:cNvPr>
                <p14:cNvContentPartPr/>
                <p14:nvPr/>
              </p14:nvContentPartPr>
              <p14:xfrm>
                <a:off x="10972926" y="3435645"/>
                <a:ext cx="2520" cy="22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ADF9C7F-761E-E36E-2224-1C475D48582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63926" y="3427005"/>
                  <a:ext cx="20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DE7DD25-964B-FC82-E02E-B63F37BA2508}"/>
              </a:ext>
            </a:extLst>
          </p:cNvPr>
          <p:cNvGrpSpPr/>
          <p:nvPr/>
        </p:nvGrpSpPr>
        <p:grpSpPr>
          <a:xfrm>
            <a:off x="11464326" y="3284805"/>
            <a:ext cx="604080" cy="621360"/>
            <a:chOff x="11464326" y="3284805"/>
            <a:chExt cx="60408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EADC30-AB29-33D6-74AC-7E6845BC68C3}"/>
                    </a:ext>
                  </a:extLst>
                </p14:cNvPr>
                <p14:cNvContentPartPr/>
                <p14:nvPr/>
              </p14:nvContentPartPr>
              <p14:xfrm>
                <a:off x="11464326" y="3457245"/>
                <a:ext cx="503280" cy="313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EADC30-AB29-33D6-74AC-7E6845BC68C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455686" y="3448605"/>
                  <a:ext cx="5209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63381B2-081C-BDF4-17D3-4314BECADC8D}"/>
                    </a:ext>
                  </a:extLst>
                </p14:cNvPr>
                <p14:cNvContentPartPr/>
                <p14:nvPr/>
              </p14:nvContentPartPr>
              <p14:xfrm>
                <a:off x="11847366" y="3284805"/>
                <a:ext cx="221040" cy="621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63381B2-081C-BDF4-17D3-4314BECADC8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838366" y="3275805"/>
                  <a:ext cx="238680" cy="63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DB75CD6-2431-51C1-8F17-1D72204332A7}"/>
              </a:ext>
            </a:extLst>
          </p:cNvPr>
          <p:cNvGrpSpPr/>
          <p:nvPr/>
        </p:nvGrpSpPr>
        <p:grpSpPr>
          <a:xfrm>
            <a:off x="1362006" y="4587645"/>
            <a:ext cx="1680840" cy="428040"/>
            <a:chOff x="1362006" y="4587645"/>
            <a:chExt cx="168084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31A5FB5-D173-858E-958A-49AD3223DB09}"/>
                    </a:ext>
                  </a:extLst>
                </p14:cNvPr>
                <p14:cNvContentPartPr/>
                <p14:nvPr/>
              </p14:nvContentPartPr>
              <p14:xfrm>
                <a:off x="1409886" y="4748565"/>
                <a:ext cx="236880" cy="17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31A5FB5-D173-858E-958A-49AD3223DB0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01246" y="4739565"/>
                  <a:ext cx="254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47EFAF4-428D-743B-351C-A72D1AF1E68B}"/>
                    </a:ext>
                  </a:extLst>
                </p14:cNvPr>
                <p14:cNvContentPartPr/>
                <p14:nvPr/>
              </p14:nvContentPartPr>
              <p14:xfrm>
                <a:off x="1362006" y="4720485"/>
                <a:ext cx="314640" cy="272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47EFAF4-428D-743B-351C-A72D1AF1E68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353006" y="4711845"/>
                  <a:ext cx="3322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834B35-C595-9B9E-4FF8-C28048F1DA67}"/>
                    </a:ext>
                  </a:extLst>
                </p14:cNvPr>
                <p14:cNvContentPartPr/>
                <p14:nvPr/>
              </p14:nvContentPartPr>
              <p14:xfrm>
                <a:off x="1861686" y="4587645"/>
                <a:ext cx="630360" cy="428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834B35-C595-9B9E-4FF8-C28048F1DA6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853046" y="4578645"/>
                  <a:ext cx="648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E2568FB-990F-89C3-6625-11784C93A3E8}"/>
                    </a:ext>
                  </a:extLst>
                </p14:cNvPr>
                <p14:cNvContentPartPr/>
                <p14:nvPr/>
              </p14:nvContentPartPr>
              <p14:xfrm>
                <a:off x="2387286" y="4732365"/>
                <a:ext cx="129600" cy="180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E2568FB-990F-89C3-6625-11784C93A3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78286" y="4723365"/>
                  <a:ext cx="14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FE707B4-DC66-C0CF-0FDD-80829E57AFC3}"/>
                    </a:ext>
                  </a:extLst>
                </p14:cNvPr>
                <p14:cNvContentPartPr/>
                <p14:nvPr/>
              </p14:nvContentPartPr>
              <p14:xfrm>
                <a:off x="2237166" y="4648125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FE707B4-DC66-C0CF-0FDD-80829E57AFC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28166" y="46391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C59BEE8-7FE0-6470-E4B3-FDB97DAC12FC}"/>
                    </a:ext>
                  </a:extLst>
                </p14:cNvPr>
                <p14:cNvContentPartPr/>
                <p14:nvPr/>
              </p14:nvContentPartPr>
              <p14:xfrm>
                <a:off x="2713806" y="4800045"/>
                <a:ext cx="329040" cy="159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C59BEE8-7FE0-6470-E4B3-FDB97DAC12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704806" y="4791405"/>
                  <a:ext cx="346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1C3C402-D325-83A7-5F5D-1F94C86C0477}"/>
                    </a:ext>
                  </a:extLst>
                </p14:cNvPr>
                <p14:cNvContentPartPr/>
                <p14:nvPr/>
              </p14:nvContentPartPr>
              <p14:xfrm>
                <a:off x="2793366" y="4635525"/>
                <a:ext cx="51840" cy="36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1C3C402-D325-83A7-5F5D-1F94C86C047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84726" y="4626885"/>
                  <a:ext cx="6948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F5614F10-4344-7B49-8CEF-DE4A08CD11C7}"/>
              </a:ext>
            </a:extLst>
          </p:cNvPr>
          <p:cNvGrpSpPr/>
          <p:nvPr/>
        </p:nvGrpSpPr>
        <p:grpSpPr>
          <a:xfrm>
            <a:off x="3225006" y="4519965"/>
            <a:ext cx="2992680" cy="565200"/>
            <a:chOff x="3225006" y="4519965"/>
            <a:chExt cx="2992680" cy="56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184FEBE-6CC4-9476-BAB8-EA98BE21E55F}"/>
                    </a:ext>
                  </a:extLst>
                </p14:cNvPr>
                <p14:cNvContentPartPr/>
                <p14:nvPr/>
              </p14:nvContentPartPr>
              <p14:xfrm>
                <a:off x="3225006" y="4804725"/>
                <a:ext cx="680760" cy="156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184FEBE-6CC4-9476-BAB8-EA98BE21E55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16366" y="4796085"/>
                  <a:ext cx="698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0EF60E1-826B-AFF4-6466-5B8FB5196D22}"/>
                    </a:ext>
                  </a:extLst>
                </p14:cNvPr>
                <p14:cNvContentPartPr/>
                <p14:nvPr/>
              </p14:nvContentPartPr>
              <p14:xfrm>
                <a:off x="4172526" y="4820565"/>
                <a:ext cx="190080" cy="18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0EF60E1-826B-AFF4-6466-5B8FB5196D2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63886" y="4811565"/>
                  <a:ext cx="207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6167810-CE0B-5A15-DF8E-798D772E1356}"/>
                    </a:ext>
                  </a:extLst>
                </p14:cNvPr>
                <p14:cNvContentPartPr/>
                <p14:nvPr/>
              </p14:nvContentPartPr>
              <p14:xfrm>
                <a:off x="4188006" y="4887165"/>
                <a:ext cx="176040" cy="19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6167810-CE0B-5A15-DF8E-798D772E135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179006" y="4878525"/>
                  <a:ext cx="193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AB2B232-EB74-FAE5-AEB6-9EDB0175C189}"/>
                    </a:ext>
                  </a:extLst>
                </p14:cNvPr>
                <p14:cNvContentPartPr/>
                <p14:nvPr/>
              </p14:nvContentPartPr>
              <p14:xfrm>
                <a:off x="4573566" y="4584045"/>
                <a:ext cx="75600" cy="138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AB2B232-EB74-FAE5-AEB6-9EDB0175C18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64566" y="4575405"/>
                  <a:ext cx="93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D143C1D-0F84-AD05-943E-456317A6D54D}"/>
                    </a:ext>
                  </a:extLst>
                </p14:cNvPr>
                <p14:cNvContentPartPr/>
                <p14:nvPr/>
              </p14:nvContentPartPr>
              <p14:xfrm>
                <a:off x="4667166" y="4598085"/>
                <a:ext cx="52200" cy="137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D143C1D-0F84-AD05-943E-456317A6D5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58526" y="4589085"/>
                  <a:ext cx="6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6AE4CB6-92DA-D352-071A-3C3F15867D8F}"/>
                    </a:ext>
                  </a:extLst>
                </p14:cNvPr>
                <p14:cNvContentPartPr/>
                <p14:nvPr/>
              </p14:nvContentPartPr>
              <p14:xfrm>
                <a:off x="4774806" y="4519965"/>
                <a:ext cx="1442880" cy="565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6AE4CB6-92DA-D352-071A-3C3F15867D8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66166" y="4510965"/>
                  <a:ext cx="1460520" cy="58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664B7FB-919B-8261-6F0C-F5C20FD7DDA5}"/>
                    </a:ext>
                  </a:extLst>
                </p14:cNvPr>
                <p14:cNvContentPartPr/>
                <p14:nvPr/>
              </p14:nvContentPartPr>
              <p14:xfrm>
                <a:off x="6038046" y="4663245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664B7FB-919B-8261-6F0C-F5C20FD7DDA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29046" y="46542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45392B8-C3F3-641E-5EFB-546808BEA807}"/>
                    </a:ext>
                  </a:extLst>
                </p14:cNvPr>
                <p14:cNvContentPartPr/>
                <p14:nvPr/>
              </p14:nvContentPartPr>
              <p14:xfrm>
                <a:off x="5747886" y="4671165"/>
                <a:ext cx="225720" cy="11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45392B8-C3F3-641E-5EFB-546808BEA80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38886" y="4662525"/>
                  <a:ext cx="243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137086C-F341-DEF0-B32D-AE97A4F1DAB6}"/>
                    </a:ext>
                  </a:extLst>
                </p14:cNvPr>
                <p14:cNvContentPartPr/>
                <p14:nvPr/>
              </p14:nvContentPartPr>
              <p14:xfrm>
                <a:off x="5440086" y="4625445"/>
                <a:ext cx="73800" cy="25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137086C-F341-DEF0-B32D-AE97A4F1DAB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431446" y="4616805"/>
                  <a:ext cx="9144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819E6F9-F1EB-7C1D-BF30-655C847430A8}"/>
              </a:ext>
            </a:extLst>
          </p:cNvPr>
          <p:cNvGrpSpPr/>
          <p:nvPr/>
        </p:nvGrpSpPr>
        <p:grpSpPr>
          <a:xfrm>
            <a:off x="6390846" y="4485405"/>
            <a:ext cx="914760" cy="509760"/>
            <a:chOff x="6390846" y="4485405"/>
            <a:chExt cx="91476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360D0EC-55B9-65E2-35D2-E76E1FD024E3}"/>
                    </a:ext>
                  </a:extLst>
                </p14:cNvPr>
                <p14:cNvContentPartPr/>
                <p14:nvPr/>
              </p14:nvContentPartPr>
              <p14:xfrm>
                <a:off x="6390846" y="4536165"/>
                <a:ext cx="663840" cy="459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360D0EC-55B9-65E2-35D2-E76E1FD024E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381846" y="4527525"/>
                  <a:ext cx="68148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359612-470E-D4D1-53DD-8D3FCEA0E42D}"/>
                    </a:ext>
                  </a:extLst>
                </p14:cNvPr>
                <p14:cNvContentPartPr/>
                <p14:nvPr/>
              </p14:nvContentPartPr>
              <p14:xfrm>
                <a:off x="6916446" y="4703565"/>
                <a:ext cx="182520" cy="35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359612-470E-D4D1-53DD-8D3FCEA0E42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907806" y="4694925"/>
                  <a:ext cx="200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5237FED-5307-A1E1-212A-2D371DCA2B69}"/>
                    </a:ext>
                  </a:extLst>
                </p14:cNvPr>
                <p14:cNvContentPartPr/>
                <p14:nvPr/>
              </p14:nvContentPartPr>
              <p14:xfrm>
                <a:off x="6724926" y="4641285"/>
                <a:ext cx="30960" cy="25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5237FED-5307-A1E1-212A-2D371DCA2B6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16286" y="4632645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DEBD7BD-4092-0088-3CD9-0890E6CF60B7}"/>
                    </a:ext>
                  </a:extLst>
                </p14:cNvPr>
                <p14:cNvContentPartPr/>
                <p14:nvPr/>
              </p14:nvContentPartPr>
              <p14:xfrm>
                <a:off x="7152246" y="4509525"/>
                <a:ext cx="50400" cy="107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DEBD7BD-4092-0088-3CD9-0890E6CF60B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143606" y="4500525"/>
                  <a:ext cx="68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8BE1B0B-9500-5860-9E50-3D2DA351DA21}"/>
                    </a:ext>
                  </a:extLst>
                </p14:cNvPr>
                <p14:cNvContentPartPr/>
                <p14:nvPr/>
              </p14:nvContentPartPr>
              <p14:xfrm>
                <a:off x="7285806" y="4485405"/>
                <a:ext cx="19800" cy="1472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8BE1B0B-9500-5860-9E50-3D2DA351DA2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276806" y="4476765"/>
                  <a:ext cx="3744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90C365F8-6B17-1BC5-B3A9-4FC3F39492BB}"/>
                  </a:ext>
                </a:extLst>
              </p14:cNvPr>
              <p14:cNvContentPartPr/>
              <p14:nvPr/>
            </p14:nvContentPartPr>
            <p14:xfrm>
              <a:off x="7555446" y="4570725"/>
              <a:ext cx="727200" cy="51120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90C365F8-6B17-1BC5-B3A9-4FC3F39492BB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7546446" y="4561725"/>
                <a:ext cx="744840" cy="52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6FC46E1-8993-EE08-6A06-07396D9B2660}"/>
              </a:ext>
            </a:extLst>
          </p:cNvPr>
          <p:cNvGrpSpPr/>
          <p:nvPr/>
        </p:nvGrpSpPr>
        <p:grpSpPr>
          <a:xfrm>
            <a:off x="8482806" y="4409445"/>
            <a:ext cx="1348200" cy="569880"/>
            <a:chOff x="8482806" y="4409445"/>
            <a:chExt cx="134820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663CD50-C66C-805C-F493-60A04BA95FCB}"/>
                    </a:ext>
                  </a:extLst>
                </p14:cNvPr>
                <p14:cNvContentPartPr/>
                <p14:nvPr/>
              </p14:nvContentPartPr>
              <p14:xfrm>
                <a:off x="8482806" y="4728405"/>
                <a:ext cx="241920" cy="176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663CD50-C66C-805C-F493-60A04BA95FC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74166" y="4719405"/>
                  <a:ext cx="259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B6F14FF-2C58-F711-B18E-42E9F7D6AF2F}"/>
                    </a:ext>
                  </a:extLst>
                </p14:cNvPr>
                <p14:cNvContentPartPr/>
                <p14:nvPr/>
              </p14:nvContentPartPr>
              <p14:xfrm>
                <a:off x="8483526" y="4728405"/>
                <a:ext cx="253080" cy="182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B6F14FF-2C58-F711-B18E-42E9F7D6AF2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474526" y="4719765"/>
                  <a:ext cx="270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1823FC3-0CC1-A798-5DEB-633F4AD974EE}"/>
                    </a:ext>
                  </a:extLst>
                </p14:cNvPr>
                <p14:cNvContentPartPr/>
                <p14:nvPr/>
              </p14:nvContentPartPr>
              <p14:xfrm>
                <a:off x="8567766" y="4555245"/>
                <a:ext cx="124200" cy="86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1823FC3-0CC1-A798-5DEB-633F4AD974E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58766" y="4546245"/>
                  <a:ext cx="141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3400B64-BF03-BB62-D5B7-DCD12F3AA512}"/>
                    </a:ext>
                  </a:extLst>
                </p14:cNvPr>
                <p14:cNvContentPartPr/>
                <p14:nvPr/>
              </p14:nvContentPartPr>
              <p14:xfrm>
                <a:off x="8884926" y="4409445"/>
                <a:ext cx="54000" cy="569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3400B64-BF03-BB62-D5B7-DCD12F3AA51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875926" y="4400445"/>
                  <a:ext cx="716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32E1C24-90EE-374B-FCB2-7D7065FD9710}"/>
                    </a:ext>
                  </a:extLst>
                </p14:cNvPr>
                <p14:cNvContentPartPr/>
                <p14:nvPr/>
              </p14:nvContentPartPr>
              <p14:xfrm>
                <a:off x="8989326" y="4426005"/>
                <a:ext cx="32760" cy="510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32E1C24-90EE-374B-FCB2-7D7065FD971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80326" y="4417005"/>
                  <a:ext cx="5040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F98D33E-4482-2CAC-744B-6B004062C27D}"/>
                    </a:ext>
                  </a:extLst>
                </p14:cNvPr>
                <p14:cNvContentPartPr/>
                <p14:nvPr/>
              </p14:nvContentPartPr>
              <p14:xfrm>
                <a:off x="9198846" y="4552365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F98D33E-4482-2CAC-744B-6B004062C2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90206" y="45433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E30C762-6FBE-74DF-C151-DD85537D7E1C}"/>
                    </a:ext>
                  </a:extLst>
                </p14:cNvPr>
                <p14:cNvContentPartPr/>
                <p14:nvPr/>
              </p14:nvContentPartPr>
              <p14:xfrm>
                <a:off x="9175806" y="4521045"/>
                <a:ext cx="147600" cy="301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E30C762-6FBE-74DF-C151-DD85537D7E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167166" y="4512045"/>
                  <a:ext cx="165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AE67352-7959-1A79-64DD-3BC2D73B5257}"/>
                    </a:ext>
                  </a:extLst>
                </p14:cNvPr>
                <p14:cNvContentPartPr/>
                <p14:nvPr/>
              </p14:nvContentPartPr>
              <p14:xfrm>
                <a:off x="9196686" y="4665765"/>
                <a:ext cx="155520" cy="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AE67352-7959-1A79-64DD-3BC2D73B525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188046" y="4656765"/>
                  <a:ext cx="173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155025D-AA77-168C-E67E-BCEE04D67C86}"/>
                    </a:ext>
                  </a:extLst>
                </p14:cNvPr>
                <p14:cNvContentPartPr/>
                <p14:nvPr/>
              </p14:nvContentPartPr>
              <p14:xfrm>
                <a:off x="9210726" y="4561005"/>
                <a:ext cx="174960" cy="29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155025D-AA77-168C-E67E-BCEE04D67C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01726" y="4552365"/>
                  <a:ext cx="192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99B5B9-752D-E31D-6971-CA89A8390CAF}"/>
                    </a:ext>
                  </a:extLst>
                </p14:cNvPr>
                <p14:cNvContentPartPr/>
                <p14:nvPr/>
              </p14:nvContentPartPr>
              <p14:xfrm>
                <a:off x="9161046" y="4471005"/>
                <a:ext cx="195480" cy="1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99B5B9-752D-E31D-6971-CA89A8390CA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52406" y="4462005"/>
                  <a:ext cx="213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EFF6A8C-14A0-A51F-CA1D-29E33D6ACBB5}"/>
                    </a:ext>
                  </a:extLst>
                </p14:cNvPr>
                <p14:cNvContentPartPr/>
                <p14:nvPr/>
              </p14:nvContentPartPr>
              <p14:xfrm>
                <a:off x="9539046" y="4568205"/>
                <a:ext cx="152280" cy="204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EFF6A8C-14A0-A51F-CA1D-29E33D6ACBB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530406" y="4559205"/>
                  <a:ext cx="169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0CDD770-4109-2878-3CD1-2CA987C3E23D}"/>
                    </a:ext>
                  </a:extLst>
                </p14:cNvPr>
                <p14:cNvContentPartPr/>
                <p14:nvPr/>
              </p14:nvContentPartPr>
              <p14:xfrm>
                <a:off x="9437526" y="4656765"/>
                <a:ext cx="219240" cy="15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0CDD770-4109-2878-3CD1-2CA987C3E23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428886" y="4648125"/>
                  <a:ext cx="23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4485775-DD7E-E9BE-9C5D-32D43C1E9FA6}"/>
                    </a:ext>
                  </a:extLst>
                </p14:cNvPr>
                <p14:cNvContentPartPr/>
                <p14:nvPr/>
              </p14:nvContentPartPr>
              <p14:xfrm>
                <a:off x="9405486" y="4531125"/>
                <a:ext cx="147240" cy="318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4485775-DD7E-E9BE-9C5D-32D43C1E9FA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396846" y="4522485"/>
                  <a:ext cx="164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0C4A0C6-395D-0CC8-52B5-45C55616A190}"/>
                    </a:ext>
                  </a:extLst>
                </p14:cNvPr>
                <p14:cNvContentPartPr/>
                <p14:nvPr/>
              </p14:nvContentPartPr>
              <p14:xfrm>
                <a:off x="9672606" y="4521045"/>
                <a:ext cx="158400" cy="376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0C4A0C6-395D-0CC8-52B5-45C55616A19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663966" y="4512045"/>
                  <a:ext cx="17604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E346F3CF-B168-6976-FC20-7EAAF184B5D3}"/>
              </a:ext>
            </a:extLst>
          </p:cNvPr>
          <p:cNvGrpSpPr/>
          <p:nvPr/>
        </p:nvGrpSpPr>
        <p:grpSpPr>
          <a:xfrm>
            <a:off x="2142702" y="5234205"/>
            <a:ext cx="1659599" cy="898617"/>
            <a:chOff x="4122504" y="4319805"/>
            <a:chExt cx="1659599" cy="8986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0C52FC8-1FB1-EAEF-9D22-410BDA81FA74}"/>
                    </a:ext>
                  </a:extLst>
                </p14:cNvPr>
                <p14:cNvContentPartPr/>
                <p14:nvPr/>
              </p14:nvContentPartPr>
              <p14:xfrm>
                <a:off x="4612653" y="4862588"/>
                <a:ext cx="501801" cy="3067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0C52FC8-1FB1-EAEF-9D22-410BDA81FA7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603647" y="4853567"/>
                  <a:ext cx="519452" cy="483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342AB59-3F93-3A7C-FBFD-618736FF2F60}"/>
                    </a:ext>
                  </a:extLst>
                </p14:cNvPr>
                <p14:cNvContentPartPr/>
                <p14:nvPr/>
              </p14:nvContentPartPr>
              <p14:xfrm>
                <a:off x="4712048" y="4969935"/>
                <a:ext cx="302160" cy="220656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342AB59-3F93-3A7C-FBFD-618736FF2F6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03044" y="4960936"/>
                  <a:ext cx="319807" cy="238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2DDD838-7549-FAC3-248A-318A6BD9F7C1}"/>
                    </a:ext>
                  </a:extLst>
                </p14:cNvPr>
                <p14:cNvContentPartPr/>
                <p14:nvPr/>
              </p14:nvContentPartPr>
              <p14:xfrm>
                <a:off x="5013924" y="5119311"/>
                <a:ext cx="164711" cy="99111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2DDD838-7549-FAC3-248A-318A6BD9F7C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04933" y="5110301"/>
                  <a:ext cx="182333" cy="1167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E853778-41D4-71D6-956C-6467FE3FD322}"/>
                    </a:ext>
                  </a:extLst>
                </p14:cNvPr>
                <p14:cNvContentPartPr/>
                <p14:nvPr/>
              </p14:nvContentPartPr>
              <p14:xfrm>
                <a:off x="5095711" y="4797556"/>
                <a:ext cx="686392" cy="75824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E853778-41D4-71D6-956C-6467FE3FD32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86713" y="4788529"/>
                  <a:ext cx="704029" cy="93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E5BCEEE-05D0-768C-9F18-242A8C23291D}"/>
                    </a:ext>
                  </a:extLst>
                </p14:cNvPr>
                <p14:cNvContentPartPr/>
                <p14:nvPr/>
              </p14:nvContentPartPr>
              <p14:xfrm>
                <a:off x="5276042" y="4941536"/>
                <a:ext cx="232300" cy="242239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E5BCEEE-05D0-768C-9F18-242A8C2329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67038" y="4932538"/>
                  <a:ext cx="249948" cy="259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C04ED25-1539-4C39-B779-A752831B6D9E}"/>
                    </a:ext>
                  </a:extLst>
                </p14:cNvPr>
                <p14:cNvContentPartPr/>
                <p14:nvPr/>
              </p14:nvContentPartPr>
              <p14:xfrm>
                <a:off x="4122504" y="4483203"/>
                <a:ext cx="284" cy="284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C04ED25-1539-4C39-B779-A752831B6D9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5404" y="4476103"/>
                  <a:ext cx="14200" cy="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71931FA-0090-6E56-53D3-F3C7759C0C39}"/>
                    </a:ext>
                  </a:extLst>
                </p14:cNvPr>
                <p14:cNvContentPartPr/>
                <p14:nvPr/>
              </p14:nvContentPartPr>
              <p14:xfrm>
                <a:off x="4238929" y="4690494"/>
                <a:ext cx="41462" cy="188566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71931FA-0090-6E56-53D3-F3C7759C0C3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229916" y="4681498"/>
                  <a:ext cx="59128" cy="206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753C7F2-EE7A-065E-75A8-967EF60902A1}"/>
                    </a:ext>
                  </a:extLst>
                </p14:cNvPr>
                <p14:cNvContentPartPr/>
                <p14:nvPr/>
              </p14:nvContentPartPr>
              <p14:xfrm>
                <a:off x="4136410" y="4780801"/>
                <a:ext cx="221508" cy="29534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753C7F2-EE7A-065E-75A8-967EF60902A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127406" y="4771797"/>
                  <a:ext cx="239157" cy="471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A896552-ACF4-93CE-00FA-AB145C5C3E85}"/>
                    </a:ext>
                  </a:extLst>
                </p14:cNvPr>
                <p14:cNvContentPartPr/>
                <p14:nvPr/>
              </p14:nvContentPartPr>
              <p14:xfrm>
                <a:off x="4237793" y="4704977"/>
                <a:ext cx="24707" cy="160451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A896552-ACF4-93CE-00FA-AB145C5C3E8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228841" y="4695983"/>
                  <a:ext cx="42253" cy="1780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82F9930-8BE8-F938-EB8A-B8D5EDF37B0B}"/>
                    </a:ext>
                  </a:extLst>
                </p14:cNvPr>
                <p14:cNvContentPartPr/>
                <p14:nvPr/>
              </p14:nvContentPartPr>
              <p14:xfrm>
                <a:off x="4144078" y="5009409"/>
                <a:ext cx="228324" cy="44018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82F9930-8BE8-F938-EB8A-B8D5EDF37B0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135075" y="5000389"/>
                  <a:ext cx="245970" cy="61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CE1F5D3-B8A9-D5A7-2381-5673674BDECE}"/>
                    </a:ext>
                  </a:extLst>
                </p14:cNvPr>
                <p14:cNvContentPartPr/>
                <p14:nvPr/>
              </p14:nvContentPartPr>
              <p14:xfrm>
                <a:off x="4672006" y="4631709"/>
                <a:ext cx="92579" cy="1567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CE1F5D3-B8A9-D5A7-2381-5673674BDEC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663000" y="4622720"/>
                  <a:ext cx="110230" cy="174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3321336-C9C6-C10D-A2EA-A4E993AE2745}"/>
                    </a:ext>
                  </a:extLst>
                </p14:cNvPr>
                <p14:cNvContentPartPr/>
                <p14:nvPr/>
              </p14:nvContentPartPr>
              <p14:xfrm>
                <a:off x="4678821" y="4513003"/>
                <a:ext cx="42882" cy="3067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3321336-C9C6-C10D-A2EA-A4E993AE274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69812" y="4504087"/>
                  <a:ext cx="60539" cy="48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88A90CA-2B77-7F56-28E3-9726A07223C1}"/>
                    </a:ext>
                  </a:extLst>
                </p14:cNvPr>
                <p14:cNvContentPartPr/>
                <p14:nvPr/>
              </p14:nvContentPartPr>
              <p14:xfrm>
                <a:off x="4846940" y="4610410"/>
                <a:ext cx="245647" cy="158748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88A90CA-2B77-7F56-28E3-9726A07223C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837949" y="4601431"/>
                  <a:ext cx="263270" cy="176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BF6779F-0539-6749-07B3-3921E8D687AB}"/>
                    </a:ext>
                  </a:extLst>
                </p14:cNvPr>
                <p14:cNvContentPartPr/>
                <p14:nvPr/>
              </p14:nvContentPartPr>
              <p14:xfrm>
                <a:off x="5255311" y="4508743"/>
                <a:ext cx="149092" cy="242523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BF6779F-0539-6749-07B3-3921E8D687A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46308" y="4499747"/>
                  <a:ext cx="166738" cy="2601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57B18EC-87F6-18FB-5743-1BA38871BC4B}"/>
                    </a:ext>
                  </a:extLst>
                </p14:cNvPr>
                <p14:cNvContentPartPr/>
                <p14:nvPr/>
              </p14:nvContentPartPr>
              <p14:xfrm>
                <a:off x="5263546" y="4623757"/>
                <a:ext cx="147956" cy="8804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57B18EC-87F6-18FB-5743-1BA38871BC4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254546" y="4614953"/>
                  <a:ext cx="165596" cy="260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89A5CCB-E95C-079F-54D4-B7CF10F5AB40}"/>
                    </a:ext>
                  </a:extLst>
                </p14:cNvPr>
                <p14:cNvContentPartPr/>
                <p14:nvPr/>
              </p14:nvContentPartPr>
              <p14:xfrm>
                <a:off x="5258151" y="4495680"/>
                <a:ext cx="166415" cy="30102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89A5CCB-E95C-079F-54D4-B7CF10F5AB4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249146" y="4486721"/>
                  <a:ext cx="184065" cy="47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606A98E-F921-C3CC-8A35-37C9F8303441}"/>
                    </a:ext>
                  </a:extLst>
                </p14:cNvPr>
                <p14:cNvContentPartPr/>
                <p14:nvPr/>
              </p14:nvContentPartPr>
              <p14:xfrm>
                <a:off x="5463188" y="4737067"/>
                <a:ext cx="126373" cy="57649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606A98E-F921-C3CC-8A35-37C9F830344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454213" y="4728115"/>
                  <a:ext cx="143965" cy="75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8F349216-2AB2-5AE1-900D-7FDC9BB95775}"/>
                    </a:ext>
                  </a:extLst>
                </p14:cNvPr>
                <p14:cNvContentPartPr/>
                <p14:nvPr/>
              </p14:nvContentPartPr>
              <p14:xfrm>
                <a:off x="5427974" y="4691914"/>
                <a:ext cx="186578" cy="136029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8F349216-2AB2-5AE1-900D-7FDC9BB9577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5418969" y="4682917"/>
                  <a:ext cx="204227" cy="1536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2F531A2-C821-B32B-18B3-A97AAEB01EF2}"/>
                    </a:ext>
                  </a:extLst>
                </p14:cNvPr>
                <p14:cNvContentPartPr/>
                <p14:nvPr/>
              </p14:nvContentPartPr>
              <p14:xfrm>
                <a:off x="5226966" y="4319805"/>
                <a:ext cx="267480" cy="104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2F531A2-C821-B32B-18B3-A97AAEB01EF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217966" y="4310805"/>
                  <a:ext cx="2851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8821364C-96B9-1EC5-9B27-651E7133B4DC}"/>
                  </a:ext>
                </a:extLst>
              </p14:cNvPr>
              <p14:cNvContentPartPr/>
              <p14:nvPr/>
            </p14:nvContentPartPr>
            <p14:xfrm>
              <a:off x="1083366" y="5461365"/>
              <a:ext cx="222120" cy="896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8821364C-96B9-1EC5-9B27-651E7133B4DC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74726" y="5452365"/>
                <a:ext cx="23976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69E2359-4842-98BB-9E86-39E4F61AB89D}"/>
              </a:ext>
            </a:extLst>
          </p:cNvPr>
          <p:cNvGrpSpPr/>
          <p:nvPr/>
        </p:nvGrpSpPr>
        <p:grpSpPr>
          <a:xfrm>
            <a:off x="1077606" y="5652885"/>
            <a:ext cx="755640" cy="416880"/>
            <a:chOff x="1077606" y="5652885"/>
            <a:chExt cx="755640" cy="41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B3D4D7E-D97D-362D-B118-3BAEB7066326}"/>
                    </a:ext>
                  </a:extLst>
                </p14:cNvPr>
                <p14:cNvContentPartPr/>
                <p14:nvPr/>
              </p14:nvContentPartPr>
              <p14:xfrm>
                <a:off x="1077606" y="5652885"/>
                <a:ext cx="334800" cy="1940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B3D4D7E-D97D-362D-B118-3BAEB706632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8966" y="5643885"/>
                  <a:ext cx="3524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3C23A7B-6D2E-D65A-87C5-2D9974334D37}"/>
                    </a:ext>
                  </a:extLst>
                </p14:cNvPr>
                <p14:cNvContentPartPr/>
                <p14:nvPr/>
              </p14:nvContentPartPr>
              <p14:xfrm>
                <a:off x="1323846" y="5848005"/>
                <a:ext cx="108720" cy="221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3C23A7B-6D2E-D65A-87C5-2D9974334D3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15206" y="5839005"/>
                  <a:ext cx="1263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0DF80CD-DE83-0097-9171-0F72100022B0}"/>
                    </a:ext>
                  </a:extLst>
                </p14:cNvPr>
                <p14:cNvContentPartPr/>
                <p14:nvPr/>
              </p14:nvContentPartPr>
              <p14:xfrm>
                <a:off x="1592766" y="5732445"/>
                <a:ext cx="240480" cy="15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0DF80CD-DE83-0097-9171-0F72100022B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84126" y="5723445"/>
                  <a:ext cx="258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EB8CB7C-033F-5B29-9770-9A8D659DCDB0}"/>
                    </a:ext>
                  </a:extLst>
                </p14:cNvPr>
                <p14:cNvContentPartPr/>
                <p14:nvPr/>
              </p14:nvContentPartPr>
              <p14:xfrm>
                <a:off x="1592046" y="5789325"/>
                <a:ext cx="188640" cy="25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EB8CB7C-033F-5B29-9770-9A8D659DCDB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583406" y="5780325"/>
                  <a:ext cx="206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A67CC22-1263-1483-2144-B1DEB9CEDC3C}"/>
              </a:ext>
            </a:extLst>
          </p:cNvPr>
          <p:cNvGrpSpPr/>
          <p:nvPr/>
        </p:nvGrpSpPr>
        <p:grpSpPr>
          <a:xfrm>
            <a:off x="4061646" y="5443725"/>
            <a:ext cx="1524600" cy="774360"/>
            <a:chOff x="4061646" y="5443725"/>
            <a:chExt cx="1524600" cy="77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E2B72E1-9E2D-1BF2-E848-A2613557A79F}"/>
                    </a:ext>
                  </a:extLst>
                </p14:cNvPr>
                <p14:cNvContentPartPr/>
                <p14:nvPr/>
              </p14:nvContentPartPr>
              <p14:xfrm>
                <a:off x="4092966" y="5731005"/>
                <a:ext cx="269640" cy="13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E2B72E1-9E2D-1BF2-E848-A2613557A79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083966" y="5722365"/>
                  <a:ext cx="287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067E131-1FD2-B411-0745-4A7157A86066}"/>
                    </a:ext>
                  </a:extLst>
                </p14:cNvPr>
                <p14:cNvContentPartPr/>
                <p14:nvPr/>
              </p14:nvContentPartPr>
              <p14:xfrm>
                <a:off x="4061646" y="5824965"/>
                <a:ext cx="259560" cy="27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067E131-1FD2-B411-0745-4A7157A8606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053006" y="5815965"/>
                  <a:ext cx="277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9CB1B6-B233-1F4D-F74C-F7E6C88935CC}"/>
                    </a:ext>
                  </a:extLst>
                </p14:cNvPr>
                <p14:cNvContentPartPr/>
                <p14:nvPr/>
              </p14:nvContentPartPr>
              <p14:xfrm>
                <a:off x="4759686" y="5567205"/>
                <a:ext cx="17640" cy="185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9CB1B6-B233-1F4D-F74C-F7E6C88935C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751046" y="5558205"/>
                  <a:ext cx="352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7FAF84F-0C23-58F5-249C-5507776D58BF}"/>
                    </a:ext>
                  </a:extLst>
                </p14:cNvPr>
                <p14:cNvContentPartPr/>
                <p14:nvPr/>
              </p14:nvContentPartPr>
              <p14:xfrm>
                <a:off x="4649166" y="5653605"/>
                <a:ext cx="246960" cy="187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7FAF84F-0C23-58F5-249C-5507776D58B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640526" y="5644605"/>
                  <a:ext cx="264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3E49F3E-4904-FB0E-F1C8-D34ABE827048}"/>
                    </a:ext>
                  </a:extLst>
                </p14:cNvPr>
                <p14:cNvContentPartPr/>
                <p14:nvPr/>
              </p14:nvContentPartPr>
              <p14:xfrm>
                <a:off x="4602006" y="5823525"/>
                <a:ext cx="248760" cy="90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3E49F3E-4904-FB0E-F1C8-D34ABE82704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93366" y="5814525"/>
                  <a:ext cx="26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332CA829-6772-1B62-3BB6-64055F315609}"/>
                    </a:ext>
                  </a:extLst>
                </p14:cNvPr>
                <p14:cNvContentPartPr/>
                <p14:nvPr/>
              </p14:nvContentPartPr>
              <p14:xfrm>
                <a:off x="5309406" y="5443725"/>
                <a:ext cx="15120" cy="194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332CA829-6772-1B62-3BB6-64055F31560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00766" y="5435085"/>
                  <a:ext cx="3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90C425D-42B9-A97F-4D94-0355EA919E37}"/>
                    </a:ext>
                  </a:extLst>
                </p14:cNvPr>
                <p14:cNvContentPartPr/>
                <p14:nvPr/>
              </p14:nvContentPartPr>
              <p14:xfrm>
                <a:off x="5021406" y="5740725"/>
                <a:ext cx="564840" cy="45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90C425D-42B9-A97F-4D94-0355EA919E3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12766" y="5731725"/>
                  <a:ext cx="582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D1312B3-1C2E-E567-EDBD-7895A30354B9}"/>
                    </a:ext>
                  </a:extLst>
                </p14:cNvPr>
                <p14:cNvContentPartPr/>
                <p14:nvPr/>
              </p14:nvContentPartPr>
              <p14:xfrm>
                <a:off x="4952646" y="5939805"/>
                <a:ext cx="273240" cy="183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D1312B3-1C2E-E567-EDBD-7895A30354B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44006" y="5931165"/>
                  <a:ext cx="290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68DCF86-B96F-9C43-AAD1-7FA2E6EF72BB}"/>
                    </a:ext>
                  </a:extLst>
                </p14:cNvPr>
                <p14:cNvContentPartPr/>
                <p14:nvPr/>
              </p14:nvContentPartPr>
              <p14:xfrm>
                <a:off x="5199246" y="6149685"/>
                <a:ext cx="124200" cy="68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68DCF86-B96F-9C43-AAD1-7FA2E6EF72B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90246" y="6141045"/>
                  <a:ext cx="141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50D50E1-0ABB-F0EB-DE09-F8B05BBE623F}"/>
                    </a:ext>
                  </a:extLst>
                </p14:cNvPr>
                <p14:cNvContentPartPr/>
                <p14:nvPr/>
              </p14:nvContentPartPr>
              <p14:xfrm>
                <a:off x="5423526" y="5901285"/>
                <a:ext cx="139680" cy="241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50D50E1-0ABB-F0EB-DE09-F8B05BBE623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414526" y="5892645"/>
                  <a:ext cx="15732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F003757B-EDCF-8E3F-58A2-3D9E817D387F}"/>
              </a:ext>
            </a:extLst>
          </p:cNvPr>
          <p:cNvGrpSpPr/>
          <p:nvPr/>
        </p:nvGrpSpPr>
        <p:grpSpPr>
          <a:xfrm>
            <a:off x="5914926" y="5336445"/>
            <a:ext cx="512280" cy="350280"/>
            <a:chOff x="5914926" y="5336445"/>
            <a:chExt cx="5122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2DDBB54-5E77-E065-9204-2BF5DEA4A727}"/>
                    </a:ext>
                  </a:extLst>
                </p14:cNvPr>
                <p14:cNvContentPartPr/>
                <p14:nvPr/>
              </p14:nvContentPartPr>
              <p14:xfrm>
                <a:off x="5914926" y="5404125"/>
                <a:ext cx="153000" cy="282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2DDBB54-5E77-E065-9204-2BF5DEA4A72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06286" y="5395125"/>
                  <a:ext cx="170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4F14703-09AD-3DAA-5EBA-7B8F292B4C06}"/>
                    </a:ext>
                  </a:extLst>
                </p14:cNvPr>
                <p14:cNvContentPartPr/>
                <p14:nvPr/>
              </p14:nvContentPartPr>
              <p14:xfrm>
                <a:off x="6209046" y="5405205"/>
                <a:ext cx="135360" cy="268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4F14703-09AD-3DAA-5EBA-7B8F292B4C0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200406" y="5396565"/>
                  <a:ext cx="153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510257C-6AE4-07F6-61BF-D5BB5F6284AF}"/>
                    </a:ext>
                  </a:extLst>
                </p14:cNvPr>
                <p14:cNvContentPartPr/>
                <p14:nvPr/>
              </p14:nvContentPartPr>
              <p14:xfrm>
                <a:off x="6204006" y="5543805"/>
                <a:ext cx="160920" cy="16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510257C-6AE4-07F6-61BF-D5BB5F6284A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195366" y="5534805"/>
                  <a:ext cx="178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B0F9D0B-6B33-EFF5-C378-664DB926B137}"/>
                    </a:ext>
                  </a:extLst>
                </p14:cNvPr>
                <p14:cNvContentPartPr/>
                <p14:nvPr/>
              </p14:nvContentPartPr>
              <p14:xfrm>
                <a:off x="6214806" y="5406285"/>
                <a:ext cx="212400" cy="27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B0F9D0B-6B33-EFF5-C378-664DB926B13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06166" y="5397645"/>
                  <a:ext cx="230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AB06E64-1EE6-617B-1EE6-D695C117D6E8}"/>
                    </a:ext>
                  </a:extLst>
                </p14:cNvPr>
                <p14:cNvContentPartPr/>
                <p14:nvPr/>
              </p14:nvContentPartPr>
              <p14:xfrm>
                <a:off x="6169086" y="5336445"/>
                <a:ext cx="199440" cy="237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AB06E64-1EE6-617B-1EE6-D695C117D6E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60446" y="5327805"/>
                  <a:ext cx="217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032E653-8DE1-5B1D-D727-5FA2173259A5}"/>
              </a:ext>
            </a:extLst>
          </p:cNvPr>
          <p:cNvGrpSpPr/>
          <p:nvPr/>
        </p:nvGrpSpPr>
        <p:grpSpPr>
          <a:xfrm>
            <a:off x="5846526" y="5799405"/>
            <a:ext cx="588600" cy="386280"/>
            <a:chOff x="5846526" y="5799405"/>
            <a:chExt cx="58860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4243BD5-6813-8E17-AC04-BDB2574F47BA}"/>
                    </a:ext>
                  </a:extLst>
                </p14:cNvPr>
                <p14:cNvContentPartPr/>
                <p14:nvPr/>
              </p14:nvContentPartPr>
              <p14:xfrm>
                <a:off x="5846526" y="5799405"/>
                <a:ext cx="588600" cy="255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4243BD5-6813-8E17-AC04-BDB2574F47B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837526" y="5790405"/>
                  <a:ext cx="606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A43F674-C427-D073-4B31-E68D2C5C36C0}"/>
                    </a:ext>
                  </a:extLst>
                </p14:cNvPr>
                <p14:cNvContentPartPr/>
                <p14:nvPr/>
              </p14:nvContentPartPr>
              <p14:xfrm>
                <a:off x="5886486" y="5906325"/>
                <a:ext cx="196560" cy="27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A43F674-C427-D073-4B31-E68D2C5C36C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877846" y="5897685"/>
                  <a:ext cx="214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0A6344A-4933-5BF0-0EA4-E3D6F727538A}"/>
                    </a:ext>
                  </a:extLst>
                </p14:cNvPr>
                <p14:cNvContentPartPr/>
                <p14:nvPr/>
              </p14:nvContentPartPr>
              <p14:xfrm>
                <a:off x="6213726" y="5924685"/>
                <a:ext cx="166680" cy="228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0A6344A-4933-5BF0-0EA4-E3D6F727538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05086" y="5916045"/>
                  <a:ext cx="184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03D7AD8-0226-18C0-AD8F-C75CD3AC50A8}"/>
                    </a:ext>
                  </a:extLst>
                </p14:cNvPr>
                <p14:cNvContentPartPr/>
                <p14:nvPr/>
              </p14:nvContentPartPr>
              <p14:xfrm>
                <a:off x="6144606" y="6018285"/>
                <a:ext cx="228240" cy="19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03D7AD8-0226-18C0-AD8F-C75CD3AC50A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135606" y="6009645"/>
                  <a:ext cx="245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26CB219A-63DD-18AD-0749-2807C386A602}"/>
              </a:ext>
            </a:extLst>
          </p:cNvPr>
          <p:cNvGrpSpPr/>
          <p:nvPr/>
        </p:nvGrpSpPr>
        <p:grpSpPr>
          <a:xfrm>
            <a:off x="4633326" y="5980845"/>
            <a:ext cx="2755440" cy="519480"/>
            <a:chOff x="4633326" y="5980845"/>
            <a:chExt cx="275544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7CEAF56-DBB6-130A-A394-AF6378EFABB6}"/>
                    </a:ext>
                  </a:extLst>
                </p14:cNvPr>
                <p14:cNvContentPartPr/>
                <p14:nvPr/>
              </p14:nvContentPartPr>
              <p14:xfrm>
                <a:off x="4644126" y="6078765"/>
                <a:ext cx="2744640" cy="421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7CEAF56-DBB6-130A-A394-AF6378EFABB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635486" y="6069765"/>
                  <a:ext cx="2762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6C5D858-D947-9B88-C623-673376F79296}"/>
                    </a:ext>
                  </a:extLst>
                </p14:cNvPr>
                <p14:cNvContentPartPr/>
                <p14:nvPr/>
              </p14:nvContentPartPr>
              <p14:xfrm>
                <a:off x="4633326" y="5980845"/>
                <a:ext cx="131400" cy="210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6C5D858-D947-9B88-C623-673376F7929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24686" y="5972205"/>
                  <a:ext cx="14904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E3BC83EE-EDD2-5CAF-FCBE-8F1B95BA514B}"/>
                  </a:ext>
                </a:extLst>
              </p14:cNvPr>
              <p14:cNvContentPartPr/>
              <p14:nvPr/>
            </p14:nvContentPartPr>
            <p14:xfrm>
              <a:off x="7509366" y="5950605"/>
              <a:ext cx="454680" cy="435960"/>
            </p14:xfrm>
          </p:contentPart>
        </mc:Choice>
        <mc:Fallback xmlns=""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E3BC83EE-EDD2-5CAF-FCBE-8F1B95BA514B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500366" y="5941605"/>
                <a:ext cx="47232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53D3382-0439-11BD-AFA0-891D4AA39168}"/>
              </a:ext>
            </a:extLst>
          </p:cNvPr>
          <p:cNvGrpSpPr/>
          <p:nvPr/>
        </p:nvGrpSpPr>
        <p:grpSpPr>
          <a:xfrm>
            <a:off x="7568406" y="5170125"/>
            <a:ext cx="4014360" cy="1068480"/>
            <a:chOff x="7568406" y="5170125"/>
            <a:chExt cx="4014360" cy="10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908ADF6-3AEF-95C0-0AE6-06231CB3862C}"/>
                    </a:ext>
                  </a:extLst>
                </p14:cNvPr>
                <p14:cNvContentPartPr/>
                <p14:nvPr/>
              </p14:nvContentPartPr>
              <p14:xfrm>
                <a:off x="7568406" y="5284245"/>
                <a:ext cx="1488240" cy="6379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908ADF6-3AEF-95C0-0AE6-06231CB3862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59766" y="5275605"/>
                  <a:ext cx="150588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02CCCAD5-7367-D7F7-E97D-EB32E9294CFF}"/>
                    </a:ext>
                  </a:extLst>
                </p14:cNvPr>
                <p14:cNvContentPartPr/>
                <p14:nvPr/>
              </p14:nvContentPartPr>
              <p14:xfrm>
                <a:off x="8537166" y="5397285"/>
                <a:ext cx="318240" cy="9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02CCCAD5-7367-D7F7-E97D-EB32E9294CF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528526" y="5388285"/>
                  <a:ext cx="3358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3BBDAC6-2B55-D52F-A46B-2E1ED83FE61F}"/>
                    </a:ext>
                  </a:extLst>
                </p14:cNvPr>
                <p14:cNvContentPartPr/>
                <p14:nvPr/>
              </p14:nvContentPartPr>
              <p14:xfrm>
                <a:off x="8461206" y="5340045"/>
                <a:ext cx="360" cy="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3BBDAC6-2B55-D52F-A46B-2E1ED83FE61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452206" y="5331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4931ECC-428C-6FC5-1F85-115B39D3327D}"/>
                    </a:ext>
                  </a:extLst>
                </p14:cNvPr>
                <p14:cNvContentPartPr/>
                <p14:nvPr/>
              </p14:nvContentPartPr>
              <p14:xfrm>
                <a:off x="9237006" y="5170125"/>
                <a:ext cx="1869840" cy="4770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4931ECC-428C-6FC5-1F85-115B39D3327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228006" y="5161125"/>
                  <a:ext cx="188748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EE4C03A-C00E-7EEC-5190-41AA190D5257}"/>
                    </a:ext>
                  </a:extLst>
                </p14:cNvPr>
                <p14:cNvContentPartPr/>
                <p14:nvPr/>
              </p14:nvContentPartPr>
              <p14:xfrm>
                <a:off x="10592766" y="5273805"/>
                <a:ext cx="18000" cy="29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EE4C03A-C00E-7EEC-5190-41AA190D5257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83766" y="5264805"/>
                  <a:ext cx="35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8F1605C-42A2-F521-E0A6-1EA9A7329508}"/>
                    </a:ext>
                  </a:extLst>
                </p14:cNvPr>
                <p14:cNvContentPartPr/>
                <p14:nvPr/>
              </p14:nvContentPartPr>
              <p14:xfrm>
                <a:off x="10162926" y="5250045"/>
                <a:ext cx="350280" cy="60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8F1605C-42A2-F521-E0A6-1EA9A732950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154286" y="5241405"/>
                  <a:ext cx="367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AAFEDAA6-F043-A48F-5533-DDFBFB68F964}"/>
                    </a:ext>
                  </a:extLst>
                </p14:cNvPr>
                <p14:cNvContentPartPr/>
                <p14:nvPr/>
              </p14:nvContentPartPr>
              <p14:xfrm>
                <a:off x="8175006" y="5862045"/>
                <a:ext cx="1884240" cy="371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AAFEDAA6-F043-A48F-5533-DDFBFB68F96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166006" y="5853045"/>
                  <a:ext cx="1901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1A6DC60B-045C-1EF4-538C-8C22BBFC365F}"/>
                    </a:ext>
                  </a:extLst>
                </p14:cNvPr>
                <p14:cNvContentPartPr/>
                <p14:nvPr/>
              </p14:nvContentPartPr>
              <p14:xfrm>
                <a:off x="8884206" y="5878605"/>
                <a:ext cx="378360" cy="48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1A6DC60B-045C-1EF4-538C-8C22BBFC365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875206" y="5869965"/>
                  <a:ext cx="3960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4D19BE0-DD93-4816-031D-02463EAC5D5F}"/>
                    </a:ext>
                  </a:extLst>
                </p14:cNvPr>
                <p14:cNvContentPartPr/>
                <p14:nvPr/>
              </p14:nvContentPartPr>
              <p14:xfrm>
                <a:off x="10221606" y="5778885"/>
                <a:ext cx="313560" cy="4597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4D19BE0-DD93-4816-031D-02463EAC5D5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212606" y="5770245"/>
                  <a:ext cx="3312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0D1170CC-2116-64F6-92FA-92D9DBB01510}"/>
                    </a:ext>
                  </a:extLst>
                </p14:cNvPr>
                <p14:cNvContentPartPr/>
                <p14:nvPr/>
              </p14:nvContentPartPr>
              <p14:xfrm>
                <a:off x="10732806" y="5984445"/>
                <a:ext cx="849960" cy="2178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0D1170CC-2116-64F6-92FA-92D9DBB0151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723806" y="5975445"/>
                  <a:ext cx="867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57F47FA-811B-B0BF-9CAA-421B932FAB85}"/>
                    </a:ext>
                  </a:extLst>
                </p14:cNvPr>
                <p14:cNvContentPartPr/>
                <p14:nvPr/>
              </p14:nvContentPartPr>
              <p14:xfrm>
                <a:off x="10859166" y="5850165"/>
                <a:ext cx="44640" cy="45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57F47FA-811B-B0BF-9CAA-421B932FAB8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850166" y="5841525"/>
                  <a:ext cx="62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FBF5257-48CE-F2A7-0F27-0426A29409D8}"/>
                    </a:ext>
                  </a:extLst>
                </p14:cNvPr>
                <p14:cNvContentPartPr/>
                <p14:nvPr/>
              </p14:nvContentPartPr>
              <p14:xfrm>
                <a:off x="8620686" y="5380005"/>
                <a:ext cx="360" cy="3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FBF5257-48CE-F2A7-0F27-0426A29409D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612046" y="53710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3ECE976-9967-816E-DDFA-FD933F16693A}"/>
              </a:ext>
            </a:extLst>
          </p:cNvPr>
          <p:cNvGrpSpPr/>
          <p:nvPr/>
        </p:nvGrpSpPr>
        <p:grpSpPr>
          <a:xfrm>
            <a:off x="5961006" y="6242565"/>
            <a:ext cx="581040" cy="514800"/>
            <a:chOff x="5961006" y="6242565"/>
            <a:chExt cx="58104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BDA3E7AB-16A5-F919-E574-0B3C87F24166}"/>
                    </a:ext>
                  </a:extLst>
                </p14:cNvPr>
                <p14:cNvContentPartPr/>
                <p14:nvPr/>
              </p14:nvContentPartPr>
              <p14:xfrm>
                <a:off x="6022566" y="6268125"/>
                <a:ext cx="519480" cy="489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BDA3E7AB-16A5-F919-E574-0B3C87F2416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013926" y="6259125"/>
                  <a:ext cx="53712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6D9C03E-F8B4-7BF3-6B85-D70C69BA13BF}"/>
                    </a:ext>
                  </a:extLst>
                </p14:cNvPr>
                <p14:cNvContentPartPr/>
                <p14:nvPr/>
              </p14:nvContentPartPr>
              <p14:xfrm>
                <a:off x="5961006" y="6242565"/>
                <a:ext cx="197640" cy="1656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6D9C03E-F8B4-7BF3-6B85-D70C69BA13B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52366" y="6233925"/>
                  <a:ext cx="21528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C6E67463-F008-9619-8E05-B002A9F1EAF4}"/>
                  </a:ext>
                </a:extLst>
              </p14:cNvPr>
              <p14:cNvContentPartPr/>
              <p14:nvPr/>
            </p14:nvContentPartPr>
            <p14:xfrm>
              <a:off x="6642126" y="6465045"/>
              <a:ext cx="727920" cy="33516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C6E67463-F008-9619-8E05-B002A9F1EAF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6633486" y="6456045"/>
                <a:ext cx="745560" cy="35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AA45B3C-8C68-283F-8F00-EE58A321B871}"/>
              </a:ext>
            </a:extLst>
          </p:cNvPr>
          <p:cNvGrpSpPr/>
          <p:nvPr/>
        </p:nvGrpSpPr>
        <p:grpSpPr>
          <a:xfrm>
            <a:off x="7524486" y="6350925"/>
            <a:ext cx="1733400" cy="415440"/>
            <a:chOff x="7524486" y="6350925"/>
            <a:chExt cx="173340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47B12B70-D117-2CD8-FB27-98B67912C1E2}"/>
                    </a:ext>
                  </a:extLst>
                </p14:cNvPr>
                <p14:cNvContentPartPr/>
                <p14:nvPr/>
              </p14:nvContentPartPr>
              <p14:xfrm>
                <a:off x="7524486" y="6350925"/>
                <a:ext cx="1733400" cy="415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47B12B70-D117-2CD8-FB27-98B67912C1E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15486" y="6341925"/>
                  <a:ext cx="17510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EF5005B-3612-42B4-48D7-D40A54F173A8}"/>
                    </a:ext>
                  </a:extLst>
                </p14:cNvPr>
                <p14:cNvContentPartPr/>
                <p14:nvPr/>
              </p14:nvContentPartPr>
              <p14:xfrm>
                <a:off x="8630766" y="6492045"/>
                <a:ext cx="241560" cy="24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EF5005B-3612-42B4-48D7-D40A54F173A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622126" y="6483045"/>
                  <a:ext cx="259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B2D99DF-61BF-884A-36FB-5290841DB13C}"/>
                    </a:ext>
                  </a:extLst>
                </p14:cNvPr>
                <p14:cNvContentPartPr/>
                <p14:nvPr/>
              </p14:nvContentPartPr>
              <p14:xfrm>
                <a:off x="8135406" y="6444165"/>
                <a:ext cx="26280" cy="47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B2D99DF-61BF-884A-36FB-5290841DB13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126406" y="6435165"/>
                  <a:ext cx="439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BEFF12CB-EBE4-FD62-9F46-630001197247}"/>
              </a:ext>
            </a:extLst>
          </p:cNvPr>
          <p:cNvGrpSpPr/>
          <p:nvPr/>
        </p:nvGrpSpPr>
        <p:grpSpPr>
          <a:xfrm>
            <a:off x="9431046" y="6378645"/>
            <a:ext cx="2181600" cy="407160"/>
            <a:chOff x="9431046" y="6378645"/>
            <a:chExt cx="218160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48C3CAD-6D14-5512-05DB-AE6865D280C0}"/>
                    </a:ext>
                  </a:extLst>
                </p14:cNvPr>
                <p14:cNvContentPartPr/>
                <p14:nvPr/>
              </p14:nvContentPartPr>
              <p14:xfrm>
                <a:off x="9431046" y="6378645"/>
                <a:ext cx="1058040" cy="407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48C3CAD-6D14-5512-05DB-AE6865D280C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22406" y="6369645"/>
                  <a:ext cx="10756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6524A27-A7F3-7805-53B0-3F7EE0405A36}"/>
                    </a:ext>
                  </a:extLst>
                </p14:cNvPr>
                <p14:cNvContentPartPr/>
                <p14:nvPr/>
              </p14:nvContentPartPr>
              <p14:xfrm>
                <a:off x="10737126" y="6398805"/>
                <a:ext cx="271440" cy="2937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6524A27-A7F3-7805-53B0-3F7EE0405A3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728486" y="6390165"/>
                  <a:ext cx="2890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095D015-BFB3-A558-399D-1364DB0A171D}"/>
                    </a:ext>
                  </a:extLst>
                </p14:cNvPr>
                <p14:cNvContentPartPr/>
                <p14:nvPr/>
              </p14:nvContentPartPr>
              <p14:xfrm>
                <a:off x="10824966" y="6477645"/>
                <a:ext cx="237600" cy="298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095D015-BFB3-A558-399D-1364DB0A171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815966" y="6468645"/>
                  <a:ext cx="25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797842C-C205-BD3B-9D23-F4FE210FC9F5}"/>
                    </a:ext>
                  </a:extLst>
                </p14:cNvPr>
                <p14:cNvContentPartPr/>
                <p14:nvPr/>
              </p14:nvContentPartPr>
              <p14:xfrm>
                <a:off x="11287566" y="6516885"/>
                <a:ext cx="325080" cy="1652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797842C-C205-BD3B-9D23-F4FE210FC9F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278926" y="6507885"/>
                  <a:ext cx="342720" cy="18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205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5DADD0-74AD-808D-89FC-A268D31D5BB0}"/>
                  </a:ext>
                </a:extLst>
              </p14:cNvPr>
              <p14:cNvContentPartPr/>
              <p14:nvPr/>
            </p14:nvContentPartPr>
            <p14:xfrm>
              <a:off x="722286" y="229125"/>
              <a:ext cx="223560" cy="48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5DADD0-74AD-808D-89FC-A268D31D5B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286" y="220485"/>
                <a:ext cx="241200" cy="50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AEE7108-0B34-8F74-753D-9AA4DDC41370}"/>
              </a:ext>
            </a:extLst>
          </p:cNvPr>
          <p:cNvGrpSpPr/>
          <p:nvPr/>
        </p:nvGrpSpPr>
        <p:grpSpPr>
          <a:xfrm>
            <a:off x="974646" y="177285"/>
            <a:ext cx="2209680" cy="671040"/>
            <a:chOff x="974646" y="177285"/>
            <a:chExt cx="220968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97AA5FE-CBB8-2CC7-1E0A-73CF3A5369E7}"/>
                    </a:ext>
                  </a:extLst>
                </p14:cNvPr>
                <p14:cNvContentPartPr/>
                <p14:nvPr/>
              </p14:nvContentPartPr>
              <p14:xfrm>
                <a:off x="974646" y="177285"/>
                <a:ext cx="2209680" cy="671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97AA5FE-CBB8-2CC7-1E0A-73CF3A5369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006" y="168285"/>
                  <a:ext cx="222732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16F364D-0293-7D4F-3BB3-870417B3B7D1}"/>
                    </a:ext>
                  </a:extLst>
                </p14:cNvPr>
                <p14:cNvContentPartPr/>
                <p14:nvPr/>
              </p14:nvContentPartPr>
              <p14:xfrm>
                <a:off x="2672406" y="369885"/>
                <a:ext cx="48960" cy="3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16F364D-0293-7D4F-3BB3-870417B3B7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3406" y="360885"/>
                  <a:ext cx="66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786DE5-EF04-B79E-475E-7FC767785BCC}"/>
                    </a:ext>
                  </a:extLst>
                </p14:cNvPr>
                <p14:cNvContentPartPr/>
                <p14:nvPr/>
              </p14:nvContentPartPr>
              <p14:xfrm>
                <a:off x="2426526" y="344325"/>
                <a:ext cx="303480" cy="42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786DE5-EF04-B79E-475E-7FC767785BC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17526" y="335685"/>
                  <a:ext cx="321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0A2A005-BD34-35A6-42E3-384C78DADD6D}"/>
                    </a:ext>
                  </a:extLst>
                </p14:cNvPr>
                <p14:cNvContentPartPr/>
                <p14:nvPr/>
              </p14:nvContentPartPr>
              <p14:xfrm>
                <a:off x="1869966" y="36268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0A2A005-BD34-35A6-42E3-384C78DADD6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60966" y="353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08514F-F97A-37F6-3592-D4C91D96B531}"/>
              </a:ext>
            </a:extLst>
          </p:cNvPr>
          <p:cNvGrpSpPr/>
          <p:nvPr/>
        </p:nvGrpSpPr>
        <p:grpSpPr>
          <a:xfrm>
            <a:off x="3510126" y="201045"/>
            <a:ext cx="3319200" cy="630000"/>
            <a:chOff x="3510126" y="201045"/>
            <a:chExt cx="3319200" cy="63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B19FDD-D5D0-11A9-5942-34A60408BD95}"/>
                    </a:ext>
                  </a:extLst>
                </p14:cNvPr>
                <p14:cNvContentPartPr/>
                <p14:nvPr/>
              </p14:nvContentPartPr>
              <p14:xfrm>
                <a:off x="3510126" y="295005"/>
                <a:ext cx="1386000" cy="34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B19FDD-D5D0-11A9-5942-34A60408BD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1486" y="286005"/>
                  <a:ext cx="14036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40609D-EBB0-4428-3F1A-0D4E7F4B46F8}"/>
                    </a:ext>
                  </a:extLst>
                </p14:cNvPr>
                <p14:cNvContentPartPr/>
                <p14:nvPr/>
              </p14:nvContentPartPr>
              <p14:xfrm>
                <a:off x="4607406" y="360885"/>
                <a:ext cx="345240" cy="69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40609D-EBB0-4428-3F1A-0D4E7F4B46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98406" y="351885"/>
                  <a:ext cx="3628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C27824-038C-69C4-88EA-5803B168D249}"/>
                    </a:ext>
                  </a:extLst>
                </p14:cNvPr>
                <p14:cNvContentPartPr/>
                <p14:nvPr/>
              </p14:nvContentPartPr>
              <p14:xfrm>
                <a:off x="5260086" y="201045"/>
                <a:ext cx="1569240" cy="630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C27824-038C-69C4-88EA-5803B168D2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51086" y="192405"/>
                  <a:ext cx="158688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80DB90D-E1BF-43EE-2722-517C5589F68E}"/>
                    </a:ext>
                  </a:extLst>
                </p14:cNvPr>
                <p14:cNvContentPartPr/>
                <p14:nvPr/>
              </p14:nvContentPartPr>
              <p14:xfrm>
                <a:off x="6302646" y="369165"/>
                <a:ext cx="40320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80DB90D-E1BF-43EE-2722-517C5589F68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94006" y="360165"/>
                  <a:ext cx="420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CEDB2D7-539A-1900-AB39-64E6BA81800C}"/>
                    </a:ext>
                  </a:extLst>
                </p14:cNvPr>
                <p14:cNvContentPartPr/>
                <p14:nvPr/>
              </p14:nvContentPartPr>
              <p14:xfrm>
                <a:off x="6251886" y="289605"/>
                <a:ext cx="28440" cy="15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CEDB2D7-539A-1900-AB39-64E6BA8180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43246" y="280605"/>
                  <a:ext cx="460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7213827-2ABE-3FB7-3460-79553F5AD346}"/>
              </a:ext>
            </a:extLst>
          </p:cNvPr>
          <p:cNvGrpSpPr/>
          <p:nvPr/>
        </p:nvGrpSpPr>
        <p:grpSpPr>
          <a:xfrm>
            <a:off x="1171206" y="1021845"/>
            <a:ext cx="3223800" cy="654480"/>
            <a:chOff x="1171206" y="1021845"/>
            <a:chExt cx="3223800" cy="65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8D944E-F725-F63A-D7D3-1FDB35F0FD11}"/>
                    </a:ext>
                  </a:extLst>
                </p14:cNvPr>
                <p14:cNvContentPartPr/>
                <p14:nvPr/>
              </p14:nvContentPartPr>
              <p14:xfrm>
                <a:off x="1171206" y="1118325"/>
                <a:ext cx="201960" cy="30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8D944E-F725-F63A-D7D3-1FDB35F0FD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62566" y="1109685"/>
                  <a:ext cx="219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3B5D3E-0C78-6BAB-F0FE-9F38B4E780B3}"/>
                    </a:ext>
                  </a:extLst>
                </p14:cNvPr>
                <p14:cNvContentPartPr/>
                <p14:nvPr/>
              </p14:nvContentPartPr>
              <p14:xfrm>
                <a:off x="1642086" y="1220925"/>
                <a:ext cx="18324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3B5D3E-0C78-6BAB-F0FE-9F38B4E780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3446" y="1212285"/>
                  <a:ext cx="200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B1CE930-CC20-EF15-03F6-8948F2A3EA31}"/>
                    </a:ext>
                  </a:extLst>
                </p14:cNvPr>
                <p14:cNvContentPartPr/>
                <p14:nvPr/>
              </p14:nvContentPartPr>
              <p14:xfrm>
                <a:off x="1633446" y="1298325"/>
                <a:ext cx="213120" cy="34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B1CE930-CC20-EF15-03F6-8948F2A3EA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24446" y="1289685"/>
                  <a:ext cx="23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A93D23-E1F6-CB3B-84C8-70CFBBA64FCB}"/>
                    </a:ext>
                  </a:extLst>
                </p14:cNvPr>
                <p14:cNvContentPartPr/>
                <p14:nvPr/>
              </p14:nvContentPartPr>
              <p14:xfrm>
                <a:off x="2057166" y="1178445"/>
                <a:ext cx="174960" cy="19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A93D23-E1F6-CB3B-84C8-70CFBBA64F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48166" y="1169805"/>
                  <a:ext cx="192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0A5FEF3-8AA5-FA77-9591-FA03A588B2CC}"/>
                    </a:ext>
                  </a:extLst>
                </p14:cNvPr>
                <p14:cNvContentPartPr/>
                <p14:nvPr/>
              </p14:nvContentPartPr>
              <p14:xfrm>
                <a:off x="2358846" y="1159725"/>
                <a:ext cx="243720" cy="224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0A5FEF3-8AA5-FA77-9591-FA03A588B2C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49846" y="1150725"/>
                  <a:ext cx="261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95D374-75AC-E982-BBFF-19940020D26C}"/>
                    </a:ext>
                  </a:extLst>
                </p14:cNvPr>
                <p14:cNvContentPartPr/>
                <p14:nvPr/>
              </p14:nvContentPartPr>
              <p14:xfrm>
                <a:off x="2719566" y="1021845"/>
                <a:ext cx="132120" cy="516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95D374-75AC-E982-BBFF-19940020D26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0566" y="1013205"/>
                  <a:ext cx="1497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4D2FD50-E25C-F3D1-AC0C-EBCB147A31FF}"/>
                    </a:ext>
                  </a:extLst>
                </p14:cNvPr>
                <p14:cNvContentPartPr/>
                <p14:nvPr/>
              </p14:nvContentPartPr>
              <p14:xfrm>
                <a:off x="2884806" y="1157925"/>
                <a:ext cx="291960" cy="20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4D2FD50-E25C-F3D1-AC0C-EBCB147A31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76166" y="1148925"/>
                  <a:ext cx="309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8C4845-89B8-D0BB-5EFA-AC7BEC37078F}"/>
                    </a:ext>
                  </a:extLst>
                </p14:cNvPr>
                <p14:cNvContentPartPr/>
                <p14:nvPr/>
              </p14:nvContentPartPr>
              <p14:xfrm>
                <a:off x="3169206" y="1407045"/>
                <a:ext cx="52920" cy="110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8C4845-89B8-D0BB-5EFA-AC7BEC3707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60566" y="1398405"/>
                  <a:ext cx="70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EEE16B1-CDD8-441A-69A3-44E58CA71F29}"/>
                    </a:ext>
                  </a:extLst>
                </p14:cNvPr>
                <p14:cNvContentPartPr/>
                <p14:nvPr/>
              </p14:nvContentPartPr>
              <p14:xfrm>
                <a:off x="3212406" y="1321725"/>
                <a:ext cx="14760" cy="36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EEE16B1-CDD8-441A-69A3-44E58CA71F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03406" y="1313085"/>
                  <a:ext cx="32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FA5CA8-90C8-95E3-7AF7-3E419EC4F949}"/>
                    </a:ext>
                  </a:extLst>
                </p14:cNvPr>
                <p14:cNvContentPartPr/>
                <p14:nvPr/>
              </p14:nvContentPartPr>
              <p14:xfrm>
                <a:off x="3300606" y="1411725"/>
                <a:ext cx="96120" cy="211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FA5CA8-90C8-95E3-7AF7-3E419EC4F9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91966" y="1402725"/>
                  <a:ext cx="113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84E6638-515A-0FC3-C5ED-EA5F36A59E86}"/>
                    </a:ext>
                  </a:extLst>
                </p14:cNvPr>
                <p14:cNvContentPartPr/>
                <p14:nvPr/>
              </p14:nvContentPartPr>
              <p14:xfrm>
                <a:off x="3517686" y="1284645"/>
                <a:ext cx="166680" cy="33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84E6638-515A-0FC3-C5ED-EA5F36A59E8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09046" y="1275645"/>
                  <a:ext cx="184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5ABAFE6-E263-76F0-F255-508C22DADCC7}"/>
                    </a:ext>
                  </a:extLst>
                </p14:cNvPr>
                <p14:cNvContentPartPr/>
                <p14:nvPr/>
              </p14:nvContentPartPr>
              <p14:xfrm>
                <a:off x="3804966" y="1139205"/>
                <a:ext cx="268200" cy="25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5ABAFE6-E263-76F0-F255-508C22DADC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95966" y="1130205"/>
                  <a:ext cx="285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721D2BF-CF0D-B101-603D-6ECB614ACB68}"/>
                    </a:ext>
                  </a:extLst>
                </p14:cNvPr>
                <p14:cNvContentPartPr/>
                <p14:nvPr/>
              </p14:nvContentPartPr>
              <p14:xfrm>
                <a:off x="4009446" y="1424685"/>
                <a:ext cx="8496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721D2BF-CF0D-B101-603D-6ECB614ACB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00806" y="1415685"/>
                  <a:ext cx="10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22BED4-01B6-F5DC-14D6-9CCCCB644038}"/>
                    </a:ext>
                  </a:extLst>
                </p14:cNvPr>
                <p14:cNvContentPartPr/>
                <p14:nvPr/>
              </p14:nvContentPartPr>
              <p14:xfrm>
                <a:off x="4113846" y="1400565"/>
                <a:ext cx="99000" cy="222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22BED4-01B6-F5DC-14D6-9CCCCB6440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5206" y="1391925"/>
                  <a:ext cx="1166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CFB49F9-D02E-316C-E476-BA6692DA9B02}"/>
                    </a:ext>
                  </a:extLst>
                </p14:cNvPr>
                <p14:cNvContentPartPr/>
                <p14:nvPr/>
              </p14:nvContentPartPr>
              <p14:xfrm>
                <a:off x="4267566" y="1072605"/>
                <a:ext cx="127440" cy="603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CFB49F9-D02E-316C-E476-BA6692DA9B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58926" y="1063965"/>
                  <a:ext cx="145080" cy="62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E1A0C3C-8B3F-B3B0-01D0-DA79FEAE0717}"/>
              </a:ext>
            </a:extLst>
          </p:cNvPr>
          <p:cNvGrpSpPr/>
          <p:nvPr/>
        </p:nvGrpSpPr>
        <p:grpSpPr>
          <a:xfrm>
            <a:off x="1727766" y="2234685"/>
            <a:ext cx="977400" cy="240480"/>
            <a:chOff x="1727766" y="2234685"/>
            <a:chExt cx="9774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77352F-ADFA-8A25-9DE7-0C3EA1CD7F84}"/>
                    </a:ext>
                  </a:extLst>
                </p14:cNvPr>
                <p14:cNvContentPartPr/>
                <p14:nvPr/>
              </p14:nvContentPartPr>
              <p14:xfrm>
                <a:off x="1727766" y="2287965"/>
                <a:ext cx="250560" cy="1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77352F-ADFA-8A25-9DE7-0C3EA1CD7F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18766" y="2278965"/>
                  <a:ext cx="268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5DD3CD-FA8F-9F57-45E5-50AC1297B9BB}"/>
                    </a:ext>
                  </a:extLst>
                </p14:cNvPr>
                <p14:cNvContentPartPr/>
                <p14:nvPr/>
              </p14:nvContentPartPr>
              <p14:xfrm>
                <a:off x="1783566" y="2342325"/>
                <a:ext cx="187920" cy="5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5DD3CD-FA8F-9F57-45E5-50AC1297B9B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4926" y="2333685"/>
                  <a:ext cx="205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9A96E9D-5B5E-F87C-42E7-B7216F940085}"/>
                    </a:ext>
                  </a:extLst>
                </p14:cNvPr>
                <p14:cNvContentPartPr/>
                <p14:nvPr/>
              </p14:nvContentPartPr>
              <p14:xfrm>
                <a:off x="2204406" y="2257005"/>
                <a:ext cx="169920" cy="218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9A96E9D-5B5E-F87C-42E7-B7216F9400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5406" y="2248365"/>
                  <a:ext cx="1875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24490B7-5D0F-85B2-88C6-16468DB61C30}"/>
                    </a:ext>
                  </a:extLst>
                </p14:cNvPr>
                <p14:cNvContentPartPr/>
                <p14:nvPr/>
              </p14:nvContentPartPr>
              <p14:xfrm>
                <a:off x="2444886" y="2234685"/>
                <a:ext cx="260280" cy="21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24490B7-5D0F-85B2-88C6-16468DB61C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36246" y="2226045"/>
                  <a:ext cx="277920" cy="23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FF97617-93A9-4283-6B74-0239D952E02D}"/>
                  </a:ext>
                </a:extLst>
              </p14:cNvPr>
              <p14:cNvContentPartPr/>
              <p14:nvPr/>
            </p14:nvContentPartPr>
            <p14:xfrm>
              <a:off x="2841606" y="1926165"/>
              <a:ext cx="187200" cy="9547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FF97617-93A9-4283-6B74-0239D952E02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832966" y="1917525"/>
                <a:ext cx="20484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B72DED7-F0E9-E7EB-59D5-7D972E886841}"/>
                  </a:ext>
                </a:extLst>
              </p14:cNvPr>
              <p14:cNvContentPartPr/>
              <p14:nvPr/>
            </p14:nvContentPartPr>
            <p14:xfrm>
              <a:off x="3667086" y="2444205"/>
              <a:ext cx="167400" cy="259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B72DED7-F0E9-E7EB-59D5-7D972E8868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58086" y="2435205"/>
                <a:ext cx="1850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91FD869-FF1F-7EFA-4EB8-62CF5EF17C5B}"/>
                  </a:ext>
                </a:extLst>
              </p14:cNvPr>
              <p14:cNvContentPartPr/>
              <p14:nvPr/>
            </p14:nvContentPartPr>
            <p14:xfrm>
              <a:off x="4026006" y="1954965"/>
              <a:ext cx="138240" cy="2750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91FD869-FF1F-7EFA-4EB8-62CF5EF17C5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017366" y="1945965"/>
                <a:ext cx="15588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ACC779A-E3A9-D348-2B9A-093287818D3E}"/>
              </a:ext>
            </a:extLst>
          </p:cNvPr>
          <p:cNvGrpSpPr/>
          <p:nvPr/>
        </p:nvGrpSpPr>
        <p:grpSpPr>
          <a:xfrm>
            <a:off x="3993606" y="1849845"/>
            <a:ext cx="503280" cy="864000"/>
            <a:chOff x="3993606" y="1849845"/>
            <a:chExt cx="503280" cy="86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7A7B43C-991C-4E34-877A-D2DA98453C84}"/>
                    </a:ext>
                  </a:extLst>
                </p14:cNvPr>
                <p14:cNvContentPartPr/>
                <p14:nvPr/>
              </p14:nvContentPartPr>
              <p14:xfrm>
                <a:off x="4266486" y="1996365"/>
                <a:ext cx="148320" cy="213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7A7B43C-991C-4E34-877A-D2DA98453C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57486" y="1987725"/>
                  <a:ext cx="165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82BAA13-CC59-2684-65F1-55F059E7F283}"/>
                    </a:ext>
                  </a:extLst>
                </p14:cNvPr>
                <p14:cNvContentPartPr/>
                <p14:nvPr/>
              </p14:nvContentPartPr>
              <p14:xfrm>
                <a:off x="4372326" y="2066565"/>
                <a:ext cx="45000" cy="7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82BAA13-CC59-2684-65F1-55F059E7F2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63326" y="2057925"/>
                  <a:ext cx="6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4D2CE28-A178-CD35-F765-35D4F665B983}"/>
                    </a:ext>
                  </a:extLst>
                </p14:cNvPr>
                <p14:cNvContentPartPr/>
                <p14:nvPr/>
              </p14:nvContentPartPr>
              <p14:xfrm>
                <a:off x="4299606" y="2001405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4D2CE28-A178-CD35-F765-35D4F665B9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90966" y="19924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8DFC361-D185-0220-053D-F2CED0370938}"/>
                    </a:ext>
                  </a:extLst>
                </p14:cNvPr>
                <p14:cNvContentPartPr/>
                <p14:nvPr/>
              </p14:nvContentPartPr>
              <p14:xfrm>
                <a:off x="4322286" y="2036325"/>
                <a:ext cx="110520" cy="2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8DFC361-D185-0220-053D-F2CED037093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13286" y="2027325"/>
                  <a:ext cx="128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53A400B-D2B5-4C4D-5D5B-DD28ADB123B2}"/>
                    </a:ext>
                  </a:extLst>
                </p14:cNvPr>
                <p14:cNvContentPartPr/>
                <p14:nvPr/>
              </p14:nvContentPartPr>
              <p14:xfrm>
                <a:off x="4303926" y="1942005"/>
                <a:ext cx="149400" cy="2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53A400B-D2B5-4C4D-5D5B-DD28ADB123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95286" y="1933005"/>
                  <a:ext cx="167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ADD0E1-286C-EE6C-3559-6F06F92E6334}"/>
                    </a:ext>
                  </a:extLst>
                </p14:cNvPr>
                <p14:cNvContentPartPr/>
                <p14:nvPr/>
              </p14:nvContentPartPr>
              <p14:xfrm>
                <a:off x="4254606" y="1849845"/>
                <a:ext cx="195480" cy="28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ADD0E1-286C-EE6C-3559-6F06F92E63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45966" y="1840845"/>
                  <a:ext cx="21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29AEDE5-4260-8D11-4B58-1AF6F36025B5}"/>
                    </a:ext>
                  </a:extLst>
                </p14:cNvPr>
                <p14:cNvContentPartPr/>
                <p14:nvPr/>
              </p14:nvContentPartPr>
              <p14:xfrm>
                <a:off x="4319766" y="2054325"/>
                <a:ext cx="94680" cy="3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29AEDE5-4260-8D11-4B58-1AF6F36025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11126" y="2045685"/>
                  <a:ext cx="112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408ED5-56E9-05F6-C1E6-256B10CF1D47}"/>
                    </a:ext>
                  </a:extLst>
                </p14:cNvPr>
                <p14:cNvContentPartPr/>
                <p14:nvPr/>
              </p14:nvContentPartPr>
              <p14:xfrm>
                <a:off x="3993606" y="2312445"/>
                <a:ext cx="503280" cy="28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408ED5-56E9-05F6-C1E6-256B10CF1D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84606" y="2303805"/>
                  <a:ext cx="520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05581B-B538-2A88-C2FC-9BD7C8E87578}"/>
                    </a:ext>
                  </a:extLst>
                </p14:cNvPr>
                <p14:cNvContentPartPr/>
                <p14:nvPr/>
              </p14:nvContentPartPr>
              <p14:xfrm>
                <a:off x="4086486" y="2419365"/>
                <a:ext cx="110520" cy="26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05581B-B538-2A88-C2FC-9BD7C8E8757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77486" y="2410365"/>
                  <a:ext cx="1281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FB8D24-80B2-5B91-92BB-F4FED2E41A84}"/>
                    </a:ext>
                  </a:extLst>
                </p14:cNvPr>
                <p14:cNvContentPartPr/>
                <p14:nvPr/>
              </p14:nvContentPartPr>
              <p14:xfrm>
                <a:off x="4352526" y="2451045"/>
                <a:ext cx="108360" cy="262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FB8D24-80B2-5B91-92BB-F4FED2E41A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43526" y="2442405"/>
                  <a:ext cx="1260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527549E-E1B0-C169-BD49-1048ED3743D5}"/>
                    </a:ext>
                  </a:extLst>
                </p14:cNvPr>
                <p14:cNvContentPartPr/>
                <p14:nvPr/>
              </p14:nvContentPartPr>
              <p14:xfrm>
                <a:off x="4284486" y="2536005"/>
                <a:ext cx="177480" cy="1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527549E-E1B0-C169-BD49-1048ED3743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75486" y="2527005"/>
                  <a:ext cx="1951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63E25FB-F492-B249-1CBE-091FB2E62DD4}"/>
              </a:ext>
            </a:extLst>
          </p:cNvPr>
          <p:cNvGrpSpPr/>
          <p:nvPr/>
        </p:nvGrpSpPr>
        <p:grpSpPr>
          <a:xfrm>
            <a:off x="4784886" y="1937685"/>
            <a:ext cx="1262520" cy="381240"/>
            <a:chOff x="4784886" y="1937685"/>
            <a:chExt cx="126252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F6E980-10B7-EBF3-CBD8-A2B105263810}"/>
                    </a:ext>
                  </a:extLst>
                </p14:cNvPr>
                <p14:cNvContentPartPr/>
                <p14:nvPr/>
              </p14:nvContentPartPr>
              <p14:xfrm>
                <a:off x="4784886" y="2311365"/>
                <a:ext cx="157680" cy="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F6E980-10B7-EBF3-CBD8-A2B10526381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76246" y="2302725"/>
                  <a:ext cx="175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E390A0E-30D1-52D8-6F29-A647AB1EE96F}"/>
                    </a:ext>
                  </a:extLst>
                </p14:cNvPr>
                <p14:cNvContentPartPr/>
                <p14:nvPr/>
              </p14:nvContentPartPr>
              <p14:xfrm>
                <a:off x="5682726" y="1937685"/>
                <a:ext cx="22680" cy="262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E390A0E-30D1-52D8-6F29-A647AB1EE9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73726" y="1928685"/>
                  <a:ext cx="403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F94F59A-125C-EC0E-969B-226D16A3ACB5}"/>
                    </a:ext>
                  </a:extLst>
                </p14:cNvPr>
                <p14:cNvContentPartPr/>
                <p14:nvPr/>
              </p14:nvContentPartPr>
              <p14:xfrm>
                <a:off x="5444406" y="2247285"/>
                <a:ext cx="603000" cy="55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F94F59A-125C-EC0E-969B-226D16A3AC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435766" y="2238645"/>
                  <a:ext cx="62064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8FF480-37F9-73FE-374C-8D664E4BD5CA}"/>
              </a:ext>
            </a:extLst>
          </p:cNvPr>
          <p:cNvGrpSpPr/>
          <p:nvPr/>
        </p:nvGrpSpPr>
        <p:grpSpPr>
          <a:xfrm>
            <a:off x="3034206" y="1991325"/>
            <a:ext cx="705600" cy="333720"/>
            <a:chOff x="3034206" y="1991325"/>
            <a:chExt cx="705600" cy="33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157388D-99CF-B3A9-7829-41CB034F2201}"/>
                    </a:ext>
                  </a:extLst>
                </p14:cNvPr>
                <p14:cNvContentPartPr/>
                <p14:nvPr/>
              </p14:nvContentPartPr>
              <p14:xfrm>
                <a:off x="3500046" y="1991325"/>
                <a:ext cx="9000" cy="219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157388D-99CF-B3A9-7829-41CB034F22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91406" y="1982325"/>
                  <a:ext cx="26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5BA3A0D-DECB-4E45-4C48-961FE2C29F57}"/>
                    </a:ext>
                  </a:extLst>
                </p14:cNvPr>
                <p14:cNvContentPartPr/>
                <p14:nvPr/>
              </p14:nvContentPartPr>
              <p14:xfrm>
                <a:off x="3314286" y="2304525"/>
                <a:ext cx="425520" cy="20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5BA3A0D-DECB-4E45-4C48-961FE2C29F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305646" y="2295885"/>
                  <a:ext cx="44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848B5E8-714E-A823-492C-32D25E2EE976}"/>
                    </a:ext>
                  </a:extLst>
                </p14:cNvPr>
                <p14:cNvContentPartPr/>
                <p14:nvPr/>
              </p14:nvContentPartPr>
              <p14:xfrm>
                <a:off x="3118806" y="2024445"/>
                <a:ext cx="33480" cy="201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848B5E8-714E-A823-492C-32D25E2EE9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109806" y="2015805"/>
                  <a:ext cx="51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641669-EDBE-B73E-D042-A23AC5620BF3}"/>
                    </a:ext>
                  </a:extLst>
                </p14:cNvPr>
                <p14:cNvContentPartPr/>
                <p14:nvPr/>
              </p14:nvContentPartPr>
              <p14:xfrm>
                <a:off x="3034206" y="2061525"/>
                <a:ext cx="212040" cy="61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641669-EDBE-B73E-D042-A23AC5620BF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25566" y="2052885"/>
                  <a:ext cx="22968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D035D2C-0988-2A1C-9CF9-289E07258C63}"/>
                  </a:ext>
                </a:extLst>
              </p14:cNvPr>
              <p14:cNvContentPartPr/>
              <p14:nvPr/>
            </p14:nvContentPartPr>
            <p14:xfrm>
              <a:off x="5405886" y="2005725"/>
              <a:ext cx="176760" cy="5760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D035D2C-0988-2A1C-9CF9-289E07258C6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397246" y="1997085"/>
                <a:ext cx="1944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F3E3C1C-27F1-3F72-C3AB-B0D0F8AB7F24}"/>
                  </a:ext>
                </a:extLst>
              </p14:cNvPr>
              <p14:cNvContentPartPr/>
              <p14:nvPr/>
            </p14:nvContentPartPr>
            <p14:xfrm>
              <a:off x="2966526" y="2494245"/>
              <a:ext cx="228960" cy="1368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F3E3C1C-27F1-3F72-C3AB-B0D0F8AB7F24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957526" y="2485245"/>
                <a:ext cx="246600" cy="15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92BBA53-BB69-1FE6-4CF4-F0D33077CC7B}"/>
              </a:ext>
            </a:extLst>
          </p:cNvPr>
          <p:cNvGrpSpPr/>
          <p:nvPr/>
        </p:nvGrpSpPr>
        <p:grpSpPr>
          <a:xfrm>
            <a:off x="5261526" y="2403885"/>
            <a:ext cx="807120" cy="302760"/>
            <a:chOff x="5261526" y="2403885"/>
            <a:chExt cx="8071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DEDF56B-233F-4C15-02E3-1DC3528E0832}"/>
                    </a:ext>
                  </a:extLst>
                </p14:cNvPr>
                <p14:cNvContentPartPr/>
                <p14:nvPr/>
              </p14:nvContentPartPr>
              <p14:xfrm>
                <a:off x="5261526" y="2457525"/>
                <a:ext cx="21348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DEDF56B-233F-4C15-02E3-1DC3528E083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52886" y="2448525"/>
                  <a:ext cx="231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0338A7-D0F0-854D-4AF5-7E5621696A3F}"/>
                    </a:ext>
                  </a:extLst>
                </p14:cNvPr>
                <p14:cNvContentPartPr/>
                <p14:nvPr/>
              </p14:nvContentPartPr>
              <p14:xfrm>
                <a:off x="5744286" y="2570925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0338A7-D0F0-854D-4AF5-7E5621696A3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35286" y="25619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7EAFE3-CD6A-8161-A8BE-06C0F2CF7904}"/>
                    </a:ext>
                  </a:extLst>
                </p14:cNvPr>
                <p14:cNvContentPartPr/>
                <p14:nvPr/>
              </p14:nvContentPartPr>
              <p14:xfrm>
                <a:off x="5892606" y="2403885"/>
                <a:ext cx="176040" cy="302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7EAFE3-CD6A-8161-A8BE-06C0F2CF790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83966" y="2395245"/>
                  <a:ext cx="19368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720EA0D-3B0D-026E-7542-D03F3F72DCE4}"/>
                  </a:ext>
                </a:extLst>
              </p14:cNvPr>
              <p14:cNvContentPartPr/>
              <p14:nvPr/>
            </p14:nvContentPartPr>
            <p14:xfrm>
              <a:off x="3180726" y="2697645"/>
              <a:ext cx="89640" cy="108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720EA0D-3B0D-026E-7542-D03F3F72DCE4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172086" y="2688645"/>
                <a:ext cx="107280" cy="12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3F54082-6665-B3AF-D311-D8EC1894F10A}"/>
              </a:ext>
            </a:extLst>
          </p:cNvPr>
          <p:cNvGrpSpPr/>
          <p:nvPr/>
        </p:nvGrpSpPr>
        <p:grpSpPr>
          <a:xfrm>
            <a:off x="6264126" y="1809165"/>
            <a:ext cx="704880" cy="1145520"/>
            <a:chOff x="6264126" y="1809165"/>
            <a:chExt cx="704880" cy="11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C40746-997D-450F-F0B4-B613CECEBF85}"/>
                    </a:ext>
                  </a:extLst>
                </p14:cNvPr>
                <p14:cNvContentPartPr/>
                <p14:nvPr/>
              </p14:nvContentPartPr>
              <p14:xfrm>
                <a:off x="6264126" y="1888365"/>
                <a:ext cx="100440" cy="268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C40746-997D-450F-F0B4-B613CECEBF8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55486" y="1879725"/>
                  <a:ext cx="1180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0AD4DA-A3D0-E2D6-3264-71EC904FDDDE}"/>
                    </a:ext>
                  </a:extLst>
                </p14:cNvPr>
                <p14:cNvContentPartPr/>
                <p14:nvPr/>
              </p14:nvContentPartPr>
              <p14:xfrm>
                <a:off x="6472566" y="1889085"/>
                <a:ext cx="118080" cy="247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0AD4DA-A3D0-E2D6-3264-71EC904FDD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63566" y="1880085"/>
                  <a:ext cx="135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38DD409-A7F1-9376-5101-47AB7750B54F}"/>
                    </a:ext>
                  </a:extLst>
                </p14:cNvPr>
                <p14:cNvContentPartPr/>
                <p14:nvPr/>
              </p14:nvContentPartPr>
              <p14:xfrm>
                <a:off x="6495606" y="1987005"/>
                <a:ext cx="109800" cy="15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38DD409-A7F1-9376-5101-47AB7750B5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86966" y="1978005"/>
                  <a:ext cx="127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15887A-53F7-12A7-B98D-6E94B22919E6}"/>
                    </a:ext>
                  </a:extLst>
                </p14:cNvPr>
                <p14:cNvContentPartPr/>
                <p14:nvPr/>
              </p14:nvContentPartPr>
              <p14:xfrm>
                <a:off x="6512526" y="1889805"/>
                <a:ext cx="132120" cy="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15887A-53F7-12A7-B98D-6E94B22919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03526" y="1881165"/>
                  <a:ext cx="149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0BBCB0B-7E8C-1FD5-620D-BD7DD51375E9}"/>
                    </a:ext>
                  </a:extLst>
                </p14:cNvPr>
                <p14:cNvContentPartPr/>
                <p14:nvPr/>
              </p14:nvContentPartPr>
              <p14:xfrm>
                <a:off x="6396246" y="1809165"/>
                <a:ext cx="215280" cy="36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0BBCB0B-7E8C-1FD5-620D-BD7DD51375E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87606" y="1800165"/>
                  <a:ext cx="232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6E57B73-FC3B-E49F-69F5-762FDDD05AF8}"/>
                    </a:ext>
                  </a:extLst>
                </p14:cNvPr>
                <p14:cNvContentPartPr/>
                <p14:nvPr/>
              </p14:nvContentPartPr>
              <p14:xfrm>
                <a:off x="6274566" y="2201205"/>
                <a:ext cx="379800" cy="58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6E57B73-FC3B-E49F-69F5-762FDDD05AF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65566" y="2192565"/>
                  <a:ext cx="397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F9E673-8D13-F0D1-7E93-8C3D86E54C6A}"/>
                    </a:ext>
                  </a:extLst>
                </p14:cNvPr>
                <p14:cNvContentPartPr/>
                <p14:nvPr/>
              </p14:nvContentPartPr>
              <p14:xfrm>
                <a:off x="6332166" y="2296965"/>
                <a:ext cx="107640" cy="283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F9E673-8D13-F0D1-7E93-8C3D86E54C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23526" y="2288325"/>
                  <a:ext cx="125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030D218-086B-24A0-7078-229EBE1694DE}"/>
                    </a:ext>
                  </a:extLst>
                </p14:cNvPr>
                <p14:cNvContentPartPr/>
                <p14:nvPr/>
              </p14:nvContentPartPr>
              <p14:xfrm>
                <a:off x="6554646" y="2308125"/>
                <a:ext cx="133560" cy="266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030D218-086B-24A0-7078-229EBE1694D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45646" y="2299485"/>
                  <a:ext cx="151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A7FD51-E1EA-AF9F-31C5-2038D7F4A7BF}"/>
                    </a:ext>
                  </a:extLst>
                </p14:cNvPr>
                <p14:cNvContentPartPr/>
                <p14:nvPr/>
              </p14:nvContentPartPr>
              <p14:xfrm>
                <a:off x="6552486" y="2380485"/>
                <a:ext cx="164160" cy="70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A7FD51-E1EA-AF9F-31C5-2038D7F4A7B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43486" y="2371485"/>
                  <a:ext cx="181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2ADB39C-5941-B9A7-371F-5DA569873F25}"/>
                    </a:ext>
                  </a:extLst>
                </p14:cNvPr>
                <p14:cNvContentPartPr/>
                <p14:nvPr/>
              </p14:nvContentPartPr>
              <p14:xfrm>
                <a:off x="6753366" y="1812765"/>
                <a:ext cx="215640" cy="1141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2ADB39C-5941-B9A7-371F-5DA569873F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44366" y="1804125"/>
                  <a:ext cx="233280" cy="11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D1C83A8-E1D4-53AD-408A-F18AE1B132FD}"/>
              </a:ext>
            </a:extLst>
          </p:cNvPr>
          <p:cNvGrpSpPr/>
          <p:nvPr/>
        </p:nvGrpSpPr>
        <p:grpSpPr>
          <a:xfrm>
            <a:off x="8510526" y="1450965"/>
            <a:ext cx="971640" cy="350280"/>
            <a:chOff x="8510526" y="1450965"/>
            <a:chExt cx="97164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F4578D6-3CB5-CA54-EB43-7470580527E3}"/>
                    </a:ext>
                  </a:extLst>
                </p14:cNvPr>
                <p14:cNvContentPartPr/>
                <p14:nvPr/>
              </p14:nvContentPartPr>
              <p14:xfrm>
                <a:off x="8510526" y="1450965"/>
                <a:ext cx="294840" cy="170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F4578D6-3CB5-CA54-EB43-7470580527E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01886" y="1442325"/>
                  <a:ext cx="312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AACE625-CFA5-9260-E620-04D445F007FF}"/>
                    </a:ext>
                  </a:extLst>
                </p14:cNvPr>
                <p14:cNvContentPartPr/>
                <p14:nvPr/>
              </p14:nvContentPartPr>
              <p14:xfrm>
                <a:off x="8780886" y="1656165"/>
                <a:ext cx="109800" cy="91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AACE625-CFA5-9260-E620-04D445F007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71886" y="1647525"/>
                  <a:ext cx="127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D8A952D-7796-25B7-3164-F20B7B19846D}"/>
                    </a:ext>
                  </a:extLst>
                </p14:cNvPr>
                <p14:cNvContentPartPr/>
                <p14:nvPr/>
              </p14:nvContentPartPr>
              <p14:xfrm>
                <a:off x="8955846" y="1690365"/>
                <a:ext cx="95400" cy="110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D8A952D-7796-25B7-3164-F20B7B1984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47206" y="1681365"/>
                  <a:ext cx="113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59E1E4B-4911-805C-8500-562C2D1E2BAB}"/>
                    </a:ext>
                  </a:extLst>
                </p14:cNvPr>
                <p14:cNvContentPartPr/>
                <p14:nvPr/>
              </p14:nvContentPartPr>
              <p14:xfrm>
                <a:off x="9196686" y="1497045"/>
                <a:ext cx="196920" cy="2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59E1E4B-4911-805C-8500-562C2D1E2BA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87686" y="1488405"/>
                  <a:ext cx="21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7C3A96A-E5C0-085B-15DF-E3C691EBEAAA}"/>
                    </a:ext>
                  </a:extLst>
                </p14:cNvPr>
                <p14:cNvContentPartPr/>
                <p14:nvPr/>
              </p14:nvContentPartPr>
              <p14:xfrm>
                <a:off x="9231606" y="1594965"/>
                <a:ext cx="250560" cy="17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7C3A96A-E5C0-085B-15DF-E3C691EBEAA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22606" y="1586325"/>
                  <a:ext cx="2682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368319E-4932-D41B-9D2A-941715DBF375}"/>
              </a:ext>
            </a:extLst>
          </p:cNvPr>
          <p:cNvGrpSpPr/>
          <p:nvPr/>
        </p:nvGrpSpPr>
        <p:grpSpPr>
          <a:xfrm>
            <a:off x="9693846" y="1218765"/>
            <a:ext cx="542160" cy="666000"/>
            <a:chOff x="9693846" y="1218765"/>
            <a:chExt cx="54216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244BB0-492B-EFA8-AB4A-57914EAB73A1}"/>
                    </a:ext>
                  </a:extLst>
                </p14:cNvPr>
                <p14:cNvContentPartPr/>
                <p14:nvPr/>
              </p14:nvContentPartPr>
              <p14:xfrm>
                <a:off x="9745686" y="1339005"/>
                <a:ext cx="156960" cy="156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244BB0-492B-EFA8-AB4A-57914EAB73A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37046" y="1330005"/>
                  <a:ext cx="174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BEC3FF-44C5-CF0E-7D05-ABB1F826DA8B}"/>
                    </a:ext>
                  </a:extLst>
                </p14:cNvPr>
                <p14:cNvContentPartPr/>
                <p14:nvPr/>
              </p14:nvContentPartPr>
              <p14:xfrm>
                <a:off x="10027206" y="1218765"/>
                <a:ext cx="157680" cy="306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BEC3FF-44C5-CF0E-7D05-ABB1F826DA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018566" y="1209765"/>
                  <a:ext cx="1753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77B6EF1-0777-F978-06EF-D4BB95DCE260}"/>
                    </a:ext>
                  </a:extLst>
                </p14:cNvPr>
                <p14:cNvContentPartPr/>
                <p14:nvPr/>
              </p14:nvContentPartPr>
              <p14:xfrm>
                <a:off x="9693846" y="1615125"/>
                <a:ext cx="542160" cy="34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77B6EF1-0777-F978-06EF-D4BB95DCE26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84846" y="1606125"/>
                  <a:ext cx="559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1C08647-E30F-314C-01F6-8A44B30B78AE}"/>
                    </a:ext>
                  </a:extLst>
                </p14:cNvPr>
                <p14:cNvContentPartPr/>
                <p14:nvPr/>
              </p14:nvContentPartPr>
              <p14:xfrm>
                <a:off x="9833886" y="1765605"/>
                <a:ext cx="280440" cy="11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1C08647-E30F-314C-01F6-8A44B30B78A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824886" y="1756965"/>
                  <a:ext cx="298080" cy="13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0467D20-B5B0-DF32-949F-FC06E339C652}"/>
                  </a:ext>
                </a:extLst>
              </p14:cNvPr>
              <p14:cNvContentPartPr/>
              <p14:nvPr/>
            </p14:nvContentPartPr>
            <p14:xfrm>
              <a:off x="9762606" y="2431965"/>
              <a:ext cx="130680" cy="175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0467D20-B5B0-DF32-949F-FC06E339C6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753966" y="2422965"/>
                <a:ext cx="14832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B981AE2-40F7-7FA8-422B-929855CEB633}"/>
              </a:ext>
            </a:extLst>
          </p:cNvPr>
          <p:cNvGrpSpPr/>
          <p:nvPr/>
        </p:nvGrpSpPr>
        <p:grpSpPr>
          <a:xfrm>
            <a:off x="8510526" y="2316045"/>
            <a:ext cx="1756080" cy="481320"/>
            <a:chOff x="8510526" y="2316045"/>
            <a:chExt cx="175608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5F213A4-A96C-A985-A711-6447A0CD612D}"/>
                    </a:ext>
                  </a:extLst>
                </p14:cNvPr>
                <p14:cNvContentPartPr/>
                <p14:nvPr/>
              </p14:nvContentPartPr>
              <p14:xfrm>
                <a:off x="8510526" y="2468325"/>
                <a:ext cx="240120" cy="140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5F213A4-A96C-A985-A711-6447A0CD612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01526" y="2459325"/>
                  <a:ext cx="257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B07EBA-6F7D-C3B7-5953-ECD350C62C57}"/>
                    </a:ext>
                  </a:extLst>
                </p14:cNvPr>
                <p14:cNvContentPartPr/>
                <p14:nvPr/>
              </p14:nvContentPartPr>
              <p14:xfrm>
                <a:off x="8773686" y="2688285"/>
                <a:ext cx="108000" cy="9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B07EBA-6F7D-C3B7-5953-ECD350C62C5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65046" y="2679645"/>
                  <a:ext cx="125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8905517-46E7-171D-A803-C7A1FB2D12AB}"/>
                    </a:ext>
                  </a:extLst>
                </p14:cNvPr>
                <p14:cNvContentPartPr/>
                <p14:nvPr/>
              </p14:nvContentPartPr>
              <p14:xfrm>
                <a:off x="8966286" y="2718885"/>
                <a:ext cx="58680" cy="78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8905517-46E7-171D-A803-C7A1FB2D12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57286" y="2710245"/>
                  <a:ext cx="76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709B878-8880-8DE0-EB7B-4B30D9E083EC}"/>
                    </a:ext>
                  </a:extLst>
                </p14:cNvPr>
                <p14:cNvContentPartPr/>
                <p14:nvPr/>
              </p14:nvContentPartPr>
              <p14:xfrm>
                <a:off x="9010206" y="2575245"/>
                <a:ext cx="36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709B878-8880-8DE0-EB7B-4B30D9E083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01566" y="25666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BB42001-5843-AA94-82D1-5BE293FD42BE}"/>
                    </a:ext>
                  </a:extLst>
                </p14:cNvPr>
                <p14:cNvContentPartPr/>
                <p14:nvPr/>
              </p14:nvContentPartPr>
              <p14:xfrm>
                <a:off x="9270846" y="2579565"/>
                <a:ext cx="183240" cy="11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BB42001-5843-AA94-82D1-5BE293FD42B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61846" y="2570925"/>
                  <a:ext cx="200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FF8430E-CE1A-956D-8EB9-ACDC32CDD0B0}"/>
                    </a:ext>
                  </a:extLst>
                </p14:cNvPr>
                <p14:cNvContentPartPr/>
                <p14:nvPr/>
              </p14:nvContentPartPr>
              <p14:xfrm>
                <a:off x="9248886" y="2667045"/>
                <a:ext cx="209880" cy="2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FF8430E-CE1A-956D-8EB9-ACDC32CDD0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40246" y="2658045"/>
                  <a:ext cx="227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01FC6BD-2E03-FA94-0001-23FE0739F3B5}"/>
                    </a:ext>
                  </a:extLst>
                </p14:cNvPr>
                <p14:cNvContentPartPr/>
                <p14:nvPr/>
              </p14:nvContentPartPr>
              <p14:xfrm>
                <a:off x="10012446" y="2316045"/>
                <a:ext cx="153360" cy="276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01FC6BD-2E03-FA94-0001-23FE0739F3B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03806" y="2307405"/>
                  <a:ext cx="171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084A86-5B7A-F22D-3F06-0C67E9F881B8}"/>
                    </a:ext>
                  </a:extLst>
                </p14:cNvPr>
                <p14:cNvContentPartPr/>
                <p14:nvPr/>
              </p14:nvContentPartPr>
              <p14:xfrm>
                <a:off x="9656766" y="2704845"/>
                <a:ext cx="609840" cy="17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084A86-5B7A-F22D-3F06-0C67E9F881B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47766" y="2696205"/>
                  <a:ext cx="6274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D215267E-7BBA-2769-1460-4AA0D8095329}"/>
                  </a:ext>
                </a:extLst>
              </p14:cNvPr>
              <p14:cNvContentPartPr/>
              <p14:nvPr/>
            </p14:nvContentPartPr>
            <p14:xfrm>
              <a:off x="9703206" y="2837325"/>
              <a:ext cx="414000" cy="304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D215267E-7BBA-2769-1460-4AA0D809532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694206" y="2828685"/>
                <a:ext cx="431640" cy="3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E64BBCB-3B84-680B-7F18-A83856F51D9A}"/>
              </a:ext>
            </a:extLst>
          </p:cNvPr>
          <p:cNvGrpSpPr/>
          <p:nvPr/>
        </p:nvGrpSpPr>
        <p:grpSpPr>
          <a:xfrm>
            <a:off x="9145566" y="3088245"/>
            <a:ext cx="406080" cy="539640"/>
            <a:chOff x="9145566" y="3088245"/>
            <a:chExt cx="40608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B8D2919-3264-2729-4527-7506274E532D}"/>
                    </a:ext>
                  </a:extLst>
                </p14:cNvPr>
                <p14:cNvContentPartPr/>
                <p14:nvPr/>
              </p14:nvContentPartPr>
              <p14:xfrm>
                <a:off x="9145566" y="3117765"/>
                <a:ext cx="406080" cy="510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B8D2919-3264-2729-4527-7506274E532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36926" y="3109125"/>
                  <a:ext cx="4237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54FC773-1D91-81F2-183B-D3D01E79A0B4}"/>
                    </a:ext>
                  </a:extLst>
                </p14:cNvPr>
                <p14:cNvContentPartPr/>
                <p14:nvPr/>
              </p14:nvContentPartPr>
              <p14:xfrm>
                <a:off x="9342126" y="3088245"/>
                <a:ext cx="187200" cy="86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54FC773-1D91-81F2-183B-D3D01E79A0B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33126" y="3079245"/>
                  <a:ext cx="20484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8346E2A5-CA96-C280-27AA-EC4C4F834080}"/>
              </a:ext>
            </a:extLst>
          </p:cNvPr>
          <p:cNvGrpSpPr/>
          <p:nvPr/>
        </p:nvGrpSpPr>
        <p:grpSpPr>
          <a:xfrm>
            <a:off x="9577566" y="3303165"/>
            <a:ext cx="2147760" cy="1024560"/>
            <a:chOff x="9577566" y="3303165"/>
            <a:chExt cx="2147760" cy="10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EEE7C65-4FE2-884F-037C-48D182F943C4}"/>
                    </a:ext>
                  </a:extLst>
                </p14:cNvPr>
                <p14:cNvContentPartPr/>
                <p14:nvPr/>
              </p14:nvContentPartPr>
              <p14:xfrm>
                <a:off x="9623286" y="3522405"/>
                <a:ext cx="677880" cy="182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EEE7C65-4FE2-884F-037C-48D182F943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14646" y="3513765"/>
                  <a:ext cx="695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F635EB7-808E-966D-588F-35BC31C1638E}"/>
                    </a:ext>
                  </a:extLst>
                </p14:cNvPr>
                <p14:cNvContentPartPr/>
                <p14:nvPr/>
              </p14:nvContentPartPr>
              <p14:xfrm>
                <a:off x="10466046" y="3357165"/>
                <a:ext cx="210960" cy="576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F635EB7-808E-966D-588F-35BC31C163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57406" y="3348525"/>
                  <a:ext cx="22860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2A2A57D-CDB3-5426-56E6-7BFB26B0512A}"/>
                    </a:ext>
                  </a:extLst>
                </p14:cNvPr>
                <p14:cNvContentPartPr/>
                <p14:nvPr/>
              </p14:nvContentPartPr>
              <p14:xfrm>
                <a:off x="10873206" y="3303165"/>
                <a:ext cx="852120" cy="511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2A2A57D-CDB3-5426-56E6-7BFB26B0512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64566" y="3294165"/>
                  <a:ext cx="86976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7346DF7-2F7B-DE29-E27F-E00ED3634BF5}"/>
                    </a:ext>
                  </a:extLst>
                </p14:cNvPr>
                <p14:cNvContentPartPr/>
                <p14:nvPr/>
              </p14:nvContentPartPr>
              <p14:xfrm>
                <a:off x="11279646" y="3380205"/>
                <a:ext cx="211680" cy="172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7346DF7-2F7B-DE29-E27F-E00ED3634B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71006" y="3371205"/>
                  <a:ext cx="22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11D42D-157D-2605-87A3-3FEA026BBCE3}"/>
                    </a:ext>
                  </a:extLst>
                </p14:cNvPr>
                <p14:cNvContentPartPr/>
                <p14:nvPr/>
              </p14:nvContentPartPr>
              <p14:xfrm>
                <a:off x="9577566" y="3919485"/>
                <a:ext cx="328680" cy="408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11D42D-157D-2605-87A3-3FEA026BBCE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68926" y="3910485"/>
                  <a:ext cx="3463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685611-5CE7-7163-1E97-0C0544D4C8EC}"/>
                    </a:ext>
                  </a:extLst>
                </p14:cNvPr>
                <p14:cNvContentPartPr/>
                <p14:nvPr/>
              </p14:nvContentPartPr>
              <p14:xfrm>
                <a:off x="9681246" y="3962325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685611-5CE7-7163-1E97-0C0544D4C8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72606" y="39536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CD94F4E-07B4-1D36-95F4-3BE581D1481F}"/>
                    </a:ext>
                  </a:extLst>
                </p14:cNvPr>
                <p14:cNvContentPartPr/>
                <p14:nvPr/>
              </p14:nvContentPartPr>
              <p14:xfrm>
                <a:off x="10222686" y="3952245"/>
                <a:ext cx="318600" cy="264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CD94F4E-07B4-1D36-95F4-3BE581D1481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13686" y="3943245"/>
                  <a:ext cx="336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5E4DBF7-0DC4-9C76-BF84-08A14866BE1E}"/>
                    </a:ext>
                  </a:extLst>
                </p14:cNvPr>
                <p14:cNvContentPartPr/>
                <p14:nvPr/>
              </p14:nvContentPartPr>
              <p14:xfrm>
                <a:off x="10720926" y="4045125"/>
                <a:ext cx="215640" cy="22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5E4DBF7-0DC4-9C76-BF84-08A14866BE1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12286" y="4036125"/>
                  <a:ext cx="233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76E5C4-81B7-7483-15D4-114298A25611}"/>
                    </a:ext>
                  </a:extLst>
                </p14:cNvPr>
                <p14:cNvContentPartPr/>
                <p14:nvPr/>
              </p14:nvContentPartPr>
              <p14:xfrm>
                <a:off x="10715166" y="4107765"/>
                <a:ext cx="263520" cy="2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76E5C4-81B7-7483-15D4-114298A2561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06526" y="4099125"/>
                  <a:ext cx="281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BA8251B-91FE-C9D3-8F39-DAC694281ABA}"/>
                    </a:ext>
                  </a:extLst>
                </p14:cNvPr>
                <p14:cNvContentPartPr/>
                <p14:nvPr/>
              </p14:nvContentPartPr>
              <p14:xfrm>
                <a:off x="11183886" y="3900765"/>
                <a:ext cx="33480" cy="337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BA8251B-91FE-C9D3-8F39-DAC694281AB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75246" y="3891765"/>
                  <a:ext cx="5112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5E6CF66-0290-4F12-068B-6CCA2B31E1CC}"/>
              </a:ext>
            </a:extLst>
          </p:cNvPr>
          <p:cNvGrpSpPr/>
          <p:nvPr/>
        </p:nvGrpSpPr>
        <p:grpSpPr>
          <a:xfrm>
            <a:off x="1779246" y="3492165"/>
            <a:ext cx="1083600" cy="387720"/>
            <a:chOff x="1779246" y="3492165"/>
            <a:chExt cx="10836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6CFD20B-04E2-08F7-2E58-DE93FE253664}"/>
                    </a:ext>
                  </a:extLst>
                </p14:cNvPr>
                <p14:cNvContentPartPr/>
                <p14:nvPr/>
              </p14:nvContentPartPr>
              <p14:xfrm>
                <a:off x="1787886" y="3714285"/>
                <a:ext cx="210960" cy="24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6CFD20B-04E2-08F7-2E58-DE93FE25366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78886" y="3705285"/>
                  <a:ext cx="22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7E5F6AC-3ED0-AE22-5F14-7C67DC3FBB29}"/>
                    </a:ext>
                  </a:extLst>
                </p14:cNvPr>
                <p14:cNvContentPartPr/>
                <p14:nvPr/>
              </p14:nvContentPartPr>
              <p14:xfrm>
                <a:off x="1779246" y="3852885"/>
                <a:ext cx="225000" cy="2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7E5F6AC-3ED0-AE22-5F14-7C67DC3FBB2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70246" y="3843885"/>
                  <a:ext cx="242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CA7CF1D-EF9C-1613-D342-078C7D3CDBA4}"/>
                    </a:ext>
                  </a:extLst>
                </p14:cNvPr>
                <p14:cNvContentPartPr/>
                <p14:nvPr/>
              </p14:nvContentPartPr>
              <p14:xfrm>
                <a:off x="2322486" y="3492165"/>
                <a:ext cx="124560" cy="179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CA7CF1D-EF9C-1613-D342-078C7D3CDBA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313846" y="3483525"/>
                  <a:ext cx="1422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687387-CF0E-AFB7-065D-E5D6DE4318C6}"/>
                    </a:ext>
                  </a:extLst>
                </p14:cNvPr>
                <p14:cNvContentPartPr/>
                <p14:nvPr/>
              </p14:nvContentPartPr>
              <p14:xfrm>
                <a:off x="2546046" y="3503685"/>
                <a:ext cx="187560" cy="154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687387-CF0E-AFB7-065D-E5D6DE4318C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37046" y="3495045"/>
                  <a:ext cx="205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96E01A2-3876-9731-4BDF-C1F20F0307D7}"/>
                    </a:ext>
                  </a:extLst>
                </p14:cNvPr>
                <p14:cNvContentPartPr/>
                <p14:nvPr/>
              </p14:nvContentPartPr>
              <p14:xfrm>
                <a:off x="2208726" y="3751365"/>
                <a:ext cx="654120" cy="33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96E01A2-3876-9731-4BDF-C1F20F0307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00086" y="3742725"/>
                  <a:ext cx="671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156A61D-D647-F979-2D88-4D6327C05AE0}"/>
              </a:ext>
            </a:extLst>
          </p:cNvPr>
          <p:cNvGrpSpPr/>
          <p:nvPr/>
        </p:nvGrpSpPr>
        <p:grpSpPr>
          <a:xfrm>
            <a:off x="2271006" y="3832725"/>
            <a:ext cx="596520" cy="346680"/>
            <a:chOff x="2271006" y="3832725"/>
            <a:chExt cx="59652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308686D-7769-243D-DD52-C04814FABFD4}"/>
                    </a:ext>
                  </a:extLst>
                </p14:cNvPr>
                <p14:cNvContentPartPr/>
                <p14:nvPr/>
              </p14:nvContentPartPr>
              <p14:xfrm>
                <a:off x="2271006" y="3985365"/>
                <a:ext cx="165960" cy="165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308686D-7769-243D-DD52-C04814FABFD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62006" y="3976365"/>
                  <a:ext cx="183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BF85076-FB63-DEF9-286B-1FD43433CF80}"/>
                    </a:ext>
                  </a:extLst>
                </p14:cNvPr>
                <p14:cNvContentPartPr/>
                <p14:nvPr/>
              </p14:nvContentPartPr>
              <p14:xfrm>
                <a:off x="2288286" y="4057365"/>
                <a:ext cx="84960" cy="24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BF85076-FB63-DEF9-286B-1FD43433CF8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279286" y="4048725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0F9DA2F-F620-ED3E-47D9-F139AB9E5410}"/>
                    </a:ext>
                  </a:extLst>
                </p14:cNvPr>
                <p14:cNvContentPartPr/>
                <p14:nvPr/>
              </p14:nvContentPartPr>
              <p14:xfrm>
                <a:off x="2583486" y="3871605"/>
                <a:ext cx="172800" cy="3078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0F9DA2F-F620-ED3E-47D9-F139AB9E541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74486" y="3862965"/>
                  <a:ext cx="190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FEC30A1-619B-C347-368C-0C9EDDBF9B4E}"/>
                    </a:ext>
                  </a:extLst>
                </p14:cNvPr>
                <p14:cNvContentPartPr/>
                <p14:nvPr/>
              </p14:nvContentPartPr>
              <p14:xfrm>
                <a:off x="2757006" y="3832725"/>
                <a:ext cx="110520" cy="111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FEC30A1-619B-C347-368C-0C9EDDBF9B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48366" y="3823725"/>
                  <a:ext cx="12816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26B0ECC-E3F8-8576-795A-83A492BD9ABA}"/>
                  </a:ext>
                </a:extLst>
              </p14:cNvPr>
              <p14:cNvContentPartPr/>
              <p14:nvPr/>
            </p14:nvContentPartPr>
            <p14:xfrm>
              <a:off x="2946006" y="2314605"/>
              <a:ext cx="434160" cy="2628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26B0ECC-E3F8-8576-795A-83A492BD9AB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937006" y="2305965"/>
                <a:ext cx="45180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CB37ABE7-4565-B558-011E-BD680B744AB9}"/>
              </a:ext>
            </a:extLst>
          </p:cNvPr>
          <p:cNvGrpSpPr/>
          <p:nvPr/>
        </p:nvGrpSpPr>
        <p:grpSpPr>
          <a:xfrm>
            <a:off x="3077406" y="3242685"/>
            <a:ext cx="2066040" cy="929160"/>
            <a:chOff x="3077406" y="3242685"/>
            <a:chExt cx="2066040" cy="9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B029137-70C8-072F-C05F-14A24942CF84}"/>
                    </a:ext>
                  </a:extLst>
                </p14:cNvPr>
                <p14:cNvContentPartPr/>
                <p14:nvPr/>
              </p14:nvContentPartPr>
              <p14:xfrm>
                <a:off x="3077406" y="3430605"/>
                <a:ext cx="133920" cy="679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B029137-70C8-072F-C05F-14A24942CF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68406" y="3421605"/>
                  <a:ext cx="15156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19A37B4-B282-7142-1624-AFAF85511F0D}"/>
                    </a:ext>
                  </a:extLst>
                </p14:cNvPr>
                <p14:cNvContentPartPr/>
                <p14:nvPr/>
              </p14:nvContentPartPr>
              <p14:xfrm>
                <a:off x="4333806" y="3382005"/>
                <a:ext cx="137880" cy="730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19A37B4-B282-7142-1624-AFAF85511F0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324806" y="3373005"/>
                  <a:ext cx="15552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AEAED16-FBF4-4620-CE51-14D046331EC5}"/>
                    </a:ext>
                  </a:extLst>
                </p14:cNvPr>
                <p14:cNvContentPartPr/>
                <p14:nvPr/>
              </p14:nvContentPartPr>
              <p14:xfrm>
                <a:off x="4666086" y="3344565"/>
                <a:ext cx="142920" cy="260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AEAED16-FBF4-4620-CE51-14D046331EC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57086" y="3335565"/>
                  <a:ext cx="160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52D2418-9C7F-AC30-8A03-A90A5FA7A4D5}"/>
                    </a:ext>
                  </a:extLst>
                </p14:cNvPr>
                <p14:cNvContentPartPr/>
                <p14:nvPr/>
              </p14:nvContentPartPr>
              <p14:xfrm>
                <a:off x="4941846" y="3362565"/>
                <a:ext cx="180720" cy="250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52D2418-9C7F-AC30-8A03-A90A5FA7A4D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932846" y="3353565"/>
                  <a:ext cx="198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2E9972-A5B3-87B3-BC7C-B5FD16BE9278}"/>
                    </a:ext>
                  </a:extLst>
                </p14:cNvPr>
                <p14:cNvContentPartPr/>
                <p14:nvPr/>
              </p14:nvContentPartPr>
              <p14:xfrm>
                <a:off x="4978566" y="3463365"/>
                <a:ext cx="109080" cy="28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2E9972-A5B3-87B3-BC7C-B5FD16BE92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69926" y="3454365"/>
                  <a:ext cx="126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60FFEA4-ADF7-E8B6-7F40-11EEC7BD9F66}"/>
                    </a:ext>
                  </a:extLst>
                </p14:cNvPr>
                <p14:cNvContentPartPr/>
                <p14:nvPr/>
              </p14:nvContentPartPr>
              <p14:xfrm>
                <a:off x="4976406" y="3365445"/>
                <a:ext cx="162720" cy="29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60FFEA4-ADF7-E8B6-7F40-11EEC7BD9F6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967766" y="3356445"/>
                  <a:ext cx="180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5DEFA75-61CB-F0F8-33B9-9F5ECF2C3659}"/>
                    </a:ext>
                  </a:extLst>
                </p14:cNvPr>
                <p14:cNvContentPartPr/>
                <p14:nvPr/>
              </p14:nvContentPartPr>
              <p14:xfrm>
                <a:off x="4970646" y="3242685"/>
                <a:ext cx="172800" cy="23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5DEFA75-61CB-F0F8-33B9-9F5ECF2C365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62006" y="3234045"/>
                  <a:ext cx="19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64B1F49-5454-F761-2CCB-2617F39A5341}"/>
                    </a:ext>
                  </a:extLst>
                </p14:cNvPr>
                <p14:cNvContentPartPr/>
                <p14:nvPr/>
              </p14:nvContentPartPr>
              <p14:xfrm>
                <a:off x="4649166" y="3724365"/>
                <a:ext cx="439200" cy="15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64B1F49-5454-F761-2CCB-2617F39A534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640526" y="3715365"/>
                  <a:ext cx="456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C34A730-4370-2136-48F7-8A30AB19330A}"/>
                    </a:ext>
                  </a:extLst>
                </p14:cNvPr>
                <p14:cNvContentPartPr/>
                <p14:nvPr/>
              </p14:nvContentPartPr>
              <p14:xfrm>
                <a:off x="4582206" y="3816525"/>
                <a:ext cx="182160" cy="355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C34A730-4370-2136-48F7-8A30AB19330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73206" y="3807885"/>
                  <a:ext cx="1998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69EB7CA-C4B5-D63F-8367-413EE8B5C7C8}"/>
                    </a:ext>
                  </a:extLst>
                </p14:cNvPr>
                <p14:cNvContentPartPr/>
                <p14:nvPr/>
              </p14:nvContentPartPr>
              <p14:xfrm>
                <a:off x="4918806" y="3839205"/>
                <a:ext cx="181440" cy="252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69EB7CA-C4B5-D63F-8367-413EE8B5C7C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910166" y="3830205"/>
                  <a:ext cx="199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908E88F-1FC6-E78A-41EC-68582560162F}"/>
                    </a:ext>
                  </a:extLst>
                </p14:cNvPr>
                <p14:cNvContentPartPr/>
                <p14:nvPr/>
              </p14:nvContentPartPr>
              <p14:xfrm>
                <a:off x="4821246" y="3925965"/>
                <a:ext cx="248400" cy="349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908E88F-1FC6-E78A-41EC-68582560162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12606" y="3916965"/>
                  <a:ext cx="266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46A4C6A-D019-1BB2-CA8D-FF0B6C168959}"/>
              </a:ext>
            </a:extLst>
          </p:cNvPr>
          <p:cNvGrpSpPr/>
          <p:nvPr/>
        </p:nvGrpSpPr>
        <p:grpSpPr>
          <a:xfrm>
            <a:off x="3339126" y="2606925"/>
            <a:ext cx="60840" cy="198720"/>
            <a:chOff x="3339126" y="2606925"/>
            <a:chExt cx="6084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4FB0A9F-0173-D3B6-6F3F-7F905A696276}"/>
                    </a:ext>
                  </a:extLst>
                </p14:cNvPr>
                <p14:cNvContentPartPr/>
                <p14:nvPr/>
              </p14:nvContentPartPr>
              <p14:xfrm>
                <a:off x="3362886" y="2698725"/>
                <a:ext cx="37080" cy="106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4FB0A9F-0173-D3B6-6F3F-7F905A69627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354246" y="2690085"/>
                  <a:ext cx="54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1B8D2A7-395C-6BE8-D5A0-539B4B2E0BCA}"/>
                    </a:ext>
                  </a:extLst>
                </p14:cNvPr>
                <p14:cNvContentPartPr/>
                <p14:nvPr/>
              </p14:nvContentPartPr>
              <p14:xfrm>
                <a:off x="3339126" y="2606925"/>
                <a:ext cx="26280" cy="38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1B8D2A7-395C-6BE8-D5A0-539B4B2E0BC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330126" y="2598285"/>
                  <a:ext cx="439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C25F542-500C-5ED4-69EE-2C9031A1229B}"/>
              </a:ext>
            </a:extLst>
          </p:cNvPr>
          <p:cNvGrpSpPr/>
          <p:nvPr/>
        </p:nvGrpSpPr>
        <p:grpSpPr>
          <a:xfrm>
            <a:off x="5446206" y="2699805"/>
            <a:ext cx="233280" cy="128520"/>
            <a:chOff x="5446206" y="2699805"/>
            <a:chExt cx="23328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D25398F-3195-070D-B412-9DAA79EF265B}"/>
                    </a:ext>
                  </a:extLst>
                </p14:cNvPr>
                <p14:cNvContentPartPr/>
                <p14:nvPr/>
              </p14:nvContentPartPr>
              <p14:xfrm>
                <a:off x="5446206" y="2700165"/>
                <a:ext cx="89280" cy="114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D25398F-3195-070D-B412-9DAA79EF265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437566" y="2691165"/>
                  <a:ext cx="10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0CF5304-006F-C2DB-20D9-61F970BDA39A}"/>
                    </a:ext>
                  </a:extLst>
                </p14:cNvPr>
                <p14:cNvContentPartPr/>
                <p14:nvPr/>
              </p14:nvContentPartPr>
              <p14:xfrm>
                <a:off x="5605686" y="2699805"/>
                <a:ext cx="73800" cy="1285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0CF5304-006F-C2DB-20D9-61F970BDA39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596686" y="2691165"/>
                  <a:ext cx="914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D21863F9-3828-6FC4-150F-E0D927FADB46}"/>
              </a:ext>
            </a:extLst>
          </p:cNvPr>
          <p:cNvGrpSpPr/>
          <p:nvPr/>
        </p:nvGrpSpPr>
        <p:grpSpPr>
          <a:xfrm>
            <a:off x="3236166" y="3560565"/>
            <a:ext cx="975600" cy="366120"/>
            <a:chOff x="3236166" y="3560565"/>
            <a:chExt cx="9756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F7C00A4-B8D7-E663-5C37-2D24489AAB1D}"/>
                    </a:ext>
                  </a:extLst>
                </p14:cNvPr>
                <p14:cNvContentPartPr/>
                <p14:nvPr/>
              </p14:nvContentPartPr>
              <p14:xfrm>
                <a:off x="3236166" y="3560565"/>
                <a:ext cx="358200" cy="366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F7C00A4-B8D7-E663-5C37-2D24489AAB1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27166" y="3551565"/>
                  <a:ext cx="375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6E346CB-4EC0-79DC-B566-9FDCF3FAE8AE}"/>
                    </a:ext>
                  </a:extLst>
                </p14:cNvPr>
                <p14:cNvContentPartPr/>
                <p14:nvPr/>
              </p14:nvContentPartPr>
              <p14:xfrm>
                <a:off x="3764286" y="3643725"/>
                <a:ext cx="14400" cy="172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6E346CB-4EC0-79DC-B566-9FDCF3FAE8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755286" y="3635085"/>
                  <a:ext cx="32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BF82405-A0FF-7495-3F7C-F65D151992E5}"/>
                    </a:ext>
                  </a:extLst>
                </p14:cNvPr>
                <p14:cNvContentPartPr/>
                <p14:nvPr/>
              </p14:nvContentPartPr>
              <p14:xfrm>
                <a:off x="3682926" y="3699165"/>
                <a:ext cx="191160" cy="15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BF82405-A0FF-7495-3F7C-F65D151992E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74286" y="3690165"/>
                  <a:ext cx="208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24EBAE9-077D-4926-2B33-AE5B28951FC6}"/>
                    </a:ext>
                  </a:extLst>
                </p14:cNvPr>
                <p14:cNvContentPartPr/>
                <p14:nvPr/>
              </p14:nvContentPartPr>
              <p14:xfrm>
                <a:off x="4005126" y="3701325"/>
                <a:ext cx="206640" cy="17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24EBAE9-077D-4926-2B33-AE5B28951FC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96126" y="3692325"/>
                  <a:ext cx="2242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B681C040-2B61-5112-2376-A2BE4D49C686}"/>
              </a:ext>
            </a:extLst>
          </p:cNvPr>
          <p:cNvGrpSpPr/>
          <p:nvPr/>
        </p:nvGrpSpPr>
        <p:grpSpPr>
          <a:xfrm>
            <a:off x="1938006" y="4870245"/>
            <a:ext cx="210600" cy="108720"/>
            <a:chOff x="1938006" y="4870245"/>
            <a:chExt cx="210600" cy="10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D8A354A-C7D9-E71B-F20D-E150C9CD0C32}"/>
                    </a:ext>
                  </a:extLst>
                </p14:cNvPr>
                <p14:cNvContentPartPr/>
                <p14:nvPr/>
              </p14:nvContentPartPr>
              <p14:xfrm>
                <a:off x="1938006" y="4870245"/>
                <a:ext cx="210600" cy="28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D8A354A-C7D9-E71B-F20D-E150C9CD0C3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929366" y="4861245"/>
                  <a:ext cx="228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6079D82-D0AA-BA08-4F19-2277B7891A93}"/>
                    </a:ext>
                  </a:extLst>
                </p14:cNvPr>
                <p14:cNvContentPartPr/>
                <p14:nvPr/>
              </p14:nvContentPartPr>
              <p14:xfrm>
                <a:off x="1962846" y="4971405"/>
                <a:ext cx="170640" cy="7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6079D82-D0AA-BA08-4F19-2277B7891A9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953846" y="4962765"/>
                  <a:ext cx="188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ADD21CE6-7324-37DB-4A02-2D34C18BCF45}"/>
              </a:ext>
            </a:extLst>
          </p:cNvPr>
          <p:cNvGrpSpPr/>
          <p:nvPr/>
        </p:nvGrpSpPr>
        <p:grpSpPr>
          <a:xfrm>
            <a:off x="2376486" y="4588725"/>
            <a:ext cx="619200" cy="787680"/>
            <a:chOff x="2376486" y="4588725"/>
            <a:chExt cx="619200" cy="78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5F50CD3-2B3A-09E8-CCBE-4DFBCE29C6ED}"/>
                    </a:ext>
                  </a:extLst>
                </p14:cNvPr>
                <p14:cNvContentPartPr/>
                <p14:nvPr/>
              </p14:nvContentPartPr>
              <p14:xfrm>
                <a:off x="2586726" y="4588725"/>
                <a:ext cx="247680" cy="331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5F50CD3-2B3A-09E8-CCBE-4DFBCE29C6E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77726" y="4579725"/>
                  <a:ext cx="265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12FD0B-5F6E-4417-F011-D6220435FA83}"/>
                    </a:ext>
                  </a:extLst>
                </p14:cNvPr>
                <p14:cNvContentPartPr/>
                <p14:nvPr/>
              </p14:nvContentPartPr>
              <p14:xfrm>
                <a:off x="2376486" y="4951605"/>
                <a:ext cx="619200" cy="576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12FD0B-5F6E-4417-F011-D6220435FA8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67486" y="4942965"/>
                  <a:ext cx="636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F1A6785-58FF-8ACE-A63F-602119B6356D}"/>
                    </a:ext>
                  </a:extLst>
                </p14:cNvPr>
                <p14:cNvContentPartPr/>
                <p14:nvPr/>
              </p14:nvContentPartPr>
              <p14:xfrm>
                <a:off x="2629206" y="5109645"/>
                <a:ext cx="151560" cy="266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F1A6785-58FF-8ACE-A63F-602119B6356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620206" y="5100645"/>
                  <a:ext cx="1692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CA870DE-1DB2-158A-BF01-A1D9CE39B774}"/>
                    </a:ext>
                  </a:extLst>
                </p14:cNvPr>
                <p14:cNvContentPartPr/>
                <p14:nvPr/>
              </p14:nvContentPartPr>
              <p14:xfrm>
                <a:off x="2819646" y="5033685"/>
                <a:ext cx="105480" cy="109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CA870DE-1DB2-158A-BF01-A1D9CE39B77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10646" y="5024685"/>
                  <a:ext cx="1231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465D727-AE0D-5213-E45A-DFE8B37D87DB}"/>
              </a:ext>
            </a:extLst>
          </p:cNvPr>
          <p:cNvGrpSpPr/>
          <p:nvPr/>
        </p:nvGrpSpPr>
        <p:grpSpPr>
          <a:xfrm>
            <a:off x="3233286" y="4443645"/>
            <a:ext cx="530280" cy="844560"/>
            <a:chOff x="3233286" y="4443645"/>
            <a:chExt cx="53028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756BBE0-4489-24DB-1BA7-54E04C971210}"/>
                    </a:ext>
                  </a:extLst>
                </p14:cNvPr>
                <p14:cNvContentPartPr/>
                <p14:nvPr/>
              </p14:nvContentPartPr>
              <p14:xfrm>
                <a:off x="3262446" y="4557765"/>
                <a:ext cx="139320" cy="29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756BBE0-4489-24DB-1BA7-54E04C97121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53806" y="4549125"/>
                  <a:ext cx="1569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B5BB39E-161D-94D6-5FAD-639E75B30D60}"/>
                    </a:ext>
                  </a:extLst>
                </p14:cNvPr>
                <p14:cNvContentPartPr/>
                <p14:nvPr/>
              </p14:nvContentPartPr>
              <p14:xfrm>
                <a:off x="3559446" y="4605285"/>
                <a:ext cx="167400" cy="216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B5BB39E-161D-94D6-5FAD-639E75B30D6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550806" y="4596285"/>
                  <a:ext cx="185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8CC2A2E-BA89-86CD-4281-BA51E3E7A197}"/>
                    </a:ext>
                  </a:extLst>
                </p14:cNvPr>
                <p14:cNvContentPartPr/>
                <p14:nvPr/>
              </p14:nvContentPartPr>
              <p14:xfrm>
                <a:off x="3582126" y="4688085"/>
                <a:ext cx="148320" cy="17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8CC2A2E-BA89-86CD-4281-BA51E3E7A19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573126" y="4679085"/>
                  <a:ext cx="16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0231816-C587-ED5D-B451-094CA4C3F153}"/>
                    </a:ext>
                  </a:extLst>
                </p14:cNvPr>
                <p14:cNvContentPartPr/>
                <p14:nvPr/>
              </p14:nvContentPartPr>
              <p14:xfrm>
                <a:off x="3586446" y="4529685"/>
                <a:ext cx="173160" cy="568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0231816-C587-ED5D-B451-094CA4C3F15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77806" y="4521045"/>
                  <a:ext cx="190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B1E35A4-B5CD-4FE9-E167-88D8DB7A0FC4}"/>
                    </a:ext>
                  </a:extLst>
                </p14:cNvPr>
                <p14:cNvContentPartPr/>
                <p14:nvPr/>
              </p14:nvContentPartPr>
              <p14:xfrm>
                <a:off x="3582126" y="4443645"/>
                <a:ext cx="181440" cy="140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B1E35A4-B5CD-4FE9-E167-88D8DB7A0FC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73126" y="4434645"/>
                  <a:ext cx="199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E2985A3-7F34-47B9-5DC6-C16299DD979F}"/>
                    </a:ext>
                  </a:extLst>
                </p14:cNvPr>
                <p14:cNvContentPartPr/>
                <p14:nvPr/>
              </p14:nvContentPartPr>
              <p14:xfrm>
                <a:off x="3236166" y="4921005"/>
                <a:ext cx="510480" cy="22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E2985A3-7F34-47B9-5DC6-C16299DD979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27166" y="4912005"/>
                  <a:ext cx="528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5B61D8D-A249-AF86-4F85-4B077A5FE886}"/>
                    </a:ext>
                  </a:extLst>
                </p14:cNvPr>
                <p14:cNvContentPartPr/>
                <p14:nvPr/>
              </p14:nvContentPartPr>
              <p14:xfrm>
                <a:off x="3233286" y="5018925"/>
                <a:ext cx="169920" cy="261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5B61D8D-A249-AF86-4F85-4B077A5FE88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224646" y="5010285"/>
                  <a:ext cx="187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01BDA48-9CBA-D2D8-6F7A-3C199BBDD338}"/>
                    </a:ext>
                  </a:extLst>
                </p14:cNvPr>
                <p14:cNvContentPartPr/>
                <p14:nvPr/>
              </p14:nvContentPartPr>
              <p14:xfrm>
                <a:off x="3583926" y="5041245"/>
                <a:ext cx="108000" cy="246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01BDA48-9CBA-D2D8-6F7A-3C199BBDD33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574926" y="5032245"/>
                  <a:ext cx="125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6C1CBC7-574A-29AB-709A-5F7C4B180BB0}"/>
                    </a:ext>
                  </a:extLst>
                </p14:cNvPr>
                <p14:cNvContentPartPr/>
                <p14:nvPr/>
              </p14:nvContentPartPr>
              <p14:xfrm>
                <a:off x="3513366" y="5119365"/>
                <a:ext cx="245520" cy="73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6C1CBC7-574A-29AB-709A-5F7C4B180BB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04366" y="5110725"/>
                  <a:ext cx="2631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9CE61A4-94D9-3A0B-AA7B-0703EC00E83D}"/>
              </a:ext>
            </a:extLst>
          </p:cNvPr>
          <p:cNvGrpSpPr/>
          <p:nvPr/>
        </p:nvGrpSpPr>
        <p:grpSpPr>
          <a:xfrm>
            <a:off x="5470686" y="4928925"/>
            <a:ext cx="731520" cy="441360"/>
            <a:chOff x="5470686" y="4928925"/>
            <a:chExt cx="7315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5D5CEA3-3F14-029A-600D-ECF11FC25075}"/>
                    </a:ext>
                  </a:extLst>
                </p14:cNvPr>
                <p14:cNvContentPartPr/>
                <p14:nvPr/>
              </p14:nvContentPartPr>
              <p14:xfrm>
                <a:off x="5470686" y="4995165"/>
                <a:ext cx="329760" cy="3751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5D5CEA3-3F14-029A-600D-ECF11FC250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61686" y="4986165"/>
                  <a:ext cx="347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F1F4C1E-4632-0DC3-8DA9-6102C35448BE}"/>
                    </a:ext>
                  </a:extLst>
                </p14:cNvPr>
                <p14:cNvContentPartPr/>
                <p14:nvPr/>
              </p14:nvContentPartPr>
              <p14:xfrm>
                <a:off x="5994486" y="4928925"/>
                <a:ext cx="179640" cy="52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F1F4C1E-4632-0DC3-8DA9-6102C35448B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85486" y="4919925"/>
                  <a:ext cx="197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1835823-2F1E-AEA3-279F-82DAAA36A846}"/>
                    </a:ext>
                  </a:extLst>
                </p14:cNvPr>
                <p14:cNvContentPartPr/>
                <p14:nvPr/>
              </p14:nvContentPartPr>
              <p14:xfrm>
                <a:off x="6026886" y="5014245"/>
                <a:ext cx="175320" cy="21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1835823-2F1E-AEA3-279F-82DAAA36A84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18246" y="5005245"/>
                  <a:ext cx="19296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4AB4DB9-38CB-04BB-FD45-FFDB6F2F490A}"/>
              </a:ext>
            </a:extLst>
          </p:cNvPr>
          <p:cNvGrpSpPr/>
          <p:nvPr/>
        </p:nvGrpSpPr>
        <p:grpSpPr>
          <a:xfrm>
            <a:off x="6445566" y="4675485"/>
            <a:ext cx="825120" cy="465120"/>
            <a:chOff x="6445566" y="4675485"/>
            <a:chExt cx="82512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84B4016-6365-2ED2-180F-2FEA8DD0FF3F}"/>
                    </a:ext>
                  </a:extLst>
                </p14:cNvPr>
                <p14:cNvContentPartPr/>
                <p14:nvPr/>
              </p14:nvContentPartPr>
              <p14:xfrm>
                <a:off x="6445566" y="4924965"/>
                <a:ext cx="156960" cy="164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84B4016-6365-2ED2-180F-2FEA8DD0FF3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436926" y="4915965"/>
                  <a:ext cx="174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AE8A85E-B88D-9B40-F6E9-C3F1BA358E61}"/>
                    </a:ext>
                  </a:extLst>
                </p14:cNvPr>
                <p14:cNvContentPartPr/>
                <p14:nvPr/>
              </p14:nvContentPartPr>
              <p14:xfrm>
                <a:off x="6750126" y="4675485"/>
                <a:ext cx="96480" cy="465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AE8A85E-B88D-9B40-F6E9-C3F1BA358E6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741126" y="4666845"/>
                  <a:ext cx="1141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83B0D5C-B904-46CA-9F6E-393940D913B6}"/>
                    </a:ext>
                  </a:extLst>
                </p14:cNvPr>
                <p14:cNvContentPartPr/>
                <p14:nvPr/>
              </p14:nvContentPartPr>
              <p14:xfrm>
                <a:off x="6938406" y="4809765"/>
                <a:ext cx="332280" cy="2714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83B0D5C-B904-46CA-9F6E-393940D913B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929766" y="4800765"/>
                  <a:ext cx="34992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5D35AAA7-FE76-DB13-D778-1F0237D7B6CA}"/>
              </a:ext>
            </a:extLst>
          </p:cNvPr>
          <p:cNvGrpSpPr/>
          <p:nvPr/>
        </p:nvGrpSpPr>
        <p:grpSpPr>
          <a:xfrm>
            <a:off x="7424406" y="4694565"/>
            <a:ext cx="1978920" cy="484920"/>
            <a:chOff x="7424406" y="4694565"/>
            <a:chExt cx="1978920" cy="48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BF2C4B5-D44D-B9C2-BD13-115C758BE1AE}"/>
                    </a:ext>
                  </a:extLst>
                </p14:cNvPr>
                <p14:cNvContentPartPr/>
                <p14:nvPr/>
              </p14:nvContentPartPr>
              <p14:xfrm>
                <a:off x="7468686" y="4847565"/>
                <a:ext cx="34200" cy="168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BF2C4B5-D44D-B9C2-BD13-115C758BE1A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459686" y="4838565"/>
                  <a:ext cx="51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4A1EE76-88B1-D94E-19CA-284586C338EC}"/>
                    </a:ext>
                  </a:extLst>
                </p14:cNvPr>
                <p14:cNvContentPartPr/>
                <p14:nvPr/>
              </p14:nvContentPartPr>
              <p14:xfrm>
                <a:off x="7424406" y="4898325"/>
                <a:ext cx="107640" cy="14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4A1EE76-88B1-D94E-19CA-284586C338E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415766" y="4889685"/>
                  <a:ext cx="125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FEB136D-3A6F-3801-3C5F-D5B495C3F9D0}"/>
                    </a:ext>
                  </a:extLst>
                </p14:cNvPr>
                <p14:cNvContentPartPr/>
                <p14:nvPr/>
              </p14:nvContentPartPr>
              <p14:xfrm>
                <a:off x="7647246" y="4896165"/>
                <a:ext cx="213840" cy="1494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FEB136D-3A6F-3801-3C5F-D5B495C3F9D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38246" y="4887165"/>
                  <a:ext cx="231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78B3127-4869-D88A-A0CF-7B5EB2FF4060}"/>
                    </a:ext>
                  </a:extLst>
                </p14:cNvPr>
                <p14:cNvContentPartPr/>
                <p14:nvPr/>
              </p14:nvContentPartPr>
              <p14:xfrm>
                <a:off x="7900326" y="4694565"/>
                <a:ext cx="129240" cy="484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78B3127-4869-D88A-A0CF-7B5EB2FF406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91326" y="4685565"/>
                  <a:ext cx="14688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6E90DDD-82D0-77B4-23D8-BCFCC168C02F}"/>
                    </a:ext>
                  </a:extLst>
                </p14:cNvPr>
                <p14:cNvContentPartPr/>
                <p14:nvPr/>
              </p14:nvContentPartPr>
              <p14:xfrm>
                <a:off x="8236926" y="4904085"/>
                <a:ext cx="165600" cy="16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6E90DDD-82D0-77B4-23D8-BCFCC168C02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28286" y="4895445"/>
                  <a:ext cx="183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CD1F40F-6E07-6045-9CAC-0A930D98F914}"/>
                    </a:ext>
                  </a:extLst>
                </p14:cNvPr>
                <p14:cNvContentPartPr/>
                <p14:nvPr/>
              </p14:nvContentPartPr>
              <p14:xfrm>
                <a:off x="8254206" y="4969245"/>
                <a:ext cx="173520" cy="23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CD1F40F-6E07-6045-9CAC-0A930D98F91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245566" y="4960245"/>
                  <a:ext cx="191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702BAD0-92AB-5748-791F-CB9B39475689}"/>
                    </a:ext>
                  </a:extLst>
                </p14:cNvPr>
                <p14:cNvContentPartPr/>
                <p14:nvPr/>
              </p14:nvContentPartPr>
              <p14:xfrm>
                <a:off x="8548326" y="4856565"/>
                <a:ext cx="855000" cy="212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702BAD0-92AB-5748-791F-CB9B3947568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539326" y="4847565"/>
                  <a:ext cx="8726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E39D342E-C637-FF6F-FEB4-C3FA66F647A5}"/>
              </a:ext>
            </a:extLst>
          </p:cNvPr>
          <p:cNvGrpSpPr/>
          <p:nvPr/>
        </p:nvGrpSpPr>
        <p:grpSpPr>
          <a:xfrm>
            <a:off x="9613206" y="4590885"/>
            <a:ext cx="1243440" cy="564480"/>
            <a:chOff x="9613206" y="4590885"/>
            <a:chExt cx="124344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236078D-08EF-FAC2-7F0C-D9CC7E31B645}"/>
                    </a:ext>
                  </a:extLst>
                </p14:cNvPr>
                <p14:cNvContentPartPr/>
                <p14:nvPr/>
              </p14:nvContentPartPr>
              <p14:xfrm>
                <a:off x="9613206" y="4590885"/>
                <a:ext cx="1243440" cy="5644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236078D-08EF-FAC2-7F0C-D9CC7E31B64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604566" y="4582245"/>
                  <a:ext cx="12610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4ACCE01-9499-249A-C7CB-E40E3BEB9E2A}"/>
                    </a:ext>
                  </a:extLst>
                </p14:cNvPr>
                <p14:cNvContentPartPr/>
                <p14:nvPr/>
              </p14:nvContentPartPr>
              <p14:xfrm>
                <a:off x="10458486" y="4719765"/>
                <a:ext cx="228600" cy="72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4ACCE01-9499-249A-C7CB-E40E3BEB9E2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49486" y="4711125"/>
                  <a:ext cx="246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25C4799-9B17-6BAF-C8F0-EA18BE35E76D}"/>
                    </a:ext>
                  </a:extLst>
                </p14:cNvPr>
                <p14:cNvContentPartPr/>
                <p14:nvPr/>
              </p14:nvContentPartPr>
              <p14:xfrm>
                <a:off x="10432206" y="4634805"/>
                <a:ext cx="26640" cy="212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25C4799-9B17-6BAF-C8F0-EA18BE35E76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23566" y="4626165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10E7A554-4680-1F22-61C1-7346446D4903}"/>
                  </a:ext>
                </a:extLst>
              </p14:cNvPr>
              <p14:cNvContentPartPr/>
              <p14:nvPr/>
            </p14:nvContentPartPr>
            <p14:xfrm>
              <a:off x="1211166" y="1237845"/>
              <a:ext cx="127440" cy="30456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10E7A554-4680-1F22-61C1-7346446D4903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202526" y="1229205"/>
                <a:ext cx="1450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77376FFF-1263-35C1-7320-6A1DB0FF9A5B}"/>
                  </a:ext>
                </a:extLst>
              </p14:cNvPr>
              <p14:cNvContentPartPr/>
              <p14:nvPr/>
            </p14:nvContentPartPr>
            <p14:xfrm>
              <a:off x="8759286" y="6005325"/>
              <a:ext cx="360" cy="360"/>
            </p14:xfrm>
          </p:contentPart>
        </mc:Choice>
        <mc:Fallback xmlns=""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77376FFF-1263-35C1-7320-6A1DB0FF9A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50646" y="599668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08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98EC7-5901-BF64-FDF1-006E675D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297" y="819629"/>
            <a:ext cx="3949207" cy="47171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0EF0E3-EA3B-9BC5-872A-CC3F28190059}"/>
              </a:ext>
            </a:extLst>
          </p:cNvPr>
          <p:cNvGrpSpPr/>
          <p:nvPr/>
        </p:nvGrpSpPr>
        <p:grpSpPr>
          <a:xfrm>
            <a:off x="5435046" y="4311165"/>
            <a:ext cx="474840" cy="2370960"/>
            <a:chOff x="5435046" y="4311165"/>
            <a:chExt cx="474840" cy="23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93F356-9587-E90F-4939-D870B32A87A5}"/>
                    </a:ext>
                  </a:extLst>
                </p14:cNvPr>
                <p14:cNvContentPartPr/>
                <p14:nvPr/>
              </p14:nvContentPartPr>
              <p14:xfrm>
                <a:off x="5435046" y="4311165"/>
                <a:ext cx="315720" cy="1709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93F356-9587-E90F-4939-D870B32A87A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26046" y="4302525"/>
                  <a:ext cx="333360" cy="172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0E64508-42A6-F44B-AE62-4563EE477628}"/>
                    </a:ext>
                  </a:extLst>
                </p14:cNvPr>
                <p14:cNvContentPartPr/>
                <p14:nvPr/>
              </p14:nvContentPartPr>
              <p14:xfrm>
                <a:off x="5446206" y="6245805"/>
                <a:ext cx="280080" cy="25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0E64508-42A6-F44B-AE62-4563EE47762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37206" y="6237165"/>
                  <a:ext cx="297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4E45741-A659-24C6-0A63-CBC82355F5E3}"/>
                    </a:ext>
                  </a:extLst>
                </p14:cNvPr>
                <p14:cNvContentPartPr/>
                <p14:nvPr/>
              </p14:nvContentPartPr>
              <p14:xfrm>
                <a:off x="5729166" y="6517605"/>
                <a:ext cx="160560" cy="164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4E45741-A659-24C6-0A63-CBC82355F5E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20166" y="6508605"/>
                  <a:ext cx="17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6EE32BB-1855-52E3-4BA1-04E66B9865B0}"/>
                    </a:ext>
                  </a:extLst>
                </p14:cNvPr>
                <p14:cNvContentPartPr/>
                <p14:nvPr/>
              </p14:nvContentPartPr>
              <p14:xfrm>
                <a:off x="5748606" y="6587805"/>
                <a:ext cx="129240" cy="23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6EE32BB-1855-52E3-4BA1-04E66B9865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9606" y="6579165"/>
                  <a:ext cx="146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E123D8-58DB-E98B-178C-080040B5FCB6}"/>
                    </a:ext>
                  </a:extLst>
                </p14:cNvPr>
                <p14:cNvContentPartPr/>
                <p14:nvPr/>
              </p14:nvContentPartPr>
              <p14:xfrm>
                <a:off x="5775246" y="6465045"/>
                <a:ext cx="134640" cy="39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E123D8-58DB-E98B-178C-080040B5FC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66606" y="6456045"/>
                  <a:ext cx="152280" cy="5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864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276638-370F-FC7B-3B03-F0799E16DCBB}"/>
              </a:ext>
            </a:extLst>
          </p:cNvPr>
          <p:cNvGrpSpPr/>
          <p:nvPr/>
        </p:nvGrpSpPr>
        <p:grpSpPr>
          <a:xfrm>
            <a:off x="461770" y="173113"/>
            <a:ext cx="1694160" cy="568800"/>
            <a:chOff x="461770" y="173113"/>
            <a:chExt cx="169416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DE9487-D0E8-329D-02E1-C3791C85C89F}"/>
                    </a:ext>
                  </a:extLst>
                </p14:cNvPr>
                <p14:cNvContentPartPr/>
                <p14:nvPr/>
              </p14:nvContentPartPr>
              <p14:xfrm>
                <a:off x="461770" y="222073"/>
                <a:ext cx="299880" cy="88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DE9487-D0E8-329D-02E1-C3791C85C89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3130" y="213433"/>
                  <a:ext cx="317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2E563F9-56A1-A182-8C82-9FB31BF4AFA0}"/>
                    </a:ext>
                  </a:extLst>
                </p14:cNvPr>
                <p14:cNvContentPartPr/>
                <p14:nvPr/>
              </p14:nvContentPartPr>
              <p14:xfrm>
                <a:off x="544210" y="318193"/>
                <a:ext cx="149400" cy="245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2E563F9-56A1-A182-8C82-9FB31BF4AF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5210" y="309193"/>
                  <a:ext cx="167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C22407-7474-4124-13C6-66B261A448DE}"/>
                    </a:ext>
                  </a:extLst>
                </p14:cNvPr>
                <p14:cNvContentPartPr/>
                <p14:nvPr/>
              </p14:nvContentPartPr>
              <p14:xfrm>
                <a:off x="843010" y="219913"/>
                <a:ext cx="315360" cy="362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C22407-7474-4124-13C6-66B261A448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4370" y="210913"/>
                  <a:ext cx="3330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23664D9-A70D-E098-A5F7-28A79B281565}"/>
                    </a:ext>
                  </a:extLst>
                </p14:cNvPr>
                <p14:cNvContentPartPr/>
                <p14:nvPr/>
              </p14:nvContentPartPr>
              <p14:xfrm>
                <a:off x="1327570" y="227473"/>
                <a:ext cx="40680" cy="83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23664D9-A70D-E098-A5F7-28A79B2815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18570" y="218473"/>
                  <a:ext cx="58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8859796-6D84-FD7A-BC07-AC2D99521F48}"/>
                    </a:ext>
                  </a:extLst>
                </p14:cNvPr>
                <p14:cNvContentPartPr/>
                <p14:nvPr/>
              </p14:nvContentPartPr>
              <p14:xfrm>
                <a:off x="1389850" y="203353"/>
                <a:ext cx="954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8859796-6D84-FD7A-BC07-AC2D99521F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0850" y="194353"/>
                  <a:ext cx="113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0D753C-20D1-D9E3-EFE9-27B128417EFD}"/>
                    </a:ext>
                  </a:extLst>
                </p14:cNvPr>
                <p14:cNvContentPartPr/>
                <p14:nvPr/>
              </p14:nvContentPartPr>
              <p14:xfrm>
                <a:off x="1471210" y="195073"/>
                <a:ext cx="608760" cy="546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0D753C-20D1-D9E3-EFE9-27B128417E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2210" y="186433"/>
                  <a:ext cx="6264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935859C-33C6-DAD4-F13A-FC76C46C1FDB}"/>
                    </a:ext>
                  </a:extLst>
                </p14:cNvPr>
                <p14:cNvContentPartPr/>
                <p14:nvPr/>
              </p14:nvContentPartPr>
              <p14:xfrm>
                <a:off x="2095090" y="201193"/>
                <a:ext cx="12600" cy="12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935859C-33C6-DAD4-F13A-FC76C46C1FD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86450" y="192193"/>
                  <a:ext cx="3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993265-5AC6-719A-AC40-A75A929B4709}"/>
                    </a:ext>
                  </a:extLst>
                </p14:cNvPr>
                <p14:cNvContentPartPr/>
                <p14:nvPr/>
              </p14:nvContentPartPr>
              <p14:xfrm>
                <a:off x="2143330" y="173113"/>
                <a:ext cx="12600" cy="15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1993265-5AC6-719A-AC40-A75A929B47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4690" y="164113"/>
                  <a:ext cx="30240" cy="17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0CADEA-EAF9-555A-42DE-13099389318D}"/>
                  </a:ext>
                </a:extLst>
              </p14:cNvPr>
              <p14:cNvContentPartPr/>
              <p14:nvPr/>
            </p14:nvContentPartPr>
            <p14:xfrm>
              <a:off x="2454370" y="243673"/>
              <a:ext cx="330840" cy="459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0CADEA-EAF9-555A-42DE-1309938931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45730" y="234673"/>
                <a:ext cx="348480" cy="47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92A346C-A3C3-69C4-0B3B-E25E9CFD4EF5}"/>
              </a:ext>
            </a:extLst>
          </p:cNvPr>
          <p:cNvGrpSpPr/>
          <p:nvPr/>
        </p:nvGrpSpPr>
        <p:grpSpPr>
          <a:xfrm>
            <a:off x="3032530" y="146113"/>
            <a:ext cx="3452040" cy="530280"/>
            <a:chOff x="3032530" y="146113"/>
            <a:chExt cx="34520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5389D0-ABE4-37F6-F709-39A1A56159C6}"/>
                    </a:ext>
                  </a:extLst>
                </p14:cNvPr>
                <p14:cNvContentPartPr/>
                <p14:nvPr/>
              </p14:nvContentPartPr>
              <p14:xfrm>
                <a:off x="3032530" y="146113"/>
                <a:ext cx="1747440" cy="530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5389D0-ABE4-37F6-F709-39A1A56159C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23530" y="137473"/>
                  <a:ext cx="17650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CA3B5C-F33D-ACD6-7AC7-2631AD9583C7}"/>
                    </a:ext>
                  </a:extLst>
                </p14:cNvPr>
                <p14:cNvContentPartPr/>
                <p14:nvPr/>
              </p14:nvContentPartPr>
              <p14:xfrm>
                <a:off x="4490890" y="335113"/>
                <a:ext cx="46440" cy="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CA3B5C-F33D-ACD6-7AC7-2631AD9583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482250" y="326473"/>
                  <a:ext cx="64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720D56-5E50-39F8-90C8-6EA7C96B92EE}"/>
                    </a:ext>
                  </a:extLst>
                </p14:cNvPr>
                <p14:cNvContentPartPr/>
                <p14:nvPr/>
              </p14:nvContentPartPr>
              <p14:xfrm>
                <a:off x="4227730" y="257713"/>
                <a:ext cx="300240" cy="74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720D56-5E50-39F8-90C8-6EA7C96B92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18730" y="248713"/>
                  <a:ext cx="317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6FF03C-26FE-DA41-7AFB-3EC5BDDE3FEB}"/>
                    </a:ext>
                  </a:extLst>
                </p14:cNvPr>
                <p14:cNvContentPartPr/>
                <p14:nvPr/>
              </p14:nvContentPartPr>
              <p14:xfrm>
                <a:off x="3821290" y="254113"/>
                <a:ext cx="36720" cy="1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6FF03C-26FE-DA41-7AFB-3EC5BDDE3FE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12290" y="245473"/>
                  <a:ext cx="5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128CC4-27E5-A6E1-7E0E-811986513256}"/>
                    </a:ext>
                  </a:extLst>
                </p14:cNvPr>
                <p14:cNvContentPartPr/>
                <p14:nvPr/>
              </p14:nvContentPartPr>
              <p14:xfrm>
                <a:off x="4979410" y="207313"/>
                <a:ext cx="1423440" cy="317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128CC4-27E5-A6E1-7E0E-8119865132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70770" y="198313"/>
                  <a:ext cx="14410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2A9B765-4D20-A437-8091-3F5DA66F1B1D}"/>
                    </a:ext>
                  </a:extLst>
                </p14:cNvPr>
                <p14:cNvContentPartPr/>
                <p14:nvPr/>
              </p14:nvContentPartPr>
              <p14:xfrm>
                <a:off x="6233650" y="237553"/>
                <a:ext cx="250920" cy="14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2A9B765-4D20-A437-8091-3F5DA66F1B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24650" y="228913"/>
                  <a:ext cx="268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6E056C-ECE4-4075-8D76-C23F17F6407D}"/>
              </a:ext>
            </a:extLst>
          </p:cNvPr>
          <p:cNvGrpSpPr/>
          <p:nvPr/>
        </p:nvGrpSpPr>
        <p:grpSpPr>
          <a:xfrm>
            <a:off x="1282210" y="1013713"/>
            <a:ext cx="421200" cy="314280"/>
            <a:chOff x="1282210" y="1013713"/>
            <a:chExt cx="42120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023667C-66B5-9CA5-8A89-C83E75180E24}"/>
                    </a:ext>
                  </a:extLst>
                </p14:cNvPr>
                <p14:cNvContentPartPr/>
                <p14:nvPr/>
              </p14:nvContentPartPr>
              <p14:xfrm>
                <a:off x="1590370" y="1203433"/>
                <a:ext cx="113040" cy="12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023667C-66B5-9CA5-8A89-C83E75180E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1730" y="1194433"/>
                  <a:ext cx="13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56F15F-64F1-D1EF-F769-1C34D9D9D7F6}"/>
                    </a:ext>
                  </a:extLst>
                </p14:cNvPr>
                <p14:cNvContentPartPr/>
                <p14:nvPr/>
              </p14:nvContentPartPr>
              <p14:xfrm>
                <a:off x="1282210" y="1013713"/>
                <a:ext cx="118080" cy="27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56F15F-64F1-D1EF-F769-1C34D9D9D7F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73210" y="1004713"/>
                  <a:ext cx="13572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85C16F-9736-1ACF-2669-C565325D975E}"/>
              </a:ext>
            </a:extLst>
          </p:cNvPr>
          <p:cNvGrpSpPr/>
          <p:nvPr/>
        </p:nvGrpSpPr>
        <p:grpSpPr>
          <a:xfrm>
            <a:off x="2627170" y="747313"/>
            <a:ext cx="5949000" cy="812880"/>
            <a:chOff x="2627170" y="747313"/>
            <a:chExt cx="5949000" cy="81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CD7FA0-B15D-7C12-E0AF-28941DF16438}"/>
                    </a:ext>
                  </a:extLst>
                </p14:cNvPr>
                <p14:cNvContentPartPr/>
                <p14:nvPr/>
              </p14:nvContentPartPr>
              <p14:xfrm>
                <a:off x="2627170" y="977353"/>
                <a:ext cx="1016640" cy="582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CD7FA0-B15D-7C12-E0AF-28941DF1643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18170" y="968353"/>
                  <a:ext cx="1034280" cy="60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7668E21-6145-1A9D-1AFC-3345DC3AA9DD}"/>
                    </a:ext>
                  </a:extLst>
                </p14:cNvPr>
                <p14:cNvContentPartPr/>
                <p14:nvPr/>
              </p14:nvContentPartPr>
              <p14:xfrm>
                <a:off x="3934330" y="887713"/>
                <a:ext cx="353880" cy="46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7668E21-6145-1A9D-1AFC-3345DC3AA9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5690" y="878713"/>
                  <a:ext cx="3715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743581-85FE-B4D8-BD96-2BEE547F2C5F}"/>
                    </a:ext>
                  </a:extLst>
                </p14:cNvPr>
                <p14:cNvContentPartPr/>
                <p14:nvPr/>
              </p14:nvContentPartPr>
              <p14:xfrm>
                <a:off x="4122250" y="1082833"/>
                <a:ext cx="267840" cy="4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743581-85FE-B4D8-BD96-2BEE547F2C5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13610" y="1073833"/>
                  <a:ext cx="285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3F3C6F-83AB-A86A-E3A6-006C3AA6313A}"/>
                    </a:ext>
                  </a:extLst>
                </p14:cNvPr>
                <p14:cNvContentPartPr/>
                <p14:nvPr/>
              </p14:nvContentPartPr>
              <p14:xfrm>
                <a:off x="4516450" y="989233"/>
                <a:ext cx="799560" cy="350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3F3C6F-83AB-A86A-E3A6-006C3AA631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7450" y="980593"/>
                  <a:ext cx="8172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B7C2456-22BE-EFC1-5EAB-DED21A366793}"/>
                    </a:ext>
                  </a:extLst>
                </p14:cNvPr>
                <p14:cNvContentPartPr/>
                <p14:nvPr/>
              </p14:nvContentPartPr>
              <p14:xfrm>
                <a:off x="5133130" y="1052593"/>
                <a:ext cx="234720" cy="26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B7C2456-22BE-EFC1-5EAB-DED21A3667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24490" y="1043593"/>
                  <a:ext cx="252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1BE6EC-68AF-D62A-1E55-F424757013CF}"/>
                    </a:ext>
                  </a:extLst>
                </p14:cNvPr>
                <p14:cNvContentPartPr/>
                <p14:nvPr/>
              </p14:nvContentPartPr>
              <p14:xfrm>
                <a:off x="5554690" y="1089673"/>
                <a:ext cx="512280" cy="17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1BE6EC-68AF-D62A-1E55-F424757013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46050" y="1081033"/>
                  <a:ext cx="52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353E08-C6BF-8A23-8C77-FE8B798901DF}"/>
                    </a:ext>
                  </a:extLst>
                </p14:cNvPr>
                <p14:cNvContentPartPr/>
                <p14:nvPr/>
              </p14:nvContentPartPr>
              <p14:xfrm>
                <a:off x="5789410" y="871513"/>
                <a:ext cx="51840" cy="51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353E08-C6BF-8A23-8C77-FE8B798901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80410" y="862873"/>
                  <a:ext cx="694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D6FFA4-4740-6CB2-6DEC-900D76149B44}"/>
                    </a:ext>
                  </a:extLst>
                </p14:cNvPr>
                <p14:cNvContentPartPr/>
                <p14:nvPr/>
              </p14:nvContentPartPr>
              <p14:xfrm>
                <a:off x="6349210" y="1117753"/>
                <a:ext cx="339120" cy="190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D6FFA4-4740-6CB2-6DEC-900D76149B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40570" y="1108753"/>
                  <a:ext cx="356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D06C75-C2B7-CD9B-515A-828C93E604BD}"/>
                    </a:ext>
                  </a:extLst>
                </p14:cNvPr>
                <p14:cNvContentPartPr/>
                <p14:nvPr/>
              </p14:nvContentPartPr>
              <p14:xfrm>
                <a:off x="7041850" y="934153"/>
                <a:ext cx="282960" cy="34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D06C75-C2B7-CD9B-515A-828C93E604B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32850" y="925153"/>
                  <a:ext cx="3006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5D50AC-50BB-6349-D05A-C17B0B625193}"/>
                    </a:ext>
                  </a:extLst>
                </p14:cNvPr>
                <p14:cNvContentPartPr/>
                <p14:nvPr/>
              </p14:nvContentPartPr>
              <p14:xfrm>
                <a:off x="7383850" y="1136833"/>
                <a:ext cx="172440" cy="29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5D50AC-50BB-6349-D05A-C17B0B6251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75210" y="1127833"/>
                  <a:ext cx="19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9860E7F-B751-FB29-35A4-CCC0C54F09C9}"/>
                    </a:ext>
                  </a:extLst>
                </p14:cNvPr>
                <p14:cNvContentPartPr/>
                <p14:nvPr/>
              </p14:nvContentPartPr>
              <p14:xfrm>
                <a:off x="7621090" y="877273"/>
                <a:ext cx="266400" cy="554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9860E7F-B751-FB29-35A4-CCC0C54F09C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12450" y="868273"/>
                  <a:ext cx="28404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14C0DB-B29F-15BA-712A-07A7F9A7A28C}"/>
                    </a:ext>
                  </a:extLst>
                </p14:cNvPr>
                <p14:cNvContentPartPr/>
                <p14:nvPr/>
              </p14:nvContentPartPr>
              <p14:xfrm>
                <a:off x="7876330" y="1021633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14C0DB-B29F-15BA-712A-07A7F9A7A28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67330" y="10126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F863DE-4B38-D5C0-53AC-57FB946668CE}"/>
                    </a:ext>
                  </a:extLst>
                </p14:cNvPr>
                <p14:cNvContentPartPr/>
                <p14:nvPr/>
              </p14:nvContentPartPr>
              <p14:xfrm>
                <a:off x="7922410" y="747313"/>
                <a:ext cx="546480" cy="58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F863DE-4B38-D5C0-53AC-57FB946668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13410" y="738313"/>
                  <a:ext cx="5641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9505D78-2F51-E197-550D-1CE8384BDC5B}"/>
                    </a:ext>
                  </a:extLst>
                </p14:cNvPr>
                <p14:cNvContentPartPr/>
                <p14:nvPr/>
              </p14:nvContentPartPr>
              <p14:xfrm>
                <a:off x="8482930" y="1233313"/>
                <a:ext cx="93240" cy="9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9505D78-2F51-E197-550D-1CE8384BDC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73930" y="1224673"/>
                  <a:ext cx="1108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18B2DF-015B-B5AC-CE9B-10181597808D}"/>
              </a:ext>
            </a:extLst>
          </p:cNvPr>
          <p:cNvGrpSpPr/>
          <p:nvPr/>
        </p:nvGrpSpPr>
        <p:grpSpPr>
          <a:xfrm>
            <a:off x="201490" y="1866193"/>
            <a:ext cx="10922400" cy="558360"/>
            <a:chOff x="201490" y="1866193"/>
            <a:chExt cx="1092240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470331A-068D-8394-9FC7-070D06A7CAC6}"/>
                    </a:ext>
                  </a:extLst>
                </p14:cNvPr>
                <p14:cNvContentPartPr/>
                <p14:nvPr/>
              </p14:nvContentPartPr>
              <p14:xfrm>
                <a:off x="1005370" y="1884553"/>
                <a:ext cx="240120" cy="260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470331A-068D-8394-9FC7-070D06A7CA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96370" y="1875553"/>
                  <a:ext cx="257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26B175-9396-8C82-F4B1-2A626BF54DEC}"/>
                    </a:ext>
                  </a:extLst>
                </p14:cNvPr>
                <p14:cNvContentPartPr/>
                <p14:nvPr/>
              </p14:nvContentPartPr>
              <p14:xfrm>
                <a:off x="1445290" y="2037913"/>
                <a:ext cx="3744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326B175-9396-8C82-F4B1-2A626BF54DE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6650" y="2028913"/>
                  <a:ext cx="5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FEF4A10-353C-43A3-0089-75DE8052854B}"/>
                    </a:ext>
                  </a:extLst>
                </p14:cNvPr>
                <p14:cNvContentPartPr/>
                <p14:nvPr/>
              </p14:nvContentPartPr>
              <p14:xfrm>
                <a:off x="1299490" y="1866193"/>
                <a:ext cx="346680" cy="303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FEF4A10-353C-43A3-0089-75DE8052854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90850" y="1857193"/>
                  <a:ext cx="364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4DB7CC-CB87-E62F-D033-97B62F29CF8F}"/>
                    </a:ext>
                  </a:extLst>
                </p14:cNvPr>
                <p14:cNvContentPartPr/>
                <p14:nvPr/>
              </p14:nvContentPartPr>
              <p14:xfrm>
                <a:off x="201490" y="2202793"/>
                <a:ext cx="10922400" cy="221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4DB7CC-CB87-E62F-D033-97B62F29CF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2490" y="2193793"/>
                  <a:ext cx="1094004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720209A-E017-C7ED-7FEA-C0BEF9920CA0}"/>
                  </a:ext>
                </a:extLst>
              </p14:cNvPr>
              <p14:cNvContentPartPr/>
              <p14:nvPr/>
            </p14:nvContentPartPr>
            <p14:xfrm>
              <a:off x="413890" y="2485393"/>
              <a:ext cx="1361520" cy="4795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720209A-E017-C7ED-7FEA-C0BEF9920CA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04890" y="2476753"/>
                <a:ext cx="1379160" cy="49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AD3CFBEA-C4CE-FF6A-CCCF-9E1222742A2D}"/>
              </a:ext>
            </a:extLst>
          </p:cNvPr>
          <p:cNvGrpSpPr/>
          <p:nvPr/>
        </p:nvGrpSpPr>
        <p:grpSpPr>
          <a:xfrm>
            <a:off x="2013010" y="2403313"/>
            <a:ext cx="3402360" cy="516240"/>
            <a:chOff x="2013010" y="2403313"/>
            <a:chExt cx="3402360" cy="5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5BBB7E-7A61-8D34-B2B6-6BA6ABB61D6B}"/>
                    </a:ext>
                  </a:extLst>
                </p14:cNvPr>
                <p14:cNvContentPartPr/>
                <p14:nvPr/>
              </p14:nvContentPartPr>
              <p14:xfrm>
                <a:off x="2013010" y="2436433"/>
                <a:ext cx="968040" cy="48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5BBB7E-7A61-8D34-B2B6-6BA6ABB61D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04010" y="2427433"/>
                  <a:ext cx="9856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8A0B21C-7286-09D9-8C5C-2482F7A795CA}"/>
                    </a:ext>
                  </a:extLst>
                </p14:cNvPr>
                <p14:cNvContentPartPr/>
                <p14:nvPr/>
              </p14:nvContentPartPr>
              <p14:xfrm>
                <a:off x="3216490" y="2542633"/>
                <a:ext cx="484200" cy="136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8A0B21C-7286-09D9-8C5C-2482F7A795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07850" y="2533633"/>
                  <a:ext cx="50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91A31D-2BE9-5EA6-CD54-B27236D79825}"/>
                    </a:ext>
                  </a:extLst>
                </p14:cNvPr>
                <p14:cNvContentPartPr/>
                <p14:nvPr/>
              </p14:nvContentPartPr>
              <p14:xfrm>
                <a:off x="4063930" y="2450473"/>
                <a:ext cx="144000" cy="192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91A31D-2BE9-5EA6-CD54-B27236D798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55290" y="2441473"/>
                  <a:ext cx="161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0C19E4-E9EB-1790-C0F7-EF91DA3957E9}"/>
                    </a:ext>
                  </a:extLst>
                </p14:cNvPr>
                <p14:cNvContentPartPr/>
                <p14:nvPr/>
              </p14:nvContentPartPr>
              <p14:xfrm>
                <a:off x="4090210" y="2542633"/>
                <a:ext cx="144360" cy="35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0C19E4-E9EB-1790-C0F7-EF91DA3957E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81210" y="2533633"/>
                  <a:ext cx="162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D48D202-E457-831D-E702-71679BE6D1DC}"/>
                    </a:ext>
                  </a:extLst>
                </p14:cNvPr>
                <p14:cNvContentPartPr/>
                <p14:nvPr/>
              </p14:nvContentPartPr>
              <p14:xfrm>
                <a:off x="4090210" y="2442193"/>
                <a:ext cx="15840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D48D202-E457-831D-E702-71679BE6D1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81210" y="2433553"/>
                  <a:ext cx="176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448F65-A602-3152-5783-82EF06A188B6}"/>
                    </a:ext>
                  </a:extLst>
                </p14:cNvPr>
                <p14:cNvContentPartPr/>
                <p14:nvPr/>
              </p14:nvContentPartPr>
              <p14:xfrm>
                <a:off x="4406290" y="2539033"/>
                <a:ext cx="107640" cy="32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448F65-A602-3152-5783-82EF06A188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97650" y="2530033"/>
                  <a:ext cx="125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4974455-0A9E-8CAD-E8A1-28873CB60BC7}"/>
                    </a:ext>
                  </a:extLst>
                </p14:cNvPr>
                <p14:cNvContentPartPr/>
                <p14:nvPr/>
              </p14:nvContentPartPr>
              <p14:xfrm>
                <a:off x="4553890" y="2403313"/>
                <a:ext cx="655920" cy="394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4974455-0A9E-8CAD-E8A1-28873CB60B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45250" y="2394673"/>
                  <a:ext cx="67356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83AD2C-8D8D-4FBA-C846-2A74C1D6CC39}"/>
                    </a:ext>
                  </a:extLst>
                </p14:cNvPr>
                <p14:cNvContentPartPr/>
                <p14:nvPr/>
              </p14:nvContentPartPr>
              <p14:xfrm>
                <a:off x="4825330" y="2499433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83AD2C-8D8D-4FBA-C846-2A74C1D6CC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16330" y="24904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EBCD16-0E5A-39C5-76EF-7A3E5225803A}"/>
                    </a:ext>
                  </a:extLst>
                </p14:cNvPr>
                <p14:cNvContentPartPr/>
                <p14:nvPr/>
              </p14:nvContentPartPr>
              <p14:xfrm>
                <a:off x="5368570" y="2629753"/>
                <a:ext cx="46800" cy="43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EBCD16-0E5A-39C5-76EF-7A3E5225803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59930" y="2620753"/>
                  <a:ext cx="644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A262546-353F-36B7-BB9C-C7F535EC7A98}"/>
                  </a:ext>
                </a:extLst>
              </p14:cNvPr>
              <p14:cNvContentPartPr/>
              <p14:nvPr/>
            </p14:nvContentPartPr>
            <p14:xfrm>
              <a:off x="5920450" y="2396473"/>
              <a:ext cx="1024920" cy="426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A262546-353F-36B7-BB9C-C7F535EC7A9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911810" y="2387833"/>
                <a:ext cx="1042560" cy="44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2623C9D8-351F-43AA-9931-1CE2FA1C617F}"/>
              </a:ext>
            </a:extLst>
          </p:cNvPr>
          <p:cNvGrpSpPr/>
          <p:nvPr/>
        </p:nvGrpSpPr>
        <p:grpSpPr>
          <a:xfrm>
            <a:off x="7217170" y="2283793"/>
            <a:ext cx="2595960" cy="495720"/>
            <a:chOff x="7217170" y="2283793"/>
            <a:chExt cx="259596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61BD1C8-4791-1BC5-DBED-654A060F74D2}"/>
                    </a:ext>
                  </a:extLst>
                </p14:cNvPr>
                <p14:cNvContentPartPr/>
                <p14:nvPr/>
              </p14:nvContentPartPr>
              <p14:xfrm>
                <a:off x="7217170" y="2283793"/>
                <a:ext cx="1846080" cy="358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61BD1C8-4791-1BC5-DBED-654A060F74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08530" y="2274793"/>
                  <a:ext cx="18637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840B7C6-CA4E-A7A4-7744-159C7B8243FA}"/>
                    </a:ext>
                  </a:extLst>
                </p14:cNvPr>
                <p14:cNvContentPartPr/>
                <p14:nvPr/>
              </p14:nvContentPartPr>
              <p14:xfrm>
                <a:off x="8391850" y="2347153"/>
                <a:ext cx="563040" cy="122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840B7C6-CA4E-A7A4-7744-159C7B8243F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383210" y="2338513"/>
                  <a:ext cx="580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25A4DC-38E6-1A31-FBC9-FE2467FF3FC3}"/>
                    </a:ext>
                  </a:extLst>
                </p14:cNvPr>
                <p14:cNvContentPartPr/>
                <p14:nvPr/>
              </p14:nvContentPartPr>
              <p14:xfrm>
                <a:off x="9211210" y="2398273"/>
                <a:ext cx="45360" cy="343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25A4DC-38E6-1A31-FBC9-FE2467FF3FC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02210" y="2389633"/>
                  <a:ext cx="630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59824D-12A9-63E6-9239-0070D44A1C3E}"/>
                    </a:ext>
                  </a:extLst>
                </p14:cNvPr>
                <p14:cNvContentPartPr/>
                <p14:nvPr/>
              </p14:nvContentPartPr>
              <p14:xfrm>
                <a:off x="9302290" y="2398273"/>
                <a:ext cx="21960" cy="38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59824D-12A9-63E6-9239-0070D44A1C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93290" y="2389273"/>
                  <a:ext cx="39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5C7E42-F386-0A72-CA41-9A012EA3E234}"/>
                    </a:ext>
                  </a:extLst>
                </p14:cNvPr>
                <p14:cNvContentPartPr/>
                <p14:nvPr/>
              </p14:nvContentPartPr>
              <p14:xfrm>
                <a:off x="9470050" y="2458753"/>
                <a:ext cx="175320" cy="252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5C7E42-F386-0A72-CA41-9A012EA3E23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61410" y="2449753"/>
                  <a:ext cx="192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51C7CB3-1F1B-F712-91BE-5BCFDCB35816}"/>
                    </a:ext>
                  </a:extLst>
                </p14:cNvPr>
                <p14:cNvContentPartPr/>
                <p14:nvPr/>
              </p14:nvContentPartPr>
              <p14:xfrm>
                <a:off x="9479050" y="2565313"/>
                <a:ext cx="183240" cy="5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51C7CB3-1F1B-F712-91BE-5BCFDCB3581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70410" y="2556673"/>
                  <a:ext cx="200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A83586F-E1FF-64C8-37B1-31F9AF8C85AD}"/>
                    </a:ext>
                  </a:extLst>
                </p14:cNvPr>
                <p14:cNvContentPartPr/>
                <p14:nvPr/>
              </p14:nvContentPartPr>
              <p14:xfrm>
                <a:off x="9481210" y="2411233"/>
                <a:ext cx="331920" cy="60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A83586F-E1FF-64C8-37B1-31F9AF8C85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2570" y="2402593"/>
                  <a:ext cx="34956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9371B0B-E749-9069-AFC8-26114C650A8A}"/>
              </a:ext>
            </a:extLst>
          </p:cNvPr>
          <p:cNvGrpSpPr/>
          <p:nvPr/>
        </p:nvGrpSpPr>
        <p:grpSpPr>
          <a:xfrm>
            <a:off x="1225690" y="3498433"/>
            <a:ext cx="1220040" cy="447840"/>
            <a:chOff x="1225690" y="3498433"/>
            <a:chExt cx="122004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E093CC-3A6D-1627-3F87-CC58C9AFBD80}"/>
                    </a:ext>
                  </a:extLst>
                </p14:cNvPr>
                <p14:cNvContentPartPr/>
                <p14:nvPr/>
              </p14:nvContentPartPr>
              <p14:xfrm>
                <a:off x="1596490" y="3514273"/>
                <a:ext cx="149760" cy="132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E093CC-3A6D-1627-3F87-CC58C9AFBD8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87850" y="3505273"/>
                  <a:ext cx="167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AA50CA1-1665-84D6-2C9F-20F9C79F60D9}"/>
                    </a:ext>
                  </a:extLst>
                </p14:cNvPr>
                <p14:cNvContentPartPr/>
                <p14:nvPr/>
              </p14:nvContentPartPr>
              <p14:xfrm>
                <a:off x="1225690" y="3593113"/>
                <a:ext cx="128520" cy="353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AA50CA1-1665-84D6-2C9F-20F9C79F60D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216690" y="3584113"/>
                  <a:ext cx="146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1A2539D-AA8E-FE30-91C8-C4A50EA410C6}"/>
                    </a:ext>
                  </a:extLst>
                </p14:cNvPr>
                <p14:cNvContentPartPr/>
                <p14:nvPr/>
              </p14:nvContentPartPr>
              <p14:xfrm>
                <a:off x="1738690" y="3498433"/>
                <a:ext cx="707040" cy="17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1A2539D-AA8E-FE30-91C8-C4A50EA410C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29690" y="3489433"/>
                  <a:ext cx="7246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0A17A5D-AA90-E80A-5A25-BD59EB4136EA}"/>
                  </a:ext>
                </a:extLst>
              </p14:cNvPr>
              <p14:cNvContentPartPr/>
              <p14:nvPr/>
            </p14:nvContentPartPr>
            <p14:xfrm>
              <a:off x="2592970" y="3388993"/>
              <a:ext cx="443880" cy="2145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0A17A5D-AA90-E80A-5A25-BD59EB4136E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584330" y="3380353"/>
                <a:ext cx="4615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7DDD8E8-FC6F-DBF7-7FD9-CF2054A13F3B}"/>
                  </a:ext>
                </a:extLst>
              </p14:cNvPr>
              <p14:cNvContentPartPr/>
              <p14:nvPr/>
            </p14:nvContentPartPr>
            <p14:xfrm>
              <a:off x="1312810" y="4369633"/>
              <a:ext cx="285480" cy="36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7DDD8E8-FC6F-DBF7-7FD9-CF2054A13F3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303810" y="4360633"/>
                <a:ext cx="30312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A840398C-867F-3DB2-D8BF-0C8E9DA3F4DD}"/>
              </a:ext>
            </a:extLst>
          </p:cNvPr>
          <p:cNvGrpSpPr/>
          <p:nvPr/>
        </p:nvGrpSpPr>
        <p:grpSpPr>
          <a:xfrm>
            <a:off x="1425850" y="3961753"/>
            <a:ext cx="1594080" cy="788760"/>
            <a:chOff x="1425850" y="3961753"/>
            <a:chExt cx="159408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3F621AA-4DF4-26B1-0A3F-E18DE4D6070D}"/>
                    </a:ext>
                  </a:extLst>
                </p14:cNvPr>
                <p14:cNvContentPartPr/>
                <p14:nvPr/>
              </p14:nvContentPartPr>
              <p14:xfrm>
                <a:off x="1590370" y="4198633"/>
                <a:ext cx="87120" cy="105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3F621AA-4DF4-26B1-0A3F-E18DE4D6070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81730" y="4189993"/>
                  <a:ext cx="104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4658827-28B7-54DD-845C-AD93BEADAF48}"/>
                    </a:ext>
                  </a:extLst>
                </p14:cNvPr>
                <p14:cNvContentPartPr/>
                <p14:nvPr/>
              </p14:nvContentPartPr>
              <p14:xfrm>
                <a:off x="1425850" y="4456753"/>
                <a:ext cx="195840" cy="293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4658827-28B7-54DD-845C-AD93BEADAF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17210" y="4448113"/>
                  <a:ext cx="213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3318F45-6A00-D625-4888-043CDCCADEBD}"/>
                    </a:ext>
                  </a:extLst>
                </p14:cNvPr>
                <p14:cNvContentPartPr/>
                <p14:nvPr/>
              </p14:nvContentPartPr>
              <p14:xfrm>
                <a:off x="1773250" y="4133833"/>
                <a:ext cx="844920" cy="133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3318F45-6A00-D625-4888-043CDCCADEB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64610" y="4124833"/>
                  <a:ext cx="862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08010C5-50AB-4298-50D1-3FCA85B87407}"/>
                    </a:ext>
                  </a:extLst>
                </p14:cNvPr>
                <p14:cNvContentPartPr/>
                <p14:nvPr/>
              </p14:nvContentPartPr>
              <p14:xfrm>
                <a:off x="2713570" y="4049953"/>
                <a:ext cx="185400" cy="23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08010C5-50AB-4298-50D1-3FCA85B8740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04570" y="4040953"/>
                  <a:ext cx="203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73F46C-601E-835D-8474-ECB6D12A3AAD}"/>
                    </a:ext>
                  </a:extLst>
                </p14:cNvPr>
                <p14:cNvContentPartPr/>
                <p14:nvPr/>
              </p14:nvContentPartPr>
              <p14:xfrm>
                <a:off x="2753170" y="4133833"/>
                <a:ext cx="133920" cy="2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73F46C-601E-835D-8474-ECB6D12A3AA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44530" y="4125193"/>
                  <a:ext cx="15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3C368F5-8110-B01D-3C69-35096ED66304}"/>
                    </a:ext>
                  </a:extLst>
                </p14:cNvPr>
                <p14:cNvContentPartPr/>
                <p14:nvPr/>
              </p14:nvContentPartPr>
              <p14:xfrm>
                <a:off x="2757490" y="4021873"/>
                <a:ext cx="140040" cy="1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3C368F5-8110-B01D-3C69-35096ED66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48490" y="4012873"/>
                  <a:ext cx="15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A55E5E-93D1-8389-F3BE-DC3527C3D292}"/>
                    </a:ext>
                  </a:extLst>
                </p14:cNvPr>
                <p14:cNvContentPartPr/>
                <p14:nvPr/>
              </p14:nvContentPartPr>
              <p14:xfrm>
                <a:off x="2695570" y="3961753"/>
                <a:ext cx="324360" cy="34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A55E5E-93D1-8389-F3BE-DC3527C3D29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86570" y="3953113"/>
                  <a:ext cx="342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18B4CCA-A180-9CA3-D6A5-3A96D2B58FFB}"/>
                    </a:ext>
                  </a:extLst>
                </p14:cNvPr>
                <p14:cNvContentPartPr/>
                <p14:nvPr/>
              </p14:nvContentPartPr>
              <p14:xfrm>
                <a:off x="1488850" y="4134193"/>
                <a:ext cx="280800" cy="250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18B4CCA-A180-9CA3-D6A5-3A96D2B58F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80210" y="4125193"/>
                  <a:ext cx="29844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27FC16D-5680-B8B2-5597-3AAE24B019E0}"/>
              </a:ext>
            </a:extLst>
          </p:cNvPr>
          <p:cNvGrpSpPr/>
          <p:nvPr/>
        </p:nvGrpSpPr>
        <p:grpSpPr>
          <a:xfrm>
            <a:off x="257650" y="4672393"/>
            <a:ext cx="11287800" cy="642600"/>
            <a:chOff x="257650" y="4672393"/>
            <a:chExt cx="1128780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5F59A8-8A2D-11B7-D9F5-81C1B6D79C8F}"/>
                    </a:ext>
                  </a:extLst>
                </p14:cNvPr>
                <p14:cNvContentPartPr/>
                <p14:nvPr/>
              </p14:nvContentPartPr>
              <p14:xfrm>
                <a:off x="257650" y="4672393"/>
                <a:ext cx="11287800" cy="248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5F59A8-8A2D-11B7-D9F5-81C1B6D79C8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9010" y="4663753"/>
                  <a:ext cx="11305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74032A-623C-D10F-41A6-42DD8DD9347B}"/>
                    </a:ext>
                  </a:extLst>
                </p14:cNvPr>
                <p14:cNvContentPartPr/>
                <p14:nvPr/>
              </p14:nvContentPartPr>
              <p14:xfrm>
                <a:off x="475090" y="5053273"/>
                <a:ext cx="75240" cy="195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74032A-623C-D10F-41A6-42DD8DD934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66090" y="5044273"/>
                  <a:ext cx="92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B37E39-E304-2255-AF77-8E17B094A056}"/>
                    </a:ext>
                  </a:extLst>
                </p14:cNvPr>
                <p14:cNvContentPartPr/>
                <p14:nvPr/>
              </p14:nvContentPartPr>
              <p14:xfrm>
                <a:off x="423610" y="5050033"/>
                <a:ext cx="246600" cy="42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B37E39-E304-2255-AF77-8E17B094A0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4610" y="5041393"/>
                  <a:ext cx="264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DE5BAE-744A-7218-F094-56034B0E1022}"/>
                    </a:ext>
                  </a:extLst>
                </p14:cNvPr>
                <p14:cNvContentPartPr/>
                <p14:nvPr/>
              </p14:nvContentPartPr>
              <p14:xfrm>
                <a:off x="604330" y="5000713"/>
                <a:ext cx="351360" cy="246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DE5BAE-744A-7218-F094-56034B0E10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5690" y="4992073"/>
                  <a:ext cx="369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34827C-7A2B-2DFD-B1D7-88102F4EECC9}"/>
                    </a:ext>
                  </a:extLst>
                </p14:cNvPr>
                <p14:cNvContentPartPr/>
                <p14:nvPr/>
              </p14:nvContentPartPr>
              <p14:xfrm>
                <a:off x="1144330" y="5005393"/>
                <a:ext cx="340560" cy="251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34827C-7A2B-2DFD-B1D7-88102F4EECC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5330" y="4996753"/>
                  <a:ext cx="358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6AF918-E5AC-FE6C-56BC-61DB8153330F}"/>
                    </a:ext>
                  </a:extLst>
                </p14:cNvPr>
                <p14:cNvContentPartPr/>
                <p14:nvPr/>
              </p14:nvContentPartPr>
              <p14:xfrm>
                <a:off x="1283650" y="5066953"/>
                <a:ext cx="190440" cy="2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6AF918-E5AC-FE6C-56BC-61DB8153330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75010" y="5057953"/>
                  <a:ext cx="208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D086149-9D1E-09EC-34F1-9C50F269CCAC}"/>
                    </a:ext>
                  </a:extLst>
                </p14:cNvPr>
                <p14:cNvContentPartPr/>
                <p14:nvPr/>
              </p14:nvContentPartPr>
              <p14:xfrm>
                <a:off x="1213090" y="5023033"/>
                <a:ext cx="35280" cy="5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D086149-9D1E-09EC-34F1-9C50F269CCA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204090" y="5014033"/>
                  <a:ext cx="52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47F517B-FA21-E2DE-8A81-B12A3F27F7E1}"/>
                    </a:ext>
                  </a:extLst>
                </p14:cNvPr>
                <p14:cNvContentPartPr/>
                <p14:nvPr/>
              </p14:nvContentPartPr>
              <p14:xfrm>
                <a:off x="1557610" y="4983073"/>
                <a:ext cx="890640" cy="302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47F517B-FA21-E2DE-8A81-B12A3F27F7E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548610" y="4974073"/>
                  <a:ext cx="9082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4A8529-7FFC-1D0B-2855-81293971638A}"/>
                    </a:ext>
                  </a:extLst>
                </p14:cNvPr>
                <p14:cNvContentPartPr/>
                <p14:nvPr/>
              </p14:nvContentPartPr>
              <p14:xfrm>
                <a:off x="2173570" y="5053993"/>
                <a:ext cx="216000" cy="18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4A8529-7FFC-1D0B-2855-81293971638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64930" y="5044993"/>
                  <a:ext cx="23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A5C988-DA61-6285-2543-8027D060DCF5}"/>
                    </a:ext>
                  </a:extLst>
                </p14:cNvPr>
                <p14:cNvContentPartPr/>
                <p14:nvPr/>
              </p14:nvContentPartPr>
              <p14:xfrm>
                <a:off x="1771450" y="5043553"/>
                <a:ext cx="375840" cy="20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A5C988-DA61-6285-2543-8027D060DC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62450" y="5034553"/>
                  <a:ext cx="3934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8F8D507-AF72-8CCE-1164-8C4B74423A7E}"/>
                    </a:ext>
                  </a:extLst>
                </p14:cNvPr>
                <p14:cNvContentPartPr/>
                <p14:nvPr/>
              </p14:nvContentPartPr>
              <p14:xfrm>
                <a:off x="2560930" y="4961473"/>
                <a:ext cx="389880" cy="278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8F8D507-AF72-8CCE-1164-8C4B74423A7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551930" y="4952473"/>
                  <a:ext cx="407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F74C090-DA17-4D0F-8376-70067CDFD464}"/>
                    </a:ext>
                  </a:extLst>
                </p14:cNvPr>
                <p14:cNvContentPartPr/>
                <p14:nvPr/>
              </p14:nvContentPartPr>
              <p14:xfrm>
                <a:off x="2641210" y="4985593"/>
                <a:ext cx="317880" cy="56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F74C090-DA17-4D0F-8376-70067CDFD46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632570" y="4976953"/>
                  <a:ext cx="33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5EA596-D835-5C17-6B52-3D9695C2F0DC}"/>
                    </a:ext>
                  </a:extLst>
                </p14:cNvPr>
                <p14:cNvContentPartPr/>
                <p14:nvPr/>
              </p14:nvContentPartPr>
              <p14:xfrm>
                <a:off x="3154930" y="4894873"/>
                <a:ext cx="747720" cy="420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5EA596-D835-5C17-6B52-3D9695C2F0D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145930" y="4885873"/>
                  <a:ext cx="765360" cy="43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0C02E1A-1EC6-C409-EF3A-43801C551CCC}"/>
              </a:ext>
            </a:extLst>
          </p:cNvPr>
          <p:cNvGrpSpPr/>
          <p:nvPr/>
        </p:nvGrpSpPr>
        <p:grpSpPr>
          <a:xfrm>
            <a:off x="4095250" y="4817473"/>
            <a:ext cx="4570200" cy="437400"/>
            <a:chOff x="4095250" y="4817473"/>
            <a:chExt cx="457020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7773C94-279A-D43D-7833-073AD46CD50E}"/>
                    </a:ext>
                  </a:extLst>
                </p14:cNvPr>
                <p14:cNvContentPartPr/>
                <p14:nvPr/>
              </p14:nvContentPartPr>
              <p14:xfrm>
                <a:off x="4095250" y="4818913"/>
                <a:ext cx="1127880" cy="417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7773C94-279A-D43D-7833-073AD46CD5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86610" y="4810273"/>
                  <a:ext cx="11455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D995A2B-656F-AD8C-011D-3AA66C6E61B5}"/>
                    </a:ext>
                  </a:extLst>
                </p14:cNvPr>
                <p14:cNvContentPartPr/>
                <p14:nvPr/>
              </p14:nvContentPartPr>
              <p14:xfrm>
                <a:off x="4889770" y="4889833"/>
                <a:ext cx="325800" cy="29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D995A2B-656F-AD8C-011D-3AA66C6E61B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81130" y="4881193"/>
                  <a:ext cx="343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18EA06B-6F44-552C-B0CA-7C6B81E3A199}"/>
                    </a:ext>
                  </a:extLst>
                </p14:cNvPr>
                <p14:cNvContentPartPr/>
                <p14:nvPr/>
              </p14:nvContentPartPr>
              <p14:xfrm>
                <a:off x="5374690" y="4817473"/>
                <a:ext cx="931680" cy="3823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18EA06B-6F44-552C-B0CA-7C6B81E3A19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365690" y="4808473"/>
                  <a:ext cx="94932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82C104-A552-C69C-2482-6238CFB6855C}"/>
                    </a:ext>
                  </a:extLst>
                </p14:cNvPr>
                <p14:cNvContentPartPr/>
                <p14:nvPr/>
              </p14:nvContentPartPr>
              <p14:xfrm>
                <a:off x="6655570" y="4943833"/>
                <a:ext cx="132120" cy="27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82C104-A552-C69C-2482-6238CFB685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46930" y="4934833"/>
                  <a:ext cx="1497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F7E350-FBEE-A2EE-BF0F-02CB2B7E6909}"/>
                    </a:ext>
                  </a:extLst>
                </p14:cNvPr>
                <p14:cNvContentPartPr/>
                <p14:nvPr/>
              </p14:nvContentPartPr>
              <p14:xfrm>
                <a:off x="6927370" y="4921153"/>
                <a:ext cx="241560" cy="137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F7E350-FBEE-A2EE-BF0F-02CB2B7E690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918370" y="4912153"/>
                  <a:ext cx="259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E694AE-D9C1-A71E-DEC2-00A983EF89A6}"/>
                    </a:ext>
                  </a:extLst>
                </p14:cNvPr>
                <p14:cNvContentPartPr/>
                <p14:nvPr/>
              </p14:nvContentPartPr>
              <p14:xfrm>
                <a:off x="6921250" y="4835833"/>
                <a:ext cx="223200" cy="1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E694AE-D9C1-A71E-DEC2-00A983EF89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12250" y="4826833"/>
                  <a:ext cx="240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264AB21-8C6D-9703-B973-110DE8D3DF66}"/>
                    </a:ext>
                  </a:extLst>
                </p14:cNvPr>
                <p14:cNvContentPartPr/>
                <p14:nvPr/>
              </p14:nvContentPartPr>
              <p14:xfrm>
                <a:off x="7201690" y="4932673"/>
                <a:ext cx="178560" cy="160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264AB21-8C6D-9703-B973-110DE8D3DF6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92690" y="4924033"/>
                  <a:ext cx="1962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2CC83D2-5699-8D83-2056-0A91268E33E2}"/>
                    </a:ext>
                  </a:extLst>
                </p14:cNvPr>
                <p14:cNvContentPartPr/>
                <p14:nvPr/>
              </p14:nvContentPartPr>
              <p14:xfrm>
                <a:off x="7232650" y="4935553"/>
                <a:ext cx="143280" cy="130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2CC83D2-5699-8D83-2056-0A91268E33E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223650" y="4926553"/>
                  <a:ext cx="160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782FDF1-C15E-F1AA-9579-CE8468375224}"/>
                    </a:ext>
                  </a:extLst>
                </p14:cNvPr>
                <p14:cNvContentPartPr/>
                <p14:nvPr/>
              </p14:nvContentPartPr>
              <p14:xfrm>
                <a:off x="7400770" y="4876513"/>
                <a:ext cx="251640" cy="25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782FDF1-C15E-F1AA-9579-CE846837522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92130" y="4867513"/>
                  <a:ext cx="269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A80D74-7F65-ACAA-68C7-FDE3362E9D66}"/>
                    </a:ext>
                  </a:extLst>
                </p14:cNvPr>
                <p14:cNvContentPartPr/>
                <p14:nvPr/>
              </p14:nvContentPartPr>
              <p14:xfrm>
                <a:off x="7374130" y="4828993"/>
                <a:ext cx="217440" cy="18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A80D74-7F65-ACAA-68C7-FDE3362E9D6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365490" y="4819993"/>
                  <a:ext cx="23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9342891-E039-FA14-195F-09C55F38EF00}"/>
                    </a:ext>
                  </a:extLst>
                </p14:cNvPr>
                <p14:cNvContentPartPr/>
                <p14:nvPr/>
              </p14:nvContentPartPr>
              <p14:xfrm>
                <a:off x="7705690" y="5111593"/>
                <a:ext cx="75960" cy="143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9342891-E039-FA14-195F-09C55F38EF0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97050" y="5102593"/>
                  <a:ext cx="9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0EAA039-5800-EB9E-BA10-6E54A8AA0BA8}"/>
                    </a:ext>
                  </a:extLst>
                </p14:cNvPr>
                <p14:cNvContentPartPr/>
                <p14:nvPr/>
              </p14:nvContentPartPr>
              <p14:xfrm>
                <a:off x="7986130" y="4905673"/>
                <a:ext cx="679320" cy="196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0EAA039-5800-EB9E-BA10-6E54A8AA0BA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77130" y="4897033"/>
                  <a:ext cx="69696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E5A4163D-55CB-F927-0F2C-DE3E842A1EA2}"/>
                  </a:ext>
                </a:extLst>
              </p14:cNvPr>
              <p14:cNvContentPartPr/>
              <p14:nvPr/>
            </p14:nvContentPartPr>
            <p14:xfrm>
              <a:off x="8926450" y="4875433"/>
              <a:ext cx="815040" cy="2779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E5A4163D-55CB-F927-0F2C-DE3E842A1EA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917450" y="4866433"/>
                <a:ext cx="83268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BD97949-29E1-5C66-8290-54CF6AD7E254}"/>
                  </a:ext>
                </a:extLst>
              </p14:cNvPr>
              <p14:cNvContentPartPr/>
              <p14:nvPr/>
            </p14:nvContentPartPr>
            <p14:xfrm>
              <a:off x="9904210" y="4890193"/>
              <a:ext cx="1402920" cy="300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BD97949-29E1-5C66-8290-54CF6AD7E25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9895210" y="4881193"/>
                <a:ext cx="14205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835409C-12CA-02E8-067C-DCAA15241099}"/>
                  </a:ext>
                </a:extLst>
              </p14:cNvPr>
              <p14:cNvContentPartPr/>
              <p14:nvPr/>
            </p14:nvContentPartPr>
            <p14:xfrm>
              <a:off x="2556610" y="3365953"/>
              <a:ext cx="444960" cy="432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835409C-12CA-02E8-067C-DCAA1524109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547610" y="3356953"/>
                <a:ext cx="46260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4D027F9-6922-50F3-40FB-54226F390696}"/>
              </a:ext>
            </a:extLst>
          </p:cNvPr>
          <p:cNvGrpSpPr/>
          <p:nvPr/>
        </p:nvGrpSpPr>
        <p:grpSpPr>
          <a:xfrm>
            <a:off x="1338730" y="5693353"/>
            <a:ext cx="2150280" cy="467280"/>
            <a:chOff x="1338730" y="5693353"/>
            <a:chExt cx="215028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BA212CD-47DF-AFEB-22F4-1DB714E56475}"/>
                    </a:ext>
                  </a:extLst>
                </p14:cNvPr>
                <p14:cNvContentPartPr/>
                <p14:nvPr/>
              </p14:nvContentPartPr>
              <p14:xfrm>
                <a:off x="1682530" y="5723953"/>
                <a:ext cx="95400" cy="85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BA212CD-47DF-AFEB-22F4-1DB714E564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673890" y="5715313"/>
                  <a:ext cx="113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C4B9139-4C34-65A4-1B4E-63700AC48A58}"/>
                    </a:ext>
                  </a:extLst>
                </p14:cNvPr>
                <p14:cNvContentPartPr/>
                <p14:nvPr/>
              </p14:nvContentPartPr>
              <p14:xfrm>
                <a:off x="1338730" y="5693353"/>
                <a:ext cx="143280" cy="324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C4B9139-4C34-65A4-1B4E-63700AC48A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30090" y="5684713"/>
                  <a:ext cx="160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7A4536C-1578-689A-9DEB-7F1932700059}"/>
                    </a:ext>
                  </a:extLst>
                </p14:cNvPr>
                <p14:cNvContentPartPr/>
                <p14:nvPr/>
              </p14:nvContentPartPr>
              <p14:xfrm>
                <a:off x="1767130" y="5726473"/>
                <a:ext cx="1303560" cy="434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7A4536C-1578-689A-9DEB-7F193270005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58490" y="5717473"/>
                  <a:ext cx="132120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BCBE5DF-F8C2-1145-4703-A65D65DC4789}"/>
                    </a:ext>
                  </a:extLst>
                </p14:cNvPr>
                <p14:cNvContentPartPr/>
                <p14:nvPr/>
              </p14:nvContentPartPr>
              <p14:xfrm>
                <a:off x="3171490" y="5861833"/>
                <a:ext cx="223920" cy="207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BCBE5DF-F8C2-1145-4703-A65D65DC478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62490" y="5853193"/>
                  <a:ext cx="241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37D8501-BB3F-DA95-FD33-8A16B47B857A}"/>
                    </a:ext>
                  </a:extLst>
                </p14:cNvPr>
                <p14:cNvContentPartPr/>
                <p14:nvPr/>
              </p14:nvContentPartPr>
              <p14:xfrm>
                <a:off x="3069610" y="5819713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37D8501-BB3F-DA95-FD33-8A16B47B85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60970" y="5811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5A7DE63-4DF8-5758-A958-0D52CF59A678}"/>
                    </a:ext>
                  </a:extLst>
                </p14:cNvPr>
                <p14:cNvContentPartPr/>
                <p14:nvPr/>
              </p14:nvContentPartPr>
              <p14:xfrm>
                <a:off x="3064930" y="5740153"/>
                <a:ext cx="424080" cy="80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5A7DE63-4DF8-5758-A958-0D52CF59A67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55930" y="5731153"/>
                  <a:ext cx="4417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0F533C3-7F6F-3402-F435-A5F87C20E264}"/>
              </a:ext>
            </a:extLst>
          </p:cNvPr>
          <p:cNvGrpSpPr/>
          <p:nvPr/>
        </p:nvGrpSpPr>
        <p:grpSpPr>
          <a:xfrm>
            <a:off x="1007530" y="6301033"/>
            <a:ext cx="1792440" cy="371160"/>
            <a:chOff x="1007530" y="6301033"/>
            <a:chExt cx="17924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21F425E-8CA8-B252-2132-CC13FC57E697}"/>
                    </a:ext>
                  </a:extLst>
                </p14:cNvPr>
                <p14:cNvContentPartPr/>
                <p14:nvPr/>
              </p14:nvContentPartPr>
              <p14:xfrm>
                <a:off x="1628890" y="6519193"/>
                <a:ext cx="112680" cy="74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21F425E-8CA8-B252-2132-CC13FC57E69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0250" y="6510193"/>
                  <a:ext cx="130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8150FB1-87A4-C942-1D2A-0AA76CC19D07}"/>
                    </a:ext>
                  </a:extLst>
                </p14:cNvPr>
                <p14:cNvContentPartPr/>
                <p14:nvPr/>
              </p14:nvContentPartPr>
              <p14:xfrm>
                <a:off x="1496050" y="6388873"/>
                <a:ext cx="387720" cy="283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8150FB1-87A4-C942-1D2A-0AA76CC19D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87050" y="6380233"/>
                  <a:ext cx="405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6653CAD-F22A-E01E-F957-5CE139F34FBB}"/>
                    </a:ext>
                  </a:extLst>
                </p14:cNvPr>
                <p14:cNvContentPartPr/>
                <p14:nvPr/>
              </p14:nvContentPartPr>
              <p14:xfrm>
                <a:off x="1117330" y="6401833"/>
                <a:ext cx="172080" cy="240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6653CAD-F22A-E01E-F957-5CE139F34FB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08690" y="6393193"/>
                  <a:ext cx="189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BC1A9A-B10F-AC82-EED2-FA572750BDBA}"/>
                    </a:ext>
                  </a:extLst>
                </p14:cNvPr>
                <p14:cNvContentPartPr/>
                <p14:nvPr/>
              </p14:nvContentPartPr>
              <p14:xfrm>
                <a:off x="1007530" y="6301033"/>
                <a:ext cx="297000" cy="34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BC1A9A-B10F-AC82-EED2-FA572750BD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8530" y="6292393"/>
                  <a:ext cx="31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2988199-4211-4FFB-5477-C5FBD07B10DC}"/>
                    </a:ext>
                  </a:extLst>
                </p14:cNvPr>
                <p14:cNvContentPartPr/>
                <p14:nvPr/>
              </p14:nvContentPartPr>
              <p14:xfrm>
                <a:off x="1846330" y="6427753"/>
                <a:ext cx="639000" cy="190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2988199-4211-4FFB-5477-C5FBD07B10D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837330" y="6419113"/>
                  <a:ext cx="656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137017C-6198-C71E-CC65-8EDD268FEE4B}"/>
                    </a:ext>
                  </a:extLst>
                </p14:cNvPr>
                <p14:cNvContentPartPr/>
                <p14:nvPr/>
              </p14:nvContentPartPr>
              <p14:xfrm>
                <a:off x="2577490" y="6455833"/>
                <a:ext cx="152280" cy="20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137017C-6198-C71E-CC65-8EDD268FEE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568850" y="6447193"/>
                  <a:ext cx="1699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12B496C-691B-3D13-0D5D-918E21A88E80}"/>
                    </a:ext>
                  </a:extLst>
                </p14:cNvPr>
                <p14:cNvContentPartPr/>
                <p14:nvPr/>
              </p14:nvContentPartPr>
              <p14:xfrm>
                <a:off x="2562010" y="6545113"/>
                <a:ext cx="166680" cy="24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12B496C-691B-3D13-0D5D-918E21A88E8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53370" y="6536113"/>
                  <a:ext cx="184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C735CAA-CE01-D9A5-3760-0459FCD7CDFE}"/>
                    </a:ext>
                  </a:extLst>
                </p14:cNvPr>
                <p14:cNvContentPartPr/>
                <p14:nvPr/>
              </p14:nvContentPartPr>
              <p14:xfrm>
                <a:off x="2553730" y="6433153"/>
                <a:ext cx="246240" cy="2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C735CAA-CE01-D9A5-3760-0459FCD7CDF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45090" y="6424153"/>
                  <a:ext cx="263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91029FE-BEF3-5B74-A2BC-E4D3BF2E4606}"/>
                    </a:ext>
                  </a:extLst>
                </p14:cNvPr>
                <p14:cNvContentPartPr/>
                <p14:nvPr/>
              </p14:nvContentPartPr>
              <p14:xfrm>
                <a:off x="2500090" y="6316873"/>
                <a:ext cx="291960" cy="23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91029FE-BEF3-5B74-A2BC-E4D3BF2E460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91450" y="6308233"/>
                  <a:ext cx="30960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9310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9</Words>
  <Application>Microsoft Office PowerPoint</Application>
  <PresentationFormat>Widescreen</PresentationFormat>
  <Paragraphs>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Plasma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Peale</dc:creator>
  <cp:lastModifiedBy>Robert Peale</cp:lastModifiedBy>
  <cp:revision>9</cp:revision>
  <dcterms:created xsi:type="dcterms:W3CDTF">2025-06-28T15:14:05Z</dcterms:created>
  <dcterms:modified xsi:type="dcterms:W3CDTF">2025-07-30T00:36:46Z</dcterms:modified>
</cp:coreProperties>
</file>